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91" r:id="rId3"/>
    <p:sldId id="266" r:id="rId4"/>
    <p:sldId id="280" r:id="rId5"/>
    <p:sldId id="281" r:id="rId6"/>
    <p:sldId id="282" r:id="rId7"/>
    <p:sldId id="275" r:id="rId8"/>
    <p:sldId id="273" r:id="rId9"/>
    <p:sldId id="274" r:id="rId10"/>
    <p:sldId id="292" r:id="rId11"/>
    <p:sldId id="276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22" y="2129984"/>
            <a:ext cx="1036416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763" y="3885528"/>
            <a:ext cx="85343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55" indent="0" algn="ctr">
              <a:buNone/>
              <a:defRPr/>
            </a:lvl2pPr>
            <a:lvl3pPr marL="829310" indent="0" algn="ctr">
              <a:buNone/>
              <a:defRPr/>
            </a:lvl3pPr>
            <a:lvl4pPr marL="1244600" indent="0" algn="ctr">
              <a:buNone/>
              <a:defRPr/>
            </a:lvl4pPr>
            <a:lvl5pPr marL="1659255" indent="0" algn="ctr">
              <a:buNone/>
              <a:defRPr/>
            </a:lvl5pPr>
            <a:lvl6pPr marL="2073910" indent="0" algn="ctr">
              <a:buNone/>
              <a:defRPr/>
            </a:lvl6pPr>
            <a:lvl7pPr marL="2488565" indent="0" algn="ctr">
              <a:buNone/>
              <a:defRPr/>
            </a:lvl7pPr>
            <a:lvl8pPr marL="2903220" indent="0" algn="ctr">
              <a:buNone/>
              <a:defRPr/>
            </a:lvl8pPr>
            <a:lvl9pPr marL="33178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6EBF41-B800-4A46-9520-C3A3EC9B3ECD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E3F68D-8A41-4525-8617-2249F435223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5840" y="273630"/>
            <a:ext cx="274176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643" y="273630"/>
            <a:ext cx="8042879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E3E812-DBDD-41D8-A67A-E55786ABA6E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C8AC5-C887-4388-ABDA-4BD12AF16ED2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41" y="4406864"/>
            <a:ext cx="10362241" cy="1362383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841" y="2906225"/>
            <a:ext cx="10362241" cy="1500638"/>
          </a:xfrm>
        </p:spPr>
        <p:txBody>
          <a:bodyPr anchor="b"/>
          <a:lstStyle>
            <a:lvl1pPr marL="0" indent="0">
              <a:buNone/>
              <a:defRPr sz="1815"/>
            </a:lvl1pPr>
            <a:lvl2pPr marL="414655" indent="0">
              <a:buNone/>
              <a:defRPr sz="1635"/>
            </a:lvl2pPr>
            <a:lvl3pPr marL="829310" indent="0">
              <a:buNone/>
              <a:defRPr sz="1450"/>
            </a:lvl3pPr>
            <a:lvl4pPr marL="1244600" indent="0">
              <a:buNone/>
              <a:defRPr sz="1270"/>
            </a:lvl4pPr>
            <a:lvl5pPr marL="1659255" indent="0">
              <a:buNone/>
              <a:defRPr sz="1270"/>
            </a:lvl5pPr>
            <a:lvl6pPr marL="2073910" indent="0">
              <a:buNone/>
              <a:defRPr sz="1270"/>
            </a:lvl6pPr>
            <a:lvl7pPr marL="2488565" indent="0">
              <a:buNone/>
              <a:defRPr sz="1270"/>
            </a:lvl7pPr>
            <a:lvl8pPr marL="2903220" indent="0">
              <a:buNone/>
              <a:defRPr sz="1270"/>
            </a:lvl8pPr>
            <a:lvl9pPr marL="331787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4144C2-4CEC-4891-A818-DA9796A27E36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641" y="1604330"/>
            <a:ext cx="5391360" cy="4524955"/>
          </a:xfrm>
        </p:spPr>
        <p:txBody>
          <a:bodyPr/>
          <a:lstStyle>
            <a:lvl1pPr>
              <a:defRPr sz="2540"/>
            </a:lvl1pPr>
            <a:lvl2pPr>
              <a:defRPr sz="2175"/>
            </a:lvl2pPr>
            <a:lvl3pPr>
              <a:defRPr sz="1815"/>
            </a:lvl3pPr>
            <a:lvl4pPr>
              <a:defRPr sz="1635"/>
            </a:lvl4pPr>
            <a:lvl5pPr>
              <a:defRPr sz="1635"/>
            </a:lvl5pPr>
            <a:lvl6pPr>
              <a:defRPr sz="1635"/>
            </a:lvl6pPr>
            <a:lvl7pPr>
              <a:defRPr sz="1635"/>
            </a:lvl7pPr>
            <a:lvl8pPr>
              <a:defRPr sz="1635"/>
            </a:lvl8pPr>
            <a:lvl9pPr>
              <a:defRPr sz="16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4323" y="1604330"/>
            <a:ext cx="5393279" cy="4524955"/>
          </a:xfrm>
        </p:spPr>
        <p:txBody>
          <a:bodyPr/>
          <a:lstStyle>
            <a:lvl1pPr>
              <a:defRPr sz="2540"/>
            </a:lvl1pPr>
            <a:lvl2pPr>
              <a:defRPr sz="2175"/>
            </a:lvl2pPr>
            <a:lvl3pPr>
              <a:defRPr sz="1815"/>
            </a:lvl3pPr>
            <a:lvl4pPr>
              <a:defRPr sz="1635"/>
            </a:lvl4pPr>
            <a:lvl5pPr>
              <a:defRPr sz="1635"/>
            </a:lvl5pPr>
            <a:lvl6pPr>
              <a:defRPr sz="1635"/>
            </a:lvl6pPr>
            <a:lvl7pPr>
              <a:defRPr sz="1635"/>
            </a:lvl7pPr>
            <a:lvl8pPr>
              <a:defRPr sz="1635"/>
            </a:lvl8pPr>
            <a:lvl9pPr>
              <a:defRPr sz="16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97E574-046E-4027-BA25-0A82937D93D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2" y="275071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561" y="1535201"/>
            <a:ext cx="5385601" cy="639427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4600" indent="0">
              <a:buNone/>
              <a:defRPr sz="1450" b="1"/>
            </a:lvl4pPr>
            <a:lvl5pPr marL="1659255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561" y="2174628"/>
            <a:ext cx="5385601" cy="3951775"/>
          </a:xfrm>
        </p:spPr>
        <p:txBody>
          <a:bodyPr/>
          <a:lstStyle>
            <a:lvl1pPr>
              <a:defRPr sz="2175"/>
            </a:lvl1pPr>
            <a:lvl2pPr>
              <a:defRPr sz="1815"/>
            </a:lvl2pPr>
            <a:lvl3pPr>
              <a:defRPr sz="1635"/>
            </a:lvl3pPr>
            <a:lvl4pPr>
              <a:defRPr sz="1450"/>
            </a:lvl4pPr>
            <a:lvl5pPr>
              <a:defRPr sz="1450"/>
            </a:lvl5pPr>
            <a:lvl6pPr>
              <a:defRPr sz="1450"/>
            </a:lvl6pPr>
            <a:lvl7pPr>
              <a:defRPr sz="1450"/>
            </a:lvl7pPr>
            <a:lvl8pPr>
              <a:defRPr sz="1450"/>
            </a:lvl8pPr>
            <a:lvl9pPr>
              <a:defRPr sz="14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922" y="1535201"/>
            <a:ext cx="5389441" cy="639427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4655" indent="0">
              <a:buNone/>
              <a:defRPr sz="1815" b="1"/>
            </a:lvl2pPr>
            <a:lvl3pPr marL="829310" indent="0">
              <a:buNone/>
              <a:defRPr sz="1635" b="1"/>
            </a:lvl3pPr>
            <a:lvl4pPr marL="1244600" indent="0">
              <a:buNone/>
              <a:defRPr sz="1450" b="1"/>
            </a:lvl4pPr>
            <a:lvl5pPr marL="1659255" indent="0">
              <a:buNone/>
              <a:defRPr sz="1450" b="1"/>
            </a:lvl5pPr>
            <a:lvl6pPr marL="2073910" indent="0">
              <a:buNone/>
              <a:defRPr sz="1450" b="1"/>
            </a:lvl6pPr>
            <a:lvl7pPr marL="2488565" indent="0">
              <a:buNone/>
              <a:defRPr sz="1450" b="1"/>
            </a:lvl7pPr>
            <a:lvl8pPr marL="2903220" indent="0">
              <a:buNone/>
              <a:defRPr sz="1450" b="1"/>
            </a:lvl8pPr>
            <a:lvl9pPr marL="3317875" indent="0">
              <a:buNone/>
              <a:defRPr sz="14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922" y="2174628"/>
            <a:ext cx="5389441" cy="3951775"/>
          </a:xfrm>
        </p:spPr>
        <p:txBody>
          <a:bodyPr/>
          <a:lstStyle>
            <a:lvl1pPr>
              <a:defRPr sz="2175"/>
            </a:lvl1pPr>
            <a:lvl2pPr>
              <a:defRPr sz="1815"/>
            </a:lvl2pPr>
            <a:lvl3pPr>
              <a:defRPr sz="1635"/>
            </a:lvl3pPr>
            <a:lvl4pPr>
              <a:defRPr sz="1450"/>
            </a:lvl4pPr>
            <a:lvl5pPr>
              <a:defRPr sz="1450"/>
            </a:lvl5pPr>
            <a:lvl6pPr>
              <a:defRPr sz="1450"/>
            </a:lvl6pPr>
            <a:lvl7pPr>
              <a:defRPr sz="1450"/>
            </a:lvl7pPr>
            <a:lvl8pPr>
              <a:defRPr sz="1450"/>
            </a:lvl8pPr>
            <a:lvl9pPr>
              <a:defRPr sz="14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8007DC-8275-4F76-86B1-3D0C2ED6CEC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ABCE75-9203-448F-886C-86DCC93E8AA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749CEC-52F7-4031-A368-5647A7AC0F8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1" y="273629"/>
            <a:ext cx="4010881" cy="1160762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61" y="273630"/>
            <a:ext cx="6816000" cy="5852774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7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561" y="1434392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655" indent="0">
              <a:buNone/>
              <a:defRPr sz="1090"/>
            </a:lvl2pPr>
            <a:lvl3pPr marL="829310" indent="0">
              <a:buNone/>
              <a:defRPr sz="905"/>
            </a:lvl3pPr>
            <a:lvl4pPr marL="1244600" indent="0">
              <a:buNone/>
              <a:defRPr sz="815"/>
            </a:lvl4pPr>
            <a:lvl5pPr marL="1659255" indent="0">
              <a:buNone/>
              <a:defRPr sz="815"/>
            </a:lvl5pPr>
            <a:lvl6pPr marL="2073910" indent="0">
              <a:buNone/>
              <a:defRPr sz="815"/>
            </a:lvl6pPr>
            <a:lvl7pPr marL="2488565" indent="0">
              <a:buNone/>
              <a:defRPr sz="815"/>
            </a:lvl7pPr>
            <a:lvl8pPr marL="2903220" indent="0">
              <a:buNone/>
              <a:defRPr sz="815"/>
            </a:lvl8pPr>
            <a:lvl9pPr marL="3317875" indent="0">
              <a:buNone/>
              <a:defRPr sz="81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9542B4-539A-4A8F-BC63-4EDE8B426826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01" y="4800026"/>
            <a:ext cx="7315200" cy="567420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310" indent="0">
              <a:buNone/>
              <a:defRPr sz="2175"/>
            </a:lvl3pPr>
            <a:lvl4pPr marL="1244600" indent="0">
              <a:buNone/>
              <a:defRPr sz="1815"/>
            </a:lvl4pPr>
            <a:lvl5pPr marL="1659255" indent="0">
              <a:buNone/>
              <a:defRPr sz="1815"/>
            </a:lvl5pPr>
            <a:lvl6pPr marL="2073910" indent="0">
              <a:buNone/>
              <a:defRPr sz="1815"/>
            </a:lvl6pPr>
            <a:lvl7pPr marL="2488565" indent="0">
              <a:buNone/>
              <a:defRPr sz="1815"/>
            </a:lvl7pPr>
            <a:lvl8pPr marL="2903220" indent="0">
              <a:buNone/>
              <a:defRPr sz="1815"/>
            </a:lvl8pPr>
            <a:lvl9pPr marL="3317875" indent="0">
              <a:buNone/>
              <a:defRPr sz="181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655" indent="0">
              <a:buNone/>
              <a:defRPr sz="1090"/>
            </a:lvl2pPr>
            <a:lvl3pPr marL="829310" indent="0">
              <a:buNone/>
              <a:defRPr sz="905"/>
            </a:lvl3pPr>
            <a:lvl4pPr marL="1244600" indent="0">
              <a:buNone/>
              <a:defRPr sz="815"/>
            </a:lvl4pPr>
            <a:lvl5pPr marL="1659255" indent="0">
              <a:buNone/>
              <a:defRPr sz="815"/>
            </a:lvl5pPr>
            <a:lvl6pPr marL="2073910" indent="0">
              <a:buNone/>
              <a:defRPr sz="815"/>
            </a:lvl6pPr>
            <a:lvl7pPr marL="2488565" indent="0">
              <a:buNone/>
              <a:defRPr sz="815"/>
            </a:lvl7pPr>
            <a:lvl8pPr marL="2903220" indent="0">
              <a:buNone/>
              <a:defRPr sz="815"/>
            </a:lvl8pPr>
            <a:lvl9pPr marL="3317875" indent="0">
              <a:buNone/>
              <a:defRPr sz="81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D7792E-CD2C-46F7-876E-029600C17894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4329"/>
            <a:ext cx="10968959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28224" rIns="0" bIns="0" numCol="1" anchor="t" anchorCtr="0" compatLnSpc="1"/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8641" y="6247376"/>
            <a:ext cx="2837760" cy="47093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656590" algn="l"/>
                <a:tab pos="1313180" algn="l"/>
                <a:tab pos="1969770" algn="l"/>
              </a:tabLst>
              <a:defRPr sz="1270">
                <a:solidFill>
                  <a:srgbClr val="000000"/>
                </a:solidFill>
                <a:latin typeface="Times New Roman" panose="02020603050405020304" pitchFamily="16" charset="0"/>
                <a:ea typeface="MS Gothic" panose="020B0609070205080204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70240" y="6247376"/>
            <a:ext cx="3863040" cy="47093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656590" algn="l"/>
                <a:tab pos="1313180" algn="l"/>
                <a:tab pos="1969770" algn="l"/>
                <a:tab pos="2626360" algn="l"/>
              </a:tabLst>
              <a:defRPr sz="1270">
                <a:solidFill>
                  <a:srgbClr val="000000"/>
                </a:solidFill>
                <a:latin typeface="Times New Roman" panose="02020603050405020304" pitchFamily="16" charset="0"/>
                <a:ea typeface="MS Gothic" panose="020B0609070205080204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376"/>
            <a:ext cx="2837760" cy="47093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>
                <a:tab pos="656590" algn="l"/>
                <a:tab pos="1313180" algn="l"/>
                <a:tab pos="1969770" algn="l"/>
              </a:tabLst>
              <a:defRPr sz="1270">
                <a:solidFill>
                  <a:srgbClr val="000000"/>
                </a:solidFill>
                <a:latin typeface="Times New Roman" panose="02020603050405020304" pitchFamily="16" charset="0"/>
                <a:ea typeface="Arial Unicode MS" pitchFamily="34" charset="-128"/>
              </a:defRPr>
            </a:lvl1pPr>
          </a:lstStyle>
          <a:p>
            <a:fld id="{1DF5025E-77EC-44E4-8CA6-CDAAE4A8E1A9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6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6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Arial" panose="020B0604020202020204" pitchFamily="34" charset="0"/>
          <a:ea typeface="MS Gothic" panose="020B0609070205080204" charset="-128"/>
        </a:defRPr>
      </a:lvl2pPr>
      <a:lvl3pPr algn="ctr" defTabSz="4076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Arial" panose="020B0604020202020204" pitchFamily="34" charset="0"/>
          <a:ea typeface="MS Gothic" panose="020B0609070205080204" charset="-128"/>
        </a:defRPr>
      </a:lvl3pPr>
      <a:lvl4pPr algn="ctr" defTabSz="4076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Arial" panose="020B0604020202020204" pitchFamily="34" charset="0"/>
          <a:ea typeface="MS Gothic" panose="020B0609070205080204" charset="-128"/>
        </a:defRPr>
      </a:lvl4pPr>
      <a:lvl5pPr algn="ctr" defTabSz="40767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Arial" panose="020B0604020202020204" pitchFamily="34" charset="0"/>
          <a:ea typeface="MS Gothic" panose="020B0609070205080204" charset="-128"/>
        </a:defRPr>
      </a:lvl5pPr>
      <a:lvl6pPr marL="2281555" indent="-207645" algn="ctr" defTabSz="40767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Arial" panose="020B0604020202020204" pitchFamily="34" charset="0"/>
          <a:ea typeface="MS Gothic" panose="020B0609070205080204" charset="-128"/>
        </a:defRPr>
      </a:lvl6pPr>
      <a:lvl7pPr marL="2696210" indent="-207645" algn="ctr" defTabSz="40767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Arial" panose="020B0604020202020204" pitchFamily="34" charset="0"/>
          <a:ea typeface="MS Gothic" panose="020B0609070205080204" charset="-128"/>
        </a:defRPr>
      </a:lvl7pPr>
      <a:lvl8pPr marL="3110865" indent="-207645" algn="ctr" defTabSz="40767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Arial" panose="020B0604020202020204" pitchFamily="34" charset="0"/>
          <a:ea typeface="MS Gothic" panose="020B0609070205080204" charset="-128"/>
        </a:defRPr>
      </a:lvl8pPr>
      <a:lvl9pPr marL="3525520" indent="-207645" algn="ctr" defTabSz="40767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990">
          <a:solidFill>
            <a:srgbClr val="000000"/>
          </a:solidFill>
          <a:latin typeface="Arial" panose="020B0604020202020204" pitchFamily="34" charset="0"/>
          <a:ea typeface="MS Gothic" panose="020B0609070205080204" charset="-128"/>
        </a:defRPr>
      </a:lvl9pPr>
    </p:titleStyle>
    <p:bodyStyle>
      <a:lvl1pPr marL="311150" indent="-311150" algn="l" defTabSz="407670" rtl="0" eaLnBrk="0" fontAlgn="base" hangingPunct="0">
        <a:lnSpc>
          <a:spcPct val="93000"/>
        </a:lnSpc>
        <a:spcBef>
          <a:spcPct val="0"/>
        </a:spcBef>
        <a:spcAft>
          <a:spcPts val="1295"/>
        </a:spcAft>
        <a:buClr>
          <a:srgbClr val="000000"/>
        </a:buClr>
        <a:buSzPct val="100000"/>
        <a:buFont typeface="Times New Roman" panose="02020603050405020304" pitchFamily="16" charset="0"/>
        <a:buChar char="•"/>
        <a:defRPr sz="2905">
          <a:solidFill>
            <a:srgbClr val="000000"/>
          </a:solidFill>
          <a:latin typeface="+mn-lt"/>
          <a:ea typeface="+mn-ea"/>
          <a:cs typeface="+mn-cs"/>
        </a:defRPr>
      </a:lvl1pPr>
      <a:lvl2pPr marL="673735" indent="-259080" algn="l" defTabSz="407670" rtl="0" eaLnBrk="0" fontAlgn="base" hangingPunct="0">
        <a:lnSpc>
          <a:spcPct val="93000"/>
        </a:lnSpc>
        <a:spcBef>
          <a:spcPct val="0"/>
        </a:spcBef>
        <a:spcAft>
          <a:spcPts val="1030"/>
        </a:spcAft>
        <a:buClr>
          <a:srgbClr val="000000"/>
        </a:buClr>
        <a:buSzPct val="100000"/>
        <a:buFont typeface="Times New Roman" panose="02020603050405020304" pitchFamily="16" charset="0"/>
        <a:buChar char="–"/>
        <a:defRPr sz="2540">
          <a:solidFill>
            <a:srgbClr val="000000"/>
          </a:solidFill>
          <a:latin typeface="+mn-lt"/>
          <a:ea typeface="+mn-ea"/>
        </a:defRPr>
      </a:lvl2pPr>
      <a:lvl3pPr marL="1036955" indent="-207645" algn="l" defTabSz="407670" rtl="0" eaLnBrk="0" fontAlgn="base" hangingPunct="0">
        <a:lnSpc>
          <a:spcPct val="93000"/>
        </a:lnSpc>
        <a:spcBef>
          <a:spcPct val="0"/>
        </a:spcBef>
        <a:spcAft>
          <a:spcPts val="770"/>
        </a:spcAft>
        <a:buClr>
          <a:srgbClr val="000000"/>
        </a:buClr>
        <a:buSzPct val="100000"/>
        <a:buFont typeface="Times New Roman" panose="02020603050405020304" pitchFamily="16" charset="0"/>
        <a:buChar char="•"/>
        <a:defRPr sz="2175">
          <a:solidFill>
            <a:srgbClr val="000000"/>
          </a:solidFill>
          <a:latin typeface="+mn-lt"/>
          <a:ea typeface="+mn-ea"/>
        </a:defRPr>
      </a:lvl3pPr>
      <a:lvl4pPr marL="1451610" indent="-207645" algn="l" defTabSz="407670" rtl="0" eaLnBrk="0" fontAlgn="base" hangingPunct="0">
        <a:lnSpc>
          <a:spcPct val="93000"/>
        </a:lnSpc>
        <a:spcBef>
          <a:spcPct val="0"/>
        </a:spcBef>
        <a:spcAft>
          <a:spcPts val="520"/>
        </a:spcAft>
        <a:buClr>
          <a:srgbClr val="000000"/>
        </a:buClr>
        <a:buSzPct val="100000"/>
        <a:buFont typeface="Times New Roman" panose="02020603050405020304" pitchFamily="16" charset="0"/>
        <a:buChar char="–"/>
        <a:defRPr sz="1815">
          <a:solidFill>
            <a:srgbClr val="000000"/>
          </a:solidFill>
          <a:latin typeface="+mn-lt"/>
          <a:ea typeface="+mn-ea"/>
        </a:defRPr>
      </a:lvl4pPr>
      <a:lvl5pPr marL="1866265" indent="-207645" algn="l" defTabSz="407670" rtl="0" eaLnBrk="0" fontAlgn="base" hangingPunct="0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buChar char="»"/>
        <a:defRPr sz="1815">
          <a:solidFill>
            <a:srgbClr val="000000"/>
          </a:solidFill>
          <a:latin typeface="+mn-lt"/>
          <a:ea typeface="+mn-ea"/>
        </a:defRPr>
      </a:lvl5pPr>
      <a:lvl6pPr marL="2281555" indent="-207645" algn="l" defTabSz="407670" rtl="0" fontAlgn="base" hangingPunct="0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15">
          <a:solidFill>
            <a:srgbClr val="000000"/>
          </a:solidFill>
          <a:latin typeface="+mn-lt"/>
          <a:ea typeface="+mn-ea"/>
        </a:defRPr>
      </a:lvl6pPr>
      <a:lvl7pPr marL="2696210" indent="-207645" algn="l" defTabSz="407670" rtl="0" fontAlgn="base" hangingPunct="0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15">
          <a:solidFill>
            <a:srgbClr val="000000"/>
          </a:solidFill>
          <a:latin typeface="+mn-lt"/>
          <a:ea typeface="+mn-ea"/>
        </a:defRPr>
      </a:lvl7pPr>
      <a:lvl8pPr marL="3110865" indent="-207645" algn="l" defTabSz="407670" rtl="0" fontAlgn="base" hangingPunct="0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15">
          <a:solidFill>
            <a:srgbClr val="000000"/>
          </a:solidFill>
          <a:latin typeface="+mn-lt"/>
          <a:ea typeface="+mn-ea"/>
        </a:defRPr>
      </a:lvl8pPr>
      <a:lvl9pPr marL="3525520" indent="-207645" algn="l" defTabSz="407670" rtl="0" fontAlgn="base" hangingPunct="0">
        <a:lnSpc>
          <a:spcPct val="93000"/>
        </a:lnSpc>
        <a:spcBef>
          <a:spcPct val="0"/>
        </a:spcBef>
        <a:spcAft>
          <a:spcPts val="260"/>
        </a:spcAft>
        <a:buClr>
          <a:srgbClr val="000000"/>
        </a:buClr>
        <a:buSzPct val="100000"/>
        <a:buFont typeface="Times New Roman" panose="02020603050405020304" pitchFamily="16" charset="0"/>
        <a:defRPr sz="1815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3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925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391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856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7875" algn="l" defTabSz="829310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350369" y="6073935"/>
            <a:ext cx="4742393" cy="662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40767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Яранцев Сергей Валерьевич, </a:t>
            </a:r>
          </a:p>
          <a:p>
            <a:pPr algn="ctr" defTabSz="40767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учитель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математики МАОУ СОШ № 54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S Gothic" panose="020B0609070205080204" charset="-128"/>
              <a:cs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160308" y="155737"/>
            <a:ext cx="94956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средняя общеобразовательная школа № 54 г.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Томска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MS Gothic" panose="020B0609070205080204" charset="-128"/>
              <a:cs typeface="Arial" panose="020B0604020202020204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21735" y="2836986"/>
            <a:ext cx="11612928" cy="202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40767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5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«Уроки</a:t>
            </a: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 </a:t>
            </a:r>
            <a:r>
              <a:rPr lang="ru-RU" sz="4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настоящего» — дистанционная программа Образовательного центра «</a:t>
            </a:r>
            <a:r>
              <a:rPr lang="ru-RU" sz="45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Сириус</a:t>
            </a:r>
            <a:r>
              <a:rPr lang="ru-RU" sz="45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>»</a:t>
            </a:r>
            <a:endParaRPr lang="ru-RU" sz="45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S Gothic" panose="020B0609070205080204" charset="-128"/>
              <a:cs typeface="Arial" panose="020B0604020202020204" pitchFamily="34" charset="0"/>
            </a:endParaRPr>
          </a:p>
        </p:txBody>
      </p:sp>
      <p:pic>
        <p:nvPicPr>
          <p:cNvPr id="6" name="Рисунок 3" descr="Эмблема_мал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721565" y="155737"/>
            <a:ext cx="2277842" cy="2168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настоящего прогнозирования рисков оползней (март) 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139940" y="1523365"/>
            <a:ext cx="4437380" cy="51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686435" y="1595120"/>
            <a:ext cx="6096000" cy="4866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 panose="020B0604020202020204"/>
              <a:buNone/>
            </a:pPr>
            <a:r>
              <a:rPr lang="ru-RU" sz="2800" kern="0" dirty="0" smtClean="0">
                <a:solidFill>
                  <a:schemeClr val="accent6">
                    <a:lumMod val="75000"/>
                  </a:schemeClr>
                </a:solidFill>
                <a:sym typeface="Lora"/>
              </a:rPr>
              <a:t>На территории города Томска выделяется 33 участка, опасных и потенциально опасных в оползневом отношении. Наиболее опасными являются: Лагерный Сад, микрорайоны "Солнечный" и "Каштак", левый борт р. М. Киргизка (район восточнее ж/д ветки на г.Северск)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настоящего 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08641" y="1650440"/>
            <a:ext cx="11035030" cy="4738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kern="0" dirty="0" smtClean="0">
                <a:solidFill>
                  <a:schemeClr val="accent6">
                    <a:lumMod val="75000"/>
                  </a:schemeClr>
                </a:solidFill>
              </a:rPr>
              <a:t>Знакомство с перспективными технологиями;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kern="0" dirty="0" smtClean="0">
                <a:solidFill>
                  <a:schemeClr val="accent6">
                    <a:lumMod val="75000"/>
                  </a:schemeClr>
                </a:solidFill>
              </a:rPr>
              <a:t>проектно-исследовательская деятельность;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kern="0" dirty="0" smtClean="0">
                <a:solidFill>
                  <a:schemeClr val="accent6">
                    <a:lumMod val="75000"/>
                  </a:schemeClr>
                </a:solidFill>
              </a:rPr>
              <a:t>развитие аналитического склада ума;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kern="0" dirty="0" smtClean="0">
                <a:solidFill>
                  <a:schemeClr val="accent6">
                    <a:lumMod val="75000"/>
                  </a:schemeClr>
                </a:solidFill>
              </a:rPr>
              <a:t>возможность найти себя;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kern="0" dirty="0" smtClean="0">
                <a:solidFill>
                  <a:schemeClr val="accent6">
                    <a:lumMod val="75000"/>
                  </a:schemeClr>
                </a:solidFill>
              </a:rPr>
              <a:t>возможность самореализоваться;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kern="0" dirty="0" smtClean="0">
                <a:solidFill>
                  <a:schemeClr val="accent6">
                    <a:lumMod val="75000"/>
                  </a:schemeClr>
                </a:solidFill>
              </a:rPr>
              <a:t>развитие коммуникативных навыков;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kern="0" dirty="0" smtClean="0">
                <a:solidFill>
                  <a:schemeClr val="accent6">
                    <a:lumMod val="75000"/>
                  </a:schemeClr>
                </a:solidFill>
              </a:rPr>
              <a:t>развитие математической, читательской, естественнонаучной грамотности</a:t>
            </a:r>
            <a:r>
              <a:rPr lang="ru-RU" sz="3200" kern="0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3200" kern="0" dirty="0" smtClean="0">
                <a:solidFill>
                  <a:schemeClr val="accent6">
                    <a:lumMod val="75000"/>
                  </a:schemeClr>
                </a:solidFill>
              </a:rPr>
              <a:t> креативного мышления.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45" y="1165123"/>
            <a:ext cx="11238271" cy="5471651"/>
          </a:xfrm>
        </p:spPr>
        <p:txBody>
          <a:bodyPr/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/>
          <p:nvPr/>
        </p:nvGraphicFramePr>
        <p:xfrm>
          <a:off x="770890" y="1925955"/>
          <a:ext cx="10643870" cy="2511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7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№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Научно-технологическая студия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Итого на февраль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МОУ СОШ №4 </a:t>
                      </a:r>
                      <a:r>
                        <a:rPr lang="ru-RU" alt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г.о</a:t>
                      </a:r>
                      <a:r>
                        <a:rPr lang="ru-RU" alt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 Стрежевой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scaled="0"/>
                          </a:gradFill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scaled="0"/>
                          </a:gradFill>
                        </a:rPr>
                        <a:t>МАОУ СОШ №54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scaled="0"/>
                          </a:gradFill>
                        </a:rPr>
                        <a:t>22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rgbClr val="002060"/>
                          </a:solidFill>
                        </a:rPr>
                        <a:t>ОГБОУ ТФТЛ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1445" y="308330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Результаты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6870700" y="76835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Уроки настоящих агробиотехнологий и биоинженерии (октябрь)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862570" y="2448560"/>
            <a:ext cx="3617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Уроки настоящих агробиотехнологий и биоинженерии (ноябрь)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800340" y="422084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Уроки настоящего анализа данных (декабрь)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694805" y="550608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Уроки настоящих нейротехнологий (январь)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564005" y="5448935"/>
            <a:ext cx="4079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Уроки настоящего биобезопасность (февраль)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4318635" y="2061845"/>
            <a:ext cx="3321050" cy="3292475"/>
          </a:xfrm>
          <a:prstGeom prst="octago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S Gothic" panose="020B0609070205080204" charset="-128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39395" y="409321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Уроки настоящего прогнозирования рисков оползней (март)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39395" y="232537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Уроки настоящих литий-ионных накопителей (апрель)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717550" y="1010285"/>
            <a:ext cx="4079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Уроки настоящего  (май)</a:t>
            </a:r>
          </a:p>
        </p:txBody>
      </p:sp>
      <p:pic>
        <p:nvPicPr>
          <p:cNvPr id="101" name="Изображение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790" y="2566670"/>
            <a:ext cx="2306320" cy="2306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Выгнутая вправо стрелка 13"/>
          <p:cNvSpPr/>
          <p:nvPr/>
        </p:nvSpPr>
        <p:spPr>
          <a:xfrm>
            <a:off x="5923915" y="2162175"/>
            <a:ext cx="1475105" cy="3277870"/>
          </a:xfrm>
          <a:prstGeom prst="curvedLeftArrow">
            <a:avLst>
              <a:gd name="adj1" fmla="val 19865"/>
              <a:gd name="adj2" fmla="val 38810"/>
              <a:gd name="adj3" fmla="val 4640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anose="020B0609070205080204" charset="-128"/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0800000">
            <a:off x="4448810" y="2014220"/>
            <a:ext cx="1475105" cy="3277870"/>
          </a:xfrm>
          <a:prstGeom prst="curvedLeftArrow">
            <a:avLst>
              <a:gd name="adj1" fmla="val 19865"/>
              <a:gd name="adj2" fmla="val 38810"/>
              <a:gd name="adj3" fmla="val 4640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4958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anose="020B0609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настоящих агробиотехнологий и биоинженерии (октябрь) 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Изображение выглядит как снимок экрана, дизайн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15350" r="18646" b="10770"/>
          <a:stretch>
            <a:fillRect/>
          </a:stretch>
        </p:blipFill>
        <p:spPr bwMode="auto">
          <a:xfrm>
            <a:off x="874059" y="1421782"/>
            <a:ext cx="10192871" cy="53151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настоящих агробиотехнологий и биоинженерии (ноябрь) 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1597025"/>
            <a:ext cx="10259135" cy="478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настоящих агробиотехнологий и биоинженерии 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sym typeface="+mn-ea"/>
              </a:rPr>
              <a:t>(ноябрь)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1" y="1398127"/>
            <a:ext cx="10968959" cy="534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настоящих агробиотехнологий и биоинженерии 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sym typeface="+mn-ea"/>
              </a:rPr>
              <a:t>(ноябрь)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1" y="1364924"/>
            <a:ext cx="10919011" cy="522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641" y="396819"/>
            <a:ext cx="10968959" cy="694559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настоящего анализа данных 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sym typeface="+mn-ea"/>
              </a:rPr>
              <a:t>(декабрь)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20" y="1366520"/>
            <a:ext cx="10140315" cy="5373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настоящих нейротехнологий </a:t>
            </a:r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  <a:sym typeface="+mn-ea"/>
              </a:rPr>
              <a:t>(январь)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75" y="986790"/>
            <a:ext cx="4241800" cy="56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608330" y="1380490"/>
            <a:ext cx="643382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 smtClean="0">
                <a:solidFill>
                  <a:schemeClr val="accent6">
                    <a:lumMod val="75000"/>
                  </a:schemeClr>
                </a:solidFill>
              </a:rPr>
              <a:t>Нейрофидбек (БОС-тренировки по ЭЭГ) используются для тренировки навыков самоконтроля в деятельности человека, повышения стрессоустойчивости, самостоятельной коррекции приобретенных психоэмоциональных нарушений, улучшения качества сна, нейрореабилитации после инсультов и нейротравм, повышения общего уровня когнитивного здоровья.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kllrpyakzvwqbkzciyzc9b4qqk0-transfor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15" y="1645920"/>
            <a:ext cx="4972050" cy="4982845"/>
          </a:xfrm>
          <a:prstGeom prst="rect">
            <a:avLst/>
          </a:prstGeom>
        </p:spPr>
      </p:pic>
      <p:pic>
        <p:nvPicPr>
          <p:cNvPr id="3" name="Изображение 2" descr="kllrpyakzvwqbkzciyzc9b4qqk0-transfor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1769110"/>
            <a:ext cx="4726305" cy="47364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986787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accent2">
                    <a:lumMod val="50000"/>
                  </a:schemeClr>
                </a:solidFill>
              </a:rPr>
              <a:t>Уроки настоящего биобезопасность (февраль) </a:t>
            </a:r>
            <a:endParaRPr lang="ru-RU" sz="4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Изображение 1" descr="kllrpyakzvwqbkzciyzc9b4qqk0-transfor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543050"/>
            <a:ext cx="5177790" cy="5188585"/>
          </a:xfrm>
          <a:prstGeom prst="rect">
            <a:avLst/>
          </a:prstGeom>
        </p:spPr>
      </p:pic>
      <p:pic>
        <p:nvPicPr>
          <p:cNvPr id="9" name="Изображение 8" descr="sarancha-pereletnaja-locusta-migratoria-art-AI-39-1080x720-transform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155" y="1413510"/>
            <a:ext cx="7265670" cy="484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298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MS Gothic</vt:lpstr>
      <vt:lpstr>Arial</vt:lpstr>
      <vt:lpstr>Arial Unicode MS</vt:lpstr>
      <vt:lpstr>Lora</vt:lpstr>
      <vt:lpstr>Times New Roman</vt:lpstr>
      <vt:lpstr>1_Тема Office</vt:lpstr>
      <vt:lpstr>Презентация PowerPoint</vt:lpstr>
      <vt:lpstr>Презентация PowerPoint</vt:lpstr>
      <vt:lpstr>Уроки настоящих агробиотехнологий и биоинженерии (октябрь) </vt:lpstr>
      <vt:lpstr>Уроки настоящих агробиотехнологий и биоинженерии (ноябрь) </vt:lpstr>
      <vt:lpstr>Уроки настоящих агробиотехнологий и биоинженерии (ноябрь) </vt:lpstr>
      <vt:lpstr>Уроки настоящих агробиотехнологий и биоинженерии (ноябрь)</vt:lpstr>
      <vt:lpstr>Уроки настоящего анализа данных (декабрь) </vt:lpstr>
      <vt:lpstr>Уроки настоящих нейротехнологий (январь)</vt:lpstr>
      <vt:lpstr>Уроки настоящего биобезопасность (февраль) </vt:lpstr>
      <vt:lpstr>Уроки настоящего прогнозирования рисков оползней (март) </vt:lpstr>
      <vt:lpstr>Уроки настоящего </vt:lpstr>
      <vt:lpstr>Результаты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Shavk</dc:creator>
  <cp:lastModifiedBy>Бараболя Светлана Анатольевна</cp:lastModifiedBy>
  <cp:revision>117</cp:revision>
  <dcterms:created xsi:type="dcterms:W3CDTF">2021-11-09T12:55:00Z</dcterms:created>
  <dcterms:modified xsi:type="dcterms:W3CDTF">2024-04-23T09:56:08Z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B0875EB451FB467EB61CF86F546AD3F2_12</vt:lpwstr>
  </property>
  <property fmtid="{D5CDD505-2E9C-101B-9397-08002B2CF9AE}" pid="3" name="KSOProductBuildVer">
    <vt:lpwstr>1049-12.2.0.16731</vt:lpwstr>
  </property>
</Properties>
</file>