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Результаты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9C7-488A-95CB-55E61E0317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9C7-488A-95CB-55E61E0317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9C7-488A-95CB-55E61E0317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9C7-488A-95CB-55E61E0317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9C7-488A-95CB-55E61E03176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9C7-488A-95CB-55E61E03176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9C7-488A-95CB-55E61E03176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9C7-488A-95CB-55E61E03176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9C7-488A-95CB-55E61E03176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69C7-488A-95CB-55E61E03176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Химия</c:v>
                </c:pt>
                <c:pt idx="2">
                  <c:v>Русский язык</c:v>
                </c:pt>
                <c:pt idx="3">
                  <c:v>Литература</c:v>
                </c:pt>
                <c:pt idx="4">
                  <c:v>Обществознание </c:v>
                </c:pt>
                <c:pt idx="5">
                  <c:v>История</c:v>
                </c:pt>
                <c:pt idx="6">
                  <c:v>География</c:v>
                </c:pt>
                <c:pt idx="7">
                  <c:v>Трудовое обучение</c:v>
                </c:pt>
                <c:pt idx="8">
                  <c:v>Информатика</c:v>
                </c:pt>
                <c:pt idx="9">
                  <c:v>Ни чего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15</c:v>
                </c:pt>
                <c:pt idx="1">
                  <c:v>13</c:v>
                </c:pt>
                <c:pt idx="2">
                  <c:v>5</c:v>
                </c:pt>
                <c:pt idx="3">
                  <c:v>5</c:v>
                </c:pt>
                <c:pt idx="4">
                  <c:v>10</c:v>
                </c:pt>
                <c:pt idx="5">
                  <c:v>5</c:v>
                </c:pt>
                <c:pt idx="6">
                  <c:v>7</c:v>
                </c:pt>
                <c:pt idx="7">
                  <c:v>5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9C7-488A-95CB-55E61E03176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B7-44E0-A357-A5AD810FC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B7-44E0-A357-A5AD810FC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CB7-44E0-A357-A5AD810FC2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CB7-44E0-A357-A5AD810FC2C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Мед. Работник</c:v>
                </c:pt>
                <c:pt idx="1">
                  <c:v>IT-специалист</c:v>
                </c:pt>
                <c:pt idx="2">
                  <c:v>Не определен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B7-44E0-A357-A5AD810FC2C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Профориентационные</a:t>
            </a:r>
            <a:r>
              <a:rPr lang="ru-RU" dirty="0" smtClean="0"/>
              <a:t> </a:t>
            </a:r>
            <a:r>
              <a:rPr lang="ru-RU" dirty="0" err="1" smtClean="0"/>
              <a:t>квесты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9494" y="4811111"/>
            <a:ext cx="8689976" cy="1371599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Александрович </a:t>
            </a:r>
            <a:r>
              <a:rPr lang="ru-RU" smtClean="0">
                <a:solidFill>
                  <a:schemeClr val="tx1"/>
                </a:solidFill>
              </a:rPr>
              <a:t>Екатерина </a:t>
            </a:r>
            <a:r>
              <a:rPr lang="ru-RU" smtClean="0">
                <a:solidFill>
                  <a:schemeClr val="tx1"/>
                </a:solidFill>
              </a:rPr>
              <a:t>Петровна,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математики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МАОУ </a:t>
            </a:r>
            <a:r>
              <a:rPr lang="ru-RU" dirty="0" err="1" smtClean="0">
                <a:solidFill>
                  <a:schemeClr val="tx1"/>
                </a:solidFill>
              </a:rPr>
              <a:t>сош</a:t>
            </a:r>
            <a:r>
              <a:rPr lang="ru-RU" dirty="0" smtClean="0">
                <a:solidFill>
                  <a:schemeClr val="tx1"/>
                </a:solidFill>
              </a:rPr>
              <a:t> №30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Анкетирование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Ваши любимые предметы в школе?</a:t>
            </a:r>
          </a:p>
          <a:p>
            <a:r>
              <a:rPr lang="ru-RU" dirty="0"/>
              <a:t>Ваше хобби?</a:t>
            </a:r>
          </a:p>
          <a:p>
            <a:r>
              <a:rPr lang="ru-RU" dirty="0"/>
              <a:t>Чем вы занимаетесь в свободное время от учебы?</a:t>
            </a:r>
          </a:p>
          <a:p>
            <a:r>
              <a:rPr lang="ru-RU" dirty="0"/>
              <a:t>Какие посещаете кружки, секции, клубы..</a:t>
            </a:r>
          </a:p>
          <a:p>
            <a:r>
              <a:rPr lang="ru-RU" dirty="0"/>
              <a:t>Чем бы вы хотели заниматься?</a:t>
            </a:r>
          </a:p>
          <a:p>
            <a:r>
              <a:rPr lang="ru-RU" dirty="0"/>
              <a:t>А какой профессии Вы бы хотели узнать по подробнее?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64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48661289"/>
              </p:ext>
            </p:extLst>
          </p:nvPr>
        </p:nvGraphicFramePr>
        <p:xfrm>
          <a:off x="914400" y="1818290"/>
          <a:ext cx="10363200" cy="428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88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анкетирования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73196217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502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Я-медицинский работник (по этапам).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dirty="0"/>
              <a:t>Знакомство с профессией.</a:t>
            </a:r>
          </a:p>
          <a:p>
            <a:pPr lvl="0"/>
            <a:r>
              <a:rPr lang="ru-RU" dirty="0"/>
              <a:t>Где учат?</a:t>
            </a:r>
          </a:p>
          <a:p>
            <a:pPr lvl="0"/>
            <a:r>
              <a:rPr lang="ru-RU" dirty="0"/>
              <a:t>Что надо знать и уметь.</a:t>
            </a:r>
          </a:p>
          <a:p>
            <a:pPr lvl="0"/>
            <a:r>
              <a:rPr lang="ru-RU" dirty="0"/>
              <a:t>Самоанализ: хочу ли я этим заниматься?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83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задач.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786760"/>
            <a:ext cx="10363826" cy="40044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Задача № 1.  Из партии в 1000 ампул с новокаином, 20 ампул оказались бракованными. Определить процент неиспорченных ампул.</a:t>
            </a:r>
          </a:p>
          <a:p>
            <a:pPr algn="just"/>
            <a:r>
              <a:rPr lang="ru-RU" dirty="0"/>
              <a:t>Задача № 2.  Вместимость мочевого пузыря человека 600 мл. Он заполнен на 58%. Сколько это составляет миллилитров? </a:t>
            </a:r>
          </a:p>
          <a:p>
            <a:pPr algn="just"/>
            <a:r>
              <a:rPr lang="ru-RU" dirty="0"/>
              <a:t>Задача № 3. В отделении за сутки в среднем расходуется 0,5 кг хлорной извести. Во время генеральной уборки помещений израсходовано 150% среднесуточного количества хлорной извести. Сколько хлорной извести израсходовал персонал отделения во время генеральной уборки помещения?</a:t>
            </a:r>
          </a:p>
          <a:p>
            <a:pPr algn="just"/>
            <a:r>
              <a:rPr lang="ru-RU" dirty="0"/>
              <a:t>Задача № 4.  Сколько нужно взять хлорамина (сухое вещество) в г и воды в мл для приготовления 3-х литров 5% раствора?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25389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14</TotalTime>
  <Words>202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Tw Cen MT</vt:lpstr>
      <vt:lpstr>Капля</vt:lpstr>
      <vt:lpstr>Профориентационные квесты</vt:lpstr>
      <vt:lpstr>Анкетирование </vt:lpstr>
      <vt:lpstr>Результаты анкетирования</vt:lpstr>
      <vt:lpstr>Результаты анкетирования</vt:lpstr>
      <vt:lpstr>Я-медицинский работник (по этапам). </vt:lpstr>
      <vt:lpstr>Примеры задач.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Профориентационные квесты</dc:title>
  <dc:creator>Екатерина Петровна Александрович</dc:creator>
  <cp:lastModifiedBy>Бараболя Светлана Анатольевна</cp:lastModifiedBy>
  <cp:revision>5</cp:revision>
  <dcterms:created xsi:type="dcterms:W3CDTF">2024-01-31T01:53:18Z</dcterms:created>
  <dcterms:modified xsi:type="dcterms:W3CDTF">2024-03-27T03:59:11Z</dcterms:modified>
</cp:coreProperties>
</file>