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59" r:id="rId5"/>
    <p:sldId id="261" r:id="rId6"/>
    <p:sldId id="260" r:id="rId7"/>
    <p:sldId id="266" r:id="rId8"/>
    <p:sldId id="262" r:id="rId9"/>
    <p:sldId id="267" r:id="rId10"/>
    <p:sldId id="263" r:id="rId11"/>
    <p:sldId id="265" r:id="rId12"/>
    <p:sldId id="29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8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7" r:id="rId40"/>
    <p:sldId id="298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A427A-2B32-43F9-925D-A16EEADA07D4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71CFA0-9C5C-423B-BCA2-789D79F045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12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1CFA0-9C5C-423B-BCA2-789D79F045AA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87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59C737-6EA3-D61C-EB0B-B8AD04553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FA15882-571B-6A72-D828-F30B9DD5D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FB2ABC-3063-9D9C-6F8F-B8EB0651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AD36A3-11D2-DE07-47C9-3C266894A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4EBE7C-E977-3039-08C2-A9B42182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46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3AACB1-9D3E-6A25-A20D-12C4DAF31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B24FC53-E287-40A8-D110-667C32759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88DB6E0-5601-E321-4268-AF0D5E151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CEC218-A800-6FF3-1203-249446AF3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6CE0FA-80BB-431F-13EE-8682874BF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12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038E700-5D97-D067-E2C5-7DFEEB2C0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0A27E0A-7631-8D8B-A728-54E042841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ADD894A-AB04-8B76-A33E-E2129BE5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3B7A90-FAAC-43BB-B196-31ACB8705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448FA40-6160-0658-09B2-C72982554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783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DDC859-8D51-8545-B3E7-6F55DB0E6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FE0A2F5-F812-D214-8255-F481AC5335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380A81-34FF-0ECA-9F81-4EBDDF8D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FF15A0-AEAE-9969-551F-DB9B8339E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55D835-DA70-806A-1815-BA7E38AD2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30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09CE8-894C-A404-02FB-A5A4A4125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730B0F9-3D39-F13D-E15E-2B9558DEC0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4581B69-C7DC-B109-D336-020373FCD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0E72D7-8FFD-A562-1300-216FE3B4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E69651F-55B2-C003-8E27-94525B77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960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A1E5EC4-9648-C4C3-118C-3C771616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35D3F4-EA69-92A3-1895-3C0C8B1AD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5E60E8D-4F3C-4067-B06F-10BAAA54F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AF989AE-3D65-4670-671A-ACA10C2B0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CE9CC6A-9E7B-6040-C7AC-EDEEAD107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72EC098-AAB3-2404-3806-94B5FF27A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35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4FE4E1-3729-2965-2761-3014B6E9F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C0E28C4-B4FA-24E2-A768-6AFF8CD4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03CDBB-30F1-987B-01B7-F056F78801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8C7C03-002F-A5D2-4202-765069B44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DDF8BE1-034F-8B40-FB77-3AA234F37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7C97F3C-7D23-5C0E-B6A5-5C44249A8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D5B3F0F5-F644-52CC-E69B-8381319F3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29D693C-D8C0-4956-7C54-C72FB973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543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1EAC28-8E78-6756-37C5-9EFD8051A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F113872-BEBC-806D-A5DC-E725EB5DC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E27DE22-4FE4-0417-E72B-645C6183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498BF0F-506D-F11C-0CE3-8C3E4BCF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99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B31E169-1EDD-44DC-4F2A-53FC31ED8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9CF05E2-722A-1C68-2041-F0D504D3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C65B4A8-EB39-8EA3-5655-25679216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55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CE064E-78CB-4064-C4A5-EAB78F7FD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F30AAA-DDD2-2AAB-D0A6-F19D80F08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323FCD0-0D9E-B688-B35E-C54C886C2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E72E544-A5EE-ABE6-6BC8-86727F868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31D89CB-05FE-9A2A-77B2-926CE4DE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06887F1-8492-5FCF-F436-CC9E49DEB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668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32EB79-641D-F9C8-B5DD-DF35BE77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04DADF80-97CD-89FE-D451-90FAA1EC9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6D38B65-1147-BFA5-8606-82FC3A6BD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3CAC159-AEA1-BB06-C0C1-513F08F7D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D84697-E6E7-3314-62A7-1B11D2A15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0A28434-7B41-8583-5498-EC927B99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66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FB773-B894-B2AB-68B4-E86DADE9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418061-3C15-6F97-77A6-74CEC7356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745E75-EDBA-6BEE-0A70-2B83333A4D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F2B41-0ABA-4F4C-AEAB-9558C66580A6}" type="datetimeFigureOut">
              <a:rPr lang="ru-RU" smtClean="0"/>
              <a:t>14.02.2024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FCA85E5-08C4-A1A8-3C7D-683F37853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B007B4-5610-B8FB-2EB8-C306883CA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CDB7D-6A9D-42A5-85FC-B2230CB84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23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D71FA0-EB31-F68A-455A-459E2582B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C5807E5-C3E0-36F8-B47F-7716E0E268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A0B1712-3AA5-ACF0-B3EE-A2419BFA1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546AF92-5C3E-44C2-8AA1-4E3E9D9054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57012" y="5067581"/>
            <a:ext cx="1479176" cy="1479176"/>
          </a:xfrm>
          <a:prstGeom prst="roundRect">
            <a:avLst>
              <a:gd name="adj" fmla="val 8055"/>
            </a:avLst>
          </a:prstGeom>
        </p:spPr>
      </p:pic>
    </p:spTree>
    <p:extLst>
      <p:ext uri="{BB962C8B-B14F-4D97-AF65-F5344CB8AC3E}">
        <p14:creationId xmlns:p14="http://schemas.microsoft.com/office/powerpoint/2010/main" val="205919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23F471-B650-617A-78EA-1485EDF5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C8F23AF-5BF9-AFE7-2A3F-3BEEA414A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547091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573784-487F-AB73-A6FC-A69616532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одежда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C4C5FFC6-AE0D-04FD-452F-A0451ED15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3429205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9947CF-4748-6C34-D393-346BE464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F37634D0-CACA-E646-201B-49D4F2B936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760010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4E30FAA-3330-E478-2F18-B7A5CEF8F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Графика, интерн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E2D8741-52F4-1F7B-5345-1BB258C2E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57840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472C0C-007F-9C2E-1448-A2FA39092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Человеческое лицо, снимок экра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FF412375-5D48-C253-D0CB-FC90F2F2DF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042096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23AA64-263A-98FD-4FDA-A3EB5C1D4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круг&#10;&#10;Автоматически созданное описание">
            <a:extLst>
              <a:ext uri="{FF2B5EF4-FFF2-40B4-BE49-F238E27FC236}">
                <a16:creationId xmlns:a16="http://schemas.microsoft.com/office/drawing/2014/main" xmlns="" id="{F9D36A7C-86C0-1C6B-FF33-AFAF05062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296539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7E30BC-1F3E-4C39-FFC8-80CDEED5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логотип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D65E2E5B-847E-1BAF-73F9-D2B74CD332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639549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14EB8F-897A-8DE1-FEF9-D65DD7B0A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F9564B86-5730-BFE2-A200-F2C829F46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635647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8901B6-B1A9-C08A-B37A-4CDBE25C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Бренд&#10;&#10;Автоматически созданное описание">
            <a:extLst>
              <a:ext uri="{FF2B5EF4-FFF2-40B4-BE49-F238E27FC236}">
                <a16:creationId xmlns:a16="http://schemas.microsoft.com/office/drawing/2014/main" xmlns="" id="{C8685666-267E-94DD-D491-95188DFE4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901141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A63516-447F-90CF-F8F8-BEE4FBDDB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7156BC40-6ECF-F7F9-0B4A-4B9FE111B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2531690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6301CD-BAD7-DAD4-978F-7D674827D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FEFBABE-7275-E42D-123E-9A51F65571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59210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506D17-E7B5-2542-E565-B7AF01AD2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5066F1A9-2156-35F0-6ED1-7E250B653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01552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274F53-1BF1-62BB-6572-FEBAB070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3884E53F-FE68-15BA-03A2-5C201B2F8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74678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B1640B-D6AA-B83B-134C-6AA180EF2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DCD64086-89CA-5F2D-1B70-57CF6287B1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368948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A42D63-D3C7-CB69-150A-589F27EBF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1F0E9E86-A3A8-5CFB-571D-4D9133AC52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0"/>
            <a:ext cx="12191998" cy="6858000"/>
          </a:xfrm>
        </p:spPr>
      </p:pic>
    </p:spTree>
    <p:extLst>
      <p:ext uri="{BB962C8B-B14F-4D97-AF65-F5344CB8AC3E}">
        <p14:creationId xmlns:p14="http://schemas.microsoft.com/office/powerpoint/2010/main" val="1798502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102632-E047-8CF3-2831-084737A31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DB307DD-8FF5-5B2F-5A3C-4FD10D8C6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74895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76AC3A-7B2B-CDE7-7FB4-BA80D154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43A627C-47CF-A38E-B638-57B178CCD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18794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484044-0719-93B0-1610-150650E13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Реклама в Интернете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E2BC3856-C8F0-20D8-FC1B-C22FADC52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43611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383C62-B23F-AEA0-0926-F2ADF8BC4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числ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84C2FBE-F758-6351-6002-265F065882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24506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CFBE8C-0998-F411-FA3B-0F13A583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Объект 14" descr="Изображение выглядит как текст, логотип, Шриф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E8273F2-6717-8A3A-210A-2E2FB904C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389933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7EF0CC-DA02-0454-1800-6468EDA6C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Человеческое лицо, одежда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C0CF639-1B62-3EE3-7734-0E115D5F3D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6949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567EE7-8F2E-E55F-3881-D97048067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4C4DF180-9AB4-5A0E-A17A-2EDC83C86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99617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C3A681-4329-1B6F-6540-335107B19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17DA4024-E2C0-4E3A-209B-38D42DB32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117367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214F58-BD28-6BEB-D345-0132634E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12585DF0-B516-02CC-4F05-38C97A5BE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160701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718E98-69D0-5321-1179-E033C7934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633D4A46-40C1-41A4-B018-0C52AD038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768642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81E9BAB-4FD3-AD04-2257-53E296A77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графический дизайн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A30CF3FD-4AED-C630-5A1D-8568F9F52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71372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2ACB38-348C-41E0-9630-AA9684BD5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одежд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C1CF7B1E-356C-9142-002E-FA193447D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43177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973587-59E6-43E1-BDE8-49096532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875C8C43-D964-770C-CBDC-D17112345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360637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44D93F-695F-1523-8FF4-7EC020E7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Шрифт, логотип&#10;&#10;Автоматически созданное описание">
            <a:extLst>
              <a:ext uri="{FF2B5EF4-FFF2-40B4-BE49-F238E27FC236}">
                <a16:creationId xmlns:a16="http://schemas.microsoft.com/office/drawing/2014/main" xmlns="" id="{9A43F37D-C1D6-52CD-3C33-B393DA1B4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876709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C2B2AD-2BDA-6048-DF3F-38B164E58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е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5033DE7-BFF2-6560-21DC-F2E7536A4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76600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2FCB22-A93E-926B-AD83-B6C9AD1B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, графический дизайн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A52F8D4E-EA61-9360-89B9-4B9833036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3080191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F0869E-032F-C46A-3EC6-5BBC51F1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обувь, одежда,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C8527CD5-BEE7-15D8-A8D4-AB40DE88B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7B75BD-6612-4875-8653-17EBEF5134B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51329" y="5332039"/>
            <a:ext cx="1367118" cy="1367118"/>
          </a:xfrm>
          <a:prstGeom prst="roundRect">
            <a:avLst>
              <a:gd name="adj" fmla="val 8055"/>
            </a:avLst>
          </a:prstGeom>
        </p:spPr>
      </p:pic>
    </p:spTree>
    <p:extLst>
      <p:ext uri="{BB962C8B-B14F-4D97-AF65-F5344CB8AC3E}">
        <p14:creationId xmlns:p14="http://schemas.microsoft.com/office/powerpoint/2010/main" val="1989589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54EB9B-B911-6099-A879-F8AFE0A66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855E4BF-49BE-275E-9238-A39E1967B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368"/>
            <a:ext cx="12334875" cy="6938368"/>
          </a:xfrm>
        </p:spPr>
      </p:pic>
    </p:spTree>
    <p:extLst>
      <p:ext uri="{BB962C8B-B14F-4D97-AF65-F5344CB8AC3E}">
        <p14:creationId xmlns:p14="http://schemas.microsoft.com/office/powerpoint/2010/main" val="35831487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C36BDA-2C94-0684-2577-9AEA5E27E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B1371CA1-2611-EE9E-57F4-15B00F84AB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550"/>
            <a:ext cx="12192000" cy="6940550"/>
          </a:xfrm>
        </p:spPr>
      </p:pic>
    </p:spTree>
    <p:extLst>
      <p:ext uri="{BB962C8B-B14F-4D97-AF65-F5344CB8AC3E}">
        <p14:creationId xmlns:p14="http://schemas.microsoft.com/office/powerpoint/2010/main" val="3224201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20CDA99-A5D2-DB77-02FC-161314C1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xmlns="" id="{FB80B74E-D732-E96A-7186-108FF06D4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84145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D0C97C-1EAF-1003-419F-3E709759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EA7D8F5-7682-7807-03B3-457EEC801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20710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8DD2518-E33C-E578-8533-C444291A1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5291C98-4694-EA54-8D79-58DFC2F8A0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44530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8329FA-FCD0-8427-6470-22863694A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ED677599-1E8E-7D79-2889-1969ED6AC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3508883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68454F-551F-392C-BDCE-1295BD67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текст, обувь, человек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233C0D4-1CF4-E0D0-AB64-DD5C31A5A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9196526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</Words>
  <Application>Microsoft Office PowerPoint</Application>
  <PresentationFormat>Произвольный</PresentationFormat>
  <Paragraphs>1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Ибрагимова Асият Эфендиевна</dc:creator>
  <cp:lastModifiedBy>Пепеляев Сергей Владимирович</cp:lastModifiedBy>
  <cp:revision>9</cp:revision>
  <dcterms:created xsi:type="dcterms:W3CDTF">2024-02-05T16:54:25Z</dcterms:created>
  <dcterms:modified xsi:type="dcterms:W3CDTF">2024-02-14T09:54:38Z</dcterms:modified>
</cp:coreProperties>
</file>