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27675347-D0E7-4915-890A-38BD3EBD9F9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400" b="0" strike="noStrike" spc="-1">
                <a:latin typeface="Times New Roman"/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59061E-EFF7-4C28-83C9-CBB15A0668E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D807E2-7667-49B0-B552-E936B9D25DB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82831E8-F2C3-4684-83A3-62640211988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EF019-5EDC-4613-8FC4-E1F9F3EC39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074EB98-7365-4CFF-BF58-DE88E011C1B3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A7B75D-9EEE-403F-B2A6-209CAD3C71C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AC2FD2E-EB24-4338-AF30-D1375ABA503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F4DD69-01FA-4934-85FD-8AE360DD453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AF3A08E-E27A-4AFA-9982-780641D10EA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9AABA8-EFCC-42FD-9B90-1D96D4ACA8A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0AAC23-9CF3-417E-9D8C-7F008D61780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E5CB0B-9455-420D-915F-04B8D32A3C3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ru-RU" sz="2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fld id="{CCF1D960-A03F-45FC-AE7B-8A8CD3CF1A55}" type="slidenum">
              <a:rPr lang="ru-RU" sz="2400" b="0" strike="noStrike" spc="-1">
                <a:latin typeface="Times New Roman"/>
              </a:rPr>
              <a:t>‹#›</a:t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"/>
          <p:cNvSpPr/>
          <p:nvPr/>
        </p:nvSpPr>
        <p:spPr>
          <a:xfrm>
            <a:off x="0" y="1844640"/>
            <a:ext cx="9143280" cy="38156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" name="Picture 3" descr="http://strana-sovetov.com/images/stories/tip/miscellaneous/career/kak-najti-ploshhad-ravnobedrennogo-treugolnika-1.jpg"/>
          <p:cNvPicPr/>
          <p:nvPr/>
        </p:nvPicPr>
        <p:blipFill>
          <a:blip r:embed="rId3"/>
          <a:srcRect l="6107"/>
          <a:stretch/>
        </p:blipFill>
        <p:spPr>
          <a:xfrm>
            <a:off x="0" y="3213000"/>
            <a:ext cx="4427280" cy="226332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sp>
        <p:nvSpPr>
          <p:cNvPr id="49" name="Прямоугольник 4"/>
          <p:cNvSpPr/>
          <p:nvPr/>
        </p:nvSpPr>
        <p:spPr>
          <a:xfrm>
            <a:off x="0" y="1700640"/>
            <a:ext cx="9179280" cy="230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solidFill>
              <a:srgbClr val="77933C"/>
            </a:solidFill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50" name="Прямоугольник 5"/>
          <p:cNvSpPr/>
          <p:nvPr/>
        </p:nvSpPr>
        <p:spPr>
          <a:xfrm>
            <a:off x="0" y="5517360"/>
            <a:ext cx="9179280" cy="230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solidFill>
              <a:srgbClr val="77933C"/>
            </a:solidFill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51" name="TextBox 6"/>
          <p:cNvSpPr/>
          <p:nvPr/>
        </p:nvSpPr>
        <p:spPr>
          <a:xfrm>
            <a:off x="3382920" y="2205000"/>
            <a:ext cx="5760360" cy="130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000" b="1" i="1" strike="noStrike" spc="-1">
                <a:solidFill>
                  <a:srgbClr val="336600"/>
                </a:solidFill>
                <a:latin typeface="Century Schoolbook"/>
                <a:ea typeface="DejaVu Sans"/>
              </a:rPr>
              <a:t>Задание №2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4000" b="1" i="1" strike="noStrike" spc="-1">
                <a:solidFill>
                  <a:srgbClr val="336600"/>
                </a:solidFill>
                <a:latin typeface="Century Schoolbook"/>
                <a:ea typeface="DejaVu Sans"/>
              </a:rPr>
              <a:t>(вектора)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52" name="TextBox 7"/>
          <p:cNvSpPr/>
          <p:nvPr/>
        </p:nvSpPr>
        <p:spPr>
          <a:xfrm>
            <a:off x="4445280" y="4941720"/>
            <a:ext cx="4071862" cy="644877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0" strike="noStrike" spc="-1" dirty="0" smtClean="0">
                <a:solidFill>
                  <a:srgbClr val="336600"/>
                </a:solidFill>
                <a:latin typeface="Times New Roman"/>
                <a:ea typeface="DejaVu Sans"/>
              </a:rPr>
              <a:t>Трефилова Светлана Юрьевна,</a:t>
            </a:r>
          </a:p>
          <a:p>
            <a:pPr>
              <a:lnSpc>
                <a:spcPct val="100000"/>
              </a:lnSpc>
              <a:buNone/>
            </a:pPr>
            <a:r>
              <a:rPr lang="ru-RU" spc="-1" dirty="0">
                <a:solidFill>
                  <a:srgbClr val="336600"/>
                </a:solidFill>
                <a:latin typeface="Times New Roman"/>
              </a:rPr>
              <a:t>у</a:t>
            </a:r>
            <a:r>
              <a:rPr lang="ru-RU" spc="-1" dirty="0" smtClean="0">
                <a:solidFill>
                  <a:srgbClr val="336600"/>
                </a:solidFill>
                <a:latin typeface="Times New Roman"/>
              </a:rPr>
              <a:t>читель математики МАОУ СОШ № 23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53" name="TextBox 4"/>
          <p:cNvSpPr/>
          <p:nvPr/>
        </p:nvSpPr>
        <p:spPr>
          <a:xfrm>
            <a:off x="5220000" y="1125360"/>
            <a:ext cx="3724920" cy="58332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spc="-1" dirty="0">
                <a:solidFill>
                  <a:srgbClr val="336600"/>
                </a:solidFill>
                <a:latin typeface="Times New Roman"/>
              </a:rPr>
              <a:t>Подготовка к ЕГЭ</a:t>
            </a:r>
            <a:endParaRPr lang="ru-RU" sz="3200" spc="-1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/>
          <p:nvPr/>
        </p:nvPicPr>
        <p:blipFill>
          <a:blip r:embed="rId3"/>
          <a:srcRect l="3703" t="35194" r="31329" b="30135"/>
          <a:stretch/>
        </p:blipFill>
        <p:spPr>
          <a:xfrm>
            <a:off x="720360" y="1800000"/>
            <a:ext cx="7559280" cy="2519640"/>
          </a:xfrm>
          <a:prstGeom prst="rect">
            <a:avLst/>
          </a:prstGeom>
          <a:ln w="0">
            <a:noFill/>
          </a:ln>
        </p:spPr>
      </p:pic>
      <p:pic>
        <p:nvPicPr>
          <p:cNvPr id="75" name="Рисунок 74"/>
          <p:cNvPicPr/>
          <p:nvPr/>
        </p:nvPicPr>
        <p:blipFill>
          <a:blip r:embed="rId3"/>
          <a:srcRect l="3844" t="18340" r="33156" b="72192"/>
          <a:stretch/>
        </p:blipFill>
        <p:spPr>
          <a:xfrm>
            <a:off x="599040" y="720000"/>
            <a:ext cx="7680600" cy="7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4"/>
          <p:cNvSpPr/>
          <p:nvPr/>
        </p:nvSpPr>
        <p:spPr>
          <a:xfrm>
            <a:off x="540000" y="621360"/>
            <a:ext cx="8568360" cy="40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5" name="Изображение 1"/>
          <p:cNvPicPr/>
          <p:nvPr/>
        </p:nvPicPr>
        <p:blipFill>
          <a:blip r:embed="rId3"/>
          <a:srcRect l="23236" t="23671" r="24799" b="10381"/>
          <a:stretch/>
        </p:blipFill>
        <p:spPr>
          <a:xfrm>
            <a:off x="1187280" y="332640"/>
            <a:ext cx="7199640" cy="571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4"/>
          <p:cNvSpPr/>
          <p:nvPr/>
        </p:nvSpPr>
        <p:spPr>
          <a:xfrm>
            <a:off x="540000" y="621360"/>
            <a:ext cx="8568360" cy="40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7" name="Изображение 2"/>
          <p:cNvPicPr/>
          <p:nvPr/>
        </p:nvPicPr>
        <p:blipFill>
          <a:blip r:embed="rId3"/>
          <a:srcRect l="25852" t="31856" r="27006" b="20542"/>
          <a:stretch/>
        </p:blipFill>
        <p:spPr>
          <a:xfrm>
            <a:off x="1187280" y="837000"/>
            <a:ext cx="7099920" cy="448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Изображение 114"/>
          <p:cNvPicPr/>
          <p:nvPr/>
        </p:nvPicPr>
        <p:blipFill>
          <a:blip r:embed="rId2"/>
          <a:stretch/>
        </p:blipFill>
        <p:spPr>
          <a:xfrm>
            <a:off x="539640" y="765000"/>
            <a:ext cx="3683520" cy="3194640"/>
          </a:xfrm>
          <a:prstGeom prst="rect">
            <a:avLst/>
          </a:prstGeom>
          <a:ln w="9525">
            <a:noFill/>
          </a:ln>
        </p:spPr>
      </p:pic>
      <p:pic>
        <p:nvPicPr>
          <p:cNvPr id="59" name="Изображение 117"/>
          <p:cNvPicPr/>
          <p:nvPr/>
        </p:nvPicPr>
        <p:blipFill>
          <a:blip r:embed="rId3"/>
          <a:stretch/>
        </p:blipFill>
        <p:spPr>
          <a:xfrm>
            <a:off x="4500000" y="2880000"/>
            <a:ext cx="3418920" cy="342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Изображение 109"/>
          <p:cNvPicPr/>
          <p:nvPr/>
        </p:nvPicPr>
        <p:blipFill>
          <a:blip r:embed="rId3"/>
          <a:stretch/>
        </p:blipFill>
        <p:spPr>
          <a:xfrm>
            <a:off x="611640" y="240840"/>
            <a:ext cx="8228880" cy="436680"/>
          </a:xfrm>
          <a:prstGeom prst="rect">
            <a:avLst/>
          </a:prstGeom>
          <a:ln w="9525">
            <a:noFill/>
          </a:ln>
        </p:spPr>
      </p:pic>
      <p:pic>
        <p:nvPicPr>
          <p:cNvPr id="61" name="Изображение 4"/>
          <p:cNvPicPr/>
          <p:nvPr/>
        </p:nvPicPr>
        <p:blipFill>
          <a:blip r:embed="rId4"/>
          <a:srcRect l="7711" t="36777" r="19332" b="25809"/>
          <a:stretch/>
        </p:blipFill>
        <p:spPr>
          <a:xfrm>
            <a:off x="2123280" y="837000"/>
            <a:ext cx="5853960" cy="1876320"/>
          </a:xfrm>
          <a:prstGeom prst="rect">
            <a:avLst/>
          </a:prstGeom>
          <a:ln w="0">
            <a:noFill/>
          </a:ln>
        </p:spPr>
      </p:pic>
      <p:pic>
        <p:nvPicPr>
          <p:cNvPr id="62" name="Изображение 7"/>
          <p:cNvPicPr/>
          <p:nvPr/>
        </p:nvPicPr>
        <p:blipFill>
          <a:blip r:embed="rId5"/>
          <a:srcRect l="7551" t="40906" r="44283" b="20254"/>
          <a:stretch/>
        </p:blipFill>
        <p:spPr>
          <a:xfrm>
            <a:off x="360000" y="3819960"/>
            <a:ext cx="4643640" cy="2299680"/>
          </a:xfrm>
          <a:prstGeom prst="rect">
            <a:avLst/>
          </a:prstGeom>
          <a:ln w="0">
            <a:noFill/>
          </a:ln>
        </p:spPr>
      </p:pic>
      <p:pic>
        <p:nvPicPr>
          <p:cNvPr id="63" name="Изображение 3"/>
          <p:cNvPicPr/>
          <p:nvPr/>
        </p:nvPicPr>
        <p:blipFill>
          <a:blip r:embed="rId5"/>
          <a:srcRect l="7551" t="25715" r="45831" b="61826"/>
          <a:stretch/>
        </p:blipFill>
        <p:spPr>
          <a:xfrm>
            <a:off x="1885320" y="2806920"/>
            <a:ext cx="4594320" cy="612720"/>
          </a:xfrm>
          <a:prstGeom prst="rect">
            <a:avLst/>
          </a:prstGeom>
          <a:ln w="0">
            <a:noFill/>
          </a:ln>
        </p:spPr>
      </p:pic>
      <p:pic>
        <p:nvPicPr>
          <p:cNvPr id="64" name="Изображение 5"/>
          <p:cNvPicPr/>
          <p:nvPr/>
        </p:nvPicPr>
        <p:blipFill>
          <a:blip r:embed="rId5"/>
          <a:srcRect l="55712" t="25715" r="18055" b="20254"/>
          <a:stretch/>
        </p:blipFill>
        <p:spPr>
          <a:xfrm>
            <a:off x="5940000" y="3932280"/>
            <a:ext cx="2292120" cy="218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4"/>
          <p:cNvSpPr/>
          <p:nvPr/>
        </p:nvSpPr>
        <p:spPr>
          <a:xfrm>
            <a:off x="540000" y="621360"/>
            <a:ext cx="8568360" cy="40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66" name="Рисунок 65"/>
          <p:cNvPicPr/>
          <p:nvPr/>
        </p:nvPicPr>
        <p:blipFill>
          <a:blip r:embed="rId3"/>
          <a:srcRect l="9563" t="20227" r="35307" b="73937"/>
          <a:stretch/>
        </p:blipFill>
        <p:spPr>
          <a:xfrm>
            <a:off x="900000" y="360360"/>
            <a:ext cx="8183880" cy="539280"/>
          </a:xfrm>
          <a:prstGeom prst="rect">
            <a:avLst/>
          </a:prstGeom>
          <a:ln w="0">
            <a:noFill/>
          </a:ln>
        </p:spPr>
      </p:pic>
      <p:pic>
        <p:nvPicPr>
          <p:cNvPr id="67" name="Рисунок 66"/>
          <p:cNvPicPr/>
          <p:nvPr/>
        </p:nvPicPr>
        <p:blipFill>
          <a:blip r:embed="rId4"/>
          <a:srcRect l="9839" t="37231" r="37000" b="28107"/>
          <a:stretch/>
        </p:blipFill>
        <p:spPr>
          <a:xfrm>
            <a:off x="720360" y="1620000"/>
            <a:ext cx="7953120" cy="32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Изображение 111"/>
          <p:cNvPicPr/>
          <p:nvPr/>
        </p:nvPicPr>
        <p:blipFill>
          <a:blip r:embed="rId3"/>
          <a:stretch/>
        </p:blipFill>
        <p:spPr>
          <a:xfrm>
            <a:off x="611640" y="332640"/>
            <a:ext cx="7465680" cy="3340080"/>
          </a:xfrm>
          <a:prstGeom prst="rect">
            <a:avLst/>
          </a:prstGeom>
          <a:ln w="9525">
            <a:noFill/>
          </a:ln>
        </p:spPr>
      </p:pic>
      <p:pic>
        <p:nvPicPr>
          <p:cNvPr id="69" name="Изображение 2"/>
          <p:cNvPicPr/>
          <p:nvPr/>
        </p:nvPicPr>
        <p:blipFill>
          <a:blip r:embed="rId4"/>
          <a:srcRect l="8415" t="35855" r="17339" b="19361"/>
          <a:stretch/>
        </p:blipFill>
        <p:spPr>
          <a:xfrm>
            <a:off x="539640" y="4005720"/>
            <a:ext cx="5652720" cy="213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Изображение 112"/>
          <p:cNvPicPr/>
          <p:nvPr/>
        </p:nvPicPr>
        <p:blipFill>
          <a:blip r:embed="rId3"/>
          <a:stretch/>
        </p:blipFill>
        <p:spPr>
          <a:xfrm>
            <a:off x="539640" y="332640"/>
            <a:ext cx="8041680" cy="3346200"/>
          </a:xfrm>
          <a:prstGeom prst="rect">
            <a:avLst/>
          </a:prstGeom>
          <a:ln w="9525">
            <a:noFill/>
          </a:ln>
        </p:spPr>
      </p:pic>
      <p:pic>
        <p:nvPicPr>
          <p:cNvPr id="71" name="Изображение 6"/>
          <p:cNvPicPr/>
          <p:nvPr/>
        </p:nvPicPr>
        <p:blipFill>
          <a:blip r:embed="rId4"/>
          <a:srcRect l="8715" t="38001" r="19433" b="16381"/>
          <a:stretch/>
        </p:blipFill>
        <p:spPr>
          <a:xfrm>
            <a:off x="683280" y="4077360"/>
            <a:ext cx="4857120" cy="192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Изображение 113"/>
          <p:cNvPicPr/>
          <p:nvPr/>
        </p:nvPicPr>
        <p:blipFill>
          <a:blip r:embed="rId3"/>
          <a:stretch/>
        </p:blipFill>
        <p:spPr>
          <a:xfrm>
            <a:off x="660240" y="261000"/>
            <a:ext cx="7821720" cy="3384000"/>
          </a:xfrm>
          <a:prstGeom prst="rect">
            <a:avLst/>
          </a:prstGeom>
          <a:ln w="9525">
            <a:noFill/>
          </a:ln>
        </p:spPr>
      </p:pic>
      <p:pic>
        <p:nvPicPr>
          <p:cNvPr id="73" name="Изображение 1"/>
          <p:cNvPicPr/>
          <p:nvPr/>
        </p:nvPicPr>
        <p:blipFill>
          <a:blip r:embed="rId4"/>
          <a:srcRect l="9416" t="36178" r="19423" b="15267"/>
          <a:stretch/>
        </p:blipFill>
        <p:spPr>
          <a:xfrm>
            <a:off x="748080" y="3645360"/>
            <a:ext cx="6818040" cy="2907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22</Words>
  <Application>Microsoft Office PowerPoint</Application>
  <PresentationFormat>Экран (4:3)</PresentationFormat>
  <Paragraphs>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Schoolbook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Я</dc:creator>
  <dc:description/>
  <cp:lastModifiedBy>Бараболя Светлана Анатольевна</cp:lastModifiedBy>
  <cp:revision>23</cp:revision>
  <dcterms:created xsi:type="dcterms:W3CDTF">2017-11-12T13:14:00Z</dcterms:created>
  <dcterms:modified xsi:type="dcterms:W3CDTF">2024-02-29T01:05:27Z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9EFC19E47E89429AB3CE45A3134AFD9E</vt:lpwstr>
  </property>
  <property fmtid="{D5CDD505-2E9C-101B-9397-08002B2CF9AE}" pid="3" name="KSOProductBuildVer">
    <vt:lpwstr>1049-11.2.0.11225</vt:lpwstr>
  </property>
  <property fmtid="{D5CDD505-2E9C-101B-9397-08002B2CF9AE}" pid="4" name="Notes">
    <vt:i4>1</vt:i4>
  </property>
  <property fmtid="{D5CDD505-2E9C-101B-9397-08002B2CF9AE}" pid="5" name="PresentationFormat">
    <vt:lpwstr>Экран (4:3)</vt:lpwstr>
  </property>
  <property fmtid="{D5CDD505-2E9C-101B-9397-08002B2CF9AE}" pid="6" name="Slides">
    <vt:i4>12</vt:i4>
  </property>
</Properties>
</file>