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504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84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1190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740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8509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639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640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02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41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98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82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00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0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69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71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21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3A6EC-657A-4FEE-B94A-27856078C95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61E065-9EA2-4C8C-89FD-DBB410F53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73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436" y="1884217"/>
            <a:ext cx="9407237" cy="2660073"/>
          </a:xfrm>
        </p:spPr>
        <p:txBody>
          <a:bodyPr/>
          <a:lstStyle/>
          <a:p>
            <a:pPr algn="ctr"/>
            <a:r>
              <a:rPr lang="ru-RU" sz="7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Интегрированный урок</a:t>
            </a:r>
            <a:endParaRPr lang="ru-RU" sz="7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030" y="5602542"/>
            <a:ext cx="7766936" cy="1096899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МАОУ Гуманитарный лицей</a:t>
            </a:r>
          </a:p>
          <a:p>
            <a:pPr algn="l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Чвыкова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Галина Николаевна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26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18" y="152400"/>
            <a:ext cx="9906000" cy="293716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Интеграция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– это результат процесса объединения, т.е. состояние гармонической уравновешенности, упорядоченного функционирования частей </a:t>
            </a:r>
            <a:r>
              <a:rPr lang="ru-RU" sz="3200" b="1" dirty="0" smtClean="0">
                <a:solidFill>
                  <a:srgbClr val="002060"/>
                </a:solidFill>
              </a:rPr>
              <a:t>целого. (Социологический </a:t>
            </a:r>
            <a:r>
              <a:rPr lang="ru-RU" sz="3200" b="1" dirty="0">
                <a:solidFill>
                  <a:srgbClr val="002060"/>
                </a:solidFill>
              </a:rPr>
              <a:t>словарь</a:t>
            </a:r>
            <a:r>
              <a:rPr lang="ru-RU" sz="3200" b="1" dirty="0" smtClean="0">
                <a:solidFill>
                  <a:srgbClr val="002060"/>
                </a:solidFill>
              </a:rPr>
              <a:t>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782" y="3379789"/>
            <a:ext cx="10127673" cy="4004684"/>
          </a:xfrm>
        </p:spPr>
        <p:txBody>
          <a:bodyPr>
            <a:normAutofit/>
          </a:bodyPr>
          <a:lstStyle/>
          <a:p>
            <a:r>
              <a:rPr lang="ru-RU" sz="3200" b="1" u="sng" dirty="0">
                <a:solidFill>
                  <a:srgbClr val="002060"/>
                </a:solidFill>
              </a:rPr>
              <a:t>Главная цель интеграции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– создание у школьника целостного представления об окружающем мире, т.е. формирование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гуманистического мировоззрения и диалектического мышления.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19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383" y="360218"/>
            <a:ext cx="10418618" cy="157941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Разработка структуры интегрированного урока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83" y="2160588"/>
            <a:ext cx="10418617" cy="4448029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Совместное дело преподавателей;</a:t>
            </a:r>
          </a:p>
          <a:p>
            <a:pPr algn="ctr"/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Разработка сценария;</a:t>
            </a:r>
          </a:p>
          <a:p>
            <a:pPr algn="ctr"/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Разнохарактерный материал;</a:t>
            </a:r>
          </a:p>
          <a:p>
            <a:pPr algn="ctr"/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Разнопредметные методы обучения.</a:t>
            </a:r>
            <a:endParaRPr lang="ru-RU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091" y="609600"/>
            <a:ext cx="9628909" cy="13208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1" y="1930399"/>
            <a:ext cx="9739745" cy="41933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треть трассы автомобиль ехал со скоростью 60 км/ч, вторую треть - со скоростью 120 км/ч, а последнюю - со скоростью 110 км/ч. Найдите среднюю скорость автомобиля на протяжении всего пути. Ответ дайте в км/ч.</a:t>
            </a:r>
            <a:endParaRPr lang="ru-RU" sz="4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8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45" y="609600"/>
            <a:ext cx="968432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интегрированного обучения</a:t>
            </a:r>
            <a:endParaRPr lang="ru-RU" sz="44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717965"/>
            <a:ext cx="10127673" cy="465512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Развитие научного стиля мышления;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Широкое применение научного метода познания;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Формирование комплексного подхода к уч. предметам;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Повышение качества знаний;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Развитие и повышение интереса к математике.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602739" cy="57912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</a:t>
            </a:r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даёт возможность для самореализации, самовыражения, творчества учителя, способствует раскрытию способностей его учеников.</a:t>
            </a:r>
            <a:endParaRPr lang="ru-RU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16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135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Интегрированный урок</vt:lpstr>
      <vt:lpstr>Интеграция – это результат процесса объединения, т.е. состояние гармонической уравновешенности, упорядоченного функционирования частей целого. (Социологический словарь)</vt:lpstr>
      <vt:lpstr>Разработка структуры интегрированного урока</vt:lpstr>
      <vt:lpstr>Задача физического содержания </vt:lpstr>
      <vt:lpstr>Результаты интегрированного обучения</vt:lpstr>
      <vt:lpstr>Интеграция даёт возможность для самореализации, самовыражения, творчества учителя, способствует раскрытию способностей его учеников.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Интегрированный урок</dc:title>
  <dc:creator>Галина</dc:creator>
  <cp:lastModifiedBy>Галина</cp:lastModifiedBy>
  <cp:revision>7</cp:revision>
  <dcterms:created xsi:type="dcterms:W3CDTF">2023-03-02T15:28:47Z</dcterms:created>
  <dcterms:modified xsi:type="dcterms:W3CDTF">2023-03-02T16:46:58Z</dcterms:modified>
</cp:coreProperties>
</file>