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7" r:id="rId3"/>
    <p:sldId id="298" r:id="rId4"/>
    <p:sldId id="289" r:id="rId5"/>
    <p:sldId id="30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77C0-F495-4644-9D03-B7D165438055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7A2DC-E671-40E5-B77A-57FC9B644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05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0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3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3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1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4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5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accent1">
                <a:lumMod val="5000"/>
                <a:lumOff val="9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1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E878-505E-459F-8612-0E31FEC846EF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un9-60.userapi.com/impg/7JOZlBhSw92HLOTBiUXfberbDW44yEGT-zoLeQ/8ECgR_3QGfA.jpg?size=1600x1101&amp;quality=96&amp;sign=8c1e4f07a31ecbf355837f2a1e0ac02b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662" b="133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0700" y="133350"/>
            <a:ext cx="576262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440" y="2713675"/>
            <a:ext cx="49393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«</a:t>
            </a:r>
            <a:r>
              <a:rPr lang="ru-RU" sz="3600" b="1" dirty="0" err="1" smtClean="0">
                <a:solidFill>
                  <a:srgbClr val="002060"/>
                </a:solidFill>
                <a:ea typeface="Calibri" panose="020F0502020204030204" pitchFamily="34" charset="0"/>
              </a:rPr>
              <a:t>Деятельностно</a:t>
            </a:r>
            <a:r>
              <a:rPr lang="ru-RU" sz="36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-ценностные задачи на уроках математики»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9415" y="5089892"/>
            <a:ext cx="49393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Тырышкина Ксения Викторовна,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учитель математики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4" y="216355"/>
            <a:ext cx="1091279" cy="1487553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3063791" y="216355"/>
            <a:ext cx="6597974" cy="163382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ТОГИС (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технология </a:t>
            </a:r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образования 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в </a:t>
            </a:r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глобальном информационном сообществе)</a:t>
            </a:r>
            <a:endParaRPr lang="ru-RU" sz="32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0664" y="2881782"/>
            <a:ext cx="624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-ценностная задача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230046" y="3431341"/>
            <a:ext cx="931025" cy="40126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103909" y="3434020"/>
            <a:ext cx="1" cy="79716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150138" y="3447965"/>
            <a:ext cx="1014152" cy="38463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71810" y="3966897"/>
            <a:ext cx="3084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познавательная задача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 есть содержание-условия и цели-требования)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35294" y="4317110"/>
            <a:ext cx="2537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информационная задача (поиск и обработка информации)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412570" y="3849225"/>
            <a:ext cx="30295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коммуникационная задача (указания к коллективной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мыследеятельности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вырабатывающей систему ценностей)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63791" y="1816005"/>
            <a:ext cx="624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Гузеев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4" y="216355"/>
            <a:ext cx="1091279" cy="1487553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2093452" y="510862"/>
            <a:ext cx="9184147" cy="898537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Деятельностно</a:t>
            </a:r>
            <a:r>
              <a:rPr lang="ru-RU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-ценностная задача</a:t>
            </a:r>
            <a:endParaRPr lang="ru-RU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78361" y="1539427"/>
            <a:ext cx="8414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 компонентом в этой структуре является информационная задача – её особенности задают характеристические признаки задачи в целом.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1027" y="25756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компоненты информационной задачи предъявляются в явном виде: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347" y="3616733"/>
            <a:ext cx="25965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ключевые слова для информационного поиска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0" y="3435928"/>
            <a:ext cx="2782262" cy="1285982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49596" y="5307061"/>
            <a:ext cx="2461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и соберите необходимую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90142" y="5052304"/>
            <a:ext cx="2520698" cy="1274606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33069" y="3792297"/>
            <a:ext cx="24999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Обсудите и проанализируйте собранную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133069" y="3705445"/>
            <a:ext cx="2508136" cy="1171117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286589" y="5014673"/>
            <a:ext cx="1748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выводы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1150" y="4946295"/>
            <a:ext cx="1866231" cy="708946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764151" y="3484331"/>
            <a:ext cx="22976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Ваши выводы с выводами признанных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723605" y="3322841"/>
            <a:ext cx="2338165" cy="1438863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Скругленная соединительная линия 24"/>
          <p:cNvCxnSpPr>
            <a:stCxn id="11" idx="4"/>
          </p:cNvCxnSpPr>
          <p:nvPr/>
        </p:nvCxnSpPr>
        <p:spPr>
          <a:xfrm rot="16200000" flipH="1">
            <a:off x="1553799" y="4559241"/>
            <a:ext cx="764719" cy="1090055"/>
          </a:xfrm>
          <a:prstGeom prst="curvedConnector2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13" idx="0"/>
          </p:cNvCxnSpPr>
          <p:nvPr/>
        </p:nvCxnSpPr>
        <p:spPr>
          <a:xfrm rot="5400000" flipH="1" flipV="1">
            <a:off x="4222424" y="4111685"/>
            <a:ext cx="468687" cy="1412553"/>
          </a:xfrm>
          <a:prstGeom prst="curvedConnector2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/>
          <p:nvPr/>
        </p:nvCxnSpPr>
        <p:spPr>
          <a:xfrm rot="16200000" flipH="1">
            <a:off x="7202480" y="4274858"/>
            <a:ext cx="366804" cy="1585052"/>
          </a:xfrm>
          <a:prstGeom prst="curvedConnector2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 rot="5400000" flipH="1" flipV="1">
            <a:off x="9474125" y="4310042"/>
            <a:ext cx="306611" cy="933115"/>
          </a:xfrm>
          <a:prstGeom prst="curvedConnector2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1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35" y="259783"/>
            <a:ext cx="1091279" cy="148755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24430" y="357228"/>
            <a:ext cx="9045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-ценностной задачи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47636" y="136025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</a:rPr>
              <a:t>«Задача о листьях»</a:t>
            </a:r>
            <a:endParaRPr lang="ru-RU" b="1" dirty="0"/>
          </a:p>
          <a:p>
            <a:pPr algn="just"/>
            <a:r>
              <a:rPr lang="ru-RU" dirty="0" err="1">
                <a:latin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</a:rPr>
              <a:t> области: геометрия, биология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Класс: 8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Тема: «Подобие фигур»</a:t>
            </a:r>
            <a:endParaRPr lang="ru-RU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0871" y="2718275"/>
            <a:ext cx="96704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</a:rPr>
              <a:t>Текст задачи. </a:t>
            </a:r>
            <a:r>
              <a:rPr lang="ru-RU" dirty="0">
                <a:latin typeface="Times New Roman" panose="02020603050405020304" pitchFamily="18" charset="0"/>
              </a:rPr>
              <a:t>В начале лета от корней деревьев появляется молодая поросль. Вы наверняка замечали, что её листья гораздо крупнее, по сравнению с листьями родительского дерева. Это так называемые теневые листья - листья растений, выросшие при недостатке света. Теневые листья возмещают недостаток света размерами своей площади, улавливающей солнечные лучи. </a:t>
            </a:r>
            <a:endParaRPr lang="ru-RU" dirty="0"/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Найдите способ, позволяющий определить, во сколько раз площадь листа поросли больше площади листа родительского дерева. 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47636" y="463029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а) Выделите ключевые слова для информационного поиска. 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б) Найдите и соберите необходимую информацию. 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в) Проанализируйте собранную информацию. 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г) Сделайте выводы. 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д) Сравните ваши выводы с выводами известных людей.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е) Составьте математическую задачу, исходя из полученных выводов (размеры объектов можно взять приблизительные).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698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35" y="259783"/>
            <a:ext cx="1091279" cy="148755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24430" y="357228"/>
            <a:ext cx="9045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-ценностной задачи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8473" y="161659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</a:rPr>
              <a:t>Задача «О Гулливере» </a:t>
            </a:r>
            <a:endParaRPr lang="ru-RU" b="1" dirty="0"/>
          </a:p>
          <a:p>
            <a:pPr algn="just"/>
            <a:r>
              <a:rPr lang="ru-RU" dirty="0" err="1">
                <a:latin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</a:rPr>
              <a:t> области: геометрия, литература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Класс: 8</a:t>
            </a: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Тема: «Подобие фигур»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9314" y="2998582"/>
            <a:ext cx="929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</a:rPr>
              <a:t>Текст задачи. </a:t>
            </a:r>
            <a:r>
              <a:rPr lang="ru-RU" sz="1400" dirty="0">
                <a:latin typeface="Times New Roman" panose="02020603050405020304" pitchFamily="18" charset="0"/>
              </a:rPr>
              <a:t>В знаменитом романе «Путешествия Гулливера» ирландского писателя-сатирика, поэта и общественного деятеля Джонатана Свифта (1667-1745) его герой </a:t>
            </a:r>
            <a:r>
              <a:rPr lang="ru-RU" sz="1400" dirty="0" err="1">
                <a:latin typeface="Times New Roman" panose="02020603050405020304" pitchFamily="18" charset="0"/>
              </a:rPr>
              <a:t>Лемюэль</a:t>
            </a:r>
            <a:r>
              <a:rPr lang="ru-RU" sz="1400" dirty="0">
                <a:latin typeface="Times New Roman" panose="02020603050405020304" pitchFamily="18" charset="0"/>
              </a:rPr>
              <a:t> Гулливер совершает путешествие в </a:t>
            </a:r>
            <a:r>
              <a:rPr lang="ru-RU" sz="1400" dirty="0" err="1">
                <a:latin typeface="Times New Roman" panose="02020603050405020304" pitchFamily="18" charset="0"/>
              </a:rPr>
              <a:t>Лилипутию</a:t>
            </a:r>
            <a:r>
              <a:rPr lang="ru-RU" sz="1400" dirty="0">
                <a:latin typeface="Times New Roman" panose="02020603050405020304" pitchFamily="18" charset="0"/>
              </a:rPr>
              <a:t>, где живут очень маленькие люди, и он предстаёт перед ними как человек-гора. </a:t>
            </a:r>
            <a:endParaRPr lang="ru-RU" sz="1400" dirty="0"/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В стране лилипутов английскому футу соответствовал дюйм. Это означает, что все её обитатели и окружавшие их предметы были в 12 раз меньше тех, что окружают нас, по высоте, толщине и т.д. Вот что поведал главный герой: «Были привезены шестьсот матрасов обыкновенной величины, и в моем доме началась работа: сто пятьдесят штук были сшиты вместе, и так образовался один матрас, подходящий для меня в длину и ширину; четыре таких матраса положили один на другой, но твёрдый пол из гладкого камня, на котором я спал, стал от этого ненамного мягче. По такому же расчёту были изготовлены простыни, одеяла и покрывала, достаточно сносные для человека, давно привыкшего к лишениям». «…В последнем пункте условий моего освобождения император постановляет выдавать мне еду и питьё в количестве, достаточном для прокормления 1728 лилипутов». «Спустя некоторое время я спросил у одного моего придворного друга, каким образом была установлена такая точная цифра. На это он ответил…». </a:t>
            </a:r>
            <a:endParaRPr lang="ru-RU" sz="1400" dirty="0"/>
          </a:p>
          <a:p>
            <a:pPr algn="just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Выясните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насколько точны были вычисления математиков из страны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Лилипутии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endParaRPr lang="ru-RU" sz="1400" b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981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517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Тырышкина Ксения Викторовна</dc:creator>
  <cp:lastModifiedBy>Тырышкина Ксения Викторовна</cp:lastModifiedBy>
  <cp:revision>79</cp:revision>
  <dcterms:created xsi:type="dcterms:W3CDTF">2022-10-07T08:17:12Z</dcterms:created>
  <dcterms:modified xsi:type="dcterms:W3CDTF">2023-03-02T02:50:04Z</dcterms:modified>
</cp:coreProperties>
</file>