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3" r:id="rId1"/>
  </p:sldMasterIdLst>
  <p:notesMasterIdLst>
    <p:notesMasterId r:id="rId15"/>
  </p:notesMasterIdLst>
  <p:sldIdLst>
    <p:sldId id="256" r:id="rId2"/>
    <p:sldId id="271" r:id="rId3"/>
    <p:sldId id="257" r:id="rId4"/>
    <p:sldId id="267" r:id="rId5"/>
    <p:sldId id="328" r:id="rId6"/>
    <p:sldId id="326" r:id="rId7"/>
    <p:sldId id="327" r:id="rId8"/>
    <p:sldId id="329" r:id="rId9"/>
    <p:sldId id="330" r:id="rId10"/>
    <p:sldId id="260" r:id="rId11"/>
    <p:sldId id="331" r:id="rId12"/>
    <p:sldId id="332" r:id="rId13"/>
    <p:sldId id="258" r:id="rId14"/>
  </p:sldIdLst>
  <p:sldSz cx="9144000" cy="5143500" type="screen16x9"/>
  <p:notesSz cx="6858000" cy="9144000"/>
  <p:embeddedFontLst>
    <p:embeddedFont>
      <p:font typeface="Baloo Paaji 2" panose="020B0604020202020204" charset="0"/>
      <p:regular r:id="rId16"/>
      <p:bold r:id="rId17"/>
    </p:embeddedFont>
    <p:embeddedFont>
      <p:font typeface="Verdana" panose="020B0604030504040204" pitchFamily="34" charset="0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168A382-EC6E-442B-BEE6-36457A33456A}">
  <a:tblStyle styleId="{B168A382-EC6E-442B-BEE6-36457A33456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78" y="13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Google Shape;28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1003bd6ff09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1" name="Google Shape;311;g1003bd6ff09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1003bd6ff09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1" name="Google Shape;311;g1003bd6ff09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646807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1003bd6ff09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1" name="Google Shape;311;g1003bd6ff09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044654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1056fb6f086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8" name="Google Shape;298;g1056fb6f086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g106af14bf53_0_1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5" name="Google Shape;515;g106af14bf53_0_1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1056fb6f08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" name="Google Shape;292;g1056fb6f08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g106af14bf53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9" name="Google Shape;419;g106af14bf53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g106af14bf53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9" name="Google Shape;419;g106af14bf53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383850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g106af14bf53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9" name="Google Shape;419;g106af14bf53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761246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g106af14bf53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9" name="Google Shape;419;g106af14bf53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758720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g106af14bf53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9" name="Google Shape;419;g106af14bf53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97804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g106af14bf53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9" name="Google Shape;419;g106af14bf53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535897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 flipH="1">
            <a:off x="4572025" y="-12600"/>
            <a:ext cx="5118000" cy="1232100"/>
          </a:xfrm>
          <a:prstGeom prst="round2DiagRect">
            <a:avLst>
              <a:gd name="adj1" fmla="val 50000"/>
              <a:gd name="adj2" fmla="val 0"/>
            </a:avLst>
          </a:prstGeom>
          <a:gradFill>
            <a:gsLst>
              <a:gs pos="0">
                <a:schemeClr val="accent4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621150" y="1537274"/>
            <a:ext cx="7901700" cy="2083800"/>
          </a:xfrm>
          <a:prstGeom prst="round2DiagRect">
            <a:avLst>
              <a:gd name="adj1" fmla="val 35721"/>
              <a:gd name="adj2" fmla="val 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 rot="10800000">
            <a:off x="-190125" y="-45575"/>
            <a:ext cx="1791250" cy="866650"/>
          </a:xfrm>
          <a:custGeom>
            <a:avLst/>
            <a:gdLst/>
            <a:ahLst/>
            <a:cxnLst/>
            <a:rect l="l" t="t" r="r" b="b"/>
            <a:pathLst>
              <a:path w="71650" h="34666" extrusionOk="0">
                <a:moveTo>
                  <a:pt x="13823" y="1"/>
                </a:moveTo>
                <a:cubicBezTo>
                  <a:pt x="6175" y="1"/>
                  <a:pt x="1" y="6175"/>
                  <a:pt x="1" y="13823"/>
                </a:cubicBezTo>
                <a:lnTo>
                  <a:pt x="1" y="34666"/>
                </a:lnTo>
                <a:lnTo>
                  <a:pt x="12381" y="34666"/>
                </a:lnTo>
                <a:lnTo>
                  <a:pt x="12381" y="15892"/>
                </a:lnTo>
                <a:cubicBezTo>
                  <a:pt x="12381" y="13948"/>
                  <a:pt x="13948" y="12381"/>
                  <a:pt x="15892" y="12381"/>
                </a:cubicBezTo>
                <a:lnTo>
                  <a:pt x="71650" y="12381"/>
                </a:lnTo>
                <a:lnTo>
                  <a:pt x="71650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 rot="10800000" flipH="1">
            <a:off x="-520025" y="3922700"/>
            <a:ext cx="6996600" cy="1232100"/>
          </a:xfrm>
          <a:prstGeom prst="round2DiagRect">
            <a:avLst>
              <a:gd name="adj1" fmla="val 47368"/>
              <a:gd name="adj2" fmla="val 0"/>
            </a:avLst>
          </a:prstGeom>
          <a:gradFill>
            <a:gsLst>
              <a:gs pos="0">
                <a:schemeClr val="accent4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3626625" y="-99712"/>
            <a:ext cx="1890750" cy="835300"/>
          </a:xfrm>
          <a:custGeom>
            <a:avLst/>
            <a:gdLst/>
            <a:ahLst/>
            <a:cxnLst/>
            <a:rect l="l" t="t" r="r" b="b"/>
            <a:pathLst>
              <a:path w="75630" h="33412" extrusionOk="0">
                <a:moveTo>
                  <a:pt x="75630" y="0"/>
                </a:moveTo>
                <a:lnTo>
                  <a:pt x="58109" y="0"/>
                </a:lnTo>
                <a:lnTo>
                  <a:pt x="40307" y="17803"/>
                </a:lnTo>
                <a:cubicBezTo>
                  <a:pt x="38927" y="19182"/>
                  <a:pt x="36702" y="19182"/>
                  <a:pt x="35323" y="17803"/>
                </a:cubicBezTo>
                <a:lnTo>
                  <a:pt x="17520" y="0"/>
                </a:lnTo>
                <a:lnTo>
                  <a:pt x="0" y="0"/>
                </a:lnTo>
                <a:lnTo>
                  <a:pt x="0" y="0"/>
                </a:lnTo>
                <a:lnTo>
                  <a:pt x="31" y="0"/>
                </a:lnTo>
                <a:lnTo>
                  <a:pt x="28052" y="28020"/>
                </a:lnTo>
                <a:cubicBezTo>
                  <a:pt x="33442" y="33411"/>
                  <a:pt x="42187" y="33411"/>
                  <a:pt x="47578" y="28020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3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 rot="10800000" flipH="1">
            <a:off x="8116450" y="4422738"/>
            <a:ext cx="1890750" cy="835300"/>
          </a:xfrm>
          <a:custGeom>
            <a:avLst/>
            <a:gdLst/>
            <a:ahLst/>
            <a:cxnLst/>
            <a:rect l="l" t="t" r="r" b="b"/>
            <a:pathLst>
              <a:path w="75630" h="33412" extrusionOk="0">
                <a:moveTo>
                  <a:pt x="75630" y="0"/>
                </a:moveTo>
                <a:lnTo>
                  <a:pt x="58109" y="0"/>
                </a:lnTo>
                <a:lnTo>
                  <a:pt x="40307" y="17803"/>
                </a:lnTo>
                <a:cubicBezTo>
                  <a:pt x="38927" y="19182"/>
                  <a:pt x="36702" y="19182"/>
                  <a:pt x="35323" y="17803"/>
                </a:cubicBezTo>
                <a:lnTo>
                  <a:pt x="17520" y="0"/>
                </a:lnTo>
                <a:lnTo>
                  <a:pt x="0" y="0"/>
                </a:lnTo>
                <a:lnTo>
                  <a:pt x="0" y="0"/>
                </a:lnTo>
                <a:lnTo>
                  <a:pt x="31" y="0"/>
                </a:lnTo>
                <a:lnTo>
                  <a:pt x="28052" y="28020"/>
                </a:lnTo>
                <a:cubicBezTo>
                  <a:pt x="33442" y="33411"/>
                  <a:pt x="42187" y="33411"/>
                  <a:pt x="47578" y="28020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3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ctrTitle"/>
          </p:nvPr>
        </p:nvSpPr>
        <p:spPr>
          <a:xfrm>
            <a:off x="621100" y="1775013"/>
            <a:ext cx="7901700" cy="140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6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ubTitle" idx="1"/>
          </p:nvPr>
        </p:nvSpPr>
        <p:spPr>
          <a:xfrm>
            <a:off x="621100" y="3249421"/>
            <a:ext cx="7901700" cy="20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2_1_1">
    <p:bg>
      <p:bgPr>
        <a:solidFill>
          <a:schemeClr val="dk1"/>
        </a:solidFill>
        <a:effectLst/>
      </p:bgPr>
    </p:bg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34"/>
          <p:cNvSpPr/>
          <p:nvPr/>
        </p:nvSpPr>
        <p:spPr>
          <a:xfrm flipH="1">
            <a:off x="4572025" y="-228300"/>
            <a:ext cx="5118000" cy="1232100"/>
          </a:xfrm>
          <a:prstGeom prst="round2DiagRect">
            <a:avLst>
              <a:gd name="adj1" fmla="val 50000"/>
              <a:gd name="adj2" fmla="val 0"/>
            </a:avLst>
          </a:prstGeom>
          <a:gradFill>
            <a:gsLst>
              <a:gs pos="0">
                <a:schemeClr val="accent4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p34"/>
          <p:cNvSpPr/>
          <p:nvPr/>
        </p:nvSpPr>
        <p:spPr>
          <a:xfrm rot="10800000">
            <a:off x="-190125" y="-45575"/>
            <a:ext cx="1791250" cy="866650"/>
          </a:xfrm>
          <a:custGeom>
            <a:avLst/>
            <a:gdLst/>
            <a:ahLst/>
            <a:cxnLst/>
            <a:rect l="l" t="t" r="r" b="b"/>
            <a:pathLst>
              <a:path w="71650" h="34666" extrusionOk="0">
                <a:moveTo>
                  <a:pt x="13823" y="1"/>
                </a:moveTo>
                <a:cubicBezTo>
                  <a:pt x="6175" y="1"/>
                  <a:pt x="1" y="6175"/>
                  <a:pt x="1" y="13823"/>
                </a:cubicBezTo>
                <a:lnTo>
                  <a:pt x="1" y="34666"/>
                </a:lnTo>
                <a:lnTo>
                  <a:pt x="12381" y="34666"/>
                </a:lnTo>
                <a:lnTo>
                  <a:pt x="12381" y="15892"/>
                </a:lnTo>
                <a:cubicBezTo>
                  <a:pt x="12381" y="13948"/>
                  <a:pt x="13948" y="12381"/>
                  <a:pt x="15892" y="12381"/>
                </a:cubicBezTo>
                <a:lnTo>
                  <a:pt x="71650" y="12381"/>
                </a:lnTo>
                <a:lnTo>
                  <a:pt x="71650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p34"/>
          <p:cNvSpPr/>
          <p:nvPr/>
        </p:nvSpPr>
        <p:spPr>
          <a:xfrm rot="10800000">
            <a:off x="3626625" y="4424338"/>
            <a:ext cx="1890750" cy="835300"/>
          </a:xfrm>
          <a:custGeom>
            <a:avLst/>
            <a:gdLst/>
            <a:ahLst/>
            <a:cxnLst/>
            <a:rect l="l" t="t" r="r" b="b"/>
            <a:pathLst>
              <a:path w="75630" h="33412" extrusionOk="0">
                <a:moveTo>
                  <a:pt x="75630" y="0"/>
                </a:moveTo>
                <a:lnTo>
                  <a:pt x="58109" y="0"/>
                </a:lnTo>
                <a:lnTo>
                  <a:pt x="40307" y="17803"/>
                </a:lnTo>
                <a:cubicBezTo>
                  <a:pt x="38927" y="19182"/>
                  <a:pt x="36702" y="19182"/>
                  <a:pt x="35323" y="17803"/>
                </a:cubicBezTo>
                <a:lnTo>
                  <a:pt x="17520" y="0"/>
                </a:lnTo>
                <a:lnTo>
                  <a:pt x="0" y="0"/>
                </a:lnTo>
                <a:lnTo>
                  <a:pt x="0" y="0"/>
                </a:lnTo>
                <a:lnTo>
                  <a:pt x="31" y="0"/>
                </a:lnTo>
                <a:lnTo>
                  <a:pt x="28052" y="28020"/>
                </a:lnTo>
                <a:cubicBezTo>
                  <a:pt x="33442" y="33411"/>
                  <a:pt x="42187" y="33411"/>
                  <a:pt x="47578" y="28020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3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/>
          <p:nvPr/>
        </p:nvSpPr>
        <p:spPr>
          <a:xfrm>
            <a:off x="-520025" y="0"/>
            <a:ext cx="9042900" cy="1111800"/>
          </a:xfrm>
          <a:prstGeom prst="round2DiagRect">
            <a:avLst>
              <a:gd name="adj1" fmla="val 49665"/>
              <a:gd name="adj2" fmla="val 0"/>
            </a:avLst>
          </a:prstGeom>
          <a:gradFill>
            <a:gsLst>
              <a:gs pos="0">
                <a:schemeClr val="accent4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title"/>
          </p:nvPr>
        </p:nvSpPr>
        <p:spPr>
          <a:xfrm>
            <a:off x="621100" y="348725"/>
            <a:ext cx="79017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body" idx="1"/>
          </p:nvPr>
        </p:nvSpPr>
        <p:spPr>
          <a:xfrm>
            <a:off x="621100" y="1152475"/>
            <a:ext cx="79017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 sz="1300"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/>
          <p:nvPr/>
        </p:nvSpPr>
        <p:spPr>
          <a:xfrm>
            <a:off x="-51850" y="4845375"/>
            <a:ext cx="9273600" cy="298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4"/>
          <p:cNvSpPr/>
          <p:nvPr/>
        </p:nvSpPr>
        <p:spPr>
          <a:xfrm>
            <a:off x="7486650" y="4315525"/>
            <a:ext cx="1791250" cy="866650"/>
          </a:xfrm>
          <a:custGeom>
            <a:avLst/>
            <a:gdLst/>
            <a:ahLst/>
            <a:cxnLst/>
            <a:rect l="l" t="t" r="r" b="b"/>
            <a:pathLst>
              <a:path w="71650" h="34666" extrusionOk="0">
                <a:moveTo>
                  <a:pt x="13823" y="1"/>
                </a:moveTo>
                <a:cubicBezTo>
                  <a:pt x="6175" y="1"/>
                  <a:pt x="1" y="6175"/>
                  <a:pt x="1" y="13823"/>
                </a:cubicBezTo>
                <a:lnTo>
                  <a:pt x="1" y="34666"/>
                </a:lnTo>
                <a:lnTo>
                  <a:pt x="12381" y="34666"/>
                </a:lnTo>
                <a:lnTo>
                  <a:pt x="12381" y="15892"/>
                </a:lnTo>
                <a:cubicBezTo>
                  <a:pt x="12381" y="13948"/>
                  <a:pt x="13948" y="12381"/>
                  <a:pt x="15892" y="12381"/>
                </a:cubicBezTo>
                <a:lnTo>
                  <a:pt x="71650" y="12381"/>
                </a:lnTo>
                <a:lnTo>
                  <a:pt x="71650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dk1"/>
        </a:solid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8"/>
          <p:cNvSpPr/>
          <p:nvPr/>
        </p:nvSpPr>
        <p:spPr>
          <a:xfrm>
            <a:off x="1196500" y="1275650"/>
            <a:ext cx="6750900" cy="2607000"/>
          </a:xfrm>
          <a:prstGeom prst="round2DiagRect">
            <a:avLst>
              <a:gd name="adj1" fmla="val 35721"/>
              <a:gd name="adj2" fmla="val 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8"/>
          <p:cNvSpPr/>
          <p:nvPr/>
        </p:nvSpPr>
        <p:spPr>
          <a:xfrm flipH="1">
            <a:off x="4572025" y="-228300"/>
            <a:ext cx="5118000" cy="1232100"/>
          </a:xfrm>
          <a:prstGeom prst="round2DiagRect">
            <a:avLst>
              <a:gd name="adj1" fmla="val 50000"/>
              <a:gd name="adj2" fmla="val 0"/>
            </a:avLst>
          </a:prstGeom>
          <a:gradFill>
            <a:gsLst>
              <a:gs pos="0">
                <a:schemeClr val="accent4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8"/>
          <p:cNvSpPr/>
          <p:nvPr/>
        </p:nvSpPr>
        <p:spPr>
          <a:xfrm rot="10800000">
            <a:off x="-190125" y="-45575"/>
            <a:ext cx="1791250" cy="866650"/>
          </a:xfrm>
          <a:custGeom>
            <a:avLst/>
            <a:gdLst/>
            <a:ahLst/>
            <a:cxnLst/>
            <a:rect l="l" t="t" r="r" b="b"/>
            <a:pathLst>
              <a:path w="71650" h="34666" extrusionOk="0">
                <a:moveTo>
                  <a:pt x="13823" y="1"/>
                </a:moveTo>
                <a:cubicBezTo>
                  <a:pt x="6175" y="1"/>
                  <a:pt x="1" y="6175"/>
                  <a:pt x="1" y="13823"/>
                </a:cubicBezTo>
                <a:lnTo>
                  <a:pt x="1" y="34666"/>
                </a:lnTo>
                <a:lnTo>
                  <a:pt x="12381" y="34666"/>
                </a:lnTo>
                <a:lnTo>
                  <a:pt x="12381" y="15892"/>
                </a:lnTo>
                <a:cubicBezTo>
                  <a:pt x="12381" y="13948"/>
                  <a:pt x="13948" y="12381"/>
                  <a:pt x="15892" y="12381"/>
                </a:cubicBezTo>
                <a:lnTo>
                  <a:pt x="71650" y="12381"/>
                </a:lnTo>
                <a:lnTo>
                  <a:pt x="71650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8"/>
          <p:cNvSpPr/>
          <p:nvPr/>
        </p:nvSpPr>
        <p:spPr>
          <a:xfrm rot="10800000">
            <a:off x="3626625" y="4424338"/>
            <a:ext cx="1890750" cy="835300"/>
          </a:xfrm>
          <a:custGeom>
            <a:avLst/>
            <a:gdLst/>
            <a:ahLst/>
            <a:cxnLst/>
            <a:rect l="l" t="t" r="r" b="b"/>
            <a:pathLst>
              <a:path w="75630" h="33412" extrusionOk="0">
                <a:moveTo>
                  <a:pt x="75630" y="0"/>
                </a:moveTo>
                <a:lnTo>
                  <a:pt x="58109" y="0"/>
                </a:lnTo>
                <a:lnTo>
                  <a:pt x="40307" y="17803"/>
                </a:lnTo>
                <a:cubicBezTo>
                  <a:pt x="38927" y="19182"/>
                  <a:pt x="36702" y="19182"/>
                  <a:pt x="35323" y="17803"/>
                </a:cubicBezTo>
                <a:lnTo>
                  <a:pt x="17520" y="0"/>
                </a:lnTo>
                <a:lnTo>
                  <a:pt x="0" y="0"/>
                </a:lnTo>
                <a:lnTo>
                  <a:pt x="0" y="0"/>
                </a:lnTo>
                <a:lnTo>
                  <a:pt x="31" y="0"/>
                </a:lnTo>
                <a:lnTo>
                  <a:pt x="28052" y="28020"/>
                </a:lnTo>
                <a:cubicBezTo>
                  <a:pt x="33442" y="33411"/>
                  <a:pt x="42187" y="33411"/>
                  <a:pt x="47578" y="28020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3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title"/>
          </p:nvPr>
        </p:nvSpPr>
        <p:spPr>
          <a:xfrm>
            <a:off x="1388100" y="1361700"/>
            <a:ext cx="6367800" cy="242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80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3">
    <p:bg>
      <p:bgPr>
        <a:solidFill>
          <a:schemeClr val="dk1"/>
        </a:soli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3"/>
          <p:cNvSpPr/>
          <p:nvPr/>
        </p:nvSpPr>
        <p:spPr>
          <a:xfrm>
            <a:off x="3400100" y="2962750"/>
            <a:ext cx="5979900" cy="1111800"/>
          </a:xfrm>
          <a:prstGeom prst="round2DiagRect">
            <a:avLst>
              <a:gd name="adj1" fmla="val 49665"/>
              <a:gd name="adj2" fmla="val 0"/>
            </a:avLst>
          </a:prstGeom>
          <a:gradFill>
            <a:gsLst>
              <a:gs pos="0">
                <a:schemeClr val="accent4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13"/>
          <p:cNvSpPr txBox="1">
            <a:spLocks noGrp="1"/>
          </p:cNvSpPr>
          <p:nvPr>
            <p:ph type="title"/>
          </p:nvPr>
        </p:nvSpPr>
        <p:spPr>
          <a:xfrm>
            <a:off x="3557400" y="3252688"/>
            <a:ext cx="4360200" cy="53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81" name="Google Shape;81;p13"/>
          <p:cNvSpPr txBox="1">
            <a:spLocks noGrp="1"/>
          </p:cNvSpPr>
          <p:nvPr>
            <p:ph type="subTitle" idx="1"/>
          </p:nvPr>
        </p:nvSpPr>
        <p:spPr>
          <a:xfrm>
            <a:off x="996550" y="1263325"/>
            <a:ext cx="6921000" cy="147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2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82" name="Google Shape;82;p13"/>
          <p:cNvSpPr/>
          <p:nvPr/>
        </p:nvSpPr>
        <p:spPr>
          <a:xfrm>
            <a:off x="8190775" y="-99712"/>
            <a:ext cx="1890750" cy="835300"/>
          </a:xfrm>
          <a:custGeom>
            <a:avLst/>
            <a:gdLst/>
            <a:ahLst/>
            <a:cxnLst/>
            <a:rect l="l" t="t" r="r" b="b"/>
            <a:pathLst>
              <a:path w="75630" h="33412" extrusionOk="0">
                <a:moveTo>
                  <a:pt x="75630" y="0"/>
                </a:moveTo>
                <a:lnTo>
                  <a:pt x="58109" y="0"/>
                </a:lnTo>
                <a:lnTo>
                  <a:pt x="40307" y="17803"/>
                </a:lnTo>
                <a:cubicBezTo>
                  <a:pt x="38927" y="19182"/>
                  <a:pt x="36702" y="19182"/>
                  <a:pt x="35323" y="17803"/>
                </a:cubicBezTo>
                <a:lnTo>
                  <a:pt x="17520" y="0"/>
                </a:lnTo>
                <a:lnTo>
                  <a:pt x="0" y="0"/>
                </a:lnTo>
                <a:lnTo>
                  <a:pt x="0" y="0"/>
                </a:lnTo>
                <a:lnTo>
                  <a:pt x="31" y="0"/>
                </a:lnTo>
                <a:lnTo>
                  <a:pt x="28052" y="28020"/>
                </a:lnTo>
                <a:cubicBezTo>
                  <a:pt x="33442" y="33411"/>
                  <a:pt x="42187" y="33411"/>
                  <a:pt x="47578" y="28020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3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13"/>
          <p:cNvSpPr/>
          <p:nvPr/>
        </p:nvSpPr>
        <p:spPr>
          <a:xfrm rot="10800000">
            <a:off x="-190125" y="-45575"/>
            <a:ext cx="1791250" cy="866650"/>
          </a:xfrm>
          <a:custGeom>
            <a:avLst/>
            <a:gdLst/>
            <a:ahLst/>
            <a:cxnLst/>
            <a:rect l="l" t="t" r="r" b="b"/>
            <a:pathLst>
              <a:path w="71650" h="34666" extrusionOk="0">
                <a:moveTo>
                  <a:pt x="13823" y="1"/>
                </a:moveTo>
                <a:cubicBezTo>
                  <a:pt x="6175" y="1"/>
                  <a:pt x="1" y="6175"/>
                  <a:pt x="1" y="13823"/>
                </a:cubicBezTo>
                <a:lnTo>
                  <a:pt x="1" y="34666"/>
                </a:lnTo>
                <a:lnTo>
                  <a:pt x="12381" y="34666"/>
                </a:lnTo>
                <a:lnTo>
                  <a:pt x="12381" y="15892"/>
                </a:lnTo>
                <a:cubicBezTo>
                  <a:pt x="12381" y="13948"/>
                  <a:pt x="13948" y="12381"/>
                  <a:pt x="15892" y="12381"/>
                </a:cubicBezTo>
                <a:lnTo>
                  <a:pt x="71650" y="12381"/>
                </a:lnTo>
                <a:lnTo>
                  <a:pt x="71650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4"/>
          <p:cNvSpPr/>
          <p:nvPr/>
        </p:nvSpPr>
        <p:spPr>
          <a:xfrm>
            <a:off x="-520025" y="0"/>
            <a:ext cx="9042900" cy="1111800"/>
          </a:xfrm>
          <a:prstGeom prst="round2DiagRect">
            <a:avLst>
              <a:gd name="adj1" fmla="val 49665"/>
              <a:gd name="adj2" fmla="val 0"/>
            </a:avLst>
          </a:prstGeom>
          <a:gradFill>
            <a:gsLst>
              <a:gs pos="0">
                <a:schemeClr val="accent4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4"/>
          <p:cNvSpPr txBox="1">
            <a:spLocks noGrp="1"/>
          </p:cNvSpPr>
          <p:nvPr>
            <p:ph type="title"/>
          </p:nvPr>
        </p:nvSpPr>
        <p:spPr>
          <a:xfrm>
            <a:off x="621100" y="348725"/>
            <a:ext cx="7901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4"/>
          <p:cNvSpPr txBox="1">
            <a:spLocks noGrp="1"/>
          </p:cNvSpPr>
          <p:nvPr>
            <p:ph type="subTitle" idx="1"/>
          </p:nvPr>
        </p:nvSpPr>
        <p:spPr>
          <a:xfrm>
            <a:off x="4769956" y="1877250"/>
            <a:ext cx="34374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3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8" name="Google Shape;88;p14"/>
          <p:cNvSpPr txBox="1">
            <a:spLocks noGrp="1"/>
          </p:cNvSpPr>
          <p:nvPr>
            <p:ph type="subTitle" idx="2"/>
          </p:nvPr>
        </p:nvSpPr>
        <p:spPr>
          <a:xfrm>
            <a:off x="5245606" y="2189425"/>
            <a:ext cx="2486100" cy="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4"/>
          <p:cNvSpPr txBox="1">
            <a:spLocks noGrp="1"/>
          </p:cNvSpPr>
          <p:nvPr>
            <p:ph type="subTitle" idx="3"/>
          </p:nvPr>
        </p:nvSpPr>
        <p:spPr>
          <a:xfrm>
            <a:off x="936638" y="1877250"/>
            <a:ext cx="34374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3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0" name="Google Shape;90;p14"/>
          <p:cNvSpPr txBox="1">
            <a:spLocks noGrp="1"/>
          </p:cNvSpPr>
          <p:nvPr>
            <p:ph type="subTitle" idx="4"/>
          </p:nvPr>
        </p:nvSpPr>
        <p:spPr>
          <a:xfrm>
            <a:off x="1389638" y="2189425"/>
            <a:ext cx="2531400" cy="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4"/>
          <p:cNvSpPr txBox="1">
            <a:spLocks noGrp="1"/>
          </p:cNvSpPr>
          <p:nvPr>
            <p:ph type="subTitle" idx="5"/>
          </p:nvPr>
        </p:nvSpPr>
        <p:spPr>
          <a:xfrm>
            <a:off x="4769956" y="3545075"/>
            <a:ext cx="34374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3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2" name="Google Shape;92;p14"/>
          <p:cNvSpPr txBox="1">
            <a:spLocks noGrp="1"/>
          </p:cNvSpPr>
          <p:nvPr>
            <p:ph type="subTitle" idx="6"/>
          </p:nvPr>
        </p:nvSpPr>
        <p:spPr>
          <a:xfrm>
            <a:off x="5245606" y="3857250"/>
            <a:ext cx="2486100" cy="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4"/>
          <p:cNvSpPr txBox="1">
            <a:spLocks noGrp="1"/>
          </p:cNvSpPr>
          <p:nvPr>
            <p:ph type="subTitle" idx="7"/>
          </p:nvPr>
        </p:nvSpPr>
        <p:spPr>
          <a:xfrm>
            <a:off x="936638" y="3545075"/>
            <a:ext cx="34374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3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4" name="Google Shape;94;p14"/>
          <p:cNvSpPr txBox="1">
            <a:spLocks noGrp="1"/>
          </p:cNvSpPr>
          <p:nvPr>
            <p:ph type="subTitle" idx="8"/>
          </p:nvPr>
        </p:nvSpPr>
        <p:spPr>
          <a:xfrm>
            <a:off x="1389638" y="3857250"/>
            <a:ext cx="2531400" cy="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4"/>
          <p:cNvSpPr txBox="1">
            <a:spLocks noGrp="1"/>
          </p:cNvSpPr>
          <p:nvPr>
            <p:ph type="title" idx="9" hasCustomPrompt="1"/>
          </p:nvPr>
        </p:nvSpPr>
        <p:spPr>
          <a:xfrm>
            <a:off x="2089888" y="1294350"/>
            <a:ext cx="1039200" cy="58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8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96" name="Google Shape;96;p14"/>
          <p:cNvSpPr txBox="1">
            <a:spLocks noGrp="1"/>
          </p:cNvSpPr>
          <p:nvPr>
            <p:ph type="title" idx="13" hasCustomPrompt="1"/>
          </p:nvPr>
        </p:nvSpPr>
        <p:spPr>
          <a:xfrm>
            <a:off x="5969063" y="1294350"/>
            <a:ext cx="1039200" cy="58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8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97" name="Google Shape;97;p14"/>
          <p:cNvSpPr txBox="1">
            <a:spLocks noGrp="1"/>
          </p:cNvSpPr>
          <p:nvPr>
            <p:ph type="title" idx="14" hasCustomPrompt="1"/>
          </p:nvPr>
        </p:nvSpPr>
        <p:spPr>
          <a:xfrm>
            <a:off x="2089888" y="2962175"/>
            <a:ext cx="1039200" cy="58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8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98" name="Google Shape;98;p14"/>
          <p:cNvSpPr txBox="1">
            <a:spLocks noGrp="1"/>
          </p:cNvSpPr>
          <p:nvPr>
            <p:ph type="title" idx="15" hasCustomPrompt="1"/>
          </p:nvPr>
        </p:nvSpPr>
        <p:spPr>
          <a:xfrm>
            <a:off x="5969063" y="2962186"/>
            <a:ext cx="1039200" cy="58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8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99" name="Google Shape;99;p14"/>
          <p:cNvSpPr/>
          <p:nvPr/>
        </p:nvSpPr>
        <p:spPr>
          <a:xfrm>
            <a:off x="-51850" y="4845375"/>
            <a:ext cx="9273600" cy="298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14"/>
          <p:cNvSpPr/>
          <p:nvPr/>
        </p:nvSpPr>
        <p:spPr>
          <a:xfrm rot="10800000" flipH="1">
            <a:off x="8207350" y="4422738"/>
            <a:ext cx="1890750" cy="835300"/>
          </a:xfrm>
          <a:custGeom>
            <a:avLst/>
            <a:gdLst/>
            <a:ahLst/>
            <a:cxnLst/>
            <a:rect l="l" t="t" r="r" b="b"/>
            <a:pathLst>
              <a:path w="75630" h="33412" extrusionOk="0">
                <a:moveTo>
                  <a:pt x="75630" y="0"/>
                </a:moveTo>
                <a:lnTo>
                  <a:pt x="58109" y="0"/>
                </a:lnTo>
                <a:lnTo>
                  <a:pt x="40307" y="17803"/>
                </a:lnTo>
                <a:cubicBezTo>
                  <a:pt x="38927" y="19182"/>
                  <a:pt x="36702" y="19182"/>
                  <a:pt x="35323" y="17803"/>
                </a:cubicBezTo>
                <a:lnTo>
                  <a:pt x="17520" y="0"/>
                </a:lnTo>
                <a:lnTo>
                  <a:pt x="0" y="0"/>
                </a:lnTo>
                <a:lnTo>
                  <a:pt x="0" y="0"/>
                </a:lnTo>
                <a:lnTo>
                  <a:pt x="31" y="0"/>
                </a:lnTo>
                <a:lnTo>
                  <a:pt x="28052" y="28020"/>
                </a:lnTo>
                <a:cubicBezTo>
                  <a:pt x="33442" y="33411"/>
                  <a:pt x="42187" y="33411"/>
                  <a:pt x="47578" y="28020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3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14"/>
          <p:cNvSpPr/>
          <p:nvPr/>
        </p:nvSpPr>
        <p:spPr>
          <a:xfrm rot="-5400000">
            <a:off x="8345500" y="17225"/>
            <a:ext cx="815725" cy="781250"/>
          </a:xfrm>
          <a:custGeom>
            <a:avLst/>
            <a:gdLst/>
            <a:ahLst/>
            <a:cxnLst/>
            <a:rect l="l" t="t" r="r" b="b"/>
            <a:pathLst>
              <a:path w="32629" h="31250" extrusionOk="0">
                <a:moveTo>
                  <a:pt x="17208" y="1"/>
                </a:moveTo>
                <a:cubicBezTo>
                  <a:pt x="7711" y="1"/>
                  <a:pt x="1" y="7711"/>
                  <a:pt x="1" y="17208"/>
                </a:cubicBezTo>
                <a:lnTo>
                  <a:pt x="1" y="31249"/>
                </a:lnTo>
                <a:lnTo>
                  <a:pt x="15421" y="31249"/>
                </a:lnTo>
                <a:lnTo>
                  <a:pt x="15421" y="19809"/>
                </a:lnTo>
                <a:cubicBezTo>
                  <a:pt x="15421" y="17396"/>
                  <a:pt x="17396" y="15421"/>
                  <a:pt x="19809" y="15421"/>
                </a:cubicBezTo>
                <a:lnTo>
                  <a:pt x="32628" y="15421"/>
                </a:lnTo>
                <a:lnTo>
                  <a:pt x="32628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14"/>
          <p:cNvSpPr/>
          <p:nvPr/>
        </p:nvSpPr>
        <p:spPr>
          <a:xfrm rot="5400000">
            <a:off x="-17234" y="4345005"/>
            <a:ext cx="815725" cy="781250"/>
          </a:xfrm>
          <a:custGeom>
            <a:avLst/>
            <a:gdLst/>
            <a:ahLst/>
            <a:cxnLst/>
            <a:rect l="l" t="t" r="r" b="b"/>
            <a:pathLst>
              <a:path w="32629" h="31250" extrusionOk="0">
                <a:moveTo>
                  <a:pt x="17208" y="1"/>
                </a:moveTo>
                <a:cubicBezTo>
                  <a:pt x="7711" y="1"/>
                  <a:pt x="1" y="7711"/>
                  <a:pt x="1" y="17208"/>
                </a:cubicBezTo>
                <a:lnTo>
                  <a:pt x="1" y="31249"/>
                </a:lnTo>
                <a:lnTo>
                  <a:pt x="15421" y="31249"/>
                </a:lnTo>
                <a:lnTo>
                  <a:pt x="15421" y="19809"/>
                </a:lnTo>
                <a:cubicBezTo>
                  <a:pt x="15421" y="17396"/>
                  <a:pt x="17396" y="15421"/>
                  <a:pt x="19809" y="15421"/>
                </a:cubicBezTo>
                <a:lnTo>
                  <a:pt x="32628" y="15421"/>
                </a:lnTo>
                <a:lnTo>
                  <a:pt x="32628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2_2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8"/>
          <p:cNvSpPr/>
          <p:nvPr/>
        </p:nvSpPr>
        <p:spPr>
          <a:xfrm>
            <a:off x="-520025" y="0"/>
            <a:ext cx="9042900" cy="1111800"/>
          </a:xfrm>
          <a:prstGeom prst="round2DiagRect">
            <a:avLst>
              <a:gd name="adj1" fmla="val 49665"/>
              <a:gd name="adj2" fmla="val 0"/>
            </a:avLst>
          </a:prstGeom>
          <a:gradFill>
            <a:gsLst>
              <a:gs pos="0">
                <a:schemeClr val="accent4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18"/>
          <p:cNvSpPr txBox="1">
            <a:spLocks noGrp="1"/>
          </p:cNvSpPr>
          <p:nvPr>
            <p:ph type="title"/>
          </p:nvPr>
        </p:nvSpPr>
        <p:spPr>
          <a:xfrm>
            <a:off x="621100" y="348725"/>
            <a:ext cx="7901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18"/>
          <p:cNvSpPr txBox="1">
            <a:spLocks noGrp="1"/>
          </p:cNvSpPr>
          <p:nvPr>
            <p:ph type="subTitle" idx="1"/>
          </p:nvPr>
        </p:nvSpPr>
        <p:spPr>
          <a:xfrm>
            <a:off x="3452900" y="2633988"/>
            <a:ext cx="22383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3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33" name="Google Shape;133;p18"/>
          <p:cNvSpPr txBox="1">
            <a:spLocks noGrp="1"/>
          </p:cNvSpPr>
          <p:nvPr>
            <p:ph type="subTitle" idx="2"/>
          </p:nvPr>
        </p:nvSpPr>
        <p:spPr>
          <a:xfrm>
            <a:off x="3452875" y="2947013"/>
            <a:ext cx="2238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34" name="Google Shape;134;p18"/>
          <p:cNvSpPr txBox="1">
            <a:spLocks noGrp="1"/>
          </p:cNvSpPr>
          <p:nvPr>
            <p:ph type="subTitle" idx="3"/>
          </p:nvPr>
        </p:nvSpPr>
        <p:spPr>
          <a:xfrm>
            <a:off x="1034250" y="2633988"/>
            <a:ext cx="22383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3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35" name="Google Shape;135;p18"/>
          <p:cNvSpPr txBox="1">
            <a:spLocks noGrp="1"/>
          </p:cNvSpPr>
          <p:nvPr>
            <p:ph type="subTitle" idx="4"/>
          </p:nvPr>
        </p:nvSpPr>
        <p:spPr>
          <a:xfrm>
            <a:off x="1034225" y="2947013"/>
            <a:ext cx="2238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36" name="Google Shape;136;p18"/>
          <p:cNvSpPr txBox="1">
            <a:spLocks noGrp="1"/>
          </p:cNvSpPr>
          <p:nvPr>
            <p:ph type="subTitle" idx="5"/>
          </p:nvPr>
        </p:nvSpPr>
        <p:spPr>
          <a:xfrm>
            <a:off x="5871625" y="2633988"/>
            <a:ext cx="22383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3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37" name="Google Shape;137;p18"/>
          <p:cNvSpPr txBox="1">
            <a:spLocks noGrp="1"/>
          </p:cNvSpPr>
          <p:nvPr>
            <p:ph type="subTitle" idx="6"/>
          </p:nvPr>
        </p:nvSpPr>
        <p:spPr>
          <a:xfrm>
            <a:off x="5871600" y="2947013"/>
            <a:ext cx="2238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38" name="Google Shape;138;p18"/>
          <p:cNvSpPr/>
          <p:nvPr/>
        </p:nvSpPr>
        <p:spPr>
          <a:xfrm>
            <a:off x="-51850" y="4845375"/>
            <a:ext cx="9273600" cy="298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18"/>
          <p:cNvSpPr/>
          <p:nvPr/>
        </p:nvSpPr>
        <p:spPr>
          <a:xfrm rot="10800000" flipH="1">
            <a:off x="7486650" y="-186650"/>
            <a:ext cx="1791250" cy="866650"/>
          </a:xfrm>
          <a:custGeom>
            <a:avLst/>
            <a:gdLst/>
            <a:ahLst/>
            <a:cxnLst/>
            <a:rect l="l" t="t" r="r" b="b"/>
            <a:pathLst>
              <a:path w="71650" h="34666" extrusionOk="0">
                <a:moveTo>
                  <a:pt x="13823" y="1"/>
                </a:moveTo>
                <a:cubicBezTo>
                  <a:pt x="6175" y="1"/>
                  <a:pt x="1" y="6175"/>
                  <a:pt x="1" y="13823"/>
                </a:cubicBezTo>
                <a:lnTo>
                  <a:pt x="1" y="34666"/>
                </a:lnTo>
                <a:lnTo>
                  <a:pt x="12381" y="34666"/>
                </a:lnTo>
                <a:lnTo>
                  <a:pt x="12381" y="15892"/>
                </a:lnTo>
                <a:cubicBezTo>
                  <a:pt x="12381" y="13948"/>
                  <a:pt x="13948" y="12381"/>
                  <a:pt x="15892" y="12381"/>
                </a:cubicBezTo>
                <a:lnTo>
                  <a:pt x="71650" y="12381"/>
                </a:lnTo>
                <a:lnTo>
                  <a:pt x="71650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18"/>
          <p:cNvSpPr/>
          <p:nvPr/>
        </p:nvSpPr>
        <p:spPr>
          <a:xfrm rot="5400000">
            <a:off x="-17234" y="4345005"/>
            <a:ext cx="815725" cy="781250"/>
          </a:xfrm>
          <a:custGeom>
            <a:avLst/>
            <a:gdLst/>
            <a:ahLst/>
            <a:cxnLst/>
            <a:rect l="l" t="t" r="r" b="b"/>
            <a:pathLst>
              <a:path w="32629" h="31250" extrusionOk="0">
                <a:moveTo>
                  <a:pt x="17208" y="1"/>
                </a:moveTo>
                <a:cubicBezTo>
                  <a:pt x="7711" y="1"/>
                  <a:pt x="1" y="7711"/>
                  <a:pt x="1" y="17208"/>
                </a:cubicBezTo>
                <a:lnTo>
                  <a:pt x="1" y="31249"/>
                </a:lnTo>
                <a:lnTo>
                  <a:pt x="15421" y="31249"/>
                </a:lnTo>
                <a:lnTo>
                  <a:pt x="15421" y="19809"/>
                </a:lnTo>
                <a:cubicBezTo>
                  <a:pt x="15421" y="17396"/>
                  <a:pt x="17396" y="15421"/>
                  <a:pt x="19809" y="15421"/>
                </a:cubicBezTo>
                <a:lnTo>
                  <a:pt x="32628" y="15421"/>
                </a:lnTo>
                <a:lnTo>
                  <a:pt x="32628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2">
    <p:bg>
      <p:bgPr>
        <a:solidFill>
          <a:schemeClr val="dk1"/>
        </a:solidFill>
        <a:effectLst/>
      </p:bgPr>
    </p:bg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32"/>
          <p:cNvSpPr/>
          <p:nvPr/>
        </p:nvSpPr>
        <p:spPr>
          <a:xfrm>
            <a:off x="621150" y="1685425"/>
            <a:ext cx="7901700" cy="1787400"/>
          </a:xfrm>
          <a:prstGeom prst="round2DiagRect">
            <a:avLst>
              <a:gd name="adj1" fmla="val 38774"/>
              <a:gd name="adj2" fmla="val 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32"/>
          <p:cNvSpPr/>
          <p:nvPr/>
        </p:nvSpPr>
        <p:spPr>
          <a:xfrm flipH="1">
            <a:off x="6257213" y="-1108600"/>
            <a:ext cx="3426300" cy="2328000"/>
          </a:xfrm>
          <a:prstGeom prst="round2DiagRect">
            <a:avLst>
              <a:gd name="adj1" fmla="val 50000"/>
              <a:gd name="adj2" fmla="val 0"/>
            </a:avLst>
          </a:prstGeom>
          <a:gradFill>
            <a:gsLst>
              <a:gs pos="0">
                <a:schemeClr val="accent4"/>
              </a:gs>
              <a:gs pos="100000">
                <a:schemeClr val="accent1"/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p32"/>
          <p:cNvSpPr/>
          <p:nvPr/>
        </p:nvSpPr>
        <p:spPr>
          <a:xfrm rot="10800000" flipH="1">
            <a:off x="-539512" y="3922700"/>
            <a:ext cx="6743100" cy="2328000"/>
          </a:xfrm>
          <a:prstGeom prst="round2DiagRect">
            <a:avLst>
              <a:gd name="adj1" fmla="val 50000"/>
              <a:gd name="adj2" fmla="val 0"/>
            </a:avLst>
          </a:prstGeom>
          <a:gradFill>
            <a:gsLst>
              <a:gs pos="0">
                <a:schemeClr val="accent2"/>
              </a:gs>
              <a:gs pos="100000">
                <a:schemeClr val="accent3"/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p32"/>
          <p:cNvSpPr/>
          <p:nvPr/>
        </p:nvSpPr>
        <p:spPr>
          <a:xfrm>
            <a:off x="7417550" y="4315525"/>
            <a:ext cx="1791250" cy="866650"/>
          </a:xfrm>
          <a:custGeom>
            <a:avLst/>
            <a:gdLst/>
            <a:ahLst/>
            <a:cxnLst/>
            <a:rect l="l" t="t" r="r" b="b"/>
            <a:pathLst>
              <a:path w="71650" h="34666" extrusionOk="0">
                <a:moveTo>
                  <a:pt x="13823" y="1"/>
                </a:moveTo>
                <a:cubicBezTo>
                  <a:pt x="6175" y="1"/>
                  <a:pt x="1" y="6175"/>
                  <a:pt x="1" y="13823"/>
                </a:cubicBezTo>
                <a:lnTo>
                  <a:pt x="1" y="34666"/>
                </a:lnTo>
                <a:lnTo>
                  <a:pt x="12381" y="34666"/>
                </a:lnTo>
                <a:lnTo>
                  <a:pt x="12381" y="15892"/>
                </a:lnTo>
                <a:cubicBezTo>
                  <a:pt x="12381" y="13948"/>
                  <a:pt x="13948" y="12381"/>
                  <a:pt x="15892" y="12381"/>
                </a:cubicBezTo>
                <a:lnTo>
                  <a:pt x="71650" y="12381"/>
                </a:lnTo>
                <a:lnTo>
                  <a:pt x="71650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32"/>
          <p:cNvSpPr/>
          <p:nvPr/>
        </p:nvSpPr>
        <p:spPr>
          <a:xfrm rot="10800000">
            <a:off x="-233800" y="-38687"/>
            <a:ext cx="1791250" cy="866650"/>
          </a:xfrm>
          <a:custGeom>
            <a:avLst/>
            <a:gdLst/>
            <a:ahLst/>
            <a:cxnLst/>
            <a:rect l="l" t="t" r="r" b="b"/>
            <a:pathLst>
              <a:path w="71650" h="34666" extrusionOk="0">
                <a:moveTo>
                  <a:pt x="13823" y="1"/>
                </a:moveTo>
                <a:cubicBezTo>
                  <a:pt x="6175" y="1"/>
                  <a:pt x="1" y="6175"/>
                  <a:pt x="1" y="13823"/>
                </a:cubicBezTo>
                <a:lnTo>
                  <a:pt x="1" y="34666"/>
                </a:lnTo>
                <a:lnTo>
                  <a:pt x="12381" y="34666"/>
                </a:lnTo>
                <a:lnTo>
                  <a:pt x="12381" y="15892"/>
                </a:lnTo>
                <a:cubicBezTo>
                  <a:pt x="12381" y="13948"/>
                  <a:pt x="13948" y="12381"/>
                  <a:pt x="15892" y="12381"/>
                </a:cubicBezTo>
                <a:lnTo>
                  <a:pt x="71650" y="12381"/>
                </a:lnTo>
                <a:lnTo>
                  <a:pt x="71650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2_1"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33"/>
          <p:cNvSpPr/>
          <p:nvPr/>
        </p:nvSpPr>
        <p:spPr>
          <a:xfrm>
            <a:off x="-51850" y="4845375"/>
            <a:ext cx="9273600" cy="298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p33"/>
          <p:cNvSpPr/>
          <p:nvPr/>
        </p:nvSpPr>
        <p:spPr>
          <a:xfrm>
            <a:off x="-520025" y="0"/>
            <a:ext cx="9042900" cy="1111800"/>
          </a:xfrm>
          <a:prstGeom prst="round2DiagRect">
            <a:avLst>
              <a:gd name="adj1" fmla="val 49665"/>
              <a:gd name="adj2" fmla="val 0"/>
            </a:avLst>
          </a:prstGeom>
          <a:gradFill>
            <a:gsLst>
              <a:gs pos="0">
                <a:schemeClr val="accent4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" name="Google Shape;272;p33"/>
          <p:cNvSpPr/>
          <p:nvPr/>
        </p:nvSpPr>
        <p:spPr>
          <a:xfrm rot="10800000" flipH="1">
            <a:off x="-958746" y="4308193"/>
            <a:ext cx="1890750" cy="835300"/>
          </a:xfrm>
          <a:custGeom>
            <a:avLst/>
            <a:gdLst/>
            <a:ahLst/>
            <a:cxnLst/>
            <a:rect l="l" t="t" r="r" b="b"/>
            <a:pathLst>
              <a:path w="75630" h="33412" extrusionOk="0">
                <a:moveTo>
                  <a:pt x="75630" y="0"/>
                </a:moveTo>
                <a:lnTo>
                  <a:pt x="58109" y="0"/>
                </a:lnTo>
                <a:lnTo>
                  <a:pt x="40307" y="17803"/>
                </a:lnTo>
                <a:cubicBezTo>
                  <a:pt x="38927" y="19182"/>
                  <a:pt x="36702" y="19182"/>
                  <a:pt x="35323" y="17803"/>
                </a:cubicBezTo>
                <a:lnTo>
                  <a:pt x="17520" y="0"/>
                </a:lnTo>
                <a:lnTo>
                  <a:pt x="0" y="0"/>
                </a:lnTo>
                <a:lnTo>
                  <a:pt x="0" y="0"/>
                </a:lnTo>
                <a:lnTo>
                  <a:pt x="31" y="0"/>
                </a:lnTo>
                <a:lnTo>
                  <a:pt x="28052" y="28020"/>
                </a:lnTo>
                <a:cubicBezTo>
                  <a:pt x="33442" y="33411"/>
                  <a:pt x="42187" y="33411"/>
                  <a:pt x="47578" y="28020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3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Google Shape;273;p33"/>
          <p:cNvSpPr/>
          <p:nvPr/>
        </p:nvSpPr>
        <p:spPr>
          <a:xfrm rot="10800000" flipH="1">
            <a:off x="7627275" y="-45575"/>
            <a:ext cx="1791250" cy="866650"/>
          </a:xfrm>
          <a:custGeom>
            <a:avLst/>
            <a:gdLst/>
            <a:ahLst/>
            <a:cxnLst/>
            <a:rect l="l" t="t" r="r" b="b"/>
            <a:pathLst>
              <a:path w="71650" h="34666" extrusionOk="0">
                <a:moveTo>
                  <a:pt x="13823" y="1"/>
                </a:moveTo>
                <a:cubicBezTo>
                  <a:pt x="6175" y="1"/>
                  <a:pt x="1" y="6175"/>
                  <a:pt x="1" y="13823"/>
                </a:cubicBezTo>
                <a:lnTo>
                  <a:pt x="1" y="34666"/>
                </a:lnTo>
                <a:lnTo>
                  <a:pt x="12381" y="34666"/>
                </a:lnTo>
                <a:lnTo>
                  <a:pt x="12381" y="15892"/>
                </a:lnTo>
                <a:cubicBezTo>
                  <a:pt x="12381" y="13948"/>
                  <a:pt x="13948" y="12381"/>
                  <a:pt x="15892" y="12381"/>
                </a:cubicBezTo>
                <a:lnTo>
                  <a:pt x="71650" y="12381"/>
                </a:lnTo>
                <a:lnTo>
                  <a:pt x="71650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21100" y="348725"/>
            <a:ext cx="79017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300"/>
              <a:buFont typeface="Baloo Paaji 2"/>
              <a:buNone/>
              <a:defRPr sz="3300" b="1">
                <a:solidFill>
                  <a:schemeClr val="dk2"/>
                </a:solidFill>
                <a:latin typeface="Baloo Paaji 2"/>
                <a:ea typeface="Baloo Paaji 2"/>
                <a:cs typeface="Baloo Paaji 2"/>
                <a:sym typeface="Baloo Paaji 2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300"/>
              <a:buFont typeface="Baloo Paaji 2"/>
              <a:buNone/>
              <a:defRPr sz="3300" b="1">
                <a:solidFill>
                  <a:schemeClr val="dk2"/>
                </a:solidFill>
                <a:latin typeface="Baloo Paaji 2"/>
                <a:ea typeface="Baloo Paaji 2"/>
                <a:cs typeface="Baloo Paaji 2"/>
                <a:sym typeface="Baloo Paaji 2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300"/>
              <a:buFont typeface="Baloo Paaji 2"/>
              <a:buNone/>
              <a:defRPr sz="3300" b="1">
                <a:solidFill>
                  <a:schemeClr val="dk2"/>
                </a:solidFill>
                <a:latin typeface="Baloo Paaji 2"/>
                <a:ea typeface="Baloo Paaji 2"/>
                <a:cs typeface="Baloo Paaji 2"/>
                <a:sym typeface="Baloo Paaji 2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300"/>
              <a:buFont typeface="Baloo Paaji 2"/>
              <a:buNone/>
              <a:defRPr sz="3300" b="1">
                <a:solidFill>
                  <a:schemeClr val="dk2"/>
                </a:solidFill>
                <a:latin typeface="Baloo Paaji 2"/>
                <a:ea typeface="Baloo Paaji 2"/>
                <a:cs typeface="Baloo Paaji 2"/>
                <a:sym typeface="Baloo Paaji 2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300"/>
              <a:buFont typeface="Baloo Paaji 2"/>
              <a:buNone/>
              <a:defRPr sz="3300" b="1">
                <a:solidFill>
                  <a:schemeClr val="dk2"/>
                </a:solidFill>
                <a:latin typeface="Baloo Paaji 2"/>
                <a:ea typeface="Baloo Paaji 2"/>
                <a:cs typeface="Baloo Paaji 2"/>
                <a:sym typeface="Baloo Paaji 2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300"/>
              <a:buFont typeface="Baloo Paaji 2"/>
              <a:buNone/>
              <a:defRPr sz="3300" b="1">
                <a:solidFill>
                  <a:schemeClr val="dk2"/>
                </a:solidFill>
                <a:latin typeface="Baloo Paaji 2"/>
                <a:ea typeface="Baloo Paaji 2"/>
                <a:cs typeface="Baloo Paaji 2"/>
                <a:sym typeface="Baloo Paaji 2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300"/>
              <a:buFont typeface="Baloo Paaji 2"/>
              <a:buNone/>
              <a:defRPr sz="3300" b="1">
                <a:solidFill>
                  <a:schemeClr val="dk2"/>
                </a:solidFill>
                <a:latin typeface="Baloo Paaji 2"/>
                <a:ea typeface="Baloo Paaji 2"/>
                <a:cs typeface="Baloo Paaji 2"/>
                <a:sym typeface="Baloo Paaji 2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300"/>
              <a:buFont typeface="Baloo Paaji 2"/>
              <a:buNone/>
              <a:defRPr sz="3300" b="1">
                <a:solidFill>
                  <a:schemeClr val="dk2"/>
                </a:solidFill>
                <a:latin typeface="Baloo Paaji 2"/>
                <a:ea typeface="Baloo Paaji 2"/>
                <a:cs typeface="Baloo Paaji 2"/>
                <a:sym typeface="Baloo Paaji 2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300"/>
              <a:buFont typeface="Baloo Paaji 2"/>
              <a:buNone/>
              <a:defRPr sz="3300" b="1">
                <a:solidFill>
                  <a:schemeClr val="dk2"/>
                </a:solidFill>
                <a:latin typeface="Baloo Paaji 2"/>
                <a:ea typeface="Baloo Paaji 2"/>
                <a:cs typeface="Baloo Paaji 2"/>
                <a:sym typeface="Baloo Paaji 2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21100" y="1152475"/>
            <a:ext cx="79017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loo Paaji 2"/>
              <a:buChar char="●"/>
              <a:defRPr sz="1600">
                <a:solidFill>
                  <a:schemeClr val="lt1"/>
                </a:solidFill>
                <a:latin typeface="Baloo Paaji 2"/>
                <a:ea typeface="Baloo Paaji 2"/>
                <a:cs typeface="Baloo Paaji 2"/>
                <a:sym typeface="Baloo Paaji 2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loo Paaji 2"/>
              <a:buChar char="○"/>
              <a:defRPr sz="1600">
                <a:solidFill>
                  <a:schemeClr val="lt1"/>
                </a:solidFill>
                <a:latin typeface="Baloo Paaji 2"/>
                <a:ea typeface="Baloo Paaji 2"/>
                <a:cs typeface="Baloo Paaji 2"/>
                <a:sym typeface="Baloo Paaji 2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loo Paaji 2"/>
              <a:buChar char="■"/>
              <a:defRPr sz="1600">
                <a:solidFill>
                  <a:schemeClr val="lt1"/>
                </a:solidFill>
                <a:latin typeface="Baloo Paaji 2"/>
                <a:ea typeface="Baloo Paaji 2"/>
                <a:cs typeface="Baloo Paaji 2"/>
                <a:sym typeface="Baloo Paaji 2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loo Paaji 2"/>
              <a:buChar char="●"/>
              <a:defRPr sz="1600">
                <a:solidFill>
                  <a:schemeClr val="lt1"/>
                </a:solidFill>
                <a:latin typeface="Baloo Paaji 2"/>
                <a:ea typeface="Baloo Paaji 2"/>
                <a:cs typeface="Baloo Paaji 2"/>
                <a:sym typeface="Baloo Paaji 2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loo Paaji 2"/>
              <a:buChar char="○"/>
              <a:defRPr sz="1600">
                <a:solidFill>
                  <a:schemeClr val="lt1"/>
                </a:solidFill>
                <a:latin typeface="Baloo Paaji 2"/>
                <a:ea typeface="Baloo Paaji 2"/>
                <a:cs typeface="Baloo Paaji 2"/>
                <a:sym typeface="Baloo Paaji 2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loo Paaji 2"/>
              <a:buChar char="■"/>
              <a:defRPr sz="1600">
                <a:solidFill>
                  <a:schemeClr val="lt1"/>
                </a:solidFill>
                <a:latin typeface="Baloo Paaji 2"/>
                <a:ea typeface="Baloo Paaji 2"/>
                <a:cs typeface="Baloo Paaji 2"/>
                <a:sym typeface="Baloo Paaji 2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loo Paaji 2"/>
              <a:buChar char="●"/>
              <a:defRPr sz="1600">
                <a:solidFill>
                  <a:schemeClr val="lt1"/>
                </a:solidFill>
                <a:latin typeface="Baloo Paaji 2"/>
                <a:ea typeface="Baloo Paaji 2"/>
                <a:cs typeface="Baloo Paaji 2"/>
                <a:sym typeface="Baloo Paaji 2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loo Paaji 2"/>
              <a:buChar char="○"/>
              <a:defRPr sz="1600">
                <a:solidFill>
                  <a:schemeClr val="lt1"/>
                </a:solidFill>
                <a:latin typeface="Baloo Paaji 2"/>
                <a:ea typeface="Baloo Paaji 2"/>
                <a:cs typeface="Baloo Paaji 2"/>
                <a:sym typeface="Baloo Paaji 2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loo Paaji 2"/>
              <a:buChar char="■"/>
              <a:defRPr sz="1600">
                <a:solidFill>
                  <a:schemeClr val="lt1"/>
                </a:solidFill>
                <a:latin typeface="Baloo Paaji 2"/>
                <a:ea typeface="Baloo Paaji 2"/>
                <a:cs typeface="Baloo Paaji 2"/>
                <a:sym typeface="Baloo Paaji 2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4" r:id="rId3"/>
    <p:sldLayoutId id="2147483658" r:id="rId4"/>
    <p:sldLayoutId id="2147483659" r:id="rId5"/>
    <p:sldLayoutId id="2147483660" r:id="rId6"/>
    <p:sldLayoutId id="2147483664" r:id="rId7"/>
    <p:sldLayoutId id="2147483678" r:id="rId8"/>
    <p:sldLayoutId id="2147483679" r:id="rId9"/>
    <p:sldLayoutId id="2147483680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tm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tmp"/><Relationship Id="rId4" Type="http://schemas.openxmlformats.org/officeDocument/2006/relationships/image" Target="../media/image8.tm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tmp"/><Relationship Id="rId4" Type="http://schemas.openxmlformats.org/officeDocument/2006/relationships/image" Target="../media/image10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38"/>
          <p:cNvSpPr txBox="1">
            <a:spLocks noGrp="1"/>
          </p:cNvSpPr>
          <p:nvPr>
            <p:ph type="ctrTitle"/>
          </p:nvPr>
        </p:nvSpPr>
        <p:spPr>
          <a:xfrm>
            <a:off x="637690" y="1939182"/>
            <a:ext cx="8009919" cy="140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ru-RU" sz="3100" dirty="0"/>
              <a:t>Развитие математической грамотности посредством использования </a:t>
            </a: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>практико-ориентированных </a:t>
            </a:r>
            <a:r>
              <a:rPr lang="ru-RU" sz="3100" dirty="0"/>
              <a:t>и </a:t>
            </a:r>
            <a:r>
              <a:rPr lang="ru-RU" sz="3100" dirty="0" err="1"/>
              <a:t>деятельностных</a:t>
            </a:r>
            <a:r>
              <a:rPr lang="ru-RU" sz="3100" dirty="0"/>
              <a:t> заданий</a:t>
            </a:r>
            <a:endParaRPr sz="3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42"/>
          <p:cNvSpPr txBox="1">
            <a:spLocks noGrp="1"/>
          </p:cNvSpPr>
          <p:nvPr>
            <p:ph type="title"/>
          </p:nvPr>
        </p:nvSpPr>
        <p:spPr>
          <a:xfrm>
            <a:off x="621100" y="348725"/>
            <a:ext cx="7901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Интеграция биологии и математики</a:t>
            </a:r>
            <a:endParaRPr dirty="0"/>
          </a:p>
        </p:txBody>
      </p:sp>
      <p:sp>
        <p:nvSpPr>
          <p:cNvPr id="14" name="TextBox 13"/>
          <p:cNvSpPr txBox="1"/>
          <p:nvPr/>
        </p:nvSpPr>
        <p:spPr>
          <a:xfrm>
            <a:off x="313508" y="1405818"/>
            <a:ext cx="527739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>
                <a:solidFill>
                  <a:schemeClr val="bg1"/>
                </a:solidFill>
              </a:rPr>
              <a:t>Контролировать свой вес можно с помощью индекса массы тела (индекс </a:t>
            </a:r>
            <a:r>
              <a:rPr lang="ru-RU" sz="1800" dirty="0" err="1">
                <a:solidFill>
                  <a:schemeClr val="bg1"/>
                </a:solidFill>
              </a:rPr>
              <a:t>Кетле</a:t>
            </a:r>
            <a:r>
              <a:rPr lang="ru-RU" sz="1800" dirty="0">
                <a:solidFill>
                  <a:schemeClr val="bg1"/>
                </a:solidFill>
              </a:rPr>
              <a:t>), </a:t>
            </a:r>
            <a:r>
              <a:rPr lang="ru-RU" sz="1800" dirty="0" smtClean="0">
                <a:solidFill>
                  <a:schemeClr val="bg1"/>
                </a:solidFill>
              </a:rPr>
              <a:t> </a:t>
            </a:r>
            <a:r>
              <a:rPr lang="ru-RU" sz="1800" b="1" dirty="0" smtClean="0">
                <a:solidFill>
                  <a:schemeClr val="bg1"/>
                </a:solidFill>
              </a:rPr>
              <a:t>х </a:t>
            </a:r>
            <a:r>
              <a:rPr lang="ru-RU" sz="1800" b="1" dirty="0">
                <a:solidFill>
                  <a:schemeClr val="bg1"/>
                </a:solidFill>
              </a:rPr>
              <a:t>= </a:t>
            </a:r>
            <a:r>
              <a:rPr lang="ru-RU" sz="1800" b="1" dirty="0" smtClean="0">
                <a:solidFill>
                  <a:schemeClr val="bg1"/>
                </a:solidFill>
              </a:rPr>
              <a:t>м/р</a:t>
            </a:r>
            <a:r>
              <a:rPr lang="ru-RU" sz="1800" b="1" baseline="30000" dirty="0" smtClean="0">
                <a:solidFill>
                  <a:schemeClr val="bg1"/>
                </a:solidFill>
              </a:rPr>
              <a:t>2</a:t>
            </a:r>
          </a:p>
          <a:p>
            <a:endParaRPr lang="ru-RU" sz="1800" dirty="0">
              <a:solidFill>
                <a:schemeClr val="bg1"/>
              </a:solidFill>
            </a:endParaRPr>
          </a:p>
          <a:p>
            <a:r>
              <a:rPr lang="ru-RU" sz="1800" dirty="0">
                <a:solidFill>
                  <a:schemeClr val="bg1"/>
                </a:solidFill>
              </a:rPr>
              <a:t>где X индекс массы тела, Р - рост в см, М - масса тела в кг.</a:t>
            </a:r>
          </a:p>
          <a:p>
            <a:endParaRPr lang="ru-RU" sz="18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2625634" y="3461657"/>
            <a:ext cx="638773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>
                <a:solidFill>
                  <a:schemeClr val="bg1"/>
                </a:solidFill>
              </a:rPr>
              <a:t>Определить тип жировых отложений помогут простые вычисления  с использованием формулы:</a:t>
            </a:r>
          </a:p>
          <a:p>
            <a:r>
              <a:rPr lang="ru-RU" sz="1800" b="1" dirty="0">
                <a:solidFill>
                  <a:schemeClr val="bg1"/>
                </a:solidFill>
              </a:rPr>
              <a:t>Y=</a:t>
            </a:r>
            <a:r>
              <a:rPr lang="ru-RU" sz="1800" b="1" dirty="0" err="1">
                <a:solidFill>
                  <a:schemeClr val="bg1"/>
                </a:solidFill>
              </a:rPr>
              <a:t>O</a:t>
            </a:r>
            <a:r>
              <a:rPr lang="ru-RU" sz="1800" b="1" baseline="-25000" dirty="0" err="1">
                <a:solidFill>
                  <a:schemeClr val="bg1"/>
                </a:solidFill>
              </a:rPr>
              <a:t>т</a:t>
            </a:r>
            <a:r>
              <a:rPr lang="ru-RU" sz="1800" b="1" dirty="0">
                <a:solidFill>
                  <a:schemeClr val="bg1"/>
                </a:solidFill>
              </a:rPr>
              <a:t>/</a:t>
            </a:r>
            <a:r>
              <a:rPr lang="ru-RU" sz="1800" b="1" dirty="0" err="1">
                <a:solidFill>
                  <a:schemeClr val="bg1"/>
                </a:solidFill>
              </a:rPr>
              <a:t>O</a:t>
            </a:r>
            <a:r>
              <a:rPr lang="ru-RU" sz="1800" b="1" baseline="-25000" dirty="0" err="1">
                <a:solidFill>
                  <a:schemeClr val="bg1"/>
                </a:solidFill>
              </a:rPr>
              <a:t>б</a:t>
            </a:r>
            <a:endParaRPr lang="ru-RU" sz="1800" dirty="0">
              <a:solidFill>
                <a:schemeClr val="bg1"/>
              </a:solidFill>
            </a:endParaRPr>
          </a:p>
          <a:p>
            <a:r>
              <a:rPr lang="ru-RU" sz="1800" dirty="0">
                <a:solidFill>
                  <a:schemeClr val="bg1"/>
                </a:solidFill>
              </a:rPr>
              <a:t>Окружность талии надо разделить на окружность бёдер</a:t>
            </a:r>
          </a:p>
          <a:p>
            <a:endParaRPr lang="ru-RU" sz="1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42"/>
          <p:cNvSpPr txBox="1">
            <a:spLocks noGrp="1"/>
          </p:cNvSpPr>
          <p:nvPr>
            <p:ph type="title"/>
          </p:nvPr>
        </p:nvSpPr>
        <p:spPr>
          <a:xfrm>
            <a:off x="621100" y="348725"/>
            <a:ext cx="7901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Интеграция биологии и математики</a:t>
            </a:r>
            <a:endParaRPr dirty="0"/>
          </a:p>
        </p:txBody>
      </p:sp>
      <p:sp>
        <p:nvSpPr>
          <p:cNvPr id="14" name="TextBox 13"/>
          <p:cNvSpPr txBox="1"/>
          <p:nvPr/>
        </p:nvSpPr>
        <p:spPr>
          <a:xfrm>
            <a:off x="822959" y="1144561"/>
            <a:ext cx="8170103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>
                <a:solidFill>
                  <a:schemeClr val="bg1"/>
                </a:solidFill>
              </a:rPr>
              <a:t>В сутки человек потребляет 430 г кислорода. </a:t>
            </a:r>
            <a:endParaRPr lang="ru-RU" sz="2200" dirty="0" smtClean="0">
              <a:solidFill>
                <a:schemeClr val="bg1"/>
              </a:solidFill>
            </a:endParaRPr>
          </a:p>
          <a:p>
            <a:r>
              <a:rPr lang="ru-RU" sz="2200" dirty="0" smtClean="0">
                <a:solidFill>
                  <a:schemeClr val="bg1"/>
                </a:solidFill>
              </a:rPr>
              <a:t>Согласно </a:t>
            </a:r>
            <a:r>
              <a:rPr lang="ru-RU" sz="2200" dirty="0">
                <a:solidFill>
                  <a:schemeClr val="bg1"/>
                </a:solidFill>
              </a:rPr>
              <a:t>имеющимся </a:t>
            </a:r>
            <a:r>
              <a:rPr lang="ru-RU" sz="2200" dirty="0" smtClean="0">
                <a:solidFill>
                  <a:schemeClr val="bg1"/>
                </a:solidFill>
              </a:rPr>
              <a:t>данным </a:t>
            </a:r>
            <a:r>
              <a:rPr lang="ru-RU" sz="2200" dirty="0">
                <a:solidFill>
                  <a:schemeClr val="bg1"/>
                </a:solidFill>
              </a:rPr>
              <a:t>ответьте на вопросы: </a:t>
            </a:r>
            <a:endParaRPr lang="ru-RU" sz="2200" dirty="0" smtClean="0">
              <a:solidFill>
                <a:schemeClr val="bg1"/>
              </a:solidFill>
            </a:endParaRPr>
          </a:p>
          <a:p>
            <a:r>
              <a:rPr lang="ru-RU" sz="2200" dirty="0" smtClean="0">
                <a:solidFill>
                  <a:schemeClr val="bg1"/>
                </a:solidFill>
              </a:rPr>
              <a:t>– </a:t>
            </a:r>
            <a:r>
              <a:rPr lang="ru-RU" sz="2200" dirty="0">
                <a:solidFill>
                  <a:schemeClr val="bg1"/>
                </a:solidFill>
              </a:rPr>
              <a:t>Сколько кг воздуха необходимо для дыхания жителям </a:t>
            </a:r>
            <a:r>
              <a:rPr lang="ru-RU" sz="2200" dirty="0" smtClean="0">
                <a:solidFill>
                  <a:schemeClr val="bg1"/>
                </a:solidFill>
              </a:rPr>
              <a:t>города</a:t>
            </a:r>
            <a:r>
              <a:rPr lang="ru-RU" sz="2200" dirty="0">
                <a:solidFill>
                  <a:schemeClr val="bg1"/>
                </a:solidFill>
              </a:rPr>
              <a:t>? (В городе около 1200000 жителей). </a:t>
            </a:r>
            <a:endParaRPr lang="ru-RU" sz="2200" dirty="0" smtClean="0">
              <a:solidFill>
                <a:schemeClr val="bg1"/>
              </a:solidFill>
            </a:endParaRPr>
          </a:p>
          <a:p>
            <a:r>
              <a:rPr lang="ru-RU" sz="2200" dirty="0" smtClean="0">
                <a:solidFill>
                  <a:schemeClr val="bg1"/>
                </a:solidFill>
              </a:rPr>
              <a:t>– </a:t>
            </a:r>
            <a:r>
              <a:rPr lang="ru-RU" sz="2200" dirty="0">
                <a:solidFill>
                  <a:schemeClr val="bg1"/>
                </a:solidFill>
              </a:rPr>
              <a:t>Сколько га леса необходимо, чтобы о б е с п е ч и т ь </a:t>
            </a:r>
            <a:endParaRPr lang="ru-RU" sz="2200" dirty="0" smtClean="0">
              <a:solidFill>
                <a:schemeClr val="bg1"/>
              </a:solidFill>
            </a:endParaRPr>
          </a:p>
          <a:p>
            <a:r>
              <a:rPr lang="ru-RU" sz="2200" dirty="0" err="1" smtClean="0">
                <a:solidFill>
                  <a:schemeClr val="bg1"/>
                </a:solidFill>
              </a:rPr>
              <a:t>жи</a:t>
            </a:r>
            <a:r>
              <a:rPr lang="ru-RU" sz="2200" dirty="0" smtClean="0">
                <a:solidFill>
                  <a:schemeClr val="bg1"/>
                </a:solidFill>
              </a:rPr>
              <a:t> </a:t>
            </a:r>
            <a:r>
              <a:rPr lang="ru-RU" sz="2200" dirty="0">
                <a:solidFill>
                  <a:schemeClr val="bg1"/>
                </a:solidFill>
              </a:rPr>
              <a:t>т е л е й г о р о д а к и с л о р о д ом , е с л и 1 г а л е с а вырабатывает 80 кг кислорода в сутки? </a:t>
            </a:r>
            <a:endParaRPr lang="ru-RU" sz="2200" dirty="0" smtClean="0">
              <a:solidFill>
                <a:schemeClr val="bg1"/>
              </a:solidFill>
            </a:endParaRPr>
          </a:p>
          <a:p>
            <a:r>
              <a:rPr lang="ru-RU" sz="2200" dirty="0" smtClean="0">
                <a:solidFill>
                  <a:schemeClr val="bg1"/>
                </a:solidFill>
              </a:rPr>
              <a:t>– </a:t>
            </a:r>
            <a:r>
              <a:rPr lang="ru-RU" sz="2200" dirty="0">
                <a:solidFill>
                  <a:schemeClr val="bg1"/>
                </a:solidFill>
              </a:rPr>
              <a:t>Хватает ли зеленых насаждений в городе для обеспечения суточной нормы кислорода? </a:t>
            </a:r>
            <a:endParaRPr lang="ru-RU" sz="2200" dirty="0" smtClean="0">
              <a:solidFill>
                <a:schemeClr val="bg1"/>
              </a:solidFill>
            </a:endParaRPr>
          </a:p>
          <a:p>
            <a:r>
              <a:rPr lang="ru-RU" sz="2200" dirty="0" smtClean="0">
                <a:solidFill>
                  <a:schemeClr val="bg1"/>
                </a:solidFill>
              </a:rPr>
              <a:t>S </a:t>
            </a:r>
            <a:r>
              <a:rPr lang="ru-RU" sz="2200" dirty="0">
                <a:solidFill>
                  <a:schemeClr val="bg1"/>
                </a:solidFill>
              </a:rPr>
              <a:t>города = 530 кв. км •S зеленых насаждений: 5798 га</a:t>
            </a:r>
            <a:endParaRPr lang="ru-RU" sz="2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56828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42"/>
          <p:cNvSpPr txBox="1">
            <a:spLocks noGrp="1"/>
          </p:cNvSpPr>
          <p:nvPr>
            <p:ph type="title"/>
          </p:nvPr>
        </p:nvSpPr>
        <p:spPr>
          <a:xfrm>
            <a:off x="621100" y="348725"/>
            <a:ext cx="7901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Интеграция биологии и математики</a:t>
            </a:r>
            <a:endParaRPr dirty="0"/>
          </a:p>
        </p:txBody>
      </p:sp>
      <p:pic>
        <p:nvPicPr>
          <p:cNvPr id="2" name="Рисунок 1" descr="Вырезка экрана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177" y="1453039"/>
            <a:ext cx="3865835" cy="2744449"/>
          </a:xfrm>
          <a:prstGeom prst="rect">
            <a:avLst/>
          </a:prstGeom>
        </p:spPr>
      </p:pic>
      <p:pic>
        <p:nvPicPr>
          <p:cNvPr id="3" name="Рисунок 2" descr="Вырезка экрана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58" y="1453039"/>
            <a:ext cx="4557745" cy="2744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400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40"/>
          <p:cNvSpPr txBox="1">
            <a:spLocks noGrp="1"/>
          </p:cNvSpPr>
          <p:nvPr>
            <p:ph type="title"/>
          </p:nvPr>
        </p:nvSpPr>
        <p:spPr>
          <a:xfrm>
            <a:off x="3557400" y="3252688"/>
            <a:ext cx="5586600" cy="53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«Я мыслю, следовательно, </a:t>
            </a:r>
            <a:br>
              <a:rPr lang="ru-RU" dirty="0" smtClean="0"/>
            </a:br>
            <a:r>
              <a:rPr lang="ru-RU" dirty="0" smtClean="0"/>
              <a:t>я существую»</a:t>
            </a:r>
            <a:endParaRPr dirty="0"/>
          </a:p>
        </p:txBody>
      </p:sp>
      <p:sp>
        <p:nvSpPr>
          <p:cNvPr id="301" name="Google Shape;301;p40"/>
          <p:cNvSpPr txBox="1">
            <a:spLocks noGrp="1"/>
          </p:cNvSpPr>
          <p:nvPr>
            <p:ph type="subTitle" idx="1"/>
          </p:nvPr>
        </p:nvSpPr>
        <p:spPr>
          <a:xfrm>
            <a:off x="1205356" y="1511519"/>
            <a:ext cx="4704087" cy="147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r>
              <a:rPr lang="ru-RU" sz="4400" dirty="0" smtClean="0"/>
              <a:t>«</a:t>
            </a:r>
            <a:r>
              <a:rPr lang="en-US" sz="4400" dirty="0" smtClean="0"/>
              <a:t>Cogito </a:t>
            </a:r>
            <a:r>
              <a:rPr lang="en-US" sz="4400" dirty="0"/>
              <a:t>ergo </a:t>
            </a:r>
            <a:r>
              <a:rPr lang="en-US" sz="4400" dirty="0" smtClean="0"/>
              <a:t>sum</a:t>
            </a:r>
            <a:r>
              <a:rPr lang="ru-RU" sz="4400" dirty="0" smtClean="0"/>
              <a:t>»</a:t>
            </a:r>
            <a:endParaRPr sz="4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31344" y="1894113"/>
            <a:ext cx="6736997" cy="1476105"/>
          </a:xfrm>
        </p:spPr>
        <p:txBody>
          <a:bodyPr/>
          <a:lstStyle/>
          <a:p>
            <a:r>
              <a:rPr lang="ru-RU" sz="3600" dirty="0"/>
              <a:t>Математика – это язык, 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на </a:t>
            </a:r>
            <a:r>
              <a:rPr lang="ru-RU" sz="3600" dirty="0"/>
              <a:t>котором написана 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книга </a:t>
            </a:r>
            <a:r>
              <a:rPr lang="ru-RU" sz="3600" dirty="0"/>
              <a:t>природы</a:t>
            </a:r>
            <a:br>
              <a:rPr lang="ru-RU" sz="3600" dirty="0"/>
            </a:br>
            <a:endParaRPr lang="ru-RU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4888411" y="3383282"/>
            <a:ext cx="2312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Галилео Галилей</a:t>
            </a:r>
            <a:endParaRPr lang="ru-RU" sz="2000" dirty="0"/>
          </a:p>
        </p:txBody>
      </p:sp>
      <p:sp>
        <p:nvSpPr>
          <p:cNvPr id="6" name="Параллелограмм 5"/>
          <p:cNvSpPr/>
          <p:nvPr/>
        </p:nvSpPr>
        <p:spPr>
          <a:xfrm>
            <a:off x="6848562" y="2586446"/>
            <a:ext cx="2239557" cy="2557054"/>
          </a:xfrm>
          <a:prstGeom prst="parallelogram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39"/>
          <p:cNvSpPr txBox="1">
            <a:spLocks noGrp="1"/>
          </p:cNvSpPr>
          <p:nvPr>
            <p:ph type="title"/>
          </p:nvPr>
        </p:nvSpPr>
        <p:spPr>
          <a:xfrm>
            <a:off x="176963" y="130627"/>
            <a:ext cx="8157140" cy="82998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ru-RU" sz="2800" dirty="0" smtClean="0"/>
              <a:t>Самые </a:t>
            </a:r>
            <a:r>
              <a:rPr lang="ru-RU" sz="2800" dirty="0"/>
              <a:t>интересные научные </a:t>
            </a:r>
            <a:r>
              <a:rPr lang="ru-RU" sz="2800" dirty="0" smtClean="0"/>
              <a:t>открытия и </a:t>
            </a:r>
            <a:r>
              <a:rPr lang="ru-RU" sz="2800" dirty="0"/>
              <a:t>достижения происходят </a:t>
            </a:r>
            <a:r>
              <a:rPr lang="ru-RU" sz="2800" dirty="0" smtClean="0"/>
              <a:t>на </a:t>
            </a:r>
            <a:r>
              <a:rPr lang="ru-RU" sz="2800" dirty="0"/>
              <a:t>стыке </a:t>
            </a:r>
            <a:r>
              <a:rPr lang="ru-RU" sz="2800" dirty="0" smtClean="0"/>
              <a:t>наук</a:t>
            </a: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4364" t="6790" r="476" b="9542"/>
          <a:stretch/>
        </p:blipFill>
        <p:spPr>
          <a:xfrm>
            <a:off x="988132" y="1286230"/>
            <a:ext cx="6534803" cy="32319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3"/>
          <a:srcRect l="16032" t="11163" r="16429" b="11377"/>
          <a:stretch/>
        </p:blipFill>
        <p:spPr>
          <a:xfrm>
            <a:off x="4902455" y="2102896"/>
            <a:ext cx="3745992" cy="2416627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3999" y="1412522"/>
            <a:ext cx="58144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800" dirty="0">
                <a:solidFill>
                  <a:schemeClr val="bg1"/>
                </a:solidFill>
              </a:rPr>
              <a:t>АСТРОБИОЛОГИЯ = АСТРОНОМИЯ + БИОЛОГИЯ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3998" y="2102896"/>
            <a:ext cx="54362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>
                <a:solidFill>
                  <a:schemeClr val="bg1"/>
                </a:solidFill>
              </a:rPr>
              <a:t>ГЕННАЯ ИНЖЕНЕРИЯ = </a:t>
            </a:r>
            <a:r>
              <a:rPr lang="ru-RU" sz="1800" dirty="0" smtClean="0">
                <a:solidFill>
                  <a:schemeClr val="bg1"/>
                </a:solidFill>
              </a:rPr>
              <a:t>ГЕНЕТИКА </a:t>
            </a:r>
            <a:r>
              <a:rPr lang="ru-RU" sz="1800" dirty="0">
                <a:solidFill>
                  <a:schemeClr val="bg1"/>
                </a:solidFill>
              </a:rPr>
              <a:t>+ ИНЖЕНЕРНЫЕ НАУКИ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3998" y="3070269"/>
            <a:ext cx="45871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>
                <a:solidFill>
                  <a:schemeClr val="bg1"/>
                </a:solidFill>
              </a:rPr>
              <a:t>НАНОТЕХНОЛОГИИ = ФИЗИКА + ИНЖЕНЕРНЫЕ НАУКИ</a:t>
            </a:r>
          </a:p>
        </p:txBody>
      </p:sp>
      <p:sp>
        <p:nvSpPr>
          <p:cNvPr id="34" name="Google Shape;294;p39"/>
          <p:cNvSpPr txBox="1">
            <a:spLocks noGrp="1"/>
          </p:cNvSpPr>
          <p:nvPr>
            <p:ph type="title"/>
          </p:nvPr>
        </p:nvSpPr>
        <p:spPr>
          <a:xfrm>
            <a:off x="-267174" y="169816"/>
            <a:ext cx="7229677" cy="82998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ru-RU" sz="2800" dirty="0" smtClean="0"/>
              <a:t>Новые открытия и современные науки</a:t>
            </a:r>
            <a:endParaRPr lang="ru-RU" sz="2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91440" y="1490899"/>
            <a:ext cx="931381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Курчатовский </a:t>
            </a:r>
            <a:r>
              <a:rPr lang="ru-RU" sz="2400" dirty="0">
                <a:solidFill>
                  <a:schemeClr val="bg1"/>
                </a:solidFill>
              </a:rPr>
              <a:t>комплекс НБИКС – </a:t>
            </a:r>
            <a:endParaRPr lang="ru-RU" sz="2400" dirty="0" smtClean="0">
              <a:solidFill>
                <a:schemeClr val="bg1"/>
              </a:solidFill>
            </a:endParaRPr>
          </a:p>
          <a:p>
            <a:r>
              <a:rPr lang="ru-RU" sz="2400" dirty="0" smtClean="0">
                <a:solidFill>
                  <a:schemeClr val="bg1"/>
                </a:solidFill>
              </a:rPr>
              <a:t>нано-</a:t>
            </a:r>
            <a:r>
              <a:rPr lang="ru-RU" sz="2400" dirty="0" err="1" smtClean="0">
                <a:solidFill>
                  <a:schemeClr val="bg1"/>
                </a:solidFill>
              </a:rPr>
              <a:t>био</a:t>
            </a:r>
            <a:r>
              <a:rPr lang="ru-RU" sz="2400" dirty="0" smtClean="0">
                <a:solidFill>
                  <a:schemeClr val="bg1"/>
                </a:solidFill>
              </a:rPr>
              <a:t>-инфо-когнитивные </a:t>
            </a:r>
            <a:r>
              <a:rPr lang="ru-RU" sz="2400" dirty="0">
                <a:solidFill>
                  <a:schemeClr val="bg1"/>
                </a:solidFill>
              </a:rPr>
              <a:t>и </a:t>
            </a:r>
            <a:r>
              <a:rPr lang="ru-RU" sz="2400" dirty="0" err="1" smtClean="0">
                <a:solidFill>
                  <a:schemeClr val="bg1"/>
                </a:solidFill>
              </a:rPr>
              <a:t>социогуманитарные</a:t>
            </a:r>
            <a:r>
              <a:rPr lang="ru-RU" sz="2400" dirty="0" smtClean="0">
                <a:solidFill>
                  <a:schemeClr val="bg1"/>
                </a:solidFill>
              </a:rPr>
              <a:t> технологии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34" name="Google Shape;294;p39"/>
          <p:cNvSpPr txBox="1">
            <a:spLocks noGrp="1"/>
          </p:cNvSpPr>
          <p:nvPr>
            <p:ph type="title"/>
          </p:nvPr>
        </p:nvSpPr>
        <p:spPr>
          <a:xfrm>
            <a:off x="-267174" y="169816"/>
            <a:ext cx="7229677" cy="82998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ru-RU" sz="2800" dirty="0" smtClean="0"/>
              <a:t>Новые факультеты и направления </a:t>
            </a:r>
            <a:br>
              <a:rPr lang="ru-RU" sz="2800" dirty="0" smtClean="0"/>
            </a:br>
            <a:r>
              <a:rPr lang="ru-RU" sz="2800" dirty="0" smtClean="0"/>
              <a:t>в высшей школе</a:t>
            </a:r>
            <a:endParaRPr lang="ru-RU" sz="2800" dirty="0"/>
          </a:p>
        </p:txBody>
      </p:sp>
      <p:sp>
        <p:nvSpPr>
          <p:cNvPr id="2" name="Стрелка вниз 1"/>
          <p:cNvSpPr/>
          <p:nvPr/>
        </p:nvSpPr>
        <p:spPr>
          <a:xfrm>
            <a:off x="3984172" y="2547257"/>
            <a:ext cx="431074" cy="796834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294709" y="3569452"/>
            <a:ext cx="46677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Междисциплинарная команда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7836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294;p39"/>
          <p:cNvSpPr txBox="1">
            <a:spLocks noGrp="1"/>
          </p:cNvSpPr>
          <p:nvPr>
            <p:ph type="title"/>
          </p:nvPr>
        </p:nvSpPr>
        <p:spPr>
          <a:xfrm>
            <a:off x="-267174" y="169816"/>
            <a:ext cx="7229677" cy="82998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ru-RU" sz="3200" dirty="0" smtClean="0"/>
              <a:t>???</a:t>
            </a:r>
            <a:endParaRPr lang="ru-RU" sz="32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854" y="1766748"/>
            <a:ext cx="2143125" cy="2143125"/>
          </a:xfrm>
          <a:prstGeom prst="rect">
            <a:avLst/>
          </a:prstGeom>
        </p:spPr>
      </p:pic>
      <p:pic>
        <p:nvPicPr>
          <p:cNvPr id="1028" name="Picture 4" descr="Паяльник 60Вт, 220В, долговечное жало&quot;Конус&quot;, быстр. нагрев, двухкомп.  плас. рук. Belsis (BSI0360) в Новосибирске купить по цене 549.00 руб. в  интернет-магазине Радиотехник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3801" y="1766749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56362" y="1552437"/>
            <a:ext cx="1781175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9810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294;p39"/>
          <p:cNvSpPr txBox="1">
            <a:spLocks noGrp="1"/>
          </p:cNvSpPr>
          <p:nvPr>
            <p:ph type="title"/>
          </p:nvPr>
        </p:nvSpPr>
        <p:spPr>
          <a:xfrm>
            <a:off x="-1037883" y="235130"/>
            <a:ext cx="7229677" cy="82998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ru-RU" sz="3200" dirty="0" smtClean="0"/>
              <a:t>Бионика</a:t>
            </a:r>
            <a:endParaRPr lang="ru-RU" sz="32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17542" r="14344"/>
          <a:stretch/>
        </p:blipFill>
        <p:spPr>
          <a:xfrm>
            <a:off x="143691" y="49231"/>
            <a:ext cx="1280160" cy="105248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00445" y="1712468"/>
            <a:ext cx="86789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Verdana" panose="020B0604030504040204" pitchFamily="34" charset="0"/>
              </a:rPr>
              <a:t>«Живые прототипы – ключ к новой технике»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3771" y="3135086"/>
            <a:ext cx="72054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err="1" smtClean="0">
                <a:solidFill>
                  <a:schemeClr val="bg1"/>
                </a:solidFill>
              </a:rPr>
              <a:t>Природоподобные</a:t>
            </a:r>
            <a:r>
              <a:rPr lang="ru-RU" sz="2400" dirty="0" smtClean="0">
                <a:solidFill>
                  <a:schemeClr val="bg1"/>
                </a:solidFill>
              </a:rPr>
              <a:t> технологии – </a:t>
            </a:r>
          </a:p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основа современного технологического уклада!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36081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17542" r="14344"/>
          <a:stretch/>
        </p:blipFill>
        <p:spPr>
          <a:xfrm>
            <a:off x="143691" y="261257"/>
            <a:ext cx="720382" cy="592261"/>
          </a:xfrm>
          <a:prstGeom prst="rect">
            <a:avLst/>
          </a:prstGeom>
        </p:spPr>
      </p:pic>
      <p:pic>
        <p:nvPicPr>
          <p:cNvPr id="3" name="Рисунок 2" descr="Вырезка экрана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56" y="1240969"/>
            <a:ext cx="4181269" cy="3566161"/>
          </a:xfrm>
          <a:prstGeom prst="rect">
            <a:avLst/>
          </a:prstGeom>
        </p:spPr>
      </p:pic>
      <p:pic>
        <p:nvPicPr>
          <p:cNvPr id="6" name="Рисунок 5" descr="Вырезка экрана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2455" y="1240970"/>
            <a:ext cx="4229102" cy="3566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1624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17542" r="14344"/>
          <a:stretch/>
        </p:blipFill>
        <p:spPr>
          <a:xfrm>
            <a:off x="143691" y="195510"/>
            <a:ext cx="927463" cy="762512"/>
          </a:xfrm>
          <a:prstGeom prst="rect">
            <a:avLst/>
          </a:prstGeom>
        </p:spPr>
      </p:pic>
      <p:pic>
        <p:nvPicPr>
          <p:cNvPr id="4" name="Рисунок 3" descr="Вырезка экрана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91" y="1268730"/>
            <a:ext cx="4336658" cy="3734344"/>
          </a:xfrm>
          <a:prstGeom prst="rect">
            <a:avLst/>
          </a:prstGeom>
        </p:spPr>
      </p:pic>
      <p:pic>
        <p:nvPicPr>
          <p:cNvPr id="5" name="Рисунок 4" descr="Вырезка экрана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2628" y="1249411"/>
            <a:ext cx="4279949" cy="3753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215625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er Development Process Consulting Toolkit by Slidesgo">
  <a:themeElements>
    <a:clrScheme name="Simple Light">
      <a:dk1>
        <a:srgbClr val="282555"/>
      </a:dk1>
      <a:lt1>
        <a:srgbClr val="FFFFFF"/>
      </a:lt1>
      <a:dk2>
        <a:srgbClr val="FFFFFF"/>
      </a:dk2>
      <a:lt2>
        <a:srgbClr val="FFFFFF"/>
      </a:lt2>
      <a:accent1>
        <a:srgbClr val="434A99"/>
      </a:accent1>
      <a:accent2>
        <a:srgbClr val="952529"/>
      </a:accent2>
      <a:accent3>
        <a:srgbClr val="EFC46A"/>
      </a:accent3>
      <a:accent4>
        <a:srgbClr val="89C8E1"/>
      </a:accent4>
      <a:accent5>
        <a:srgbClr val="DBE1F1"/>
      </a:accent5>
      <a:accent6>
        <a:srgbClr val="FFFFFF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296</Words>
  <Application>Microsoft Office PowerPoint</Application>
  <PresentationFormat>Экран (16:9)</PresentationFormat>
  <Paragraphs>35</Paragraphs>
  <Slides>13</Slides>
  <Notes>13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Baloo Paaji 2</vt:lpstr>
      <vt:lpstr>Verdana</vt:lpstr>
      <vt:lpstr>Customer Development Process Consulting Toolkit by Slidesgo</vt:lpstr>
      <vt:lpstr>Развитие математической грамотности посредством использования  практико-ориентированных и деятельностных заданий</vt:lpstr>
      <vt:lpstr>Математика – это язык,  на котором написана  книга природы </vt:lpstr>
      <vt:lpstr>Самые интересные научные открытия и достижения происходят на стыке наук</vt:lpstr>
      <vt:lpstr>Новые открытия и современные науки</vt:lpstr>
      <vt:lpstr>Новые факультеты и направления  в высшей школе</vt:lpstr>
      <vt:lpstr>???</vt:lpstr>
      <vt:lpstr>Бионика</vt:lpstr>
      <vt:lpstr>Презентация PowerPoint</vt:lpstr>
      <vt:lpstr>Презентация PowerPoint</vt:lpstr>
      <vt:lpstr>Интеграция биологии и математики</vt:lpstr>
      <vt:lpstr>Интеграция биологии и математики</vt:lpstr>
      <vt:lpstr>Интеграция биологии и математики</vt:lpstr>
      <vt:lpstr>«Я мыслю, следовательно,  я существую»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Развитие математической грамотности посредством использования  практико-ориентированных и деятельностных заданий</dc:title>
  <dc:creator>Санникова Евгения Олеговна</dc:creator>
  <cp:lastModifiedBy>Санникова Евгения Олеговна</cp:lastModifiedBy>
  <cp:revision>12</cp:revision>
  <dcterms:modified xsi:type="dcterms:W3CDTF">2023-03-03T08:16:00Z</dcterms:modified>
</cp:coreProperties>
</file>