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1A7-3633-4042-A604-462707EF1A4B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5D4-6AFA-436E-B68F-6B8A7BBDA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07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1A7-3633-4042-A604-462707EF1A4B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5D4-6AFA-436E-B68F-6B8A7BBDA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43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1A7-3633-4042-A604-462707EF1A4B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5D4-6AFA-436E-B68F-6B8A7BBDA40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7082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1A7-3633-4042-A604-462707EF1A4B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5D4-6AFA-436E-B68F-6B8A7BBDA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537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1A7-3633-4042-A604-462707EF1A4B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5D4-6AFA-436E-B68F-6B8A7BBDA40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3724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1A7-3633-4042-A604-462707EF1A4B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5D4-6AFA-436E-B68F-6B8A7BBDA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086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1A7-3633-4042-A604-462707EF1A4B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5D4-6AFA-436E-B68F-6B8A7BBDA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636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1A7-3633-4042-A604-462707EF1A4B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5D4-6AFA-436E-B68F-6B8A7BBDA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72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1A7-3633-4042-A604-462707EF1A4B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5D4-6AFA-436E-B68F-6B8A7BBDA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12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1A7-3633-4042-A604-462707EF1A4B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5D4-6AFA-436E-B68F-6B8A7BBDA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82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1A7-3633-4042-A604-462707EF1A4B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5D4-6AFA-436E-B68F-6B8A7BBDA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26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1A7-3633-4042-A604-462707EF1A4B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5D4-6AFA-436E-B68F-6B8A7BBDA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85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1A7-3633-4042-A604-462707EF1A4B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5D4-6AFA-436E-B68F-6B8A7BBDA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00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1A7-3633-4042-A604-462707EF1A4B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5D4-6AFA-436E-B68F-6B8A7BBDA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71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1A7-3633-4042-A604-462707EF1A4B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5D4-6AFA-436E-B68F-6B8A7BBDA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83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11A7-3633-4042-A604-462707EF1A4B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965D4-6AFA-436E-B68F-6B8A7BBDA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99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411A7-3633-4042-A604-462707EF1A4B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4965D4-6AFA-436E-B68F-6B8A7BBDA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748760" cy="16463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Математическая грамотность </a:t>
            </a:r>
            <a:br>
              <a:rPr lang="ru-RU" dirty="0" smtClean="0"/>
            </a:br>
            <a:r>
              <a:rPr lang="ru-RU" dirty="0" smtClean="0"/>
              <a:t>как элемент урока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3482" y="4869728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ru-RU" sz="1800" dirty="0" smtClean="0"/>
          </a:p>
          <a:p>
            <a:pPr algn="r"/>
            <a:endParaRPr lang="ru-RU" sz="1800" dirty="0"/>
          </a:p>
          <a:p>
            <a:pPr algn="r"/>
            <a:r>
              <a:rPr lang="ru-RU" sz="1800" dirty="0" smtClean="0"/>
              <a:t>Составила </a:t>
            </a:r>
            <a:r>
              <a:rPr lang="ru-RU" sz="1800" dirty="0" err="1" smtClean="0"/>
              <a:t>Литосова</a:t>
            </a:r>
            <a:r>
              <a:rPr lang="ru-RU" sz="1800" dirty="0" smtClean="0"/>
              <a:t> Е.А.</a:t>
            </a:r>
          </a:p>
          <a:p>
            <a:pPr algn="r"/>
            <a:r>
              <a:rPr lang="ru-RU" sz="1800" dirty="0" smtClean="0"/>
              <a:t>Учитель математики МАОУ СОШ № 40</a:t>
            </a:r>
            <a:endParaRPr lang="ru-RU" sz="1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523" y="111702"/>
            <a:ext cx="217170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6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8667" y="1409100"/>
            <a:ext cx="5213560" cy="18599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7447" y="46092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0" dirty="0" smtClean="0">
                <a:solidFill>
                  <a:srgbClr val="1A1A1A"/>
                </a:solidFill>
                <a:effectLst/>
                <a:latin typeface="YS Text"/>
              </a:rPr>
              <a:t>Определите, сколько необходимо закупить пленки для гидроизоляции садовой дорожки, изображенной на рисунке, если её ширина везде одинакова.</a:t>
            </a:r>
            <a:endParaRPr lang="ru-RU" b="0" i="0" dirty="0">
              <a:solidFill>
                <a:srgbClr val="1A1A1A"/>
              </a:solidFill>
              <a:effectLst/>
              <a:latin typeface="YS Tex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664" y="3678383"/>
            <a:ext cx="8066806" cy="284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7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527" y="2744755"/>
            <a:ext cx="7327756" cy="2712440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Спасибо за внимание!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0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4464"/>
            <a:ext cx="8846127" cy="5792499"/>
          </a:xfrm>
        </p:spPr>
        <p:txBody>
          <a:bodyPr/>
          <a:lstStyle/>
          <a:p>
            <a:pPr marL="0" indent="0">
              <a:buNone/>
            </a:pPr>
            <a:endParaRPr lang="en-US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грамотность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способность человека мыслить математически, формулировать, применять и интерпретировать математику для решения задач в разнообразных практических контекста. 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определении математической грамотности особое внимание уделяется использованию математики для решения практических задач в различных контекстах.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0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0164"/>
            <a:ext cx="8451273" cy="59067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5-м и 6-м классах важно научить детей гибкому чтению на уроках математики. </a:t>
            </a:r>
          </a:p>
          <a:p>
            <a:pPr marL="0" indent="0">
              <a:buNone/>
            </a:pPr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главное и второстепенное в тексте задачи;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сопоставлять данные по тексту, соотнести их характеристики;  уметь формулировать вопросы по данным задачи (текста);  составлять задачи по схеме (рисунку), используя частичные данные;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вычленять новую информацию из текста и сформировать ее главную мысль по отношению к тексту;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механизм формирования научной речи, умение грамотно выражать свои мысли;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навыки работы с готовой информацией, работать по алгоритму (схеме) из одного источника информации.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53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/>
              <a:t>Виды задач:</a:t>
            </a:r>
            <a:endParaRPr lang="ru-RU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задачи</a:t>
            </a:r>
          </a:p>
          <a:p>
            <a:pPr>
              <a:buFontTx/>
              <a:buChar char="-"/>
            </a:pPr>
            <a:r>
              <a:rPr lang="ru-RU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Межпредметные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</a:t>
            </a:r>
          </a:p>
          <a:p>
            <a:pPr>
              <a:buFontTx/>
              <a:buChar char="-"/>
            </a:pP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Практико-ориентированные задачи</a:t>
            </a:r>
          </a:p>
          <a:p>
            <a:pPr>
              <a:buFontTx/>
              <a:buChar char="-"/>
            </a:pP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Ситуационные задачи</a:t>
            </a: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53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8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183" y="1049482"/>
            <a:ext cx="9306798" cy="4918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39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4712" y="560460"/>
            <a:ext cx="8042166" cy="28477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9708" y="4030806"/>
            <a:ext cx="8516582" cy="207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20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«Расставьте знаки и скобки»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2267" y="2196927"/>
            <a:ext cx="8478980" cy="138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67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9693" y="350196"/>
            <a:ext cx="8251929" cy="5520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план города. Длина и ширина каждого квартала от перекрестка до перекрестка равна 300 м (например, АВ=300 м). Жанне нужно пройти по улицам: от перекрестка улиц Пушкина и Садовой до перекрестка улиц Весенняя и Энтузиастов.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1.Изобразите на рисунке какие-нибудь два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возможных маршрута Жанны: один- самый короткий,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другой- не самый короткий, который длиннее 4 км.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Изобразите третий путь Жанны,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имеет такую же длину, как и второй.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Найдите длину третьего пути.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Рассмотрите в паре другие возможные варианты.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Какую длину имеет самый короткий путь?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7427" y="3063547"/>
            <a:ext cx="4110243" cy="2806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67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0159" y="369671"/>
            <a:ext cx="5524500" cy="33147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874" y="3163167"/>
            <a:ext cx="6670097" cy="3507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6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302</Words>
  <Application>Microsoft Office PowerPoint</Application>
  <PresentationFormat>Широкоэкранный</PresentationFormat>
  <Paragraphs>34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YS Text</vt:lpstr>
      <vt:lpstr>Грань</vt:lpstr>
      <vt:lpstr>Математическая грамотность  как элемент урока</vt:lpstr>
      <vt:lpstr>Презентация PowerPoint</vt:lpstr>
      <vt:lpstr>Презентация PowerPoint</vt:lpstr>
      <vt:lpstr>Виды задач:</vt:lpstr>
      <vt:lpstr>задачки</vt:lpstr>
      <vt:lpstr>Презентация PowerPoint</vt:lpstr>
      <vt:lpstr>Задача «Расставьте знаки и скобки»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грамотность – как элемент урока</dc:title>
  <dc:creator>Елена</dc:creator>
  <cp:lastModifiedBy>Каб 209 учитель</cp:lastModifiedBy>
  <cp:revision>9</cp:revision>
  <dcterms:created xsi:type="dcterms:W3CDTF">2023-03-09T13:39:48Z</dcterms:created>
  <dcterms:modified xsi:type="dcterms:W3CDTF">2023-03-10T07:20:39Z</dcterms:modified>
</cp:coreProperties>
</file>