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5"/>
  </p:notesMasterIdLst>
  <p:sldIdLst>
    <p:sldId id="256" r:id="rId2"/>
    <p:sldId id="320" r:id="rId3"/>
    <p:sldId id="297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11" r:id="rId13"/>
    <p:sldId id="29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FE"/>
    <a:srgbClr val="16625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775" autoAdjust="0"/>
  </p:normalViewPr>
  <p:slideViewPr>
    <p:cSldViewPr snapToGrid="0">
      <p:cViewPr varScale="1">
        <p:scale>
          <a:sx n="48" d="100"/>
          <a:sy n="48" d="100"/>
        </p:scale>
        <p:origin x="60" y="11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2D45-93A1-4BCE-A034-5F3FADADD138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D4D43-266A-4422-93AD-AD9B0BEA9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3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tematika_imc2015@mail.ru" TargetMode="External"/><Relationship Id="rId2" Type="http://schemas.openxmlformats.org/officeDocument/2006/relationships/hyperlink" Target="mailto:barabolytomsk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+yFTEbJ9B5_c1MDI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63319" y="6159482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февраль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2023 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9981" y="4919607"/>
            <a:ext cx="4745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Бараболя Светлана Анатольевна, </a:t>
            </a:r>
          </a:p>
          <a:p>
            <a:pPr algn="r"/>
            <a:r>
              <a:rPr lang="ru-RU" sz="2000" dirty="0">
                <a:latin typeface="Century Gothic" panose="020B0502020202020204" pitchFamily="34" charset="0"/>
              </a:rPr>
              <a:t>м</a:t>
            </a:r>
            <a:r>
              <a:rPr lang="ru-RU" sz="2000" dirty="0" smtClean="0">
                <a:latin typeface="Century Gothic" panose="020B0502020202020204" pitchFamily="34" charset="0"/>
              </a:rPr>
              <a:t>етодист МАУ ИМЦ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587" y="772299"/>
            <a:ext cx="10367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Century Gothic" panose="020B0502020202020204" pitchFamily="34" charset="0"/>
              </a:rPr>
              <a:t>Мероприятие для учителей математики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587" y="187524"/>
            <a:ext cx="1036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ДЕПАРТАМЕНТ ОБРАЗОВАНИЯ АДМИНИСТРАЦИИ ГОРОДА ТОМСКА</a:t>
            </a:r>
          </a:p>
          <a:p>
            <a:pPr algn="r"/>
            <a:r>
              <a:rPr lang="ru-RU" sz="1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УЧРЕЖДЕНИЕ ИНФОРМАЦИОННО-МЕТОДИЧЕСКИЙ ЦЕНТР ГОРОДА ТОМСКА</a:t>
            </a:r>
            <a:endParaRPr lang="ru-RU" sz="1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3438" y="2692065"/>
            <a:ext cx="9952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Семинар «Эффективные формы работы по повышению качества обучения и подготовки выпускников к ГИА по </a:t>
            </a:r>
            <a:r>
              <a:rPr lang="ru-RU" sz="2800" b="1" dirty="0" smtClean="0"/>
              <a:t>математике»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9" y="1840470"/>
            <a:ext cx="7911547" cy="4759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362" y="298174"/>
            <a:ext cx="7433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Применение ИКТ на уроках математики при подготовке к </a:t>
            </a:r>
            <a:r>
              <a:rPr lang="ru-RU" sz="3200" b="1" dirty="0" smtClean="0"/>
              <a:t>ГИА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073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8" y="501720"/>
            <a:ext cx="11824443" cy="57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0" y="306663"/>
            <a:ext cx="11587369" cy="61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8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350" y="228083"/>
            <a:ext cx="58864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Контакты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738" y="997524"/>
            <a:ext cx="78610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Бараболя Светлана Анатольевна,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методист 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математике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ул. Киевская, 89 (каб.6)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Раб. 43-05-21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Сот. 89610981601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/>
              </a:rPr>
              <a:t>barabolytomsk@gmail.com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  <a:hlinkClick r:id="rId3"/>
              </a:rPr>
              <a:t>matematika_imc2015@mail</a:t>
            </a:r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  <a:hlinkClick r:id="rId3"/>
              </a:rPr>
              <a:t>.</a:t>
            </a:r>
            <a:r>
              <a:rPr lang="en-US" sz="2400" dirty="0" err="1" smtClean="0">
                <a:solidFill>
                  <a:srgbClr val="2A7972"/>
                </a:solidFill>
                <a:latin typeface="Century Gothic" panose="020B0502020202020204" pitchFamily="34" charset="0"/>
                <a:hlinkClick r:id="rId3"/>
              </a:rPr>
              <a:t>ru</a:t>
            </a:r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  <a:hlinkClick r:id="rId4"/>
              </a:rPr>
              <a:t>Ссылка телеграмм-канал - </a:t>
            </a:r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  <a:hlinkClick r:id="rId4"/>
              </a:rPr>
              <a:t>https</a:t>
            </a:r>
            <a:r>
              <a:rPr lang="en-US" sz="2400" dirty="0">
                <a:solidFill>
                  <a:srgbClr val="2A7972"/>
                </a:solidFill>
                <a:latin typeface="Century Gothic" panose="020B0502020202020204" pitchFamily="34" charset="0"/>
                <a:hlinkClick r:id="rId4"/>
              </a:rPr>
              <a:t>://t.me/+</a:t>
            </a:r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  <a:hlinkClick r:id="rId4"/>
              </a:rPr>
              <a:t>yFTEbJ9B5_c1MDIy</a:t>
            </a:r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9"/>
            <a:ext cx="12192000" cy="68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947" y="3979379"/>
            <a:ext cx="4128053" cy="27829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701" y="671207"/>
            <a:ext cx="7658100" cy="547842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 мешает успешной подготовке учащихся к экзамену?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Отсутствие желания учиться;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Завышенное самомнение или заниженная самооценка;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Негативное отношение к экзамену;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Большая нагрузка;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Низкий уровень вычислительных навыков;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Слабая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сформированность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понятий и определений;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Наличие «пробелов».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Способы обнаружения отставаний учащихся: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наблюдение за реакцией учащихся на трудности в работе, на успехи и неудачи;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вопросы учителя и его требования сформулировать то или иное положение;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обучающие самостоятельные работы в классе.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4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58" y="448429"/>
            <a:ext cx="11688417" cy="59400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 поможет учителю эффективно организовать подготовку к итоговой аттестации?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Подготовка к ГИА в новой форме с 5 класса;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Тренинг по совершенствованию вычислительных навыков;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Организация тематических зачётов;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 Методическая подготовка к ГИА;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 Своевременная систематизация материала на этапах повторения;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 Регулярное проведение уроков обобщения;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8. Через систему дополнительных занятий (элективных курсов, индивидуальных консультаций) повышать интерес к предмету и личную ответственность школьника за результаты обучения.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9.Знакомство со структурой работы, временными рамками, нормами оценивания, условиями проведения экзамена, обучение «технике сдачи теста»: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строгому самоконтролю времени;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определению трудности заданий;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знакомство с приёмом «прикидки» результата подстановкой.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 Проведение в течение года диагностических и тренировочных работ, глубокий анализ результатов и работа по коррекции.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11. Неоднократная репетиция ситуации экзамена, формирование адекватной оценки, позитивный настрой на экзамен;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12. Психологическая подготовка к ГИА.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6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4082162"/>
            <a:ext cx="3324225" cy="26625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178904"/>
            <a:ext cx="10734261" cy="15696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вопросами в подготовке к ГИА являются следующие: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-организация информационной работы по подготовки учащихся к ГИА;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-мониторинг качества;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-психологическая подготовка к ГИА.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149" y="2325756"/>
            <a:ext cx="90048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принцип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тематический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принцип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логический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тренировочный.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Четвёртый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индивидуальный.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Пятый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временной.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Шестой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– контролирующий.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232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809" y="3288852"/>
            <a:ext cx="9481930" cy="31085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информационной деятельности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подготовке к ГИА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</a:t>
            </a:r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информационной </a:t>
            </a:r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работы: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информационной работы с педагогами.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информационной работы с учащимися.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информационной работы с родителями учащихся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61" y="0"/>
            <a:ext cx="4469917" cy="30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8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2" y="701744"/>
            <a:ext cx="9061381" cy="57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5" y="74408"/>
            <a:ext cx="11795470" cy="67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3" y="237917"/>
            <a:ext cx="11633545" cy="64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928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5843</TotalTime>
  <Words>341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Шаблон МАУ ИМЦ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Бараболя Светлана Анатольевна</cp:lastModifiedBy>
  <cp:revision>234</cp:revision>
  <dcterms:created xsi:type="dcterms:W3CDTF">2020-08-10T04:19:49Z</dcterms:created>
  <dcterms:modified xsi:type="dcterms:W3CDTF">2023-02-03T04:30:19Z</dcterms:modified>
</cp:coreProperties>
</file>