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sldIdLst>
    <p:sldId id="256" r:id="rId2"/>
    <p:sldId id="278" r:id="rId3"/>
    <p:sldId id="279" r:id="rId4"/>
    <p:sldId id="280" r:id="rId5"/>
    <p:sldId id="288" r:id="rId6"/>
    <p:sldId id="289" r:id="rId7"/>
    <p:sldId id="290" r:id="rId8"/>
    <p:sldId id="291" r:id="rId9"/>
    <p:sldId id="292" r:id="rId10"/>
    <p:sldId id="294" r:id="rId11"/>
    <p:sldId id="295" r:id="rId12"/>
    <p:sldId id="296" r:id="rId13"/>
    <p:sldId id="297" r:id="rId14"/>
    <p:sldId id="298" r:id="rId15"/>
    <p:sldId id="299" r:id="rId16"/>
    <p:sldId id="317" r:id="rId17"/>
    <p:sldId id="300" r:id="rId18"/>
    <p:sldId id="318" r:id="rId19"/>
    <p:sldId id="322" r:id="rId20"/>
    <p:sldId id="320" r:id="rId21"/>
    <p:sldId id="337" r:id="rId22"/>
    <p:sldId id="319" r:id="rId23"/>
    <p:sldId id="321" r:id="rId24"/>
    <p:sldId id="324" r:id="rId25"/>
    <p:sldId id="338" r:id="rId26"/>
    <p:sldId id="325" r:id="rId27"/>
    <p:sldId id="326" r:id="rId28"/>
    <p:sldId id="327" r:id="rId29"/>
    <p:sldId id="301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02" r:id="rId40"/>
    <p:sldId id="339" r:id="rId41"/>
    <p:sldId id="340" r:id="rId42"/>
    <p:sldId id="341" r:id="rId43"/>
    <p:sldId id="303" r:id="rId44"/>
    <p:sldId id="343" r:id="rId45"/>
    <p:sldId id="344" r:id="rId46"/>
    <p:sldId id="342" r:id="rId47"/>
    <p:sldId id="345" r:id="rId48"/>
    <p:sldId id="304" r:id="rId49"/>
    <p:sldId id="346" r:id="rId50"/>
    <p:sldId id="305" r:id="rId51"/>
    <p:sldId id="347" r:id="rId52"/>
    <p:sldId id="348" r:id="rId53"/>
    <p:sldId id="306" r:id="rId54"/>
    <p:sldId id="350" r:id="rId55"/>
    <p:sldId id="307" r:id="rId56"/>
    <p:sldId id="352" r:id="rId57"/>
    <p:sldId id="308" r:id="rId58"/>
    <p:sldId id="353" r:id="rId59"/>
    <p:sldId id="309" r:id="rId60"/>
    <p:sldId id="354" r:id="rId61"/>
    <p:sldId id="355" r:id="rId62"/>
    <p:sldId id="356" r:id="rId63"/>
    <p:sldId id="310" r:id="rId64"/>
    <p:sldId id="357" r:id="rId65"/>
    <p:sldId id="359" r:id="rId66"/>
    <p:sldId id="360" r:id="rId67"/>
    <p:sldId id="311" r:id="rId68"/>
    <p:sldId id="361" r:id="rId69"/>
    <p:sldId id="362" r:id="rId70"/>
    <p:sldId id="363" r:id="rId71"/>
    <p:sldId id="312" r:id="rId72"/>
    <p:sldId id="364" r:id="rId73"/>
    <p:sldId id="365" r:id="rId74"/>
    <p:sldId id="313" r:id="rId75"/>
    <p:sldId id="366" r:id="rId76"/>
    <p:sldId id="367" r:id="rId77"/>
    <p:sldId id="314" r:id="rId78"/>
    <p:sldId id="368" r:id="rId79"/>
    <p:sldId id="369" r:id="rId80"/>
    <p:sldId id="370" r:id="rId81"/>
    <p:sldId id="315" r:id="rId82"/>
    <p:sldId id="371" r:id="rId83"/>
    <p:sldId id="260" r:id="rId84"/>
    <p:sldId id="316" r:id="rId8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5C"/>
    <a:srgbClr val="F9FFFE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5:54.2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9772 3747 64,'0'0'75,"0"0"-6,0 0-1,0 0-5,0 0 0,0 0-1,0 0-10,0 0-6,0 0 0,0 0-3,0 0 2,0 0-3,0 0-4,0 0-6,0 0 5,0 0-5,0 0 8,0 0-8,0 0 5,0 0-1,0 0-5,0 0 5,0 0-7,0 0 9,0 0-9,0 0-3,0 0-1,0 0 2,0 0-1,0 0 0,0 0 1,0 0-1,0 0-2,0 0-5,0 0 5,0 0 1,0 0 3,0 0-7,0 0 10,0 0-6,0 0 6,0 0-6,0 0 0,0 0-5,0 0 0,0 0-3,0 0 2,0 0-9,0 0 3,0 0 1,0 0-5,0 0 5,0 0-3,0 0-2,0 0-1,0 0-1,0 0 1,0 0-5,0 0-1,0-19 3,0 19 2,0 0-1,0-10-5,0 10 2,0 0-3,0-9 4,0 9-2,0 0-3,3-9 1,-3 9 3,2-7-2,-2 7 4,2-6-5,-2 6 3,4-8-4,-4 8 6,2-7-6,-2 7 0,3-9 5,-3 9-8,1-7 1,-1 7-1,5-7 4,-5 7 0,4-7-3,-4 7 2,5-7-4,-1 4 1,-4 3 3,6-8-1,-3 2-1,-3 6 0,9-5-1,-5 1-3,-4 4 5,7-7-7,-3 4 2,-4 3 7,9-7-14,-9 7 8,8-5-1,-8 5 4,6-5 0,-6 5 2,7-4 0,-7 4 1,7-3-3,-7 3-3,0 0 2,10 0-3,-10 0 3,0 0-5,0 0-6,11 0 5,-11 0-7,0 0 11,7 5-1,-7-5 0,8 4-1,-4 1-2,-4-5 3,4 7 1,-4-7-4,3 8 4,0-6 3,1 5-3,-4-7 5,4 8-13,0-2 6,-4-6-2,2 11 9,0-6-10,-2-5 3,2 12-7,-1-5 2,-1-7-4,0 10 5,0-10 4,0 12-4,0-7-2,0-5 9,-3 10-5,3-10 8,-3 11-13,0-8 14,3-3-11,-5 9 7,5-9-3,-4 8 7,0-4-2,4-4-2,-6 8-4,6-8 3,-9 8 12,5-2-15,0-2-1,-1 0 6,5-4-2,-9 7 1,4-4 0,5-3-4,-10 7-1,5-3 5,1 2 7,-1-2-3,5-4-6,-10 10 6,3-6 7,4 0-14,-1 0 3,-1 2 5,-1 0-2,0-1 2,0 3-8,1-1 6,2 0 0,-3 0-5,2-2 2,-1 2 1,1-2 11,0 4 11,0-5-26,0 3 9,2-1-15,-2 0 18,1 0-3,-2 0-4,3 1-2,-1 0 2,1-2 1,2-5 1,-4 12 5,1-7 0,3-5-4,-2 12-9,2-6 10,0-6-1,-3 9 2,3-9-3,0 9 0,0-9-2,0 9 5,0-9-7,0 0 5,3 11 0,-3-11-1,2 7-2,-2-7 1,5 5 4,-5-5-3,7 5 8,-7-5-5,7 1-5,-7-1 6,9 3-10,-9-3 10,9 0-1,-9 0-6,12 0 9,-12 0-17,10-2 1,-10 2-17,13-1 6,-6 0-3,-7 1-4,12-3 0,-6 1-4,2 1-3,-8 1 3,13-2-6,-8-1-1,-5 3-1,12-5 4,-12 5 1,10-4 6,-10 4 2,7-3 1,-2 1-3,-5 2 10,8-4-2,-8 4 5,6-4-2,-6 4 6,6-4-4,-6 4 7,5-5-4,-5 5 9,4-4-3,-4 4 1,0 0 3,5-9-1,-5 9 7,5-5-5,-5 5 4,5-9-7,-5 9-3,1-7 9,-1 7 0,4-8-4,-4 8 3,1-7-4,-1 7 8,0-12-9,0 12 9,0-9-2,0 9 1,1-11-6,-1 11 6,0 0-3,-1-17 5,1 17-5,0-10 3,0 10 2,-2-12 0,2 12 2,-4-12 6,4 12-1,-5-13-9,5 13 8,-8-9-2,6 2-1,2 7 13,-6-10-5,6 10 6,-7-10-1,3 5-4,-1-1-3,1 1 7,0-1-14,0 0 5,4 6 14,-6-9-7,2 4-4,4 5 22,-7-9-8,4 6-2,3 3 4,-6-9-4,6 9-8,-7-5 2,7 5-2,-4-4 8,4 4-2,0 0-12,-8-6 5,8 6-8,0 0 2,0 0 3,-6-5-1,6 5-15,0 0 22,0 0-11,0 0-1,0 0-6,-6-2 0,6 2 5,0 0-11,0 0 2,0 0-1,0 0-20,0 0 10,0 0-9,0 0-1,0 0-8,0 0-12,0 0-4,-8-3-8,8 3-19,0 0-67,0 0-152,0 0 68</inkml:trace>
  <inkml:trace contextRef="#ctx0" brushRef="#br0" timeOffset="664.0622">10105 3987 17,'0'0'120,"6"6"11,-6-6-11,0 0-7,0 10-5,0-10 3,3 10-7,-3-10-14,0 9-9,0-9-9,1 8 1,-1-8-15,-1 12 2,1-7-14,0-5-7,-6 10-6,5-4-17,1-6-17,-2 10-28,-2-5-27,4-5-16,-7 11-14,2-6-23,1 1-65,-3 1-187,2-2 83</inkml:trace>
  <inkml:trace contextRef="#ctx0" brushRef="#br0" timeOffset="1854.4922">10531 3678 23,'0'0'92,"3"-8"-7,-3 8 3,0 0-16,0 0 7,0 0-5,1-7 3,-1 7-11,0 0 0,0 0-3,0 0-1,-2-13-4,2 13-5,0 0 0,-3-7-3,3 7-3,0 0 2,-4-8 1,4 8-8,0 0 3,-2-8-7,2 8-3,-4-4 3,4 4-2,0 0-7,0 0-2,-8-7-1,8 7 2,0 0-3,-4-6-2,4 6-1,0 0 1,0 0 3,-11-1-10,11 1 1,0 0 1,-12 0-8,12 0 2,-10 1-2,10-1-6,-10 4 6,5-1 2,5-3 5,-14 7-3,9-3 4,-1 1 1,0 0-2,-3 1-1,3 0 5,1 4 4,-3-3 1,2 3-1,1-3-4,-2 2 3,2-1-1,1 3 3,0-2-2,3-3 1,-4 2-3,4 2 2,-2-4-6,2 2 2,1 1-1,0-9-1,-1 15-5,2-7-1,0-1 0,1 0 1,0-1-1,2 0 1,-4-6-5,6 12-2,-1-7 0,-1-2 0,1 0-2,-5-3-4,13 3-18,-7-4 1,-6 1-3,15 0-11,-7 0-4,3-4-8,-5 0-2,3 2-4,1-3-4,-2 0-3,0-3-5,0 3-10,0-4-6,0 3-9,-2 0 11,2 1 11,-3-3 6,-1 4-9,1-3 10,-1 2 6,0-2 3,-2 1 11,-2 6 2,6-12-4,-4 8 6,-2 4 8,2-10 5,-2 10 3,2-8 10,-2 8-4,0 0 1,1-9 1,-1 9 4,0 0 1,0 0-3,0 0 4,0-8 0,0 8-4,0 0 0,0 0 3,0 0-3,0 0-3,0 0 10,0 0-1,0 0 4,0 0-4,0 0 7,0 0 1,0 0 6,0 0-6,-10 18 8,10-18-1,-3 8 9,3-8-6,-1 14 8,0-7-4,1 3 8,-2 0-6,1-1 9,1 1 0,-1 2-3,1 0 0,-1 0 4,-1 2 1,1-3 0,0 2 7,-1 2-1,1-2 3,-2-1-5,1-1-2,-1 1 4,1-2-4,-3 1-2,1-1-4,0 1 1,0-4-3,-1 3-1,1-3 4,0-1-5,-2-1 0,1-1 0,0 3-2,-4 0-5,0-3 2,0 2 1,0-2-5,1-1-6,0 0-3,1-1-4,7-2 2,-14 4-3,6-4-9,8 0 9,-12 3 1,5-3-6,7 0 1,-12-3-4,12 3-4,-11 0-4,11 0-6,0 0 5,-11-2-4,11 2 6,-8-3-12,8 3-4,0 0-11,0 0-13,-9-4-4,9 4-23,0 0-14,0 0-18,0 0-14,0 0-102,0 0-245,0 0 109</inkml:trace>
  <inkml:trace contextRef="#ctx0" brushRef="#br0" timeOffset="2854.4922">9312 3889 78,'0'0'81,"0"0"-7,0 0-6,0 0 6,0 0-5,0 0 2,0 0-14,0 0-3,0 0-9,0 0 1,0 0 0,0 0 10,0 0-3,0 0-4,9 13-4,-7-6 18,1-3 3,3 1-10,-3 1 5,1 0-13,0 2-2,1-1-1,0 3-4,2-1 0,0 1-5,-2-2-5,2 2 0,-1-2-13,1 2 7,0 0-9,0-3 8,-1-1-6,-1 0 2,0-2-8,1 3-4,-2-2-3,0-1-10,-4-4 9,7 8-13,-3-7 2,-4-1-20,5 6-10,-5-6-3,0 0-7,0 0-21,6 3-8,-6-3-18,0 0-15,0 0-85,0 0-210,0 0 93</inkml:trace>
  <inkml:trace contextRef="#ctx0" brushRef="#br0" timeOffset="3174.8047">9440 3895 61,'-4'7'105,"0"1"5,-1 0-4,-1 1-6,1 2-7,0-1-15,-2 1-2,0 3-7,-1-3-4,3 1-7,-2-3 3,0 2-15,1-2 3,-1 0-11,2 0-7,0 2-7,-2-3 0,2-2-4,-1 1-4,3-1-7,0-2-12,3-4-9,-6 10-8,4-6-3,2-4-21,-4 6-7,4-6-16,0 0-26,-6 5-62,6-5-167,-8 3 74</inkml:trace>
  <inkml:trace contextRef="#ctx0" brushRef="#br0" timeOffset="4722.6563">9797 4218 36,'0'0'70,"0"0"4,0 0-9,0 0 1,0 0-4,0 0 2,0 0-8,0 0 0,0 0-5,0 0-6,0 0-4,0 0 2,0 0-4,0 0 1,5-25-2,-5 25 1,5-6-6,-5 6-8,4-5 9,-4 5 3,6-9-3,-2 6 2,-4 3-5,8-7-5,-8 7-5,6-5 2,-6 5 5,9-4-8,-9 4-3,7-1 3,-7 1-2,7-3 0,-7 3-4,9 0 1,-9 0 0,0 0 4,10 8-7,-8-4 3,-2-4 2,7 8 5,-4-3-5,-3-5 2,5 10 2,-3-3 5,1 2 0,-2-1 1,2 1 2,-3 1-7,-2 0 0,2 1 0,-1 0 7,0-1-10,-2-2-5,-1 2 1,2-2 1,-3-1-3,0 3 2,0-3-2,1 1 4,0-3-5,-1 0-7,0 0 2,1 1 1,-2-1-5,6-5-4,-9 5-7,5-3 9,4-2-4,-7 6-6,7-6-2,-6 1 4,6-1-5,0 0 4,0 0-6,0 0-5,-13 0 5,13 0-5,0 0-2,0 0-8,0 0 5,0 0-4,0 0 1,9-18-4,-9 18 10,8-8 3,-8 8-10,7-5 6,-1 1 6,-1 1-4,-5 3 5,11-5 1,-6 5 4,-5 0-6,11 0 6,-11 0 2,12 3-4,-7-1 3,-5-2 5,9 7-3,-4-2 5,-1 0 0,1 0-2,0 2 8,-1-2 2,1 4 3,-1-1-1,0 0 2,-1-1 11,-1 3-6,1 0 8,0-1 9,-1 0-9,-4 2 5,2-1-3,-2 1 0,1-4 7,-2 3-12,2-4 2,0 5 3,-1-5 1,2-6-5,-6 11 0,5-7-3,-3 1 0,4-5 5,-7 12-3,2-11 8,5-1-3,-10 6-2,4-2 2,6-4-3,-12 1-2,5 2-3,7-3 1,-13 2-3,13-2-3,-14-2-5,14 2 8,-13-4-8,8 1 0,5 3-1,-14-5 4,9 3-3,-2 1-2,7 1 4,-9-6-6,9 6 4,-7-4 2,7 4 2,0 0 6,-8-2-8,8 2-1,0 0 2,-8-3 4,8 3-2,0 0-5,0 0 3,0 0 2,0 0-3,-7-5 0,7 5-7,0 0 4,0 0 0,0 0-4,0 0-1,0 0-6,0 0 0,0 0-7,0 0-6,0 0-11,0 0-7,0 0-11,0 0-15,0 0-22,0 0-10,0 0-23,0 0-16,0 0-135,0 0-290,0 0 128</inkml:trace>
  <inkml:trace contextRef="#ctx0" brushRef="#br0" timeOffset="5144.5313">10091 4526 11,'0'0'127,"0"0"-12,0 0 2,0 0 5,10 6 1,-10-6-2,0 0-2,0 0-16,2 11 1,-2-11-4,3 13-3,-3-13-9,0 10 2,0-3-10,0 0-7,0-7-9,-3 13-7,2-7-7,0 4-4,-1-3-9,2-7-14,-10 16-10,5-8-17,5-8-7,-9 15-19,3-9-27,-2 1-10,6 0-17,2-7-18,-8 9-25,3-5-106,0-1-253,5-3 111</inkml:trace>
  <inkml:trace contextRef="#ctx0" brushRef="#br0" timeOffset="5738.2813">10391 4228 30,'5'16'110,"-5"-16"6,-1 12-12,1-6 6,-3 4-2,2 0-4,-3-2-6,3 1-7,-2 0 5,1 0-16,-1 2-6,0-4-2,0 0-10,0-2-3,-3 4-2,5-5-8,-2 3-5,3-7-4,-3 8-10,1-4 2,2-4-4,-3 7-12,3-7-5,0 0 3,-2 8-9,2-8 0,0 0 0,0 0-9,0 0 3,0 0 3,0 0-1,0 0-3,0 0 2,0 0-1,14 0 0,-14 0 0,0 0 5,0 0-1,15-6-6,-15 6 6,10-2-8,-10 2 0,10-2-2,-10 2 6,9-2-10,-9 2-6,8-1-10,-8 1 3,8-2 0,-8 2-5,9-2-2,-9 2-9,10-1-12,-10 1-7,6-1-1,-6 1 1,8-2 0,-8 2-3,0 0-5,10-2-3,-10 2-7,0 0 1,8-4 2,-8 4-45,5-3-130,-5 3 58</inkml:trace>
  <inkml:trace contextRef="#ctx0" brushRef="#br0" timeOffset="6097.6563">10561 4267 86,'0'0'82,"0"0"-3,0 0 9,0 0-7,0 0-7,0 0 4,0 0 0,0 0 14,0 0 2,0 0 4,0 0-6,0 0 7,-11 28 4,7-19 0,0 0-6,0 1-4,0 5-1,-1 1 8,1-4-2,-1-1-2,1 5-5,-1-2-7,1 2 4,-1-1-11,0 1 0,2 1-14,-2 0 1,1-5-3,1-1-7,-1 1-3,1 0-4,3-1-7,-1-1 0,-2 0 0,1-1-6,-1-2-1,2-1-6,1-6-4,-1 11 1,1-11 0,-2 9-10,2-9-7,-2 5-2,2-5-10,0 0-5,-3 10-10,3-10-5,0 0-9,0 0-12,0 0-13,0 0-36,0 0-20,0 0-32,0 0-29,0 0-39,0 0-123,0 0-365,0 0 161</inkml:trace>
  <inkml:trace contextRef="#ctx0" brushRef="#br0" timeOffset="7703.125">9477 4756 5,'0'0'74,"0"0"1,0 0 3,0 0-8,0 0-1,-10-1-4,10 1 2,0 0-5,0 0-7,0 0-6,-7 4-1,7-4 3,0 0-1,0 0-6,0 0 0,0 0-2,-6 4-8,6-4 3,0 0-8,0 0 0,0 0-6,0 0-2,0 0 0,0 0 9,0 0-3,0 0 1,0 0-2,0 0-3,0 0-6,17 7 9,-17-7-5,8 0-3,-8 0 3,13 0-3,-5-2 4,1 2 0,3-1-2,-1 2-7,1-2 5,0 1-9,0 0 0,-1 0 7,3-1-5,-1 1-3,3 0 1,-5-3-1,7 1 6,1 2-8,-2 0-4,-2-3-3,2 1 4,0 1 7,0 0-5,-2 0 1,2-1 3,-3 0-11,0 2 5,0-3 7,4 2-19,-4 1 12,-2 0-5,6-3-1,-6 2 7,2 0 2,1-1 1,-2 1-8,2 1 1,-2-1 1,-1-1 0,1 2 4,5 0-6,-5 0 1,-13 0 0,21 0-2,-10-2 3,0 4 2,1-4-1,-3 2-5,2 0 9,1 0-4,-1 0-1,-1 0-1,-2-2-1,2 4 2,2-4 4,-2 1-3,1 0-7,-2 1 5,2-1-3,-1-1 6,0 1-3,0 2-5,-10-1 7,19 0 12,-7 0-13,-1 0 2,0 0-6,-1 0 7,1 2-4,0-1 3,0-1-3,2-1-1,-2 1-2,5-3 1,-5 3-1,2-2-9,1 4 9,0-3 4,0 1-4,-2 0-5,0-1 0,1 0 1,-1 1 1,0 0 0,0-1 0,-1 1 3,0-3-1,-1 3 2,-10 0 4,15 0-4,-8 3-2,-7-3 7,11 0-8,-11 0 3,12 0 2,-12 0-2,7 0 0,-7 0 0,0 0-1,11-3 12,-11 3-8,0 0-2,10 3 2,-10-3 3,9 0-3,-9 0 9,0 0-2,0 0-7,10-3-1,-10 3 3,0 0 0,9 0 11,-9 0-8,10 0-5,-10 0 13,10 0-11,-10 0-3,12-1 3,-12 1 1,10 1-3,-10-1 4,0 0-3,12-1-5,-12 1 5,0 0-2,11-1 2,-11 1-4,0 0 0,0 0 3,9 0 2,-9 0 4,0 0 0,0 0 0,0 0-6,8 2 3,-8-2 1,0 0-10,0 0-9,0 0-2,0 0-17,0 0-20,0 0-12,0 0-29,0 0-29,0 0-94,0 0-234,0 0 104</inkml:trace>
  <inkml:trace contextRef="#ctx0" brushRef="#br0" timeOffset="34151.3672">9409 4888 18,'0'0'63,"0"0"-7,0 0-4,0 0 1,0 0-1,0 0 0,0 0-6,0 0 1,0 0-13,0 0 13,0 0-3,7-4 3,-7 4-2,0 0-3,0 0-3,0 0-2,0 0 0,0 0-4,0 0 14,0 0-20,0 0 3,0 0-5,0 0-4,0 0-1,0 0-3,0 0 4,6-2-4,-6 2-6,0 0-7,6-5 1,-6 5 2,4-5-3,-4 5 2,6-5 5,-6 5 7,6-6-14,-2 2 8,-4 4 2,6-4-13,-6 4 3,10-5 0,-5 2-3,-5 3 8,10-4-2,-4 1-2,1 1 0,-7 2 1,8-4-4,-8 4-3,9-1 5,-9 1-3,0 0 3,14 3 1,-10-1 0,-4-2-3,6 7 2,-3-4 10,-3-3-3,5 11-2,-5-5 7,0-6-10,1 12 17,-1-5-11,0 2 0,0-9 5,-3 18-4,-1-10 0,0 3 1,0-2 6,-1 0-20,-3-1 14,3-1-3,-3 3-4,2-4 6,-2 2-2,-2-4-5,2 2 2,-1 1-3,-1-2-8,1 0-3,0 0-4,3-2-1,-4 2-1,2-1-7,2-1 7,6-3 2,-10 2-2,10-2-7,-7 3 3,7-3 1,0 0-2,-9 2-5,9-2 2,0 0 5,0 0-1,0 0 1,0 0-1,0 0-2,0 0 7,0 0-3,0 0-3,16-16 8,-9 13-2,-7 3-5,12-5-1,-6 2 13,3 2-1,-9 1-3,13-3 1,-13 3-1,14 0-2,-7 2 5,-7-2-6,15 2 3,-10 2-2,2-3-2,0 2 7,-2 2-5,0-1 6,0 4-10,-1-1 13,1-2 0,-1 5 19,0-1 3,-2-2 2,0 2-2,-1-1 0,-1 0-3,1 1 0,-1-9 0,-1 15 0,-2-8 13,2 0 1,-2-2-6,3-5 4,-5 11 1,0-7 15,0 1-4,0-1 3,5-4-4,-13 3 4,6 0-4,7-3-7,-18 0-6,10 0 3,-5 0 1,3-3-7,2 3-2,8 0 3,-15-3-4,7 2 4,1 0-7,-3-3-5,10 4 0,-15-5-2,10 3 4,5 2 4,-12-2 0,12 2-6,-8-3-3,8 3-1,-8-3 7,8 3-10,-7-2-3,7 2 0,0 0 0,0 0-6,0 0-12,0 0-10,-8-3-17,8 3-2,0 0-11,0 0-25,0 0-21,0 0-21,0 0-27,0 0-83,0 0-248,0 0 110</inkml:trace>
  <inkml:trace contextRef="#ctx0" brushRef="#br0" timeOffset="35088.8672">9958 4877 55,'0'0'91,"0"0"4,0 0-5,0 0 10,0 0-14,0 0 9,0 0-11,0 0-2,0 0-2,0 0-9,0 0-6,0 0-4,0 0-15,0 0 4,0 0-12,0 0-3,0 0 2,0 0-5,0 0-8,0 0 10,1 19-5,-1-19 0,-4 12 1,4-12-6,-4 12 5,2-4-7,-2-1 4,-1 1-3,1 1-7,1-2 4,1 0 2,-1-2-4,-1 1-2,2 1-4,-2-2-4,4-5 0,-5 9 3,1-5-7,4-4 2,-5 8 7,5-8-4,-5 5-4,5-5-3,0 0 1,-4 5-2,4-5-1,0 0 1,-5 3-2,5-3 0,0 0-3,0 0-2,0 0-1,0 0-1,0 0 3,0 0-5,0 0 1,0 0 2,0 0-5,19-13-6,-13 10 6,-6 3-7,12-4 4,-12 4-8,10-5 5,-4 3-4,-6 2 1,12-1 2,-12 1 9,12 0-4,-12 0-4,11 5 0,-5-1-1,0 0 7,1 3 9,0-2-13,-1 2 4,-2-2 6,0 2-3,0 0-3,1 1 11,-1-1 1,-1-1-7,-2 5 14,1-4-10,0 1 1,0 3 1,-1-5 1,-2 5 3,1-11-6,-3 14 3,2-8 13,-2 1 8,-2-1-3,5-6 0,-6 12 0,-1-8 13,-2 1-3,2-1 6,0-1-7,-2-1 2,2 0 1,-3-1-7,10-1 11,-18 3 0,8-2-8,1-1 0,9 0-4,-16-1-3,5 1 0,11 0-4,-13 0-4,5-1-2,8 1-1,-14 0 0,14 0 1,-11-2-5,11 2 5,-12 0-1,12 0-14,-11 2 10,11-2-1,-8 0 0,8 0-2,0 0 2,0 0-1,-13-2-13,13 2-1,0 0-10,0 0-13,0 0-18,0 0-16,0 0-23,0 0-23,0 0-15,0 0-99,0 0-246,0 0 109</inkml:trace>
  <inkml:trace contextRef="#ctx0" brushRef="#br0" timeOffset="35746.0935">10014 4918 66,'0'0'120,"0"0"-5,0 0-8,0 0 6,0 0-7,0 0-4,0 0-6,0 0-7,0 0-4,0 0-4,0 0-3,0 0 1,0 0-9,0 0-6,0 0-3,0 0-1,0 0-4,0 0 3,0 0-9,0 0-1,0 0 1,0 0-5,0 0-4,0 0-5,0 0-1,0 0-3,1-10-3,-1 10 0,0 0-5,0 0-4,0 0-3,0 0-3,0 0 3,0 0-5,0 0 1,0 0-4,0 0 3,0 0 1,0 0 0,0 0-1,0 0 0,0 0-3,0 0 3,0 0 0,0 0 1,4-7 4,-4 7-2,0 0-5,12-1 4,-4 1 0,-8 0-3,17 0-1,-8 0 4,2-1-10,2-2 8,-1 3-6,-1-1-8,-2 0 1,4-2 3,-3 3-3,2-1-8,-2-1-2,-10 2-5,14-1-3,-8 0 1,-6 1-2,11 0-1,-11 0 5,0 0-12,9-2-5,-9 2-9,0 0-12,0 0-10,0 0-16,0 0-16,7 0-30,-7 0-21,0 0-114,0 0-282,0 0 125</inkml:trace>
  <inkml:trace contextRef="#ctx0" brushRef="#br0" timeOffset="38918.9453">10629 4880 50,'0'0'74,"0"0"-1,0 0-5,0 0-2,0 0-2,0 0-4,0 0-3,0 0 8,0 0 1,0 0-5,0 0 0,0 0 13,0 0-8,0 0 2,0 0 0,0 0-9,0 0 4,0 0-9,0 0-6,0 0-3,0 0 2,0 0-2,0 0-6,0 0-1,0 0-4,0 0 1,0 0 4,0 0-3,0 0 5,-12-17 0,12 17-6,0 0 1,-5-5-5,5 5 3,0 0 2,-6-3-2,6 3-4,0 0-1,0 0-3,-9-5-3,9 5-2,0 0-4,-9-1-5,9 1 1,-8-1-6,8 1 2,0 0-8,-14 2 8,14-2-1,-10 0 3,10 0 1,-9 2-3,9-2 2,-12 1-2,4 1 0,8-2 0,-13 3-2,6 1 1,1-1-4,6-3 2,-12 5-1,5-2 1,0-1-1,1 3-1,1-1 0,-3-1 5,2 2-9,6-5 4,-11 4 3,7 1-1,4-5 1,-7 8-1,2-4-4,0 0 5,5-4-5,-7 8 2,3-3-1,4-5 3,-5 8-1,3-4 5,2-4-3,-5 10 0,1-6-1,4-4-4,-4 12 6,4-12 0,-3 10-6,2-3 7,1-7-4,-1 9 1,-2-4-1,3-5-1,-1 9 1,1-9 3,-1 9-2,1-9-2,1 12 4,0-5 5,-1-7-9,2 10-1,-2-10 1,2 10-3,-2-10 0,0 10 3,0-10-3,1 6-2,-1-6-1,2 10 2,0-5 0,-2-5 5,0 0-3,3 9-1,-3-9 1,0 0 2,2 8-2,-2-8-3,0 0 0,5 7-1,-5-7 1,3 6 2,-3-6-2,4 4 2,-4-4-2,5 5 2,-5-5-2,5 5 0,-5-5 0,5 5 0,-5-5-2,8 5 3,-8-5-5,6 3 6,-6-3-4,8 4 2,-8-4-2,6 2-3,-6-2 2,7 4-2,-7-4-1,6 3 3,-6-3-2,0 0 0,12 3 0,-12-3 0,7 1-1,-7-1-2,10 1-6,-10-1 5,8 1 1,-8-1-6,9-1 0,-9 1 0,0 0-8,15-4 1,-15 4-3,11-2 5,-6 1-3,-5 1-1,6-2 5,-6 2-3,10-4 11,-10 4-3,7-4-1,-7 4 1,6-2 2,-6 2-1,5-4 4,-5 4-6,0 0 16,9-5-2,-9 5 0,0 0-6,7-6 0,-7 6 9,3-3-5,-3 3-4,0 0 3,7-6 4,-7 6-1,5-7-3,-5 7 2,4-3-2,-4 3 3,0 0-5,6-5 9,-6 5-2,0 0 8,4-9-2,-4 9 0,0 0 4,3-8-2,-3 8 5,0 0 0,0 0 2,-2-12 1,2 12-1,0 0 3,0 0 0,-2-12 3,2 12 2,0 0 5,0 0-2,-4-8-7,4 8 4,-6-5-3,6 5 4,0 0-6,-11-4-2,11 4 6,-9-4 3,9 4-3,-11-2 0,11 2-5,-12-4 1,7 2-7,5 2 8,-12-2-2,12 2-5,-12 0 1,7-3 0,5 3 0,-9-4 0,9 4-2,-12-2 4,7-1-3,5 3 5,-7-3-3,7 3 2,-13-1-4,13 1 6,-10-1 1,10 1 0,-8-3 4,8 3 2,-10-1-2,10 1 1,0 0 3,-12 0-6,12 0-4,0 0-2,-10 0-2,10 0 3,0 0-4,-11 2-1,11-2-1,-7 3-3,7-3 0,-9 1 2,9-1-5,-6 3 1,6-3 0,-10 3-4,10-3-1,-7 2-4,7-2-4,-6 4-10,6-4-3,-8 3-13,8-3-10,-7 2-12,7-2-20,-6 5-24,6-5-22,0 0-41,0 0-36,-10 2-174,10-2-403,0 0 178</inkml:trace>
  <inkml:trace contextRef="#ctx0" brushRef="#br0" timeOffset="40388.6716">8893 5163 16,'0'0'81,"0"0"-6,0 0-8,0 0 8,-11 0-3,11 0-1,0 0-2,0 0 2,0 0-4,-10 4 6,10-4-8,0 0 1,0 0-6,0 0-3,-8 0-1,8 0-4,0 0-2,0 0-2,0 0-5,0 0 1,0 0-3,-8 3 2,8-3-5,0 0-3,0 0-1,0 0-4,0 0 2,0 0-2,0 0 10,0 0 3,0 0 7,0 0-5,0 0-6,0 0 6,19 5-5,-11-3 2,-8-2-2,14 1 0,-6 0-3,3-1-4,-3 3 0,0-3 0,-8 0-6,16 0-4,-8 2 0,0-2-5,-8 0 0,15 2-2,-9-1 1,-6-1-5,12 0-5,-12 0-9,10 2-2,-10-2-6,9 0-4,-9 0-8,8 1-6,-8-1-12,0 0-14,10 1-6,-10-1-17,0 0-11,0 0-25,9-2-13,-9 2-18,0 0-106,0 0-272,0 0 121</inkml:trace>
  <inkml:trace contextRef="#ctx0" brushRef="#br0" timeOffset="40787.1092">8988 5023 84,'0'0'89,"0"0"-8,0 0 10,-5 26-6,3-19-1,1 3 4,0-1-1,-2 3-4,1-2-6,-1 2-7,-1 0-7,1-1-4,0 0-3,0 0-2,0 1-10,0-3-1,0 0-11,2 2-2,-1-2 8,-1 0-1,-1-2-13,4-7-6,-5 10-2,4-5-1,1-5 4,-3 11-10,3-11-12,-2 8 5,2-8 1,-4 5-29,4-5-22,0 0-13,0 0-27,-4 5-15,4-5-89,0 0-208,0 0 92</inkml:trace>
  <inkml:trace contextRef="#ctx0" brushRef="#br0" timeOffset="51936.5231">9035 5363 9,'0'0'38,"0"0"0,0 0-1,0 0-1,0 0-1,0 0-1,0 0-8,0 0 5,0 0 0,0 0-8,0 0 4,0 0-3,0 0-5,0 0 3,0 0-3,0 0-3,0 0 2,0 0-1,0 0-1,0 0-1,0 0 2,0 0-8,0 0 6,0 0-5,0 0 4,0 0-3,0 0 1,0 0 2,0 0 1,0 0-4,0 0-4,0 0 0,0 0 8,0 0-2,0 0-5,0 0 3,-6-5-1,6 5 3,0 0-2,0 0-3,0 0 4,0 0-6,0 0 5,0 0 0,0 0-9,0 0 3,0 0 6,-7-5-1,7 5-5,0 0-4,0 0 2,-1-8-8,1 8 8,0 0-1,0 0 0,0 0 1,3-13 0,-3 13-3,0 0 7,0 0-3,2-9 2,-2 9-5,0 0-2,0 0 1,0-10 4,0 10-5,0 0 1,4-5 5,-4 5-6,0 0-8,0 0 2,5-8 8,-5 8-2,0 0-2,5-4 4,-5 4-1,4-5-2,-4 5 4,0 0 1,8-3-6,-8 3 3,0 0-3,7 0 4,-7 0-5,9-3 8,-9 3 0,8-2 6,-8 2-8,8-4-2,-8 4 0,0 0 4,12 0-3,-12 0-1,0 0 1,11 4-1,-11-4 3,7 5 2,-7-5-2,9 3 0,-6 0 7,-3-3-4,0 0 0,7 6-4,-7-6 0,4 7-12,-4-7 13,2 8 5,-2-8-4,2 5-3,-2-5 3,0 0-4,1 9 0,-1-9 14,2 7-12,-2-7 11,0 0 8,-5 13-6,5-13-1,-3 7-4,-1-2 4,4-5-5,-5 5-3,5-5 0,-8 7 5,6-2-2,2-5 1,-8 7 2,4-2-4,4-5 3,-7 7-14,3-3 12,4-4-10,-9 8 11,6-6-4,0 4 0,-1-2-1,4-4-4,-8 7-3,3-2 3,5-5-7,-6 5 12,6-5-10,-6 5 3,3-2 0,3-3 5,-7 4 1,7-4-6,-8 3 3,8-3 8,-10 5-7,10-5-5,-6 5 7,2-1-3,4-4 5,-9 3-3,9-3-1,-9 4 1,9-4-5,-9 5 0,5-2 2,4-3-4,-9 2 6,9-2-6,-10 6 1,5-1-4,5-5 16,-8 4-6,3 0-2,-1-1 3,2 2-2,4-5 9,-6 6-16,6-6 8,-8 6-6,5-1 4,3-5 0,-7 6-1,7-6-1,-6 6 9,6-6-4,-4 9-1,4-9-4,-4 7 5,4-7-12,0 0 7,-3 8 0,3-8 10,0 0-2,-1 7-8,1-7-4,0 0 4,0 0 2,0 0 1,0 0-3,5 8-1,-5-8 1,0 0 5,9 4-1,-9-4-3,10-2-2,-10 2 1,10 0 5,-10 0-3,11-3-1,-2 2-1,-9 1 3,12-1-5,-4-1 7,-8 2-3,14 0-3,-14 0-3,13-1 3,-7 1-1,2-2-1,-8 2 2,14 0 6,-14 0-11,14 0 6,-8 0 5,-6 0-3,12-2 4,-12 2-8,14 0 4,-14 0 0,10-1-3,-10 1-5,11-1 17,-11 1-11,11 1-1,-11-1 1,8 0-3,-8 0 1,0 0 10,9 1-8,-9-1 1,0 0-2,0 0-1,10-1 7,-10 1-5,0 0-1,0 0 8,0 0-13,7 3 11,-7-3-9,0 0 6,0 0-4,0 0-2,0 0 1,0 0 7,7 2-1,-7-2 2,0 0-10,0 0 5,0 0 4,0 0-3,0 0-11,0 0-11,0 0-21,0 0-15,0 0-20,0 0-24,0 0-62,0 0-176,0 0 78</inkml:trace>
  <inkml:trace contextRef="#ctx0" brushRef="#br0" timeOffset="55220.703">9542 5327 23,'0'0'52,"0"0"-3,0 0 0,0 0-2,0 0-3,0 0-9,0 0-2,0 0 0,0 0-3,0 0 4,0 0-3,0 0-4,0 0 0,0 0 2,4-12-1,-4 12-4,0 0 0,0 0 4,0 0-3,0 0 1,0 0 5,0 0 2,0 0-7,0 0-1,0 0-6,-5-15 4,5 15 0,0 0 2,0 0-6,0 0 19,-4-7-10,4 7-6,0 0 1,0 0 11,-9-4-5,9 4 1,0 0 3,-5-3-4,5 3 1,0 0 3,-10-1-6,10 1-4,0 0 2,-12 0 3,12 0-7,0 0-5,-12 3-1,12-3 0,-10 0-3,10 0-3,-10 3 4,5 0 2,5-3-9,-12 5 1,7-2 11,-1 0-12,6-3 6,-10 6-2,5-5-7,5-1 1,-10 5-2,6 0 2,4-5 1,-8 5 3,3 0-5,5-5 5,-9 8-3,6-4-4,-1 1 3,-2-1 3,3 2-5,3-6 3,-8 8-4,3-4 5,5-4-1,-6 8 0,4-3-4,2-5 4,-6 8-6,6-8 5,-3 9-3,1-4 1,2-5 0,-6 10 3,3-5 0,3-5-6,-4 13 2,4-13 1,0 9-3,-1-3 0,1-6 0,-3 9-1,3-9 2,1 9 5,-1-9-5,0 11-1,0-11 4,2 11-3,-2-11 1,2 7 1,-2-7-2,2 8 1,-2-8-3,3 7 1,-3-7-2,4 10 6,-1-6 0,-3-4-1,5 7 1,-5-7-4,4 7 2,-3-3-1,-1-4 3,6 8-2,-3-5-1,-3-3 4,7 7-6,-7-7 4,7 7 0,-5-4-3,-2-3-1,6 6 10,-6-6-11,6 6 3,-3-3-2,-3-3-2,6 5 4,-1-2 2,-5-3 1,5 4-4,-5-4 6,8 4-2,-8-4-4,8 3 2,-8-3-2,10 2 4,-10-2-5,7 3 6,-1-2-4,-6-1 1,10 1-3,-10-1 3,7 1-3,-7-1 4,11 0-1,-11 0 2,9-2-1,-9 2-5,11-3 0,-11 3 6,8-2-3,-8 2 3,10-3-3,-5 0 3,-5 3-3,8-1 2,-8 1 0,6-5 3,-6 5-9,7-3 2,-7 3 1,0 0 1,7-5-2,-7 5 7,5-3-5,-5 3 4,5-7 0,-5 7-2,4-5 0,-4 5-3,4-5 3,-4 5-3,0 0-2,3-7 9,-3 7-4,0 0-1,1-8 4,-1 8 8,0 0-1,1-9 0,-1 9 2,0 0-2,2-9-6,-2 9 6,0 0-3,-4-8 5,4 8-1,-3-8 0,3 8 0,-2-6 0,2 6-3,0 0 8,-6-11 1,6 11 0,-5-4-3,5 4 2,-6-7 7,6 7 0,-6-5 0,6 5-3,-8-5-3,8 5 6,-9-1-2,9 1-4,-12-4-2,7 3 0,5 1 3,-9-3-3,9 3 7,-7-3 0,7 3-3,-10-1-3,10 1-1,-10-3 0,10 3 0,-7-3-4,7 3 0,-9-2-3,9 2-1,0 0-1,-12-1-1,12 1 2,0 0-1,-10 0-3,10 0-2,0 0 2,-13-1 0,13 1 4,-7 4-1,7-4-5,-7 2-3,7-2 4,-7 3-3,7-3-2,0 0 0,-8 2 1,8-2-3,0 0 6,-8 6 0,8-6-9,-5 5-5,5-5-6,0 0 0,-8 4-5,8-4-10,-4 5-5,4-5-18,0 0-10,-8 5-23,8-5-22,0 0-28,0 0-41,0 0-104,-7 2-306,7-2 135</inkml:trace>
  <inkml:trace contextRef="#ctx0" brushRef="#br0" timeOffset="56384.7655">9832 5289 48,'0'0'64,"0"0"-6,0 0 0,0 0-5,0 0-2,0 0-1,0 0-7,0 0-4,0 0-5,0 0 0,0 0-1,0 0-4,0 0-6,0 0 3,0 0-8,0 0-1,0 0 3,0 0-5,0 0-2,0 0 7,0 0-3,0 0-1,0 0 7,0 0-9,0 0 8,27 7 1,-27-7 9,12 0 9,-6 2-1,-6-2-1,15 1-10,-7-2 4,0 2-2,3-1-6,-11 0-7,18-3 1,-9 2-2,-1 1-3,1-1 4,-1 0-1,-8 1-10,12-2 7,-4 0-4,-8 2 6,13-1-8,-13 1-2,10-3-1,-10 3 4,6-2-4,-6 2-1,0 0 5,9 0-5,-9 0-1,0 0-3,0 0 5,0 0 1,0 0-5,9-4 8,-9 4-7,0 0 1,0 0-2,0 0-1,0 0 1,0 0 3,0 0-2,0 0 3,0 0-3,0 0 13,0 0-6,0 0 8,0 0-3,0 0 4,0 0 0,0 0 2,0 0-3,0 0 3,1 10 4,-1-10 1,0 0 1,-10 10-5,10-10 0,-5 9-3,1-2-1,2-2 1,-2 2-5,0-2 0,1 4 2,-3-4-3,4 2 1,-2 1 0,1-2-4,3-6 2,-6 13-3,3-6-1,-1-2 0,4-5-2,-5 12 0,4-6 0,-3 1-2,3 0 3,-3 0 2,4-7-2,-2 13-8,0-5 7,2-8-2,-2 9-1,-1-4 1,3-5-3,-1 9-3,1-9 1,-3 9 1,3-9 5,0 0-1,0 11-1,0-11-2,-1 6 5,1-6-3,0 0 0,0 10-1,0-10-1,0 0-1,-3 10 1,3-10 1,0 0 1,-1 7 3,1-7-5,0 0-3,0 0 5,0 0-12,0 0-11,-1 6-8,1-6-12,0 0-15,0 0-21,0 0-16,0 0-19,0 0-19,0 0-88,0 0-237,0 0 105</inkml:trace>
  <inkml:trace contextRef="#ctx0" brushRef="#br0" timeOffset="57354.4922">9840 5453 22,'0'0'24,"0"0"3,0 0 2,0 0-1,8 2 5,-8-2-2,0 0 7,0 0 11,9 2-6,-9-2 1,7 1-11,-7-1-1,0 0 2,16-1 5,-9 2-5,-7-1 1,14 0-3,-6 0 7,1 0-4,-9 0 3,17-2-3,-9 1-3,1-1-8,-1 2 7,-8 0-3,15 0-2,-15 0-6,13 0 8,-13 0-4,11 0 2,-11 0-2,11 0-2,-11 0-6,9 0 5,-9 0 4,0 0-4,9 0-6,-9 0-1,9 0 6,-9 0 16,9 2-3,-9-2-1,0 0 2,13-2 0,-13 2-11,10 0 4,-10 0-7,0 0 2,10 0-4,-10 0-5,0 0 3,0 0-1,10 2-2,-10-2 3,8 1-9,-8-1 19,0 0-14,0 0-4,0 0 4,0 0-4,10-3 4,-10 3-4,0 0-1,0 0 0,8 0 0,-8 0 2,0 0-2,0 0-3,0 0-24,0 0-21,0 0-32,0 0-33,0 0-33,0 0-74,0 0-231,0 0 102</inkml:trace>
  <inkml:trace contextRef="#ctx0" brushRef="#br0" timeOffset="60082.0313">8768 5668 27,'0'0'34,"0"0"0,-3-7-1,3 7-5,0 0-13,0 0 12,0 0-8,0 0 9,0 0-6,0 0-1,0 0 6,0 0-3,0 0-1,0 0 0,0 0-13,0 0 1,0 0 7,0 0 0,0 0-4,0 0 0,0 0-3,0 0 3,0 0 10,0 0 11,0 0-10,17 0-5,-17 0 0,0 0-8,0 0 3,0 0-9,13 0 0,-13 0 3,0 0-8,10 2 11,-10-2-4,8 0 2,-8 0-5,10 0 1,-10 0-3,10 0-5,-10 0 8,12 0 1,-4 0-1,-8 0-5,13 0 6,-13 0-7,16 0-2,-9 0 7,1 0-8,-8 0 4,14 3-1,-6-3 0,-2 1-1,-6-1 3,14 0-1,-5 0-1,-9 0 0,12 0 0,-7 1 3,-5-1 0,15 3-3,-10-3 4,-5 0-4,13 0 2,-13 0 6,11 0-5,-4 0-1,-7 0-4,11 0 11,-3 1-8,-8-1-7,13-1 2,-5 1 4,-8 0-2,13-3 4,-13 3-2,11 0 3,-11 0 6,10 0-1,-10 0-5,13-1-4,-13 1 1,7 1 0,-7-1 3,9 0-5,-9 0 6,11 0-2,-11 0-1,9 0 5,-9 0-2,10 0-6,-10 0-3,10-1 1,-10 1 6,14 3-5,-6-3 0,-8 0 2,14-2 4,-8 4-8,-6-2 11,13 0-9,-13 0 0,11 1 3,-5 0 6,-6-1-2,11 0 0,-11 0 2,12 1-9,-12-1 2,11 0 5,-11 0-4,11 2 0,-11-2-3,11-2-2,-11 2 6,9 2 0,-9-2-2,12 3 4,-6-3-2,-6 0-3,10 0-7,-10 0 6,12 0 6,-5 0 0,-7 0-5,10 0 0,-10 0 3,14 0-1,-14 0 3,10 1-1,-3-1-3,-7 0 5,13 0-1,-13 0 0,12 0-7,-5 1 9,-7-1-6,14 0-2,-8 0 0,-6 0-4,14 0 12,-5 2 0,-9-2-8,14 1 7,-6-1-5,-8 0-2,15 0 0,-4-1 3,-4-1 1,-7 2 0,16 0 3,-9-1 0,-7 1-8,17-1 0,-9 2 11,2-1 4,-10 0-16,15 0 2,-5 0 1,-2 0-1,1 0 0,-1 1 5,-8-1-5,14 0-2,-6 2 8,0-1-4,-8-1 4,14 1-6,-5-1 3,-9 0 1,12 0 4,-7 1-5,-5-1-7,13 0 18,-13 0-13,9 2 6,-9-2-6,10 1-2,-10-1 5,12 1 1,-12-1-1,12 0 5,-4 0-10,-8 0-2,14-1 9,-7 2 0,1-1-3,-8 0 8,18 1-11,-8 1 5,0-2-1,-2 0-11,2 0 11,-10 0-7,16 0 5,-9 0 5,-7 0-6,15 0-1,-15 0 3,12 0 3,-12 0-6,13 0 7,-7 0-2,-6 0-5,14 0 6,-6 0-2,-8 0-4,14 0 3,-6 0-2,-8 0 0,11 0 10,-2 0-7,-9 0-7,13 0 1,-13 0 8,13 0-5,-6 0 2,-7 0 1,13 0 1,-13 0-4,14-2 5,-7 4-7,0-2 7,-7 0-9,12-2 7,-12 2 2,15-1 3,-7 1-7,-8 0 0,15-1-3,-8-2 8,0 3-3,-7 0 4,15 2-10,-8-2 4,-7 0 6,14 0-1,-14 0-3,13 0-3,-7 0-4,-6 0 6,12 0-3,-12 0 6,12-2-5,-12 2 3,15 0-1,-9-1 1,-6 1-4,13-1 6,-6 1 0,-7 0-1,12-3-1,-5 3-7,-7 0-6,12 0 19,-12 0-10,15-1 1,-15 1 2,12-1-1,-6 1 3,-6 0-3,16 0 5,-10-3-5,-6 3 4,14 0-5,-5-2-1,-9 2 6,14-1-2,-4 0 1,3 0 1,-4 1 3,2-2-5,-2 0 6,-9 2-4,16 0 2,-9 0-10,-7 0 2,15-3 1,-8 1 6,-7 2-1,18 0-2,-10-2 1,-2 2 1,-6 0-3,15-3 0,-7 2 3,0 0 6,1 0-1,-9 1-3,15-2 1,-8 2-4,-7 0 7,13-1-2,-13 1 9,12-1 0,-12 1 2,11-3-1,-11 3 6,12 0-1,-12 0-12,10-1 4,-10 1 6,8-1-11,-8 1-6,0 0 5,9 0-1,-9 0-2,0 0 6,0 0-6,11 1-1,-11-1 1,0 0 9,10-1-1,-10 1-9,0 0-2,9 1 2,-9-1-3,8 0 0,-8 0 5,0 0 2,13-1 9,-13 1 1,9 0-15,-9 0-2,9 1 0,-9-1 10,8-3-1,-8 3-6,0 0-1,11 0 5,-11 0 3,0 0-5,0 0 0,9-1-7,-9 1 5,0 0-2,0 0 20,0 0-18,0 0 2,9-1 2,-9 1 1,0 0 0,0 0 9,10-1 7,-10 1 3,0 0-10,10-3 6,-10 3-8,0 0 1,8-4 1,-8 4-4,8 0-10,-8 0 6,0 0 7,0 0-6,0 0-11,0 0 9,0 0-21,0 0-29,0 0-37,0 0-46,0 0-90,0 0-232,0 0 104</inkml:trace>
  <inkml:trace contextRef="#ctx0" brushRef="#br0" timeOffset="61874.0232">10598 5727 53,'0'0'84,"0"0"1,0 0-9,0 0 10,0 0-17,0 0-6,0 0-13,0 0 5,0 0-1,0 0-3,0 0 4,5-5-5,-5 5-3,0 0 3,0 0-6,0 0 0,0 0-13,0 0 6,0 0-3,0 0-4,4-4-3,-4 4 1,0 0-7,0 0 2,0 0-9,0 0 5,3-9-9,-3 9 3,0 0-1,0 0 4,0 0-1,0 0 7,3-5 3,-3 5 4,0 0-1,0 0 2,0 0 3,0 0-4,0 0 3,0-11 1,0 11-2,0 0-2,0 0-4,0 0-3,0 0 0,0 0-7,-9-5 0,9 5-1,0 0 2,-7-4 12,7 4-21,0 0 0,-12 1 4,12-1-3,0 0 1,-14 4 0,8-3 0,6-1 1,-8 5 2,3-3-2,5-2-1,-12 5 1,7 0 6,-1-3-10,-1 3 2,1-1 2,0 0-4,1 1 2,-1-1-1,1 1 1,-4 2 2,4-4-1,0 4-1,0-4 8,0 3-9,1-1 2,0 2 6,-1-2-2,1 0-2,4-5-1,-5 10-3,1-5-1,2 0 1,-2 2-1,4-7 1,-8 10-1,7-6-1,1-4 0,-4 10 0,4-10-1,-2 11-4,2-5 0,0-6 3,-2 9 0,2-9 3,0 10-3,0-10-3,0 10 2,0-10-1,2 10-2,-2-3 2,0-7 4,4 9-5,-3-4 1,-1-5-1,5 10-3,-5-10 4,4 7 3,-2-2-4,-2-5 2,7 8-4,-3-4-1,-4-4 0,5 8 3,-5-8-4,5 5 7,-5-5-3,7 7-2,-3-5 0,-4-2 3,9 7-1,-5-4-1,-4-3-1,8 4 1,-2-2-1,-6-2 1,8 4 2,-8-4 1,9 0-2,-9 0-1,10 2 7,-10-2-4,9 2-3,-9-2-2,8 0 1,-8 0 1,10-2 1,-10 2 2,9-1-5,-9 1 4,0 0-2,9-4 2,-9 4-1,9-2-3,-9 2-1,6-5 1,-6 5-1,8-3-1,-8 3 3,3-5 3,-3 5-5,4-7 1,-4 7-1,4-4 5,-4 4-1,4-8 2,-4 8-7,3-5 4,-3 5 1,0 0 0,2-10-3,-2 10 6,0 0 8,0-7-11,0 7-3,0 0 3,-1-12-1,1 12 3,0 0-3,-1-9-1,1 9 1,-4-5 6,4 5-4,0 0 4,-5-7 1,5 7-5,-6-5-4,6 5 3,-6-5 2,6 5 4,-7-2-4,7 2 2,-8-6 0,8 6-3,-8-2 8,8 2-1,-10-4-3,10 4 2,-10-1 1,10 1 3,-12-2-3,12 2 5,-10-1 3,10 1 0,-14-2 2,14 2 0,-9 1 9,9-1-10,-13 1-2,13-1 1,-9 3-5,9-3 0,-9 1 0,9-1-5,-11 4 2,11-4-5,-8 3-8,8-3-20,-9 5-18,9-5-22,-5 2-31,5-2-25,0 0-31,-8 3-172,8-3-351,0 0 155</inkml:trace>
  <inkml:trace contextRef="#ctx0" brushRef="#br0" timeOffset="63908.203">9903 5847 30,'0'0'63,"0"0"-2,0 0 9,0 0-7,-3-8 1,3 8-2,0 0-1,0 0-1,0 0 0,0 0-5,0 0 1,0 0-2,0 0-3,0 0-4,0 0-6,0 0 9,-4-6-4,4 6-9,0 0-2,0 0-2,0 0-4,0 0-3,0 0 0,0 0-4,0 0-1,0 0-10,-2-8 2,2 8 4,0 0-7,0 0-2,0 0-1,0 0 2,4-12 3,-4 12-8,0 0 2,3-4 3,-3 4-2,0 0-5,3-8 1,-3 8 6,0 0-3,0 0-8,5-5 6,-5 5-3,0 0 4,8-2-2,-8 2 4,5-5-7,-5 5-3,0 0 1,8-5 1,-8 5-2,0 0 5,7-2-4,-7 2 5,0 0-6,10-3 3,-10 3-3,0 0 2,8 0 2,-8 0-1,0 0-2,9-1 10,-9 1-14,0 0 7,0 0-1,11 1 4,-11-1-5,0 0 4,9 0-8,-9 0 6,0 0 2,9 3 5,-9-3-7,7 0 2,-7 0-9,0 0 4,7 4 6,-7-4-4,7 3 16,-7-3-1,5 6 5,-5-6-3,3 5-3,-3-5 0,2 5-3,-2-5 4,4 8-1,-4-8 0,1 8-1,-1-8 8,0 8-7,0-8 2,0 0-7,0 11 3,0-11 4,0 9-2,0-9-3,0 8-1,0-8-3,0 0 6,-1 11 0,1-11 3,-3 6-2,3-6 1,-2 10 4,2-10-2,-3 7 0,3-7 8,-5 8-9,5-8 5,-6 4-6,6-4 3,-5 8-6,5-8 3,-9 6-4,9-6 9,-7 3-8,7-3-4,-6 4 1,6-4 1,-9 5-5,4-2-1,5-3 2,-6 4 1,6-4-1,-8 6-1,4-3-4,-1 1 4,5-4-3,-8 4 0,8-4 0,-7 6 2,0-4-1,3 3 0,-1-3-4,5-2 3,-9 7 1,4-3-1,0 2-6,5-6 4,-8 7-5,4-6 6,4-1-2,-7 7-3,3-3 4,4-4 2,-5 3-2,5-3 0,-4 7 0,4-7-1,-4 5 4,4-5-2,0 0-3,0 0 3,-5 3-4,5-3 1,0 0-2,0 0 3,0 0-2,0 0 1,0 0 0,0 0 5,-5 6-7,5-6-2,0 0 1,0 0 5,0 0-7,0 0-1,0 0 4,0 0 2,0 0-4,0 0 4,18 0-1,-18 0 2,9 0-1,-9 0 5,11-1-4,-11 1 1,12-1 1,-12 1-2,11 2 2,-3-1-4,-8-1 1,14 0 1,-9 2-1,-5-2 7,17 0-5,-12 2 3,-5-2 3,15 2-3,-7-2 0,-8 0-1,13 1 4,-4-1-6,1 0 4,-10 0 2,15-1 1,-5 2-4,-2-1-1,-8 0 5,13 0-2,-6 0 1,-7 0-2,11 0 1,-11 0-1,11 0-2,-11 0 8,12 0-7,-12 0-5,9 0 2,-9 0 4,7 2-4,-7-2-1,0 0 0,0 0 4,12 0-1,-12 0-2,5 3 3,-5-3-2,0 0 1,0 0 0,8 0 0,-8 0 1,0 0-1,0 0-3,0 0 0,0 0 0,10 0 3,-10 0 0,0 0-1,0 0-2,0 0 4,0 0-3,0 0 1,0 0 1,0 0-2,0 0-2,0 0 2,0 0 0,0 0 0,0 0 2,0 0-18,0 0-27,0 0-43,0 0-44,0 0-173,0 0-328,0 0 145</inkml:trace>
  <inkml:trace contextRef="#ctx0" brushRef="#br0" timeOffset="68494.1406">9385 5825 32,'0'0'63,"19"-7"-9,-19 7-2,0 0-1,0 0 2,0 0-1,0 0 0,0 0-6,0 0 2,0 0-3,0 0-1,0 0 0,0 0-6,0 0 4,0 0-5,0 0-4,0 0-3,0 0-6,0 0 5,0 0-1,0 0 2,0 0 5,0 0-4,0 0-2,-11 20-4,11-20 0,-3 7 0,3-7-5,-3 9 9,0-6-7,3-3 2,-4 11 0,4-11 1,-4 6 2,2-1-7,2-5 1,-6 9-4,4-3 0,2-6 2,-6 9-7,3-5 3,3-4-2,-5 10 1,2-7-5,3-3 2,-2 9-2,2-9-2,-3 11-2,3-11 2,-2 6-1,2-6 1,-2 8-5,2-8 5,0 0 1,0 12 6,0-12-14,0 0 4,2 12-1,-2-12-1,1 7 0,-1-7 1,0 0 2,1 10-1,-1-10-4,3 6 11,-3-6-13,1 6 3,-1-6-2,3 9 4,-3-9-2,0 0 0,1 8 1,-1-8-1,4 5 5,-4-5-3,4 7-6,-4-7 1,4 7 3,-4-7-2,4 5-2,-4-5 12,7 5-13,-7-5 6,6 4 1,-6-4-1,7 3-3,-7-3 3,6 2-1,-6-2 1,10 4-2,-10-4-5,8 1 3,-8-1-1,6 3-1,-6-3 0,10 2 3,-10-2 3,10 0 1,-10 0-1,6 2-1,-6-2-1,0 0-2,14-2 5,-14 2 0,0 0-5,11 0 3,-11 0 1,11-2 0,-11 2-4,12-3 4,-6 3 1,-6 0-1,9-2-6,-9 2-1,11-2 7,-6 0-5,-5 2 4,9-1-4,-9 1 6,9-5-2,-9 5-2,9-5 1,-5 1 2,-4 4-3,8-5 1,-5 2 1,-3 3-1,7-4-1,-7 4 0,7-6 0,-7 6-3,5-6 9,-5 6-3,6-5-1,-6 5 2,6-7-4,-6 7 2,4-6 1,-4 6-1,5-4-2,-5 4 1,5-8-2,-5 8 6,4-5-5,-2 0 3,-2 5 0,6-7-4,-6 7-2,3-7-1,-3 7 4,3-7 5,-3 7-5,4-4-1,-4 4 3,4-8-4,-4 8 0,5-5 3,-5 5 0,2-7 5,-2 7-3,4-8-5,-4 8 4,3-7 2,-3 7-3,2-10 4,1 6-2,-3 4 1,0 0-1,2-9 2,-2 9-3,2-10 4,-2 10-3,1-8 0,-1 8-2,0-9-2,0 9 4,0-8 1,0 8-1,0 0 13,-1-10-3,1 10 3,0 0 3,-3-8 1,3 8-1,0 0 4,-4-7 2,4 7 0,-4-7-4,4 7-5,-6-7-2,6 7 3,-6-5-4,6 5-4,-5-7 3,5 7-1,-7-5-6,3 1 6,4 4-2,-6-5-1,6 5 3,-5-4 4,5 4-2,-9-6 1,5 1-2,4 5 0,-5-5-2,5 5 2,-7-4 10,7 4 1,-6-5 1,6 5-1,0 0 0,-9-4-2,9 4-4,-7-4 1,7 4-2,-7-4-4,7 4 3,-6-2 2,6 2-1,0 0 2,-9-3 0,9 3-4,0 0 2,-9-1 0,9 1-4,0 0 4,-9-2 0,9 2 1,0 0-4,0 0 3,-14 3-4,14-3-1,-5 2 0,5-2 0,-9 2-4,9-2 2,-7 6-2,7-6-5,-7 4-1,7-4-7,-5 7-4,1-3-11,4-4-11,-5 6-18,5-6-19,-7 6-24,7-6-29,-6 4-32,6-4-158,-6 5-339,6-5 151</inkml:trace>
  <inkml:trace contextRef="#ctx0" brushRef="#br0" timeOffset="114474.6094">8851 5758 70,'0'0'73,"0"0"-6,0 0-1,0 0 1,0 0 6,0 0-32,0 0-5,0 0-8,0 0 11,0 0-5,0 0 0,0 0 8,0 0-2,0 0-6,0 0 10,0 0 0,0 0-12,0 0 5,0 0 1,0 0-8,0 0 3,0 0 4,0 0-9,0 0 0,0 0-3,0 0 2,0 0-2,0 0 0,0 0-6,0 0 10,0 0-6,0 0 3,0 0-2,0 0 3,0 0-7,0 0 8,0 0-3,0 0-4,0 0 7,0 0-5,0 0-1,0 0-3,0 0-1,0 0 1,0 0-2,0 0-3,0 0 6,0 0-6,0 0 3,0 0-3,0 0 2,0 0-8,0 0 2,0 0-3,0 0-6,0 0 3,0 0 2,0 0-3,0 0-2,0 0 7,0 0-10,0 0 0,0 0 0,14-14-1,-14 14-3,0 0 7,7-5-7,-7 5 3,0 0 3,8-4-1,-8 4 6,8-6-7,-4 4 3,-4 2-3,6-5 2,-6 5-1,7-1 7,-7 1-6,0 0 8,11-3-9,-11 3 3,7-2 0,-7 2-9,0 0 12,9 0-7,-9 0 1,0 0 4,0 0 0,12 1-3,-12-1 0,7 2 4,-7-2-2,6 3-2,-6-3 2,4 5 0,-4-5 7,4 6-3,-4-6-5,4 6 4,-4-6 2,5 7 1,-3-3 0,-2-4 0,1 8 1,-1-8 1,3 9-3,-3-9 11,0 12 5,0-12-8,-3 12-1,3-12 4,-1 13 3,-1-6-1,0-1-3,-3 2-3,3-1 2,-2 0 2,-1 0-1,2 1-4,-1-3 2,1 2 1,-1-2-4,-3 0-7,4 0 0,-3 0 0,1 0-1,5-5 0,-9 8-2,3-4 1,2 1 2,4-5-2,-6 7 2,6-7-4,-7 5 2,7-5-6,-6 3-3,6-3 2,0 0-9,-8 2 8,8-2-4,0 0 5,0 0-5,0 0-4,0 0-1,0 0-5,0 0-1,0 0 2,0 0-1,0 0-6,0 0 0,0 0 0,0 0-1,0 0 6,18-13 0,-18 13-1,8-5 1,-8 5-6,9-4 3,-9 4 2,7-1 4,-7 1 1,0 0-7,12 0 9,-12 0 1,9 1 0,-9-1 5,6 4-3,-6-4 2,7 5 0,-7-5-1,5 5 2,-5-5 3,6 11-6,-3-7 4,-1 1 0,-2-5 7,7 12 0,-5-7 1,1 2 9,-1 0-10,0 3 0,0-1 5,-1 0 8,-1 1 0,2 0 0,-4-2-3,2 4 5,0-4 0,0 1 0,-2 0 5,2-1 7,0-8-14,-3 12 9,3-12-5,-1 12 8,-2-7 1,3-5-2,-2 12-3,2-12 4,-6 5-5,6-5 2,-5 7 0,1-5-1,4-2 6,-8 4 0,8-4-3,-9 4-2,9-4 0,-10-1-11,10 1 7,-12-2-2,12 2-3,-15-2 2,15 2-5,-13-3 4,7 3-6,-3-2-4,0 1 1,9 1 3,-16-1-4,8-2-2,8 3 3,-14-1-5,7 1-2,-2-1 5,2-2 1,7 3-3,-13-2-1,4 2 3,9 0 4,-12-4-9,12 4 5,-9 1-3,9-1 2,0 0-1,-11-1-4,11 1 0,0 0 4,-8-3-4,8 3 1,0 0-6,-9-1 1,9 1 5,0 0-1,0 0-1,0 0-6,0 0 1,0 0 0,-9-3-10,9 3 1,0 0-1,0 0 1,0 0-11,0 0-9,0 0-8,0 0-10,0 0-13,0 0-13,0 0-7,0 0-31,0 0-21,0 0-96,-12 3-256,12-3 114</inkml:trace>
  <inkml:trace contextRef="#ctx0" brushRef="#br0" timeOffset="159358.3983">9738 6082 23,'0'0'47,"1"-12"-5,-1 12-2,0 0 0,0 0-3,0 0 0,0 0-1,0 0-3,0 0 3,0 0 1,0 0-1,0 0-7,0 0 2,0 0-4,0 0 4,0 0-4,0 0-3,0 0 4,0 0 0,0 0 1,0 0-7,0 0-5,0 0 3,0 0 2,0 0 7,0 0-1,0 0 3,0 0-12,0 0 0,0 0 6,0 0-2,0 0 5,0 0 10,0 0-3,16 12-5,-16-12 1,6 7 0,-6-7-4,5 7 5,-5-7-7,1 9 9,2-3-6,-3-6 0,0 11-3,1-5 4,0 0-7,-1-6 0,2 15-2,-2-8 7,1 0-16,-1-7 2,-1 11-16,-2-2-11,2-3-8,-2 4-18,2-1-15,-3 0-18,-1-1-27,1 1-15,-1-1-64,-1 0-191,-1 0 84</inkml:trace>
  <inkml:trace contextRef="#ctx0" brushRef="#br0" timeOffset="160893.5544">9725 6130 14,'0'0'53,"0"0"4,0 0-2,0 0-6,0 0-2,0 0 10,0-10-12,0 10-3,0 0 2,0 0-5,0 0-4,0 0-11,0 0 3,0 0-2,0 0 1,0 0-4,0 0-3,0 0 1,0 0-4,0 0 7,0 0-11,0 0 3,0 0-2,0 0 4,0 0 6,0 0-9,0 0-1,0 0 6,0 0-6,3 25 0,-3-25-4,0 0 1,0 6 5,0-6 6,0 0-10,0 0 6,-4 9-8,4-9 2,-4 7 1,4-7 2,-5 2 5,5-2-3,0 0-1,-7 3 4,7-3-7,0 0 1,0 0-2,0 0 4,-12-1-12,12 1 1,0 0 1,0 0 3,-8-5-7,8 5 0,0 0 0,0 0 4,-4-9-5,4 9-2,0 0 4,0 0-6,0 0 1,4-12-4,-4 12 6,0 0 5,5-8-4,-5 8-3,0 0 3,0 0 0,4-7-3,-4 7 1,0 0-5,0 0 3,0 0 1,0 0 1,0 0 1,0 0 9,0 0 0,0 0-12,0 0-3,0 0 6,0 0 3,0 0 4,0 0-5,0 0 0,0 0 5,0 0-4,0 0 1,6 16 2,-6-16-7,0 0 8,0 0-4,0 0-3,0 0 5,0 0 2,0 0-4,0 0 1,0 0-4,0 0-1,0 0-6,0 0 4,0 0 8,0 0-8,0 0 4,0 0-4,-15-14 1,15 14 0,0 0 3,0 0 3,0 0-5,5-15 4,-2 11-2,-3 4 2,6-4-5,-6 4 4,6-8-3,-2 6 4,-4 2-1,7-3 11,-7 3-3,7-2 13,-7 2-1,10-2-2,-10 2 6,0 0 1,12 4-3,-12-4 2,7 5 10,-4 1 3,1-2 4,-1 2 9,0 5-3,0-4 5,-2 4-2,-1 0-1,0 1-5,-1 4-1,-2-5-3,2 3-7,-3-2-9,-1 5-7,-1-3-34,0 1-25,-2-1-47,1-1-35,-1-1-152,-4 2-299,2 0 133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6:01.952"/>
    </inkml:context>
    <inkml:brush xml:id="br0">
      <inkml:brushProperty name="width" value="0.05292" units="cm"/>
      <inkml:brushProperty name="height" value="0.05292" units="cm"/>
    </inkml:brush>
  </inkml:definitions>
  <inkml:traceGroup>
    <inkml:annotationXML>
      <emma:emma xmlns:emma="http://www.w3.org/2003/04/emma" version="1.0">
        <emma:interpretation id="{AC04F8FC-1963-4D03-BB6B-03F74E113962}" emma:medium="tactile" emma:mode="ink">
          <msink:context xmlns:msink="http://schemas.microsoft.com/ink/2010/main" type="inkDrawing" rotatedBoundingBox="8473,4814 10383,3776 11047,4996 9136,6035" rotationAngle="1677732316" semanticType="verticalRange">
            <msink:sourceLink direction="with" ref="{AA3FB9A6-1AE9-412D-B282-E623313F199E}"/>
            <msink:sourceLink direction="with" ref="{30A7A602-590E-47FC-A3F9-1AD6F2E6255D}"/>
          </msink:context>
        </emma:interpretation>
      </emma:emma>
    </inkml:annotationXML>
    <inkml:trace contextRef="#ctx0" brushRef="#br0">9477 4756 5,'0'0'74,"0"0"1,0 0 3,0 0-8,0 0-1,-10-1-4,10 1 2,0 0-5,0 0-7,0 0-6,-7 4-1,7-4 3,0 0-1,0 0-6,0 0 0,0 0-2,-6 4-8,6-4 3,0 0-8,0 0 0,0 0-6,0 0-2,0 0 0,0 0 9,0 0-3,0 0 1,0 0-2,0 0-3,0 0-6,17 7 9,-17-7-5,8 0-3,-8 0 3,13 0-3,-5-2 4,1 2 0,3-1-2,-1 2-7,1-2 5,0 1-9,0 0 0,-1 0 7,3-1-5,-1 1-3,3 0 1,-5-3-1,7 1 6,1 2-8,-2 0-4,-2-3-3,2 1 4,0 1 7,0 0-5,-2 0 1,2-1 3,-3 0-11,0 2 5,0-3 7,4 2-19,-4 1 12,-2 0-5,6-3-1,-6 2 7,2 0 2,1-1 1,-2 1-8,2 1 1,-2-1 1,-1-1 0,1 2 4,5 0-6,-5 0 1,-13 0 0,21 0-2,-10-2 3,0 4 2,1-4-1,-3 2-5,2 0 9,1 0-4,-1 0-1,-1 0-1,-2-2-1,2 4 2,2-4 4,-2 1-3,1 0-7,-2 1 5,2-1-3,-1-1 6,0 1-3,0 2-5,-10-1 7,19 0 12,-7 0-13,-1 0 2,0 0-6,-1 0 7,1 2-4,0-1 3,0-1-3,2-1-1,-2 1-2,5-3 1,-5 3-1,2-2-9,1 4 9,0-3 4,0 1-4,-2 0-5,0-1 0,1 0 1,-1 1 1,0 0 0,0-1 0,-1 1 3,0-3-1,-1 3 2,-10 0 4,15 0-4,-8 3-2,-7-3 7,11 0-8,-11 0 3,12 0 2,-12 0-2,7 0 0,-7 0 0,0 0-1,11-3 12,-11 3-8,0 0-2,10 3 2,-10-3 3,9 0-3,-9 0 9,0 0-2,0 0-7,10-3-1,-10 3 3,0 0 0,9 0 11,-9 0-8,10 0-5,-10 0 13,10 0-11,-10 0-3,12-1 3,-12 1 1,10 1-3,-10-1 4,0 0-3,12-1-5,-12 1 5,0 0-2,11-1 2,-11 1-4,0 0 0,0 0 3,9 0 2,-9 0 4,0 0 0,0 0 0,0 0-6,8 2 3,-8-2 1,0 0-10,0 0-9,0 0-2,0 0-17,0 0-20,0 0-12,0 0-29,0 0-29,0 0-94,0 0-234,0 0 104</inkml:trace>
    <inkml:trace contextRef="#ctx0" brushRef="#br0" timeOffset="52378.9063">8768 5668 27,'0'0'34,"0"0"0,-3-7-1,3 7-5,0 0-13,0 0 12,0 0-8,0 0 9,0 0-6,0 0-1,0 0 6,0 0-3,0 0-1,0 0 0,0 0-13,0 0 1,0 0 7,0 0 0,0 0-4,0 0 0,0 0-3,0 0 3,0 0 10,0 0 11,0 0-10,17 0-5,-17 0 0,0 0-8,0 0 3,0 0-9,13 0 0,-13 0 3,0 0-8,10 2 11,-10-2-4,8 0 2,-8 0-5,10 0 1,-10 0-3,10 0-5,-10 0 8,12 0 1,-4 0-1,-8 0-5,13 0 6,-13 0-7,16 0-2,-9 0 7,1 0-8,-8 0 4,14 3-1,-6-3 0,-2 1-1,-6-1 3,14 0-1,-5 0-1,-9 0 0,12 0 0,-7 1 3,-5-1 0,15 3-3,-10-3 4,-5 0-4,13 0 2,-13 0 6,11 0-5,-4 0-1,-7 0-4,11 0 11,-3 1-8,-8-1-7,13-1 2,-5 1 4,-8 0-2,13-3 4,-13 3-2,11 0 3,-11 0 6,10 0-1,-10 0-5,13-1-4,-13 1 1,7 1 0,-7-1 3,9 0-5,-9 0 6,11 0-2,-11 0-1,9 0 5,-9 0-2,10 0-6,-10 0-3,10-1 1,-10 1 6,14 3-5,-6-3 0,-8 0 2,14-2 4,-8 4-8,-6-2 11,13 0-9,-13 0 0,11 1 3,-5 0 6,-6-1-2,11 0 0,-11 0 2,12 1-9,-12-1 2,11 0 5,-11 0-4,11 2 0,-11-2-3,11-2-2,-11 2 6,9 2 0,-9-2-2,12 3 4,-6-3-2,-6 0-3,10 0-7,-10 0 6,12 0 6,-5 0 0,-7 0-5,10 0 0,-10 0 3,14 0-1,-14 0 3,10 1-1,-3-1-3,-7 0 5,13 0-1,-13 0 0,12 0-7,-5 1 9,-7-1-6,14 0-2,-8 0 0,-6 0-4,14 0 12,-5 2 0,-9-2-8,14 1 7,-6-1-5,-8 0-2,15 0 0,-4-1 3,-4-1 1,-7 2 0,16 0 3,-9-1 0,-7 1-8,17-1 0,-9 2 11,2-1 4,-10 0-16,15 0 2,-5 0 1,-2 0-1,1 0 0,-1 1 5,-8-1-5,14 0-2,-6 2 8,0-1-4,-8-1 4,14 1-6,-5-1 3,-9 0 1,12 0 4,-7 1-5,-5-1-7,13 0 18,-13 0-13,9 2 6,-9-2-6,10 1-2,-10-1 5,12 1 1,-12-1-1,12 0 5,-4 0-10,-8 0-2,14-1 9,-7 2 0,1-1-3,-8 0 8,18 1-11,-8 1 5,0-2-1,-2 0-11,2 0 11,-10 0-7,16 0 5,-9 0 5,-7 0-6,15 0-1,-15 0 3,12 0 3,-12 0-6,13 0 7,-7 0-2,-6 0-5,14 0 6,-6 0-2,-8 0-4,14 0 3,-6 0-2,-8 0 0,11 0 10,-2 0-7,-9 0-7,13 0 1,-13 0 8,13 0-5,-6 0 2,-7 0 1,13 0 1,-13 0-4,14-2 5,-7 4-7,0-2 7,-7 0-9,12-2 7,-12 2 2,15-1 3,-7 1-7,-8 0 0,15-1-3,-8-2 8,0 3-3,-7 0 4,15 2-10,-8-2 4,-7 0 6,14 0-1,-14 0-3,13 0-3,-7 0-4,-6 0 6,12 0-3,-12 0 6,12-2-5,-12 2 3,15 0-1,-9-1 1,-6 1-4,13-1 6,-6 1 0,-7 0-1,12-3-1,-5 3-7,-7 0-6,12 0 19,-12 0-10,15-1 1,-15 1 2,12-1-1,-6 1 3,-6 0-3,16 0 5,-10-3-5,-6 3 4,14 0-5,-5-2-1,-9 2 6,14-1-2,-4 0 1,3 0 1,-4 1 3,2-2-5,-2 0 6,-9 2-4,16 0 2,-9 0-10,-7 0 2,15-3 1,-8 1 6,-7 2-1,18 0-2,-10-2 1,-2 2 1,-6 0-3,15-3 0,-7 2 3,0 0 6,1 0-1,-9 1-3,15-2 1,-8 2-4,-7 0 7,13-1-2,-13 1 9,12-1 0,-12 1 2,11-3-1,-11 3 6,12 0-1,-12 0-12,10-1 4,-10 1 6,8-1-11,-8 1-6,0 0 5,9 0-1,-9 0-2,0 0 6,0 0-6,11 1-1,-11-1 1,0 0 9,10-1-1,-10 1-9,0 0-2,9 1 2,-9-1-3,8 0 0,-8 0 5,0 0 2,13-1 9,-13 1 1,9 0-15,-9 0-2,9 1 0,-9-1 10,8-3-1,-8 3-6,0 0-1,11 0 5,-11 0 3,0 0-5,0 0 0,9-1-7,-9 1 5,0 0-2,0 0 20,0 0-18,0 0 2,9-1 2,-9 1 1,0 0 0,0 0 9,10-1 7,-10 1 3,0 0-10,10-3 6,-10 3-8,0 0 1,8-4 1,-8 4-4,8 0-10,-8 0 6,0 0 7,0 0-6,0 0-11,0 0 9,0 0-21,0 0-29,0 0-37,0 0-46,0 0-90,0 0-232,0 0 104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4:47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2711 7653 20,'0'0'72,"0"0"-2,0 0 1,0 0-4,0 0 1,0 0 0,0 0-9,8 1 3,-8-1-5,0 0-3,0 0 10,0 0-4,0 0 1,0 0 1,0 0 2,0 0-3,0 0-4,0 0-7,9-5-1,-9 5-7,2-6-4,-2 6-2,3-7-3,-3 7 2,4-4-2,-4 4-10,4-7 8,-4 7-6,2-9 0,-2 9-9,5-8 4,-5 8-1,3-9 0,-1 5-4,-2 4-2,1-10 4,-1 10-3,4-10 2,-4 5 0,0 5-6,2-12 3,-2 12-3,-3-10 3,3 10-3,-1-12-3,1 12 5,-4-12-4,3 8 3,1 4-1,-7-10-2,4 4 7,3 6-8,-7-9 0,3 4-2,4 5 0,-9-8 2,4 4 5,5 4-6,-10-5 0,5 3-2,5 2 0,-12-4-3,12 4 7,-11 0-9,11 0 3,-14 1-5,4 1 0,3 0 1,1 1-1,6-3 1,-12 7 0,3-3 1,3 0-1,-2 3 1,0-2-3,0 3 0,1-1 4,1 0-3,2-2 3,-1 2 1,0-2-4,1 3 2,3-1-1,-2-2-2,3-5 2,-4 14-5,4-7 4,0 1 1,-1 1 2,1-9 1,1 18 1,1-10-4,-1 2 5,0-2-5,1-1 2,-1 3-4,3-2 4,-2-2-4,3 3 9,0-1-2,-1 3 2,1-1-2,2 1 7,0-2-4,-2 1 0,1 1 3,0-1 4,0 1-4,3 3-2,-2-3 3,0-3 0,2 6-21,-1-4 6,0 0 4,-2 1-3,2-1-2,-1 1 7,0-1-2,2 6 6,-3-4-2,4 1-1,-2-1-11,-3-1 9,2-1 9,-2 1-11,1-1 7,-2-2-1,0 2-5,-1 0 6,0-1-1,0 0 1,-2-4 1,1 3-3,-2-8 0,2 12 0,-2-5 2,0-7 2,0 9-3,-4-3 2,4-6 3,-8 10-2,3-6-2,-3 0 0,1-3 4,-3 5-4,-1-1 0,0-2 1,-1-1 0,1-1 3,-2 2-3,1-1-5,0-1 2,0 0 2,1 0-1,-2-2-1,3 2 2,-3-1-4,3 0 0,1-1 3,9 1 1,-15-2-7,5 0-1,3-1 2,7 3 3,-13 0 0,13 0-2,-9-1 7,9 1 2,0 0 2,-10-2-2,10 2 2,0 0-5,0 0 4,-8-2-1,8 2-1,0 0-1,0 0-2,0 0-2,0 0-3,0 0 3,0 0-5,0 0-2,0 0-8,0 0-9,0 0-10,-9 8-20,9-8-14,0 0-35,0 0-22,0 7-16,0-7-132,0 0-291,0 0 130</inkml:trace>
  <inkml:trace contextRef="#ctx0" brushRef="#br0" timeOffset="593.75">3009 7807 63,'0'0'119,"25"-1"2,-25 1-11,15-2 4,-7 1-8,4 1 1,-1-2-12,6-2 3,-4 2-4,2 2-9,-2-5-11,5 4-4,-5 0-8,4-2-5,-4 1-6,4 1-2,-4 0-8,-1-1-5,0 1 0,-3 1-15,4 0-26,-13 0-18,12 0-24,-12 0-20,12 0-12,-12 0-11,6 0-26,-6 0-81,0 0-214,0 0 94</inkml:trace>
  <inkml:trace contextRef="#ctx0" brushRef="#br0" timeOffset="937.5">3038 7953 57,'0'0'95,"0"0"-8,28-4 14,-28 4-9,9 1-5,-9-1-2,14-1 10,-14 1-3,14 0-12,-5 1-3,-9-1-11,16-1 4,-10 1-17,5 0-2,0 0-2,-4-2-6,-7 2-6,18-1-2,-7 1 1,-11 0-9,15 0-1,-8-1-3,-7 1-6,13 0-14,-13 0-15,12 0-25,-12 0-20,7-5-18,-7 5-27,9 0-8,-9 0-73,6-4-196,-6 4 87</inkml:trace>
  <inkml:trace contextRef="#ctx0" brushRef="#br0" timeOffset="1968.75">3841 7784 25,'0'0'65,"0"0"-1,0 0 2,0 0-3,0 0-7,0 0 13,0 0-9,0 0-11,0 0 4,0 0-15,0 0 1,0 0-4,0 0-4,0 0-1,2-15-4,-2 15-4,0-8 9,0 8-17,0 0 2,-1-12-3,1 12 2,0 0-4,-4-10 1,4 10 5,-2-10-3,2 10-2,-3-9-4,3 9 1,-5-5 0,5 5-4,-5-7-1,5 7 0,-7-6-1,7 6-2,-10-3 11,10 3-6,-7-3 9,7 3-3,0 0 1,-12 2-2,12-2-2,-13 5-2,8-2 3,5-3-15,-11 4 17,5 1-2,-2 0-2,0 2 1,1-1 3,1 2-3,-1 0-2,0-1 1,1 2 1,-1 0 10,2-1-6,-2 0-3,3 1 5,-1-1 2,1 2-3,0-3 0,1 4 0,1-2 2,-1 0 7,1-1-1,2 1 0,-2-2-8,2-7 16,0 15-3,2-8-1,-2-7-4,0 12 6,3-5 8,1 3 1,-1-4-3,-1 0-6,2 0 1,0 0-5,1-1 3,-1 1-6,2-2-7,-1-1 9,1 1-8,0 0 1,1 0-1,0-3 3,1 2-7,-2-3 2,-6 0 1,14 3-1,-7-3-3,-7 0 2,12 0-5,-4-3 2,1 0 2,-1-2-3,1-1-1,1 2-2,-3-2 0,1-3-1,0 2 0,2 0-7,-5-1-13,0-1-2,2 0-4,0 0 0,-2-1-1,1-2-1,-3 3-5,1-1 8,0 0-7,-1 0-3,-1 2-1,0-3 10,1 2-14,-2 1 13,1 1-14,-1 0 7,0-1 11,-1 8 2,3-11-3,-3 11 9,-1-10 4,1 10-2,0-7-1,0 7 6,0 0-9,0 0 8,0-8-15,0 8 12,0 0-2,0 0 6,0 0 10,0 0 2,0 0 6,0 0 9,-7 23 5,7-16 0,0 4 12,0-1 6,-1 0-2,2 0-1,-2 1 1,2-2-5,-1 3-2,1-3 10,-2 0 1,2 0-9,-1-9-2,2 16-4,-2-9-4,1 2 0,-1-9 3,1 11-8,1-5-2,-2-6 0,2 8-2,-2-8-3,1 9-2,-1-9-8,4 5-15,-4-5-21,0 0-26,0 0-29,0 0-32,0 0-36,0 0-145,0 0-322,0 0 142</inkml:trace>
  <inkml:trace contextRef="#ctx0" brushRef="#br0" timeOffset="2328.125">4105 7803 75,'0'0'159,"0"0"-9,0 0-11,0 7-10,0-7-10,0 0-11,0 0-5,2 9-13,-2-9-11,0 0-6,0 0-2,0 0-13,0 0 7,0 0-14,-4 8-8,4-8-7,0 0-1,0 0-5,0 0 3,0 0-17,0 0-20,0 0-37,0 0-21,-7 5-34,7-5-32,0 0-95,0 0-239,0 0 106</inkml:trace>
  <inkml:trace contextRef="#ctx0" brushRef="#br0" timeOffset="3142.5781">4304 7366 21,'8'20'140,"-7"-11"-12,-1 2 3,3 3 3,-3-5 2,1 11-6,-1-2-3,-1 1-4,2 1-8,1-2-5,-4 10-3,0-3-3,0-2-7,1-3-3,0 5 0,0-7-6,-1 1-7,-2-2-7,2 1-7,1 0-9,-2-3-4,2 1-6,-3-3-7,3-2 3,1 5-7,-3-5-3,3-1-4,-1-1-2,0 1-2,-1 0-2,2-10 4,-1 12-8,1-6 1,0-6-7,0 9 7,0-9-9,0 0-1,0 12-1,0-12 1,-1 5-2,1-5-2,0 0 1,0 0-2,0 0 4,0 0-3,-3 8 0,3-8 5,0 0-4,0 0 1,0 0 7,0 0 3,0 0-6,0 0 1,0 0-1,0 0-6,0 0-2,0 0 4,7-21-2,-7 21-11,4-10 4,-2 3-3,2 0-1,0-3-9,-2 5 7,2-3 1,-1 3 2,0-2-6,1 0 4,3 1-2,-1-2-1,-1 3-1,0-1 4,0 3 0,-1-4 2,1 3-2,2 0 1,-2 0 4,-5 4-5,10-8 2,-5 6-5,-5 2-2,10-3 6,-10 3-2,9-3 1,-9 3-1,0 0 3,12 6-3,-6-4 1,-3 4 1,-3-6 5,6 9-4,-2-4 0,-4 2 1,3 2 3,-2-1-2,3 2 4,-3 1 6,2-2-3,-2 3 0,0-2 2,0 2 3,2-3-1,-1 3 5,1-1-2,-2-2 1,2 1 0,-2-2-5,0-1 2,1-1-5,2 2 2,-3-2 3,3-1 3,-4-5-1,5 9 3,0-6-1,-5-3 3,5 9 0,-1-6 10,-4-3-8,11 2 1,-5 0-4,-6-2-1,12 0-1,-4-2 0,-8 2-4,15-2 4,-6-2-4,-2 1-1,0 3-1,1-4-3,-1 3-17,0-4-26,-2 2-33,0-2-32,4-2-45,-4-1-64,-1-1-215,1 0-461,-2-1 205</inkml:trace>
  <inkml:trace contextRef="#ctx0" brushRef="#br0" timeOffset="9418.9453">11087 8050 6,'0'0'36,"0"0"-6,0 0-3,0 0-2,0 0 2,0 0-3,0 0 1,0 0 5,0 0-7,0 0-1,0 0-3,13 17-2,-13-17 0,0 0 0,5 8 1,-5-8 8,4 6 2,-1-2 3,-3-4-5,5 10-2,-3-7-8,-2-3 3,9 9-1,-5-4 9,0 0-11,0 0-5,1-1 9,-1 1-5,1 0 3,1-1-1,-1 2-5,-1 1 1,2 0 1,-2-2 4,1 0 0,4 2 9,-4-2-8,-1 0 1,3-1 4,-2 2-5,2-2 0,-2 2-5,1-2 3,0 1-3,1-2-1,1 4 4,-1-2 6,-1-2 5,3 2-4,1 1 3,-3-5-11,4 4-1,1-2-1,-2 0 2,2 2 0,-1-2-14,2 0 10,-1-1-1,0 2-3,0-1 10,0 0-8,1-1 2,0-1-7,-2 1 5,3-1 3,-3-1-13,0 0-2,0 0 8,0 3-4,0-3-3,1 0 9,-2 0-6,0 0 5,3 0 2,-3 0 2,2 0-6,-1 0 7,0 0-9,1 0 2,0 0 4,2 0-22,-1 0 26,-2 0-7,2 0-5,1 0 4,4 1-3,-7-1-2,3-1 0,-2 3 3,1-2 2,1 2-10,-1-2 10,-1 0-7,0 1 5,2-1-1,-3 0-5,2 0 8,1-1 0,-2 1-3,-1 0-2,2 0-5,-3 0 5,3 0-10,-3 1 12,3-1-2,0 1 2,-3-1-3,3 0 4,-2 0-10,3 0 3,-1 0 6,-1 0-4,2 0-4,-2 0 11,2 0 0,-1 0-12,0 0 14,0 1-8,0-1 4,-1 2-2,1-1 0,1-2-4,-2-1 3,2 4-1,-3-2-3,2-2 7,0 4-20,-2-5 22,2 2-2,0 0 1,-2 1-6,3 0 3,-2-2 0,2 0-4,-1 2 4,1 0-4,-3 0 2,3-3 12,-1 3-15,-1-1 5,0-2-5,0 3 2,1-1 6,-1 0-4,-1-1 8,3 0-2,-4 0-7,2 2 6,0 0-6,-2-2 3,2 0-1,-1 0 3,1 1-9,2 1 1,-2-3 1,-2 1 7,4 0 2,-4-1-9,4 0 7,-2 2-5,-1-1-7,2 1 5,0-2 0,1 1 2,-3 0-1,0-1 5,1 3-8,1-2 7,-2 0 6,0 0-3,0 0-9,1 1-1,-2-2 6,3 3 4,-3-2 3,0 0-9,3 0 3,-3-1 1,2 2-5,2-2 6,-3 2-9,3 0 8,-1-1-6,-1-1 5,0 1-3,1 0-2,0-1 8,-4 3-5,1-2-1,1 0 0,-3 1 1,0 0-2,3 0-4,-11 1-4,13-2 14,-6 1-1,-7 1-3,14-1 1,-8 0 0,-6 1 6,13-3-8,-6 2 5,1-1-6,-2 1-1,-6 1 9,13-3-8,-4 3 2,-9 0-1,13-1 5,-5 0 2,-8 1-6,14-2 2,-8 1 1,-6 1-1,17-1-2,-11-2-5,3 3 6,-1-2-5,2 2-1,-2-3 6,-8 3-2,13-3 4,-6 2 5,-7 1-6,12-3-5,-12 3 3,11-2-2,-3-1-4,-8 3 3,13-2 1,-3 0 4,-3 1-3,4-1 2,-5 1 5,1-1-6,-7 2-2,16-3 3,-6-1-7,2 3 3,-3-1 13,2-1-5,2 0-7,-3 0 5,2 1 1,-1 0-7,6 0-7,-4-2 8,-2 2 4,0-3-6,-2 5 5,3-4 2,-2 2-2,-3 1 1,-7 1 4,10-4-4,-4 4 8,-6 0-2,9-3 2,-9 3 3,9-4-3,-9 4-8,9-5-1,-4 3 7,-5 2-2,12-4-3,-7 1 7,-5 3-9,9-6 3,-2 4 1,0 0 1,-1-2 1,1 1-4,2-1 0,2 0 3,-5 1-6,1 1-1,-1-1-1,3 1 5,-2-1 1,-1-1 3,-6 4-1,14-4-2,-9 2-3,1-1 5,-6 3-11,11-4 6,-5 2 0,0-1 5,2 1-3,-1-1 9,5-1-10,-3 1-2,3 0 2,-1-1 4,1 1-6,-2 0 0,1-1 3,0 3 2,-4-1-8,3-1 0,-3 0 2,-1 3 9,-6 0-2,12-3-18,-12 3 29,9-4-10,-4 2 2,-5 2 4,6-3 0,-6 3 2,7-2 1,-7 2 6,0 0-1,9-3-1,-9 3-3,0 0 3,0 0-2,5-3-3,-5 3-4,0 0-1,0 0 0,0 0-13,0 0-17,0 0-25,0 0-24,0 0-40,0 0-35,0 0-90,0 0-253,0 0 113</inkml:trace>
  <inkml:trace contextRef="#ctx0" brushRef="#br0" timeOffset="10477.5391">12356 8499 10,'0'-7'56,"0"7"-2,1-7 0,-1 7-3,0 0-1,-2-13-5,2 13-4,0-11 0,0 11-4,-4-10-1,1 5-10,1-2 5,2 7 6,-5-9-4,5 9 7,-9-8 10,8 4-8,1 4-7,-8-8 2,4 5-2,4 3-5,-8-5 3,8 5 3,-11-2-14,11 2 13,-10 2 12,3 2-2,1 0 3,-2 1-6,1 2 6,-1 2 0,0-1 1,-1 1 1,0 4 6,0-1 3,-1 4 3,4-4-10,-2 3-8,3-3 9,-1-4 0,2 4 1,1 0-7,2 0-4,0-3-5,1 0-2,0 2-3,0-11-5,2 11-1,1-3-3,-2-4 1,2 2-2,-3-6-4,11 7-2,-6-3-2,2-1 0,-1-2-1,-6-1 2,14 2-2,-6-2 0,-8 0-6,16-1 1,-5-1-1,-1-1-5,0-1-7,0 2 2,-1-1-1,1-2-10,1 1-4,-4-1 0,2-1 3,1 0-6,-2-4-6,0 3-3,1-1-5,-3-1-13,1 0 5,3-3 0,-3 3 12,0-2-9,-1 1 4,1 0-6,-2 0-8,1 3 19,-2-4 7,-2 7-9,-2 4 6,4-9 6,-4 9 10,4-7-2,-4 7 10,0 0 4,0 0 12,0 0-2,0 0 6,0 0 13,0 0 10,-10 24-4,6-15 14,-2 3 1,2-1 3,1 1 1,1 0-9,0 0 9,0 0-4,2-2-4,0 2-7,1-5-6,-1 0 0,3 1-6,1-1 1,1-3-2,1-1 2,0 1-8,1-3-1,3 1-2,1-2-4,0 0-10,3 0-17,-4-3-23,2-1-17,-1 2-23,-3-3-23,3-1-26,-1 0-49,-3 1-151,-7 5-349,6-11 156</inkml:trace>
  <inkml:trace contextRef="#ctx0" brushRef="#br0" timeOffset="19309.5703">5000 7882 25,'0'0'76,"0"0"-4,0 0 1,0 0-4,0 0-10,0 0-3,0 0-5,0 0 4,0 0-3,0 0-3,0 0 3,0 0-5,0 0 2,1 7 7,-1-7-9,0 0 5,4 5 2,-4-5-8,0 0 17,10 3-5,-10-3-3,8 3 3,-2-1 0,0 0 4,-6-2-1,16 2 4,-5-4-10,1 2 0,-2 0-10,3-1 14,-2 1-11,2-1-4,0 1 0,-1 0-8,-1-2-2,0 2-3,1 0-9,-3 0-2,-9 0-7,15 0-15,-7 0-29,-8 0-22,9 3-23,-9-3-33,7 3-23,-7-3-28,3 5-85,-3-5-263,0 0 117</inkml:trace>
  <inkml:trace contextRef="#ctx0" brushRef="#br0" timeOffset="19739.2578">4971 8042 14,'0'0'74,"8"4"5,-8-4-2,9 3-3,-4-2 9,-5-1-10,12 6-1,-6-5 2,1 0-7,1 2 5,0-1-4,2-2-3,3 1 5,-3 0-5,2-2-3,2 1 4,-1-1-4,2-1-4,-3 2-11,1 0-1,2-3-4,-5 3 5,3 0-12,-2 0-3,1-1-6,-5 0 1,-7 1-3,13-2-3,-13 2-8,11 2 0,-11-2-11,8-2-1,-8 2-15,0 0-8,7 3-25,-7-3-15,0 0-26,0 0-19,0 0-112,6 1-236,-6-1 104</inkml:trace>
  <inkml:trace contextRef="#ctx0" brushRef="#br0" timeOffset="23137.6953">5546 7850 30,'0'0'58,"0"0"-7,0 0 6,0 0-8,0 0-8,0 0 3,0 0-2,0 0-6,0 0-2,0 0 1,0 0-6,0 0 0,0 0-4,0 0 3,0 0-12,0 0 1,0 0-1,0 0 2,0 0-1,0 0 0,0 0-1,0 0 1,0 0 4,0 0-1,0 0-6,0 0 3,0 0-2,0 0-4,0 0 2,0 0-2,0 0 3,0 0 0,0 0 3,0 0-6,0 0-2,0 0-2,0 0 3,0 0-1,0 0 3,0 0-8,0 0 2,-10 6 1,10-6-2,0 0-1,0 0-3,0 0-1,0 0 5,-6 2 1,6-2-6,0 0 3,0 0 2,0 0-1,0 0-2,0 0 3,0 0 1,0 0 6,0 0 1,0 0 2,0 0 2,0 0 4,0 0 12,0 0 15,0 0 4,0 0-3,0 0 4,0 0-7,0 0 1,0 0 1,0 0-1,13-19-4,-8 12-6,1-1 5,1 2-2,0-2-5,2 0-1,-2 1-5,0-2-2,1 1-1,1-3-8,-1 2 1,-2 0-5,-1-1 3,4 0-6,-4 3-1,-2 0-4,2 2 3,-3-3-1,1 1-3,1 1-2,-2 0 1,-2 6 2,3-11-4,-3 11 0,2-7-1,-2 7 2,2-8-3,-2 8 1,0 0 1,0 0-9,0 0 4,0-7-4,0 7 1,0 0-3,0 0 3,0 0-4,0 0 7,0 0-5,-14 15 0,11-8 4,-1 6-3,0-3 3,-2 6 6,2 0-7,-1 2 6,0 1-4,-3 6 0,2-1 3,1-1 4,-1-2-2,2-3-2,0 2 3,0-2 0,-1 0 2,2 1-1,1-4-5,-5 1 0,6-4 2,-1 1 0,0-1 0,0-3 5,0 1-3,1 0 0,-1-1-1,0-1 0,1-3-4,1-5 4,-1 12-2,1-12-3,-3 8 0,3-8-4,-1 7-3,1-7-2,0 0-11,-2 7-11,2-7-8,-3 4-18,3-4-21,0 0-13,0 0-32,0 0-111,-8 4-256,8-4 114</inkml:trace>
  <inkml:trace contextRef="#ctx0" brushRef="#br0" timeOffset="23754.8828">5727 7870 49,'-2'12'81,"2"0"5,0 0-19,3-1 0,0 0-11,-3-1 10,1-1 9,0 1 6,3 0-20,-3-3 0,2 0 3,2 1-4,-2-2 2,1-1 13,2-2-4,0 1-5,1 0-8,0 0-4,1-4 0,-1 3 0,-7-3-3,13 0 0,-13 0-6,21-7 0,-14 6-3,5-3-3,-1-3-6,-2-1 1,1 3-8,-1-4 2,-2-1-8,3-3-2,-1 4-3,1-3 2,-5 3 2,4-7-3,-4 7-4,-1-4 1,3-3-10,-5 4 7,1 0-4,-2 1-3,0-2 0,-1 1 0,0 1 2,-1-2 1,-1 1-4,-1-1 5,0 2-5,-1 1 2,-1-1-2,0 0-2,-1 1 2,0 2 4,-1 3-6,2-1 3,-1-1 0,-1 3 0,-3 0-3,4 2 0,-2 0 0,8 2 0,-17-1 0,10 3-3,-3 1-2,1 5 2,-2-1 0,0 6-1,-1 0-3,2 4-17,0-3-5,4 3-22,-4 1-12,5-3-18,1 2-15,0 0-20,0-1-19,1-4-90,-1 5-242,2-6 107</inkml:trace>
  <inkml:trace contextRef="#ctx0" brushRef="#br0" timeOffset="24239.2578">6240 7729 94,'0'0'126,"0"0"-4,0 0-7,0 0-9,0 0-9,-17 15-3,17-15-10,0 0-9,-4 5-7,4-5-8,0 0-1,0 0-4,0 0-7,0 0-2,0 0-2,0 0 0,0 0-5,0 0-1,0 0-3,0 0-2,0 0-1,0 0-4,0 0-5,0 0 0,0 0-1,0 0-1,0 0-3,0 0-3,0 0-2,0 0-4,0 0 5,0 0-3,0 0-8,0 0 6,0 0-8,0 0 5,0 0-2,0 0-7,0 0-15,0 0-12,0 0-20,0 0-24,0 0-30,0 0-34,0 0-82,0 0-238,-12 1 105</inkml:trace>
  <inkml:trace contextRef="#ctx0" brushRef="#br0" timeOffset="24833.0078">6543 7519 100,'0'0'112,"-7"16"-9,4-7-5,1 3 1,-2-3-11,0 3-4,-3 5-3,0 0-13,-1-3-1,2 6-6,-1-5-6,-1 2-7,0-1-4,0-1-6,0 2 0,1-2-6,0-5-7,1 1 6,-1-1-8,2 0 2,-1-2 5,4-2-4,-2 0-13,0 0-4,4-6 6,-5 7-6,5-7 4,-3 7 3,3-7-4,-2 6 4,2-6-1,0 0 8,0 0-2,0 0 7,0 0-4,0 0 5,0 0-1,0 0-3,0 0-5,20-12 2,-14 9-3,-1-2-3,2 2-1,-7 3 1,13-4-1,-2 1 1,-4 1-3,0 2-2,-7 0 0,13-5 2,-13 5-5,13 0-1,-13 0-1,10 0 0,-10 0-7,12 0 1,-12 0-10,6 3-8,-6-3-9,8 2-6,-8-2-9,0 0-10,8 2-10,-8-2-11,4 4-17,-4-4-3,0 0-9,7 3-9,-7-3-85,0 0-211,0 0 93</inkml:trace>
  <inkml:trace contextRef="#ctx0" brushRef="#br0" timeOffset="25161.1328">6662 7622 40,'0'0'87,"0"0"5,0 0 7,0 0 7,0 0 5,-4 30 1,2-18 6,-2 1 0,-1 4-5,2 0-6,-1 0-7,0 1 3,3 3-3,-5-2-4,3 1-5,-2-2-2,0 1-6,1 0 4,2 1 13,-1-3-5,-3 1-6,5-2-8,-2-4-10,2 0-6,-1-1-5,1-2-7,0 0-5,0 0-5,1-9-2,-3 11-7,3-11-1,-1 7-8,1-7-7,-3 7-13,3-7-15,0 0-19,0 0-25,0 0-42,-4 5-29,4-5-35,0 0-45,0 0-134,0 0-368,0 0 163</inkml:trace>
  <inkml:trace contextRef="#ctx0" brushRef="#br0" timeOffset="25809.5703">6247 7786 5,'0'0'73,"1"9"-2,-1-9-9,0 0-3,0 0 2,0 0-6,0 0-2,0 0-2,0 0-3,0 0-1,0 0 9,0 0-10,0 0 0,0 0-2,0 0 2,0 0-12,0 0 0,0 0 1,0 0-7,0 0 0,0 0-3,0 0 4,0 0 2,0 0-14,0 0 7,0 0-12,0 0 6,0 0 0,0 0 2,0 0 2,0 0-4,0 0-2,1 6 2,-1-6-7,0 0 10,-4 9-10,4-9 7,-2 8-6,2-8 5,-1 6-6,1-6 4,-3 7-2,3-7-1,0 0-4,-4 8-1,4-8 0,0 0 5,0 0-7,0 0 0,0 0-3,0 0 5,0 0 1,-3 6 1,3-6-1,0 0-2,0 0 0,0 0 5,0 0-13,0 0 2,0 0-9,0 0-8,0 0-8,0 0 2,0 0-22,0 0-16,-11-14-8,11 14-12,0 0-23,0 0-72,0 0-191,-6-4 84</inkml:trace>
  <inkml:trace contextRef="#ctx0" brushRef="#br0" timeOffset="27254.8828">6251 7796 84,'0'0'80,"0"0"1,0 0-13,0 0-2,0 0-6,0 0 6,-9-1-12,9 1-12,0 0 10,0 0-10,0 0-2,0 0-13,-12 5 10,12-5-14,0 0 7,-6 4-7,6-4 0,-4 6-14,4-6 11,0 0-4,-1 8 0,1-8-15,0 0 14,0 0 0,-3 9 3,3-9-13,0 0 3,0 0 5,0 0-2,0 0-1,0 0-4,0 0 15,0 0-14,0 0-3,0 0 9,0 0-1,0 0-4,0 0 4,0 0-7,0 0 8,0 0-6,0 0-15,0 0 12,12-20-5,-12 20 2,0 0 6,-2-11 5,2 11-12,0 0 4,0 0-15,0 0 13,-2-11-14,2 11 12,0 0 7,-7-4-17,7 4 9,0 0-2,0 0 6,0 0-9,0 0-2,-15 3 7,15-3-1,0 0-3,-6 11 6,2-7-2,4-4-8,-3 8 14,3-8-12,-1 6 6,1-6-4,-1 7 7,1-7-3,0 0 4,0 0-4,4 8 9,-4-8-3,0 0-8,6 3 6,-6-3 0,0 0 1,0 0 0,17-4-15,-17 4 6,9-6-1,-6 3-13,4 0 5,-3-2-4,-4 5-2,7-10 6,-4 5 0,-1-2-3,-2 7 3,4-10 1,-3 3 0,1 0 7,-2 7-9,0 0 7,-2-14-1,2 14 6,-1-8-5,1 8 3,0 0 3,-8-7-2,8 7-1,0 0 4,-10 1-7,10-1 12,0 0 3,-9 8-7,9-8-4,-6 8 0,3-2 0,1 0 7,2-6-3,-3 11-15,3-11-19,0 11-38,-1-4-57,1-7-140,0 0 62</inkml:trace>
  <inkml:trace contextRef="#ctx0" brushRef="#br0" timeOffset="28090.8203">6867 7761 6,'0'0'138,"0"0"-12,0 0-2,0 0-14,0 0-3,0 0 2,0 0-7,0 0-2,0 0 2,0 0 10,21 0-12,-21 0-6,14-3-9,-2 3-7,-1 0-12,1 0-4,2 0-5,-1 0-9,1-2-20,-1-1-19,-1 2-19,0 1-12,-1-3-17,1 3-26,-2-3-22,-2 3-17,-8 0-22,14 3-93,-14-3-237,6 0 106</inkml:trace>
  <inkml:trace contextRef="#ctx0" brushRef="#br0" timeOffset="28340.8203">6844 7878 1,'0'0'138,"0"0"4,0 0-8,12 4-3,-12-4-2,13-3-6,-13 3-2,19-2-9,-10 0-7,4 1-12,-3-3-11,1 4-9,1 0-4,-2-2-5,-2 2-12,1-1-19,-9 1-14,15 1-16,-8-2-20,-7 1-19,14-2-18,-6 2-27,-8 0-10,11 0-27,-11 0-87,13-2-222,-13 2 99</inkml:trace>
  <inkml:trace contextRef="#ctx0" brushRef="#br0" timeOffset="28918.9453">7346 7570 84,'4'-2'140,"-4"2"-10,0 0-5,0 0-12,0 0-3,0 0-9,0 0-9,0 0-2,0 0-4,7 11-4,-7-11 4,-1 13-8,1-6 4,-3 2-5,1 0 6,-3 2-12,1 0-8,-1 0-5,0-1-4,-3 1-5,3 1-9,-2-1-1,2 1-3,-3-3-5,2 4-2,1-5-3,0 0-3,0-3-1,1 2-5,-2 0 3,2-3-6,4-4-1,-5 8-4,5-8 5,-4 7-2,4-7-2,-3 4 0,3-4-1,0 0-1,0 0 1,0 0 1,0 0-2,0 0 1,15 2-4,-15-2 3,0 0-4,17-6 1,-10 5 0,-7 1-1,18-3 0,-11 3-5,1-3 5,-8 3 1,15-3-2,-7 0-2,-2 2-6,-6 1-6,13-2-10,-13 2-7,10-1-9,-10 1-8,9 1-9,-9-1-3,9 2-21,-9-2-13,0 0-17,11 0-1,-11 0-4,7 1-4,-7-1-2,0 0-14,8 2-67,-8-2-214,0 0 94</inkml:trace>
  <inkml:trace contextRef="#ctx0" brushRef="#br0" timeOffset="29247.0703">7498 7650 57,'0'0'126,"0"0"5,0 0-5,-11 24-1,10-16 13,-1 0-14,-2 1-3,0 4 0,0-2-2,3-1-7,0 3-10,-1-1-10,-1 1-4,0-2-4,-2 4-11,2-2-9,2-1-6,-3-2-1,0-1-4,2 3-8,-1-2-3,1 1-5,-1-3-5,1 0-1,0 1-4,-2-2-2,2-2-5,2-5-3,-4 11-3,4-11-3,-4 9-3,4-9-11,-2 7-13,2-7-13,-3 7-13,3-7-17,0 0-11,-4 4-29,4-4-5,0 0-23,0 0-22,0 0-115,0 0-286,0 0 127</inkml:trace>
  <inkml:trace contextRef="#ctx0" brushRef="#br0" timeOffset="29809.5703">7637 7768 45,'-1'13'120,"-2"-4"11,1 3-2,2-4-15,0 3-3,1 1 9,-2 0-12,2-1-21,0-2 2,3 0-6,-1-1-10,-1-1-1,1-1-6,1-1-8,-1 1 3,4-4-9,0 3 0,-1-2-4,1-1-6,1-1-4,-8-1-3,19 0-6,-9 0-2,2-2-6,-1-2-6,2 2-3,0-2-6,-3 0-6,0-3-3,3 2-5,-4-3 1,0 2-5,2-1-9,-2-1-5,-1-1 1,1 1-7,-1-1-3,-2 0 15,2-1-7,-2 0 0,1 2 2,-1-2 3,-2-1 2,0-1 6,-2 3 0,1-2 3,0 1-4,0-1 2,-2 3 10,-1-3-3,0 0 10,-1 1 9,-2-1 4,0 0 3,0 2 7,-1 0-7,-1-2 7,0 2-3,0 0 10,-2 1 9,0-1-7,-1 4 5,1-2 0,-3 2 0,2 2-1,0 2-1,8 1 0,-14-3-4,4 5-2,2 0-2,0 1-8,-3 2 4,2 3-3,0 3-6,-1-2-1,2-3 4,0 7-3,-3 3-5,2-1-2,1 1-6,2-2-24,-2 2-19,3 1-28,-1-1-24,2-4-39,1-2-15,0 2-149,-1-1-316,0 1 140</inkml:trace>
  <inkml:trace contextRef="#ctx0" brushRef="#br0" timeOffset="64793.9453">16740 11938 7,'7'-3'9,"-7"3"12,0 0-7,0 0 6,0 0-3,0 0 4,0 0-1,0 0-3,0 0 3,0 0 2,0 0 1,0 0-1,0 0 1,0 0 2,0 0 0,4-7-1,-4 7 1,0 0 0,0 0-6,0 0-3,0 0 2,0 0 0,2-6 1,-2 6-1,0 0-3,0 0 8,4-4-3,-4 4 2,0 0 6,0 0-4,0 0 2,0 0-9,0 0 3,0 0-6,3-9 1,-3 9 3,0 0 3,0 0-4,0 0 8,2-5-10,-2 5 0,0 0 4,0 0 1,0 0-6,4-6-1,-4 6 3,0 0 2,0 0-1,4-5 8,-4 5 1,0 0-15,0 0 11,0 0-1,0 0-4,0 0-5,0 0 10,5-6-1,-5 6 0,0 0-8,0 0 2,0 0 4,0 0 0,0 0-1,0 0-3,0 0 4,0 0-5,0 0-1,0 0-7,0 0-2,0 0 1,0 0 4,0 0 2,0 0 6,0 0-4,0 0-13,-10 18 19,10-18 3,-4 10-9,0-3 4,1-1 1,0 3 5,-1 1 0,-4 0-3,3-1-10,0 1 8,0-1-2,-2 2 1,3-4 0,-2 2-3,1-3-3,1 1 4,-1 2-2,1-4-3,0 2 1,-1-2 0,2-1 0,3-4-5,-7 9 5,5-5-1,2-4-3,-6 7 1,6-7 0,-3 5-4,3-5 8,-4 5-6,4-5 1,-3 6-1,3-6-1,0 0 0,0 0 2,0 0-1,0 0-5,0 0 2,0 0-2,0 0 9,-6 5 0,6-5 2,0 0-1,0 0 8,0 0 1,0 0-7,0 0 10,0 0 0,14 4-7,-14-4 5,0 0 4,10 0-2,-10 0-5,9 0 3,-9 0-1,0 0-2,15 0 0,-15 0-1,11 0-2,-11 0-2,11-3 0,-11 3-3,12 0 4,-12 0-7,11-1 8,-3 2-7,-8-1 1,10 0-6,-10 0 0,10-1 3,-10 1 1,10 0-3,-10 0 1,9 0-3,-9 0 0,0 0 0,12-2-1,-12 2 1,7 2-2,-7-2 2,0 0-1,9 0-4,-9 0 3,0 0 6,9 1-4,-9-1-1,0 0-3,0 0-2,13 0 5,-13 0-2,0 0-5,5 4 12,-5-4-5,0 0-4,0 0 0,0 0 2,8 2-1,-8-2 1,0 0-1,0 0 2,0 0-3,8 2-3,-8-2 3,0 0 1,0 0 1,0 0-4,0 0 2,0 0-8,0 0-4,0 0-3,0 0-4,0 0 1,0 0-12,0 0 0,0 0-3,0 0-8,0 0-4,0 0-17,0 0-9,0 0-4,0 0-5,0 0-6,0 0-8,0 0-6,0 0-12,0 0-7,0 0-67,0 0-204,0 0 90</inkml:trace>
  <inkml:trace contextRef="#ctx0" brushRef="#br0" timeOffset="65504.8828">16915 11979 8,'0'0'68,"0"0"-6,0 0 7,0 0-8,0 0-1,0 0 0,0 0-6,0 0-4,0 0 3,0 0 0,0 0-1,0 0-6,-2-7 1,2 7-1,0 0 3,0 0-5,0 0-3,0 0-2,0 0-5,0 0-11,0 0 0,0 0 9,0 0-3,0-10 0,0 10-7,0 0-2,0 0 1,0 0-4,0 0 3,0 0-9,2-8 1,-2 8 7,0 0-7,0 0-6,0 0 7,3-7 1,-3 7-6,0 0-2,0 0-3,0 0 4,0 0 1,0 0-8,0 0 11,0 0-3,0 0-1,0 0 0,0 0-1,0 0 8,0 0 10,0 0-5,0 0 9,0 0-10,0 0 14,-5 24 2,5-24-3,-4 10-1,1-2 0,1-1-4,2 0 6,-1 0 0,-2 2 0,2-1 0,-1 1-1,0 1 0,-3-1-2,2 1-1,0-1-2,-1 2 1,0-3-7,1 2 1,1-1 1,-2 0 0,-1-1-1,4 2-4,-2-3 2,0 2-3,0-4-1,-1 3 0,1-3-4,1 2 2,0 0-6,0 3 1,-2-2 5,3-1 0,-3 0-4,1 0-2,3-7-1,-5 12 1,4-7-3,1-5 3,-3 10 0,3-10-4,0 11 4,0-11-4,-4 8 0,4-8-1,-1 8 2,1-8-2,0 0 4,-1 9-6,1-9 1,-3 7 2,3-7-3,0 0-2,-1 9-3,1-9 2,0 0-2,-4 8-7,4-8-5,0 0-3,0 0-10,-5 5-8,5-5-8,0 0-11,0 0-5,0 0-24,0 0-9,0 0-10,0 0-23,0 0-19,0 0-95,0 0-263,0 0 117</inkml:trace>
  <inkml:trace contextRef="#ctx0" brushRef="#br0" timeOffset="86408.2031">17189 11925 33,'0'0'95,"0"0"-2,0 0-5,0 0-7,0 0 5,0 0-5,0 0-5,0 0 3,0 0-4,0 0-11,0 0 1,0 0-11,0 0-2,0 0 4,0 0-9,0 0 1,0 0-7,0 0 4,0 0-4,0 0 4,0 0-11,0 0 4,0 0-10,0 0 3,0 0-1,0 0-3,0 0 0,0 0 0,0 0-2,0 0-3,0 0-3,0 0 0,0 0-3,0 0-6,0 0 3,0 0 6,0 0-10,0 0-3,0 0 0,0 0 3,0 0-7,0 0 3,0 0-3,-12 10 0,12-10-1,0 0 0,0 0 5,-2 7-6,2-7 6,0 0 2,-3 8-1,3-8 2,0 0-9,-1 9 4,1-9 0,0 0 0,0 8-4,0-8 6,-1 9-5,1-9-2,-2 8 6,2-8 2,-1 9-9,1-9 6,-2 8 1,2-8-4,-2 9-1,2-9 4,-1 7-3,1-7-1,-2 9-2,2-9 2,-2 10 0,1-5 5,1-5-8,-3 12 7,3-12 3,-3 9-6,1-3-2,2-6 3,-2 8 2,-1-1-4,3-7-1,-2 8 4,2-8-2,-2 11 0,2-11 4,-2 10-3,2-10-2,-3 8-4,3-8 3,0 9 5,0-9-4,-1 7 0,1-7-2,-3 10 4,3-10-2,2 9 1,-2-9-1,1 7 4,-1-7 6,0 0-9,0 10 5,0-10-1,1 8 3,-1-8-8,5 7 6,-5-7-5,0 0 1,3 10 4,-3-10-5,1 4 4,-1-4 2,4 7-7,-4-7 4,3 10 3,-3-10 1,2 5 0,-2-5 2,4 7-2,-4-7-2,3 7-3,-3-7 5,2 8-2,-2-8 0,3 6 1,-3-6-3,3 6 11,-3-6-4,4 5 1,-4-5-2,5 4 2,-5-4-2,0 0-1,4 4-1,-4-4-3,0 0 4,7 5 2,-7-5-4,0 0-2,2 4 3,-2-4-1,0 0-7,5 5 7,-5-5-2,0 0 2,7 5-7,-7-5 5,0 0 1,3 4-1,-3-4 1,0 0 0,7 4 2,-7-4 2,5 3 3,-5-3-9,0 0 8,0 0 2,0 0-3,8 1 4,-8-1-4,0 0 1,0 0 0,0 0-2,14-1 5,-14 1-6,0 0-2,6-4-4,-6 4 7,0 0-5,7-3 2,-7 3 7,0 0-6,8-4-4,-8 4 1,0 0-1,7-5 1,-7 5-1,5-5 3,-1 1-5,-4 4 0,5-8 3,-5 8-2,6-5-3,-2 0-1,-4 5 6,6-7-5,-3 0 3,0 2-2,-3 5-1,6-8 0,-6 8 0,4-5 2,-1 1 1,-3 4 0,7-7-3,-4 1 2,-3 6-1,5-10 5,-3 6-4,-2 4-4,5-7 1,-5 7 5,3-8-2,0 1-3,-3 7 0,6-7 1,-6 7-1,5-7 1,-1 1-1,0 1 2,-4 5-1,2-11 1,-2 11-1,5-10-1,-3 5-2,0 0 1,-2 5 5,6-8 0,-4 3-5,-2 5 1,2-10-1,-2 10-1,4-8 5,-3 2-5,-1 6 1,3-10 2,-3 10-2,3-10 0,-1 6 2,-2 4 3,3-8-6,-3 8 3,2-8 3,-2 8-6,2-10 2,-2 10-2,2-10-2,-2 10 4,2-7-2,-2 7 1,0-7 0,0 7 0,0-9-3,0 9 2,0 0-3,0-15 4,0 15-6,-2-6 3,2 6 3,0 0-1,-1-13-3,1 13 2,-1-7 4,1 7-2,0 0-5,-3-9 5,3 9-1,-3-6 0,3 6-1,0 0 2,-5-5-1,5 5 5,0 0-5,-4-9 3,4 9-5,0 0 5,-7-4-3,7 4 1,0 0 0,-6-4 0,6 4-5,0 0 6,-8-3 1,8 3-2,0 0 3,-8-3-3,8 3 2,0 0 0,0 0-5,-10-1 4,10 1-2,0 0 1,0 0-1,-13-2 3,13 2 0,0 0 0,-9 0 1,9 0 1,0 0-8,0 0 6,-12 0 0,12 0 2,0 0-4,-8 2-4,8-2 5,0 0-2,-8 1 0,8-1 1,0 0 3,0 0 0,-13 2-2,13-2 6,0 0-7,-6 2-2,6-2 2,0 0 4,0 0-7,0 0 6,-12 2-4,12-2 2,0 0 0,0 0-1,-6 3-5,6-3 2,0 0 1,-5 3 0,5-3-3,0 0-1,-8 6 1,8-6 1,-4 5 4,4-5-6,0 0 2,-3 8 0,3-8 4,0 0 0,-3 8-5,3-8 4,-3 6-5,3-6-1,-3 7-5,3-7-15,-2 7-6,2-7-4,0 0-12,-2 10-21,2-10-13,-4 7-23,4-7-22,-3 8-21,3-8-100,-5 5-272,5-5 121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7:17.34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13534 12041 18,'0'0'40,"0"0"-5,0 0-4,0 0 3,0 0-8,0 0 2,0 0-5,0 0-2,0 0-2,0 0 3,0 0 0,0 0-4,0 0 5,0 0-4,0 0-4,0 0-1,0 0 7,0 0-10,0 0 1,0 0 7,0 0 3,0 0-9,0 0 6,0 0-4,0 0-1,0 0 1,0 0 5,0 0-5,0 0 3,0 0-1,0 0 0,0 0 0,0 0-1,0 0-2,0 0 0,0 0-8,0 0 8,0 0-3,0 0-2,0 0-2,0 0-8,0 0 13,0 0-7,0 0 0,0 0 6,0 0-3,0 0 4,0 0-14,0 0 7,0 0 1,0 0-1,0 0 5,0 0-6,0 0 10,0 0-3,0 0-2,0 0 5,0 0-5,0 0 16,0 0-23,0 0 4,0 0 6,0 0-12,0 0 7,0 0-2,0 0-4,0 0 1,0 0-4,0 0 8,0 0-5,0 0-1,0 0 5,0 0-2,0 0-1,0 0-2,0 0-5,0 0 13,0 0-10,4-18 6,-4 18-3,0 0-2,0 0 12,5-6-7,-5 6 4,0 0-9,4-7-2,-4 7 0,5-2 3,-5 2 6,5-7-4,-5 7-14,0 0 15,5-4-3,-5 4 7,0 0-8,5-6-1,-5 6 1,4-7 3,-4 7 5,4-5 6,-4 5-12,7-4-7,-7 4 2,0 0 8,6-5-1,-6 5-12,5-6 15,-5 6-8,0 0 20,6-4-15,-6 4-2,0 0 7,6-6 1,-6 6-16,3-3 8,-3 3-4,6-5 6,-6 5-7,0 0 3,7-6 5,-7 6-1,5-4-3,-5 4 4,5-3-7,-5 3 2,0 0-4,6-4 4,-6 4 5,0 0 2,6-3-6,-6 3 5,0 0-2,0 0-2,0 0-4,9-3 0,-9 3-1,0 0 5,9-2 4,-9 2 1,0 0-22,5-3 21,-5 3-8,0 0 8,0 0-2,8 0-3,-8 0-2,0 0-2,0 0-2,10-2 6,-10 2-2,0 0 8,6-2-11,-6 2 5,0 0 5,0 0-2,0 0 2,0 0-7,9-2 3,-9 2 4,0 0-9,0 0 0,0 0 6,12 0-3,-12 0-1,0 0-1,0 0 4,6 3 1,-6-3-2,0 0 0,0 0 2,0 0 1,0 0-7,8 1 4,-8-1 7,0 0-3,0 0-9,0 0 7,0 0-7,0 0 6,0 0-6,0 0 2,0 0 4,0 0 3,0 0-6,6 2 3,-6-2-8,0 0 10,0 0-5,0 0 1,0 0 4,0 0 9,0 0-15,0 0 2,0 0-7,0 0 10,0 0 0,0 0-3,0 0 1,0 0 3,8 3-8,-8-3 4,0 0-5,0 0-13,0 0-18,0 0-25,0 0-93,0 0-167,0 0 74</inkml:trace>
  <inkml:trace contextRef="#ctx0" brushRef="#br0" timeOffset="1656.25">13262 11885 64,'0'0'75,"0"0"-4,0 0 0,0 0-7,0 0 0,0 0-5,0 0-2,0 0-5,0 0-3,0 0 0,0 0-9,0 0 8,0 0-6,0 0 1,0 0 4,0 0-8,0 0 5,0 0-13,0 0 1,0 0 0,0 0-7,0 0-8,0 0 6,0 0 1,0 0-10,0 0 5,0 0-7,0 0 0,-5-12-3,5 12 3,0 0 2,0 0-4,0 0 4,5-15-7,-5 15-3,3-8 2,-3 8-3,4-9-1,-2 3 12,-2 6-6,5-9-12,-1 4 10,-4 5-1,6-7 0,-6 7 3,7-6-9,-7 6 8,4-5-5,-4 5-2,0 0-2,6-3-3,-6 3 2,0 0 3,10 0-9,-10 0 13,0 0 0,9 4 0,-9-4-3,7 4-1,-7-4 0,7 4 4,-7-4-2,6 2-1,-6-2 4,7 3-3,-7-3 8,6 1-12,-6-1 1,0 0 8,12 0 4,-12 0-10,0 0-3,11-1 3,-11 1-4,5-5 2,-5 5 1,6-4 4,-6 4 1,5-5-5,-5 5-6,4-7 8,-4 7 6,2-6-4,-2 6 2,0 0-8,6-10-2,-6 10 10,3-6-12,-3 6 9,0 0 4,1-9-11,-1 9 5,0 0-4,0 0 2,0 0-1,2-7-1,-2 7-14,0 0 22,0 0-7,0 0 3,0 0-11,0 0 12,0 0-14,-9 27 14,9-19-3,-3-1-2,3 5 7,-1-4 0,0 3 2,-1 1-2,1-3 3,1 2 2,-1-2-7,1 3 13,0-2-13,-2 0-1,2 0 7,-1-2 5,1-8-2,1 15-6,1-8-9,-1 0 10,-1-7-2,0 11 2,1-6-1,-1-5-3,0 9 4,0-9-6,2 8 2,-2-8 6,0 0-3,1 9-13,-1-9 13,0 0 1,0 0-2,0 0-3,0 0-3,0 0-2,-1 9-21,1-9-15,0 0-22,0 0-8,0 0-20,-9 0-20,9 0-73,0 0-197,-13-1 87</inkml:trace>
  <inkml:trace contextRef="#ctx0" brushRef="#br0" timeOffset="1992.1875">13289 11955 18,'6'-1'95,"-6"1"-6,0 0-4,12-1 4,-12 1-15,9 0-4,-9 0-8,0 0 6,13-1-4,-13 1-2,7-2-10,-1-1-2,-6 3-7,0 0-9,11-3 7,-11 3-6,0 0 4,10-2-18,-10 2 3,7-4 0,-7 4 1,7-2-7,-7 2-13,0 0-13,9-3-11,-9 3-10,8-4-19,-8 4-9,0 0-16,5-4-20,-5 4-51,0 0-155,0 0 69</inkml:trace>
  <inkml:trace contextRef="#ctx0" brushRef="#br0" timeOffset="2687.5">13451 11838 13,'4'-8'67,"-4"8"-9,4-7 1,-4 7-6,5-6 6,-5 6-2,2-7-10,-2 7-7,4-7-1,-1 1-5,-3 6-5,4-10-6,-2 6 4,1-3-6,-3 7 9,5-8-5,-2 4 2,-3 4-8,5-11-6,-5 11-5,0-10 2,0 10 3,2-8-1,-2 8 4,3-9-11,-3 9-6,1-8 6,-1 8 4,0 0-7,-1-11 4,1 11-1,0 0 2,0 0 10,0 0-7,-2-9 4,2 9-10,0 0 8,0 0-5,0 0-7,0 0 12,0 0-12,0 0 2,0 0 5,0 0-5,0 0 6,0 0-3,0 0 9,0 0-5,0 0 8,0 29-5,0-19 4,2-1 2,-1-2 12,0-1-3,2 3-5,-2-3-5,0 0 6,1 3 0,0-1 0,0-1-9,-2 1-3,0-8 3,2 10 0,-2-3 3,1-1-8,-1-6-4,2 11 4,-2-11-4,1 7 12,-1-7-18,0 0 11,3 9-8,-3-9 9,1 5-5,-1-5 7,0 0-6,0 0-4,0 0-1,2 6-3,-2-6-1,0 0 4,0 0-24,0 0-13,0 0-22,0 0-29,0 0-19,0 0-70,0 0-191,0 0 85</inkml:trace>
  <inkml:trace contextRef="#ctx0" brushRef="#br0" timeOffset="6320.3125">13550 11608 3,'0'0'58,"0"0"-4,0 0-12,0 0 0,0 0-3,0 0 1,0 0 2,0 0-9,0 0 6,0 0-5,0 0 1,0 0-3,0 0-1,0 0-4,0 0 1,0 0-7,0 0-1,0 0 4,0 0-4,0 0-6,-13 18 0,13-18-5,0 0 4,-1 9 1,1-9 3,0 0 1,0 0-1,-3 6-4,3-6 2,0 0-7,0 0 1,0 0 3,0 0-8,1 11 4,-1-11 1,0 0-5,0 0 3,4 5-4,-4-5 6,0 0-5,0 0-1,0 0 4,0 0 4,5 3-5,-5-3 6,0 0-1,0 0-2,0 0 7,0 0-4,0 0-5,0 0 5,17-7-4,-17 7-1,6-3-3,-6 3 5,0 0-2,7-3 3,-7 3-12,0 0 7,6-4-2,-6 4 2,0 0 1,6-4-2,-6 4-1,0 0 6,0 0-6,4-6-8,-4 6 4,0 0 10,0 0-9,1-9 2,-1 9 2,0 0-2,0 0-1,2-9-1,-2 9 5,0 0 6,0 0 0,0 0 7,-5-9-4,5 9-7,0 0 6,0 0 1,-8-5-5,8 5-1,0 0 4,-5-5-9,5 5 1,0 0-2,0 0 5,0 0-3,0 0-5,0 0 6,-12 0-11,12 0 9,0 0-3,0 0-20,0 0-21,-10 5-22,10-5-24,-5 7-83,5-7-183,-5 7 81</inkml:trace>
  <inkml:trace contextRef="#ctx0" brushRef="#br1" timeOffset="83632.8124">13782 10819 39,'0'0'41,"0"0"1,0 0-1,0 0 2,0 0-1,0 0 0,0 0-5,0 0 2,0 0 5,0 0 2,0 0-9,0 0 4,0 0-3,0 0 4,0 0-9,0 0 2,0 0-8,0 0-2,0 0-3,0 0 7,0 0-8,0 0-1,0 0 1,0 0 5,0 0-9,0 0-3,0 0-1,0 0 0,0 0 0,0 0-7,0 0 17,0 0-10,0 0-4,0 0 5,0 0 1,0 0 1,0 0 0,0 0 8,0 0-8,0 0 1,0 0-2,0 0 1,0 0 1,0 0 4,0 0-3,0 0 1,0 0 4,0 0-8,0 0-5,0 0 4,0 0-4,0 0 3,0 0-5,0 0-3,0 0 4,0 0 0,0 0-4,0 0 5,0 0-6,0 0 5,0 0-2,0 0-6,0 0 5,0 0 3,0 0 5,0 0-3,0 0 3,0 0 0,0 0-1,0 0 1,0 0 3,0 0 3,0 0 1,0 0 0,13 8-2,-13-8 3,0 0-3,0 0 2,0 0-2,11-1 4,-11 1 1,0 0-1,9 0-4,-9 0 0,7-4 1,-7 4-1,0 0-2,9 0-1,-9 0-4,0 0-2,7-3 1,-7 3-3,0 0-1,9-2 1,-9 2-1,8-3 3,-8 3-6,0 0 3,9-4-3,-9 4-2,0 0 2,6 0 5,-6 0-8,0 0-1,0 0 4,0 0 0,0 0 2,0 0-3,0 0-3,0 0 3,8-3-6,-8 3 7,0 0-3,0 0 3,0 0-1,0 0 0,0 0-1,0 0-2,0 0-2,0 0 1,0 0 1,0 0 2,0 0 2,0 0 1,0 0-6,0 0 3,0 0 0,0 0-4,0 0 5,0 0-1,0 0 0,0 0-1,0 0-1,0 0 3,0 0-4,0 0 1,0 0 1,0 0 2,0 0-3,0 0 1,0 0 0,0 0 2,0 0 2,0 0-1,0 0-1,0 0-2,0 0 0,0 0 4,0 0-1,0 0-1,0 0 0,0 0 1,0 0-5,0 0 0,0 0-2,0 0 3,0 0-4,0 0 3,0 0-8,0 0-4,0 0-12,0 0-7,0 0-5,0 0-10,-18 11-9,18-11-4,-7 1-13,7-1-6,0 0-12,0 0 0,-12 3 3,12-3 2,-7 2 0,7-2 1,0 0 1,-11 3 4,11-3 3,-6 4 5,6-4 1,-9 3-42,9-3 98,-7 2-38,7-2 9,0 0-31,-11 0-81,11 0 37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2:27.2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16846 12735 39,'0'0'73,"0"0"-11,0 0 6,0 0-4,0 0 4,0 0 5,0 0-12,0 0-8,0 0 6,0 0-15,0 0-5,0 0 3,0 0 1,0 0-6,0 0 5,0 0-14,0 0 11,0 0-11,0 0-2,0 0 11,0 0-11,0 0 4,0 0-4,0 0 6,0 0-9,0 0 4,0 0-9,0 0 4,0 0-1,0 0-10,0 0 8,0 0-3,0 0 1,0 0 0,0 0 1,0 0-7,0 0 11,0 0-2,0 0-3,0 0-2,0 0-2,0 0-4,0 0 0,0 0 9,0 0 0,0 0-1,0 0 8,0 0 7,0 0-16,0 0-1,0 0 8,0 0-8,0 0-5,0 0 1,0 0-1,0 0-4,0 0-2,0 0 8,0 0-2,0 0-13,0 0 9,0 0 0,0 0 5,0 0 0,-6 23 0,6-23-1,0 0-3,1 14 3,-1-14-2,0 9 0,-1-1 0,1-8 0,-1 12-1,-1-7 3,2-5-10,-1 15 6,1-7-3,0-1 2,0-7-1,-1 16 6,1-9-2,0 1 2,0-8-4,-1 13-2,1-5 0,-3 0-5,3-8 7,-1 13-5,1-5 4,-1-2-3,1-6 3,-2 16-3,4-4-1,-2-6 7,0-6 4,0 12 2,0-5 5,1 0-6,-1-7-4,0 14-4,0-7 3,0 1 0,0-8 1,0 13-6,0-13 5,4 10-5,-4-2 4,0-8-1,2 10 1,-2-4-2,0-6-5,0 10 7,0-10-1,1 8-7,-1-8 6,2 7-4,-2-7-6,0 0 9,0 0-2,0 7 5,0-7-7,0 0 4,0 0-5,0 0-1,0 0 4,-2 10-5,2-10 5,0 0-1,0 0 0,0 0 3,2 7-6,-2-7 4,0 0-2,0 0-5,0 0 7,0 0 0,0 0 0,0 0-2,0 0-1,0 0 0,0 0 2,0 0 3,0 0-2,0 0-11,0 0-33,0 0-32,0 0-36,0 0-24,0 0-35,0 0-90,0 0-280,0 0 124</inkml:trace>
  <inkml:trace contextRef="#ctx0" brushRef="#br0" timeOffset="2117.1875">17378 12763 38,'0'0'66,"0"0"-4,0 0 5,0 0-4,0 0-8,0 0 1,0 0-1,0 0-5,0 0-5,0 0 3,6-13 0,-6 13 0,0 0 2,0 0-14,0 0 4,0 0-1,0 0 0,0 0-13,0 0 6,0 0 0,0 0 0,-10-11-13,10 11 4,0 0-1,0 0 7,0 0 8,-7-4 6,7 4-7,0 0-3,0 0-8,-10-4 1,10 4-11,0 0 7,-11 0-4,11 0-4,0 0 4,0 0 4,0 0-4,-13 2-1,13-2-2,0 0 3,-10-3 2,10 3-3,0 0 0,-10-1 0,10 1-4,0 0-1,-10 2-3,10-2 5,0 0 0,-11 3-9,11-3 7,-6 2-2,6-2 1,0 0 4,-11 3 1,11-3-9,-7 4-1,7-4 1,-5 3-8,5-3 10,-8 5 4,5-1 1,3-4-3,-7 7 2,7-7-3,-5 8 2,2-5-2,3-3 4,-5 8-7,5-8-3,-2 9 5,-2-3 14,4-6 1,-4 8-4,4-8-3,-2 10-1,2-10-1,-3 7-3,3-7 4,-1 8-4,1-8-1,0 0 0,1 12-1,-1-12 1,3 9-3,-3-9 0,2 5 0,-2-5-3,4 7 1,0-3-2,-4-4 2,4 6 8,-4-6-6,6 7 0,-6-7-2,5 6 4,-2-2-4,-3-4 0,6 4-3,-6-4-2,11 4 4,-11-4-1,8 3-3,-8-3 3,9 2-2,-9-2-2,8 3 0,-8-3 3,7 3 1,-7-3-2,8 4-1,-8-4 4,9 1-3,-9-1 1,9 0-1,-9 0 2,0 0-3,10-1 6,-10 1-7,8-3-2,-8 3 5,6-4-7,-6 4 6,8-4 1,-8 4 1,6-5-2,-6 5-4,7-7 6,-5 3-3,-2 4-3,6-5 5,-6 5-1,6-6 3,-6 6-1,4-8-8,-2 4 4,-2 4 3,4-8-6,-4 8 0,4-7 5,-4 7-4,0 0 0,2-9 3,-2 9-5,3-5 7,-3 5-5,0 0-2,3-8 10,-3 8-6,1-7 0,-1 7 0,0 0 0,0 0-7,1-10 8,-1 10 1,0 0-1,0-7 2,0 7-1,0 0-2,0 0 0,0 0 3,0 0 1,0 0-4,0-11 2,0 11-2,0 0 0,0 0 3,0 0-3,0 0 0,0 0-1,0 0 0,0 0-2,-2-8 1,2 8 3,0 0 1,0 0-4,0 0 2,0 0-3,0 0 4,0 0 1,0 0-1,0 0-2,0 0 1,0 0 0,0 0-3,-4-6 3,4 6-2,0 0 1,0 0-1,0 0-1,0 0 0,0 0-2,0 0-1,0 0-3,0 0 8,0 0 3,0 0-5,0 0 2,0 0-1,-7 21-4,7-21 9,-1 7-5,1-7-3,0 0 3,-1 11 1,1-11 2,-2 6-3,2-6 1,0 9 3,0-9-4,-1 10-1,1-10 8,-1 10-5,2-3-1,-1-7 5,0 12-3,0-6 2,0-6-4,0 11 1,0-11 1,-1 12-1,1-12-1,0 12 1,0-5 4,0-7-4,-1 12-2,-1-2 4,2-10-8,0 9 6,-1-3 0,1-6 4,-1 11-4,1-11-4,0 14 4,-2-8 2,2-6-2,-3 12 3,2-6 1,1-6-5,-2 11 1,0-1 5,0-5-2,2-5 1,-2 12-6,1-6 4,1-6-2,-3 12 2,2-7 2,1-5-2,-4 8-5,2 0 8,2-8 2,-3 9-6,0-4 2,3-5 0,-5 10 2,5-10 3,-4 9 1,4-9 0,-5 5 5,5-5 1,-4 7-2,4-7-3,-5 7 0,5-7-1,-5 4 2,5-4 0,-9 6-4,9-6 3,-6 5-1,6-5 0,-7 3 0,7-3-1,-7 4 3,7-4 6,-9 3-3,9-3 6,0 0-1,-10 1-4,10-1 3,-8 1-1,8-1-2,0 0 0,-13-4-4,13 4 3,-10 2-4,10-2-1,0 0 0,-9-5-1,9 5 1,0 0 1,-12-5-1,12 5 1,-7-4-3,7 4 0,0 0 1,-9-5 0,9 5-4,-7-2 4,7 2-4,-7-3 1,7 3 2,0 0 0,0 0 1,-8-5 0,8 5-3,0 0 1,-6-3 2,6 3-1,0 0 0,0 0-1,0 0-2,-7-4 5,7 4-3,0 0 0,0 0-1,0 0-2,0 0 0,0 0-1,0 0-1,0 0 2,0 0-3,0 0 3,0 0-1,0 0 1,0 0-2,0 0 2,-9-2-3,9 2 0,0 0 0,0 0 1,0 0-5,0 0 5,0 0-4,0 0 2,0 0-5,0 0-20,0 0-24,0 0-21,0 0-24,0 0-27,0 0-31,0 0-31,0 0-23,0 0-112,0 0-343,0 0 152</inkml:trace>
  <inkml:trace contextRef="#ctx0" brushRef="#br0" timeOffset="9960.9375">10019 14907 30,'4'-8'32,"-4"8"1,0 0 0,2-7 0,-2 7 4,0 0-2,0 0 2,3-6-3,-3 6 5,0 0-5,0 0-8,0 0 0,1-7-1,-1 7-4,0 0 3,0 0-3,0 0-2,0 0 0,0 0-3,0 0-2,0 0 0,3-9-1,-3 9-1,0 0 2,0 0-2,0 0-3,0 0-2,0 0-3,0 0 3,0 0-3,0 0 4,0 0-2,0 0 22,0 0-4,0 0 0,0 0-1,-3 28 6,3-28-8,-2 10 4,0-3-15,2-7 5,-2 14 3,-2-6-7,3 0-3,-1 0 17,0-2-15,-1 2 3,1 1-5,0 2 13,1-3-8,-1-1 0,-3 2-6,3-2 12,0 1 3,-1-1 2,3-7-2,-4 14 0,2-7 1,-1 1-2,-1-1-7,2 2 0,-2-1-2,-1 1 1,2-4 0,1 2 9,1-1 5,1-6-11,-6 13 2,5-6-4,-2-2-3,3-5 2,-5 10-6,3-5 5,2-5-4,-6 11 2,4-5 0,0-1-2,2-5-3,-4 7 4,4-7-4,-5 8 0,2-4-1,3-4 2,-4 7-4,4-7-1,-4 8 3,4-8-1,-5 7-4,5-7 4,-3 5 1,3-5 2,-4 5-6,4-5 3,0 0 2,-5 7-2,5-7 0,-3 5-3,3-5 1,-4 7 0,4-7 1,0 0-1,-4 8 4,4-8-1,-2 6-3,2-6 6,0 0-8,-2 7 2,2-7 1,0 0-4,0 0 3,0 0 7,0 0-3,0 0 9,0 0-13,0 0 5,0 0 1,0 0-9,0 0 7,0 0-1,0 0 1,-6 5 0,6-5 1,0 0 3,0 0-4,0 0 4,0 0-2,0 0 0,0 0-7,0 0 9,0 0-4,0 0 0,0 0-2,0 0-1,0 0 8,0 0-6,0 0-2,0 0 0,0 0 2,0 0-5,0 0-1,0 0 4,0 0 5,0 0-6,0 0 2,0 0-5,0 0 0,0 0 0,0 0-2,0 0 0,0 0 4,0 0 0,0 0-4,0 0 13,6 12-11,-6-12 0,3 5 2,-3-5-2,4 6 2,-4-6 4,4 6-7,-4-6 5,4 8-8,-4-8 7,5 5-1,-1 0 3,-3 2-8,4-3 10,-1 1-8,-4-5 5,7 9-1,-3-5 2,0 1-4,-4-5 4,7 10-4,-3-6 2,0 0 3,1 1-1,-1 2-7,3-2 2,-3 0-1,3 3 5,-3-3 7,1-1-9,0 2-2,-2 0-2,2-1 4,3 2-1,-6-2 1,3 0-2,-1 1 4,1 3-1,-2-4-2,1 1 1,0 0 4,0 1 2,2 1-2,-3-3 0,4 4-4,-2-3 5,-1-1-6,3 3 11,-3-3-15,1 0 2,-1 2-9,1-2 6,-1 0-7,1 0 2,0-1 4,-5-4 0,7 7-1,-7-7 5,4 6 2,0-2 4,-4-4-5,5 4 10,-5-4-3,0 0-16,7 8 9,-7-8-3,0 0 3,3 3-3,-3-3 5,0 0 0,0 0-5,0 0 7,0 0-2,0 0 0,0 0 0,0 0 2,5 5-2,-5-5-6,0 0 7,0 0-7,0 0 2,0 0 3,0 0 4,0 0-27,0 0-32,0 0-29,0 0-37,0 0-99,0 0-240,0 0 106</inkml:trace>
  <inkml:trace contextRef="#ctx0" brushRef="#br0" timeOffset="11867.1875">10044 14867 61,'0'0'62,"0"0"-7,0 0-4,0 0-9,0 0-1,0 0 1,0 0 8,0 0-5,0 0 0,0 0-5,0 0 4,0 0 8,0 0-9,0 0 4,0 0 2,0 0 1,0 0-19,17 15 3,-17-15-5,8 5 2,-3 0-4,-5-5-2,5 6-1,-1-2 25,1 1-6,-1 0 2,2 1-9,-2-3-2,1 4-6,-1-2 5,1 3-8,0-2-2,1 0-1,-2-1 8,2 3-12,-3-2-3,1-2 1,1 2 0,2 0-2,-2-1-7,1 3 5,-1-1-3,-2-2-3,2 1 5,0 0-7,0-1 3,-1-1-4,1 2 0,0 2-1,-1-2 1,1-2-3,0 3 6,0-2-3,-1 0 2,0 0-1,0 1 1,0-2-3,0 1 0,-1 0 2,1-1-3,0 1 3,0-1 0,-4-4-3,6 9 6,-6-9-8,6 7 5,-3-6-5,-3-1 2,8 6-1,-8-6 0,6 5 3,-6-5-2,7 5 0,-7-5 1,5 4-6,-5-4 2,5 5 3,-5-5 1,6 3-3,-6-3 2,5 4-2,-5-4 6,7 3-8,-7-3 6,5 4 7,-5-4-11,4 6 1,-4-6 1,6 2-1,-6-2-6,5 5 8,-5-5 0,0 0-4,5 5 0,-5-5 0,0 0 2,0 0 0,5 3 3,-5-3-4,0 0 7,0 0-7,0 0 2,6 4-8,-6-4 7,0 0 0,0 0-3,0 0 0,0 0 3,5 4-1,-5-4 0,0 0-3,0 0 7,0 0 0,0 0 0,0 0-6,0 0 4,0 0 1,0 0-2,0 0-1,0 0 3,0 0-7,0 0 10,0 0-7,0 0 3,0 0-3,0 0 4,0 0 4,0 0-2,0 0-5,0 0 0,0 0-1,0 0 2,0 0-5,0 0 10,0 0-1,0 0 0,0 0-5,0 0 2,0 0-1,0 0 3,0 0-7,0 0 0,0 0 3,0 0 3,0 0-3,0 0 3,0 0-2,0 0 2,0 0-3,0 0 1,0 0 0,0 0 1,0 0-2,0 0 6,0 0-1,0 0-4,0 0 2,0 0-2,0 0 0,0 0-3,0 0 2,0 0-1,0 0-4,0 0 6,0 0-3,0 0 2,0 0 0,0 0 0,0 0 5,0 0-2,0 0-3,0 0 3,-7 13-6,7-13 1,-4 5 4,4-5 4,0 0-2,-2 9 3,2-9-8,-4 11 4,1-6-8,1-1 8,-1 3-4,3-7 4,-5 13-2,2-4 2,0-4-2,0 2 3,0-2-3,3-5 1,-4 10 0,1-3 13,1 0-6,-1-2 8,2 4-6,1-9-4,-5 11-1,3-4 3,0 0-5,2-7 1,-3 12 1,2-7-3,-2 2 2,3-7 1,-2 9-5,2-9 5,-4 11-2,3-5-3,1-6 0,-4 9-14,3-3 13,1-6-2,-2 10 2,2-10-4,-2 9 7,2-9-10,-3 9 2,3-9-2,-1 8 6,1-8 3,-2 9-1,2-9-5,0 11 4,0-11 4,-2 6-3,2-6 0,-2 6 8,2-6-7,-2 10 2,2-10-4,-2 7 0,2-7-1,0 0-3,-2 12 11,2-12-12,0 8 6,0-8-3,-1 8 0,1-8 2,0 0 5,0 9-1,0-9-3,-1 9 0,1-9 5,0 0-7,-1 8 1,1-8-2,0 0-2,0 0 6,0 9-1,0-9 8,0 0-5,-2 8-3,2-8-3,0 0 3,-1 8 6,1-8-1,0 0-5,0 0 2,-3 8 1,3-8-5,0 0 8,0 0-8,-1 7 4,1-7 1,0 0 0,0 0-4,0 0 2,1 10-2,-1-10 3,0 0-3,0 0 9,-2 6-1,2-6 14,0 0-1,0 0-9,-1 9 6,1-9-5,0 0-4,0 0 3,-4 8 0,4-8 0,0 0-2,-1 9-1,1-9 2,0 0-8,-2 7 5,2-7 1,0 0-3,0 0 3,0 0-2,0 0-2,2 10-6,-2-10 5,0 0 0,0 0-3,0 0 0,0 9 4,0-9 0,0 0-1,0 0-5,0 0 10,1 7-18,-1-7 12,0 0-2,0 0 5,0 0-3,0 0-3,0 0 3,0 0 1,0 0-6,0 0 3,0 0 2,0 0-2,-1 10 3,1-10 2,0 0-8,0 0 0,0 0 4,0 0 2,0 0 5,0 0-5,0 0-5,0 0 5,0 0-1,0 0-8,0 0-2,0 0 13,0 0-7,0 0 5,0 0-9,0 0 9,0 0-3,0 0-16,0 0-10,0 0-12,0 0-28,0 0-8,0 0-17,0 0-12,0 0-19,0 0-13,0 0-76,0 0-228,-7-22 101</inkml:trace>
  <inkml:trace contextRef="#ctx0" brushRef="#br0" timeOffset="12625">10133 15559 12,'0'0'34,"0"0"7,0 0-7,2 6 6,-2-6-4,4 5 0,-4-5-9,5 5 7,-5-5-13,4 4 10,-4-4-3,8 5 0,-8-5-3,3 4 6,-3-4-9,6 6 3,-6-6-2,3 5 1,-3-5-10,7 6 2,-7-6-2,5 7 5,0-5 0,-5-2 6,3 6-9,-3-6-1,5 5 6,-5-5-11,4 3 3,-4-3-7,5 5 3,-5-5-2,4 4 4,-4-4-4,5 6 7,-5-6-2,6 5-6,-6-5 7,0 0-2,5 4-2,-5-4-1,0 0-9,4 4 6,-4-4 2,0 0-7,0 0-1,0 0 5,5 6 2,-5-6-8,0 0 4,0 0 1,5 3-3,-5-3 2,0 0 16,0 0-20,0 0-1,0 0 7,5 4 0,-5-4-10,0 0 8,0 0 1,0 0-3,0 0 5,0 0-4,0 0 4,0 0-23,0 0-21,0 0-19,0 0-74,0 0-142,0 0 63</inkml:trace>
  <inkml:trace contextRef="#ctx0" brushRef="#br0" timeOffset="22609.375">11381 16823 21,'0'0'37,"0"0"0,0 0-7,0 0-1,0 0-3,0 0-6,0 0 2,0 0-8,0 0 4,0 0-5,0 0 6,3-19-6,-3 19 2,0 0-1,-3-13-2,3 13-1,0 0 1,0-12 1,0 12 2,-1-9-1,1 9 7,-3-11-10,1 6-4,2 5 7,-4-9-6,0 4-6,4 5 3,-5-9-4,4 2 3,1 7 5,-5-10 0,5 10-4,-7-10 4,3 5 11,4 5-14,-6-7 1,2 2 6,4 5 4,-7-6-4,1 2 3,6 4-2,-7-7-12,1 5 16,6 2-4,-8-4 6,8 4-7,-7-3 4,7 3-1,-9-3 0,9 3-10,0 0 6,-11 0-4,11 0-2,0 0-5,0 0 6,-16 3-8,13 0 5,3-3 3,-9 10-10,9-10 11,-8 9 9,6-2-10,-1 2 12,0 1 11,1 0 1,2 2-3,-3-2 1,2 2-5,3 1-4,0 1 0,-1-3 1,2 6 0,1-7 3,-1 5-4,3-5-11,-2-1-4,0 0 11,3-1-7,-2-1 15,1 0 1,-1-2-6,0 0-5,1-3-1,-1 2 7,-5-4-5,9 3-4,-5 0 4,-4-3-6,8 2 3,-8-2-4,0 0 3,15-4-5,-15 4 0,6-5 5,-6 5 1,9-7-3,-9 7-7,6-8 8,-6 8-3,5-9-2,-5 9 3,4-15-4,-1 8 2,1-1-4,-2 1-7,2 1 8,-3 0 7,-1 6-12,1-17-1,1 10-5,-1 0 15,0 0-6,-1 7-4,2-13 6,-1 8-6,-1 5 12,0-12-12,0 12 3,1-9 7,-1 9-7,0 0-1,1-8-3,-1 8 1,0 0 1,0 0 2,2-9 1,-2 9-6,0 0 1,0 0 4,0 0-6,0 0 0,0 0 5,0 0 2,0 0 0,0 0 1,-2 31-2,2-31 2,2 14 0,-2-14 3,1 13-12,-1-13 5,1 19 0,1-13 4,-2-6 5,3 16-14,-3-16 6,2 12 2,-1-5-6,0-2 5,1 3-3,-2-8 1,3 9 7,-3-9-2,1 10 1,-1-10-6,2 6 4,-2-6-6,0 0-25,0 11-34,0-11-41,0 0-98,0 0-219,-10 11 98</inkml:trace>
  <inkml:trace contextRef="#ctx0" brushRef="#br0" timeOffset="23460.9375">11814 16680 54,'0'0'55,"0"0"-2,0 0 2,0 0-8,0 0 1,0 0-5,0 0 5,-25 17-6,25-17-2,-10 5-2,3 0 1,-1 2 9,1-2-8,7-5-4,-18 9 3,8-1 3,-1-3-6,4-1 4,-3 3-8,3-4-1,-2 4-3,2-2-4,7-5 6,-17 12-13,8-9 0,3 3 1,6-6-8,-12 6 7,12-6-6,-10 7-3,10-7-3,-9 5 7,9-5 0,-9 5-10,9-5-7,0 0 18,-8 5-3,8-5-13,0 0 14,0 0-7,-9 4 1,9-4-8,0 0 16,0 0-10,0 0-5,0 0 3,0 0 0,0 0 4,0 0 16,0 0 4,0 0-15,0 0 11,0 0-4,12 20-6,-12-20 0,14 4 3,-8 0 0,-6-4-8,12 6 8,-3-3-6,0 1-2,-9-4 0,13 5 2,-2-2-5,-2-1 16,0 2-7,2-1-6,0 0-2,-1 2 0,-10-5 0,22 1 1,-15 2 2,5-1-3,-5 1-4,-7-3 6,18 3-7,-9-2 4,-9-1 4,14 4-8,-14-4 9,13 1-3,-13-1-2,12 1-6,-12-1 7,0 0-3,11 0 5,-11 0-7,0 0 4,0 0-3,0 0 8,0 0-8,0 0 5,14 2-5,-14-2-12,0 0-15,0 0-21,0 0-37,0 0-34,0 0-80,0 0-215,0 0 94</inkml:trace>
  <inkml:trace contextRef="#ctx0" brushRef="#br0" timeOffset="25226.5625">12145 16749 54,'4'-6'52,"4"-1"3,-2-1-5,-1-1-8,2 2-6,-3 1 4,1 2-13,0-3 5,-3 2-3,-2 5-1,8-12-7,-8 12-9,6-12 8,-6 12-4,3-8 0,-3 8 3,5-10-5,-5 10 8,4-7-11,-4 7 9,0 0-11,2-11-5,-2 11 4,0 0-3,0 0 16,0 0-17,2-11-4,-2 11 3,0 0 2,0 0-2,0 0 6,0 0-6,0 0 1,0 0-7,0 0 2,0 0 9,1-7-5,-1 7 1,0 0-4,0 0 4,0 0-7,0 0 5,0 0-1,0 0-1,0 0 6,0 0 3,0 0-15,0 0 3,0 0 3,0 0-2,0 0-1,0 0 1,0 0-3,0 0 3,0 0 0,0 0 4,0 0-9,0 0 2,0 0 8,0 0 3,0 0-3,0 0 0,0 0 5,0 0-7,0 0 0,0 0 0,0 0 2,0 0 11,0 0-1,0 0-3,0 0 1,0 0-4,0 0 0,0 0 10,0 0-6,0 0 0,0 0-5,0 0 5,0 0 3,0 0-7,0-17 0,0 17-4,0 0 5,0 0-5,5-9-5,-5 9-2,0 0 3,1-10 2,-1 10 2,4-7-2,-4 7 1,0 0-7,1-15 12,-1 15-7,0-10 1,0 10 3,0 0-3,0-14-6,0 14 9,0 0-14,0-12 8,0 12 1,0 0 7,-2-12 3,2 12-5,0 0 4,-3-10-8,3 10 0,0 0 3,0 0-7,-6-7 8,6 7-4,0 0 5,0 0-13,0 0 10,0 0-4,0 0 5,0 0-5,-24 15-3,20-11 3,4-4 0,-10 14 0,5-4-3,-1 1 8,1 0 6,0 4-2,-2-1 2,1 3-2,3 0 7,-3 0 9,3 3-6,0-2-1,0-3 14,1 2 6,1 2-1,-3-4-3,1 1 0,2-4-10,0 3 5,1-2-4,2-3 5,-2 1-10,2 0 5,-2 0-9,5-1 8,-5-10-18,5 15 7,-3-8 3,3 0-6,-5-7-1,7 11 0,-3-7-4,1 0 6,0-1-6,-5-3 13,8 4-10,-8-4-1,11 2-2,-11-2 5,0 0-5,18-1 4,-18 1-5,13-5 9,-6 0-6,-7 5-6,12-12 2,-8 7 4,-4 5 0,10-12-6,-7 5 1,3-1 4,-6 8 1,4-14-3,-2 5-2,-2 9 3,2-18 5,-2 8-8,0 10 2,-4-11 0,-1 3-11,5 8 18,-12-12-12,12 12 0,-10-5 8,0 5-14,10 0-17,-18-4-17,7 5-16,11-1-12,-21 3-24,10 2-104,1-1-217,-1-1 96</inkml:trace>
  <inkml:trace contextRef="#ctx0" brushRef="#br0" timeOffset="25609.375">12490 16750 49,'0'0'82,"0"0"-3,16-1 2,-16 1-18,11-1 8,-11 1-1,10 4-6,-10-4-12,0 0-2,28-2-12,-20 2 6,-8 0-8,23 0-3,-11-1-3,-2 0-5,-10 1 0,20 0-7,-11 0 7,-9 0 0,18 0-2,-18 0-15,16-3-24,-9 0-22,-7 3-19,0 0-23,13-4-54,-13 4-144,0 0 64</inkml:trace>
  <inkml:trace contextRef="#ctx0" brushRef="#br0" timeOffset="25898.4375">12595 16681 92,'0'9'113,"0"-9"-7,3 17-3,-3-5-9,1-2-3,-1 1-9,0-1-11,1 2-13,-1 0-3,0-12 3,-1 20-9,1-13-8,0-7 3,-1 17-11,1-17-3,-2 13-2,2-13-5,0 12-3,0-12-12,0 0-30,-1 11-29,1-11-36,0 0-87,0 0-187,0 0 83</inkml:trace>
  <inkml:trace contextRef="#ctx0" brushRef="#br0" timeOffset="27296.875">13040 16654 24,'0'0'58,"0"0"-10,0 0-4,-7-13-2,7 13 7,0 0 8,-7-7-16,7 7 1,0 0-3,-12-5-10,12 5 3,-10-2-3,10 2 8,0 0 2,-14 0-6,14 0-5,0 0 25,-17 3-14,17-3-1,-10 8 15,5-5 12,-2 4-8,7-7-11,-10 11 2,5-2 5,0-1 7,-1 1 3,2 1 2,1 2-5,-2 0-8,0 0 25,5-1 2,-1 0-14,1-1-4,0 1-4,1-1-7,1 2 1,0-2-10,-1-1-3,3 1-6,0-4 1,2 3-1,-1-6-4,2 6-1,2-2-4,0-2-3,1-3-4,1 2-5,-3-1 5,4-3 1,2 1-1,-3-2-3,2 2-2,0-1-4,-3-1 1,3-1-3,-13 2-18,18-2-26,-12-1-18,5 1-34,0-1-22,-11 3-32,14-4-34,-14 4-91,9-5-293,-9 5 129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7:23.82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3911 5329 8,'0'0'70,"0"0"16,0 0-23,0 0-3,0 0 3,0 0-5,0 0-9,0 0 5,0 0 0,0 0-11,0 0 7,0 0-11,0 0 3,0 0 1,0 0-9,0 0-2,0 0-3,0 0 0,0 0-3,0 0 0,0 0-13,4-12-4,-4 12 11,0 0-14,0 0 5,0-9 3,0 9-2,0 0-5,0 0 4,2-10-8,-2 10 5,3-9-4,-3 9 1,5-10-7,-2 5 7,-3 5-1,5-7 1,-5 7 0,7-8-4,-2 3-2,-1 1 7,-4 4-3,8-8 2,-2 4-3,-2 0-6,-4 4 6,9-6 1,-5 3 1,-4 3-3,8-7-7,-3 5 9,-5 2-8,7-3 10,-7 3-10,0 0 7,13 0-4,-13 0 7,8 4 12,-8-4-3,7 5-3,-3 1-4,-4-6 6,8 6-7,-4-1-1,0-1 16,0 0 11,-4-4-7,8 10 6,-5-6 0,0 3-1,-3-7 8,2 11 2,-1-2-6,1-3 3,-2 3 1,1-2-2,-2 3 7,-1-3-10,2-7 0,-2 14 3,-1-6-2,1 1-10,0 1 6,-1-3-8,0 2-5,-1-1 5,0 1-5,-1-1-1,3 0-3,-2-1 2,1 2-1,-3-3 1,3 0 0,-2 2-7,0 1 1,0-4-6,0 3 8,1 1-4,0-2-3,2 1 1,-3-4-1,5-4-2,-4 10 2,3-3-2,-2-2 1,-1 2 0,4-7-2,-4 10 4,2-6-3,2-4-2,-4 8 4,4-8-4,-6 5 0,6-5 0,-3 8 3,3-8-2,0 0-2,-1 9 5,1-9-5,0 0 4,-2 9-2,2-9 2,-3 6-6,3-6 1,0 0 3,-3 9 0,3-9-1,-3 6-2,3-6 5,0 0-2,0 0-2,-2 9 3,2-9 1,0 0 3,-3 5-7,3-5-6,0 0 4,0 0 4,0 0-3,0 0 5,-2 9-6,2-9 4,0 0 2,0 0-8,0 0 3,0 0 0,0 0 1,0 0 0,0 0 0,0 0-2,0 0-5,0 0 5,0 0 0,0 0-3,0 0 3,0 0-5,0 0 2,0 0 1,0 0-1,0 0 3,0 0 2,0 0 2,0 0-1,24-12-3,-19 10 2,-5 2-5,13-4 10,-7 3-6,2-2 4,0 1-3,1-3 1,1 4 1,1-2-1,1 1 5,-2-1-7,0 1 7,2 1-5,-6 1-5,8-3 7,-5 2-2,1 0 4,1 1-6,-2 0-2,-9 0 4,14-2 2,-7 2 7,1 2-6,-8-2-3,15 0-2,-10 1 2,-5-1 0,12 1 1,-12-1-3,9 0 3,-9 0 1,0 0-2,11-1 5,-11 1-7,0 0 2,0 0 1,0 0-1,9 1 0,-9-1-1,0 0 6,0 0-6,0 0-1,0 0 11,0 0-11,8 1-4,-8-1-1,0 0-14,0 0-24,0 0-18,0 0-59,0 0-38,0 0-108,0 0-290,0 0 129</inkml:trace>
  <inkml:trace contextRef="#ctx0" brushRef="#br0" timeOffset="1218.75">4016 8690 15,'0'0'108,"0"0"-6,0 0-7,0 0-5,0 0 1,0 0-6,0 0-1,0 0 10,0 0-2,0 0 0,0 0 2,0 0 0,1 22-9,-2-12-4,1-10-4,-5 17-8,3-7-3,1-1-5,-3 3-1,2 0-1,-4-2-5,5 0-3,-1 1-3,-3 0-9,1-1-4,0 1-2,0 0-3,0-2-5,3 0-2,-2-1 1,2-1-5,-3-1-2,4-6-5,-3 12-2,0-7-1,3-5 1,-3 8-1,3-8-3,-2 7-6,2-7-1,0 0-1,0 0 0,0 0 0,0 0 4,5 9 0,-5-9-1,0 0-2,13-3 2,-13 3-1,13-5-1,-6 2 1,1-2-2,-2 3 0,5-1 3,0-1-2,-2-1-2,1 2 6,3 1 1,-3-1-6,2 0 2,-1 1 0,-2-1-10,-2 3 1,1-1-15,0 1-8,-8 0-6,14 0-7,-6 1 1,-8-1-7,10 4-7,-5-3-4,-5-1-16,8 4-14,-8-4-7,10 2-18,-10-2-9,5 2-84,-5-2-227,0 0 100</inkml:trace>
  <inkml:trace contextRef="#ctx0" brushRef="#br0" timeOffset="1554.6875">4205 8802 59,'0'0'122,"0"0"-2,-5 26-5,4-19-1,1 3-18,0 0 15,-2 0-1,2 2-6,2 0-14,-4-2 3,1 2-5,1-3 2,-1 1-7,2 1-3,-1-1-10,-1 0-13,1-3 2,-2 3-1,1 0-6,0 0-11,0-2 3,1-8-4,0 12-7,0-12 0,-2 9-7,0-4-6,2-5-4,0 0-12,-2 11-12,2-11-16,-2 5-4,2-5-9,0 0-17,0 0-10,0 0-23,-3 8-16,3-8-19,0 0-12,0 0-95,0 0-246,0 0 109</inkml:trace>
  <inkml:trace contextRef="#ctx0" brushRef="#br0" timeOffset="2070.3125">4335 8874 84,'3'10'127,"-3"-1"-2,4-1 2,-3-1-10,1 3-12,1-5-11,0 2-9,-1-1-8,3 2 4,0-3-12,-1 0 2,0 0-8,1 0-5,0-2-2,3 1-7,-2-1-4,1-1 0,0 0-9,0 1 1,2-3-6,-9 0-4,14-2-1,-7 1 2,4-2-5,-5 0 0,2 0-4,-1 0-1,1-2-4,-2-2 3,2 2 8,-3 0-11,0-2-8,0 0 5,0-3-4,-2 2 2,1-1 0,-2-1-4,0 1 0,-2-1 2,1 0-1,-1 1 13,-1-2-2,1 0-3,-3 0 0,1 0 3,-1-1 0,-1 2-1,2-1 0,-4 1 0,2 0 3,-3 3 2,2-1-2,-2-1 4,1 1-1,-1 0 4,-2 0-3,1 4 0,0-2-4,-2 1 1,1-1-1,0 2-4,0 3 1,2 0-5,7 1-8,-17 2-14,5 1-14,3 2-3,0-1-33,-1 4-14,1-1-29,3 3-18,-3-1-21,0 5-27,3 1-92,-3 2-282,0-3 125</inkml:trace>
  <inkml:trace contextRef="#ctx0" brushRef="#br0" timeOffset="4804.6875">3977 13716 50,'6'-7'74,"0"-1"-4,0-6-7,1 6 6,0-3-13,0-2-5,3 1 1,-2-2-8,-1-3-5,6 2-1,-5 1-8,1-1 4,-2 1-6,2-1-5,0 1 4,-1 1-1,-3 3-7,-2 1-3,4-1 0,-2 2-5,-1 2 5,-1-1-3,-1 2 2,1-2-9,-3 7 7,2-7 2,-2 7 3,0 0 6,3-7-6,-3 7 9,0 0 0,0 0-11,0 0-1,0 0-2,0 0 2,0 0-2,0 0 5,0 0 4,-4 28 2,3-16 11,-2 5-3,2 2 12,0 0 0,1 4 2,-3 3-9,2-6-1,-3 5-7,3-4 1,-1-3 0,0 0-5,2 1-1,-1-4-1,2 1-3,-2-5 2,1 5-2,0-6-1,0 0-5,0-1-3,0-9-1,0 12 2,-2-4-3,2-8-2,0 10 1,0-10-1,0 8-6,0-8 0,-1 8 1,1-8 1,0 0 0,-2 9-6,2-9-12,0 0-9,0 0-7,2 8-9,-2-8-13,0 0-13,0 0-26,0 0-13,0 0-119,-5 7-242,5-7 108</inkml:trace>
  <inkml:trace contextRef="#ctx0" brushRef="#br0" timeOffset="5710.9374">4510 13348 3,'-1'-9'75,"1"9"8,0 0 4,-5-10-12,5 10-8,-4-7-1,4 7 9,-5-5-12,5 5-10,-5-5 0,5 5 4,-5-5-1,5 5 0,-7-5-5,7 5-8,-7-5 2,7 5-13,0 0 9,0 0-5,-12 0-6,12 0 2,0 0-9,-14 6 8,9-2-6,-1 1 1,0 3-6,0 1 9,0 3-1,-1-1-6,1 5 8,1-2-3,0 2 0,-1 0 8,2 0-6,-2 0 3,5-3-5,-1 0-2,0-1-2,2 1 3,-1-1 0,1-1-7,0-1-1,1-3-2,1 4-8,0-5-3,1-1 7,-1 2-6,4-2 3,-6-5-1,9 7-6,-2-5 4,-1 0-5,-6-2 4,17-2 2,-9 1-3,2-3-3,1 0 2,-2 1 0,2-2-4,-1-2 4,-1 2-12,0-3 5,-1-1-4,-1 2-20,-1 0-20,1-1 2,-2-2 6,1 1-7,2-5-8,-2 2-4,-2 3-6,-1-2-2,1 0 7,-3 1 7,4 2-4,-4-4-4,-1 5 15,0 7 10,0-13-1,0 7 5,0 6-1,0-8 8,0 8-3,0 0 17,0 0-9,-4-8 1,4 8 11,0 0 2,0 0 4,0 0 6,-5 23 3,5-9 13,-1 3 3,2-2 11,-1 5 1,0-1 6,5 6-4,-2 0 5,-1 1 11,2 0 10,0 0 4,-1 0 4,1-6-7,-2-1 1,-1 0 6,2 1-1,-3-3 7,0 2-5,0-4 3,0-3-3,-1 0 0,-1 0-1,0-2-2,-1-1-3,-1-2-7,-1 1-3,0-1-3,-1-2-10,-1-1-2,2 2-5,0-4-6,-3 1 0,8-3-2,-12 4-7,3-4 1,2 1-4,7-1 0,-14-3-7,14 3 0,-11-3-2,4 3 0,7 0 1,-10-5-1,10 5-2,-7-2 1,7 2-4,0 0-5,-11-3 2,11 3-10,0 0-16,0 0-18,-9-1-23,9 1-26,0 0-24,0 0-17,0 0-16,0 0-14,0 0-21,0 0-102,0 0-308,0 0 137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5:37.446"/>
    </inkml:context>
    <inkml:brush xml:id="br0">
      <inkml:brushProperty name="width" value="0.05292" units="cm"/>
      <inkml:brushProperty name="height" value="0.05292" units="cm"/>
      <inkml:brushProperty name="color" value="#181717"/>
    </inkml:brush>
  </inkml:definitions>
  <inkml:traceGroup>
    <inkml:annotationXML>
      <emma:emma xmlns:emma="http://www.w3.org/2003/04/emma" version="1.0">
        <emma:interpretation id="{1000A686-8BA4-4D23-95D0-449903716894}" emma:medium="tactile" emma:mode="ink">
          <msink:context xmlns:msink="http://schemas.microsoft.com/ink/2010/main" type="inkDrawing" rotatedBoundingBox="10078,7215 11637,7194 11638,7256 10079,7276" rotationAngle="1677732316" semanticType="underline">
            <msink:sourceLink direction="with" ref="{BFDABB86-1610-4A82-BB52-8403FF3F5C6E}"/>
            <msink:sourceLink direction="with" ref="{777E7527-519C-4DE3-A5E5-780E3D8F2D0B}"/>
            <msink:sourceLink direction="with" ref="{43D9D623-9BDA-4821-81EF-C03032F08BCB}"/>
          </msink:context>
        </emma:interpretation>
      </emma:emma>
    </inkml:annotationXML>
    <inkml:trace contextRef="#ctx0" brushRef="#br0">10079 7277 55,'0'0'46,"0"0"4,0 0-4,0 0-7,0 0-6,0 0 1,0 0 11,0 0 1,0 0-1,0 0-3,0 0-3,0 0-5,29-4-3,-29 4-5,9-1 2,-9 1 2,13-2-5,-6 2-10,-7 0 5,14-3 2,-4 1 1,0 2-2,0 0 2,3-2-14,-1 0 0,0 1 3,0-1-2,-1 1 4,3 0-10,-1-2 9,5 0-7,-5 2 4,5-2 6,-2 1-5,2-2-10,0 2 6,-1 0 4,2 0 1,-2-1 1,0 1-1,0 0-2,-3 2-9,0-3 0,4 1 10,0 1 4,-4 0-7,-1 0-5,1 1 3,-3 0-6,3-1 1,-2 1 0,-2-1-5,3 0 10,-2-1-6,2 0 0,-3 2 7,2-2-4,-1 2-4,0 0 9,-1 0-3,1 0-3,-2-3-2,2 3-2,-1 3 8,0-3-8,-1 0 8,0 0-2,2 0-5,0 2 0,1-4 1,-1 2 1,1 2-1,0-2-4,-3 1 0,3-1 11,-1 0-2,0 0-10,1 0 7,-2 0-19,0 0 15,0 0 1,1-1 5,0 2 1,-1-1-6,-2 0-4,1 0 14,-9 0-15,19 0 1,-11 0 2,-8 0 10,15-1-18,-5 1 9,-2 1 5,3-2 0,-11 1-3,15 1 5,-4-1-4,-1 1 2,1 1-2,-1-1-1,1 0-2,-2-1 4,3 0-4,-3 1 0,1-1 2,1 1-12,-3 0 9,2 0 9,0 1-7,1-2 7,-1 3-6,1-2 2,-2-1 1,2 1-2,0 1-7,-3-2 10,1 1-5,2 1-1,-1-1 5,1-1-3,-1 1 0,0-2 5,0 1-5,0 0-2,1 1 4,-1-1 1,1 0-11,2 0 13,-4 0-5,3 0-1,-3 2-10,1-2 5,-1 0 8,-9 0 1,16-2-4,-7 2-3,-1-1 5,-8 1-2,17 0 4,-9 0-6,-8 0-1,15 0 7,-9 0-1,-6 0-4,15-1 1,-7 1 4,0-3-11,-8 3 8,15-2-7,-9 1 6,-6 1 1,16-1-1,-10 1-1,-6 0-3,13 0-1,-13 0 5,13 0 3,-13 0-4,10-3 3,-10 3-2,8 3 7,-8-3-12,0 0-4,6 1 8,-6-1-3,0 0-14,0 0 3,0 0-5,0 0-13,0 0-8,0 0-11,0 0-20,0 0-53,0 0-135,0 0 61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4:47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2711 7653 20,'0'0'72,"0"0"-2,0 0 1,0 0-4,0 0 1,0 0 0,0 0-9,8 1 3,-8-1-5,0 0-3,0 0 10,0 0-4,0 0 1,0 0 1,0 0 2,0 0-3,0 0-4,0 0-7,9-5-1,-9 5-7,2-6-4,-2 6-2,3-7-3,-3 7 2,4-4-2,-4 4-10,4-7 8,-4 7-6,2-9 0,-2 9-9,5-8 4,-5 8-1,3-9 0,-1 5-4,-2 4-2,1-10 4,-1 10-3,4-10 2,-4 5 0,0 5-6,2-12 3,-2 12-3,-3-10 3,3 10-3,-1-12-3,1 12 5,-4-12-4,3 8 3,1 4-1,-7-10-2,4 4 7,3 6-8,-7-9 0,3 4-2,4 5 0,-9-8 2,4 4 5,5 4-6,-10-5 0,5 3-2,5 2 0,-12-4-3,12 4 7,-11 0-9,11 0 3,-14 1-5,4 1 0,3 0 1,1 1-1,6-3 1,-12 7 0,3-3 1,3 0-1,-2 3 1,0-2-3,0 3 0,1-1 4,1 0-3,2-2 3,-1 2 1,0-2-4,1 3 2,3-1-1,-2-2-2,3-5 2,-4 14-5,4-7 4,0 1 1,-1 1 2,1-9 1,1 18 1,1-10-4,-1 2 5,0-2-5,1-1 2,-1 3-4,3-2 4,-2-2-4,3 3 9,0-1-2,-1 3 2,1-1-2,2 1 7,0-2-4,-2 1 0,1 1 3,0-1 4,0 1-4,3 3-2,-2-3 3,0-3 0,2 6-21,-1-4 6,0 0 4,-2 1-3,2-1-2,-1 1 7,0-1-2,2 6 6,-3-4-2,4 1-1,-2-1-11,-3-1 9,2-1 9,-2 1-11,1-1 7,-2-2-1,0 2-5,-1 0 6,0-1-1,0 0 1,-2-4 1,1 3-3,-2-8 0,2 12 0,-2-5 2,0-7 2,0 9-3,-4-3 2,4-6 3,-8 10-2,3-6-2,-3 0 0,1-3 4,-3 5-4,-1-1 0,0-2 1,-1-1 0,1-1 3,-2 2-3,1-1-5,0-1 2,0 0 2,1 0-1,-2-2-1,3 2 2,-3-1-4,3 0 0,1-1 3,9 1 1,-15-2-7,5 0-1,3-1 2,7 3 3,-13 0 0,13 0-2,-9-1 7,9 1 2,0 0 2,-10-2-2,10 2 2,0 0-5,0 0 4,-8-2-1,8 2-1,0 0-1,0 0-2,0 0-2,0 0-3,0 0 3,0 0-5,0 0-2,0 0-8,0 0-9,0 0-10,-9 8-20,9-8-14,0 0-35,0 0-22,0 7-16,0-7-132,0 0-291,0 0 130</inkml:trace>
  <inkml:trace contextRef="#ctx0" brushRef="#br0" timeOffset="593.75">3009 7807 63,'0'0'119,"25"-1"2,-25 1-11,15-2 4,-7 1-8,4 1 1,-1-2-12,6-2 3,-4 2-4,2 2-9,-2-5-11,5 4-4,-5 0-8,4-2-5,-4 1-6,4 1-2,-4 0-8,-1-1-5,0 1 0,-3 1-15,4 0-26,-13 0-18,12 0-24,-12 0-20,12 0-12,-12 0-11,6 0-26,-6 0-81,0 0-214,0 0 94</inkml:trace>
  <inkml:trace contextRef="#ctx0" brushRef="#br0" timeOffset="937.5">3038 7953 57,'0'0'95,"0"0"-8,28-4 14,-28 4-9,9 1-5,-9-1-2,14-1 10,-14 1-3,14 0-12,-5 1-3,-9-1-11,16-1 4,-10 1-17,5 0-2,0 0-2,-4-2-6,-7 2-6,18-1-2,-7 1 1,-11 0-9,15 0-1,-8-1-3,-7 1-6,13 0-14,-13 0-15,12 0-25,-12 0-20,7-5-18,-7 5-27,9 0-8,-9 0-73,6-4-196,-6 4 87</inkml:trace>
  <inkml:trace contextRef="#ctx0" brushRef="#br0" timeOffset="1968.75">3841 7784 25,'0'0'65,"0"0"-1,0 0 2,0 0-3,0 0-7,0 0 13,0 0-9,0 0-11,0 0 4,0 0-15,0 0 1,0 0-4,0 0-4,0 0-1,2-15-4,-2 15-4,0-8 9,0 8-17,0 0 2,-1-12-3,1 12 2,0 0-4,-4-10 1,4 10 5,-2-10-3,2 10-2,-3-9-4,3 9 1,-5-5 0,5 5-4,-5-7-1,5 7 0,-7-6-1,7 6-2,-10-3 11,10 3-6,-7-3 9,7 3-3,0 0 1,-12 2-2,12-2-2,-13 5-2,8-2 3,5-3-15,-11 4 17,5 1-2,-2 0-2,0 2 1,1-1 3,1 2-3,-1 0-2,0-1 1,1 2 1,-1 0 10,2-1-6,-2 0-3,3 1 5,-1-1 2,1 2-3,0-3 0,1 4 0,1-2 2,-1 0 7,1-1-1,2 1 0,-2-2-8,2-7 16,0 15-3,2-8-1,-2-7-4,0 12 6,3-5 8,1 3 1,-1-4-3,-1 0-6,2 0 1,0 0-5,1-1 3,-1 1-6,2-2-7,-1-1 9,1 1-8,0 0 1,1 0-1,0-3 3,1 2-7,-2-3 2,-6 0 1,14 3-1,-7-3-3,-7 0 2,12 0-5,-4-3 2,1 0 2,-1-2-3,1-1-1,1 2-2,-3-2 0,1-3-1,0 2 0,2 0-7,-5-1-13,0-1-2,2 0-4,0 0 0,-2-1-1,1-2-1,-3 3-5,1-1 8,0 0-7,-1 0-3,-1 2-1,0-3 10,1 2-14,-2 1 13,1 1-14,-1 0 7,0-1 11,-1 8 2,3-11-3,-3 11 9,-1-10 4,1 10-2,0-7-1,0 7 6,0 0-9,0 0 8,0-8-15,0 8 12,0 0-2,0 0 6,0 0 10,0 0 2,0 0 6,0 0 9,-7 23 5,7-16 0,0 4 12,0-1 6,-1 0-2,2 0-1,-2 1 1,2-2-5,-1 3-2,1-3 10,-2 0 1,2 0-9,-1-9-2,2 16-4,-2-9-4,1 2 0,-1-9 3,1 11-8,1-5-2,-2-6 0,2 8-2,-2-8-3,1 9-2,-1-9-8,4 5-15,-4-5-21,0 0-26,0 0-29,0 0-32,0 0-36,0 0-145,0 0-322,0 0 142</inkml:trace>
  <inkml:trace contextRef="#ctx0" brushRef="#br0" timeOffset="2328.125">4105 7803 75,'0'0'159,"0"0"-9,0 0-11,0 7-10,0-7-10,0 0-11,0 0-5,2 9-13,-2-9-11,0 0-6,0 0-2,0 0-13,0 0 7,0 0-14,-4 8-8,4-8-7,0 0-1,0 0-5,0 0 3,0 0-17,0 0-20,0 0-37,0 0-21,-7 5-34,7-5-32,0 0-95,0 0-239,0 0 106</inkml:trace>
  <inkml:trace contextRef="#ctx0" brushRef="#br0" timeOffset="3142.5781">4304 7366 21,'8'20'140,"-7"-11"-12,-1 2 3,3 3 3,-3-5 2,1 11-6,-1-2-3,-1 1-4,2 1-8,1-2-5,-4 10-3,0-3-3,0-2-7,1-3-3,0 5 0,0-7-6,-1 1-7,-2-2-7,2 1-7,1 0-9,-2-3-4,2 1-6,-3-3-7,3-2 3,1 5-7,-3-5-3,3-1-4,-1-1-2,0 1-2,-1 0-2,2-10 4,-1 12-8,1-6 1,0-6-7,0 9 7,0-9-9,0 0-1,0 12-1,0-12 1,-1 5-2,1-5-2,0 0 1,0 0-2,0 0 4,0 0-3,-3 8 0,3-8 5,0 0-4,0 0 1,0 0 7,0 0 3,0 0-6,0 0 1,0 0-1,0 0-6,0 0-2,0 0 4,7-21-2,-7 21-11,4-10 4,-2 3-3,2 0-1,0-3-9,-2 5 7,2-3 1,-1 3 2,0-2-6,1 0 4,3 1-2,-1-2-1,-1 3-1,0-1 4,0 3 0,-1-4 2,1 3-2,2 0 1,-2 0 4,-5 4-5,10-8 2,-5 6-5,-5 2-2,10-3 6,-10 3-2,9-3 1,-9 3-1,0 0 3,12 6-3,-6-4 1,-3 4 1,-3-6 5,6 9-4,-2-4 0,-4 2 1,3 2 3,-2-1-2,3 2 4,-3 1 6,2-2-3,-2 3 0,0-2 2,0 2 3,2-3-1,-1 3 5,1-1-2,-2-2 1,2 1 0,-2-2-5,0-1 2,1-1-5,2 2 2,-3-2 3,3-1 3,-4-5-1,5 9 3,0-6-1,-5-3 3,5 9 0,-1-6 10,-4-3-8,11 2 1,-5 0-4,-6-2-1,12 0-1,-4-2 0,-8 2-4,15-2 4,-6-2-4,-2 1-1,0 3-1,1-4-3,-1 3-17,0-4-26,-2 2-33,0-2-32,4-2-45,-4-1-64,-1-1-215,1 0-461,-2-1 205</inkml:trace>
  <inkml:trace contextRef="#ctx0" brushRef="#br0" timeOffset="9418.9453">11087 8050 6,'0'0'36,"0"0"-6,0 0-3,0 0-2,0 0 2,0 0-3,0 0 1,0 0 5,0 0-7,0 0-1,0 0-3,13 17-2,-13-17 0,0 0 0,5 8 1,-5-8 8,4 6 2,-1-2 3,-3-4-5,5 10-2,-3-7-8,-2-3 3,9 9-1,-5-4 9,0 0-11,0 0-5,1-1 9,-1 1-5,1 0 3,1-1-1,-1 2-5,-1 1 1,2 0 1,-2-2 4,1 0 0,4 2 9,-4-2-8,-1 0 1,3-1 4,-2 2-5,2-2 0,-2 2-5,1-2 3,0 1-3,1-2-1,1 4 4,-1-2 6,-1-2 5,3 2-4,1 1 3,-3-5-11,4 4-1,1-2-1,-2 0 2,2 2 0,-1-2-14,2 0 10,-1-1-1,0 2-3,0-1 10,0 0-8,1-1 2,0-1-7,-2 1 5,3-1 3,-3-1-13,0 0-2,0 0 8,0 3-4,0-3-3,1 0 9,-2 0-6,0 0 5,3 0 2,-3 0 2,2 0-6,-1 0 7,0 0-9,1 0 2,0 0 4,2 0-22,-1 0 26,-2 0-7,2 0-5,1 0 4,4 1-3,-7-1-2,3-1 0,-2 3 3,1-2 2,1 2-10,-1-2 10,-1 0-7,0 1 5,2-1-1,-3 0-5,2 0 8,1-1 0,-2 1-3,-1 0-2,2 0-5,-3 0 5,3 0-10,-3 1 12,3-1-2,0 1 2,-3-1-3,3 0 4,-2 0-10,3 0 3,-1 0 6,-1 0-4,2 0-4,-2 0 11,2 0 0,-1 0-12,0 0 14,0 1-8,0-1 4,-1 2-2,1-1 0,1-2-4,-2-1 3,2 4-1,-3-2-3,2-2 7,0 4-20,-2-5 22,2 2-2,0 0 1,-2 1-6,3 0 3,-2-2 0,2 0-4,-1 2 4,1 0-4,-3 0 2,3-3 12,-1 3-15,-1-1 5,0-2-5,0 3 2,1-1 6,-1 0-4,-1-1 8,3 0-2,-4 0-7,2 2 6,0 0-6,-2-2 3,2 0-1,-1 0 3,1 1-9,2 1 1,-2-3 1,-2 1 7,4 0 2,-4-1-9,4 0 7,-2 2-5,-1-1-7,2 1 5,0-2 0,1 1 2,-3 0-1,0-1 5,1 3-8,1-2 7,-2 0 6,0 0-3,0 0-9,1 1-1,-2-2 6,3 3 4,-3-2 3,0 0-9,3 0 3,-3-1 1,2 2-5,2-2 6,-3 2-9,3 0 8,-1-1-6,-1-1 5,0 1-3,1 0-2,0-1 8,-4 3-5,1-2-1,1 0 0,-3 1 1,0 0-2,3 0-4,-11 1-4,13-2 14,-6 1-1,-7 1-3,14-1 1,-8 0 0,-6 1 6,13-3-8,-6 2 5,1-1-6,-2 1-1,-6 1 9,13-3-8,-4 3 2,-9 0-1,13-1 5,-5 0 2,-8 1-6,14-2 2,-8 1 1,-6 1-1,17-1-2,-11-2-5,3 3 6,-1-2-5,2 2-1,-2-3 6,-8 3-2,13-3 4,-6 2 5,-7 1-6,12-3-5,-12 3 3,11-2-2,-3-1-4,-8 3 3,13-2 1,-3 0 4,-3 1-3,4-1 2,-5 1 5,1-1-6,-7 2-2,16-3 3,-6-1-7,2 3 3,-3-1 13,2-1-5,2 0-7,-3 0 5,2 1 1,-1 0-7,6 0-7,-4-2 8,-2 2 4,0-3-6,-2 5 5,3-4 2,-2 2-2,-3 1 1,-7 1 4,10-4-4,-4 4 8,-6 0-2,9-3 2,-9 3 3,9-4-3,-9 4-8,9-5-1,-4 3 7,-5 2-2,12-4-3,-7 1 7,-5 3-9,9-6 3,-2 4 1,0 0 1,-1-2 1,1 1-4,2-1 0,2 0 3,-5 1-6,1 1-1,-1-1-1,3 1 5,-2-1 1,-1-1 3,-6 4-1,14-4-2,-9 2-3,1-1 5,-6 3-11,11-4 6,-5 2 0,0-1 5,2 1-3,-1-1 9,5-1-10,-3 1-2,3 0 2,-1-1 4,1 1-6,-2 0 0,1-1 3,0 3 2,-4-1-8,3-1 0,-3 0 2,-1 3 9,-6 0-2,12-3-18,-12 3 29,9-4-10,-4 2 2,-5 2 4,6-3 0,-6 3 2,7-2 1,-7 2 6,0 0-1,9-3-1,-9 3-3,0 0 3,0 0-2,5-3-3,-5 3-4,0 0-1,0 0 0,0 0-13,0 0-17,0 0-25,0 0-24,0 0-40,0 0-35,0 0-90,0 0-253,0 0 113</inkml:trace>
  <inkml:trace contextRef="#ctx0" brushRef="#br0" timeOffset="10477.5391">12356 8499 10,'0'-7'56,"0"7"-2,1-7 0,-1 7-3,0 0-1,-2-13-5,2 13-4,0-11 0,0 11-4,-4-10-1,1 5-10,1-2 5,2 7 6,-5-9-4,5 9 7,-9-8 10,8 4-8,1 4-7,-8-8 2,4 5-2,4 3-5,-8-5 3,8 5 3,-11-2-14,11 2 13,-10 2 12,3 2-2,1 0 3,-2 1-6,1 2 6,-1 2 0,0-1 1,-1 1 1,0 4 6,0-1 3,-1 4 3,4-4-10,-2 3-8,3-3 9,-1-4 0,2 4 1,1 0-7,2 0-4,0-3-5,1 0-2,0 2-3,0-11-5,2 11-1,1-3-3,-2-4 1,2 2-2,-3-6-4,11 7-2,-6-3-2,2-1 0,-1-2-1,-6-1 2,14 2-2,-6-2 0,-8 0-6,16-1 1,-5-1-1,-1-1-5,0-1-7,0 2 2,-1-1-1,1-2-10,1 1-4,-4-1 0,2-1 3,1 0-6,-2-4-6,0 3-3,1-1-5,-3-1-13,1 0 5,3-3 0,-3 3 12,0-2-9,-1 1 4,1 0-6,-2 0-8,1 3 19,-2-4 7,-2 7-9,-2 4 6,4-9 6,-4 9 10,4-7-2,-4 7 10,0 0 4,0 0 12,0 0-2,0 0 6,0 0 13,0 0 10,-10 24-4,6-15 14,-2 3 1,2-1 3,1 1 1,1 0-9,0 0 9,0 0-4,2-2-4,0 2-7,1-5-6,-1 0 0,3 1-6,1-1 1,1-3-2,1-1 2,0 1-8,1-3-1,3 1-2,1-2-4,0 0-10,3 0-17,-4-3-23,2-1-17,-1 2-23,-3-3-23,3-1-26,-1 0-49,-3 1-151,-7 5-349,6-11 156</inkml:trace>
  <inkml:trace contextRef="#ctx0" brushRef="#br0" timeOffset="19309.5703">5000 7882 25,'0'0'76,"0"0"-4,0 0 1,0 0-4,0 0-10,0 0-3,0 0-5,0 0 4,0 0-3,0 0-3,0 0 3,0 0-5,0 0 2,1 7 7,-1-7-9,0 0 5,4 5 2,-4-5-8,0 0 17,10 3-5,-10-3-3,8 3 3,-2-1 0,0 0 4,-6-2-1,16 2 4,-5-4-10,1 2 0,-2 0-10,3-1 14,-2 1-11,2-1-4,0 1 0,-1 0-8,-1-2-2,0 2-3,1 0-9,-3 0-2,-9 0-7,15 0-15,-7 0-29,-8 0-22,9 3-23,-9-3-33,7 3-23,-7-3-28,3 5-85,-3-5-263,0 0 117</inkml:trace>
  <inkml:trace contextRef="#ctx0" brushRef="#br0" timeOffset="19739.2578">4971 8042 14,'0'0'74,"8"4"5,-8-4-2,9 3-3,-4-2 9,-5-1-10,12 6-1,-6-5 2,1 0-7,1 2 5,0-1-4,2-2-3,3 1 5,-3 0-5,2-2-3,2 1 4,-1-1-4,2-1-4,-3 2-11,1 0-1,2-3-4,-5 3 5,3 0-12,-2 0-3,1-1-6,-5 0 1,-7 1-3,13-2-3,-13 2-8,11 2 0,-11-2-11,8-2-1,-8 2-15,0 0-8,7 3-25,-7-3-15,0 0-26,0 0-19,0 0-112,6 1-236,-6-1 104</inkml:trace>
  <inkml:trace contextRef="#ctx0" brushRef="#br0" timeOffset="23137.6953">5546 7850 30,'0'0'58,"0"0"-7,0 0 6,0 0-8,0 0-8,0 0 3,0 0-2,0 0-6,0 0-2,0 0 1,0 0-6,0 0 0,0 0-4,0 0 3,0 0-12,0 0 1,0 0-1,0 0 2,0 0-1,0 0 0,0 0-1,0 0 1,0 0 4,0 0-1,0 0-6,0 0 3,0 0-2,0 0-4,0 0 2,0 0-2,0 0 3,0 0 0,0 0 3,0 0-6,0 0-2,0 0-2,0 0 3,0 0-1,0 0 3,0 0-8,0 0 2,-10 6 1,10-6-2,0 0-1,0 0-3,0 0-1,0 0 5,-6 2 1,6-2-6,0 0 3,0 0 2,0 0-1,0 0-2,0 0 3,0 0 1,0 0 6,0 0 1,0 0 2,0 0 2,0 0 4,0 0 12,0 0 15,0 0 4,0 0-3,0 0 4,0 0-7,0 0 1,0 0 1,0 0-1,13-19-4,-8 12-6,1-1 5,1 2-2,0-2-5,2 0-1,-2 1-5,0-2-2,1 1-1,1-3-8,-1 2 1,-2 0-5,-1-1 3,4 0-6,-4 3-1,-2 0-4,2 2 3,-3-3-1,1 1-3,1 1-2,-2 0 1,-2 6 2,3-11-4,-3 11 0,2-7-1,-2 7 2,2-8-3,-2 8 1,0 0 1,0 0-9,0 0 4,0-7-4,0 7 1,0 0-3,0 0 3,0 0-4,0 0 7,0 0-5,-14 15 0,11-8 4,-1 6-3,0-3 3,-2 6 6,2 0-7,-1 2 6,0 1-4,-3 6 0,2-1 3,1-1 4,-1-2-2,2-3-2,0 2 3,0-2 0,-1 0 2,2 1-1,1-4-5,-5 1 0,6-4 2,-1 1 0,0-1 0,0-3 5,0 1-3,1 0 0,-1-1-1,0-1 0,1-3-4,1-5 4,-1 12-2,1-12-3,-3 8 0,3-8-4,-1 7-3,1-7-2,0 0-11,-2 7-11,2-7-8,-3 4-18,3-4-21,0 0-13,0 0-32,0 0-111,-8 4-256,8-4 114</inkml:trace>
  <inkml:trace contextRef="#ctx0" brushRef="#br0" timeOffset="23754.8828">5727 7870 49,'-2'12'81,"2"0"5,0 0-19,3-1 0,0 0-11,-3-1 10,1-1 9,0 1 6,3 0-20,-3-3 0,2 0 3,2 1-4,-2-2 2,1-1 13,2-2-4,0 1-5,1 0-8,0 0-4,1-4 0,-1 3 0,-7-3-3,13 0 0,-13 0-6,21-7 0,-14 6-3,5-3-3,-1-3-6,-2-1 1,1 3-8,-1-4 2,-2-1-8,3-3-2,-1 4-3,1-3 2,-5 3 2,4-7-3,-4 7-4,-1-4 1,3-3-10,-5 4 7,1 0-4,-2 1-3,0-2 0,-1 1 0,0 1 2,-1-2 1,-1 1-4,-1-1 5,0 2-5,-1 1 2,-1-1-2,0 0-2,-1 1 2,0 2 4,-1 3-6,2-1 3,-1-1 0,-1 3 0,-3 0-3,4 2 0,-2 0 0,8 2 0,-17-1 0,10 3-3,-3 1-2,1 5 2,-2-1 0,0 6-1,-1 0-3,2 4-17,0-3-5,4 3-22,-4 1-12,5-3-18,1 2-15,0 0-20,0-1-19,1-4-90,-1 5-242,2-6 107</inkml:trace>
  <inkml:trace contextRef="#ctx0" brushRef="#br0" timeOffset="24239.2578">6240 7729 94,'0'0'126,"0"0"-4,0 0-7,0 0-9,0 0-9,-17 15-3,17-15-10,0 0-9,-4 5-7,4-5-8,0 0-1,0 0-4,0 0-7,0 0-2,0 0-2,0 0 0,0 0-5,0 0-1,0 0-3,0 0-2,0 0-1,0 0-4,0 0-5,0 0 0,0 0-1,0 0-1,0 0-3,0 0-3,0 0-2,0 0-4,0 0 5,0 0-3,0 0-8,0 0 6,0 0-8,0 0 5,0 0-2,0 0-7,0 0-15,0 0-12,0 0-20,0 0-24,0 0-30,0 0-34,0 0-82,0 0-238,-12 1 105</inkml:trace>
  <inkml:trace contextRef="#ctx0" brushRef="#br0" timeOffset="24833.0078">6543 7519 100,'0'0'112,"-7"16"-9,4-7-5,1 3 1,-2-3-11,0 3-4,-3 5-3,0 0-13,-1-3-1,2 6-6,-1-5-6,-1 2-7,0-1-4,0-1-6,0 2 0,1-2-6,0-5-7,1 1 6,-1-1-8,2 0 2,-1-2 5,4-2-4,-2 0-13,0 0-4,4-6 6,-5 7-6,5-7 4,-3 7 3,3-7-4,-2 6 4,2-6-1,0 0 8,0 0-2,0 0 7,0 0-4,0 0 5,0 0-1,0 0-3,0 0-5,20-12 2,-14 9-3,-1-2-3,2 2-1,-7 3 1,13-4-1,-2 1 1,-4 1-3,0 2-2,-7 0 0,13-5 2,-13 5-5,13 0-1,-13 0-1,10 0 0,-10 0-7,12 0 1,-12 0-10,6 3-8,-6-3-9,8 2-6,-8-2-9,0 0-10,8 2-10,-8-2-11,4 4-17,-4-4-3,0 0-9,7 3-9,-7-3-85,0 0-211,0 0 93</inkml:trace>
  <inkml:trace contextRef="#ctx0" brushRef="#br0" timeOffset="25161.1328">6662 7622 40,'0'0'87,"0"0"5,0 0 7,0 0 7,0 0 5,-4 30 1,2-18 6,-2 1 0,-1 4-5,2 0-6,-1 0-7,0 1 3,3 3-3,-5-2-4,3 1-5,-2-2-2,0 1-6,1 0 4,2 1 13,-1-3-5,-3 1-6,5-2-8,-2-4-10,2 0-6,-1-1-5,1-2-7,0 0-5,0 0-5,1-9-2,-3 11-7,3-11-1,-1 7-8,1-7-7,-3 7-13,3-7-15,0 0-19,0 0-25,0 0-42,-4 5-29,4-5-35,0 0-45,0 0-134,0 0-368,0 0 163</inkml:trace>
  <inkml:trace contextRef="#ctx0" brushRef="#br0" timeOffset="25809.5703">6247 7786 5,'0'0'73,"1"9"-2,-1-9-9,0 0-3,0 0 2,0 0-6,0 0-2,0 0-2,0 0-3,0 0-1,0 0 9,0 0-10,0 0 0,0 0-2,0 0 2,0 0-12,0 0 0,0 0 1,0 0-7,0 0 0,0 0-3,0 0 4,0 0 2,0 0-14,0 0 7,0 0-12,0 0 6,0 0 0,0 0 2,0 0 2,0 0-4,0 0-2,1 6 2,-1-6-7,0 0 10,-4 9-10,4-9 7,-2 8-6,2-8 5,-1 6-6,1-6 4,-3 7-2,3-7-1,0 0-4,-4 8-1,4-8 0,0 0 5,0 0-7,0 0 0,0 0-3,0 0 5,0 0 1,-3 6 1,3-6-1,0 0-2,0 0 0,0 0 5,0 0-13,0 0 2,0 0-9,0 0-8,0 0-8,0 0 2,0 0-22,0 0-16,-11-14-8,11 14-12,0 0-23,0 0-72,0 0-191,-6-4 84</inkml:trace>
  <inkml:trace contextRef="#ctx0" brushRef="#br0" timeOffset="27254.8828">6251 7796 84,'0'0'80,"0"0"1,0 0-13,0 0-2,0 0-6,0 0 6,-9-1-12,9 1-12,0 0 10,0 0-10,0 0-2,0 0-13,-12 5 10,12-5-14,0 0 7,-6 4-7,6-4 0,-4 6-14,4-6 11,0 0-4,-1 8 0,1-8-15,0 0 14,0 0 0,-3 9 3,3-9-13,0 0 3,0 0 5,0 0-2,0 0-1,0 0-4,0 0 15,0 0-14,0 0-3,0 0 9,0 0-1,0 0-4,0 0 4,0 0-7,0 0 8,0 0-6,0 0-15,0 0 12,12-20-5,-12 20 2,0 0 6,-2-11 5,2 11-12,0 0 4,0 0-15,0 0 13,-2-11-14,2 11 12,0 0 7,-7-4-17,7 4 9,0 0-2,0 0 6,0 0-9,0 0-2,-15 3 7,15-3-1,0 0-3,-6 11 6,2-7-2,4-4-8,-3 8 14,3-8-12,-1 6 6,1-6-4,-1 7 7,1-7-3,0 0 4,0 0-4,4 8 9,-4-8-3,0 0-8,6 3 6,-6-3 0,0 0 1,0 0 0,17-4-15,-17 4 6,9-6-1,-6 3-13,4 0 5,-3-2-4,-4 5-2,7-10 6,-4 5 0,-1-2-3,-2 7 3,4-10 1,-3 3 0,1 0 7,-2 7-9,0 0 7,-2-14-1,2 14 6,-1-8-5,1 8 3,0 0 3,-8-7-2,8 7-1,0 0 4,-10 1-7,10-1 12,0 0 3,-9 8-7,9-8-4,-6 8 0,3-2 0,1 0 7,2-6-3,-3 11-15,3-11-19,0 11-38,-1-4-57,1-7-140,0 0 62</inkml:trace>
  <inkml:trace contextRef="#ctx0" brushRef="#br0" timeOffset="28090.8203">6867 7761 6,'0'0'138,"0"0"-12,0 0-2,0 0-14,0 0-3,0 0 2,0 0-7,0 0-2,0 0 2,0 0 10,21 0-12,-21 0-6,14-3-9,-2 3-7,-1 0-12,1 0-4,2 0-5,-1 0-9,1-2-20,-1-1-19,-1 2-19,0 1-12,-1-3-17,1 3-26,-2-3-22,-2 3-17,-8 0-22,14 3-93,-14-3-237,6 0 106</inkml:trace>
  <inkml:trace contextRef="#ctx0" brushRef="#br0" timeOffset="28340.8203">6844 7878 1,'0'0'138,"0"0"4,0 0-8,12 4-3,-12-4-2,13-3-6,-13 3-2,19-2-9,-10 0-7,4 1-12,-3-3-11,1 4-9,1 0-4,-2-2-5,-2 2-12,1-1-19,-9 1-14,15 1-16,-8-2-20,-7 1-19,14-2-18,-6 2-27,-8 0-10,11 0-27,-11 0-87,13-2-222,-13 2 99</inkml:trace>
  <inkml:trace contextRef="#ctx0" brushRef="#br0" timeOffset="28918.9453">7346 7570 84,'4'-2'140,"-4"2"-10,0 0-5,0 0-12,0 0-3,0 0-9,0 0-9,0 0-2,0 0-4,7 11-4,-7-11 4,-1 13-8,1-6 4,-3 2-5,1 0 6,-3 2-12,1 0-8,-1 0-5,0-1-4,-3 1-5,3 1-9,-2-1-1,2 1-3,-3-3-5,2 4-2,1-5-3,0 0-3,0-3-1,1 2-5,-2 0 3,2-3-6,4-4-1,-5 8-4,5-8 5,-4 7-2,4-7-2,-3 4 0,3-4-1,0 0-1,0 0 1,0 0 1,0 0-2,0 0 1,15 2-4,-15-2 3,0 0-4,17-6 1,-10 5 0,-7 1-1,18-3 0,-11 3-5,1-3 5,-8 3 1,15-3-2,-7 0-2,-2 2-6,-6 1-6,13-2-10,-13 2-7,10-1-9,-10 1-8,9 1-9,-9-1-3,9 2-21,-9-2-13,0 0-17,11 0-1,-11 0-4,7 1-4,-7-1-2,0 0-14,8 2-67,-8-2-214,0 0 94</inkml:trace>
  <inkml:trace contextRef="#ctx0" brushRef="#br0" timeOffset="29247.0703">7498 7650 57,'0'0'126,"0"0"5,0 0-5,-11 24-1,10-16 13,-1 0-14,-2 1-3,0 4 0,0-2-2,3-1-7,0 3-10,-1-1-10,-1 1-4,0-2-4,-2 4-11,2-2-9,2-1-6,-3-2-1,0-1-4,2 3-8,-1-2-3,1 1-5,-1-3-5,1 0-1,0 1-4,-2-2-2,2-2-5,2-5-3,-4 11-3,4-11-3,-4 9-3,4-9-11,-2 7-13,2-7-13,-3 7-13,3-7-17,0 0-11,-4 4-29,4-4-5,0 0-23,0 0-22,0 0-115,0 0-286,0 0 127</inkml:trace>
  <inkml:trace contextRef="#ctx0" brushRef="#br0" timeOffset="29809.5703">7637 7768 45,'-1'13'120,"-2"-4"11,1 3-2,2-4-15,0 3-3,1 1 9,-2 0-12,2-1-21,0-2 2,3 0-6,-1-1-10,-1-1-1,1-1-6,1-1-8,-1 1 3,4-4-9,0 3 0,-1-2-4,1-1-6,1-1-4,-8-1-3,19 0-6,-9 0-2,2-2-6,-1-2-6,2 2-3,0-2-6,-3 0-6,0-3-3,3 2-5,-4-3 1,0 2-5,2-1-9,-2-1-5,-1-1 1,1 1-7,-1-1-3,-2 0 15,2-1-7,-2 0 0,1 2 2,-1-2 3,-2-1 2,0-1 6,-2 3 0,1-2 3,0 1-4,0-1 2,-2 3 10,-1-3-3,0 0 10,-1 1 9,-2-1 4,0 0 3,0 2 7,-1 0-7,-1-2 7,0 2-3,0 0 10,-2 1 9,0-1-7,-1 4 5,1-2 0,-3 2 0,2 2-1,0 2-1,8 1 0,-14-3-4,4 5-2,2 0-2,0 1-8,-3 2 4,2 3-3,0 3-6,-1-2-1,2-3 4,0 7-3,-3 3-5,2-1-2,1 1-6,2-2-24,-2 2-19,3 1-28,-1-1-24,2-4-39,1-2-15,0 2-149,-1-1-316,0 1 140</inkml:trace>
  <inkml:trace contextRef="#ctx0" brushRef="#br0" timeOffset="64793.9453">16740 11938 7,'7'-3'9,"-7"3"12,0 0-7,0 0 6,0 0-3,0 0 4,0 0-1,0 0-3,0 0 3,0 0 2,0 0 1,0 0-1,0 0 1,0 0 2,0 0 0,4-7-1,-4 7 1,0 0 0,0 0-6,0 0-3,0 0 2,0 0 0,2-6 1,-2 6-1,0 0-3,0 0 8,4-4-3,-4 4 2,0 0 6,0 0-4,0 0 2,0 0-9,0 0 3,0 0-6,3-9 1,-3 9 3,0 0 3,0 0-4,0 0 8,2-5-10,-2 5 0,0 0 4,0 0 1,0 0-6,4-6-1,-4 6 3,0 0 2,0 0-1,4-5 8,-4 5 1,0 0-15,0 0 11,0 0-1,0 0-4,0 0-5,0 0 10,5-6-1,-5 6 0,0 0-8,0 0 2,0 0 4,0 0 0,0 0-1,0 0-3,0 0 4,0 0-5,0 0-1,0 0-7,0 0-2,0 0 1,0 0 4,0 0 2,0 0 6,0 0-4,0 0-13,-10 18 19,10-18 3,-4 10-9,0-3 4,1-1 1,0 3 5,-1 1 0,-4 0-3,3-1-10,0 1 8,0-1-2,-2 2 1,3-4 0,-2 2-3,1-3-3,1 1 4,-1 2-2,1-4-3,0 2 1,-1-2 0,2-1 0,3-4-5,-7 9 5,5-5-1,2-4-3,-6 7 1,6-7 0,-3 5-4,3-5 8,-4 5-6,4-5 1,-3 6-1,3-6-1,0 0 0,0 0 2,0 0-1,0 0-5,0 0 2,0 0-2,0 0 9,-6 5 0,6-5 2,0 0-1,0 0 8,0 0 1,0 0-7,0 0 10,0 0 0,14 4-7,-14-4 5,0 0 4,10 0-2,-10 0-5,9 0 3,-9 0-1,0 0-2,15 0 0,-15 0-1,11 0-2,-11 0-2,11-3 0,-11 3-3,12 0 4,-12 0-7,11-1 8,-3 2-7,-8-1 1,10 0-6,-10 0 0,10-1 3,-10 1 1,10 0-3,-10 0 1,9 0-3,-9 0 0,0 0 0,12-2-1,-12 2 1,7 2-2,-7-2 2,0 0-1,9 0-4,-9 0 3,0 0 6,9 1-4,-9-1-1,0 0-3,0 0-2,13 0 5,-13 0-2,0 0-5,5 4 12,-5-4-5,0 0-4,0 0 0,0 0 2,8 2-1,-8-2 1,0 0-1,0 0 2,0 0-3,8 2-3,-8-2 3,0 0 1,0 0 1,0 0-4,0 0 2,0 0-8,0 0-4,0 0-3,0 0-4,0 0 1,0 0-12,0 0 0,0 0-3,0 0-8,0 0-4,0 0-17,0 0-9,0 0-4,0 0-5,0 0-6,0 0-8,0 0-6,0 0-12,0 0-7,0 0-67,0 0-204,0 0 90</inkml:trace>
  <inkml:trace contextRef="#ctx0" brushRef="#br0" timeOffset="65504.8828">16915 11979 8,'0'0'68,"0"0"-6,0 0 7,0 0-8,0 0-1,0 0 0,0 0-6,0 0-4,0 0 3,0 0 0,0 0-1,0 0-6,-2-7 1,2 7-1,0 0 3,0 0-5,0 0-3,0 0-2,0 0-5,0 0-11,0 0 0,0 0 9,0 0-3,0-10 0,0 10-7,0 0-2,0 0 1,0 0-4,0 0 3,0 0-9,2-8 1,-2 8 7,0 0-7,0 0-6,0 0 7,3-7 1,-3 7-6,0 0-2,0 0-3,0 0 4,0 0 1,0 0-8,0 0 11,0 0-3,0 0-1,0 0 0,0 0-1,0 0 8,0 0 10,0 0-5,0 0 9,0 0-10,0 0 14,-5 24 2,5-24-3,-4 10-1,1-2 0,1-1-4,2 0 6,-1 0 0,-2 2 0,2-1 0,-1 1-1,0 1 0,-3-1-2,2 1-1,0-1-2,-1 2 1,0-3-7,1 2 1,1-1 1,-2 0 0,-1-1-1,4 2-4,-2-3 2,0 2-3,0-4-1,-1 3 0,1-3-4,1 2 2,0 0-6,0 3 1,-2-2 5,3-1 0,-3 0-4,1 0-2,3-7-1,-5 12 1,4-7-3,1-5 3,-3 10 0,3-10-4,0 11 4,0-11-4,-4 8 0,4-8-1,-1 8 2,1-8-2,0 0 4,-1 9-6,1-9 1,-3 7 2,3-7-3,0 0-2,-1 9-3,1-9 2,0 0-2,-4 8-7,4-8-5,0 0-3,0 0-10,-5 5-8,5-5-8,0 0-11,0 0-5,0 0-24,0 0-9,0 0-10,0 0-23,0 0-19,0 0-95,0 0-263,0 0 117</inkml:trace>
  <inkml:trace contextRef="#ctx0" brushRef="#br0" timeOffset="86408.2031">17189 11925 33,'0'0'95,"0"0"-2,0 0-5,0 0-7,0 0 5,0 0-5,0 0-5,0 0 3,0 0-4,0 0-11,0 0 1,0 0-11,0 0-2,0 0 4,0 0-9,0 0 1,0 0-7,0 0 4,0 0-4,0 0 4,0 0-11,0 0 4,0 0-10,0 0 3,0 0-1,0 0-3,0 0 0,0 0 0,0 0-2,0 0-3,0 0-3,0 0 0,0 0-3,0 0-6,0 0 3,0 0 6,0 0-10,0 0-3,0 0 0,0 0 3,0 0-7,0 0 3,0 0-3,-12 10 0,12-10-1,0 0 0,0 0 5,-2 7-6,2-7 6,0 0 2,-3 8-1,3-8 2,0 0-9,-1 9 4,1-9 0,0 0 0,0 8-4,0-8 6,-1 9-5,1-9-2,-2 8 6,2-8 2,-1 9-9,1-9 6,-2 8 1,2-8-4,-2 9-1,2-9 4,-1 7-3,1-7-1,-2 9-2,2-9 2,-2 10 0,1-5 5,1-5-8,-3 12 7,3-12 3,-3 9-6,1-3-2,2-6 3,-2 8 2,-1-1-4,3-7-1,-2 8 4,2-8-2,-2 11 0,2-11 4,-2 10-3,2-10-2,-3 8-4,3-8 3,0 9 5,0-9-4,-1 7 0,1-7-2,-3 10 4,3-10-2,2 9 1,-2-9-1,1 7 4,-1-7 6,0 0-9,0 10 5,0-10-1,1 8 3,-1-8-8,5 7 6,-5-7-5,0 0 1,3 10 4,-3-10-5,1 4 4,-1-4 2,4 7-7,-4-7 4,3 10 3,-3-10 1,2 5 0,-2-5 2,4 7-2,-4-7-2,3 7-3,-3-7 5,2 8-2,-2-8 0,3 6 1,-3-6-3,3 6 11,-3-6-4,4 5 1,-4-5-2,5 4 2,-5-4-2,0 0-1,4 4-1,-4-4-3,0 0 4,7 5 2,-7-5-4,0 0-2,2 4 3,-2-4-1,0 0-7,5 5 7,-5-5-2,0 0 2,7 5-7,-7-5 5,0 0 1,3 4-1,-3-4 1,0 0 0,7 4 2,-7-4 2,5 3 3,-5-3-9,0 0 8,0 0 2,0 0-3,8 1 4,-8-1-4,0 0 1,0 0 0,0 0-2,14-1 5,-14 1-6,0 0-2,6-4-4,-6 4 7,0 0-5,7-3 2,-7 3 7,0 0-6,8-4-4,-8 4 1,0 0-1,7-5 1,-7 5-1,5-5 3,-1 1-5,-4 4 0,5-8 3,-5 8-2,6-5-3,-2 0-1,-4 5 6,6-7-5,-3 0 3,0 2-2,-3 5-1,6-8 0,-6 8 0,4-5 2,-1 1 1,-3 4 0,7-7-3,-4 1 2,-3 6-1,5-10 5,-3 6-4,-2 4-4,5-7 1,-5 7 5,3-8-2,0 1-3,-3 7 0,6-7 1,-6 7-1,5-7 1,-1 1-1,0 1 2,-4 5-1,2-11 1,-2 11-1,5-10-1,-3 5-2,0 0 1,-2 5 5,6-8 0,-4 3-5,-2 5 1,2-10-1,-2 10-1,4-8 5,-3 2-5,-1 6 1,3-10 2,-3 10-2,3-10 0,-1 6 2,-2 4 3,3-8-6,-3 8 3,2-8 3,-2 8-6,2-10 2,-2 10-2,2-10-2,-2 10 4,2-7-2,-2 7 1,0-7 0,0 7 0,0-9-3,0 9 2,0 0-3,0-15 4,0 15-6,-2-6 3,2 6 3,0 0-1,-1-13-3,1 13 2,-1-7 4,1 7-2,0 0-5,-3-9 5,3 9-1,-3-6 0,3 6-1,0 0 2,-5-5-1,5 5 5,0 0-5,-4-9 3,4 9-5,0 0 5,-7-4-3,7 4 1,0 0 0,-6-4 0,6 4-5,0 0 6,-8-3 1,8 3-2,0 0 3,-8-3-3,8 3 2,0 0 0,0 0-5,-10-1 4,10 1-2,0 0 1,0 0-1,-13-2 3,13 2 0,0 0 0,-9 0 1,9 0 1,0 0-8,0 0 6,-12 0 0,12 0 2,0 0-4,-8 2-4,8-2 5,0 0-2,-8 1 0,8-1 1,0 0 3,0 0 0,-13 2-2,13-2 6,0 0-7,-6 2-2,6-2 2,0 0 4,0 0-7,0 0 6,-12 2-4,12-2 2,0 0 0,0 0-1,-6 3-5,6-3 2,0 0 1,-5 3 0,5-3-3,0 0-1,-8 6 1,8-6 1,-4 5 4,4-5-6,0 0 2,-3 8 0,3-8 4,0 0 0,-3 8-5,3-8 4,-3 6-5,3-6-1,-3 7-5,3-7-15,-2 7-6,2-7-4,0 0-12,-2 10-21,2-10-13,-4 7-23,4-7-22,-3 8-21,3-8-100,-5 5-272,5-5 121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7:17.34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13534 12041 18,'0'0'40,"0"0"-5,0 0-4,0 0 3,0 0-8,0 0 2,0 0-5,0 0-2,0 0-2,0 0 3,0 0 0,0 0-4,0 0 5,0 0-4,0 0-4,0 0-1,0 0 7,0 0-10,0 0 1,0 0 7,0 0 3,0 0-9,0 0 6,0 0-4,0 0-1,0 0 1,0 0 5,0 0-5,0 0 3,0 0-1,0 0 0,0 0 0,0 0-1,0 0-2,0 0 0,0 0-8,0 0 8,0 0-3,0 0-2,0 0-2,0 0-8,0 0 13,0 0-7,0 0 0,0 0 6,0 0-3,0 0 4,0 0-14,0 0 7,0 0 1,0 0-1,0 0 5,0 0-6,0 0 10,0 0-3,0 0-2,0 0 5,0 0-5,0 0 16,0 0-23,0 0 4,0 0 6,0 0-12,0 0 7,0 0-2,0 0-4,0 0 1,0 0-4,0 0 8,0 0-5,0 0-1,0 0 5,0 0-2,0 0-1,0 0-2,0 0-5,0 0 13,0 0-10,4-18 6,-4 18-3,0 0-2,0 0 12,5-6-7,-5 6 4,0 0-9,4-7-2,-4 7 0,5-2 3,-5 2 6,5-7-4,-5 7-14,0 0 15,5-4-3,-5 4 7,0 0-8,5-6-1,-5 6 1,4-7 3,-4 7 5,4-5 6,-4 5-12,7-4-7,-7 4 2,0 0 8,6-5-1,-6 5-12,5-6 15,-5 6-8,0 0 20,6-4-15,-6 4-2,0 0 7,6-6 1,-6 6-16,3-3 8,-3 3-4,6-5 6,-6 5-7,0 0 3,7-6 5,-7 6-1,5-4-3,-5 4 4,5-3-7,-5 3 2,0 0-4,6-4 4,-6 4 5,0 0 2,6-3-6,-6 3 5,0 0-2,0 0-2,0 0-4,9-3 0,-9 3-1,0 0 5,9-2 4,-9 2 1,0 0-22,5-3 21,-5 3-8,0 0 8,0 0-2,8 0-3,-8 0-2,0 0-2,0 0-2,10-2 6,-10 2-2,0 0 8,6-2-11,-6 2 5,0 0 5,0 0-2,0 0 2,0 0-7,9-2 3,-9 2 4,0 0-9,0 0 0,0 0 6,12 0-3,-12 0-1,0 0-1,0 0 4,6 3 1,-6-3-2,0 0 0,0 0 2,0 0 1,0 0-7,8 1 4,-8-1 7,0 0-3,0 0-9,0 0 7,0 0-7,0 0 6,0 0-6,0 0 2,0 0 4,0 0 3,0 0-6,6 2 3,-6-2-8,0 0 10,0 0-5,0 0 1,0 0 4,0 0 9,0 0-15,0 0 2,0 0-7,0 0 10,0 0 0,0 0-3,0 0 1,0 0 3,8 3-8,-8-3 4,0 0-5,0 0-13,0 0-18,0 0-25,0 0-93,0 0-167,0 0 74</inkml:trace>
  <inkml:trace contextRef="#ctx0" brushRef="#br0" timeOffset="1656.25">13262 11885 64,'0'0'75,"0"0"-4,0 0 0,0 0-7,0 0 0,0 0-5,0 0-2,0 0-5,0 0-3,0 0 0,0 0-9,0 0 8,0 0-6,0 0 1,0 0 4,0 0-8,0 0 5,0 0-13,0 0 1,0 0 0,0 0-7,0 0-8,0 0 6,0 0 1,0 0-10,0 0 5,0 0-7,0 0 0,-5-12-3,5 12 3,0 0 2,0 0-4,0 0 4,5-15-7,-5 15-3,3-8 2,-3 8-3,4-9-1,-2 3 12,-2 6-6,5-9-12,-1 4 10,-4 5-1,6-7 0,-6 7 3,7-6-9,-7 6 8,4-5-5,-4 5-2,0 0-2,6-3-3,-6 3 2,0 0 3,10 0-9,-10 0 13,0 0 0,9 4 0,-9-4-3,7 4-1,-7-4 0,7 4 4,-7-4-2,6 2-1,-6-2 4,7 3-3,-7-3 8,6 1-12,-6-1 1,0 0 8,12 0 4,-12 0-10,0 0-3,11-1 3,-11 1-4,5-5 2,-5 5 1,6-4 4,-6 4 1,5-5-5,-5 5-6,4-7 8,-4 7 6,2-6-4,-2 6 2,0 0-8,6-10-2,-6 10 10,3-6-12,-3 6 9,0 0 4,1-9-11,-1 9 5,0 0-4,0 0 2,0 0-1,2-7-1,-2 7-14,0 0 22,0 0-7,0 0 3,0 0-11,0 0 12,0 0-14,-9 27 14,9-19-3,-3-1-2,3 5 7,-1-4 0,0 3 2,-1 1-2,1-3 3,1 2 2,-1-2-7,1 3 13,0-2-13,-2 0-1,2 0 7,-1-2 5,1-8-2,1 15-6,1-8-9,-1 0 10,-1-7-2,0 11 2,1-6-1,-1-5-3,0 9 4,0-9-6,2 8 2,-2-8 6,0 0-3,1 9-13,-1-9 13,0 0 1,0 0-2,0 0-3,0 0-3,0 0-2,-1 9-21,1-9-15,0 0-22,0 0-8,0 0-20,-9 0-20,9 0-73,0 0-197,-13-1 87</inkml:trace>
  <inkml:trace contextRef="#ctx0" brushRef="#br0" timeOffset="1992.1875">13289 11955 18,'6'-1'95,"-6"1"-6,0 0-4,12-1 4,-12 1-15,9 0-4,-9 0-8,0 0 6,13-1-4,-13 1-2,7-2-10,-1-1-2,-6 3-7,0 0-9,11-3 7,-11 3-6,0 0 4,10-2-18,-10 2 3,7-4 0,-7 4 1,7-2-7,-7 2-13,0 0-13,9-3-11,-9 3-10,8-4-19,-8 4-9,0 0-16,5-4-20,-5 4-51,0 0-155,0 0 69</inkml:trace>
  <inkml:trace contextRef="#ctx0" brushRef="#br0" timeOffset="2687.5">13451 11838 13,'4'-8'67,"-4"8"-9,4-7 1,-4 7-6,5-6 6,-5 6-2,2-7-10,-2 7-7,4-7-1,-1 1-5,-3 6-5,4-10-6,-2 6 4,1-3-6,-3 7 9,5-8-5,-2 4 2,-3 4-8,5-11-6,-5 11-5,0-10 2,0 10 3,2-8-1,-2 8 4,3-9-11,-3 9-6,1-8 6,-1 8 4,0 0-7,-1-11 4,1 11-1,0 0 2,0 0 10,0 0-7,-2-9 4,2 9-10,0 0 8,0 0-5,0 0-7,0 0 12,0 0-12,0 0 2,0 0 5,0 0-5,0 0 6,0 0-3,0 0 9,0 0-5,0 0 8,0 29-5,0-19 4,2-1 2,-1-2 12,0-1-3,2 3-5,-2-3-5,0 0 6,1 3 0,0-1 0,0-1-9,-2 1-3,0-8 3,2 10 0,-2-3 3,1-1-8,-1-6-4,2 11 4,-2-11-4,1 7 12,-1-7-18,0 0 11,3 9-8,-3-9 9,1 5-5,-1-5 7,0 0-6,0 0-4,0 0-1,2 6-3,-2-6-1,0 0 4,0 0-24,0 0-13,0 0-22,0 0-29,0 0-19,0 0-70,0 0-191,0 0 85</inkml:trace>
  <inkml:trace contextRef="#ctx0" brushRef="#br0" timeOffset="6320.3125">13550 11608 3,'0'0'58,"0"0"-4,0 0-12,0 0 0,0 0-3,0 0 1,0 0 2,0 0-9,0 0 6,0 0-5,0 0 1,0 0-3,0 0-1,0 0-4,0 0 1,0 0-7,0 0-1,0 0 4,0 0-4,0 0-6,-13 18 0,13-18-5,0 0 4,-1 9 1,1-9 3,0 0 1,0 0-1,-3 6-4,3-6 2,0 0-7,0 0 1,0 0 3,0 0-8,1 11 4,-1-11 1,0 0-5,0 0 3,4 5-4,-4-5 6,0 0-5,0 0-1,0 0 4,0 0 4,5 3-5,-5-3 6,0 0-1,0 0-2,0 0 7,0 0-4,0 0-5,0 0 5,17-7-4,-17 7-1,6-3-3,-6 3 5,0 0-2,7-3 3,-7 3-12,0 0 7,6-4-2,-6 4 2,0 0 1,6-4-2,-6 4-1,0 0 6,0 0-6,4-6-8,-4 6 4,0 0 10,0 0-9,1-9 2,-1 9 2,0 0-2,0 0-1,2-9-1,-2 9 5,0 0 6,0 0 0,0 0 7,-5-9-4,5 9-7,0 0 6,0 0 1,-8-5-5,8 5-1,0 0 4,-5-5-9,5 5 1,0 0-2,0 0 5,0 0-3,0 0-5,0 0 6,-12 0-11,12 0 9,0 0-3,0 0-20,0 0-21,-10 5-22,10-5-24,-5 7-83,5-7-183,-5 7 81</inkml:trace>
  <inkml:trace contextRef="#ctx0" brushRef="#br1" timeOffset="83632.8124">13782 10819 39,'0'0'41,"0"0"1,0 0-1,0 0 2,0 0-1,0 0 0,0 0-5,0 0 2,0 0 5,0 0 2,0 0-9,0 0 4,0 0-3,0 0 4,0 0-9,0 0 2,0 0-8,0 0-2,0 0-3,0 0 7,0 0-8,0 0-1,0 0 1,0 0 5,0 0-9,0 0-3,0 0-1,0 0 0,0 0 0,0 0-7,0 0 17,0 0-10,0 0-4,0 0 5,0 0 1,0 0 1,0 0 0,0 0 8,0 0-8,0 0 1,0 0-2,0 0 1,0 0 1,0 0 4,0 0-3,0 0 1,0 0 4,0 0-8,0 0-5,0 0 4,0 0-4,0 0 3,0 0-5,0 0-3,0 0 4,0 0 0,0 0-4,0 0 5,0 0-6,0 0 5,0 0-2,0 0-6,0 0 5,0 0 3,0 0 5,0 0-3,0 0 3,0 0 0,0 0-1,0 0 1,0 0 3,0 0 3,0 0 1,0 0 0,13 8-2,-13-8 3,0 0-3,0 0 2,0 0-2,11-1 4,-11 1 1,0 0-1,9 0-4,-9 0 0,7-4 1,-7 4-1,0 0-2,9 0-1,-9 0-4,0 0-2,7-3 1,-7 3-3,0 0-1,9-2 1,-9 2-1,8-3 3,-8 3-6,0 0 3,9-4-3,-9 4-2,0 0 2,6 0 5,-6 0-8,0 0-1,0 0 4,0 0 0,0 0 2,0 0-3,0 0-3,0 0 3,8-3-6,-8 3 7,0 0-3,0 0 3,0 0-1,0 0 0,0 0-1,0 0-2,0 0-2,0 0 1,0 0 1,0 0 2,0 0 2,0 0 1,0 0-6,0 0 3,0 0 0,0 0-4,0 0 5,0 0-1,0 0 0,0 0-1,0 0-1,0 0 3,0 0-4,0 0 1,0 0 1,0 0 2,0 0-3,0 0 1,0 0 0,0 0 2,0 0 2,0 0-1,0 0-1,0 0-2,0 0 0,0 0 4,0 0-1,0 0-1,0 0 0,0 0 1,0 0-5,0 0 0,0 0-2,0 0 3,0 0-4,0 0 3,0 0-8,0 0-4,0 0-12,0 0-7,0 0-5,0 0-10,-18 11-9,18-11-4,-7 1-13,7-1-6,0 0-12,0 0 0,-12 3 3,12-3 2,-7 2 0,7-2 1,0 0 1,-11 3 4,11-3 3,-6 4 5,6-4 1,-9 3-42,9-3 98,-7 2-38,7-2 9,0 0-31,-11 0-81,11 0 37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2:27.2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16846 12735 39,'0'0'73,"0"0"-11,0 0 6,0 0-4,0 0 4,0 0 5,0 0-12,0 0-8,0 0 6,0 0-15,0 0-5,0 0 3,0 0 1,0 0-6,0 0 5,0 0-14,0 0 11,0 0-11,0 0-2,0 0 11,0 0-11,0 0 4,0 0-4,0 0 6,0 0-9,0 0 4,0 0-9,0 0 4,0 0-1,0 0-10,0 0 8,0 0-3,0 0 1,0 0 0,0 0 1,0 0-7,0 0 11,0 0-2,0 0-3,0 0-2,0 0-2,0 0-4,0 0 0,0 0 9,0 0 0,0 0-1,0 0 8,0 0 7,0 0-16,0 0-1,0 0 8,0 0-8,0 0-5,0 0 1,0 0-1,0 0-4,0 0-2,0 0 8,0 0-2,0 0-13,0 0 9,0 0 0,0 0 5,0 0 0,-6 23 0,6-23-1,0 0-3,1 14 3,-1-14-2,0 9 0,-1-1 0,1-8 0,-1 12-1,-1-7 3,2-5-10,-1 15 6,1-7-3,0-1 2,0-7-1,-1 16 6,1-9-2,0 1 2,0-8-4,-1 13-2,1-5 0,-3 0-5,3-8 7,-1 13-5,1-5 4,-1-2-3,1-6 3,-2 16-3,4-4-1,-2-6 7,0-6 4,0 12 2,0-5 5,1 0-6,-1-7-4,0 14-4,0-7 3,0 1 0,0-8 1,0 13-6,0-13 5,4 10-5,-4-2 4,0-8-1,2 10 1,-2-4-2,0-6-5,0 10 7,0-10-1,1 8-7,-1-8 6,2 7-4,-2-7-6,0 0 9,0 0-2,0 7 5,0-7-7,0 0 4,0 0-5,0 0-1,0 0 4,-2 10-5,2-10 5,0 0-1,0 0 0,0 0 3,2 7-6,-2-7 4,0 0-2,0 0-5,0 0 7,0 0 0,0 0 0,0 0-2,0 0-1,0 0 0,0 0 2,0 0 3,0 0-2,0 0-11,0 0-33,0 0-32,0 0-36,0 0-24,0 0-35,0 0-90,0 0-280,0 0 124</inkml:trace>
  <inkml:trace contextRef="#ctx0" brushRef="#br0" timeOffset="2117.1875">17378 12763 38,'0'0'66,"0"0"-4,0 0 5,0 0-4,0 0-8,0 0 1,0 0-1,0 0-5,0 0-5,0 0 3,6-13 0,-6 13 0,0 0 2,0 0-14,0 0 4,0 0-1,0 0 0,0 0-13,0 0 6,0 0 0,0 0 0,-10-11-13,10 11 4,0 0-1,0 0 7,0 0 8,-7-4 6,7 4-7,0 0-3,0 0-8,-10-4 1,10 4-11,0 0 7,-11 0-4,11 0-4,0 0 4,0 0 4,0 0-4,-13 2-1,13-2-2,0 0 3,-10-3 2,10 3-3,0 0 0,-10-1 0,10 1-4,0 0-1,-10 2-3,10-2 5,0 0 0,-11 3-9,11-3 7,-6 2-2,6-2 1,0 0 4,-11 3 1,11-3-9,-7 4-1,7-4 1,-5 3-8,5-3 10,-8 5 4,5-1 1,3-4-3,-7 7 2,7-7-3,-5 8 2,2-5-2,3-3 4,-5 8-7,5-8-3,-2 9 5,-2-3 14,4-6 1,-4 8-4,4-8-3,-2 10-1,2-10-1,-3 7-3,3-7 4,-1 8-4,1-8-1,0 0 0,1 12-1,-1-12 1,3 9-3,-3-9 0,2 5 0,-2-5-3,4 7 1,0-3-2,-4-4 2,4 6 8,-4-6-6,6 7 0,-6-7-2,5 6 4,-2-2-4,-3-4 0,6 4-3,-6-4-2,11 4 4,-11-4-1,8 3-3,-8-3 3,9 2-2,-9-2-2,8 3 0,-8-3 3,7 3 1,-7-3-2,8 4-1,-8-4 4,9 1-3,-9-1 1,9 0-1,-9 0 2,0 0-3,10-1 6,-10 1-7,8-3-2,-8 3 5,6-4-7,-6 4 6,8-4 1,-8 4 1,6-5-2,-6 5-4,7-7 6,-5 3-3,-2 4-3,6-5 5,-6 5-1,6-6 3,-6 6-1,4-8-8,-2 4 4,-2 4 3,4-8-6,-4 8 0,4-7 5,-4 7-4,0 0 0,2-9 3,-2 9-5,3-5 7,-3 5-5,0 0-2,3-8 10,-3 8-6,1-7 0,-1 7 0,0 0 0,0 0-7,1-10 8,-1 10 1,0 0-1,0-7 2,0 7-1,0 0-2,0 0 0,0 0 3,0 0 1,0 0-4,0-11 2,0 11-2,0 0 0,0 0 3,0 0-3,0 0 0,0 0-1,0 0 0,0 0-2,-2-8 1,2 8 3,0 0 1,0 0-4,0 0 2,0 0-3,0 0 4,0 0 1,0 0-1,0 0-2,0 0 1,0 0 0,0 0-3,-4-6 3,4 6-2,0 0 1,0 0-1,0 0-1,0 0 0,0 0-2,0 0-1,0 0-3,0 0 8,0 0 3,0 0-5,0 0 2,0 0-1,-7 21-4,7-21 9,-1 7-5,1-7-3,0 0 3,-1 11 1,1-11 2,-2 6-3,2-6 1,0 9 3,0-9-4,-1 10-1,1-10 8,-1 10-5,2-3-1,-1-7 5,0 12-3,0-6 2,0-6-4,0 11 1,0-11 1,-1 12-1,1-12-1,0 12 1,0-5 4,0-7-4,-1 12-2,-1-2 4,2-10-8,0 9 6,-1-3 0,1-6 4,-1 11-4,1-11-4,0 14 4,-2-8 2,2-6-2,-3 12 3,2-6 1,1-6-5,-2 11 1,0-1 5,0-5-2,2-5 1,-2 12-6,1-6 4,1-6-2,-3 12 2,2-7 2,1-5-2,-4 8-5,2 0 8,2-8 2,-3 9-6,0-4 2,3-5 0,-5 10 2,5-10 3,-4 9 1,4-9 0,-5 5 5,5-5 1,-4 7-2,4-7-3,-5 7 0,5-7-1,-5 4 2,5-4 0,-9 6-4,9-6 3,-6 5-1,6-5 0,-7 3 0,7-3-1,-7 4 3,7-4 6,-9 3-3,9-3 6,0 0-1,-10 1-4,10-1 3,-8 1-1,8-1-2,0 0 0,-13-4-4,13 4 3,-10 2-4,10-2-1,0 0 0,-9-5-1,9 5 1,0 0 1,-12-5-1,12 5 1,-7-4-3,7 4 0,0 0 1,-9-5 0,9 5-4,-7-2 4,7 2-4,-7-3 1,7 3 2,0 0 0,0 0 1,-8-5 0,8 5-3,0 0 1,-6-3 2,6 3-1,0 0 0,0 0-1,0 0-2,-7-4 5,7 4-3,0 0 0,0 0-1,0 0-2,0 0 0,0 0-1,0 0-1,0 0 2,0 0-3,0 0 3,0 0-1,0 0 1,0 0-2,0 0 2,-9-2-3,9 2 0,0 0 0,0 0 1,0 0-5,0 0 5,0 0-4,0 0 2,0 0-5,0 0-20,0 0-24,0 0-21,0 0-24,0 0-27,0 0-31,0 0-31,0 0-23,0 0-112,0 0-343,0 0 152</inkml:trace>
  <inkml:trace contextRef="#ctx0" brushRef="#br0" timeOffset="9960.9375">10019 14907 30,'4'-8'32,"-4"8"1,0 0 0,2-7 0,-2 7 4,0 0-2,0 0 2,3-6-3,-3 6 5,0 0-5,0 0-8,0 0 0,1-7-1,-1 7-4,0 0 3,0 0-3,0 0-2,0 0 0,0 0-3,0 0-2,0 0 0,3-9-1,-3 9-1,0 0 2,0 0-2,0 0-3,0 0-2,0 0-3,0 0 3,0 0-3,0 0 4,0 0-2,0 0 22,0 0-4,0 0 0,0 0-1,-3 28 6,3-28-8,-2 10 4,0-3-15,2-7 5,-2 14 3,-2-6-7,3 0-3,-1 0 17,0-2-15,-1 2 3,1 1-5,0 2 13,1-3-8,-1-1 0,-3 2-6,3-2 12,0 1 3,-1-1 2,3-7-2,-4 14 0,2-7 1,-1 1-2,-1-1-7,2 2 0,-2-1-2,-1 1 1,2-4 0,1 2 9,1-1 5,1-6-11,-6 13 2,5-6-4,-2-2-3,3-5 2,-5 10-6,3-5 5,2-5-4,-6 11 2,4-5 0,0-1-2,2-5-3,-4 7 4,4-7-4,-5 8 0,2-4-1,3-4 2,-4 7-4,4-7-1,-4 8 3,4-8-1,-5 7-4,5-7 4,-3 5 1,3-5 2,-4 5-6,4-5 3,0 0 2,-5 7-2,5-7 0,-3 5-3,3-5 1,-4 7 0,4-7 1,0 0-1,-4 8 4,4-8-1,-2 6-3,2-6 6,0 0-8,-2 7 2,2-7 1,0 0-4,0 0 3,0 0 7,0 0-3,0 0 9,0 0-13,0 0 5,0 0 1,0 0-9,0 0 7,0 0-1,0 0 1,-6 5 0,6-5 1,0 0 3,0 0-4,0 0 4,0 0-2,0 0 0,0 0-7,0 0 9,0 0-4,0 0 0,0 0-2,0 0-1,0 0 8,0 0-6,0 0-2,0 0 0,0 0 2,0 0-5,0 0-1,0 0 4,0 0 5,0 0-6,0 0 2,0 0-5,0 0 0,0 0 0,0 0-2,0 0 0,0 0 4,0 0 0,0 0-4,0 0 13,6 12-11,-6-12 0,3 5 2,-3-5-2,4 6 2,-4-6 4,4 6-7,-4-6 5,4 8-8,-4-8 7,5 5-1,-1 0 3,-3 2-8,4-3 10,-1 1-8,-4-5 5,7 9-1,-3-5 2,0 1-4,-4-5 4,7 10-4,-3-6 2,0 0 3,1 1-1,-1 2-7,3-2 2,-3 0-1,3 3 5,-3-3 7,1-1-9,0 2-2,-2 0-2,2-1 4,3 2-1,-6-2 1,3 0-2,-1 1 4,1 3-1,-2-4-2,1 1 1,0 0 4,0 1 2,2 1-2,-3-3 0,4 4-4,-2-3 5,-1-1-6,3 3 11,-3-3-15,1 0 2,-1 2-9,1-2 6,-1 0-7,1 0 2,0-1 4,-5-4 0,7 7-1,-7-7 5,4 6 2,0-2 4,-4-4-5,5 4 10,-5-4-3,0 0-16,7 8 9,-7-8-3,0 0 3,3 3-3,-3-3 5,0 0 0,0 0-5,0 0 7,0 0-2,0 0 0,0 0 0,0 0 2,5 5-2,-5-5-6,0 0 7,0 0-7,0 0 2,0 0 3,0 0 4,0 0-27,0 0-32,0 0-29,0 0-37,0 0-99,0 0-240,0 0 106</inkml:trace>
  <inkml:trace contextRef="#ctx0" brushRef="#br0" timeOffset="11867.1875">10044 14867 61,'0'0'62,"0"0"-7,0 0-4,0 0-9,0 0-1,0 0 1,0 0 8,0 0-5,0 0 0,0 0-5,0 0 4,0 0 8,0 0-9,0 0 4,0 0 2,0 0 1,0 0-19,17 15 3,-17-15-5,8 5 2,-3 0-4,-5-5-2,5 6-1,-1-2 25,1 1-6,-1 0 2,2 1-9,-2-3-2,1 4-6,-1-2 5,1 3-8,0-2-2,1 0-1,-2-1 8,2 3-12,-3-2-3,1-2 1,1 2 0,2 0-2,-2-1-7,1 3 5,-1-1-3,-2-2-3,2 1 5,0 0-7,0-1 3,-1-1-4,1 2 0,0 2-1,-1-2 1,1-2-3,0 3 6,0-2-3,-1 0 2,0 0-1,0 1 1,0-2-3,0 1 0,-1 0 2,1-1-3,0 1 3,0-1 0,-4-4-3,6 9 6,-6-9-8,6 7 5,-3-6-5,-3-1 2,8 6-1,-8-6 0,6 5 3,-6-5-2,7 5 0,-7-5 1,5 4-6,-5-4 2,5 5 3,-5-5 1,6 3-3,-6-3 2,5 4-2,-5-4 6,7 3-8,-7-3 6,5 4 7,-5-4-11,4 6 1,-4-6 1,6 2-1,-6-2-6,5 5 8,-5-5 0,0 0-4,5 5 0,-5-5 0,0 0 2,0 0 0,5 3 3,-5-3-4,0 0 7,0 0-7,0 0 2,6 4-8,-6-4 7,0 0 0,0 0-3,0 0 0,0 0 3,5 4-1,-5-4 0,0 0-3,0 0 7,0 0 0,0 0 0,0 0-6,0 0 4,0 0 1,0 0-2,0 0-1,0 0 3,0 0-7,0 0 10,0 0-7,0 0 3,0 0-3,0 0 4,0 0 4,0 0-2,0 0-5,0 0 0,0 0-1,0 0 2,0 0-5,0 0 10,0 0-1,0 0 0,0 0-5,0 0 2,0 0-1,0 0 3,0 0-7,0 0 0,0 0 3,0 0 3,0 0-3,0 0 3,0 0-2,0 0 2,0 0-3,0 0 1,0 0 0,0 0 1,0 0-2,0 0 6,0 0-1,0 0-4,0 0 2,0 0-2,0 0 0,0 0-3,0 0 2,0 0-1,0 0-4,0 0 6,0 0-3,0 0 2,0 0 0,0 0 0,0 0 5,0 0-2,0 0-3,0 0 3,-7 13-6,7-13 1,-4 5 4,4-5 4,0 0-2,-2 9 3,2-9-8,-4 11 4,1-6-8,1-1 8,-1 3-4,3-7 4,-5 13-2,2-4 2,0-4-2,0 2 3,0-2-3,3-5 1,-4 10 0,1-3 13,1 0-6,-1-2 8,2 4-6,1-9-4,-5 11-1,3-4 3,0 0-5,2-7 1,-3 12 1,2-7-3,-2 2 2,3-7 1,-2 9-5,2-9 5,-4 11-2,3-5-3,1-6 0,-4 9-14,3-3 13,1-6-2,-2 10 2,2-10-4,-2 9 7,2-9-10,-3 9 2,3-9-2,-1 8 6,1-8 3,-2 9-1,2-9-5,0 11 4,0-11 4,-2 6-3,2-6 0,-2 6 8,2-6-7,-2 10 2,2-10-4,-2 7 0,2-7-1,0 0-3,-2 12 11,2-12-12,0 8 6,0-8-3,-1 8 0,1-8 2,0 0 5,0 9-1,0-9-3,-1 9 0,1-9 5,0 0-7,-1 8 1,1-8-2,0 0-2,0 0 6,0 9-1,0-9 8,0 0-5,-2 8-3,2-8-3,0 0 3,-1 8 6,1-8-1,0 0-5,0 0 2,-3 8 1,3-8-5,0 0 8,0 0-8,-1 7 4,1-7 1,0 0 0,0 0-4,0 0 2,1 10-2,-1-10 3,0 0-3,0 0 9,-2 6-1,2-6 14,0 0-1,0 0-9,-1 9 6,1-9-5,0 0-4,0 0 3,-4 8 0,4-8 0,0 0-2,-1 9-1,1-9 2,0 0-8,-2 7 5,2-7 1,0 0-3,0 0 3,0 0-2,0 0-2,2 10-6,-2-10 5,0 0 0,0 0-3,0 0 0,0 9 4,0-9 0,0 0-1,0 0-5,0 0 10,1 7-18,-1-7 12,0 0-2,0 0 5,0 0-3,0 0-3,0 0 3,0 0 1,0 0-6,0 0 3,0 0 2,0 0-2,-1 10 3,1-10 2,0 0-8,0 0 0,0 0 4,0 0 2,0 0 5,0 0-5,0 0-5,0 0 5,0 0-1,0 0-8,0 0-2,0 0 13,0 0-7,0 0 5,0 0-9,0 0 9,0 0-3,0 0-16,0 0-10,0 0-12,0 0-28,0 0-8,0 0-17,0 0-12,0 0-19,0 0-13,0 0-76,0 0-228,-7-22 101</inkml:trace>
  <inkml:trace contextRef="#ctx0" brushRef="#br0" timeOffset="12625">10133 15559 12,'0'0'34,"0"0"7,0 0-7,2 6 6,-2-6-4,4 5 0,-4-5-9,5 5 7,-5-5-13,4 4 10,-4-4-3,8 5 0,-8-5-3,3 4 6,-3-4-9,6 6 3,-6-6-2,3 5 1,-3-5-10,7 6 2,-7-6-2,5 7 5,0-5 0,-5-2 6,3 6-9,-3-6-1,5 5 6,-5-5-11,4 3 3,-4-3-7,5 5 3,-5-5-2,4 4 4,-4-4-4,5 6 7,-5-6-2,6 5-6,-6-5 7,0 0-2,5 4-2,-5-4-1,0 0-9,4 4 6,-4-4 2,0 0-7,0 0-1,0 0 5,5 6 2,-5-6-8,0 0 4,0 0 1,5 3-3,-5-3 2,0 0 16,0 0-20,0 0-1,0 0 7,5 4 0,-5-4-10,0 0 8,0 0 1,0 0-3,0 0 5,0 0-4,0 0 4,0 0-23,0 0-21,0 0-19,0 0-74,0 0-142,0 0 63</inkml:trace>
  <inkml:trace contextRef="#ctx0" brushRef="#br0" timeOffset="22609.375">11381 16823 21,'0'0'37,"0"0"0,0 0-7,0 0-1,0 0-3,0 0-6,0 0 2,0 0-8,0 0 4,0 0-5,0 0 6,3-19-6,-3 19 2,0 0-1,-3-13-2,3 13-1,0 0 1,0-12 1,0 12 2,-1-9-1,1 9 7,-3-11-10,1 6-4,2 5 7,-4-9-6,0 4-6,4 5 3,-5-9-4,4 2 3,1 7 5,-5-10 0,5 10-4,-7-10 4,3 5 11,4 5-14,-6-7 1,2 2 6,4 5 4,-7-6-4,1 2 3,6 4-2,-7-7-12,1 5 16,6 2-4,-8-4 6,8 4-7,-7-3 4,7 3-1,-9-3 0,9 3-10,0 0 6,-11 0-4,11 0-2,0 0-5,0 0 6,-16 3-8,13 0 5,3-3 3,-9 10-10,9-10 11,-8 9 9,6-2-10,-1 2 12,0 1 11,1 0 1,2 2-3,-3-2 1,2 2-5,3 1-4,0 1 0,-1-3 1,2 6 0,1-7 3,-1 5-4,3-5-11,-2-1-4,0 0 11,3-1-7,-2-1 15,1 0 1,-1-2-6,0 0-5,1-3-1,-1 2 7,-5-4-5,9 3-4,-5 0 4,-4-3-6,8 2 3,-8-2-4,0 0 3,15-4-5,-15 4 0,6-5 5,-6 5 1,9-7-3,-9 7-7,6-8 8,-6 8-3,5-9-2,-5 9 3,4-15-4,-1 8 2,1-1-4,-2 1-7,2 1 8,-3 0 7,-1 6-12,1-17-1,1 10-5,-1 0 15,0 0-6,-1 7-4,2-13 6,-1 8-6,-1 5 12,0-12-12,0 12 3,1-9 7,-1 9-7,0 0-1,1-8-3,-1 8 1,0 0 1,0 0 2,2-9 1,-2 9-6,0 0 1,0 0 4,0 0-6,0 0 0,0 0 5,0 0 2,0 0 0,0 0 1,-2 31-2,2-31 2,2 14 0,-2-14 3,1 13-12,-1-13 5,1 19 0,1-13 4,-2-6 5,3 16-14,-3-16 6,2 12 2,-1-5-6,0-2 5,1 3-3,-2-8 1,3 9 7,-3-9-2,1 10 1,-1-10-6,2 6 4,-2-6-6,0 0-25,0 11-34,0-11-41,0 0-98,0 0-219,-10 11 98</inkml:trace>
  <inkml:trace contextRef="#ctx0" brushRef="#br0" timeOffset="23460.9375">11814 16680 54,'0'0'55,"0"0"-2,0 0 2,0 0-8,0 0 1,0 0-5,0 0 5,-25 17-6,25-17-2,-10 5-2,3 0 1,-1 2 9,1-2-8,7-5-4,-18 9 3,8-1 3,-1-3-6,4-1 4,-3 3-8,3-4-1,-2 4-3,2-2-4,7-5 6,-17 12-13,8-9 0,3 3 1,6-6-8,-12 6 7,12-6-6,-10 7-3,10-7-3,-9 5 7,9-5 0,-9 5-10,9-5-7,0 0 18,-8 5-3,8-5-13,0 0 14,0 0-7,-9 4 1,9-4-8,0 0 16,0 0-10,0 0-5,0 0 3,0 0 0,0 0 4,0 0 16,0 0 4,0 0-15,0 0 11,0 0-4,12 20-6,-12-20 0,14 4 3,-8 0 0,-6-4-8,12 6 8,-3-3-6,0 1-2,-9-4 0,13 5 2,-2-2-5,-2-1 16,0 2-7,2-1-6,0 0-2,-1 2 0,-10-5 0,22 1 1,-15 2 2,5-1-3,-5 1-4,-7-3 6,18 3-7,-9-2 4,-9-1 4,14 4-8,-14-4 9,13 1-3,-13-1-2,12 1-6,-12-1 7,0 0-3,11 0 5,-11 0-7,0 0 4,0 0-3,0 0 8,0 0-8,0 0 5,14 2-5,-14-2-12,0 0-15,0 0-21,0 0-37,0 0-34,0 0-80,0 0-215,0 0 94</inkml:trace>
  <inkml:trace contextRef="#ctx0" brushRef="#br0" timeOffset="25226.5625">12145 16749 54,'4'-6'52,"4"-1"3,-2-1-5,-1-1-8,2 2-6,-3 1 4,1 2-13,0-3 5,-3 2-3,-2 5-1,8-12-7,-8 12-9,6-12 8,-6 12-4,3-8 0,-3 8 3,5-10-5,-5 10 8,4-7-11,-4 7 9,0 0-11,2-11-5,-2 11 4,0 0-3,0 0 16,0 0-17,2-11-4,-2 11 3,0 0 2,0 0-2,0 0 6,0 0-6,0 0 1,0 0-7,0 0 2,0 0 9,1-7-5,-1 7 1,0 0-4,0 0 4,0 0-7,0 0 5,0 0-1,0 0-1,0 0 6,0 0 3,0 0-15,0 0 3,0 0 3,0 0-2,0 0-1,0 0 1,0 0-3,0 0 3,0 0 0,0 0 4,0 0-9,0 0 2,0 0 8,0 0 3,0 0-3,0 0 0,0 0 5,0 0-7,0 0 0,0 0 0,0 0 2,0 0 11,0 0-1,0 0-3,0 0 1,0 0-4,0 0 0,0 0 10,0 0-6,0 0 0,0 0-5,0 0 5,0 0 3,0 0-7,0-17 0,0 17-4,0 0 5,0 0-5,5-9-5,-5 9-2,0 0 3,1-10 2,-1 10 2,4-7-2,-4 7 1,0 0-7,1-15 12,-1 15-7,0-10 1,0 10 3,0 0-3,0-14-6,0 14 9,0 0-14,0-12 8,0 12 1,0 0 7,-2-12 3,2 12-5,0 0 4,-3-10-8,3 10 0,0 0 3,0 0-7,-6-7 8,6 7-4,0 0 5,0 0-13,0 0 10,0 0-4,0 0 5,0 0-5,-24 15-3,20-11 3,4-4 0,-10 14 0,5-4-3,-1 1 8,1 0 6,0 4-2,-2-1 2,1 3-2,3 0 7,-3 0 9,3 3-6,0-2-1,0-3 14,1 2 6,1 2-1,-3-4-3,1 1 0,2-4-10,0 3 5,1-2-4,2-3 5,-2 1-10,2 0 5,-2 0-9,5-1 8,-5-10-18,5 15 7,-3-8 3,3 0-6,-5-7-1,7 11 0,-3-7-4,1 0 6,0-1-6,-5-3 13,8 4-10,-8-4-1,11 2-2,-11-2 5,0 0-5,18-1 4,-18 1-5,13-5 9,-6 0-6,-7 5-6,12-12 2,-8 7 4,-4 5 0,10-12-6,-7 5 1,3-1 4,-6 8 1,4-14-3,-2 5-2,-2 9 3,2-18 5,-2 8-8,0 10 2,-4-11 0,-1 3-11,5 8 18,-12-12-12,12 12 0,-10-5 8,0 5-14,10 0-17,-18-4-17,7 5-16,11-1-12,-21 3-24,10 2-104,1-1-217,-1-1 96</inkml:trace>
  <inkml:trace contextRef="#ctx0" brushRef="#br0" timeOffset="25609.375">12490 16750 49,'0'0'82,"0"0"-3,16-1 2,-16 1-18,11-1 8,-11 1-1,10 4-6,-10-4-12,0 0-2,28-2-12,-20 2 6,-8 0-8,23 0-3,-11-1-3,-2 0-5,-10 1 0,20 0-7,-11 0 7,-9 0 0,18 0-2,-18 0-15,16-3-24,-9 0-22,-7 3-19,0 0-23,13-4-54,-13 4-144,0 0 64</inkml:trace>
  <inkml:trace contextRef="#ctx0" brushRef="#br0" timeOffset="25898.4375">12595 16681 92,'0'9'113,"0"-9"-7,3 17-3,-3-5-9,1-2-3,-1 1-9,0-1-11,1 2-13,-1 0-3,0-12 3,-1 20-9,1-13-8,0-7 3,-1 17-11,1-17-3,-2 13-2,2-13-5,0 12-3,0-12-12,0 0-30,-1 11-29,1-11-36,0 0-87,0 0-187,0 0 83</inkml:trace>
  <inkml:trace contextRef="#ctx0" brushRef="#br0" timeOffset="27296.875">13040 16654 24,'0'0'58,"0"0"-10,0 0-4,-7-13-2,7 13 7,0 0 8,-7-7-16,7 7 1,0 0-3,-12-5-10,12 5 3,-10-2-3,10 2 8,0 0 2,-14 0-6,14 0-5,0 0 25,-17 3-14,17-3-1,-10 8 15,5-5 12,-2 4-8,7-7-11,-10 11 2,5-2 5,0-1 7,-1 1 3,2 1 2,1 2-5,-2 0-8,0 0 25,5-1 2,-1 0-14,1-1-4,0 1-4,1-1-7,1 2 1,0-2-10,-1-1-3,3 1-6,0-4 1,2 3-1,-1-6-4,2 6-1,2-2-4,0-2-3,1-3-4,1 2-5,-3-1 5,4-3 1,2 1-1,-3-2-3,2 2-2,0-1-4,-3-1 1,3-1-3,-13 2-18,18-2-26,-12-1-18,5 1-34,0-1-22,-11 3-32,14-4-34,-14 4-91,9-5-293,-9 5 129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4:16.4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16683 13509 50,'0'0'54,"0"0"0,0 0 0,0 0-3,0 0 5,0 0-4,0 0 6,0 0-5,0 0 1,0 0-2,0 0 1,0 0-2,0 0-12,0 0-1,0 0 4,0 0-1,0 0-12,0 0 13,0 0-11,0 0-1,0 0-2,0 0 7,0 0-12,0 0 4,0 0-4,0 0 2,0 0 1,0 0-5,0 0 5,0 0-7,0 0 6,0 0 0,0 0 2,0 0-4,0 0 5,0 0-3,0 0-4,0 0-3,0 0 0,0 0 5,0 0-4,0 0-2,0 0 0,0 0 8,0 0-6,0 0 7,0 0-6,0 0 5,0 0-4,0 0 4,0 0-10,0 0 3,0 0 1,0 0-3,0 0 1,0 0-1,18-9-3,-18 9-8,0 0 5,0 0-2,0 0 4,0 0-5,4-7 5,-4 7-6,0 0-2,0 0-2,0 0 2,2-6-3,-2 6-1,0 0 0,3-7 5,-3 7-5,5-4 8,-5 4-5,0 0 1,0 0 0,0 0-4,4-7 0,-4 7 2,0 0-5,0 0 0,0 0 5,0 0-5,5-5 3,-5 5-2,0 0-4,0 0 8,4-5-4,-4 5 2,0 0 0,7-2 1,-7 2-2,0 0 0,8-4 2,-8 4 2,0 0-7,5-3 5,-5 3 1,0 0-4,9-4 6,-9 4 2,0 0-7,6-3 0,-6 3 2,0 0-2,0 0 2,7-5-5,-7 5 6,0 0-3,0 0 0,7-1 5,-7 1-16,0 0 10,0 0-2,0 0 5,0 0 0,0 0-1,0 0 5,12 0-9,-12 0 7,0 0-4,0 0 5,0 0-3,8 4 4,-8-4-6,0 0 1,0 0-2,7 2-1,-7-2 1,0 0 4,0 0-7,5 4 4,-5-4 0,0 0 11,5 3-17,-5-3 8,0 0-3,0 0 0,0 0 1,3 7 3,-3-7-2,0 0 1,3 5-3,-3-5 5,0 0 1,2 7-7,-2-7 6,0 0-3,3 7-1,-3-7-2,0 0 5,0 7 0,0-7-2,0 0 0,0 0-5,1 10 6,-1-10 1,0 0-1,1 5-1,-1-5 4,0 0-1,0 0-5,3 7-2,-3-7 4,0 0 0,0 0-2,0 8 4,0-8-6,0 0 5,0 0 1,4 6 7,-4-6-12,0 0 4,0 0 1,0 0-2,2 6 3,-2-6 3,0 0-9,0 0 4,0 0 1,0 0-2,3 6-3,-3-6 3,0 0 0,0 0 0,1 6 0,-1-6 0,0 0 0,0 0-2,0 0 5,0 0 0,0 11-3,0-11-1,0 0 1,0 0 9,1 8 8,-1-8-3,0 0-5,0 0 1,-4 9-4,4-9 2,0 0-1,-3 6-5,3-6 4,-4 7 5,4-7-7,0 0 2,-3 7-1,3-7 0,0 0 0,0 0 0,-2 10 1,2-10-2,-4 5 1,4-5-2,-3 5 2,3-5 0,-4 7-4,4-7 5,0 0-9,-5 7 4,5-7 0,-5 3 1,5-3-4,0 0 5,-5 7-4,5-7 2,0 0 1,-5 4 5,5-4-9,-5 4 4,5-4 1,0 0-1,-8 4-6,8-4 3,-5 5-2,5-5 3,-6 4 1,6-4-7,-5 5 7,5-5 4,-5 3-3,5-3-2,-7 4-1,7-4 4,0 0-2,-4 6-1,4-6 5,-5 4-12,5-4 10,0 0 1,-7 5 5,7-5 1,-6 4-3,6-4 2,-3 6 1,3-6-1,-6 6-5,6-6 6,-5 8 0,5-8-2,-4 3-1,4-3-3,-4 5 5,4-5-2,0 0-4,-4 7 6,4-7-10,-4 7 4,4-7 1,-1 6-1,1-6 2,0 0-1,-4 4 0,4-4 4,0 0-2,0 0-1,-3 10-5,3-10 0,0 0 6,-1 7-6,1-7 3,0 0 0,0 0 0,-2 8 8,2-8 9,-2 6-1,2-6 1,0 0-2,-1 8-4,1-8 2,0 0-2,-4 8-3,4-8 0,0 0-2,-3 7 3,3-7-4,0 0-1,0 0 2,-2 6-6,2-6 5,0 0-2,0 0-4,-3 8 4,3-8-2,0 0-4,0 0 4,0 0-2,-2 9-4,2-9 8,0 0-2,-3 7-1,3-7-3,0 0 6,0 0-1,-4 8 0,4-8 1,0 0-3,0 0 2,-1 6-5,1-6 4,0 0-4,0 0 6,0 0-2,0 0-6,0 0 4,0 0-1,0 0 3,0 0-4,0 0 0,-3 6 0,3-6 4,0 0-4,0 0 1,0 0 3,0 0-3,0 0 0,0 0-2,0 0 1,0 0 1,0 0 0,0 0-2,0 0 4,0 0-2,0 0-1,0 0 0,0 0 3,0 0 1,0 0-2,0 0-1,0 0 3,0 0-6,0 0 4,0 0 4,0 0 0,0 0 0,0 0 0,0 0-2,0 0 1,0 0-1,0 0 2,0 0-4,18-1 1,-18 1-1,0 0-1,0 0 1,10-2 4,-10 2-8,0 0 3,0 0 0,11 2-1,-11-2 2,0 0-1,8-4-1,-8 4 4,0 0-5,10-2 6,-10 2-4,9 0 3,-9 0-5,0 0 4,12-4-1,-12 4-3,11 3 6,-11-3-5,9 0 2,-9 0 0,7 1-3,-7-1 3,10 1-2,-10-1-2,0 0 6,13-1-1,-13 1 0,9-1-1,-9 1-4,10 2 4,-10-2 1,9 1-3,-9-1-3,9 0 2,-9 0 3,12 2-2,-12-2-2,6 0 1,-6 0 0,8 2 3,-8-2 2,0 0-2,11 1-2,-11-1 3,7 0-3,-7 0 0,7 2-2,-7-2 4,7 2-3,-7-2 2,0 0-1,0 0 4,9 2-3,-9-2 2,0 0-8,0 0 3,6 3 0,-6-3 0,0 0 1,0 0 4,0 0-4,0 0 2,0 0 1,9 1 1,-9-1-10,0 0 10,0 0-3,6 2-1,-6-2 2,0 0 0,0 0 2,0 0-5,0 0 5,0 0-1,0 0 1,0 0 0,12-3-4,-12 3 0,0 0-2,0 0 5,0 0-6,0 0 7,0 0-2,0 0-4,8 2 0,-8-2-17,0 0-26,0 0-28,0 0-31,0 0-42,0 0-44,0 0-162,0 0-380,0 0 169</inkml:trace>
  <inkml:trace contextRef="#ctx0" brushRef="#br0" timeOffset="20483.3985">4395 17720 38,'0'0'76,"0"0"2,0 0-4,1 6-3,-1-6-3,0 0 8,0 0-6,0 0-2,0 0-4,0 0 1,2 7 3,-2-7-10,0 0-3,0 0 0,0 0 0,0 0-1,0 0-1,0 0 0,0 0-16,0 0 10,0 0-8,0 0 1,0 0-6,0 0 4,0 0-6,0 0 1,0 0-4,0 0-3,0 0-2,0 0-2,0 0-15,0 0 14,0 0-3,0 0-4,0 0 0,0 0-5,8-15 0,-8 15 6,0 0-6,2-9-1,-2 9-3,5-10 3,0 7 0,-5 3 0,5-9-6,-5 9 2,7-11-3,-3 5 4,-4 6 1,7-11 4,-3 6-11,-4 5 16,9-12-12,-4 7-2,2-1 3,-7 6-7,10-11 2,-3 7 4,-3 0 0,1 1-3,1-2 0,-1 0-1,2 4 0,-7 1 1,10-6 0,-3 4-2,-7 2 1,0 0 0,18 0-1,-18 0 4,0 0-5,19 2 3,-19-2 8,13 6-8,-8-2 1,-5-4 0,11 8 1,-4-3-2,-2-1 2,-1 2-5,1 0 8,-1 0-2,-2 0 4,2 0 4,-1 2-1,0 1 2,-1-1-1,3-2-2,-4 3-1,0-2 3,2 0-14,-3-7 14,0 12-4,0-1 5,-1-1-7,-1-3 4,0 2-2,-1-4-1,2 4-3,-2-2 2,1 1-3,-2-2 7,1 2-3,0-1 1,-1-2-3,1 0 3,-1 0 1,-3 4-4,2-5-25,-2 4 5,1-2-4,2-1 5,1 2 1,-2-4 0,-1 2 1,2 1 0,-1 0-2,1 0 8,-1-1-1,0 0-1,0 1 1,0-2 1,1 1-1,-1 2 5,5-7-2,-8 7 2,8-7-1,-7 12-6,1-5 11,6-7-3,-7 12 3,3-5-1,4-7 1,-7 11 1,3-5 2,4-6-2,-7 11-2,7-11 3,-5 10-1,5-10-4,-3 9-1,3-9 11,-4 10-5,4-10-5,-3 9 4,3-9 2,0 0-7,-3 8 4,3-8 6,0 0-1,0 0-4,0 0 0,0 0-3,4 14 7,-4-14 1,0 0 0,0 0 2,0 0 5,10 2-2,-10-2-8,0 0 6,0 0 4,19-5-9,-19 5 7,11-4-2,-11 4-5,15-5 4,-9 2 1,-6 3-4,17-6-1,-7 3-1,0-1 2,-2 1 1,3-2-4,1 2-1,1 0 2,-4-3 1,1 3-1,1-1 0,0 2-3,-1-1 2,2 0 2,-1 0-5,-1 1 6,3-1-1,-2 1-5,2-2 1,-1 0 2,-12 4-1,20-4-4,-10 1 7,-10 3-2,21-2-6,-21 2 3,20-5 6,-8 2-4,-12 3-2,21-4 0,-21 4-3,18-5 3,-18 5 3,14-2-1,-14 2-2,13-2-1,-13 2 0,0 0-9,14-3 12,-14 3 1,0 0-5,15-2 5,-15 2-3,0 0 4,0 0-7,0 0-1,17-2 3,-17 2 2,0 0-9,0 0-7,0 0-6,0 0-12,0 0-21,0 0-21,0 0-34,0 0-47,0 0-107,0 0-282,0 0 124</inkml:trace>
  <inkml:trace contextRef="#ctx0" brushRef="#br0" timeOffset="23592.7735">4151 13653 23,'0'0'79,"0"0"-1,0 0-13,0 0-3,0 0 7,0 0-1,18-12 8,-14 8-19,-4 4-11,10-8 7,-5 3-1,3-3-9,-2 1-3,2 2 2,0-2-1,-2-2-6,1 3-4,0-3 2,-1 1-16,2 0 9,0-2-5,-2 0-3,2 0-4,-2 1 1,1-1 0,-1-1 3,0 1-12,-1 2 7,2-2-4,-3 0 2,0 1-6,-2 1-5,1 1 2,-2 1 4,-1 6 0,5-11-5,-5 11 5,0-12 1,1 7-6,-1 5 8,3-8-1,-3 8-4,0 0-2,0 0 5,1-11 1,-1 11-4,0 0-1,0 0-6,0 0 5,0 0-1,0 0 1,0 0-3,0 0 6,0 0 2,-6 25 11,2-14 0,3 6 0,-2-2 0,1 4 6,-1-3-2,-1 4-2,0 5 3,0-7-4,1 2 9,1-1-12,1 1 6,-3 3-7,4-3 3,-1-1-3,0-1 4,0 1-4,-1 5 7,1-7-5,1 2-1,0-2-4,-1-2 3,2-3-4,-2 0 5,-1 2 8,1-2-10,1-2-9,-1 1 5,1 2-4,0-4 3,0 2-3,-1-1-1,1-1 0,-2-4-6,2-5-5,-2 15 2,0-10 0,2-5-2,0 9 6,0-9-4,0 0 4,-1 10-2,1-10-8,0 0-8,1 7-8,-1-7-7,0 0-7,0 0-19,0 0-9,0 0-24,0 0-29,0 0-96,0 0-233,0 0 104</inkml:trace>
  <inkml:trace contextRef="#ctx0" brushRef="#br0" timeOffset="24709.961">4757 13370 31,'1'-10'78,"-1"10"0,0-9-11,0 9 4,0-10 1,0 10 6,-3-10-13,3 10 6,-2-9-6,2 9-14,-5-10 16,5 10 3,-3-9 9,2 3-19,1 6 0,-4-9-1,4 9-3,-5-8-9,3 3-5,2 5 7,-6-7-3,6 7-3,-6-5-7,6 5 0,-9-6-6,5 3 0,4 3 3,-9-1-5,9 1 1,-11 0-7,11 0-6,-10 3 4,3 0 1,-1 4-5,1 0 0,-2-1-3,3 2 3,-3 2-4,1 1-1,2 1-5,-2 1 5,0 1-2,-1 2-1,4-4 1,1 2-1,0-2 1,1 5 0,0-6 1,2 1-3,-1 0 2,2-1-4,2 1-1,-1-3 4,0 2-4,1-2 2,1 0-3,0-1 0,1 0-4,0-2 6,0-1-4,2 1-3,0-2 2,-1-1-1,1 0-1,-6-3 4,10 2-3,-3 0-1,-7-2 4,13-4-5,-5 1 4,-1 0-4,1-1 0,0-4-3,0 1-2,-1 2-3,0-3-1,0-1-4,-2 1-4,1-1-4,0 0-4,-2 0 11,0-2 5,-1 2-8,0 0-1,0 0-3,-1 0-1,1 0 5,-1-1 2,1 3-1,-2-1 9,0 1-8,-1 7 7,1-15-2,-1 8 1,2 0-6,-2 7 8,-2-11-1,2 11 4,0 0-3,0-12-2,0 12 6,0 0-2,0 0-4,0 0 3,0 0 3,0 0 1,0 0 1,0 0 19,0 0-3,0 28 8,0-16-2,2 0 8,-1 5 1,0-2 5,-1 2-3,0-1 9,0 2-4,0 1 9,3 0 0,0 0 8,-2 1 1,-1-1 0,2 6-3,0-2-1,-4-4 0,4-2-3,-2 6-1,0-6-5,1 0 2,-2-1-3,-1 2-4,1-5-4,-1-1 2,0-2-5,0 3 1,0-4-4,0 1 1,-2 0 3,0-2-8,2-2-4,-3-1 2,1-1 0,4-4-3,-11 7-1,3-4 0,1-3-5,7 0 5,-11 1-6,11-1-2,-14 0 0,14 0 1,-13-3-1,9 1-3,4 2 3,-9-6-3,9 6 5,-9-4-8,4 1 3,5 3-2,-6-7-1,6 7-2,0 0 1,-7-5 5,7 5-2,-6-3 1,6 3-2,0 0 2,0 0-8,0 0 6,-5-6-5,5 6-2,0 0-2,0 0 2,0 0-5,0 0-5,0 0-11,0 0-14,0 0-13,0 0-12,0 0-16,0 0-16,0 0-11,0 0-25,10 21-25,-10-21-10,0 0-117,0 0-308,1 5 136</inkml:trace>
  <inkml:trace contextRef="#ctx0" brushRef="#br0" timeOffset="25303.711">4927 13338 14,'0'0'84,"0"0"3,0 0-11,0 0 5,0 0-9,0 0 6,0 0-2,-1 25-4,2-19-11,-1-6-5,0 0-5,5 15-1,-1-9 3,-3 1-12,2-3 4,0 2-5,1 1-4,0-3-3,1 2-3,0-4-4,2 2 3,-7-4-10,13 3 2,-7-3-1,-6 0 1,18-3-4,-11 2-4,2-4-1,-1 2-4,0-3 4,-1-2-2,0 2-2,0-4 3,0 1-7,-2-1 3,0 1 4,-1-1 3,-1 0-5,-1 1-3,0-1 0,-2-2 4,0 2 0,-2 1 2,0-1 11,-1 3 12,-1-1-4,-1-1-3,0 4 7,1 0-6,-1 2 2,-4-4-6,3 5 1,-3-1-4,2 0-4,7 3-8,-18 0-15,18 0-7,-19 5-16,8 0-31,3 2-22,-2 1-40,1 2-123,-1 4-263,-3 2 117</inkml:trace>
  <inkml:trace contextRef="#ctx0" brushRef="#br0" timeOffset="28483.3985">4348 8502 64,'0'0'75,"0"0"-9,0 0-1,0 0-6,0 0 0,3-6-5,-3 6 4,0 0-4,0 0 2,0 0 1,0 0 5,0 0-3,0 0 0,0 0-7,0 0 7,0 0 6,0 0 7,0 0 1,-11 30-3,7-22 1,-1 4 1,-1-2-7,0 2-1,0 2-5,-1 2-4,-1-2-3,-1 2 0,0 1-4,1-3-1,0 2-9,0-2 0,0-3-7,1-1-1,-1 0-7,3 2 1,-2-3-7,2 1 3,1 0-1,-1-3-3,0 0-1,2-2 4,-1 1-14,1 0 2,3-6 2,-5 8-6,5-8-1,-3 6-2,3-6-3,0 0 1,-2 5 1,2-5-4,0 0 0,0 0 1,0 0-2,0 0 4,0 0 2,0 0-3,24-7 1,-16 4-2,-8 3 2,15-5 1,-6 3 0,0-2 1,1 1-1,0-1-2,-1 1 2,-1 0-4,2 0-3,-3 1-9,-7 2-8,15-2-3,-8 2-1,-7 0-4,13 0-10,-13 0-10,11 0-14,-11 0-9,11 0-15,-11 0-13,0 0-9,10 0-17,-10 0-83,4 3-229,-4-3 103</inkml:trace>
  <inkml:trace contextRef="#ctx0" brushRef="#br0" timeOffset="28858.3985">4467 8595 21,'0'0'161,"1"23"4,-1-16 1,-1 4-7,0 0-4,-1 5-1,0-1-9,0 2-8,-3-2-7,5-1-6,-2 2-9,-1 0-8,-1 0-4,1-1-8,0 0-5,0 4-5,0-4-9,-1 2-4,0-1-11,3-3-3,-3 3-10,1-6-3,-2 2-3,1 0-5,1-3-5,0-1-1,2 2-5,-3-2-3,2 0-10,-1-2 0,3-6-12,-3 12-10,2-8-6,1-4-13,-4 8-10,4-8-17,-4 5-16,4-5-22,0 0-19,0 0-21,0 0-19,-5 9-30,5-9-119,0 0-325,0 0 144</inkml:trace>
  <inkml:trace contextRef="#ctx0" brushRef="#br0" timeOffset="29522.461">4632 8765 70,'-5'17'126,"2"0"-10,-1-1-1,3 0-13,0 0 5,-1 0-9,2-3-4,2 2-7,-2-3-3,1 0-2,0 0-5,2-3-11,-2 1-7,2-5 0,3 7-5,-1-6-6,1 3 5,1-2-11,1 0-5,0-3 0,1 1-3,0-1-3,3-2 1,-3 1-8,1-3 0,-10 0-1,24 0-2,-11 0-5,-1-3 0,-3-2-2,3 1-4,1-1 5,-4-2-5,6-1-5,-3-1 7,-2 1-6,-1-3 1,3-2 0,-1-1-9,-3 1-4,-1-2 3,2 0-9,0-1 6,-1-1-3,-2 1-2,-1-1-3,-2 0 4,-1-1 2,-2 4 4,2-6-1,-6 5 1,1-1 5,1 0-2,-2 1 16,1-1 1,-4-1 10,2 7 15,1-2 6,-4 2 2,0-1 4,-1 2 10,1 1-3,-3 0-7,2 0 9,-6-1-2,4 6-4,0-2-3,-1 1-3,0 3-3,-2 2-7,3 1-1,-1 0-4,1 4-4,-2 0 0,-1 3-5,1 2-3,-2 1-10,6 2-11,-2 1-21,1 1-25,-1 1-32,0-1-38,4 0-47,0-1-49,-3 2-156,2-1-396,1-2 176</inkml:trace>
  <inkml:trace contextRef="#ctx0" brushRef="#br0" timeOffset="31686.5235">3938 5304 65,'0'0'96,"0"0"4,0 0-11,0 0-14,-4-11 6,4 11-9,0 0-7,0 0-7,0 0 1,-5-7-6,5 7-6,0 0 6,-3-8-9,3 8 9,0 0-5,0 0-8,0-10 0,0 10-7,0 0 0,3-9-5,-3 9 1,0 0-4,0-13-8,0 13 6,1-6-3,-1 6-3,4-8 0,-4 8-9,2-9 9,-2 9 3,3-6-10,-3 6 10,4-6 3,-4 6-15,4-5 1,-4 5-1,0 0-1,5-7 1,-5 7 0,6-7 9,-2 4-6,-4 3 0,5-5-2,-5 5-3,5-6 7,-5 6-13,0 0 1,8-3-1,-8 3 4,6-2 4,-6 2 1,0 0 0,16 0 5,-16 0 0,9 2 0,-3 1-2,-6-3 6,9 4 0,-4 0 5,1 1 0,0 0-9,-1-1-3,1 0 7,-1 0-5,-1 1 15,1-1-5,-1 2 2,-1 1 1,0-2-1,-3-5 5,4 12-2,0-5 6,-3 1-3,2-2 0,-1 0 0,0 5-5,-1-5-2,-1 5 3,0-5-4,0-6 1,-1 12-1,-1-3 3,2-1-3,-2 1 1,0-2-3,1 1-3,-4 1-1,3-4 4,-2 3-5,-1-1 2,1 3-2,0-4-1,1 0-2,0 0 0,-2 0-2,1-1-3,4-5-1,-8 10 3,4-4-1,0-1 0,0 0 1,1 0 0,-4 0-4,7-5 2,-9 7-4,5-2 3,4-5-1,-7 5-1,2-1 1,5-4-3,-8 8 2,8-8-2,-10 2 3,5 2 0,5-4-3,-7 6-1,2-1-4,1 0 3,4-5-5,-7 5 5,7-5-2,-7 7-2,3-3 6,4-4-1,-10 8-1,7-6 1,-1 5 1,4-7 0,-7 10 0,3-5 0,2 2-3,-1-2 1,-2 0-1,5-5 2,-5 12 0,3-7-2,2-5 3,-3 10-5,3-10 1,-1 9 2,-2-4-1,3-5-2,-4 7 3,4-7-1,-1 7 1,1-7 0,0 0 0,-3 10 3,3-10-5,0 0-2,0 0 2,-1 7 0,1-7 0,0 0-4,0 0 3,0 0-2,0 0-8,0 0 6,0 0-3,0 0 1,0 0 1,0 0-1,0 0 12,0 0-7,8 3 0,-8-3 0,0 0 0,0 0 2,14-2-3,-14 2 5,11-1-5,-11 1 2,12 1 0,-12-1 4,15-1-2,-7 1 1,-8 0 4,14-2-2,-7 2-4,4 0 2,-3 2 7,2-2-5,0 0 2,-2 0-5,1 1-5,1-1 6,0 0 2,0 0-1,2 0 0,-2 1 0,-2-1-2,0 1 1,-8-1 1,15 2 1,-9-1 0,-6-1-2,11 0-1,-11 0 2,9 2-1,-9-2 1,11 0 0,-11 0-3,0 0 0,9 2 2,-9-2 0,0 0 2,7 3-2,-7-3 0,0 0 1,0 0 6,0 0-6,0 0-2,7 0 2,-7 0 0,0 0-12,0 0-15,0 0-22,0 0-28,0 0-47,0 0-50,0 0-198,0 0-399,0 0 177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8:31.9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16647 7900 17,'0'0'59,"0"0"0,0 0-5,0 0-4,0 0 10,0 0-10,0 0 0,0 0 4,0 0-3,0 0 0,0 0 5,0 0-14,0 0 13,0 0 0,0 0-5,0 0 4,0 0-5,0 0 1,0 0-1,0 0-1,0 0-3,0 0-3,0 0 1,0 0 2,0 0-4,0 0-3,0 0 7,0 0-6,0 0-2,0 0-2,0 0-2,0 0-5,0 0 3,0 0 0,0 0-3,0 0 9,0 0-15,0 0 6,0 0-2,0 0 2,0 0-3,0 0 2,0 0-2,0 0-4,0 0 0,0 0 2,0 0-2,0 0-8,0 0 1,0 0-3,0 0 3,0 0-5,0 0 5,0 0-5,0 0-1,0 0 2,0 0-3,0 0-1,10-1 0,-10 1-3,0 0-4,7-4 5,-7 4-2,0 0 1,7-5-1,-7 5-3,0 0 9,7-1-5,-7 1-3,0 0 4,10 0-8,-10 0 4,0 0 6,0 0-6,13 2 1,-13-2 1,5 1-1,-5-1 0,7 4 0,-7-4-3,0 0 0,7 4 4,-7-4-4,4 4 4,-4-4-3,2 7 10,-2-7-3,3 7 4,-3-7 3,1 10-4,-1-10-3,0 10 3,0-10 2,-2 12-7,0-5 0,0 0 4,2-7-1,-4 13-5,0-7 3,1 0-2,-3 3-5,4-1 1,-1-3-2,-1 2-2,2-2-1,-2 1 2,0-2-6,4-4 2,-8 12-3,6-8-6,2-4 1,-8 5 1,8-5 1,-4 7-9,4-7-6,-5 3 2,5-3-1,0 0 2,0 0-7,0 0 7,0 0-8,0 0 3,0 0 3,0 0-3,0 0 3,0 0 5,-6-14 2,6 14-4,0 0 7,0 0 0,10-11-1,-10 11 6,6-7-9,-6 7 8,7-4-2,-7 4 0,10-4 1,-10 4 7,9-2-6,-9 2-1,9 0 3,-9 0 1,13 3 4,-13-3-10,10 4 2,-6-1 5,2 1 7,-1 0-19,-1 1 17,0 0 6,1 2 1,-1 0-7,1 3 2,-1-3 2,1 1 3,-4-1 3,3 0 4,-3 0 6,0 1-2,-1-2 5,2 3 4,-2 1 6,-2 0-10,1-3 10,1-7-1,-1 14-4,-2-6-9,1-1 8,-3-1-2,2 2 5,-1 0-1,1-3 1,-4 1-4,2 0 0,-3-3-3,1 0 0,0-1-3,0 2-2,0-1-4,-2-1 4,9-2-2,-13 2-4,6-2 1,7 0-4,-14 1 3,14-1 2,-12-2-4,12 2-5,-11-6 8,11 6-4,-8-2 5,8 2-4,-8-4 0,8 4 3,0 0 0,-7-3 2,7 3-11,0 0 5,0 0-2,-6-3 4,6 3-7,0 0 2,0 0 4,0 0-8,0 0 1,0 0 2,0 0 2,0 0-8,0 0 0,0 0 2,0 0-13,0 0-9,0 0-7,0 0-10,0 0-3,0 0-17,0 0-11,0 0-7,0 0-22,0 0-17,0 0-103,0 0-239,0 0 106</inkml:trace>
  <inkml:trace contextRef="#ctx0" brushRef="#br0" timeOffset="1242.1875">17047 7940 16,'0'0'86,"0"0"7,0 0-3,0 0 6,0 0-9,0 0 6,0 0-7,0 0 6,0 0-1,9 20-1,-9-20 0,1 8 3,-1-8 4,2 9-9,-2-9-8,0 12-2,1-7 3,-1-5-1,0 14-4,0-7-2,0 1-10,0 1-2,0 0-1,-3 0-6,5-1-6,-2 0-1,0 1 0,1-1-1,0-1-3,-1 4-1,1-5-4,-1-6-5,2 17-2,0-10-1,0-2-4,1 2-2,0-1-4,-3-6 0,6 11 0,-3-6 0,-1 0-3,2 2-5,0-2 4,-4-5-3,8 5-2,-6 0-3,-2-5 4,9 7-2,-5-5-2,-4-2-3,9 7 0,-6-4 1,-3-3 5,11 4-6,-11-4 1,6 1 0,-6-1-2,8 3 1,-8-3-1,7 2-3,-7-2 1,0 0 3,12-3-1,-12 3 0,0 0 0,12-1-3,-12 1 4,8-3-3,-8 3 3,7-6-5,-7 6-2,8-2 4,-8 2-1,6-7 1,-6 7 0,7-4-3,-7 4 3,5-8-2,0 3 1,-5 5 2,5-8 0,-5 8-7,5-9 7,-4 4-4,-1 5 1,4-9 1,-1 2-2,-3 7-2,2-9 6,0 2-4,-2 7-2,1-10 2,0 4 3,-1 6-4,1-10 1,2 4-3,-3 6 6,1-12-5,0 6 4,1-1-4,-2 7 1,1-10-2,-1 10-1,-3-12 3,3 12-1,0-13 0,0 6-2,0 7 0,-1-11 1,-3 5-2,4 6 3,0-12-2,-2 6 1,2 6-2,-4-9 6,4 9-4,-4-11-1,2 7 1,2 4 0,-4-8 4,4 8-3,-5-11 2,2 6-4,3 5 2,-8-8 2,5 3-1,-1 0-1,4 5-9,-7-7 13,7 7-2,-7-7 0,4 4 3,3 3-6,-7-7 0,7 7 0,-8-4 3,8 4 0,-8-4-1,8 4-4,-9-1 4,9 1 1,-10-1-1,10 1 0,0 0-1,-13 5-1,8-4-2,5-1 0,-9 8-5,4-5 2,0 1-7,1 2-2,0 1-5,0-2-8,-2 1-10,2 0-9,2-1-15,-2 2-6,0-1-19,4-6-16,-5 11-19,2-5-11,1 0-19,2-6-8,-7 8-107,5-3-289,2-5 129</inkml:trace>
  <inkml:trace contextRef="#ctx0" brushRef="#br0" timeOffset="2546.875">17639 8165 86,'0'0'88,"0"0"2,0 0-2,0 0-1,0 0 2,0 0-2,0 0-8,0 0-5,0 0 6,0 0 0,0 0-5,0 0 0,0 0 1,0 0-8,0 0-1,0 0 1,0 0-1,0 0 3,0 0-11,0 0 0,0 0 2,0 0-6,0 0-4,0 0-6,0 0-5,0 0 3,0 0 1,0 0-8,0 0 2,0 0-2,0 0-11,0 0 9,0 0-5,0 0-2,0 0-4,0 0 2,0 0-3,0 0-2,0 0 0,0 0-2,0 0-2,0 0-1,0 0-7,0 10 5,0-10-1,0 0-2,0 0-6,-7 3 2,7-3 1,0 0-1,0 0-5,0 0 2,0 0-1,0 0-2,0 0-2,-15-6 1,15 6-3,0 0-2,0 0-7,-5-9 4,5 9 2,0 0-2,0 0-5,-1-10 6,1 10 0,0 0-2,0-8 2,0 8 0,0 0 4,0 0-2,0 0 0,2-10 2,-2 10-2,0 0 0,0 0 1,0 0 5,3-7 1,-3 7 4,0 0-1,0 0-3,0 0 1,7-4 2,-7 4-5,0 0-4,5-2 5,-5 2 0,0 0-1,0 0 2,7-5 2,-7 5 1,0 0 4,0 0 0,11 1 1,-11-1 0,0 0-1,8 6 3,-8-6 0,6 7 6,-2-2-9,-4-5 10,4 9 2,-3-3 0,-1-6 1,2 12-4,-4-5-3,2-7-2,-4 16-10,2-6-17,-3 0-15,-3-1-15,2 2-20,-2-2-31,2 1-21,-3-1-40,2 0-2,0 0-143,-1 0-327,2-1 144</inkml:trace>
  <inkml:trace contextRef="#ctx0" brushRef="#br0" timeOffset="5007.8125">18083 7989 42,'0'0'70,"0"0"1,0 0-4,0 0-2,0 0 4,0 0 5,0 0 5,0 0-5,0 0 4,0 0 4,0 0-9,0 0 3,0 0-3,-7-4-2,7 4 0,0 0-2,0 0 2,0 0-7,0 0 1,0 0 0,0 0 0,0 0-5,0 0 0,-5-5-7,5 5-1,0 0-3,0 0-1,0 0-3,0 0-4,0 0-2,-4-6-2,4 6 0,0 0-7,0 0-1,0 0-3,0 0 0,0 0-2,0-10 3,0 10-6,0 0 0,0 0-5,0 0 1,0 0-4,5-10 2,-5 10-1,6-3-2,-6 3 0,0 0-1,5-6-2,-5 6-5,0 0 4,5-5-6,-5 5 4,7-2 3,-7 2-5,9-2 3,-9 2-2,7-3-1,-7 3-1,9-2 2,-9 2-3,0 0 2,13 2-2,-13-2 1,10 2-3,-10-2 0,7 5 3,-7-5 0,8 7-3,-6-3 2,2-1 0,-4-3 0,5 8 3,-5-8-5,2 10 2,0-5-1,-2-5-2,4 12 2,-3-7 2,-1-5-1,0 12 1,-1-5-1,1-7 5,-2 10-1,2-10 2,0 13 2,-1-7-6,1-6 4,-3 11-2,-1-3-1,1-4-1,0 2 1,1 1 1,2-7-1,-7 7-2,3-3 0,1 2 0,3-6 0,-9 7-3,5-2 3,4-5-1,-9 8 0,5-3 2,-1-1 0,5-4 0,-10 7-2,6-3-1,-1 0 2,5-4-4,-8 6 2,4-2-1,4-4 3,-10 7-3,6-5 3,4-2-2,-7 5-1,7-5-3,-8 5 3,8-5-1,-5 7-2,0-3 2,5-4-3,-4 6 3,4-6-1,-5 6-4,5-6 7,-3 6 0,3-6 0,0 0-1,-4 9 0,4-9-2,-3 5 4,3-5-8,0 0 8,0 0-3,-2 7 3,2-7-2,0 0 2,0 0-4,0 0 4,0 0-1,0 0 2,0 0-3,0 0 1,0 0-1,4 10 5,-4-10 2,0 0-3,0 0 2,10-2-1,-10 2 1,0 0 4,12-1-6,-12 1 3,0 0-4,14-3 0,-14 3 0,9-1 3,-9 1-4,13-2 2,-13 2 1,9-1-3,-9 1 3,11 1 1,-11-1-1,13 0 0,-5 0 3,-8 0-1,11 0-4,-11 0 1,13 0 1,-13 0-1,9 2 0,-9-2 2,12-2 0,-12 2 1,8 0 0,-8 0 2,0 0-1,12 0 1,-12 0-4,0 0 1,9 0 0,-9 0-3,0 0-1,0 0 0,0 0 6,9 2-6,-9-2-2,0 0 4,0 0-2,0 0 2,7 0-2,-7 0 1,0 0-4,0 0 3,0 0 0,0 0-2,0 0 0,0 0-1,0 0-2,0 0-10,0 0-9,0 0-9,0 0-22,0 0-8,0 0-12,0 0-16,0 0-27,0 0-27,0 0-31,0 0-167,0 0-369,0 0 164</inkml:trace>
  <inkml:trace contextRef="#ctx0" brushRef="#br0" timeOffset="6453.125">18653 7947 13,'3'7'54,"-3"-7"0,0 0-7,0 0 4,0 0-6,0 0-3,0 0 6,0 0-5,0 0-1,0 0 10,0 0-11,0 0 5,0 0-2,0 0-8,0 0 12,0 0 2,0 0-1,0 0-3,0 0-1,0 0 7,0 0-2,0 0-6,0 0 3,0 0 4,0 0-1,0 0-4,0 0 7,0 0 0,0 0-7,0 0 0,0 0 4,0 0-4,0 0 5,0 0-5,0 0-4,0 0-3,0 0-2,0 0-6,0 0-3,0 0-5,0 0 1,0 0-1,0 0 0,0 0-4,0 0-10,0 0 10,0 0-1,0 0-1,0 0-3,0 0 3,-15-14-3,15 14 2,0 0 2,0 0-11,-8-2 4,8 2 3,0 0 2,0 0-5,-12-2-2,12 2 3,0 0 1,0 0 0,-11 4-1,11-4 2,-8 5 3,4-1 2,4-4 1,-9 8 1,4-2 4,3-1-1,-1 1 4,3-6-2,-8 12 4,5-5-1,-1 2-1,0-3 1,0 4-3,2 0-2,-4-2 0,3 2 0,-1 0-1,0-1-3,0 0-4,2 0 5,-1-2-3,1 0-3,-1-1 0,2 4-1,-2-1-1,1-1-1,0-2 0,2-6-2,-1 13 4,1-6-3,0-7 3,1 12 2,1-6-3,-2-6-5,1 12 0,1-6 4,-2 1-2,3 0-2,-3-7 2,4 10-2,0-5-2,-1 0 0,-3-5 0,7 10 2,-5-3-1,3-4-1,-5-3 0,8 7-3,-4-3 6,2 0-7,-1-1-1,1 1 2,-1 0-1,0-2 7,-5-2-7,10 6 1,-6-4-3,-4-2 0,9 4 0,-4-1 3,-5-3 0,13 0-2,-13 0 0,9 2 4,-9-2-2,0 0 3,10 0-7,-10 0-3,9-2-4,-9 2 2,9-3 3,-3 2-8,-6 1 1,11-4-7,-11 4 2,8-7 1,-3 5 1,-5 2-4,8-7-1,-3 4 2,-5 3-1,10-6 0,-7 2 4,-3 4-6,6-7 6,-3 1-5,-3 6 3,5-7 1,-5 7 2,4-8 1,-4 8-1,5-9 1,-5 9 2,4-7 3,-4 7 0,1-9 0,-1 9 1,0 0 5,-1-10 3,1 10 1,0 0 3,-2-11 4,2 11 4,-4-8-1,4 8 3,-4-7-1,4 7 5,-5-5-1,5 5 10,-4-5-2,4 5 3,-7-5-4,7 5 2,-9-4-1,9 4 3,-7-3-3,7 3 0,-11-1-3,11 1-1,-12 0-5,12 0 2,-14 1-2,6-1-2,8 0-3,-14 3 1,4-2-4,1 2 1,0 0-1,1-1-2,2 1-2,-2-2-5,8-1-3,-18 6-8,12-1-12,-1-3-7,0 0-17,2 1-20,5-3-24,-9 7-24,3-6-31,6-1-27,-6 7-27,6-7-35,-6 9-122,3-7-384,3-2 171</inkml:trace>
  <inkml:trace contextRef="#ctx0" brushRef="#br0" timeOffset="8335.9375">16665 8656 77,'0'0'79,"0"0"2,0 0-6,0 0 6,0 0-18,0 0-2,0 0-1,0 0 4,0 0-18,0 0 8,0 0 5,0 0-7,0 0-4,0 0 1,0 0-4,0 0 0,0 0 2,0 0 2,0 0-8,0 0 3,0 0 2,0 0-7,0 0-2,0 0-5,0 0 4,0 0-4,0 0 7,0 0-3,0 0-2,0 0 0,-4 23 3,4-23 3,-1 11 3,0-4-6,1-7 2,-2 15 0,2-5 5,0 0-5,-1-1 0,1 3-2,-1-2 0,-2 1-6,3 0 0,0-2-4,-1 3 3,-3-4-2,4 2 0,1-3-6,-1-7-3,-2 17 0,-1-10-2,2-2-2,0 3-1,1-8 0,-3 11 1,2-5-3,1-6 6,-3 10-9,3-10 2,-2 8-3,2-8-1,-2 8-2,2-8 0,-2 7 0,2-7-1,0 0 0,0 0-2,0 0-3,0 10 4,0-10 0,0 0-3,0 0 2,0 0-3,0 0 1,0 0-1,0 0 1,0 0-2,0 0 2,0 0-2,0 0 0,9 0 1,-9 0-2,0 0 5,0 0-3,0 0 0,15-6-5,-15 6 4,7-3 6,-7 3-5,0 0 0,10-4 2,-10 4 0,9 0-4,-9 0 4,10-3 1,-10 3-5,9 1 3,-9-1-3,10 2 2,-10-2 0,10 0-2,-10 0-3,9 0 0,-9 0-5,0 0-3,8 0 3,-8 0-8,0 0-2,0 0-2,9 0-7,-9 0-10,0 0 0,0 0-10,0 0-4,0 0-6,0 0-7,8 3-13,-8-3-5,0 0-10,0 0-4,0 0-4,0 0-5,0 0-2,0 0-4,0 0-78,0 0-208,0 0 92</inkml:trace>
  <inkml:trace contextRef="#ctx0" brushRef="#br0" timeOffset="8851.5625">16769 8792 68,'0'0'57,"2"-6"7,-2 6 4,0 0-7,0 0 3,0 0-10,0 0 16,0 0-3,0 0 7,0 0-19,0 0 7,0 0 4,-1-11-2,1 11-1,0 0-1,0 0-13,0 0 6,0 0-4,0 0-7,0 0 3,0 0-5,0 0-7,0 0 0,0 0-2,0 0-4,0 0 0,0 0 0,0 0-2,0 0-1,0 0 0,0 0 10,0 0-3,0 0 12,0 0-4,5 27-1,-5-27 9,0 13-3,1-9-1,-1-4 0,-1 14-1,1-4-5,0-1 0,1 1 3,-1 0-3,1 0 0,1 1-7,-2-1 1,0 0-3,0 0 1,1 0-1,-1 1 0,-1-1-4,2-1-3,0 0-1,0-2 2,1 0-2,-2-7-4,1 15-4,-1-9-2,3 1 2,-3-7-4,1 10-1,0-3-1,-1-7 4,2 9-5,-1-4-1,-1-5 0,0 8 0,0-8 0,0 0-2,0 10-5,0-10-1,0 0-8,0 0-9,0 7-7,0-7-9,0 0-13,0 0-8,0 0-14,0 0-30,0 0-24,0 0-16,0 0-27,0 0-140,0 0-330,0 0 146</inkml:trace>
  <inkml:trace contextRef="#ctx0" brushRef="#br0" timeOffset="11015.625">16553 9474 67,'0'0'104,"0"0"-9,0 0-14,0 0 13,0 0-6,0 0 5,0 0-3,0 0-1,0 0 2,0 0-6,0 0-4,0 0 15,0 0-19,0 0 5,0 0-5,0 0-3,0 0-4,0 0-3,0 0-4,0 0-4,0 0-6,0 0-2,0 0-2,0 0-8,0 0 0,0 0-6,0 0-5,0 0-5,0 0 0,0 0-5,0 0-1,0 0-3,0 0-1,0 0 3,0 0-4,0 0 3,0 0 2,0 0 1,16 0-1,-16 0-3,0 0-1,14 0-1,-14 0 3,13 0 1,-13 0 2,13 0 0,-5 0 3,0-2-1,-8 2-5,16 0 3,-9 2 0,4-4-5,-11 2 1,14 0-5,-7 0 3,-7 0-3,14 2 3,-6-2-7,-8 0 3,11 0-1,-4 0-3,-7 0 0,10 0 0,-10 0-1,10 0 0,-10 0 0,11 0-2,-11 0 0,0 0 2,9-2 1,-9 2 0,0 0-4,0 0 3,0 0 0,7 0-3,-7 0 3,0 0-4,0 0 1,0 0 4,0 0-5,0 0 4,9-3-2,-9 3 2,0 0-6,0 0 2,0 0 1,0 0-4,0 0 2,0 0 3,0 0-2,0 0 2,0 0-1,0 0 3,0 0-4,0 0 2,0 0-2,0 0 0,0 0 0,0 0-1,0 0 2,0 0-1,0 0-2,0 0 1,0 0-3,0 0 2,0 0-3,0 0 3,-7 20 1,7-20 5,-4 10-7,2-3 3,1-1 2,0 1-1,-2 2 0,2 0 0,-2 1 4,0 0-2,0-1-1,0 3 1,1-4 3,-3 3 4,4 2 0,-3-4 1,2 2-1,1-1 3,-1 3-5,-2-4 5,4 2-2,-2-2 3,0 1-3,1-1-3,1-1 5,1-1-6,-1-7 0,0 13 2,1-6-2,-1 2 0,1-2-3,2-2 2,-3-5-1,1 12 1,1-5-4,-2-7 4,1 10-5,0-6 0,-1-4-2,4 9 7,-4-9-3,3 8 1,-1-3-3,-2-5 0,0 0-2,1 10 1,-1-10 1,0 0 1,4 5-1,-4-5-2,0 0 0,0 0 3,3 5-2,-3-5 3,0 0-5,0 0 0,0 0-5,0 0-1,4 7-3,-4-7 3,0 0 0,0 0-4,0 0-3,0 0 0,0 0 0,0 0 3,2 5-2,-2-5 8,0 0-4,0 0 2,0 0 0,0 0 5,0 0-6,0 0 0,0 0-5,0 0-8,0 0-7,0 0-12,0 0-10,0 0-19,0 0-11,0 0-19,0 0-24,0 0-32,0 0-9,0 0-26,0 0-110,0 0-324,0 0 144</inkml:trace>
  <inkml:trace contextRef="#ctx0" brushRef="#br0" timeOffset="11726.5625">16637 9711 25,'0'0'98,"0"0"-2,0 0-2,0 0-10,0 0 1,0 0 1,0 0-15,0 0 1,0 0-1,0 0 1,0 0-8,0 0-1,0 0-7,0 0-1,0 0-2,0 0-3,0 0-4,0 0-3,0 0 10,0 0-5,0 0-5,0 0-2,0 0 4,0 0-5,0 0-4,0 0-15,0 0 15,0 0-3,0 0 0,0 0-5,0 0-3,0 0 4,0 0-4,0 0 0,0 0-6,0 0 0,0 0-3,0 0-5,0 0 4,0 0-1,0 0-1,0 0-7,0 0 3,0 0-4,-12 0 2,12 0-1,0 0-1,0 0 2,0 0-3,0 0 0,0 0 6,0 0-1,0 0-5,0 0-1,0 0 5,0 0 4,0 0-5,0 0 1,0 0 0,0 0 1,0 0 0,0 0 13,0 0 1,0 0-1,21-5 7,-21 5-5,11-2 2,-4-1-3,-7 3-4,14-1 1,-5 1 5,1-1-4,-10 1 1,15-3-2,-7 1 1,-8 2-7,14-2 4,-8 1-4,-6 1 0,14 0-4,-7-1 1,-7 1 0,9-1-4,-9 1 3,0 0-3,10-2-5,-10 2 2,0 0-10,0 0-9,0 0-13,0 0-22,8-4-17,-8 4-16,0 0-27,0 0-15,0 0-18,0 0-33,0 0-112,0 0-312,0 0 138</inkml:trace>
  <inkml:trace contextRef="#ctx0" brushRef="#br0" timeOffset="14281.25">16602 10214 96,'0'0'113,"0"0"-18,0 0 3,0 0 1,0 0-3,0 0-3,0 0-4,0 0-3,0 0-5,0 0-2,0 0-8,0 0 2,0 0-2,0 0-5,0 0-1,0 0-1,0 0-2,0 0 0,0 0-3,0 0-3,0 0 4,0 0-4,0 0 5,0 0-3,0 0-6,0 0 0,0 0-1,0 0-1,0 0-1,0 0-5,0 0 1,0 0 0,0 0-9,0 0-1,0 0-4,0 0-1,0 0-1,0 0-8,0 0 0,0 0 0,0 0 0,0 0-4,0 0-3,0 0 0,0 0-5,0 0-1,3-7 3,-3 7-6,0 0 2,5-7-2,-5 7-2,4-4 0,-4 4 1,5-4 1,-5 4-2,8-7-2,-8 7 0,3-4-3,-3 4 1,0 0 1,8-5 1,-8 5-3,0 0 2,7-1-2,-7 1-1,0 0 2,0 0 2,12 3-2,-12-3 0,7 3 0,-7-3 0,6 3 2,-2 1-3,1 0 2,-5-4 2,9 8-1,-5-3 0,1-3-2,-2 4 4,2-1-2,-5-5 0,8 8-3,-5-3 4,0 0-2,0 2 0,-3-7 1,6 8-1,-5-3 4,-1-5-6,4 9 1,-4-9-1,2 7 2,-2-7 2,3 8-1,-2-3 1,-1-5-2,0 0-4,1 9 4,-1-9-2,0 0 1,3 7 4,-3-7-3,0 0 1,-5 10-3,5-10 1,0 0 3,-1 7-1,1-7 0,0 0 1,-6 8-1,6-8 2,-2 5-3,2-5 3,-3 7 0,3-7-1,-4 5-5,4-5 4,-5 5-2,5-5 1,-5 5 5,5-5-2,-7 7-2,3-4 0,4-3 3,-5 6-2,5-6 2,-7 8-1,5-4-3,2-4 3,-7 8-3,4-6 1,-1 4 3,4-6-6,-8 6 2,8-6 0,-5 7 1,2-2 1,1 0-2,2-5 1,-4 9-1,4-9 1,-6 10-3,6-10 4,-6 5-4,6-5 4,-3 9-3,0-4 2,3-5-1,-4 6-1,4-6 4,-2 7-3,2-7 3,-4 5-1,4-5-6,-4 8 4,4-8 0,-2 9 0,2-9 1,-3 5 2,3-5-3,-3 7 3,3-7-5,0 0 1,-2 8-2,2-8 5,-2 9-5,2-9 3,0 0 3,-1 9 0,1-9-5,-1 8 4,1-8-2,0 0 2,0 0-3,0 0 5,-1 8-1,1-8-1,0 0 0,0 0-3,0 0 4,0 0-3,2 10 3,-2-10 4,0 0-7,0 0 5,0 0-3,0 0 2,0 0-1,0 0-6,0 0 6,0 0-1,0 0-3,5 3 5,-5-3-3,0 0-3,0 0 7,0 0-2,0 0-2,0 0 4,0 0-5,0 0 3,0 0-5,0 0 2,0 0-1,16-7 0,-16 7 1,0 0 0,0 0 0,6-5 2,-6 5 2,5-4-9,-5 4 5,8-2 1,-8 2-1,0 0 1,7-3-3,-7 3 2,8-3 0,-8 3 1,9-1-2,-9 1 4,9 0 0,-9 0-2,10-1-2,-10 1 2,11 1-4,-11-1 6,9 0-1,-9 0 0,11 0 0,-11 0 2,0 0-5,13 0-1,-13 0 0,10 1 4,-10-1-4,6 3 4,-6-3 1,9 0 0,-9 0-2,0 0 6,11 0-8,-11 0 4,0 0-5,10 0 5,-10 0-3,7 0 2,-7 0-3,0 0 4,0 0 2,0 0 0,0 0-1,8 0 3,-8 0-2,0 0 2,0 0 0,0 0 0,0 0 3,0 0-2,0 0 0,0 0 2,0 0-2,0 0-2,0 0 2,0 0-7,0 0-4,0 0-10,0 0-14,0 0-9,0 0-22,0 0-17,0 0-14,0 0-32,0 0-30,0 0-20,0 0-28,0 0-128,0 0-353,0 0 157</inkml:trace>
  <inkml:trace contextRef="#ctx0" brushRef="#br0" timeOffset="15210.9375">17186 10218 32,'0'0'91,"0"0"3,-2-6-12,2 6 2,0 0 4,0 0-2,0 0 5,0 0-4,0 0 1,0 0-10,0 0-7,0 0 3,0 0-1,0 0-10,0 0 6,0 0-8,0 0-6,0 0-6,0 0 2,0 0-3,0 0 13,0 0-4,0 0-3,-5 19-6,5-19 0,0 12-2,0-4 3,0-8-4,-2 14 4,2-6-3,0 4-1,0-3 4,0 1 1,2 3-2,-2-1 0,-2 1-11,2-2-1,0 0-2,2 1 2,-2 1-2,-2-3-3,2-1-3,2 2-2,0 0-1,-3 1-3,2-5 1,0 2-1,1 0 0,-1 0 4,0-1-4,-1-8-3,3 12-3,-2-6-3,1-1 4,-2-5-2,1 12-3,-1-12 2,2 10-2,1-5-4,-3-5 8,0 10-8,0-10 1,2 7-2,-2-7 5,0 0-1,2 7-2,-2-7 1,1 7-4,-1-7 2,0 0 0,0 0 2,1 7-4,-1-7 0,0 0-1,0 0 1,0 0-7,0 0 0,0 0-7,0 8-3,0-8-12,0 0-7,0 0-9,0 0-14,0 0-18,0 0-16,0 0-17,0 0-21,0 0-16,0 0-24,0 0-15,0 0-138,0 0-344,0 0 152</inkml:trace>
  <inkml:trace contextRef="#ctx0" brushRef="#br0" timeOffset="16703.125">17680 10281 46,'-2'-9'99,"2"9"1,0 0-19,0 0 3,0 0 1,0 0-11,0 0-4,0 0 0,0 0-2,0 0-1,0 0-2,-7-3 6,7 3-17,0 0 4,0 0-2,0 0 0,0 0-16,0 0 11,0 0-9,0 0-2,0 0-4,-4-7 1,4 7-1,0 0 1,0 0-6,0 0 4,0 0 2,9-11-6,-9 11-6,7-4 9,-7 4-8,5-6-5,-5 6 6,6-2 2,-6 2-4,6-5-2,-6 5-4,0 0 1,8-5 2,-8 5-4,9-2-3,-9 2-2,0 0 1,7-1-1,-7 1 0,0 0 0,0 0 5,13 3-3,-13-3-1,8 6-2,-5-2 0,-3-4 2,7 8 1,-7-8-3,4 9 2,-3-4 0,2-1 4,-3-4-1,1 13-1,-1-6 4,0-7 2,0 12 3,0-5-3,0-7-4,-4 14 0,2-7-3,-2 1 2,1-1 3,-1-1-7,-2 3 3,2-2 0,0-1 1,-2 0-5,-1 0-4,2 0 1,0-1-1,0 1 5,0-2-6,5-4-1,-9 7 1,5-4 2,4-3-5,-7 4 1,7-4-3,-5 4 0,5-4 2,0 0 1,-7 4-4,7-4-3,0 0-2,0 0-3,0 0-4,0 0 6,0 0-9,0 0 4,0 0 2,0 0 0,0 0 0,0 0 0,0 0 0,0 0-1,0 0 3,0 0 2,0 0 0,0 0-4,15-16 2,-15 16 0,0 0-1,13 1-3,-13-1-5,8-1 6,-8 1-1,11 3 0,-4-2-1,-1 1-5,-6-2 2,10 5-5,-6-3 5,2 3-1,-2-1 4,-4-4 0,8 7-3,-4-3 9,0 2-2,-4-6-3,7 8 3,-4-2 3,-1-2-1,-2-4 4,4 12-4,-2-7 3,-2-5 1,1 11-2,0-6 6,-1-5 6,0 8-1,0-8 4,-1 10 7,1-10-1,-4 9-2,1-3 9,3-6 5,-6 9 0,-1-5 2,0 0 9,1 0-4,-1-2-1,0 2 0,-2 0 1,0 0-6,-1-1 0,2 1-1,1-3 2,0 0-5,7-1-1,-18 1-3,9-1 1,9 0-4,-13-1-1,13 1-4,-13-2 4,7 0-4,6 2 2,-14-2-5,8-1 1,6 3 0,-11-2 0,11 2-5,-6-5 3,6 5-1,-8-3 3,8 3-4,0 0 3,-6-4-9,6 4 5,0 0-4,-4-6 0,4 6-5,0 0 4,0 0-11,0 0-8,0 0-9,-8-2-13,8 2-14,0 0-21,0 0-11,0 0-16,0 0-19,0 0-19,0 0-12,0 0-21,0 0-12,0 0-132,0 0-339,-5 10 150</inkml:trace>
  <inkml:trace contextRef="#ctx0" brushRef="#br0" timeOffset="19054.6875">16648 11064 28,'0'0'90,"0"0"-3,0 0 2,0 0-3,0 0-12,0 0 0,0 0 1,0 0-4,0 0-5,0 0-4,0 0 3,0 0-5,0 0 3,0 0 1,0 0-3,0 0-3,0 0-9,0 0 1,0 0 4,0 0-6,0 0-3,0 0 3,0 0-3,0 0 7,0 0-3,0 0-5,0 0-2,0 0-3,0 0 2,0 0-6,0 0 0,0 0 0,0 0 3,0 0-5,0 0 0,0 0 0,0 0-2,0 0-1,0 0-2,0 0-1,0 0-5,0 0 0,-15-7-7,15 7 2,0 0-1,0 0-2,0 0-4,0 0 0,0 0 4,0 0-10,3-14 3,-3 14-2,0 0-3,2-7 4,-2 7-4,0 0 1,0 0 2,5-7-5,-5 7 5,3-5-4,-3 5 2,6-6-2,-6 6-1,0 0 4,7-5-7,-7 5 2,5-3 2,-5 3-1,0 0 3,6-4-1,-6 4-1,0 0-4,0 0 3,9-1 4,-9 1 2,0 0 0,10 5-5,-10-5 4,5 5-8,-5-5 7,7 8 1,-5-4 1,-2-4-6,7 8 6,-4-2-5,0-3 3,1 3-3,0-2-2,-4-4-1,6 10 10,-5-6-2,3 1-5,-4-5-2,3 10 3,-2-4-7,-1-6 8,5 8-3,-5-8 3,1 8-3,-1-8 3,2 8-5,-2-8 4,1 6-2,-1-6 0,0 0 1,0 12 3,0-12-1,0 0 2,-1 9-2,1-9-1,0 0-4,-3 8 3,3-8 5,-4 5-4,4-5 2,0 0-2,-5 8 3,5-8-3,-2 7 1,2-7 1,0 0-2,-7 6-2,7-6 6,-5 5-1,5-5-1,-5 7-3,1-3 3,4-4 0,-6 6-3,6-6 2,-8 6 0,4-2 2,4-4-4,-7 8 7,4-5-8,-3 1 3,6-4 4,-8 8-4,4-4 0,-1 1 1,5-5 1,-6 8-1,2-6 2,4-2 1,-8 9-4,6-4 2,2-5 1,-7 7-1,2-1 0,5-6 0,-5 6-4,0-2 0,5-4 0,-6 5 1,6-5 1,-6 7-2,6-7-3,-5 6 3,5-6 1,-5 5 0,3 0-4,2-5 3,-4 6-4,4-6 0,-5 6 4,5-6 1,-4 7 1,4-7-1,0 0 0,-4 7 2,4-7-2,-2 5-4,2-5 1,0 0 3,0 0-2,-3 9 2,3-9-3,0 0 0,0 0-1,0 0 5,0 0 0,0 0 0,0 0-2,0 7 4,0-7-4,0 0 2,0 0-1,0 0 4,0 0-4,0 0 2,0 0 1,8 4-2,-8-4 3,0 0 0,0 0 3,11 0-2,-11 0 0,0 0 0,10-2-1,-10 2 0,0 0 0,12-1 1,-12 1-1,9-1-1,-9 1-1,0 0 1,14 0-2,-14 0-2,8 0 1,-8 0-2,10 1 2,-10-1 5,9-1-8,-9 1 4,0 0 2,11 1-2,-11-1-3,9 0 1,-9 0 2,8 0-5,-8 0 1,0 0 1,10-1-1,-10 1 2,8-1-2,-8 1 3,0 0-4,11 1 4,-11-1 0,0 0-3,8 0 1,-8 0-1,0 0-1,0 0 4,11 0 1,-11 0-2,0 0-1,0 0-1,13-1 1,-13 1-2,0 0 2,8 0 0,-8 0-1,0 0 2,6-2-1,-6 2 0,0 0-2,0 0 1,0 0 3,9-3-1,-9 3-3,0 0 3,0 0-3,0 0 3,0 0-3,0 0 3,0 0-2,0 0-1,0 0-6,0 0-6,0 0-4,0 0-10,0 0-10,0 0-16,0 0-19,0 0-27,0 0-13,0 0-32,0 0-26,0 0-156,0 0-353,0 0 157</inkml:trace>
  <inkml:trace contextRef="#ctx0" brushRef="#br0" timeOffset="20757.8124">16606 11830 15,'0'0'38,"0"0"4,0 0-12,0 0 16,0 0-7,0 0 4,0 0-5,0 0 6,0 0-3,8-9 2,-8 9-4,0 0 8,0 0 0,0 0-3,0 0-10,0 0 14,0 0-3,0 0 6,0 0 5,0 0-9,3-7 3,-3 7 0,0 0 0,0 0-1,0 0-7,0 0 4,0 0 0,0 0-7,0 0 10,0 0-5,0 0-4,0 0 2,0 0-6,0 0 1,0 0 1,0 0-4,0 0 2,0 0-8,0 0-1,0 0 3,0 0-6,0 0 7,0 0-5,0 0-4,0 0 3,0 0 5,0 0 2,0 0 2,0 0 6,2 20-1,-2-20 1,4 12-11,-4-6 3,0-6-2,0 15 0,-2-7 1,2 2-1,0-1-1,0 1-4,0-2 0,2 2 5,-2-2 0,-2 2-4,0-3-3,1 3 0,1-1-2,-1 0-2,-2-3 2,3-6-2,0 12-7,-1-5 4,1-7-2,-2 12 1,2-12-5,-1 10 0,1-10-3,0 0 3,0 9-3,0-9 1,0 0 0,0 0-4,0 8 4,0-8-5,0 0-3,0 0 2,0 0 4,0 0-5,0 0 1,0 0-2,0 0 3,0 0-2,0 0-4,0 0 8,5 4-2,-5-4-4,0 0 3,0 0 0,0 0 0,13-2 1,-13 2-1,0 0 4,13-2-5,-13 2 2,7-3 0,-7 3-1,11-1 1,-11 1-4,9-1 1,-9 1 2,10 0 1,-10 0-2,10 0-3,-10 0 4,9-2-2,-9 2-2,0 0 3,12 0-3,-12 0 1,10 2 5,-10-2-3,0 0-1,10-2-1,-10 2 4,0 0-6,11 2-1,-11-2-3,0 0 1,9 0-2,-9 0 0,0 0-10,0 0 5,0 0-4,0 0-10,8 0-3,-8 0-9,0 0-6,0 0-9,0 0-14,0 0-12,0 0-14,0 0-4,0 0-18,0 0-10,0 0-5,0 0-17,0 0-111,0 0-282,0 0 125</inkml:trace>
  <inkml:trace contextRef="#ctx0" brushRef="#br0" timeOffset="21296.875">16743 11872 45,'2'-10'67,"-2"10"3,0 0 7,0 0-3,0 0 1,0 0 3,0 0-1,0 0-4,0 0-2,0 0-1,4 25-3,-4-25-1,3 10 10,-2-3-11,-1 1 7,0 2-4,0-10-1,-1 16 1,1-7-1,0 2-8,-1-1 1,2 1-4,-1-4 6,0 3 0,1 2-1,-1-3-7,1-3-2,-1 3-7,0 0-2,0-2-3,0-7-4,0 17-2,0-11-6,3 1 4,-3-7-3,0 13-4,0-7-2,0 2-7,0-8 1,0 9 0,1-2 0,-1-7-4,2 8 2,-2-8-7,1 6 5,-1-6-3,0 0-1,4 8-1,-4-8-2,0 0-1,2 5 3,-2-5-2,0 0 0,0 0-3,0 0 4,0 0-3,0 0-2,0 10 2,0-10 1,0 0-7,0 0 7,0 0-4,0 0-5,0 0-10,0 0-5,0 0-10,0 0-7,0 0-13,0 0-20,0 0-15,0 0-27,0 0-13,0 0-25,0 0-137,0 0-308,0 0 137</inkml:trace>
  <inkml:trace contextRef="#ctx0" brushRef="#br0" timeOffset="39134.7656">17115 11877 63,'0'0'85,"0"0"1,-3-8-1,3 8-5,0 0-1,0 0 0,0 0-11,0 0-4,0 0 1,0 0-2,-1-7-5,1 7-3,0 0 6,0 0-9,0 0 3,0 0-4,0 0-1,0 0 1,0 0-5,0 0 3,0 0-8,0 0-4,0 0 2,0 0-4,0 0-5,-9-2-6,9 2-1,0 0 3,0 0-5,0 0-3,0 0 1,0 0-1,0 0-4,0 0-3,0 0 3,0 0 5,0 0-13,0 0-1,0 0 8,0 0-3,0 0-7,-6 15 5,6-15 0,-3 7-5,3-7 2,-3 7 0,3-7 6,0 9 2,0-9 4,2 9-10,-2-9 0,-2 11 4,2-11-8,-1 8 0,1-8 3,-1 10 2,1-10 1,1 11-3,-1-11 0,0 10 0,0-10-7,0 9 5,1-4 0,-1-5 12,0 9-5,0-9-2,0 9-6,2-2 3,-2-7 3,1 9 0,-1-9-1,0 8-3,1-2 6,-1-6-5,2 7-1,-2-7 3,1 9-4,-1-9 1,1 8 2,-1-8-1,2 8-1,-2-8 0,2 8 3,-2-8-8,1 7 0,-1-7 4,4 7-2,-4-7 1,3 7-1,-3-7 4,2 6-4,-2-6-1,0 0-1,4 6 6,-4-6-4,5 5-2,-5-5 6,4 4-3,-4-4 2,0 0 1,6 6 1,-6-6-4,8 5 0,-8-5 1,5 2-1,-5-2-1,5 2-1,-5-2 0,0 0 3,7 2-1,-7-2-1,0 0 2,0 0-1,7 3 1,-7-3-3,0 0-2,0 0 2,0 0-1,9 0 7,-9 0-1,0 0-3,0 0 5,0 0-6,10-7 0,-10 7 3,0 0-4,7-2 6,-7 2-5,5-7 2,-5 7-4,6-5 0,-6 5-1,5-7 1,-5 7 7,6-7-6,-3 1 5,-3 6-12,6-6 9,-6 6-1,2-6 3,-2 6-2,6-10-1,-3 6-1,-3 4-3,4-8 1,-4 8 5,4-9-7,-4 9 3,2-10-6,2 5 6,-4 5-1,5-9-6,-3 4 4,-2 5-1,2-10-3,2 5 7,-4 5-8,2-10 2,0 6 1,-2 4-1,-2-12 6,2 12-4,2-8 2,-2 8 3,0-9-8,0 9 4,0-9-1,0 9 3,0-12-2,0 12 0,0-11 5,0 11 0,-2-11-3,2 11 2,0-11-3,0 11-3,-2-9 7,2 9 1,-4-10-5,4 10 0,-1-9 3,1 9-3,-3-10 6,3 10-6,-4-8 4,2 4-4,2 4-6,-4-8 13,4 8-7,-4-8-1,4 8 11,-6-5-11,6 5 1,-5-8 3,5 8-2,-5-5-2,5 5 0,-4-5 5,4 5-5,-4-7 2,4 7 0,-7-6 1,7 6-2,-3-4 4,3 4-3,0 0 2,-9-5 0,9 5-4,-7-5-1,7 5 3,0 0 5,-9-2-4,9 2-2,0 0-1,-6-3 3,6 3-2,0 0-2,0 0-4,-13 1 0,13-1 2,0 0-2,-7 3-1,7-3 1,-7 4 2,7-4-1,-6 6-10,6-6-3,-7 5 2,7-5-18,-5 6 4,5-6 2,-5 9-7,3-4-6,2-5-19,-6 7-11,1-2-15,5-5-11,-7 10-5,3-3-25,-1-2-84,1 2-229,0 2 103</inkml:trace>
  <inkml:trace contextRef="#ctx0" brushRef="#br0" timeOffset="45392.5782">16684 12655 23,'0'0'27,"0"0"1,0 0-4,0 0 5,0 0-6,0 0-3,0 0 4,0 0-4,0 0 3,0 0 1,0 0 0,0 0 0,0 0-6,0 0 7,0 0 1,0 0 11,0 0-17,0 0 8,0 0-2,0 0-3,0 0-1,0 0 0,0 0 2,0 0-10,0 0 6,0 0 2,-1-11 2,1 11-7,0 0 5,0 0-5,0 0 2,0 0 4,0 0-6,2-7 6,-2 7-2,0 0-3,0 0-4,0 0 2,0 0-3,0 0 4,0 0-5,0 0 2,0 0 4,0 0-6,3-7-2,-3 7 0,0 0 4,0 0-17,0 0 14,0 0-5,0 0 11,0 0-7,0 0-1,0 0-3,0 0 5,0 0-5,0 0-9,0 0 3,0 0 7,0 0-12,0 0 11,0 0-3,0 0 6,0 0-6,0 0 2,0 0 9,-4-10-10,4 10 0,0 0-7,0 0 2,0 0 10,0 0-8,0 0 5,0 0 3,0 0 4,0 0-10,0 0 0,0 0-1,0 0-4,0 0 2,0 0 0,0 0 1,0 0-7,0 0 8,0 0 1,0 0 0,0 0-1,0 0 3,0 0 6,0 0-4,0 0-7,0 0 17,4 26-9,-4-26 8,0 10-7,0-10 2,1 10 5,0-5 1,-1-5-8,2 13-2,-1-7 8,-1-6-2,3 10 1,-2-3-1,-1-7 10,1 13-10,1-7 5,-1 1 0,0 1-4,0-2 0,-1-6-9,2 13 6,-1-3-3,-1-3 3,1 0 2,1-1-6,-2 5-3,1-5 2,1 3 3,-4 0 2,5-1-5,-3-8-3,0 13 4,0-7-4,0-6 1,2 12 3,-1-6 2,-1-6-6,1 11 2,-1-11 4,0 10 1,2-4-11,-2-6 8,2 12-1,-1-8 0,-1-4 0,2 9 0,-2-9 6,1 10-12,-1-10 6,1 8 1,-1-8 2,3 8-5,-3-8 2,2 8-4,-2-8-2,2 7 4,-2-7-3,0 0-2,2 6 1,-2-6 2,0 0 2,0 0-3,3 6 1,-3-6 0,0 0 0,0 0-5,0 0-1,0 0 13,1 8-11,-1-8-10,0 0-5,0 0-2,0 0-5,0 0-36,0 0 17,0 0-29,0 0-12,0 0-18,0 0-19,0 0-68,0 0-205,0 0 90</inkml:trace>
  <inkml:trace contextRef="#ctx0" brushRef="#br0" timeOffset="47126.9532">17240 12671 59,'0'0'75,"0"0"-7,0 0 7,12-5-4,-12 5 3,0 0 2,0 0-11,0 0 6,0 0-10,0 0 11,0 0 2,0 0-3,0 0-3,0 0 2,0 0-14,0 0 0,0 0-5,0 0 1,0 0-7,0 0-1,0 0-10,0 0 8,0 0 0,0 0-7,0 0-4,0 0-2,-12-15-3,12 15 2,0 0-2,-5-5-5,5 5 2,0 0 3,-9-7-5,9 7 6,0 0-7,-5-3-2,5 3-4,-8-2 2,8 2-5,0 0-5,-11 2 7,11-2-1,-10 1-3,10-1-5,-10 2 2,10-2-6,-9 1 9,9-1-6,-8 2 2,8-2-6,-9 6 5,9-6 0,-8 3 2,4 1-2,4-4-7,-9 4 4,9-4 4,-6 6-2,6-6-1,-5 6 0,2-2 2,-1 1 1,4-5 2,-4 11 2,3-5-1,1-6 1,-2 11 1,-1-5 4,1 1-2,2-7-4,0 10-1,0-10 6,2 12 1,-1-7-1,-1-5-1,2 12 2,-1-7-3,-1-5 1,4 10 4,-2-6-1,-2-4-2,7 8-4,-3-4 3,-2 1-2,3 0 2,0-2-4,-5-3 9,8 5-4,-4-1 2,-4-4-6,9 1 1,-3 1 0,-6-2-2,10-1 2,-10 1-1,11 0-3,-11 0-1,11-1 4,-11 1-4,8-5-2,-8 5 3,7-3-4,-7 3 2,11-3-6,-5 1 6,-6 2-1,9-5-2,-9 5 5,6-6-3,-6 6-3,8-6 5,-2 3-5,-6 3-11,7-6 2,-3 3-5,-4 3-2,6-8 4,-6 8 1,5-6-3,-5 6-9,4-8 3,-4 8 4,6-7-5,-6 7 0,4-10-3,-1 6 2,-3 4 3,1-9-3,-1 9 3,0 0 3,-3-13 2,3 13-1,0 0-3,-1-11 7,1 11-2,0 0 3,-1-10-2,1 10 4,0 0 0,-4-7 1,4 7 1,0 0-4,-5-5 9,5 5-3,0 0-5,0 0 3,0 0 4,-6-3-6,6 3 1,0 0 4,0 0-4,0 0-1,0 0 3,0 0 2,0 0 7,0 0-4,0 0-11,0 0 5,0 0 5,0 0 4,-13 8-1,13-8 5,0 0 2,-2 7 8,2-7-3,0 0-6,0 11 0,0-11 5,2 11 0,-2-11 0,1 11 5,0-5-1,2 0 2,-2 2-6,1-1 2,0 5 3,-1-5 0,1 3-1,-1 1 4,2 0-5,-1-1 2,2 1-3,-3-3 4,2 1-4,-2 1 2,0-2-4,0 1 9,1-2-5,-2 0 8,0-7 0,0 15 3,0-8-2,0-7-1,-3 14-2,2-7 1,1-7-2,-4 11 5,-1-7-1,3 1-1,-2 0-6,-1 0 1,1 0-3,-2-1-1,1 2-4,-2-2 2,-1-3-3,8-1 3,-13 4-5,6-3 0,7-1-1,-14 2-2,7-2-3,7 0 2,-12-1 1,12 1-5,-11-1 1,11 1-2,-10 0 5,10 0-2,0 0-3,-10-1-3,10 1-11,0 0 2,0 0-13,-9-2-14,9 2-15,0 0-16,0 0-14,0 0-27,0 0-17,0 0-24,0 0-11,0 0-18,0 0-101,0 0-306,0 0 135</inkml:trace>
  <inkml:trace contextRef="#ctx0" brushRef="#br0" timeOffset="49369.1406">16591 13414 11,'0'0'82,"0"0"-7,0 0 1,0 0 5,0 0-18,0 0 9,0 0 3,0 0 1,0 0-6,0 0-1,0 0-9,0 0 1,0 0-8,0 0 5,0 0-1,0 0-1,0 0-6,0 0-2,0 0 0,0 0-1,0 0-4,0 0-5,0 0-4,0 0 10,0 0-14,0 0 3,0 0 0,0 0-5,0 0-3,0 0 0,13-17-2,-13 17 1,0 0-6,0 0 2,2-7 7,-2 7-9,0 0 2,4-4-3,-4 4 1,0 0 0,4-7 1,-4 7-7,0 0 5,7-7-6,-7 7 4,7-4-1,-7 4 0,5-6 0,-5 6-5,5-4 1,-5 4-4,5-5 0,-5 5 2,0 0 7,10-3-2,-10 3 4,7-3 3,-7 3-4,8-1-1,-8 1 3,0 0-9,11 4 6,-5-2-4,-6-2-2,7 6-1,-7-6-3,8 4 2,-6-1-5,-2-3 3,8 7 1,-3-4-2,-5-3 1,6 5-3,-6-5-7,5 6 8,-2-3 5,-3-3-2,6 7 4,-3-4-5,-3-3-1,5 7 0,-5-7 1,4 5 4,-4-5-6,2 10 5,1-7 3,-3-3 0,2 9-3,-2-9-4,0 10 2,0-10 3,0 11 0,0-11-7,-1 10 3,1-10 0,0 11 1,0-11-4,0 8 5,0-8-2,-1 10-3,1-10 0,-1 8 1,1-8 1,-3 8-2,3-8 2,-3 6-6,3-6 4,-2 7-1,2-7 0,-5 8 0,5-8 5,-4 7-4,4-7 1,-4 7-3,4-7 1,-5 7-2,5-7-5,-4 6 8,4-6-3,-5 9-1,2-4 4,3-5-4,-6 7-2,2-3 5,4-4-2,-5 5 2,5-5-5,-5 6 7,5-6-3,-6 7 2,6-7-2,-9 4 6,6 0-11,3-4 4,-4 6 1,4-6-4,-6 10 1,6-10 4,-6 5-4,6-5 0,-7 6 6,7-6-3,-6 6 0,6-6-2,-4 5-3,4-5 5,0 0-3,-5 7 1,5-7 2,-5 5-4,5-5 2,0 0 2,-4 6 3,4-6-4,-3 6 0,3-6-2,0 0 3,0 0-1,-4 7-2,4-7-1,0 0 3,0 0 1,0 0-3,-2 7 5,2-7-2,0 0-1,0 0-3,0 0 4,0 0-2,0 0-5,0 0 7,0 0 0,0 0 1,0 0-2,0 0 0,0 0 0,0 0 3,0 0 0,0 0-2,0 0-2,0 0 3,0 0-3,0 0 0,0 0 2,0 0-3,0 0 5,0 0 2,5 9-2,-5-9-2,0 0 1,0 0 1,0 0-1,0 0-1,0 0-3,0 0 6,0 0-3,0 0-2,0 0 6,13-4-6,-13 4 4,0 0 3,0 0-3,0 0 2,15-2 0,-15 2 1,8-1 4,-8 1-1,6-2 0,-6 2 0,11-2-2,-11 2 3,10-2 2,-10 2-3,10 0 3,-10 0-3,13-1-1,-13 1-4,11 0-1,-11 0 4,10-2-2,-10 2 6,13-1-1,-13 1-1,12-1-2,-12 1-3,10 0 1,-10 0-3,11 0 5,-11 0-3,11-2 0,-11 2-1,9 2 3,-9-2-4,11 0 3,-11 0 1,8 0 0,-8 0-1,0 0-3,11-3 0,-11 3 0,0 0 0,10 0 0,-10 0-7,0 0 8,9 0 0,-9 0 0,0 0-1,8 0-1,-8 0-3,0 0 8,8 3-6,-8-3-1,0 0 3,0 0-2,0 0 3,10-2-2,-10 2-2,0 0 2,0 0 0,0 0 1,0 0 0,0 0 0,0 0-5,0 0 4,6 3-2,-6-3 2,0 0 3,0 0-9,0 0 6,0 0 2,0 0-2,0 0 0,0 0 0,7 3-4,-7-3-2,0 0-11,0 0-6,0 0-11,0 0-15,0 0-21,0 0-30,0 0-24,0 0-36,0 0-162,0 0-349,0 0 156</inkml:trace>
  <inkml:trace contextRef="#ctx0" brushRef="#br0" timeOffset="64330.0782">7328 2813 22,'0'0'75,"0"0"-1,0 0-2,0 0-6,0 0 7,0 0-11,0 0 6,0 0-3,-8-3 11,8 3-11,0 0 0,0 0 2,0 0-1,0 0 9,0 0-13,0 0-1,0 0-5,0 0-4,0 0-4,0 0-2,0 0-4,0 0-1,0 0-5,0 0 1,0 0-3,0 0-7,0 0 0,0 0-4,0 0-2,0 0-6,0 0-3,0 0 1,0 0 1,0 0-8,0 0 5,0 0 0,0 0 0,0 0-3,0 0-2,0 0 4,26-4 2,-19 6-2,-7-2-2,17 0-4,-11 0 4,-6 0-3,21-2 0,-11 4 2,-1-2 0,5 0 2,3 1-6,-3-1 2,-3 0 5,2 0-8,0 1 3,-3 1-2,3-4 0,-3 4-5,-2-1 4,4-1 1,0 0 0,1 0-3,0 0 4,-1 0 1,1 0-2,0 0-7,0-1 7,-1 2-4,0-2 4,1 1-6,-2-2 5,1 1-4,-3-2 0,1 5-1,-1-4 0,-9 2 17,14-1-12,-8 2-4,-6-1-3,14 0 4,-7 2-5,-7-2-7,9 2 9,-9-2-3,12 2 3,-7-1 2,-5-1-3,12 0-2,-5 2 4,0-1-5,-7-1 0,13 1-2,-5-1 1,-8 0 3,15 4-3,-9-4-2,2 2-3,-8-2 1,15 2 4,-8-2-7,-7 0 3,14 0-3,-5 0 0,-9 0-1,12 0 4,-12 0 2,13 0-3,-13 0-1,10 2 5,-3-2-3,-7 0 24,12 0-26,-4 0 3,-8 0 1,16 0 0,-9 0-5,3 0 9,1 0-5,0 0-1,-2 0-7,0 0 4,2 0-1,-3 0 9,-8 0-7,18 0 0,-10 0-3,-1-2 9,-7 2-3,16 0 0,-5 0-10,-3 0 17,4-2-15,-1 2-2,-3 0 0,2 2 3,-1-2 7,-9 0-3,19 0 0,-5 0 3,-2 0-3,-2 0 1,-10 0-5,22 0 10,-12 0-1,1 0 0,-11 0 4,22 0-2,-11-2 3,1 4 3,1-2 0,-3 0-4,3 0 9,-2 0-9,1 0 0,0 0 2,1 0-5,0 0 4,0 0-4,-2-2 6,0 1-4,-1 1-1,2-1-2,-1 2-7,0-3-1,2 2 6,-3 0-5,2 2 6,-1-1 3,0-1 1,0 0-6,2 2 10,-2-2-8,-1 0 0,1 0 4,-4 0 1,-7 0-1,16 2 6,-7-2-1,-9 0-4,13 3 4,-5-1-3,-1-2 9,1 1-6,3-1-3,-5 1-2,5-1 7,-4 1 31,2 1-34,0-1 0,0 0-2,0 2 10,1-3-11,-2 0 8,1 0 1,1 2-5,-10-2 0,18 2 6,-10-1-4,-1 1 1,4-4-4,0 4 4,-1-4 1,2 2-6,-1 2 6,-1-2-1,3 0 1,0 0 7,0 0-8,1 1 3,-1-1-1,1 0-6,-2 0-1,0 0 4,3 1-4,-2-2 17,1 2-18,-1-1 3,0 0 2,0 1 2,-1-1-3,1 0 1,-13 0-6,26 0 8,-14 0-4,1-1 0,0 1 7,-13 0-6,24 0 1,-12-1 0,2 1 3,-1-1-1,-3 2-8,4-2 4,-1 2 0,-1-1 3,1 0-4,0 1 9,-3-1-3,0 0-6,4 1 8,-2 1-5,-2-1 4,3-2-2,-3 1 1,-1 1 6,3-1-7,-2 0 2,0 1-1,-2-1 1,1 3-1,-2-2 1,2-1 0,-9 0 1,13 2-7,-3-4 11,0 4-3,-3-1 0,2-1-10,-9 0 5,16-1 0,-5 1 0,-11 0-1,16-2 4,-4 4 1,-3-1-2,3-2-1,0 2 1,-2-1-8,3 0 11,-1 0-2,0 0 0,0 0-2,2 0 7,-5 1-14,2-2 12,1 1-11,-1 1 0,1-1 4,0 0 1,0 0 1,2 1 4,-4-3-9,2 3 12,1-2-11,-13 1 0,25-1-1,-13 1-1,-1-2 4,2 2 7,-13 0-7,21 2-2,-8-2 3,-1-2 3,-12 2-3,23 0-5,-15 0 4,-8 0 0,23-1 0,-12 1 0,2 0 0,-2 0 9,-11 0 8,20 0-15,-8 0 2,-12 0 0,19 0 6,-9 1-8,-10-1 8,16-1 0,-16 1 10,13 1-12,-13-1-8,13 0 8,-13 0-8,12 2 14,-12-2-2,12 0-7,-12 0-2,0 0 3,17 0 5,-17 0-8,14 2 6,-14-2 4,14-1 7,-14 1-5,15 0 4,-6 1-6,-3-1-1,6 0 1,-1 1 2,0-1 4,-1-1-3,2 1 0,-1 0-3,0 3 3,3-5-5,-2 4 5,1-4 1,-2 4 0,4-4 5,-2 4-3,1-2 0,-1-2 0,0 2 0,1 0 4,-1-1-7,-1 1 8,-1 3-6,-4-3 0,-7 0 3,17-2 1,-11 2 3,-6 0 0,11-2 2,-11 2-9,11-1 0,-11 1-3,0 0-3,9 1-8,-9-1-8,0 0-22,0 0-41,0 0-45,0 0-40,0 0-82,0 0-253,-19-11 112</inkml:trace>
  <inkml:trace contextRef="#ctx0" brushRef="#br0" timeOffset="66056.6407">2256 3237 25,'0'0'24,"0"0"-4,0 0-1,0 0 2,0 0 10,0 0 3,0 0-2,0 0-10,0 0 8,28 1-8,-19 0-7,-9-1 8,14 0 4,-2 0-5,6 0 3,-5 2-1,6-4-6,0 4 7,-1-1-3,2-1-2,2 2 1,-4-1-3,3 0 1,0-1-6,1 2 3,6-2-2,-1 0 3,1 0-1,-2 0-1,3-2 1,-1 2-2,-8 0-5,3 0 11,-1 0-6,1 0-10,-3 0 1,0 0 0,0 2 2,-3-2 3,2 0 3,-3 1-14,2-1 6,-5 1 3,2-1-3,2 3 2,0-2-1,-5-1-1,2 2-1,1 0-3,-3-1 13,5 2-10,-4-3 1,-2 1-6,2 2 5,1-3 2,-2 1-6,0 2 6,1-2-6,0 1-3,1 0 1,0-2 2,0 5-4,-1-3 4,-2 0 1,2-1-3,1 2-6,-2-2 6,0 2 2,0-3 1,-1 2 2,2 1-2,-1-3-2,2 3 5,-3-3 4,-1 2-7,4 0 1,-2-1 3,2 0-4,-2-1-9,2 0-4,0 3 9,-1-3-7,0 0-2,0 1 2,1-1 0,-1-1 1,1 2 0,-1 1 4,0-1-5,-1-1-1,0 1 6,2-1-5,-2 2 3,0-1 8,0 0-8,-1-1-2,3 0 7,-2 1-4,-1 1 10,5-2-6,-5 0-5,2 0 4,-1 0-5,1 0 7,2 0-3,-5 0 4,3 0-2,-2 0 0,-2 0 3,3 0-2,-2 0-3,-4 0 3,-6 0-3,19 0 3,-19 0-3,19 0 2,-8 0-3,-11 0 2,19 0-1,-10 0 4,-9 0 5,19 0-9,-9 0 2,-10 0 4,21 0-3,-21 0-2,18-2 3,-6 2 5,-1 0 5,-11 0-4,22-1-9,-11 1 3,-11 0-8,21 0 9,-10-1-2,-11 1 2,18 0-3,-18 0 0,14 0-1,-14 0 4,14-1-1,-14 1 3,11-2-7,-11 2 8,0 0-4,14-1 2,-14 1-9,0 0 16,13-1-12,-13 1 5,0 0-7,0 0-2,12-2 7,-12 2-5,0 0 4,0 0-1,0 0 4,0 0-1,12 2-3,-12-2 6,0 0-3,0 0 7,0 0-9,0 0 13,0 0-3,11 1 1,-11-1 7,0 0-11,0 0 2,0 0 1,0 0 8,0 0 12,11 3-17,-11-3 9,0 0-1,0 0-4,0 0 7,0 0 1,0 0 0,0 0 0,0 0 2,0 0 2,14-2-3,-14 2-10,0 0 9,0 0-1,0 0-4,0 0 3,0 0-18,0 0-19,0 0-22,0 0-44,0 0-82,0 0-178,0 0 79</inkml:trace>
  <inkml:trace contextRef="#ctx0" brushRef="#br0" timeOffset="159088.8672">14816 3580 39,'0'0'100,"0"0"-23,-1 5-5,1-5-4,0 0-13,0 0-3,0 0 3,0 0-10,0 0-6,0 0-6,0 0 2,0 0-9,0 0 4,0 0-8,0 0-1,0 0-2,0 0-8,0 0-13,0 0-7,0 0-10,0 0-14,0 0-15,0 0-21,0 0-35,0 0-112,0 0 50</inkml:trace>
  <inkml:trace contextRef="#ctx0" brushRef="#br0" timeOffset="245638.6719">6813 3361 25,'0'0'76,"0"0"0,-1-9-11,1 9 4,0 0-11,0 0 0,0 0 3,0 0-4,0 0-6,0 0-4,1-9 0,-1 9-3,0 0-1,0 0 1,0 0 4,0 0-7,0 0-2,0 0 5,-4-8-4,4 8-5,0 0-3,0 0-6,0 0 5,0 0-13,0 0 5,0 0-2,0 0-7,0 0-1,0 0 1,0 0-5,0 0 6,0 0-7,-5 21 3,5-21 9,-3 11-10,2-6-14,1-5 9,-4 12-2,3-4 0,1-1 2,-3 2 4,2-1-3,-1 1-4,2-1 7,0-8-6,0 13 5,-2-7-8,2-6 4,-1 12-2,2-5 0,-1-7-2,0 11 2,0-11-2,2 11-3,-1-6 1,-1-5 3,4 8 2,-4-8-2,5 7-1,-5-7 5,5 4-3,-5-4 0,4 3 7,-4-3-5,0 0-2,9 3 3,-9-3 2,0 0-8,13-6-1,-13 6-3,7-3 4,-7 3 3,13-4 4,-8 0-2,-5 4 1,10-7-14,-5 3 5,2 0 3,-1-4 6,1 2-7,-1 0 1,0-2 0,-1 4 4,-2-3 9,2-2-30,0 4 15,-1-1 8,1-3-1,-2 4-3,2-3 2,-3 2-6,2 0 1,-4 6 0,4-11 0,-1 5 12,-3 6-7,2-8-3,-2 8-4,3-7 9,-3 7-7,1-7-1,-1 7 2,0 0 5,-1-10-7,1 10 0,0 0 6,0 0-3,-2-10-4,2 10 6,0 0-4,0 0-2,0 0 2,0 0-1,0 0 0,0 0 7,0 0-4,0 0-7,0 0 0,0 0 10,0 0-4,0 0 3,0 0-2,-10 18-3,10-18 5,-4 10-3,4-10-3,-2 13 8,2-4-13,-3-2 13,3 3-7,-1 0 6,1-1-3,0 4 4,-1-4-4,1 3-2,-1-3 9,1 3-7,0-1-2,0 0 2,0 1-3,0 0 3,0 3 0,-2-3 1,4 1-1,-4-2 7,4 0-7,-4 2-1,2-2-1,-1 0 5,2-1-6,-1 1 1,2 0 8,-2-2 0,1 1 1,-1-3-6,1 3 9,-1-10-8,0 13-6,0-7-2,0-6-1,-1 12 10,1-12-2,0 12 3,-3-7-4,3-5 0,-1 11 2,1-11-3,-3 10 0,3-10 6,-1 8-8,1-8 15,-2 8 0,2-8-4,-3 9-6,3-9-3,0 0-2,-4 7 10,4-7-8,-5 4 5,5-4-9,-6 4 12,6-4-4,0 0-3,0 0 0,-11 2-1,11-2 2,0 0-1,0 0-2,-11-2 3,11 2-2,0 0-4,0 0 0,-9-6 3,9 6 6,0 0-6,-8-6-9,8 6 11,-5-6-8,5 6 10,-5-7-3,5 7-4,-3-9 0,3 9 3,-2-10-2,2 10 3,-3-9 3,3 9-9,0-10 5,0 10-8,-1-10 2,1 10 2,1-10 0,-1 10 0,2-9 6,-2 9 4,1-12 3,-1 12 0,2-12-13,1 8 4,-2-3-4,3 1-2,-4 6 7,4-11 0,1 4 10,-2 1-15,2 1 0,-1-2 3,-1 1 4,1-1 5,1 2 1,1-2-4,-1 1 0,2-2-3,0 1-1,-1 0-4,1-1 3,0 1-9,-1-2 12,2 1-3,-1 1 2,-1 0 1,4 1-3,-5 0 3,2-1-9,-1-1 8,2 1 1,-2 1 1,-1-1 2,0 0-6,3 2-1,-2-4 4,1 4-4,-1-5 0,-2 4 2,0 0 2,3-1-1,-3-2 0,1 1-5,1 0-1,-1-1 7,-1 4-4,-1-4-1,2 5 1,1-4 7,-3 1 2,1-1-11,-1 2 5,1-1 0,-2 0 4,-2 7-3,8-12 2,-6 7-7,0-1 4,-2 6-8,5-11 7,-4 4-4,2 2 4,-3 5 5,2-11-8,0 5 8,0 0 4,-2 6-13,1-8 0,-1 8 6,0-10-2,0 10-2,2-10 9,-2 10-3,0 0 2,0-11-6,0 11-5,-2-10 9,2 10-4,0 0 5,-1-10-5,1 10-2,0 0 2,0 0-2,-2-8 7,2 8-8,0 0 3,-4-8-3,4 8 9,0 0-6,-3-8 3,3 8 0,0 0 0,-4-6-5,4 6 1,0 0 2,-5-4-2,5 4 7,0 0-1,-6-5-5,6 5 1,0 0-4,0 0 4,0 0 1,0 0-2,-7-5 3,7 5-2,0 0-1,0 0 0,0 0 1,0 0 4,0 0-7,-7-1-1,7 1 3,0 0-2,0 0-1,0 0 3,-9 7-10,9-7 6,-4 6 9,4-6-8,-4 10 5,3-4 0,-2 1-5,2 0 6,1-7 0,-4 17-4,0-7-6,2 3 12,0-2-5,0 1 3,1 0-1,-3 5-5,0-1 9,2-1 2,-1 1-13,0 0 9,-1 0 8,2-1-13,1 2 1,-3-2 1,2-1 2,2 1-3,0-3 1,0 1 6,-1-2-5,1 1 5,-1-1-6,2-2 9,0 0-5,1-1-5,0-2 4,0 0-6,0 0 7,2 1 1,-4-7-4,7 6 0,-3-2-6,-4-4 5,9 5 4,-5-4 0,-4-1 2,12 2-9,-12-2 2,11-3 6,-11 3-1,9-4-7,-4 2 15,-5 2-6,10-8-1,-4 4-5,-3-2 1,3-1 6,-2 2-4,-1-2-7,3-1 5,-2-1 1,-1 2 0,0-1 2,-2 2 2,1-2-7,-2 0 4,0 8-2,2-14-1,-2 7-2,0 7 1,-2-12 10,2 12-12,-5-10 0,1 5 6,4 5-3,-8-7-6,3 5-8,5 2-7,-12-2-17,12 2-18,-13 0-16,13 0-22,-10 2-94,4 0-204,6-2 91</inkml:trace>
  <inkml:trace contextRef="#ctx0" brushRef="#br0" timeOffset="247630.8593">7243 3548 58,'21'-20'76,"-21"20"1,8-5 0,-8 5-8,5-7 2,-5 7-1,10-7-11,-5 3-10,-5 4-1,10-12-3,-3 7 2,-7 5-2,13-13-9,-7 6-1,4-1-7,-6 2-2,1-2-2,1 1 10,0 0-11,-1 0-10,-5 7 4,5-12-7,-1 4 11,-4 8 3,3-11-8,-3 11-8,4-14 14,-4 14-13,2-13 0,-2 13-4,-2-11 6,2 11-15,0 0 10,-4-15-7,4 15 8,-3-8 10,3 8-13,-6-7-2,6 7-4,0 0-2,-11-5 10,11 5-3,0 0 0,-10-4-6,10 4 6,0 0-11,-11 2 5,11-2 1,-10 2 4,10-2 3,-6 5-8,6-5-11,-7 7 17,2-2-4,1 0-5,4-5 2,-8 7 1,4 0 0,4-7-3,-4 13 1,0-9 12,0 6 4,4-10-31,-4 15 20,4-5 4,-2-2-8,-2 0 7,4-8-7,-1 17 7,0-8-7,1-9 7,6 20 1,-6-11-3,0-9 0,2 15-3,-2-8 7,0-7 9,4 12-5,-4-12-8,4 12 2,0-7-3,-4-5 10,4 10-11,-4-10-1,8 8 1,-8-8 0,7 7 2,-7-7-2,6 7 8,-6-7 8,0 0-13,10 4-3,-10-4 0,10 3-6,-10-3 13,0 0-5,0 0-4,16-4 1,-16 4-6,9-6 5,-9 6 2,9-6-14,-9 6 0,9-8 2,-4 4-13,-5 4-1,8-8-7,-8 8-1,9-6 12,-9 6 0,6-6 4,-6 6-7,0 0 7,7-6 9,-7 6-9,0 0 0,0 0 3,0 0 6,0 0 0,0 0 3,0 0-3,0 0 6,0 0 0,0 0 2,0 0 8,9 18-14,-9-18 1,0 0 9,5 9-7,-5-9 7,0 0 10,2 7-15,-2-7 0,0 0 6,0 0-2,7 8-2,-7-8-2,0 0-3,0 0 14,7 4 9,-7-4-12,0 0 7,0 0-7,0 0-1,0 0 8,0 0 0,0 0-7,21-8 10,-21 8-5,5-6 3,-5 6-14,6-7 17,-6 7-9,5-10 1,2 5 9,-7 5-4,9-15 5,-5 9-14,-1-3 6,-3 9-7,8-15 1,-5 7 9,-3 8-4,6-13 5,-6 13-12,4-13 0,-2 5 2,-2 8-8,3-14 8,-3 14-2,1-12 2,-1 12-4,3-12 13,-3 12-7,0 0 2,-2-14 6,2 14-5,0 0 0,-1-13-4,1 13 3,0 0 1,0 0 11,0-13-20,0 13 8,0 0 4,0 0 2,0 0-10,-2-11-4,2 11-2,0 0 8,0 0 5,0 0-8,0 0 3,0 0-3,0 0-3,0 0 8,0 0-5,0 0 0,0 0-6,0 0 2,0 0 7,0 0-5,0 0 2,0 0-6,0 0 7,0 0-7,0 0 7,0 0-1,0 0-8,0 41 8,1-32 11,-1-9-9,2 16 5,0-9-1,0 3-7,-2-10 7,4 18-4,-2-13 2,-2-5-10,3 17 9,2-9 0,-1-1-1,-4-7 1,7 12 1,-5-5-3,-2-7-9,7 13 2,-7-13 7,7 8 1,-2-4-14,-5-4 15,7 9-9,-7-9 8,7 7 2,-7-7-3,7 6 4,-7-6 2,7 4-10,-7-4 10,0 0-7,11 2 6,-11-2-10,0 0 10,0 0-11,0 0 4,20-6 0,-20 6 1,8-5-8,-8 5 16,10-8-5,-6 1 0,-4 7-11,9-11 10,-5 5-5,-1-1-3,-3 7 7,7-11-5,-5 3 7,-2 0-8,0 8 5,7-16-2,-5 8-1,2 3 1,-3-7 0,2 5 2,-2 0-7,-1 7 9,0-12-4,3 6-3,-3 6 0,0-12 13,0 12-16,-2-11 5,2 11 5,2-8-10,-2 8 9,0 0-7,0-9 4,0 9-6,0 0 10,0-9-5,0 9-5,0 0 11,0 0-8,0 0 3,-4-6 8,4 6-9,0 0-1,0 0 1,0 0-5,0 0 8,0 0-3,0 0-3,0 0 8,0 0-4,-5 23-5,5-23 16,-3 13-18,3-6 6,0-7 0,0 15-1,3-7-1,-2-1 2,-1-7 1,4 15 0,-4-7 1,0-8-4,5 13-2,-2-6 7,-1-1 0,2-1 0,-4-5-3,7 10 5,-1-6 2,-4 0-5,-2-4-1,7 6 2,-2-3 4,-5-3-9,10 4 7,-10-4-3,10 3-1,-5-2-8,-5-1 14,12-1-5,-12 1-2,13-2 0,-7 1 4,-6 1-6,10-4-2,-4 2 6,-6 2-2,11-7 1,-7 5-4,-4 2 11,7-6-13,-3 2-2,0-2-3,0 0 0,-4 6-8,6-12-2,-6 12 6,2-14-6,-2 14 13,2-15-8,-2 15-2,3-12 6,-2 7 7,0 0-9,-1 5 4,2-12 3,-2 12 1,1-9-2,-1 9 6,0 0 0,-3-10 0,3 10-1,0 0-3,-2-8 1,2 8-4,0 0 5,0 0 4,0 0 4,0 0-6,0 0 10,0 0-13,0 0 1,0 0-3,0 0 5,0 0 1,0 0-3,-7 20-2,7-20 0,0 11 5,0-11-3,2 13 7,-1-4 5,-1-1-6,1 2 9,0-3-2,2 3-5,-2-1 0,2-3 4,-3-6-8,5 14 12,-5-14-9,5 11 2,-1-6-1,-4-5 4,6 10 0,-1-5-9,-5-5 8,0 0-6,7 8 0,-7-8 4,6 4-2,-6-4-4,0 0 6,0 0-13,0 0-23,14 0-23,-14 0-42,0 0-108,12-6-217,-12 6 96</inkml:trace>
  <inkml:trace contextRef="#ctx0" brushRef="#br0" timeOffset="248958.9843">8031 3451 61,'0'0'105,"0"0"-18,0 0-7,0 0 5,0 0 0,0 0 1,0 0-6,-5-12-8,5 12-8,0 0-12,-2-7-3,2 7-9,0 0-4,2-11-2,-2 11-7,0-9 4,0 9-2,5-12-7,-5 12-1,0 0-2,2-13-5,1 10 2,-3 3-5,4-10-1,-2 6 1,-2 4-4,0 0 3,9-13-6,-9 13 0,4-7 1,-4 7-7,6-2 8,-6 2-3,0 0 3,0 0-1,0 0 1,0 0-2,0 0-9,0 0 11,21 9-3,-19-6 1,-2-3 1,0 0-3,10 6 5,-10-6-3,0 0 7,0 0-12,9 4-2,-9-4 5,0 0-4,8 4-4,-8-4 7,0 0 3,0 0-1,13 2 0,-13-2-4,0 0 2,0 0-1,0 0 6,15-6-9,-15 6 2,0 0 1,8-6 3,-8 6-8,0 0 5,8-5-3,-8 5 4,0 0 1,0 0 4,0 0-3,0 0-4,0 0 4,0 0-2,0 0-8,0 0 3,0 0 2,0 0 6,0 0-3,0 0 5,-20 15-10,17-9 13,-1 2 7,0 2-2,-1 0-4,1-2 2,0 3 1,2-3 5,0 0 2,0 3-8,2-11 3,-2 14-9,1-7 12,1-7-8,0 13-3,0-13 2,3 11-2,-3-11-1,5 10 1,0-6-1,-5-4 3,8 7 1,-8-7-2,7 3 0,-7-3-8,0 0 8,16 1 5,-16-1-8,0 0 3,21-7-5,-13 4 3,2 0-4,1-1 0,-4-1-1,2-1 0,0 2 11,-1-3-14,-1 0 3,1 0-2,-3 0 4,2-1-9,-2 1 9,0 0 0,0 0-3,-5 7 2,6-12-1,-3 5 0,-3 7 3,4-16-7,0 11 4,-4 5-3,2-13 4,-2 13-5,0-15 3,0 15 6,3-7-6,-3 7 2,0 0-2,2-11 0,-2 11-9,0 0 10,0 0-1,0 0 1,2-11 1,-2 11 1,0 0-5,0 0-1,0 0 2,0 0 1,0 0 3,0 0-3,0 0-2,-11 26 2,11-26 3,-4 17-1,3-10 2,0 3-3,1-10 2,-2 15 4,2-15-7,-1 15 7,1-15-1,0 14-1,0-14-2,3 12 2,-3-12-5,4 8 1,-4-8 4,4 6 1,-4-6-5,5 7-2,-5-7 10,0 0-2,14 1-2,-14-1-1,12-1-2,-12 1 0,12-4 8,-12 4-7,15-8-4,-8 4-1,4 0 1,-3-2 3,1-1 3,-9 7-7,11-10-3,-3 3 5,-3-2 4,0 2-6,2-1 4,-2 1-7,-5 7 2,9-12 0,-6 8 3,-3 4-2,6-11 4,-6 11-1,2-7 1,-2 7 1,5-8 0,-5 8-4,0 0 6,0 0 5,0 0-5,0 0-1,0 0-1,0 0 2,0 0 0,0 0 1,0 0 5,0 0-1,-14 25 2,14-25-11,-2 10-1,2-10 11,-2 12-3,2-12-4,-1 13 4,1-13 3,0 11 3,0-11-10,1 12 3,-1-12-7,3 11 8,-3-11-5,2 10 6,-2-10-9,4 10-17,-4-10-39,4 9-29,-4-9-36,5 7-28,-5-7-98,5 6-267,-5-6 119</inkml:trace>
  <inkml:trace contextRef="#ctx0" brushRef="#br0" timeOffset="249763.6719">8543 3494 30,'0'0'78,"0"0"13,4 11-17,-4-11-11,0 0 6,6 7-7,-6-7-10,0 0 14,4 5-2,-4-5-8,0 0-1,0 0-9,9 5 3,-9-5 0,0 0-1,0 0-8,0 0-7,0 0-4,18-10-3,-18 10-3,6-6-4,-6 6-5,7-7 16,-7 7-13,8-11-9,-4 5 10,-4 6-4,8-11 10,-4 3-18,0 0-3,-4 8 2,5-16 3,-1 7 1,-4 9 1,5-14-8,-3 6 10,-2 8-15,3-13 8,-3 13-3,1-11 7,-1 11-9,0 0 2,0-14 1,0 14 0,0 0 0,0 0 0,2-10 13,-2 10-13,0 0 3,0 0-3,0 0 4,0 0 4,0 0 12,0 0-9,0 0 1,-13 21 3,12-15 6,1-6-1,-2 17-8,1-8-1,0 1 4,2-1-1,-1-9-3,0 17-8,0-10 1,0-7 4,1 15-6,-1-15 2,2 11 7,-2-11-8,6 10 2,-6-10-1,6 8 3,-2-2 0,-4-6-5,9 5 1,-9-5-5,13 3 3,-7-1-1,-6-2-5,13-2 5,-4 2 2,-9 0-1,13-2-1,-7 0-3,-6 2 1,15-5 2,-9 0 0,-1 4-3,-5 1 0,7-8 0,-1 5 1,-6 3-7,7-8 10,-7 8-8,5-7 6,-5 7-2,4-5-2,-4 5 2,0 0 0,0 0-3,4-4-3,-4 4 5,0 0 2,0 0-7,0 0 3,0 0 1,0 0 8,0 0-4,0 0-3,-1 30-2,1-30 2,2 11 2,0-6-1,-2-5 2,2 10-5,-2-10 1,10 9 4,-10-9-1,8 5 1,-8-5-3,10 5 7,-10-5-1,13 2 11,-5-2 11,2 0 1,1-3-8,2-1-2,-3 2-2,0-1 1,2-2-1,-3-2 1,1 2-3,-1-2-2,-1 0 2,-3 1-1,1-1-3,-3-1 5,-1 2 3,1-1 4,0-2 4,-3 1 5,0 8-8,-4-17 1,1 8-3,-1 1-2,-1-1-1,0 3-4,0-1-2,-1 0-3,-2 1 0,-1 0 0,3 4 1,-5-2-5,2 2-1,-2 1-7,11 1 2,-19 4 2,7-1-10,2 3-17,1 0-15,-1 3-20,-2 1-23,2 1-29,4-1-19,-4 2-29,3-1-104,0-1-287,1-1 127</inkml:trace>
  <inkml:trace contextRef="#ctx0" brushRef="#br0" timeOffset="250654.2969">9140 3314 50,'0'0'81,"-7"-4"-1,7 4-1,0 0 8,0 0-2,0 0 8,-19 8-12,14-3-8,0 0 8,-1 2 0,-2 2 2,2 2 2,-2 0-7,1-1-1,1 1-2,1-2 10,0 4-6,0-2-6,1 1-5,0-2-9,2 0-5,0 1-4,1-3-5,1-1-4,0-7-2,1 14-4,1-7-4,-2-7 0,5 10 0,-3-7-8,-2-3 1,7 5-3,-2 0-1,1-3-2,-6-2 2,12 3-2,-5-3-4,-7 0-2,17-4 2,-9 3-3,3-4-4,1 1 5,-2 0-1,0-3 1,1 1-7,-1-1-2,0 0-1,0-2 2,1-2-4,-1 4-2,0-3-1,-4 0-1,2-4-6,-2 5-2,0-3-6,0 1-1,-1 3 1,-3-3-3,3 1 3,-1 0-1,1-1-1,-5 2 4,3 0 0,-2 2 4,-1-1-4,0 8 9,3-12-3,-3 6 3,0 6 2,1-8-1,-1 8 0,0 0 0,0 0-2,0 0 1,-5-8 0,5 8 7,0 0 0,0 0 6,-13 16 3,8-10 3,1 5-2,0 0 1,0-1 1,2-1-1,-2 4 3,2-1 5,0 0-3,0 0 1,-1-1-2,-1 3 1,3-5-4,0 3-3,1-3 4,2-1-2,0 1-2,0-2 0,-1 1-1,2-4-2,-3-4 2,9 8-2,-5-3 2,-4-5 1,7 3 2,0-2-3,-7-1 2,12 0-4,-12 0 3,11-4-7,-6-1 3,-5 5 3,9-6-2,-4 2-2,-5 4 0,6-7 1,-6 7-4,4-10 3,-4 10 1,1-9-2,-1 9 1,0-8-3,0 8-4,0 0-20,-6-11-33,6 11-20,0 0-33,-17-7-53,12 6-154,5 1-341,-14-2 151</inkml:trace>
  <inkml:trace contextRef="#ctx0" brushRef="#br0" timeOffset="251380.8593">9697 3381 121,'0'0'113,"-2"17"-8,2-11-5,-2 3-13,1-1-10,1-8 0,-1 14-17,-1-7-1,1 0 8,1-7-21,-1 10-3,1-10-5,-3 9-4,3-9 6,-2 9-4,2-9-14,-2 8 4,2-8-3,0 0-1,0 0-5,-1 7 6,1-7-10,0 0 5,0 0-7,0 0 0,0 0-6,0 0-7,0 0 5,0 0 1,0 0-5,0 0 3,0 0-11,0 0 8,0 0-6,14-19 3,-14 19 1,10-5 4,-6 3 5,-4 2-6,8-7-2,-4 4 4,-4 3-2,9-4-8,-9 4 5,10-2-3,-10 2-3,9-5 7,-4 2-1,-5 3 9,14-3-9,-10 1 5,-4 2-6,11-4 6,-1 1-2,-4 0-2,-6 3 2,11-5 6,-4 1-12,-1-1-23,0 2 5,-1-1-2,1 1-5,-1-1 6,-1-1-1,2-1-3,-2 0 5,-2 0 6,-2 6-4,7-10-1,-5 4 6,-2 6 1,4-10 6,-4 10 0,4-6 8,-4 6 0,0 0 9,0-6 14,0 6-1,0 0-3,0 0 9,0 0 3,0 0-1,0 0 14,0 0-2,0 0-6,-13 21 5,10-14-4,0 1 0,0 2-1,-2-2 0,3 0-4,-1 0-7,-1 1 6,3-1-9,-2 2 5,2-3-10,0 3 4,-1-3-4,0 0 0,2-7-5,0 12-31,0-12-26,0 10-26,0-10-27,1 7-120,-1-7-239,0 0 106</inkml:trace>
  <inkml:trace contextRef="#ctx0" brushRef="#br0" timeOffset="251943.3593">10047 3347 35,'0'0'107,"0"0"2,0 0-25,-9-4 3,9 4 11,-10 0-17,10 0 2,0 0-3,0 0 0,-13 6-4,9-5-10,4-1 1,-4 9-3,1-5 4,3-4-11,-8 11-3,3-4-7,1 1 1,-1 2 3,0-3-2,1 3-7,0-1 2,2-4-8,-1 3-6,2 0 2,1-8-10,-1 10 4,1-10 0,0 12 1,0-12-11,3 9 2,0-5-2,-3-4-4,6 7 2,-6-7 0,9 3-3,-9-3-8,13-3 8,-13 3-6,14-3-4,-4-2-13,-2 0-5,2-2-2,-2-1-7,1 0-15,0-1-1,-2 1-4,1-2-7,0 2 5,-1-1-13,1-1 10,-3 0 6,0 2-9,-2 1 16,-3 7-3,6-11 10,-6 11 7,5-7 0,-5 7 10,0 0-1,0 0 4,1-6 15,-1 6 20,0 0 6,0 0-1,0 0 4,-6 24 2,4-16 5,0-2-3,0 3-7,-1-1-1,2 0 0,1-8-6,1 13-5,-2-6 2,1-7-3,3 10 4,0-5-7,-3-5-12,0 0-29,12 9-29,-8-9-33,7-1-52,-11 1-77,24-9-236,-6 2 104</inkml:trace>
  <inkml:trace contextRef="#ctx0" brushRef="#br0" timeOffset="253388.6719">10740 3396 53,'0'0'66,"0"0"3,-8 0-4,8 0-5,0 0-1,0 0-6,0 0-5,0 0 1,0 0 3,0 0-3,0 0 7,-14-1 10,14 1-6,0 0-7,0 0-2,0 0 2,0 0-5,-8-7-3,8 7-1,0 0-8,-2-7-6,2 7 6,0 0-5,-3-7-9,3 7 3,0 0-9,0 0 3,3-11-2,-3 11-19,2-8 12,-2 8 2,3-6 5,-3 6-6,4-6-1,-4 6-1,4-8 2,-4 8-15,7-5 9,-1 1-3,-6 4 1,7-5 2,-7 5-4,6-5 1,-6 5 0,8-4 1,-8 4 4,8-3-6,-8 3 0,0 0-5,11 1 7,-11-1-4,5 6-1,-5-6 5,7 5-10,-3-1 5,-4-4-1,4 8 8,-1-3-5,-3-5 5,3 10 2,-3-10-11,2 9 19,0-3-22,-2-6-1,-2 13 9,2-13-2,-4 11 3,3-3 1,1-8-3,-4 11 5,1-4-7,0 0 7,-2 0-8,1 1 3,-1 0 2,1 3-1,-1-3-2,-1 1-4,1 0 10,1-4-7,0 3-1,1-1 9,-1-1-7,0 2 3,0-2-1,1 1-4,0-2 6,3-5 5,-3 11-8,0-5 7,3-6-10,-1 11 1,1-11 0,1 8 9,-1-8-7,1 12-6,-1-12 4,4 7 5,-1-2 1,3 0-4,-4 0 0,-2-5 5,9 7-8,-3-7 2,-6 0-2,11 4 8,-11-4-7,12 4 2,-6-3 3,-6-1 3,13 0-6,-13 0 2,14-1 0,-8 0-3,-6 1-1,12-3 7,-12 3-10,9-4 4,-6 1 0,-3 3 7,7-9 5,-4 5-11,-3 4-7,3-9 9,-3 9 2,3-9-9,-3 9 3,-3-9 5,3 9 1,-3-12 3,-1 4-9,1 3 7,-2-2-1,1 1-5,4 6 20,-4-12-8,-3 3 3,2 2 2,-3 2-4,1-2-4,0 1 3,-1-1-4,2 0-4,1 2 5,-2 1-4,2-1-1,0 0-4,5 5 5,-8-10-6,4 6 7,4 4-8,-6-8 4,6 8-21,-7-7-7,4 3-21,3 4-4,-3-8-20,3 8-17,0 0-17,0-12-96,0 12-218,-1-7 96</inkml:trace>
  <inkml:trace contextRef="#ctx0" brushRef="#br0" timeOffset="254076.1719">10968 3488 59,'4'-3'95,"1"-2"-10,0-2-3,-1 2-1,4 0-10,-4-2-4,3 1-5,-2-2 2,-1 0-10,3 2-3,-2-2 12,-1 1-22,-2 2 1,5-5-8,-4 1 1,1 4-10,-1-1 1,1 0-4,-2-2-3,-2 8 3,4-9-5,-2 2-7,-2 7 5,1-10-11,-1 10 5,0-8-2,0 8 0,0 0 3,-1-9-1,1 9-5,0 0 6,0 0 5,-3-9-3,3 9-8,0 0-1,0 0-4,0 0 5,0 0 2,0 0-6,0 0 5,0 0-5,0 0 8,0 0-7,-9 19 2,6-12-4,1 2 7,0 0 8,0-1 0,-1 4 8,3-1-5,-1 0 0,0 0 1,-2-2-5,3 3 0,3 0-6,-2 0 4,-1-2-3,3 1 6,-3-1-5,1-1-1,0 2 4,0-3 13,2 2-3,-2-3 1,-1 2-3,0-9-3,3 11 2,-2-5-2,-1-6 5,0 12-11,0-12-5,1 9 8,-1-9 0,0 8-2,0-8-3,0 7-7,0-7 8,0 0-2,2 9-1,-2-9-3,0 0-2,0 0-2,1 8-21,-1-8-25,0 0-19,0 0-20,0 0-29,0 0-23,0 0-73,0 0-228,0 0 101</inkml:trace>
  <inkml:trace contextRef="#ctx0" brushRef="#br0" timeOffset="254544.9219">11175 3462 73,'2'6'78,"-1"1"-11,-1-7-4,4 13-4,-3-7-11,0 0 2,4 1 9,-1-1-10,0 1 1,1-1-7,-1-2-6,3 0 4,-1 1-1,-1-1-6,0-1 0,2 0 3,-1-1 7,-6-2-12,14 3 4,-4-3-2,-2-1-8,-8 1-6,18-4 4,-9 1-2,-3 0-3,4-1 2,-1-1-9,-2 2 1,3-1 6,-4-1-8,-1-3 4,3 1-3,-4-1 2,1 2-2,-1 1-7,-2-6 10,0 5 11,0-5 2,-3 2 1,0 0-9,1-1-1,-2 0-4,0 0 13,-2-1-6,-1 4 8,1-3-15,-1 2 9,-2-1-8,1 2 7,1 2 4,-4-2 8,0 1-16,0 2 1,-1-2-3,0 2-2,2 2-9,-2-1 6,2 3-4,8 0-1,-17 0 1,9 0-6,8 0 3,-17 4-1,7 1-22,2 1-15,0 1-12,2 0-12,-3 3-25,3 0-11,-1-1-22,2 1-103,-1 0-236,0 1 105</inkml:trace>
  <inkml:trace contextRef="#ctx0" brushRef="#br0" timeOffset="255138.6719">11585 3447 61,'0'0'105,"16"3"-10,-16-3-5,0 0-11,0 0 11,14-3-8,-14 3-7,8 0-4,-8 0-2,11-1 1,-11 1-11,15-1-14,-8-1 0,-7 2-5,13-1-10,-4 1 5,-9 0-3,12-3-2,-12 3-3,13 0-6,-13 0-9,8-1-27,-8 1-14,7-4-41,-7 4-26,0 0-80,0 0-190,0 0 84</inkml:trace>
  <inkml:trace contextRef="#ctx0" brushRef="#br0" timeOffset="255998.0469">11883 3388 74,'0'0'119,"-6"-9"-15,6 9-13,0 0-4,0 0-13,0-12-4,0 12-3,1-10-10,-1 10-12,2-10 0,-2 2-1,0 8-4,0-9-6,0 9-4,2-9-6,-2 9 1,4-8-7,-4 8 6,2-7-5,-2 7 5,0 0-12,5-5 9,-5 5-9,0 0-7,0 0-3,0 0 4,0 0 8,0 0-5,0 0-6,15 8 11,-15-8-14,5 8 9,-2-4-4,-3-4 5,6 6-8,-6-6 5,7 5-1,-3-2-4,-4-3-3,8 4 3,-8-4 4,10 4 0,-4-3 5,-6-1-7,11 1 3,-11-1-4,12 0-3,-12 0 6,12-3-15,-7 2 9,-5 1 3,13-3-9,-13 3 3,9-6-13,-5 4 2,-4 2 0,7-5-25,0 1 12,-7 4 4,5-4-2,-5 4-2,0 0 7,5-5 3,-5 5-1,0 0 10,2-6-5,-2 6 1,0 0 2,0 0-5,0 0 3,0 0 9,0 0-2,0 0 2,0 0 0,0 0-10,0 0 15,-17 19 7,13-11 1,0 1-3,0-1 17,0 4 1,-1-1-14,-1 0 6,2 1 4,-1 4 0,1-5 1,1 1-9,1 0 6,-2 0-4,1 0 2,1-2 1,-2 1 4,3-1 2,0 1-17,-1-4-2,2 1 7,0-8-10,-2 11 10,0-4-11,2-7 6,0 10 10,0-10-17,-1 11 10,1-11-3,-1 10-7,1-10 8,-1 7-2,1-7-12,0 0 3,-2 9 6,2-9-2,0 0 2,0 0-25,0 0-22,2 8-21,-2-8-33,0 0-87,0 0-199,0 0 88</inkml:trace>
  <inkml:trace contextRef="#ctx0" brushRef="#br0" timeOffset="256279.2969">11893 3483 25,'0'0'104,"0"0"-4,0 0-13,0 0-2,0 0-5,0 0-10,0 0 5,0 0 0,0 0-3,0 0-1,26-5-9,-26 5 0,13 0-6,-7 0-5,-6 0-2,14-1-4,-7 0-7,-7 1-5,13 0-8,-13 0 1,12 0-3,-12 0-17,12 0-23,-12 0-31,14-1-25,-9-1-17,-5 2-92,11-2-198,-11 2 88</inkml:trace>
  <inkml:trace contextRef="#ctx0" brushRef="#br0" timeOffset="257005.8593">12170 3310 43,'1'20'87,"-1"-20"-15,0 11-12,0-11 2,-1 15-8,1-8 3,-2 3-15,1-1-5,1-2-8,-1 0-1,-1 2 3,2-9-3,-1 15-8,0-8-2,-2-1 2,1 0-2,2-6-1,-1 11 4,1-11-5,-3 9-6,3-9 2,-1 5 13,1-5-19,0 0 0,-2 7 10,2-7-11,0 0 4,0 0-1,0 0-6,0 0 1,0 0-7,0 0 7,0 0-6,0 0 4,0 0 4,0 0-8,0 0 2,21-9 8,-21 9-10,8-6 4,-3 4 5,-5 2-6,8-7-5,-2 5 2,-6 2 3,9-6 4,-9 6-4,9-1 5,-9 1-10,10 0 3,-10 0 12,10 1-15,-10-1 9,9 6 0,-4-4-7,0 3 3,-1-1-8,-1 3 8,0-2-8,1 0 11,0 3-6,-4-8 3,4 12 3,-3-6-1,2 1-2,-3 0 1,0-7 4,0 14 3,-3-7-5,3-7 7,-1 12 2,-2-8 8,1 4 5,-2-3-3,1 2 9,0-2 6,3-5 0,-9 9 10,2-5 5,3 0 2,4-4-3,-11 4-6,4-3-3,0 2 17,7-3 3,-16 4-10,10-4-3,6 0 2,-14 0-3,14 0-1,-11-3-4,11 3-9,-11-1-4,11 1 3,-11-1-6,11 1-5,0 0-1,-9-3-4,9 3 3,0 0-12,-8-3 9,8 3-4,0 0-4,0 0 1,-9-1 0,9 1 0,0 0-3,0 0-14,0 0 11,0 0 0,0 0-4,0 0-3,0 0-11,0 0-19,0 0-15,0 0-28,0 0-6,0 0-22,0 0-14,0 0-9,0 0-117,0 0-264,0 0 117</inkml:trace>
  <inkml:trace contextRef="#ctx0" brushRef="#br0" timeOffset="257474.6094">12219 3309 49,'0'0'78,"0"0"3,0 0 4,0 0 8,0 0-12,0 0-14,0 0-1,0 0-27,0 0 12,0 0-6,0 0 2,0 0-4,0 0-9,0 0-3,12 1 4,-12-1-8,0 0 36,9 7 8,-4-5-11,-5-2 4,10 4-12,-5-1-1,2-1-13,-7-2-2,14 3 0,-9-3-7,3 2 0,-8-2 1,11 2-9,-3-2-1,-8 0 3,11-2-8,-11 2 3,9 0-7,-9 0-16,0 0-43,13-1-25,-13 1-27,6 1-26,-6-1-86,0 0-229,0 0 102</inkml:trace>
  <inkml:trace contextRef="#ctx0" brushRef="#br0" timeOffset="258013.6719">12384 3378 70,'-1'6'94,"0"2"-4,-2-2 12,2 4-3,-2-1-16,2-1-8,0 4-3,-3-4-11,4 2-4,0 1-7,0-2-8,-3 1 1,5-2-7,1-1-2,-3 2-2,3-1-8,-2 1 2,2-3 16,-1 1-19,0 0-2,0-2 10,2 0-19,0 1 5,1-2 11,-5-4 0,10 5 3,-6-3-1,2 0 14,-6-2 2,18 0-7,-18 0-7,13-2 10,-5 0-16,1-1 0,-3 1-4,3-2-5,-2 2 0,1-3-1,-1 1 1,-1-1-3,2 1 3,-3-1-5,4-2-3,-4 0 2,1 0 0,1 0-1,0-2-1,-3 3 1,0 0-5,-4-2-3,4-1-2,-4 1 4,1 1 2,1-6-4,-2 4 3,-2-3-6,1 2 6,-2-2-3,1 0 1,-1 2 2,1 2 9,-2-2 1,-2 0 3,0 5-8,4-2 1,-5 0 1,1-1-6,-1 4 3,1 1 3,-1 0 2,0 0-7,7 3-1,-14-1 2,14 1-8,-14 1 5,6 2-5,-3 1 2,2 0-2,0 0-26,0 2-16,0 1-33,4-3-28,-3 2-28,1 1-24,-1 1-88,2-1-262,-1 1 115</inkml:trace>
  <inkml:trace contextRef="#ctx0" brushRef="#br0" timeOffset="258404.2969">12683 3442 50,'14'0'118,"-14"0"-7,0 0-12,14-3-8,-14 3-13,13 0-6,-6-1-9,-7 1-8,15 0-4,-5 0-3,-3-1-3,-7 1-5,19 1-27,-13-1-30,-6 0-26,13-1-25,-13 1-67,9-2-146,-9 2 66</inkml:trace>
  <inkml:trace contextRef="#ctx0" brushRef="#br0" timeOffset="258615.2344">12686 3532 46,'9'2'92,"-9"-2"9,10 0-5,-10 0-11,10 3-7,-10-3-13,12 0-6,-12 0-2,14 0-11,-8 0 2,-6 0-11,13-3-1,-4 3-33,-9 0-37,14-3-35,-4 2-56,-4 0-134,-6 1 59</inkml:trace>
  <inkml:trace contextRef="#ctx0" brushRef="#br0" timeOffset="259357.4219">13170 3342 69,'0'0'81,"-1"-10"-7,1 10 11,0 0-12,-2-11-8,2 11 0,-3-7-13,3 7 9,-7-8-14,7 8 10,-5-6-1,1 2-2,4 4-3,-6-7-1,6 7-12,-9-1-3,9 1-7,-9-3 6,9 3 3,0 0 1,-15 4-2,15-4-3,-12 5 1,7-2-10,-3 1-2,3 1-2,-2 2 6,-3 1 10,1 2-2,2 0-5,-3-1 5,2 3-5,1 3-3,-2 0-5,0-1-1,4-2-2,1 0-2,-1 3 4,1-4-7,1 1 4,1 0-3,-2-3 3,4 2-14,0 1-1,2-1 9,0-3-2,0 2-4,2-2 2,-1-1-2,0 3 1,4-3-1,-2 0 3,3 1-1,-1-1 1,0-1-6,2-2 1,1-3 0,-2 2 3,-1 0-4,3-2 2,1 0-3,-2-2 3,-9 1 2,16-4-8,-9 1 5,3 1-1,-3-2-6,-1 0 5,1-3-7,-2 3 6,1-1 8,-3 0-8,1-2 5,-4 7-6,3-14 6,-5 8-4,2 6 2,-2-17-2,-1 12 0,0-1-1,-1-3-1,0 4 0,-4-2-7,3 2 4,-3 2-13,-1 0-11,2 0-14,-5 3-6,3-2-22,0 1-12,9 1-12,-17 3-18,6 0-106,1 0-236,-1-1 104</inkml:trace>
  <inkml:trace contextRef="#ctx0" brushRef="#br0" timeOffset="260162.1094">13348 3381 64,'-3'8'120,"0"2"-14,0 0-11,0-2 6,1 2-24,0 1 1,1-3-7,0 0-6,2 1 9,-2-1 2,1-8-5,2 12-5,0-6-6,-1 1-13,2-1-2,-3-6-2,4 10-5,-1-5-2,0 0 2,-3-5-7,7 7-4,-3-4-1,-4-3 7,7 6-1,0-5 3,-7-1-5,10 3-4,-10-3-4,11 1 0,-11-1-4,11 0 0,-11 0-4,17-2 1,-11 0 4,2 0-3,-2-1-6,1 0 0,2-2 0,-1-1-3,0 2 4,0-2-8,-3 1 0,4-2 5,-3 0-1,-1-1-2,1-2-1,-3 3 5,1-3-5,1 3-3,-1-5 4,-1 2-5,-1-1 4,1 1 1,-4 0-1,1-2-2,-2 2 3,1 0 16,-3 1 5,-2-1-5,2 3-1,0 0-7,-2-1 5,3 3-4,-3 0 1,6 5-5,-14-7 1,6 3-2,-2 4-5,1 0 0,9 0 1,-17 3 1,6-2-3,1 5 3,-1-1-9,1 1-23,0 1-25,1 1-38,2-1-20,-1 3-28,-1-3-141,0 3-300,1-2 133</inkml:trace>
  <inkml:trace contextRef="#ctx0" brushRef="#br0" timeOffset="261138.6719">13729 3384 80,'-4'15'71,"0"-2"5,4-3 0,-1 1-19,-1-1 1,1 3-1,1-2-10,0-1 1,0 1-10,1-1 0,-1-1-1,2 0-8,-1-2-6,1-1 4,-2-6-6,3 12-6,-3-7 7,0-5-8,4 10 6,-2-6-5,-2-4-3,3 7 4,-3-7-3,5 6-37,-5-6-28,2 7-87,-2-7-152,0 0 68</inkml:trace>
  <inkml:trace contextRef="#ctx0" brushRef="#br0" timeOffset="262443.3594">13898 3321 15,'0'0'87,"0"0"-19,0 0 1,0 0-1,0 0 5,0 0 0,0 0 4,0 0-6,0 0 9,0 0-15,0 0 6,0 0-8,0 0-9,0 0 1,0 0-7,0 0-6,0 0-1,0 0 6,-5 14-5,5-14-2,-2 13-5,2-6-1,-4 0 12,3 3-2,0-4-11,1 4 9,-2 0-6,1 1-5,0-2-2,-1 0-5,2-9-10,2 15 8,-2-3 0,1-6 4,0 1-9,1-1-7,-2-6 13,2 12-3,3-9-12,-5-3 3,5 7-2,-2-3-7,-3-4 0,9 3 5,-9-3-4,11 0 4,-11 0 3,14-2-5,-7 0-2,-1-1 0,-6 3 1,13-6-1,-7 2-1,1 1 0,0-4-6,1 0 3,-3 3 2,-1-1 5,0 0-5,1-2-1,0 2-3,-5 5 1,6-10-1,-3 5 0,-1 0-2,-2 5 2,3-9 2,-3 9 4,3-7-10,-3 7 9,0 0-9,0-8 5,0 8-4,0 0-5,0 0 10,0 0-4,0 0 0,0 0-1,0 0 3,0 0 1,0 0-2,-11 24 6,9-16 0,-1 4-1,-1-3 0,3 2-3,-3 0 12,3-1 10,1 2 6,-3-1 12,3 3-1,0-3 1,-2 0-8,2 1 21,-1 1-3,-1-2-3,2 0-2,0 1-3,2-1-3,-4-2-5,1 2 16,1-1-3,0 0-3,-3-2-4,2-2-4,-1 4 4,-1-6-13,3-4-1,-6 11-1,3-6-1,3-5-7,-4 7 1,4-7-1,-5 6 0,5-6-1,-6 3-2,6-3-2,0 0-1,-9 1-3,9-1-8,0 0 9,-12-7-7,12 7-2,-3-7 2,3 7-2,0 0-3,-3-12 5,3 5-1,0 7-3,3-13 3,-1 6 1,1-3-5,1 3 0,-2-1-1,3-2 4,1 2 2,0 0-1,0-1-3,2 1 3,-2-1-3,2 1-1,-1 0 5,1 0 3,1-2-6,-1 2 4,1-2-5,-1 1 4,0 0-2,0 1 3,1-3-2,2 2-3,-4-1 2,2 3 1,-3-2-1,3-1 1,-1 0-1,-2 1 2,2-1-5,-1 0 2,-2 1-2,-1 4 2,3-3-1,-2 4-3,0-2 4,-5 6 1,6-8 1,-3 5 1,-3 3-2,5-5-2,-5 5 3,0 0-1,0 0 1,0 0-1,8-2 1,-8 2 1,0 0-1,0 0-2,5 16 3,-3-12 0,-2-4-3,3 8 4,-3-8 0,2 8 0,1-1 1,0-2-1,-3-5 2,5 8-3,-5-8-3,2 5 7,-2-5-2,0 0 3,5 6-2,-5-6 0,8 3-2,-8-3 0,5 2 2,-5-2-4,0 0 2,10-2 2,-10 2-5,0 0 3,0 0 2,0 0-2,11-2 3,-11 2-4,0 0-2,6-3 3,-6 3-3,0 0 3,0 0-4,4-7 3,-4 7-5,0 0 0,0 0-1,0 0 2,0 0 0,0 0-3,0 0 4,0 0-1,-22 9 1,22-9 0,-6 7 0,0-2 0,-1 2 0,3 1 2,-2 0 0,2 1 3,0-4-7,1 2 6,1 1-2,-1-3 1,3-5 1,-5 13-2,4-9 0,1-4-1,-1 11 5,1-11-3,1 10 0,-1-10 8,0 0-5,3 8 0,-3-8 2,8 3 10,-8-3-7,8 1-1,-8-1-5,10 0 1,-10 0 2,0 0-2,16-4-1,-16 4 1,10-5-10,-4 0-14,1 3-18,-2-2-21,-5 4-20,7-6-27,-7 6-14,8-8-15,-3 3-28,-5 5-17,7-8-108,-7 8-312,5-7 139</inkml:trace>
  <inkml:trace contextRef="#ctx0" brushRef="#br0" timeOffset="262982.4219">14378 3246 81,'0'0'116,"0"0"-5,0 0 0,0 0 2,0 0-4,0 0-7,0 0-10,0 0-6,0 0-11,0 0-2,0 0-13,0 0-5,0 0 3,0 0-5,0 0-5,0 0 12,0 0-5,7 24-10,-4-14 5,-2-1-1,2 2-1,-1-1-6,1 6-3,-1 0-3,0-3 1,-1 2-6,0-1-4,-1 2 2,0 1-4,-1 0-1,-2 0-2,2 0-2,-1-2-1,-1 1-1,0-4 3,-2 4-9,-2-2 6,3-5-5,-4 1 0,2 0-1,-3 3-6,2-4 4,-1 0-7,0-1-41,0 0-27,-1-1-45,3-3-45,-3 1-139,0 0-317,9-5 140</inkml:trace>
  <inkml:trace contextRef="#ctx0" brushRef="#br0" timeOffset="266826.1718">9163 3866 57,'0'0'58,"0"0"1,0 0-5,0 0 2,0 0 1,0 0-1,0 0-3,-3-12 4,3 12-4,0 0-5,0 0-2,0 0 1,0 0-9,0 0 2,0 0-9,0 0-1,0 0-2,0 0-1,0 0-7,0 0-2,0 0 3,0 0-6,0 0 4,-9-5 9,9 5-6,0 0-5,0 0 3,0 0-6,0 0 3,0 0 2,-2-8 0,2 8 2,0 0-10,0 0 6,0 0-8,-4-7 9,4 7-6,0 0-3,0 0-1,3-14 2,-3 14-8,1-8 1,-1 8-4,0 0 15,1-7-10,-1 7-3,1-9 0,-1 9 6,7-7-8,-7 7 2,5-6-3,-5 6 1,2-5-3,-2 5 0,0 0 10,6-5-2,-6 5-10,0 0 6,0 0-5,0 0 7,0 0-7,0 0 9,16 7-11,-16-7 9,8 5-5,-6-2 4,-2-3-3,8 7 8,-4-4-1,-4-3-2,9 4-1,-4-1 1,-5-3-2,9 1 1,-9-1-1,0 0 4,14-1-4,-14 1 4,8-3 0,-8 3 1,9-3-9,-9 3 7,7-4-7,-7 4 7,10-7-5,-6 4 2,-4 3 0,7-8 0,-4 5-8,-3 3 5,6-6 2,-6 6-3,6-6 2,-6 6 0,0 0-2,5-8 4,-5 8-1,3-5-6,-3 5-2,0 0 4,0 0-2,0 0 5,0 0-4,0 0 5,0 0-1,0 0 3,0 0-4,-18 17-3,15-8 1,-2 7 8,0-7-9,1 4 3,-2 2 0,2 0 8,1-3-4,0 5 4,-1-1-10,-3 1 8,5-1-4,0-4 0,1 0 6,0 2-1,-3-3-2,3 0 4,1 0-3,0 0-1,-1-1 3,1-1 1,-2-1-3,1-1-4,1-7 3,-3 12-2,2-7 4,-1 0-2,2-5-5,-2 9 3,2-9 2,-1 9-3,1-9 0,-1 7 9,1-7-11,0 0 6,-2 8-5,2-8-6,0 0-26,0 0-27,0 0-14,0 0-22,0 0-83,-2 6-193,2-6 86</inkml:trace>
  <inkml:trace contextRef="#ctx0" brushRef="#br0" timeOffset="267513.6718">9196 3938 32,'0'0'74,"0"0"-5,0 0-3,6-3-7,-6 3-11,0 0 2,0 0-7,0 0-3,0 0-6,0 0 2,0 0 4,0 0-7,0 0 3,0 0-9,0 0-4,0 0 1,0 0-1,0 0 2,0 0-2,0 0-8,0 0 1,0 0 0,0 0 4,0 0-7,0 0 2,0 0-9,0 0 3,0 0-1,0 0-4,0 0 3,0 0 0,0 0 3,0 0-4,0 0-3,0 0 7,0 0-8,0 0 3,0 0-3,0 0 7,0 0-6,0 0-3,0 0 19,0 0-2,0 0-3,0 0 3,0 0-2,0 0 9,0 0-11,0 0 6,0 0 0,0 0-5,0 0 0,0 0 3,0 0 0,0 0 8,0 0 5,0 0-3,0 0-2,0 0 2,0 0-6,0 0-1,0 0-4,0 0-4,0 0-2,0 0 3,0 0-8,0 0 2,0 0 0,0 0 0,0 0 1,0 0 0,0 0-5,0 0 0,0 0 6,0 0-9,0 0 4,0 0 3,0 0-8,0 0 7,0 0-5,0 0 4,0 0 0,0 0-3,0 0 2,0 0-3,0 0-1,0 0-2,0 0 3,0 0-2,0 0-1,0 0 5,6 9-5,-6-9 4,14-3-6,-7 1 5,5 1-1,-2-2 0,2 1-4,-5 0 8,5 1-7,-5-1 4,4 2-1,-3-2 1,-8 2-3,12 0 2,-12 0-3,10-3 4,-10 3-2,9 0 4,-9 0-6,0 0 4,0 0-7,0 0-15,0 0-21,0 0-25,0 0-26,0 0-28,0 0-74,0 0-211,0 0 93</inkml:trace>
  <inkml:trace contextRef="#ctx0" brushRef="#br0" timeOffset="268357.4219">9438 3827 43,'-3'7'72,"2"0"-10,-2 2-3,2 4-6,-3-4-5,0 3-8,3-3 1,-2 3-7,1-1 9,-1-2-16,1-2 0,-1 2-8,2-2 7,0 0-9,1-7 2,-4 11-2,4-5 7,0-6-9,-2 8 6,2-8-9,0 0-6,-3 7 2,3-7 5,0 0-5,0 0 0,0 0-7,0 0 5,0 0-4,0 0 1,0 0 1,0 0 4,16-13-6,-16 13 4,5-7-9,-1 3 9,-4 4-5,9-7-3,-5 4 3,-4 3-2,8-7 2,-8 7-7,7-3 9,-7 3-4,9-1 6,-9 1-6,0 0 6,9 0-5,-9 0-7,0 0 6,11 2 1,-8 2-6,4 1 5,-7-5 8,7 10-7,-4-3-5,1-2 7,0 2 1,-2 1-1,2 1 1,-1-2 0,0 0-3,-1 2 6,-1-1-6,-1-8 3,-1 13-4,-1-6 7,1 0 5,1-7-15,-6 11 9,2-5 11,0-2 1,4-4 1,-12 10 4,5-5-12,1-3 7,-2 2-2,0 0-1,2-2-3,-3 0-5,9-2 6,-13 2-6,13-2-2,-14 0 6,14 0 0,-10-2-6,10 2 0,-11-1 5,11 1-1,-7-1-14,7 1 7,-8-7 0,8 7-3,-4-4 7,4 4-3,0 0 5,0 0-9,-5-5 8,5 5-12,0 0-3,0 0 10,0 0-4,0 0 4,0 0 3,0 0-18,0 0-8,0 0-10,0 0-8,0 0-29,0 0-75,0 0-156,0 0 69</inkml:trace>
  <inkml:trace contextRef="#ctx0" brushRef="#br0" timeOffset="268755.8594">9469 3793 10,'10'-8'94,"-10"8"-10,0 0 1,0 0-5,10 0 15,-10 0-4,7-2-4,-7 2 2,12-5-10,-7 5-5,-5 0-8,14-1-10,-8 0-7,-6 1-4,13-2-6,-5 1 9,0-1-12,-8 2-3,14 0-11,-8-3-17,0 2-42,-6 1-36,11-1-29,-11 1-75,10 0-190,-10 0 85</inkml:trace>
  <inkml:trace contextRef="#ctx0" brushRef="#br0" timeOffset="269271.4844">9651 3842 64,'-3'8'79,"1"4"-2,-1-4-5,2 2-15,1-1 5,0 2-11,-1-2 10,-1 3 0,2-2-8,0 0-1,3-1-10,-2 0 9,0-1 2,2 4-4,0-4-8,-1-3-6,2 2-4,-1-1 2,2 1 0,1-3-9,-1 2-5,-1-1 4,1 0-3,0 0-3,2-3 0,0 1-1,0 0 2,-1-1-3,-6-2 2,15 2-4,-8-2 0,-7 0-4,14-2-6,-8 0 8,-6 2-14,14-6 2,-9 4-6,2-3 15,-2 1-7,1-1 9,-2-1-4,1 1 1,0-4-4,-1 2 3,0 2-2,0-2 1,-2-2-11,1 0 14,0-1 1,-2-1-6,0 1-2,-1 0-1,0-1 7,-1 1 1,0-1 20,-2 0 0,-1 0 0,3 2-4,-5 0-1,2-2-1,-1 1-7,-1 1 4,1 0-5,-1 4-2,0-4-3,0 4 4,1 1-9,0-2 0,-1 3 3,-2-1-2,8 4 3,-14-3-5,8 1-5,6 2 1,-16 2 5,9 1-5,0 1-4,-1 2-4,-2 2-18,3 1-18,0-2-34,0 1-12,0 2-25,2 1-94,-3 2-226,1-1 100</inkml:trace>
  <inkml:trace contextRef="#ctx0" brushRef="#br0" timeOffset="270265.625">9995 3913 32,'0'0'97,"0"0"-10,0 0 3,0 0-3,0 0-13,0 0-1,0 0-15,0 0 0,0 0-8,0 0-5,0 0 6,0 0-14,0 0 26,0 0-3,0 0-6,24 4 1,-14-3-11,0-2-9,2 1 2,-2 1-5,3-3 7,-2 2-11,3-2 2,-2 2-2,0-1 4,-1 0-9,-2 2 2,1-2-9,-10 1 9,17 0 0,-12-2-6,-5 2-2,13-1 0,-13 1-2,9-3-4,-9 3 5,0 0 2,10 0-7,-10 0-6,0 0-3,9-1-27,-9 1-33,0 0-30,0 0-27,0 0-108,0 0-241,0 0 107</inkml:trace>
  <inkml:trace contextRef="#ctx0" brushRef="#br0" timeOffset="271385.7422">10430 3923 92,'8'-7'84,"-4"0"-3,0 4-8,2-4 2,-1 0 4,2 0-23,-4 2 6,4-2-5,-2 1-7,-2 1-11,0-1 0,4-1-3,-2-2 0,-3 1 3,2 3-6,-1-2-1,-1 0-3,1 1 1,0-1 2,-3 7-15,2-8 4,-2 8 2,5-7-5,-5 7 0,0 0 0,0-10-10,0 10 4,0 0-6,0 0 4,0 0-5,0 0-1,0 0 4,-5-9 0,5 9-3,0 0 0,0 0-7,0 0 5,0 0 0,0 0-3,0 0 0,-14 19 6,10-11-5,0 4 4,2-1-3,-3 1 5,0 2-8,1 2 8,0 1-1,-1 0 0,1-3 17,0 4-13,0-3-6,1 1 5,0-5-6,-1 3 6,3-2-5,-2-3 4,3 3 1,0-2 8,-1-3-3,1-7-1,0 13-6,1-6 1,-1-7 4,2 9-5,-2-9 11,-2 9-4,2-9-5,0 0-5,2 8-2,-2-8 0,0 0 4,0 0-36,0 0-25,0 0-27,0 0-18,0 0-105,0 0-222,0 0 99</inkml:trace>
  <inkml:trace contextRef="#ctx0" brushRef="#br0" timeOffset="271877.9297">10588 3938 28,'0'0'81,"0"10"4,0-10-6,1 11 2,-1-11-18,0 11-2,1-6-10,-1-5-7,4 9-8,0-5 5,-4-4-6,5 8-2,-1-5 3,2-1-8,-6-2 3,9 4 3,-9-4-11,12-1-4,-12 1 4,14 0-6,-7-1 3,1-1-4,2 0-10,-2-1 8,-2 0-5,2-2 1,-2 1 2,-1 1-2,1 0 2,-1-2-2,-1-1-3,-1 0 6,1 0-4,0 0 5,-2-4 5,0 3 7,-2 7 3,0-15 9,0 7-5,-3-1-2,0 1-9,1-2 1,0 1 1,-3 2-8,1 0 1,0 2 7,4 5-7,-9-9-5,4 5-4,5 4 6,-10-7 6,10 7-14,-9-2-1,9 2 2,-13-1-4,13 1 1,-12 1-2,12-1 1,-13 5-19,7-2-13,0-1 1,6-2-25,-9 7-22,5-2-9,1 1-13,-3 0-89,1 1-201,0 0 89</inkml:trace>
  <inkml:trace contextRef="#ctx0" brushRef="#br0" timeOffset="272402.3437">10770 3880 43,'-1'7'106,"-2"3"-10,1-1-4,1 2 7,-2-4-15,2-1 0,1 3-16,0-9-8,1 11 4,2-5-1,0-1-7,0 1 3,1-1-3,1 0-2,1-1-16,1-1 11,0 0-7,1-3 0,-1 3 3,5-2-10,-4 0 6,2-1-1,2-1-3,-2 1 2,0-3-5,0-1-5,-2 2-1,0 0-4,2-3-2,0 3-1,-3-4-1,-2 3-1,2-2 1,0 1-8,-7 4 0,7-10 0,-3 4 8,-1 0-3,-2-1 0,-1 7 1,-1-17 1,-1 9 0,-1-4-4,0 7 3,-1-4-3,0 1-4,-2 4 2,1-5 1,-3 4-4,0-2 1,-2 2-2,3 0-5,-4 4-6,0 0 11,3 0-7,8 1-11,-14 1-19,4 1-23,10-2-14,-14 5-23,7-5-22,0 5-23,1-4-117,6-1-272,-12 11 121</inkml:trace>
  <inkml:trace contextRef="#ctx0" brushRef="#br0" timeOffset="272808.5938">11206 3780 60,'-4'5'117,"3"1"-26,-3 3 12,2 2 5,-4 5-7,0-5-15,0 5 16,1-2-23,-2 2 0,1-3-12,-2 2-6,2-6-9,-1 5-1,2-1-11,0-4-1,-2 1-1,3-2-6,0-1 1,1 2-4,1-4-9,2-5 4,-7 12-10,5-8 9,2-4-25,-5 6-14,5-6-25,0 0-26,0 0-21,0 0-25,-5 4-74,5-4-204,0 0 91</inkml:trace>
  <inkml:trace contextRef="#ctx0" brushRef="#br0" timeOffset="273207.0313">11089 3782 18,'5'6'52,"-5"-6"-3,6 4-11,-1-2 8,-5-2 3,0 0-10,12 0 5,-12 0-5,0 0-6,12-2-2,-12 2-7,5-7 7,-5 7-1,7-5-5,-3 0 12,-4 5-9,2-8-1,1 3-3,-3 5-1,0 0 2,1-13-8,-1 13-3,0-7 3,0 7-5,0 0 4,-1-12 6,1 12-13,-4-7-1,4 7-2,0 0 0,-10-1-4,10 1 7,0 0-10,0 0 1,-17 8-21,13-6-13,4-2-18,-9 7-23,4-1-37,0 1-120,-1 0 53</inkml:trace>
  <inkml:trace contextRef="#ctx0" brushRef="#br0" timeOffset="273628.9063">11261 3981 52,'0'0'84,"3"10"-4,-3-10 1,1 8-4,-1-8-9,1 6-7,-1-6 4,4 7 3,-4-7-5,4 5 4,-4-5-3,7 4-9,-7-4 0,8 0-4,-8 0-9,0 0 2,14-5-9,-14 5 6,12-3-3,-7-1 4,0-2-7,0 2-2,-5 4-8,9-8 6,-7 4-8,4-3 4,-6 7-2,3-13-5,-1 8 13,-2 5 3,1-7-4,-1 7-4,-4-10 0,4 10 1,-8-7-9,1 4 1,7 3-4,-14-2-5,7 2 0,7 0-26,-21 5-17,14-2-35,-2-1-29,-1 1-24,1 1-114,-2 3-252,1-1 112</inkml:trace>
  <inkml:trace contextRef="#ctx0" brushRef="#br0" timeOffset="274887.6953">9329 4234 103,'0'0'100,"0"0"7,0 0-1,0 0-4,0 0-5,0 0-3,0 0-4,0 0-2,0 0-12,0 0-6,0 0-7,0 0-2,0 0-11,0 0-2,0 0 5,0 0-11,0 0-9,0 0-2,-3-13-1,3 13-3,0 0-3,0 0-6,0 0 4,0 0 2,-5-7 13,5 7 2,0 0 0,0 0-7,-4-5 3,4 5-3,0 0 2,0 0-10,-6-7-1,6 7 0,0 0-5,0 0-3,-10-1-7,10 1 3,0 0 0,0 0-3,-12 5-3,12-5-1,-6 3-2,6-3 6,-8 9 1,3-2-1,0 0-5,0 0-2,1 3 1,0-1 0,2 3-1,-6-3 5,7 0-3,-2 2-3,2-1 5,0 1-3,1-1 3,-3-1-8,3 4 2,1-1 4,-3-3 0,3 0-3,0 1 2,1-2 6,-1 3-4,2-2-2,-1 0-3,3-4 2,-2 4-2,-1 1 2,1-4 2,-1-2 0,2 3-4,-4-7 8,8 8-6,-4-6 1,3 1 7,-3 1-11,-4-4 6,10 2-6,-4 1 4,-6-3 1,11 0 0,-11 0 2,9 0-4,-9 0-1,10-4-1,-5 0 1,-5 4-3,8-4 1,-4-1 4,-4 5-4,8-9 7,-5 4 0,-1-1-4,-2 6-2,2-12 4,0 6-2,-2 6 1,-2-13-3,2 6 2,0 7-3,-1-12 1,-3 7 5,4 5-6,-5-11 3,-1 8-2,2-2 0,4 5-2,-13-6 3,7 5-6,6 1 0,-12-3-3,3 3-9,9 0-12,-11 3-21,11-3-10,0 0-12,-19 4-24,12-3-19,7-1-23,-4 5-107,4-5-265,0 0 119</inkml:trace>
  <inkml:trace contextRef="#ctx0" brushRef="#br0" timeOffset="275387.6953">9480 4377 61,'0'0'78,"1"11"-3,-1-11 6,4 8-13,-2-4-4,-2-4-1,7 10-7,-3-7 3,-2 1 2,-2-4-12,10 7 7,-6-6-14,-4-1 0,12 3 1,-12-3-4,13 0-3,-8 0 7,-5 0-13,15-5 6,-9 3-12,3-3 1,0 0-16,-2 0 11,-2-1-7,0 2 10,0 0-3,1-2 11,-2-1 6,1 1 3,-2-1 1,-1 0-4,-2 7 2,3-13-2,-3 6 3,0 7 13,-4-14-14,2 5-7,-1 4 6,-2-5-4,-3 1-3,2 1-2,-1 1-8,0 2-3,2 0-7,-3 2 3,8 3 0,-15-2-2,8 2 3,7 0-14,-16 0 2,9 2-3,0 1-11,-1 1-19,-1 0-22,3 1-30,0-1-37,1 3-15,-1-2-109,1-1-262,1 2 115</inkml:trace>
  <inkml:trace contextRef="#ctx0" brushRef="#br0" timeOffset="275872.0703">9853 4292 42,'0'0'102,"0"0"-1,6 11-2,-6-11-3,0 0 13,9 2-10,-9-2-10,12 0-1,-12 0-7,15-1-10,-3 0-4,-1 1-2,1-2-15,-2 0 0,4 2-4,-3 0 0,2 0-10,-1 0-2,-5-3-5,5 3 15,-5 0-16,-7 0-7,16 0-2,-9-1-1,-7 1-8,0 0-31,18 0-37,-14-2-32,-4 2-34,0 0-85,0 0-224,0 0 100</inkml:trace>
  <inkml:trace contextRef="#ctx0" brushRef="#br0" timeOffset="276301.7577">10349 4209 13,'5'7'101,"-5"-7"-2,4 8 17,-2-3-3,1 4-7,-1-5-18,5 4-1,-4-2 0,3 4-5,-1-2-7,1 0-11,3 1-9,-3-1 1,3 1-5,-1-1-12,2-1 4,-1 2-10,-2-3-3,3 1 1,-3 0-1,0 0-9,-2-2 3,0-1-6,1-1-3,-2 1-5,-4-4-13,9 3-26,-4 0-30,-5-3-27,0 0-19,0 0-97,0 0-217,0 0 97</inkml:trace>
  <inkml:trace contextRef="#ctx0" brushRef="#br0" timeOffset="276622.0703">10499 4166 81,'-3'6'104,"-3"2"16,-1 1-2,-1 1-17,0 0-7,1-1 0,-5 7-7,2-4-11,0 2-5,-2-1-6,3-2-7,0 0-6,-1-2-6,0 3 1,1-3-6,2-2-5,0-1-5,-1-1-8,3 2 3,0-2-2,-2-1 3,3 1-13,4-5-2,-3 9-27,3-9-29,0 0-32,0 0-41,-4 5-83,4-5-215,0 0 95</inkml:trace>
  <inkml:trace contextRef="#ctx0" brushRef="#br0" timeOffset="277141.6016">10888 4185 29,'0'0'110,"1"8"2,-1-8-4,0 0-2,-14 16 0,9-8-3,-1-1-9,-1 1-9,0 2 2,-1 1 8,0-1 4,-1 5-14,0-6-1,0 4-14,0 0-4,1-3-5,0 0-7,1-1-4,1 0-12,0-1 5,-1 1-5,4-3-1,1-2-4,-2 2-8,4-6 5,-5 9-10,1-6-5,4-3-12,-2 9-16,2-9-29,0 0-25,0 0-29,-8 3-31,8-3-131,0 0-278,0 0 124</inkml:trace>
  <inkml:trace contextRef="#ctx0" brushRef="#br0" timeOffset="277508.7891">10712 4206 52,'0'0'81,"2"12"-17,1-5 1,-3-7-2,4 7-6,-1-4 3,-3-3-7,9 4-2,-9-4-4,9 2 13,-9-2-20,12-3-2,-12 3-8,11-3 1,-11 3-10,12-8-6,-12 8 4,9-9 3,-8 5 2,-1 4-11,6-9 16,-3 4-16,-2-2 11,-1 7-9,-1-9 2,1 9-8,0 0 11,-6-13-9,6 13 0,-7-4-2,7 4 15,-9-1-22,9 1-4,0 0-5,-11 1-30,11-1-24,-10 5-30,4-2-58,0 0-162,6-3 73</inkml:trace>
  <inkml:trace contextRef="#ctx0" brushRef="#br0" timeOffset="277907.2266">10931 4373 13,'0'0'99,"-3"11"2,3-11-9,0 0-9,0 0-7,2 11-4,-2-11 2,0 0 11,5 10-12,-5-10-6,7 6 1,-7-6-8,0 0-1,11 5-13,-11-5 1,10 1 8,-10-1-8,0 0-5,21-1-2,-14-2-11,1 1 2,-2-3-2,1 4-9,-2-4 6,1 0-7,1 2-2,-2-3-1,-1 1 1,-1-1 0,-3 6-7,3-14 3,-3 14-1,-1-10 4,1 10-4,-7-9-4,2 6 2,-1-1-9,6 4 10,-12-2-7,1-1-11,11 3 7,-18 3-3,5 2-19,3-4-33,0 5-33,-3-1-46,-2 4-84,2-2-237,1-2 105</inkml:trace>
  <inkml:trace contextRef="#ctx0" brushRef="#br0" timeOffset="278958.0077">9057 4863 28,'0'0'85,"0"0"0,-4-8-5,4 8-6,0 0 5,0 0 2,0 0-5,0 0-8,0 0-9,0 0-13,0 0 3,0 0-8,0 0 4,0 0-15,0 0 4,0 0 12,0 0 3,0 0-9,6 29-3,-1-21-5,0 0-1,1 1 7,1 0-13,1 3-2,0-2 5,-1 4-6,2 0-2,0-4-5,0 3 18,-2-1-19,2-3-2,1 3-1,-3-2 0,-1 1-1,1-5 0,-1 4-5,-2-5-1,0 1 0,-1 0 2,2-2 0,-1 1-1,-2 0-4,-2-5 7,3 8-5,-3-8 0,3 4-29,-3-4-11,0 0-20,0 0-32,3 8-21,-3-8-90,0 0-214,0 0 94</inkml:trace>
  <inkml:trace contextRef="#ctx0" brushRef="#br0" timeOffset="279340.8203">9186 4923 46,'-6'10'100,"-2"0"1,1 2-7,0 1-2,-3 0-10,3-3-8,-2 1 0,1-2-11,0 0-7,0-1-1,3 1-6,-3 0-1,1-2-14,0-1-1,2 1-8,0-2 1,1-1-3,0 3 0,-2-2-1,6-5-4,-7 6-4,4-2 4,3-4-34,-6 7-19,6-7-27,0 0-24,-5 5-77,5-5-174,0 0 77</inkml:trace>
  <inkml:trace contextRef="#ctx0" brushRef="#br0" timeOffset="279950.1953">9472 4943 65,'0'0'131,"0"0"-2,0 0-3,0 0-3,19-9 18,-19 9-2,16-4-21,-5 2-5,-1-1-16,1 3-7,0-3-8,1 2-8,-1-2-9,2 3-4,-2-1-9,1 0-6,-2 1-4,-2 0-5,-8 0-4,14-3-36,-8 6-33,-6-3-34,10-3-34,-10 3-23,7 3-111,-7-3-257,0 0 114</inkml:trace>
  <inkml:trace contextRef="#ctx0" brushRef="#br0" timeOffset="280184.5703">9514 5055 32,'14'0'125,"-14"0"-3,17-2-2,-8 2-7,0-3-9,-1 3-11,-8 0-10,16-1-8,-10 1-10,-6 0-3,13 0-12,-13 0-3,13 0-8,-13 0-26,9 0-36,-9 0-25,9 0-21,-9 0-99,10 0-181,-10 0 81</inkml:trace>
  <inkml:trace contextRef="#ctx0" brushRef="#br0" timeOffset="283661.1327">10392 4823 28,'0'0'76,"0"0"-6,0 0 3,0 0 0,3-7-14,-3 7 12,0 0 2,0 0 2,0-9 8,0 9-10,0 0-12,0 0-1,-4-12-3,4 12-8,0 0-3,-1-8-6,1 8-4,-4-9-7,4 9 5,-3-7 6,3 7 7,-2-8-5,2 8-6,-7-7-2,7 7-5,-4-7-1,4 7-7,-7-3 17,7 3-7,-7-5-6,7 5 3,-9-4-5,9 4-1,-7-3-2,7 3 2,-10 0-6,10 0 2,-12 0-9,12 0-3,-10 4 4,1 0 4,4 0-5,-2 1-3,2 0 3,-1 2-1,-2 1 11,3 1-2,-1 0 0,2-3 0,0 4-1,-1-3-1,2 6 2,0-2-4,0 6 7,2-8-4,-1 3 2,0-2-5,1-2-2,1 3 2,-2-1-2,2-1-2,2-1 0,-1 1 0,-1-2-3,1 1 2,2-1 2,-2 3-6,2-5 0,0 1 4,2 0-1,-2 1 0,2-2-3,-1 0-1,1-2 2,0 2-3,3-2 2,-2 1-3,1-2 9,-1 0-5,-6-2 0,10 3-1,-3-1 2,-7-2-7,12-1 2,-12 1 3,9-1-6,-9 1 5,13-2-3,-8-1 6,2-2 0,-7 5 1,10-6-2,-6 2-4,-1 0 3,3-1-2,-6 5 4,5-10-5,-4 4 4,2-1-3,-3 7-2,0-13 6,0 13-5,-3-11 1,3 11 3,-4-11 1,2 5-2,-4 2-2,1-1 1,-2 1-1,2-1-1,-2 2 0,-2-2 1,2 2-3,7 3-1,-14-2 0,6 0 1,8 2 1,-15 3-2,8-2-2,1 2 3,-2 0-15,1-1-15,1 2-15,0 1-25,6-5-15,-9 8-16,4-5-20,2 4-16,1-1-126,2-6-285,-4 11 126</inkml:trace>
  <inkml:trace contextRef="#ctx0" brushRef="#br0" timeOffset="284262.6953">10520 4861 39,'0'6'95,"0"-6"-18,-4 17 29,3-9-17,0-1-3,1 2-14,1 0-8,-1-1-3,2 0-2,1-1-8,-1 2 14,0-2-12,-1-1-1,0 1-1,2-1-16,-1 1 1,1-1-4,1-1 4,0 0-7,1 1-2,1-3-1,-1 1-7,2-2 1,-7-2 7,13 3-5,-6-2 1,-1-1-5,-6 0-2,13 0 6,-13 0-6,14-1 3,-5-3-2,-2 2 2,0-1-3,2-2 0,-2 1-1,-2-1 2,4-2-6,-6 2 12,1-1 2,1-2 6,-1-2-7,0-1 15,-1 2 9,-1 0-6,0-3-4,-1 2 2,-1 0 2,0 0-3,-1-1-6,-2 2-2,0 1-2,1 0-1,-2 1-5,0-1-6,-1-1 5,0 2-5,-1 0 2,-1 2-7,2 0 1,-1 2-3,0-3-1,-1 3-1,7 3-2,-13-3-2,5 1 1,8 2-3,-15 0-16,6 2-9,9-2-19,-16 5-14,9-1-22,1 0-11,1 0-26,-1 1-18,-1 2-17,2-2-106,0 1-277,1 3 123</inkml:trace>
  <inkml:trace contextRef="#ctx0" brushRef="#br0" timeOffset="284942.3827">10786 4880 61,'0'0'65,"0"0"8,0 0-5,0 0-7,0 0 13,0 0-6,0 0 7,0 0-9,4 14 1,-4-14-10,0 0 4,0 0-14,7 6 0,-7-6-11,0 0-2,0 0-6,0 0 6,0 0-9,0 0 0,3 8-2,-3-8-3,0 0-6,0 0 7,0 0-9,0 0 3,0 0-6,0 0 1,0 0 0,0 0-4,0 0-1,0 0 9,0 0-12,0 0 12,0 0-7,0 0 3,0 0-5,0 0 3,0 0-7,0 0 1,0 0 3,0 0-8,0 0 7,0 0-3,0 0-15,0 0-24,0 0-29,0 0-32,0 0-80,0 0-193,0 0 86</inkml:trace>
  <inkml:trace contextRef="#ctx0" brushRef="#br0" timeOffset="285676.7577">10968 4891 1,'7'-7'76,"-5"2"-11,-2 5-3,7-8-3,-3 3-7,-1 0 1,-3 5-4,6-9-7,-4 2 0,-2 7-1,6-9-6,-3 2-1,-1 2-11,-2 5-1,4-12-2,-2 9 5,-2 3-5,2-9-6,1 2 10,-3 7 3,0-9 0,0 9 2,0 0 7,0-11-4,0 11 2,0 0 1,0 0 1,0-10-2,0 10-8,0 0 4,0 0 7,0 0-14,0 0 5,0 0-7,0 0-3,0 0-6,0 0 2,-5-5 0,5 5-10,0 0 3,0 0 4,0 0-3,0 0 6,0 0 4,0 0 7,-11 17-5,11-17 3,-3 10-3,3-3 13,0-7 3,-2 14-2,1-9-6,-1 5 1,2 0-4,-2-2 3,2 3 15,0-1-9,0 0 0,0-1 1,0 0-6,2-2-8,0 2 1,-2 0 2,0-1-4,0-8-3,1 14 11,1-7-14,-1 0 3,-1-7-3,2 10 0,-2-10-2,0 7-4,0-7 1,0 0 5,-2 11-9,2-11 1,0 0 0,0 11-1,0-11 4,0 6-4,0-6-1,0 0-13,0 0-20,0 0-24,0 10-29,0-10-35,0 0-20,0 0-140,0 0-298,0 0 132</inkml:trace>
  <inkml:trace contextRef="#ctx0" brushRef="#br0" timeOffset="286192.3827">11142 4784 11,'0'0'95,"0"0"-4,-10 18-26,10-18 1,-3 14 11,1-9 13,-1 2-20,3-7-9,-1 18-3,1-8 16,0 0-3,0-2-11,0 2-3,1-2-7,-1-1-11,4-1 5,-3 2-6,2-3-7,-2 5-7,2-5 8,1 0-4,-1 0 2,-3-5-7,8 9-5,0-5-3,-3-1 1,1-2-2,1 1 3,-7-2-3,15 2-5,-15-2 1,14-3-3,-7 1 4,0 0-3,2-1-2,-1-4-2,-3 3 6,2 0-4,-1-2-4,-3 1 4,3-5 3,-4 3-7,1-3 5,-2 1 0,0 1-1,-1 8 1,-1-17 13,0 7 1,-1 2-19,-1 0 15,-1 1-11,0-2 8,-1 3-8,0 1-5,0-3 12,0 3-8,-2 0 1,2 1 3,5 4-10,-15-3-12,8 2-11,7 1-11,-11-1-24,2-1-14,9 2-13,-12 2-12,12-2-17,-10 2-71,4 1-201,6-3 89</inkml:trace>
  <inkml:trace contextRef="#ctx0" brushRef="#br0" timeOffset="286653.3203">11325 4845 29,'1'8'75,"-1"-8"6,3 9-1,-1-4-6,1 1-13,2-1-1,-3 1 0,-2-6-1,7 10 0,-3-5-2,1-1-4,0-1-5,-5-3 3,11 5-2,-5-3-12,0 1 9,-6-3-12,12 0 0,-4 0 0,-8 0-10,15-5 4,-5 3-9,-3-1-4,2-2 14,-1 0-9,1-1 0,-1 0-5,-1 0 12,0-1-7,0-2 1,0 2 11,-3 2 7,1-4 4,-3 3 6,1-2-3,-2 2 6,-1 6 11,1-15-10,-1 8-4,0 7 5,-3-15-1,0 9-2,-1 0-5,0 0-2,0 1-6,0-2-7,-2 2-1,0 2-5,6 3-3,-13-5-4,5 4-9,-2 1-15,10 0-29,-19 3-22,8 0-32,0 0-24,2-1-39,-2 5-134,1-2-309,1 2 136</inkml:trace>
  <inkml:trace contextRef="#ctx0" brushRef="#br0" timeOffset="287911.1327">10105 5174 26,'0'0'52,"0"0"-7,0 0-1,0 0 0,0 0 1,0 0-5,0 0-1,0 0 0,0 0-8,0 0-6,25 0 3,-25 0-9,12 0 5,-12 0-5,14-1 1,-7 1 0,4 0-4,0-1 2,1 1-4,0-2-3,2 2 0,-2-3 0,3 3-4,2 0 5,-3-1-7,4-2-3,-4 2 7,3 0-2,0 0-3,0 1-1,-3-3 2,-1 2 4,1 0-4,-1 0-7,-1 1 6,3 0-1,-3-1-2,0 1-4,-1 0 6,2-1 4,-1 1-8,-1-2-1,2 1 8,0-2-8,1 2 1,-3 1 0,2 0 2,0-2-5,0 0 4,2 0 4,-4 1-2,3 1-3,0 0 0,-1 0 3,0-2-1,-1 1-3,-1 1 3,2 0-2,-1 0 5,-1-1-2,-3 1-3,3 0-4,-3-2 8,3 4-8,-3-2 6,-8 0 1,15 1 3,-15-1-1,17-1-6,-12 1 0,5 1-2,-10-1 3,17-1-3,-10 1 2,4-2 0,-4 1 3,5-1-4,1 2 10,-1-1-9,0 0-5,-1 1 9,1 0-1,-1-1-1,2 0-1,-1 0 7,-2 0-6,1 1 5,1-2-4,-3 2 0,3 0-5,-3-2 4,2 1 1,0 2-1,-1-2-3,1 1 9,1 0-9,-1-1 3,0 1-2,-1 0 5,1-1-1,-1 1-2,1-2-4,-2 0 1,3 2 6,-3-1-3,1 0-3,-10 1 1,20 0 0,-12 0 3,-1-1-1,-7 1 4,16 1-2,-8-1-1,-8 0-2,16 0-2,-8 0 1,1 0 4,0 0 1,-9 0-2,14 0-2,-6 0 3,-8 0-4,16-1-1,-7 1 3,-1 0-2,3 0-2,-11 0 3,14 0-2,-5 0 4,-9 0 0,12 0 5,-12 0-7,11 0 0,-11 0 0,10 0 2,-10 0-2,9-2 9,-9 2-7,9 2-3,-9-2 6,0 0-3,13-2 1,-13 2 0,8-3-1,-8 3-4,9-2 3,-3 1 0,-6 1-3,10-1 3,-10 1 0,9-3-5,-9 3 10,8-1-4,-8 1-2,8-3-3,-8 3 5,0 0-4,10-1-8,-10 1-17,0 0-14,0 0-65,0 0-115,0 0 51</inkml:trace>
  <inkml:trace contextRef="#ctx0" brushRef="#br0" timeOffset="289075.1953">10386 5267 45,'0'0'123,"0"0"-2,0 0-9,0 0 5,0 0-5,0 0-8,0 0-2,0 0-8,0 0-11,0 0-7,0 0-9,7-24-8,-7 24-5,7-6-5,-5 1-3,-2 5-10,8-10 0,-4 8 0,-4 2-6,8-7-6,-8 7 1,7-5-8,-7 5 0,5-3 2,-5 3-4,0 0 1,8-1-1,-8 1-1,0 0-2,0 0 1,0 0-5,13 5 1,-13-5 3,7 2-3,-7-2-1,8 5 1,-4-3-4,-4-2-1,8 3 2,-8-3-2,7 2 1,-7-2-1,10 2 2,-10-2-2,0 0-2,13-2-2,-13 2-1,10-1 3,-10 1 0,8-1 3,-8 1-2,0 0-1,12-4-5,-12 4 2,6-4-9,-1 2-8,-5 2 1,0 0-2,6-5 3,-6 5 0,0 0-2,0 0 6,0 0 0,7-3 8,-7 3-9,0 0 5,0 0 2,0 0 0,0 0-8,0 0 9,0 0 9,0 0-11,0 0 2,-12 18 4,11-11 3,-4 0 1,1 1-5,2 0 11,-2 1-8,1 0 6,-1 1-1,2-1 2,-2 1-2,1-2 11,1 3-13,-2-3 1,3 1 4,0-1-3,1-8-7,-4 14 8,2-7-5,2-7-1,-1 9 3,1-9-5,-1 7 1,1-7-1,-1 9 2,1-9-4,0 0-11,0 0-19,0 0-18,-2 8-16,2-8-15,0 0-25,0 0-19,0 0-74,0 0-217,0 0 95</inkml:trace>
  <inkml:trace contextRef="#ctx0" brushRef="#br0" timeOffset="289364.2577">10460 5302 18,'0'0'114,"7"-4"7,-7 4 3,7-3 5,-7 3-13,8-2-6,-8 2-15,10-2 1,-10 2-7,11 0-9,-11 0-6,12-3-4,-6 1-10,-6 2-5,13-2-4,-8 1-6,-5 1-8,14-2-10,-9 0-14,-5 2-31,10-3-30,-10 3-31,10-2-34,-10 2-98,7-1-230,-7 1 102</inkml:trace>
  <inkml:trace contextRef="#ctx0" brushRef="#br0" timeOffset="290043.9453">10741 5230 53,'-4'13'84,"3"-6"-5,-3 3-1,0-1-9,2-1-5,-2 0-4,3 0-7,-2 1-9,0-1 8,0-1-14,0 4-6,0-5 5,2 1-9,1-7 3,-6 9-7,5-4-2,1-5 4,0 0-9,0 0-5,-3 8 0,3-8-4,0 0 5,0 0-3,0 0-3,0 0-3,0 0-2,0 0 1,0 0 0,0 0 3,0 0 2,0 0-4,0 0 4,0 0-10,20-10 9,-20 10-3,8-7-5,-8 7 10,10-4-8,-10 4-1,9-3-3,-5 0-2,-4 3 3,9-4 5,-9 4 0,9-3-1,-9 3-7,0 0 8,0 0 0,13 5-2,-13-5-2,6 5 6,-6-5-8,5 5-1,-5-5 3,8 6-2,-4-1 0,-4-5 5,5 6-4,-3-1-1,-2-5-1,2 9 8,-2-9-8,1 7 6,-1-7-2,0 8 3,0-8-1,0 0 0,0 0 0,-3 11 2,3-11 2,-6 6-3,6-6-5,-5 5 0,5-5 11,-9 6-3,9-6 6,-10 3 21,3-3-5,7 0-5,-12 0 0,12 0 2,-13 3-8,8-1 1,5-2 4,-13 0 9,13 0-5,-10 0 1,10 0-10,0 0 9,-15-2-9,15 2 4,-7 2-7,7-2 0,0 0-3,-9 0 4,9 0-4,0 0-4,0 0-4,0 0 3,0 0-7,0 0 4,0 0-1,0 0-5,0 0-17,0 0-17,-8 1-21,8-1-18,0 0-23,0 0-99,0 0-214,0 0 95</inkml:trace>
  <inkml:trace contextRef="#ctx0" brushRef="#br0" timeOffset="290356.4453">10750 5229 104,'0'0'107,"0"0"-13,13 1-1,-13-1-14,10 2-4,-10-2-15,8 1 0,-8-1-12,9 1-3,-9-1-8,10 0 0,-10 0-6,7 1-19,-7-1-25,9 0-33,-9 0-28,0 0-52,12-2-135,-12 2 61</inkml:trace>
  <inkml:trace contextRef="#ctx0" brushRef="#br0" timeOffset="290825.1953">10899 5262 38,'-1'9'84,"1"-9"-8,-2 7 4,2-7-4,-2 10-11,2-10-4,-1 11 2,1-11-11,-1 12 16,1-6-16,0-6-10,2 8 5,-2-8-10,3 11-2,-2-7-11,-1-4 1,3 9 3,1-4-10,-2 0 13,-2-5-7,10 7 1,-5-7 3,-5 0 2,11 4-12,-5-3 4,-6-1-1,14 0-6,-14 0 3,14-3 0,-6 1-6,-1-1 4,0 1-4,1-1 5,-2 0-12,0-1 5,2-2-1,-2 2 4,0 0-5,0-1 5,-4 0-7,2 0 0,-4 5-5,7-11 4,-6 5 1,3 0 8,-4 6-1,1-13 5,-1 6-1,0 7 1,-4-11 5,2 4 2,2 7-1,-6-11 4,4 3-3,-1 3-1,1-2-6,-4 2 0,6 5-2,-12-8-5,5 4-1,2 2 3,5 2-1,-14-5-7,8 4-8,6 1-8,-15 1-21,7 1-16,0-1-30,1 1-20,7-2-16,-17 5-104,11-3-237,-3 2 105</inkml:trace>
  <inkml:trace contextRef="#ctx0" brushRef="#br0" timeOffset="292817.3827">11570 5008 32,'0'0'105,"0"0"-3,0 0-13,0 0-3,0 0 7,0 0-1,0 0 2,0 0-6,0 0 1,0 0-2,0 0 11,0 0 4,0 0-4,0 0-10,28-2-3,-28 2-14,12 0-4,-12 0-6,15 1-8,-7-1-3,2-1-4,2 0-3,-2 1-7,3-1-3,-4 1-5,2 0-2,3-1-2,-5 0-1,4-1-2,-3 1-4,-2 2-3,-8-1-3,14-1 0,-8 2-2,-6-1-23,12 0-29,-12 0-23,0 0-29,11-2-24,-11 2-20,0 0-127,0 0-289,0 0 128</inkml:trace>
  <inkml:trace contextRef="#ctx0" brushRef="#br0" timeOffset="293317.3827">11579 5088 62,'0'0'81,"0"0"3,0 0 3,0 0-2,0 0 0,0 0-4,0 0-2,0 0-5,0 0 5,0 0-7,0 0-4,0 0-3,0 0-3,0 0-6,0 0-2,0 0-9,0 0-3,0 0-1,0 0 0,0 0-2,0 0-5,0 0-5,0 0 7,25-4 29,-25 4-1,8 1-5,-8-1-8,11 2-9,-11-2 0,13-2-4,-3 2-2,-3-1-5,4 1 0,0 0-2,-2 0-5,1 0-3,2-1 0,0 0-1,0 1 0,1-2-6,-2 2-2,1-1 2,-5 1-3,1-1 0,-8 1 1,14 0-4,-8 0 0,-6 0 0,12 0-4,-12 0 4,9 0-2,-9 0-5,0 0 2,0 0 1,11 0-2,-11 0 0,0 0-9,0 0-24,0 0-23,0 0-30,0 0-32,0 0-33,0 0-145,0 0-318,0 0 141</inkml:trace>
  <inkml:trace contextRef="#ctx0" brushRef="#br0" timeOffset="315378.9063">12167 4934 1,'0'0'57,"0"0"0,0 0-10,0 0 3,-11 0 0,11 0 1,0 0 4,0 0-8,0 0-2,0 0-5,0 0-6,0 0-4,-13-2 2,13 2-5,0 0 5,-8-2-1,8 2 0,-6-2 1,6 2 1,0 0-2,-9-3 6,9 3-2,0 0-9,-9-3 3,9 3-1,0 0-1,-8-5-6,8 5 13,-5-4-11,5 4 1,-8-5-12,8 5-1,-5-7 0,5 7-1,0 0 6,-2-7-10,2 7 6,-3-8-6,3 8 3,-2-7 0,2 7-5,0 0 0,-2-12 0,2 12 7,-1-7-5,1 7 3,0 0 2,0-12-3,0 12-3,0 0-3,1-10 3,-1 10 2,0-10-7,0 10 3,4-5 2,-4 5-2,0 0-1,4-9-4,-4 9 5,6-7 2,-4 2-5,-2 5 0,8-6 1,-2 2-1,-6 4 12,7-7-10,0 5-1,-1-1-6,2 1-2,-8 2 9,14-3-7,-8 3-1,3 0 6,-9 0-7,14 0 8,-7 0 1,0 3-2,1-1 1,-8-2-3,12 5 4,-7-2-4,1 1 7,-1-1 0,0 2-12,-1-1 2,1 1 4,-5-5 3,5 8 4,-1-4 9,-4-4-18,3 10 2,-3-10 7,0 8-2,0-8-5,-3 11 18,-1-5-14,2 0 10,-3 3-15,-1-2 11,0 2-10,0 0 10,-2 0-4,0-1-7,1 2 20,-2-1-18,-1-1-2,-1 4 0,0 0-3,3-1 7,0-1-6,-1-2 8,1 2-7,0-1 4,0 1-8,0 0 9,1-1-1,1 0 1,-1 2-4,2-2 4,1-1 11,0 1-14,-1 0 3,3-1-7,-1-1 11,-1 3-10,4-4-7,-2 1 10,2-7 3,0 10-7,0-10-2,0 10 2,0-10-1,2 8-2,-2-8-3,5 5 8,-5-5 3,7 3-10,-7-3 5,7 2 15,-7-2-7,0 0-5,15-2-6,-15 2 13,9-3-7,-2 1 16,-1-1-9,-6 3-13,12-8 17,-4 4-8,-3-1-4,1 1-3,-1-2 0,3-1 0,-2 2 9,1 0-4,-2-1 2,0 3-3,-1-4 2,0 1-4,1 0 4,-3-1 9,1 2-15,-1-3 12,1 1-3,-3 7-3,2-13 1,0 7 1,-2 6-3,-2-15 3,2 9-11,0 6 12,-3-12 5,1 6-6,2 6 2,-4-12 17,1 5-12,-1 0-1,0 2-3,0-2 3,4 7-3,-6-12-3,2 7 4,0-3-3,0 3-5,-1 0 7,5 5-8,-5-12 2,1 8 3,0-1 0,4 5-8,-6-11-6,3 7-21,3 4-9,-6-10-19,6 10-8,-1-9-19,-2 4-95,3 5-198,0 0 89</inkml:trace>
  <inkml:trace contextRef="#ctx0" brushRef="#br0" timeOffset="318199.2187">12885 4657 39,'0'0'85,"0"0"2,3-7-2,-3 7-7,0 0-4,0 0 8,0 0-3,0 0 4,0 0-7,0 0-2,0 0-3,0 0-7,0 0-7,0 0-2,0 0-10,0 0 0,-13 25 14,8-18-19,0 2-11,-3 0 10,0 4-3,-2-1-5,0 4 2,0-2-6,-1 2 3,1 0 4,-2 1-9,0 4 1,2-5-6,1 1 3,0-1-3,1-2-3,-2 2-1,2-2-2,-2 3 0,1-6 2,2 4-2,-3-1 1,3-4-4,-1 0-2,3 1-5,-1 0 2,3-4 3,-2 1-3,2 0 0,-3-2 0,2-2-14,4-4-19,-6 9-19,1-5-23,5-4-17,-7 5-17,7-5-26,-8 5-96,8-5-243,0 0 108</inkml:trace>
  <inkml:trace contextRef="#ctx0" brushRef="#br0" timeOffset="318730.4687">12623 4710 20,'0'0'100,"-2"11"-9,0-5-8,2-6 8,-4 10-11,4-4-15,-1 1-7,1-7 0,-2 13-1,2-6-14,0-7 3,2 12 5,-1-7 6,-1-5-18,6 8 2,-4-3 1,-2-5-4,8 5-6,-3-4 1,-5-1-1,11 1 3,-11-1 0,12-1-4,-12 1-4,12-5 5,-6 1-4,-2 0-1,-4 4-3,10-8 1,-6 3-1,0 0-2,-2-2-4,-2 7 6,5-10-1,-2 5-7,-3 5-2,1-10 3,-1 10-3,0 0-1,-3-11-5,3 11 2,-7-7 6,2 4-9,5 3-9,-11 0-19,11 0-7,-16 2-27,7 1-25,0 2-22,-2-1-32,0 3-71,1 0-220,1 1 97</inkml:trace>
  <inkml:trace contextRef="#ctx0" brushRef="#br0" timeOffset="319230.4687">12855 5056 61,'0'0'100,"0"0"-3,0 10-7,0-10 0,-2 9-5,2-9 8,0 8-10,0-8 2,4 9-14,-4-9-3,1 8-9,-1-8-6,5 6 1,-5-6-3,7 8 0,-3-5-6,2-1 0,-6-2 5,11 2-7,-3-2-2,0 0-5,2-3-1,-10 3 2,17-6 8,-8 3 0,-1 0 4,-1-1-5,1-2-2,-3 0-4,-1 0 0,2-3-7,-4 2 2,0 2-1,-1-5 2,0 3-4,-1 7 5,-4-14-4,-1 7 0,-1-1-4,0 6 0,-2-5-7,0 5 2,8 2 5,-15-3-22,7 4-13,-4 0-24,1 4-17,1 0-60,0 0-37,1 2-166,-5 3-336,4-1 150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8:31.9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16647 7900 17,'0'0'59,"0"0"0,0 0-5,0 0-4,0 0 10,0 0-10,0 0 0,0 0 4,0 0-3,0 0 0,0 0 5,0 0-14,0 0 13,0 0 0,0 0-5,0 0 4,0 0-5,0 0 1,0 0-1,0 0-1,0 0-3,0 0-3,0 0 1,0 0 2,0 0-4,0 0-3,0 0 7,0 0-6,0 0-2,0 0-2,0 0-2,0 0-5,0 0 3,0 0 0,0 0-3,0 0 9,0 0-15,0 0 6,0 0-2,0 0 2,0 0-3,0 0 2,0 0-2,0 0-4,0 0 0,0 0 2,0 0-2,0 0-8,0 0 1,0 0-3,0 0 3,0 0-5,0 0 5,0 0-5,0 0-1,0 0 2,0 0-3,0 0-1,10-1 0,-10 1-3,0 0-4,7-4 5,-7 4-2,0 0 1,7-5-1,-7 5-3,0 0 9,7-1-5,-7 1-3,0 0 4,10 0-8,-10 0 4,0 0 6,0 0-6,13 2 1,-13-2 1,5 1-1,-5-1 0,7 4 0,-7-4-3,0 0 0,7 4 4,-7-4-4,4 4 4,-4-4-3,2 7 10,-2-7-3,3 7 4,-3-7 3,1 10-4,-1-10-3,0 10 3,0-10 2,-2 12-7,0-5 0,0 0 4,2-7-1,-4 13-5,0-7 3,1 0-2,-3 3-5,4-1 1,-1-3-2,-1 2-2,2-2-1,-2 1 2,0-2-6,4-4 2,-8 12-3,6-8-6,2-4 1,-8 5 1,8-5 1,-4 7-9,4-7-6,-5 3 2,5-3-1,0 0 2,0 0-7,0 0 7,0 0-8,0 0 3,0 0 3,0 0-3,0 0 3,0 0 5,-6-14 2,6 14-4,0 0 7,0 0 0,10-11-1,-10 11 6,6-7-9,-6 7 8,7-4-2,-7 4 0,10-4 1,-10 4 7,9-2-6,-9 2-1,9 0 3,-9 0 1,13 3 4,-13-3-10,10 4 2,-6-1 5,2 1 7,-1 0-19,-1 1 17,0 0 6,1 2 1,-1 0-7,1 3 2,-1-3 2,1 1 3,-4-1 3,3 0 4,-3 0 6,0 1-2,-1-2 5,2 3 4,-2 1 6,-2 0-10,1-3 10,1-7-1,-1 14-4,-2-6-9,1-1 8,-3-1-2,2 2 5,-1 0-1,1-3 1,-4 1-4,2 0 0,-3-3-3,1 0 0,0-1-3,0 2-2,0-1-4,-2-1 4,9-2-2,-13 2-4,6-2 1,7 0-4,-14 1 3,14-1 2,-12-2-4,12 2-5,-11-6 8,11 6-4,-8-2 5,8 2-4,-8-4 0,8 4 3,0 0 0,-7-3 2,7 3-11,0 0 5,0 0-2,-6-3 4,6 3-7,0 0 2,0 0 4,0 0-8,0 0 1,0 0 2,0 0 2,0 0-8,0 0 0,0 0 2,0 0-13,0 0-9,0 0-7,0 0-10,0 0-3,0 0-17,0 0-11,0 0-7,0 0-22,0 0-17,0 0-103,0 0-239,0 0 106</inkml:trace>
  <inkml:trace contextRef="#ctx0" brushRef="#br0" timeOffset="1242.1875">17047 7940 16,'0'0'86,"0"0"7,0 0-3,0 0 6,0 0-9,0 0 6,0 0-7,0 0 6,0 0-1,9 20-1,-9-20 0,1 8 3,-1-8 4,2 9-9,-2-9-8,0 12-2,1-7 3,-1-5-1,0 14-4,0-7-2,0 1-10,0 1-2,0 0-1,-3 0-6,5-1-6,-2 0-1,0 1 0,1-1-1,0-1-3,-1 4-1,1-5-4,-1-6-5,2 17-2,0-10-1,0-2-4,1 2-2,0-1-4,-3-6 0,6 11 0,-3-6 0,-1 0-3,2 2-5,0-2 4,-4-5-3,8 5-2,-6 0-3,-2-5 4,9 7-2,-5-5-2,-4-2-3,9 7 0,-6-4 1,-3-3 5,11 4-6,-11-4 1,6 1 0,-6-1-2,8 3 1,-8-3-1,7 2-3,-7-2 1,0 0 3,12-3-1,-12 3 0,0 0 0,12-1-3,-12 1 4,8-3-3,-8 3 3,7-6-5,-7 6-2,8-2 4,-8 2-1,6-7 1,-6 7 0,7-4-3,-7 4 3,5-8-2,0 3 1,-5 5 2,5-8 0,-5 8-7,5-9 7,-4 4-4,-1 5 1,4-9 1,-1 2-2,-3 7-2,2-9 6,0 2-4,-2 7-2,1-10 2,0 4 3,-1 6-4,1-10 1,2 4-3,-3 6 6,1-12-5,0 6 4,1-1-4,-2 7 1,1-10-2,-1 10-1,-3-12 3,3 12-1,0-13 0,0 6-2,0 7 0,-1-11 1,-3 5-2,4 6 3,0-12-2,-2 6 1,2 6-2,-4-9 6,4 9-4,-4-11-1,2 7 1,2 4 0,-4-8 4,4 8-3,-5-11 2,2 6-4,3 5 2,-8-8 2,5 3-1,-1 0-1,4 5-9,-7-7 13,7 7-2,-7-7 0,4 4 3,3 3-6,-7-7 0,7 7 0,-8-4 3,8 4 0,-8-4-1,8 4-4,-9-1 4,9 1 1,-10-1-1,10 1 0,0 0-1,-13 5-1,8-4-2,5-1 0,-9 8-5,4-5 2,0 1-7,1 2-2,0 1-5,0-2-8,-2 1-10,2 0-9,2-1-15,-2 2-6,0-1-19,4-6-16,-5 11-19,2-5-11,1 0-19,2-6-8,-7 8-107,5-3-289,2-5 129</inkml:trace>
  <inkml:trace contextRef="#ctx0" brushRef="#br0" timeOffset="2546.875">17639 8165 86,'0'0'88,"0"0"2,0 0-2,0 0-1,0 0 2,0 0-2,0 0-8,0 0-5,0 0 6,0 0 0,0 0-5,0 0 0,0 0 1,0 0-8,0 0-1,0 0 1,0 0-1,0 0 3,0 0-11,0 0 0,0 0 2,0 0-6,0 0-4,0 0-6,0 0-5,0 0 3,0 0 1,0 0-8,0 0 2,0 0-2,0 0-11,0 0 9,0 0-5,0 0-2,0 0-4,0 0 2,0 0-3,0 0-2,0 0 0,0 0-2,0 0-2,0 0-1,0 0-7,0 10 5,0-10-1,0 0-2,0 0-6,-7 3 2,7-3 1,0 0-1,0 0-5,0 0 2,0 0-1,0 0-2,0 0-2,-15-6 1,15 6-3,0 0-2,0 0-7,-5-9 4,5 9 2,0 0-2,0 0-5,-1-10 6,1 10 0,0 0-2,0-8 2,0 8 0,0 0 4,0 0-2,0 0 0,2-10 2,-2 10-2,0 0 0,0 0 1,0 0 5,3-7 1,-3 7 4,0 0-1,0 0-3,0 0 1,7-4 2,-7 4-5,0 0-4,5-2 5,-5 2 0,0 0-1,0 0 2,7-5 2,-7 5 1,0 0 4,0 0 0,11 1 1,-11-1 0,0 0-1,8 6 3,-8-6 0,6 7 6,-2-2-9,-4-5 10,4 9 2,-3-3 0,-1-6 1,2 12-4,-4-5-3,2-7-2,-4 16-10,2-6-17,-3 0-15,-3-1-15,2 2-20,-2-2-31,2 1-21,-3-1-40,2 0-2,0 0-143,-1 0-327,2-1 144</inkml:trace>
  <inkml:trace contextRef="#ctx0" brushRef="#br0" timeOffset="5007.8125">18083 7989 42,'0'0'70,"0"0"1,0 0-4,0 0-2,0 0 4,0 0 5,0 0 5,0 0-5,0 0 4,0 0 4,0 0-9,0 0 3,0 0-3,-7-4-2,7 4 0,0 0-2,0 0 2,0 0-7,0 0 1,0 0 0,0 0 0,0 0-5,0 0 0,-5-5-7,5 5-1,0 0-3,0 0-1,0 0-3,0 0-4,0 0-2,-4-6-2,4 6 0,0 0-7,0 0-1,0 0-3,0 0 0,0 0-2,0-10 3,0 10-6,0 0 0,0 0-5,0 0 1,0 0-4,5-10 2,-5 10-1,6-3-2,-6 3 0,0 0-1,5-6-2,-5 6-5,0 0 4,5-5-6,-5 5 4,7-2 3,-7 2-5,9-2 3,-9 2-2,7-3-1,-7 3-1,9-2 2,-9 2-3,0 0 2,13 2-2,-13-2 1,10 2-3,-10-2 0,7 5 3,-7-5 0,8 7-3,-6-3 2,2-1 0,-4-3 0,5 8 3,-5-8-5,2 10 2,0-5-1,-2-5-2,4 12 2,-3-7 2,-1-5-1,0 12 1,-1-5-1,1-7 5,-2 10-1,2-10 2,0 13 2,-1-7-6,1-6 4,-3 11-2,-1-3-1,1-4-1,0 2 1,1 1 1,2-7-1,-7 7-2,3-3 0,1 2 0,3-6 0,-9 7-3,5-2 3,4-5-1,-9 8 0,5-3 2,-1-1 0,5-4 0,-10 7-2,6-3-1,-1 0 2,5-4-4,-8 6 2,4-2-1,4-4 3,-10 7-3,6-5 3,4-2-2,-7 5-1,7-5-3,-8 5 3,8-5-1,-5 7-2,0-3 2,5-4-3,-4 6 3,4-6-1,-5 6-4,5-6 7,-3 6 0,3-6 0,0 0-1,-4 9 0,4-9-2,-3 5 4,3-5-8,0 0 8,0 0-3,-2 7 3,2-7-2,0 0 2,0 0-4,0 0 4,0 0-1,0 0 2,0 0-3,0 0 1,0 0-1,4 10 5,-4-10 2,0 0-3,0 0 2,10-2-1,-10 2 1,0 0 4,12-1-6,-12 1 3,0 0-4,14-3 0,-14 3 0,9-1 3,-9 1-4,13-2 2,-13 2 1,9-1-3,-9 1 3,11 1 1,-11-1-1,13 0 0,-5 0 3,-8 0-1,11 0-4,-11 0 1,13 0 1,-13 0-1,9 2 0,-9-2 2,12-2 0,-12 2 1,8 0 0,-8 0 2,0 0-1,12 0 1,-12 0-4,0 0 1,9 0 0,-9 0-3,0 0-1,0 0 0,0 0 6,9 2-6,-9-2-2,0 0 4,0 0-2,0 0 2,7 0-2,-7 0 1,0 0-4,0 0 3,0 0 0,0 0-2,0 0 0,0 0-1,0 0-2,0 0-10,0 0-9,0 0-9,0 0-22,0 0-8,0 0-12,0 0-16,0 0-27,0 0-27,0 0-31,0 0-167,0 0-369,0 0 164</inkml:trace>
  <inkml:trace contextRef="#ctx0" brushRef="#br0" timeOffset="6453.125">18653 7947 13,'3'7'54,"-3"-7"0,0 0-7,0 0 4,0 0-6,0 0-3,0 0 6,0 0-5,0 0-1,0 0 10,0 0-11,0 0 5,0 0-2,0 0-8,0 0 12,0 0 2,0 0-1,0 0-3,0 0-1,0 0 7,0 0-2,0 0-6,0 0 3,0 0 4,0 0-1,0 0-4,0 0 7,0 0 0,0 0-7,0 0 0,0 0 4,0 0-4,0 0 5,0 0-5,0 0-4,0 0-3,0 0-2,0 0-6,0 0-3,0 0-5,0 0 1,0 0-1,0 0 0,0 0-4,0 0-10,0 0 10,0 0-1,0 0-1,0 0-3,0 0 3,-15-14-3,15 14 2,0 0 2,0 0-11,-8-2 4,8 2 3,0 0 2,0 0-5,-12-2-2,12 2 3,0 0 1,0 0 0,-11 4-1,11-4 2,-8 5 3,4-1 2,4-4 1,-9 8 1,4-2 4,3-1-1,-1 1 4,3-6-2,-8 12 4,5-5-1,-1 2-1,0-3 1,0 4-3,2 0-2,-4-2 0,3 2 0,-1 0-1,0-1-3,0 0-4,2 0 5,-1-2-3,1 0-3,-1-1 0,2 4-1,-2-1-1,1-1-1,0-2 0,2-6-2,-1 13 4,1-6-3,0-7 3,1 12 2,1-6-3,-2-6-5,1 12 0,1-6 4,-2 1-2,3 0-2,-3-7 2,4 10-2,0-5-2,-1 0 0,-3-5 0,7 10 2,-5-3-1,3-4-1,-5-3 0,8 7-3,-4-3 6,2 0-7,-1-1-1,1 1 2,-1 0-1,0-2 7,-5-2-7,10 6 1,-6-4-3,-4-2 0,9 4 0,-4-1 3,-5-3 0,13 0-2,-13 0 0,9 2 4,-9-2-2,0 0 3,10 0-7,-10 0-3,9-2-4,-9 2 2,9-3 3,-3 2-8,-6 1 1,11-4-7,-11 4 2,8-7 1,-3 5 1,-5 2-4,8-7-1,-3 4 2,-5 3-1,10-6 0,-7 2 4,-3 4-6,6-7 6,-3 1-5,-3 6 3,5-7 1,-5 7 2,4-8 1,-4 8-1,5-9 1,-5 9 2,4-7 3,-4 7 0,1-9 0,-1 9 1,0 0 5,-1-10 3,1 10 1,0 0 3,-2-11 4,2 11 4,-4-8-1,4 8 3,-4-7-1,4 7 5,-5-5-1,5 5 10,-4-5-2,4 5 3,-7-5-4,7 5 2,-9-4-1,9 4 3,-7-3-3,7 3 0,-11-1-3,11 1-1,-12 0-5,12 0 2,-14 1-2,6-1-2,8 0-3,-14 3 1,4-2-4,1 2 1,0 0-1,1-1-2,2 1-2,-2-2-5,8-1-3,-18 6-8,12-1-12,-1-3-7,0 0-17,2 1-20,5-3-24,-9 7-24,3-6-31,6-1-27,-6 7-27,6-7-35,-6 9-122,3-7-384,3-2 171</inkml:trace>
  <inkml:trace contextRef="#ctx0" brushRef="#br0" timeOffset="8335.9375">16665 8656 77,'0'0'79,"0"0"2,0 0-6,0 0 6,0 0-18,0 0-2,0 0-1,0 0 4,0 0-18,0 0 8,0 0 5,0 0-7,0 0-4,0 0 1,0 0-4,0 0 0,0 0 2,0 0 2,0 0-8,0 0 3,0 0 2,0 0-7,0 0-2,0 0-5,0 0 4,0 0-4,0 0 7,0 0-3,0 0-2,0 0 0,-4 23 3,4-23 3,-1 11 3,0-4-6,1-7 2,-2 15 0,2-5 5,0 0-5,-1-1 0,1 3-2,-1-2 0,-2 1-6,3 0 0,0-2-4,-1 3 3,-3-4-2,4 2 0,1-3-6,-1-7-3,-2 17 0,-1-10-2,2-2-2,0 3-1,1-8 0,-3 11 1,2-5-3,1-6 6,-3 10-9,3-10 2,-2 8-3,2-8-1,-2 8-2,2-8 0,-2 7 0,2-7-1,0 0 0,0 0-2,0 0-3,0 10 4,0-10 0,0 0-3,0 0 2,0 0-3,0 0 1,0 0-1,0 0 1,0 0-2,0 0 2,0 0-2,0 0 0,9 0 1,-9 0-2,0 0 5,0 0-3,0 0 0,15-6-5,-15 6 4,7-3 6,-7 3-5,0 0 0,10-4 2,-10 4 0,9 0-4,-9 0 4,10-3 1,-10 3-5,9 1 3,-9-1-3,10 2 2,-10-2 0,10 0-2,-10 0-3,9 0 0,-9 0-5,0 0-3,8 0 3,-8 0-8,0 0-2,0 0-2,9 0-7,-9 0-10,0 0 0,0 0-10,0 0-4,0 0-6,0 0-7,8 3-13,-8-3-5,0 0-10,0 0-4,0 0-4,0 0-5,0 0-2,0 0-4,0 0-78,0 0-208,0 0 92</inkml:trace>
  <inkml:trace contextRef="#ctx0" brushRef="#br0" timeOffset="8851.5625">16769 8792 68,'0'0'57,"2"-6"7,-2 6 4,0 0-7,0 0 3,0 0-10,0 0 16,0 0-3,0 0 7,0 0-19,0 0 7,0 0 4,-1-11-2,1 11-1,0 0-1,0 0-13,0 0 6,0 0-4,0 0-7,0 0 3,0 0-5,0 0-7,0 0 0,0 0-2,0 0-4,0 0 0,0 0 0,0 0-2,0 0-1,0 0 0,0 0 10,0 0-3,0 0 12,0 0-4,5 27-1,-5-27 9,0 13-3,1-9-1,-1-4 0,-1 14-1,1-4-5,0-1 0,1 1 3,-1 0-3,1 0 0,1 1-7,-2-1 1,0 0-3,0 0 1,1 0-1,-1 1 0,-1-1-4,2-1-3,0 0-1,0-2 2,1 0-2,-2-7-4,1 15-4,-1-9-2,3 1 2,-3-7-4,1 10-1,0-3-1,-1-7 4,2 9-5,-1-4-1,-1-5 0,0 8 0,0-8 0,0 0-2,0 10-5,0-10-1,0 0-8,0 0-9,0 7-7,0-7-9,0 0-13,0 0-8,0 0-14,0 0-30,0 0-24,0 0-16,0 0-27,0 0-140,0 0-330,0 0 146</inkml:trace>
  <inkml:trace contextRef="#ctx0" brushRef="#br0" timeOffset="11015.625">16553 9474 67,'0'0'104,"0"0"-9,0 0-14,0 0 13,0 0-6,0 0 5,0 0-3,0 0-1,0 0 2,0 0-6,0 0-4,0 0 15,0 0-19,0 0 5,0 0-5,0 0-3,0 0-4,0 0-3,0 0-4,0 0-4,0 0-6,0 0-2,0 0-2,0 0-8,0 0 0,0 0-6,0 0-5,0 0-5,0 0 0,0 0-5,0 0-1,0 0-3,0 0-1,0 0 3,0 0-4,0 0 3,0 0 2,0 0 1,16 0-1,-16 0-3,0 0-1,14 0-1,-14 0 3,13 0 1,-13 0 2,13 0 0,-5 0 3,0-2-1,-8 2-5,16 0 3,-9 2 0,4-4-5,-11 2 1,14 0-5,-7 0 3,-7 0-3,14 2 3,-6-2-7,-8 0 3,11 0-1,-4 0-3,-7 0 0,10 0 0,-10 0-1,10 0 0,-10 0 0,11 0-2,-11 0 0,0 0 2,9-2 1,-9 2 0,0 0-4,0 0 3,0 0 0,7 0-3,-7 0 3,0 0-4,0 0 1,0 0 4,0 0-5,0 0 4,9-3-2,-9 3 2,0 0-6,0 0 2,0 0 1,0 0-4,0 0 2,0 0 3,0 0-2,0 0 2,0 0-1,0 0 3,0 0-4,0 0 2,0 0-2,0 0 0,0 0 0,0 0-1,0 0 2,0 0-1,0 0-2,0 0 1,0 0-3,0 0 2,0 0-3,0 0 3,-7 20 1,7-20 5,-4 10-7,2-3 3,1-1 2,0 1-1,-2 2 0,2 0 0,-2 1 4,0 0-2,0-1-1,0 3 1,1-4 3,-3 3 4,4 2 0,-3-4 1,2 2-1,1-1 3,-1 3-5,-2-4 5,4 2-2,-2-2 3,0 1-3,1-1-3,1-1 5,1-1-6,-1-7 0,0 13 2,1-6-2,-1 2 0,1-2-3,2-2 2,-3-5-1,1 12 1,1-5-4,-2-7 4,1 10-5,0-6 0,-1-4-2,4 9 7,-4-9-3,3 8 1,-1-3-3,-2-5 0,0 0-2,1 10 1,-1-10 1,0 0 1,4 5-1,-4-5-2,0 0 0,0 0 3,3 5-2,-3-5 3,0 0-5,0 0 0,0 0-5,0 0-1,4 7-3,-4-7 3,0 0 0,0 0-4,0 0-3,0 0 0,0 0 0,0 0 3,2 5-2,-2-5 8,0 0-4,0 0 2,0 0 0,0 0 5,0 0-6,0 0 0,0 0-5,0 0-8,0 0-7,0 0-12,0 0-10,0 0-19,0 0-11,0 0-19,0 0-24,0 0-32,0 0-9,0 0-26,0 0-110,0 0-324,0 0 144</inkml:trace>
  <inkml:trace contextRef="#ctx0" brushRef="#br0" timeOffset="11726.5625">16637 9711 25,'0'0'98,"0"0"-2,0 0-2,0 0-10,0 0 1,0 0 1,0 0-15,0 0 1,0 0-1,0 0 1,0 0-8,0 0-1,0 0-7,0 0-1,0 0-2,0 0-3,0 0-4,0 0-3,0 0 10,0 0-5,0 0-5,0 0-2,0 0 4,0 0-5,0 0-4,0 0-15,0 0 15,0 0-3,0 0 0,0 0-5,0 0-3,0 0 4,0 0-4,0 0 0,0 0-6,0 0 0,0 0-3,0 0-5,0 0 4,0 0-1,0 0-1,0 0-7,0 0 3,0 0-4,-12 0 2,12 0-1,0 0-1,0 0 2,0 0-3,0 0 0,0 0 6,0 0-1,0 0-5,0 0-1,0 0 5,0 0 4,0 0-5,0 0 1,0 0 0,0 0 1,0 0 0,0 0 13,0 0 1,0 0-1,21-5 7,-21 5-5,11-2 2,-4-1-3,-7 3-4,14-1 1,-5 1 5,1-1-4,-10 1 1,15-3-2,-7 1 1,-8 2-7,14-2 4,-8 1-4,-6 1 0,14 0-4,-7-1 1,-7 1 0,9-1-4,-9 1 3,0 0-3,10-2-5,-10 2 2,0 0-10,0 0-9,0 0-13,0 0-22,8-4-17,-8 4-16,0 0-27,0 0-15,0 0-18,0 0-33,0 0-112,0 0-312,0 0 138</inkml:trace>
  <inkml:trace contextRef="#ctx0" brushRef="#br0" timeOffset="14281.25">16602 10214 96,'0'0'113,"0"0"-18,0 0 3,0 0 1,0 0-3,0 0-3,0 0-4,0 0-3,0 0-5,0 0-2,0 0-8,0 0 2,0 0-2,0 0-5,0 0-1,0 0-1,0 0-2,0 0 0,0 0-3,0 0-3,0 0 4,0 0-4,0 0 5,0 0-3,0 0-6,0 0 0,0 0-1,0 0-1,0 0-1,0 0-5,0 0 1,0 0 0,0 0-9,0 0-1,0 0-4,0 0-1,0 0-1,0 0-8,0 0 0,0 0 0,0 0 0,0 0-4,0 0-3,0 0 0,0 0-5,0 0-1,3-7 3,-3 7-6,0 0 2,5-7-2,-5 7-2,4-4 0,-4 4 1,5-4 1,-5 4-2,8-7-2,-8 7 0,3-4-3,-3 4 1,0 0 1,8-5 1,-8 5-3,0 0 2,7-1-2,-7 1-1,0 0 2,0 0 2,12 3-2,-12-3 0,7 3 0,-7-3 0,6 3 2,-2 1-3,1 0 2,-5-4 2,9 8-1,-5-3 0,1-3-2,-2 4 4,2-1-2,-5-5 0,8 8-3,-5-3 4,0 0-2,0 2 0,-3-7 1,6 8-1,-5-3 4,-1-5-6,4 9 1,-4-9-1,2 7 2,-2-7 2,3 8-1,-2-3 1,-1-5-2,0 0-4,1 9 4,-1-9-2,0 0 1,3 7 4,-3-7-3,0 0 1,-5 10-3,5-10 1,0 0 3,-1 7-1,1-7 0,0 0 1,-6 8-1,6-8 2,-2 5-3,2-5 3,-3 7 0,3-7-1,-4 5-5,4-5 4,-5 5-2,5-5 1,-5 5 5,5-5-2,-7 7-2,3-4 0,4-3 3,-5 6-2,5-6 2,-7 8-1,5-4-3,2-4 3,-7 8-3,4-6 1,-1 4 3,4-6-6,-8 6 2,8-6 0,-5 7 1,2-2 1,1 0-2,2-5 1,-4 9-1,4-9 1,-6 10-3,6-10 4,-6 5-4,6-5 4,-3 9-3,0-4 2,3-5-1,-4 6-1,4-6 4,-2 7-3,2-7 3,-4 5-1,4-5-6,-4 8 4,4-8 0,-2 9 0,2-9 1,-3 5 2,3-5-3,-3 7 3,3-7-5,0 0 1,-2 8-2,2-8 5,-2 9-5,2-9 3,0 0 3,-1 9 0,1-9-5,-1 8 4,1-8-2,0 0 2,0 0-3,0 0 5,-1 8-1,1-8-1,0 0 0,0 0-3,0 0 4,0 0-3,2 10 3,-2-10 4,0 0-7,0 0 5,0 0-3,0 0 2,0 0-1,0 0-6,0 0 6,0 0-1,0 0-3,5 3 5,-5-3-3,0 0-3,0 0 7,0 0-2,0 0-2,0 0 4,0 0-5,0 0 3,0 0-5,0 0 2,0 0-1,16-7 0,-16 7 1,0 0 0,0 0 0,6-5 2,-6 5 2,5-4-9,-5 4 5,8-2 1,-8 2-1,0 0 1,7-3-3,-7 3 2,8-3 0,-8 3 1,9-1-2,-9 1 4,9 0 0,-9 0-2,10-1-2,-10 1 2,11 1-4,-11-1 6,9 0-1,-9 0 0,11 0 0,-11 0 2,0 0-5,13 0-1,-13 0 0,10 1 4,-10-1-4,6 3 4,-6-3 1,9 0 0,-9 0-2,0 0 6,11 0-8,-11 0 4,0 0-5,10 0 5,-10 0-3,7 0 2,-7 0-3,0 0 4,0 0 2,0 0 0,0 0-1,8 0 3,-8 0-2,0 0 2,0 0 0,0 0 0,0 0 3,0 0-2,0 0 0,0 0 2,0 0-2,0 0-2,0 0 2,0 0-7,0 0-4,0 0-10,0 0-14,0 0-9,0 0-22,0 0-17,0 0-14,0 0-32,0 0-30,0 0-20,0 0-28,0 0-128,0 0-353,0 0 157</inkml:trace>
  <inkml:trace contextRef="#ctx0" brushRef="#br0" timeOffset="15210.9375">17186 10218 32,'0'0'91,"0"0"3,-2-6-12,2 6 2,0 0 4,0 0-2,0 0 5,0 0-4,0 0 1,0 0-10,0 0-7,0 0 3,0 0-1,0 0-10,0 0 6,0 0-8,0 0-6,0 0-6,0 0 2,0 0-3,0 0 13,0 0-4,0 0-3,-5 19-6,5-19 0,0 12-2,0-4 3,0-8-4,-2 14 4,2-6-3,0 4-1,0-3 4,0 1 1,2 3-2,-2-1 0,-2 1-11,2-2-1,0 0-2,2 1 2,-2 1-2,-2-3-3,2-1-3,2 2-2,0 0-1,-3 1-3,2-5 1,0 2-1,1 0 0,-1 0 4,0-1-4,-1-8-3,3 12-3,-2-6-3,1-1 4,-2-5-2,1 12-3,-1-12 2,2 10-2,1-5-4,-3-5 8,0 10-8,0-10 1,2 7-2,-2-7 5,0 0-1,2 7-2,-2-7 1,1 7-4,-1-7 2,0 0 0,0 0 2,1 7-4,-1-7 0,0 0-1,0 0 1,0 0-7,0 0 0,0 0-7,0 8-3,0-8-12,0 0-7,0 0-9,0 0-14,0 0-18,0 0-16,0 0-17,0 0-21,0 0-16,0 0-24,0 0-15,0 0-138,0 0-344,0 0 152</inkml:trace>
  <inkml:trace contextRef="#ctx0" brushRef="#br0" timeOffset="16703.125">17680 10281 46,'-2'-9'99,"2"9"1,0 0-19,0 0 3,0 0 1,0 0-11,0 0-4,0 0 0,0 0-2,0 0-1,0 0-2,-7-3 6,7 3-17,0 0 4,0 0-2,0 0 0,0 0-16,0 0 11,0 0-9,0 0-2,0 0-4,-4-7 1,4 7-1,0 0 1,0 0-6,0 0 4,0 0 2,9-11-6,-9 11-6,7-4 9,-7 4-8,5-6-5,-5 6 6,6-2 2,-6 2-4,6-5-2,-6 5-4,0 0 1,8-5 2,-8 5-4,9-2-3,-9 2-2,0 0 1,7-1-1,-7 1 0,0 0 0,0 0 5,13 3-3,-13-3-1,8 6-2,-5-2 0,-3-4 2,7 8 1,-7-8-3,4 9 2,-3-4 0,2-1 4,-3-4-1,1 13-1,-1-6 4,0-7 2,0 12 3,0-5-3,0-7-4,-4 14 0,2-7-3,-2 1 2,1-1 3,-1-1-7,-2 3 3,2-2 0,0-1 1,-2 0-5,-1 0-4,2 0 1,0-1-1,0 1 5,0-2-6,5-4-1,-9 7 1,5-4 2,4-3-5,-7 4 1,7-4-3,-5 4 0,5-4 2,0 0 1,-7 4-4,7-4-3,0 0-2,0 0-3,0 0-4,0 0 6,0 0-9,0 0 4,0 0 2,0 0 0,0 0 0,0 0 0,0 0 0,0 0-1,0 0 3,0 0 2,0 0 0,0 0-4,15-16 2,-15 16 0,0 0-1,13 1-3,-13-1-5,8-1 6,-8 1-1,11 3 0,-4-2-1,-1 1-5,-6-2 2,10 5-5,-6-3 5,2 3-1,-2-1 4,-4-4 0,8 7-3,-4-3 9,0 2-2,-4-6-3,7 8 3,-4-2 3,-1-2-1,-2-4 4,4 12-4,-2-7 3,-2-5 1,1 11-2,0-6 6,-1-5 6,0 8-1,0-8 4,-1 10 7,1-10-1,-4 9-2,1-3 9,3-6 5,-6 9 0,-1-5 2,0 0 9,1 0-4,-1-2-1,0 2 0,-2 0 1,0 0-6,-1-1 0,2 1-1,1-3 2,0 0-5,7-1-1,-18 1-3,9-1 1,9 0-4,-13-1-1,13 1-4,-13-2 4,7 0-4,6 2 2,-14-2-5,8-1 1,6 3 0,-11-2 0,11 2-5,-6-5 3,6 5-1,-8-3 3,8 3-4,0 0 3,-6-4-9,6 4 5,0 0-4,-4-6 0,4 6-5,0 0 4,0 0-11,0 0-8,0 0-9,-8-2-13,8 2-14,0 0-21,0 0-11,0 0-16,0 0-19,0 0-19,0 0-12,0 0-21,0 0-12,0 0-132,0 0-339,-5 10 150</inkml:trace>
  <inkml:trace contextRef="#ctx0" brushRef="#br0" timeOffset="19054.6875">16648 11064 28,'0'0'90,"0"0"-3,0 0 2,0 0-3,0 0-12,0 0 0,0 0 1,0 0-4,0 0-5,0 0-4,0 0 3,0 0-5,0 0 3,0 0 1,0 0-3,0 0-3,0 0-9,0 0 1,0 0 4,0 0-6,0 0-3,0 0 3,0 0-3,0 0 7,0 0-3,0 0-5,0 0-2,0 0-3,0 0 2,0 0-6,0 0 0,0 0 0,0 0 3,0 0-5,0 0 0,0 0 0,0 0-2,0 0-1,0 0-2,0 0-1,0 0-5,0 0 0,-15-7-7,15 7 2,0 0-1,0 0-2,0 0-4,0 0 0,0 0 4,0 0-10,3-14 3,-3 14-2,0 0-3,2-7 4,-2 7-4,0 0 1,0 0 2,5-7-5,-5 7 5,3-5-4,-3 5 2,6-6-2,-6 6-1,0 0 4,7-5-7,-7 5 2,5-3 2,-5 3-1,0 0 3,6-4-1,-6 4-1,0 0-4,0 0 3,9-1 4,-9 1 2,0 0 0,10 5-5,-10-5 4,5 5-8,-5-5 7,7 8 1,-5-4 1,-2-4-6,7 8 6,-4-2-5,0-3 3,1 3-3,0-2-2,-4-4-1,6 10 10,-5-6-2,3 1-5,-4-5-2,3 10 3,-2-4-7,-1-6 8,5 8-3,-5-8 3,1 8-3,-1-8 3,2 8-5,-2-8 4,1 6-2,-1-6 0,0 0 1,0 12 3,0-12-1,0 0 2,-1 9-2,1-9-1,0 0-4,-3 8 3,3-8 5,-4 5-4,4-5 2,0 0-2,-5 8 3,5-8-3,-2 7 1,2-7 1,0 0-2,-7 6-2,7-6 6,-5 5-1,5-5-1,-5 7-3,1-3 3,4-4 0,-6 6-3,6-6 2,-8 6 0,4-2 2,4-4-4,-7 8 7,4-5-8,-3 1 3,6-4 4,-8 8-4,4-4 0,-1 1 1,5-5 1,-6 8-1,2-6 2,4-2 1,-8 9-4,6-4 2,2-5 1,-7 7-1,2-1 0,5-6 0,-5 6-4,0-2 0,5-4 0,-6 5 1,6-5 1,-6 7-2,6-7-3,-5 6 3,5-6 1,-5 5 0,3 0-4,2-5 3,-4 6-4,4-6 0,-5 6 4,5-6 1,-4 7 1,4-7-1,0 0 0,-4 7 2,4-7-2,-2 5-4,2-5 1,0 0 3,0 0-2,-3 9 2,3-9-3,0 0 0,0 0-1,0 0 5,0 0 0,0 0 0,0 0-2,0 7 4,0-7-4,0 0 2,0 0-1,0 0 4,0 0-4,0 0 2,0 0 1,8 4-2,-8-4 3,0 0 0,0 0 3,11 0-2,-11 0 0,0 0 0,10-2-1,-10 2 0,0 0 0,12-1 1,-12 1-1,9-1-1,-9 1-1,0 0 1,14 0-2,-14 0-2,8 0 1,-8 0-2,10 1 2,-10-1 5,9-1-8,-9 1 4,0 0 2,11 1-2,-11-1-3,9 0 1,-9 0 2,8 0-5,-8 0 1,0 0 1,10-1-1,-10 1 2,8-1-2,-8 1 3,0 0-4,11 1 4,-11-1 0,0 0-3,8 0 1,-8 0-1,0 0-1,0 0 4,11 0 1,-11 0-2,0 0-1,0 0-1,13-1 1,-13 1-2,0 0 2,8 0 0,-8 0-1,0 0 2,6-2-1,-6 2 0,0 0-2,0 0 1,0 0 3,9-3-1,-9 3-3,0 0 3,0 0-3,0 0 3,0 0-3,0 0 3,0 0-2,0 0-1,0 0-6,0 0-6,0 0-4,0 0-10,0 0-10,0 0-16,0 0-19,0 0-27,0 0-13,0 0-32,0 0-26,0 0-156,0 0-353,0 0 157</inkml:trace>
  <inkml:trace contextRef="#ctx0" brushRef="#br0" timeOffset="20757.8124">16606 11830 15,'0'0'38,"0"0"4,0 0-12,0 0 16,0 0-7,0 0 4,0 0-5,0 0 6,0 0-3,8-9 2,-8 9-4,0 0 8,0 0 0,0 0-3,0 0-10,0 0 14,0 0-3,0 0 6,0 0 5,0 0-9,3-7 3,-3 7 0,0 0 0,0 0-1,0 0-7,0 0 4,0 0 0,0 0-7,0 0 10,0 0-5,0 0-4,0 0 2,0 0-6,0 0 1,0 0 1,0 0-4,0 0 2,0 0-8,0 0-1,0 0 3,0 0-6,0 0 7,0 0-5,0 0-4,0 0 3,0 0 5,0 0 2,0 0 2,0 0 6,2 20-1,-2-20 1,4 12-11,-4-6 3,0-6-2,0 15 0,-2-7 1,2 2-1,0-1-1,0 1-4,0-2 0,2 2 5,-2-2 0,-2 2-4,0-3-3,1 3 0,1-1-2,-1 0-2,-2-3 2,3-6-2,0 12-7,-1-5 4,1-7-2,-2 12 1,2-12-5,-1 10 0,1-10-3,0 0 3,0 9-3,0-9 1,0 0 0,0 0-4,0 8 4,0-8-5,0 0-3,0 0 2,0 0 4,0 0-5,0 0 1,0 0-2,0 0 3,0 0-2,0 0-4,0 0 8,5 4-2,-5-4-4,0 0 3,0 0 0,0 0 0,13-2 1,-13 2-1,0 0 4,13-2-5,-13 2 2,7-3 0,-7 3-1,11-1 1,-11 1-4,9-1 1,-9 1 2,10 0 1,-10 0-2,10 0-3,-10 0 4,9-2-2,-9 2-2,0 0 3,12 0-3,-12 0 1,10 2 5,-10-2-3,0 0-1,10-2-1,-10 2 4,0 0-6,11 2-1,-11-2-3,0 0 1,9 0-2,-9 0 0,0 0-10,0 0 5,0 0-4,0 0-10,8 0-3,-8 0-9,0 0-6,0 0-9,0 0-14,0 0-12,0 0-14,0 0-4,0 0-18,0 0-10,0 0-5,0 0-17,0 0-111,0 0-282,0 0 125</inkml:trace>
  <inkml:trace contextRef="#ctx0" brushRef="#br0" timeOffset="21296.875">16743 11872 45,'2'-10'67,"-2"10"3,0 0 7,0 0-3,0 0 1,0 0 3,0 0-1,0 0-4,0 0-2,0 0-1,4 25-3,-4-25-1,3 10 10,-2-3-11,-1 1 7,0 2-4,0-10-1,-1 16 1,1-7-1,0 2-8,-1-1 1,2 1-4,-1-4 6,0 3 0,1 2-1,-1-3-7,1-3-2,-1 3-7,0 0-2,0-2-3,0-7-4,0 17-2,0-11-6,3 1 4,-3-7-3,0 13-4,0-7-2,0 2-7,0-8 1,0 9 0,1-2 0,-1-7-4,2 8 2,-2-8-7,1 6 5,-1-6-3,0 0-1,4 8-1,-4-8-2,0 0-1,2 5 3,-2-5-2,0 0 0,0 0-3,0 0 4,0 0-3,0 0-2,0 10 2,0-10 1,0 0-7,0 0 7,0 0-4,0 0-5,0 0-10,0 0-5,0 0-10,0 0-7,0 0-13,0 0-20,0 0-15,0 0-27,0 0-13,0 0-25,0 0-137,0 0-308,0 0 137</inkml:trace>
  <inkml:trace contextRef="#ctx0" brushRef="#br0" timeOffset="39134.7656">17115 11877 63,'0'0'85,"0"0"1,-3-8-1,3 8-5,0 0-1,0 0 0,0 0-11,0 0-4,0 0 1,0 0-2,-1-7-5,1 7-3,0 0 6,0 0-9,0 0 3,0 0-4,0 0-1,0 0 1,0 0-5,0 0 3,0 0-8,0 0-4,0 0 2,0 0-4,0 0-5,-9-2-6,9 2-1,0 0 3,0 0-5,0 0-3,0 0 1,0 0-1,0 0-4,0 0-3,0 0 3,0 0 5,0 0-13,0 0-1,0 0 8,0 0-3,0 0-7,-6 15 5,6-15 0,-3 7-5,3-7 2,-3 7 0,3-7 6,0 9 2,0-9 4,2 9-10,-2-9 0,-2 11 4,2-11-8,-1 8 0,1-8 3,-1 10 2,1-10 1,1 11-3,-1-11 0,0 10 0,0-10-7,0 9 5,1-4 0,-1-5 12,0 9-5,0-9-2,0 9-6,2-2 3,-2-7 3,1 9 0,-1-9-1,0 8-3,1-2 6,-1-6-5,2 7-1,-2-7 3,1 9-4,-1-9 1,1 8 2,-1-8-1,2 8-1,-2-8 0,2 8 3,-2-8-8,1 7 0,-1-7 4,4 7-2,-4-7 1,3 7-1,-3-7 4,2 6-4,-2-6-1,0 0-1,4 6 6,-4-6-4,5 5-2,-5-5 6,4 4-3,-4-4 2,0 0 1,6 6 1,-6-6-4,8 5 0,-8-5 1,5 2-1,-5-2-1,5 2-1,-5-2 0,0 0 3,7 2-1,-7-2-1,0 0 2,0 0-1,7 3 1,-7-3-3,0 0-2,0 0 2,0 0-1,9 0 7,-9 0-1,0 0-3,0 0 5,0 0-6,10-7 0,-10 7 3,0 0-4,7-2 6,-7 2-5,5-7 2,-5 7-4,6-5 0,-6 5-1,5-7 1,-5 7 7,6-7-6,-3 1 5,-3 6-12,6-6 9,-6 6-1,2-6 3,-2 6-2,6-10-1,-3 6-1,-3 4-3,4-8 1,-4 8 5,4-9-7,-4 9 3,2-10-6,2 5 6,-4 5-1,5-9-6,-3 4 4,-2 5-1,2-10-3,2 5 7,-4 5-8,2-10 2,0 6 1,-2 4-1,-2-12 6,2 12-4,2-8 2,-2 8 3,0-9-8,0 9 4,0-9-1,0 9 3,0-12-2,0 12 0,0-11 5,0 11 0,-2-11-3,2 11 2,0-11-3,0 11-3,-2-9 7,2 9 1,-4-10-5,4 10 0,-1-9 3,1 9-3,-3-10 6,3 10-6,-4-8 4,2 4-4,2 4-6,-4-8 13,4 8-7,-4-8-1,4 8 11,-6-5-11,6 5 1,-5-8 3,5 8-2,-5-5-2,5 5 0,-4-5 5,4 5-5,-4-7 2,4 7 0,-7-6 1,7 6-2,-3-4 4,3 4-3,0 0 2,-9-5 0,9 5-4,-7-5-1,7 5 3,0 0 5,-9-2-4,9 2-2,0 0-1,-6-3 3,6 3-2,0 0-2,0 0-4,-13 1 0,13-1 2,0 0-2,-7 3-1,7-3 1,-7 4 2,7-4-1,-6 6-10,6-6-3,-7 5 2,7-5-18,-5 6 4,5-6 2,-5 9-7,3-4-6,2-5-19,-6 7-11,1-2-15,5-5-11,-7 10-5,3-3-25,-1-2-84,1 2-229,0 2 103</inkml:trace>
  <inkml:trace contextRef="#ctx0" brushRef="#br0" timeOffset="45392.5782">16684 12655 23,'0'0'27,"0"0"1,0 0-4,0 0 5,0 0-6,0 0-3,0 0 4,0 0-4,0 0 3,0 0 1,0 0 0,0 0 0,0 0-6,0 0 7,0 0 1,0 0 11,0 0-17,0 0 8,0 0-2,0 0-3,0 0-1,0 0 0,0 0 2,0 0-10,0 0 6,0 0 2,-1-11 2,1 11-7,0 0 5,0 0-5,0 0 2,0 0 4,0 0-6,2-7 6,-2 7-2,0 0-3,0 0-4,0 0 2,0 0-3,0 0 4,0 0-5,0 0 2,0 0 4,0 0-6,3-7-2,-3 7 0,0 0 4,0 0-17,0 0 14,0 0-5,0 0 11,0 0-7,0 0-1,0 0-3,0 0 5,0 0-5,0 0-9,0 0 3,0 0 7,0 0-12,0 0 11,0 0-3,0 0 6,0 0-6,0 0 2,0 0 9,-4-10-10,4 10 0,0 0-7,0 0 2,0 0 10,0 0-8,0 0 5,0 0 3,0 0 4,0 0-10,0 0 0,0 0-1,0 0-4,0 0 2,0 0 0,0 0 1,0 0-7,0 0 8,0 0 1,0 0 0,0 0-1,0 0 3,0 0 6,0 0-4,0 0-7,0 0 17,4 26-9,-4-26 8,0 10-7,0-10 2,1 10 5,0-5 1,-1-5-8,2 13-2,-1-7 8,-1-6-2,3 10 1,-2-3-1,-1-7 10,1 13-10,1-7 5,-1 1 0,0 1-4,0-2 0,-1-6-9,2 13 6,-1-3-3,-1-3 3,1 0 2,1-1-6,-2 5-3,1-5 2,1 3 3,-4 0 2,5-1-5,-3-8-3,0 13 4,0-7-4,0-6 1,2 12 3,-1-6 2,-1-6-6,1 11 2,-1-11 4,0 10 1,2-4-11,-2-6 8,2 12-1,-1-8 0,-1-4 0,2 9 0,-2-9 6,1 10-12,-1-10 6,1 8 1,-1-8 2,3 8-5,-3-8 2,2 8-4,-2-8-2,2 7 4,-2-7-3,0 0-2,2 6 1,-2-6 2,0 0 2,0 0-3,3 6 1,-3-6 0,0 0 0,0 0-5,0 0-1,0 0 13,1 8-11,-1-8-10,0 0-5,0 0-2,0 0-5,0 0-36,0 0 17,0 0-29,0 0-12,0 0-18,0 0-19,0 0-68,0 0-205,0 0 90</inkml:trace>
  <inkml:trace contextRef="#ctx0" brushRef="#br0" timeOffset="47126.9532">17240 12671 59,'0'0'75,"0"0"-7,0 0 7,12-5-4,-12 5 3,0 0 2,0 0-11,0 0 6,0 0-10,0 0 11,0 0 2,0 0-3,0 0-3,0 0 2,0 0-14,0 0 0,0 0-5,0 0 1,0 0-7,0 0-1,0 0-10,0 0 8,0 0 0,0 0-7,0 0-4,0 0-2,-12-15-3,12 15 2,0 0-2,-5-5-5,5 5 2,0 0 3,-9-7-5,9 7 6,0 0-7,-5-3-2,5 3-4,-8-2 2,8 2-5,0 0-5,-11 2 7,11-2-1,-10 1-3,10-1-5,-10 2 2,10-2-6,-9 1 9,9-1-6,-8 2 2,8-2-6,-9 6 5,9-6 0,-8 3 2,4 1-2,4-4-7,-9 4 4,9-4 4,-6 6-2,6-6-1,-5 6 0,2-2 2,-1 1 1,4-5 2,-4 11 2,3-5-1,1-6 1,-2 11 1,-1-5 4,1 1-2,2-7-4,0 10-1,0-10 6,2 12 1,-1-7-1,-1-5-1,2 12 2,-1-7-3,-1-5 1,4 10 4,-2-6-1,-2-4-2,7 8-4,-3-4 3,-2 1-2,3 0 2,0-2-4,-5-3 9,8 5-4,-4-1 2,-4-4-6,9 1 1,-3 1 0,-6-2-2,10-1 2,-10 1-1,11 0-3,-11 0-1,11-1 4,-11 1-4,8-5-2,-8 5 3,7-3-4,-7 3 2,11-3-6,-5 1 6,-6 2-1,9-5-2,-9 5 5,6-6-3,-6 6-3,8-6 5,-2 3-5,-6 3-11,7-6 2,-3 3-5,-4 3-2,6-8 4,-6 8 1,5-6-3,-5 6-9,4-8 3,-4 8 4,6-7-5,-6 7 0,4-10-3,-1 6 2,-3 4 3,1-9-3,-1 9 3,0 0 3,-3-13 2,3 13-1,0 0-3,-1-11 7,1 11-2,0 0 3,-1-10-2,1 10 4,0 0 0,-4-7 1,4 7 1,0 0-4,-5-5 9,5 5-3,0 0-5,0 0 3,0 0 4,-6-3-6,6 3 1,0 0 4,0 0-4,0 0-1,0 0 3,0 0 2,0 0 7,0 0-4,0 0-11,0 0 5,0 0 5,0 0 4,-13 8-1,13-8 5,0 0 2,-2 7 8,2-7-3,0 0-6,0 11 0,0-11 5,2 11 0,-2-11 0,1 11 5,0-5-1,2 0 2,-2 2-6,1-1 2,0 5 3,-1-5 0,1 3-1,-1 1 4,2 0-5,-1-1 2,2 1-3,-3-3 4,2 1-4,-2 1 2,0-2-4,0 1 9,1-2-5,-2 0 8,0-7 0,0 15 3,0-8-2,0-7-1,-3 14-2,2-7 1,1-7-2,-4 11 5,-1-7-1,3 1-1,-2 0-6,-1 0 1,1 0-3,-2-1-1,1 2-4,-2-2 2,-1-3-3,8-1 3,-13 4-5,6-3 0,7-1-1,-14 2-2,7-2-3,7 0 2,-12-1 1,12 1-5,-11-1 1,11 1-2,-10 0 5,10 0-2,0 0-3,-10-1-3,10 1-11,0 0 2,0 0-13,-9-2-14,9 2-15,0 0-16,0 0-14,0 0-27,0 0-17,0 0-24,0 0-11,0 0-18,0 0-101,0 0-306,0 0 135</inkml:trace>
  <inkml:trace contextRef="#ctx0" brushRef="#br0" timeOffset="49369.1406">16591 13414 11,'0'0'82,"0"0"-7,0 0 1,0 0 5,0 0-18,0 0 9,0 0 3,0 0 1,0 0-6,0 0-1,0 0-9,0 0 1,0 0-8,0 0 5,0 0-1,0 0-1,0 0-6,0 0-2,0 0 0,0 0-1,0 0-4,0 0-5,0 0-4,0 0 10,0 0-14,0 0 3,0 0 0,0 0-5,0 0-3,0 0 0,13-17-2,-13 17 1,0 0-6,0 0 2,2-7 7,-2 7-9,0 0 2,4-4-3,-4 4 1,0 0 0,4-7 1,-4 7-7,0 0 5,7-7-6,-7 7 4,7-4-1,-7 4 0,5-6 0,-5 6-5,5-4 1,-5 4-4,5-5 0,-5 5 2,0 0 7,10-3-2,-10 3 4,7-3 3,-7 3-4,8-1-1,-8 1 3,0 0-9,11 4 6,-5-2-4,-6-2-2,7 6-1,-7-6-3,8 4 2,-6-1-5,-2-3 3,8 7 1,-3-4-2,-5-3 1,6 5-3,-6-5-7,5 6 8,-2-3 5,-3-3-2,6 7 4,-3-4-5,-3-3-1,5 7 0,-5-7 1,4 5 4,-4-5-6,2 10 5,1-7 3,-3-3 0,2 9-3,-2-9-4,0 10 2,0-10 3,0 11 0,0-11-7,-1 10 3,1-10 0,0 11 1,0-11-4,0 8 5,0-8-2,-1 10-3,1-10 0,-1 8 1,1-8 1,-3 8-2,3-8 2,-3 6-6,3-6 4,-2 7-1,2-7 0,-5 8 0,5-8 5,-4 7-4,4-7 1,-4 7-3,4-7 1,-5 7-2,5-7-5,-4 6 8,4-6-3,-5 9-1,2-4 4,3-5-4,-6 7-2,2-3 5,4-4-2,-5 5 2,5-5-5,-5 6 7,5-6-3,-6 7 2,6-7-2,-9 4 6,6 0-11,3-4 4,-4 6 1,4-6-4,-6 10 1,6-10 4,-6 5-4,6-5 0,-7 6 6,7-6-3,-6 6 0,6-6-2,-4 5-3,4-5 5,0 0-3,-5 7 1,5-7 2,-5 5-4,5-5 2,0 0 2,-4 6 3,4-6-4,-3 6 0,3-6-2,0 0 3,0 0-1,-4 7-2,4-7-1,0 0 3,0 0 1,0 0-3,-2 7 5,2-7-2,0 0-1,0 0-3,0 0 4,0 0-2,0 0-5,0 0 7,0 0 0,0 0 1,0 0-2,0 0 0,0 0 0,0 0 3,0 0 0,0 0-2,0 0-2,0 0 3,0 0-3,0 0 0,0 0 2,0 0-3,0 0 5,0 0 2,5 9-2,-5-9-2,0 0 1,0 0 1,0 0-1,0 0-1,0 0-3,0 0 6,0 0-3,0 0-2,0 0 6,13-4-6,-13 4 4,0 0 3,0 0-3,0 0 2,15-2 0,-15 2 1,8-1 4,-8 1-1,6-2 0,-6 2 0,11-2-2,-11 2 3,10-2 2,-10 2-3,10 0 3,-10 0-3,13-1-1,-13 1-4,11 0-1,-11 0 4,10-2-2,-10 2 6,13-1-1,-13 1-1,12-1-2,-12 1-3,10 0 1,-10 0-3,11 0 5,-11 0-3,11-2 0,-11 2-1,9 2 3,-9-2-4,11 0 3,-11 0 1,8 0 0,-8 0-1,0 0-3,11-3 0,-11 3 0,0 0 0,10 0 0,-10 0-7,0 0 8,9 0 0,-9 0 0,0 0-1,8 0-1,-8 0-3,0 0 8,8 3-6,-8-3-1,0 0 3,0 0-2,0 0 3,10-2-2,-10 2-2,0 0 2,0 0 0,0 0 1,0 0 0,0 0 0,0 0-5,0 0 4,6 3-2,-6-3 2,0 0 3,0 0-9,0 0 6,0 0 2,0 0-2,0 0 0,0 0 0,7 3-4,-7-3-2,0 0-11,0 0-6,0 0-11,0 0-15,0 0-21,0 0-30,0 0-24,0 0-36,0 0-162,0 0-349,0 0 156</inkml:trace>
  <inkml:trace contextRef="#ctx0" brushRef="#br0" timeOffset="64330.0782">7328 2813 22,'0'0'75,"0"0"-1,0 0-2,0 0-6,0 0 7,0 0-11,0 0 6,0 0-3,-8-3 11,8 3-11,0 0 0,0 0 2,0 0-1,0 0 9,0 0-13,0 0-1,0 0-5,0 0-4,0 0-4,0 0-2,0 0-4,0 0-1,0 0-5,0 0 1,0 0-3,0 0-7,0 0 0,0 0-4,0 0-2,0 0-6,0 0-3,0 0 1,0 0 1,0 0-8,0 0 5,0 0 0,0 0 0,0 0-3,0 0-2,0 0 4,26-4 2,-19 6-2,-7-2-2,17 0-4,-11 0 4,-6 0-3,21-2 0,-11 4 2,-1-2 0,5 0 2,3 1-6,-3-1 2,-3 0 5,2 0-8,0 1 3,-3 1-2,3-4 0,-3 4-5,-2-1 4,4-1 1,0 0 0,1 0-3,0 0 4,-1 0 1,1 0-2,0 0-7,0-1 7,-1 2-4,0-2 4,1 1-6,-2-2 5,1 1-4,-3-2 0,1 5-1,-1-4 0,-9 2 17,14-1-12,-8 2-4,-6-1-3,14 0 4,-7 2-5,-7-2-7,9 2 9,-9-2-3,12 2 3,-7-1 2,-5-1-3,12 0-2,-5 2 4,0-1-5,-7-1 0,13 1-2,-5-1 1,-8 0 3,15 4-3,-9-4-2,2 2-3,-8-2 1,15 2 4,-8-2-7,-7 0 3,14 0-3,-5 0 0,-9 0-1,12 0 4,-12 0 2,13 0-3,-13 0-1,10 2 5,-3-2-3,-7 0 24,12 0-26,-4 0 3,-8 0 1,16 0 0,-9 0-5,3 0 9,1 0-5,0 0-1,-2 0-7,0 0 4,2 0-1,-3 0 9,-8 0-7,18 0 0,-10 0-3,-1-2 9,-7 2-3,16 0 0,-5 0-10,-3 0 17,4-2-15,-1 2-2,-3 0 0,2 2 3,-1-2 7,-9 0-3,19 0 0,-5 0 3,-2 0-3,-2 0 1,-10 0-5,22 0 10,-12 0-1,1 0 0,-11 0 4,22 0-2,-11-2 3,1 4 3,1-2 0,-3 0-4,3 0 9,-2 0-9,1 0 0,0 0 2,1 0-5,0 0 4,0 0-4,-2-2 6,0 1-4,-1 1-1,2-1-2,-1 2-7,0-3-1,2 2 6,-3 0-5,2 2 6,-1-1 3,0-1 1,0 0-6,2 2 10,-2-2-8,-1 0 0,1 0 4,-4 0 1,-7 0-1,16 2 6,-7-2-1,-9 0-4,13 3 4,-5-1-3,-1-2 9,1 1-6,3-1-3,-5 1-2,5-1 7,-4 1 31,2 1-34,0-1 0,0 0-2,0 2 10,1-3-11,-2 0 8,1 0 1,1 2-5,-10-2 0,18 2 6,-10-1-4,-1 1 1,4-4-4,0 4 4,-1-4 1,2 2-6,-1 2 6,-1-2-1,3 0 1,0 0 7,0 0-8,1 1 3,-1-1-1,1 0-6,-2 0-1,0 0 4,3 1-4,-2-2 17,1 2-18,-1-1 3,0 0 2,0 1 2,-1-1-3,1 0 1,-13 0-6,26 0 8,-14 0-4,1-1 0,0 1 7,-13 0-6,24 0 1,-12-1 0,2 1 3,-1-1-1,-3 2-8,4-2 4,-1 2 0,-1-1 3,1 0-4,0 1 9,-3-1-3,0 0-6,4 1 8,-2 1-5,-2-1 4,3-2-2,-3 1 1,-1 1 6,3-1-7,-2 0 2,0 1-1,-2-1 1,1 3-1,-2-2 1,2-1 0,-9 0 1,13 2-7,-3-4 11,0 4-3,-3-1 0,2-1-10,-9 0 5,16-1 0,-5 1 0,-11 0-1,16-2 4,-4 4 1,-3-1-2,3-2-1,0 2 1,-2-1-8,3 0 11,-1 0-2,0 0 0,0 0-2,2 0 7,-5 1-14,2-2 12,1 1-11,-1 1 0,1-1 4,0 0 1,0 0 1,2 1 4,-4-3-9,2 3 12,1-2-11,-13 1 0,25-1-1,-13 1-1,-1-2 4,2 2 7,-13 0-7,21 2-2,-8-2 3,-1-2 3,-12 2-3,23 0-5,-15 0 4,-8 0 0,23-1 0,-12 1 0,2 0 0,-2 0 9,-11 0 8,20 0-15,-8 0 2,-12 0 0,19 0 6,-9 1-8,-10-1 8,16-1 0,-16 1 10,13 1-12,-13-1-8,13 0 8,-13 0-8,12 2 14,-12-2-2,12 0-7,-12 0-2,0 0 3,17 0 5,-17 0-8,14 2 6,-14-2 4,14-1 7,-14 1-5,15 0 4,-6 1-6,-3-1-1,6 0 1,-1 1 2,0-1 4,-1-1-3,2 1 0,-1 0-3,0 3 3,3-5-5,-2 4 5,1-4 1,-2 4 0,4-4 5,-2 4-3,1-2 0,-1-2 0,0 2 0,1 0 4,-1-1-7,-1 1 8,-1 3-6,-4-3 0,-7 0 3,17-2 1,-11 2 3,-6 0 0,11-2 2,-11 2-9,11-1 0,-11 1-3,0 0-3,9 1-8,-9-1-8,0 0-22,0 0-41,0 0-45,0 0-40,0 0-82,0 0-253,-19-11 112</inkml:trace>
  <inkml:trace contextRef="#ctx0" brushRef="#br0" timeOffset="66056.6407">2256 3237 25,'0'0'24,"0"0"-4,0 0-1,0 0 2,0 0 10,0 0 3,0 0-2,0 0-10,0 0 8,28 1-8,-19 0-7,-9-1 8,14 0 4,-2 0-5,6 0 3,-5 2-1,6-4-6,0 4 7,-1-1-3,2-1-2,2 2 1,-4-1-3,3 0 1,0-1-6,1 2 3,6-2-2,-1 0 3,1 0-1,-2 0-1,3-2 1,-1 2-2,-8 0-5,3 0 11,-1 0-6,1 0-10,-3 0 1,0 0 0,0 2 2,-3-2 3,2 0 3,-3 1-14,2-1 6,-5 1 3,2-1-3,2 3 2,0-2-1,-5-1-1,2 2-1,1 0-3,-3-1 13,5 2-10,-4-3 1,-2 1-6,2 2 5,1-3 2,-2 1-6,0 2 6,1-2-6,0 1-3,1 0 1,0-2 2,0 5-4,-1-3 4,-2 0 1,2-1-3,1 2-6,-2-2 6,0 2 2,0-3 1,-1 2 2,2 1-2,-1-3-2,2 3 5,-3-3 4,-1 2-7,4 0 1,-2-1 3,2 0-4,-2-1-9,2 0-4,0 3 9,-1-3-7,0 0-2,0 1 2,1-1 0,-1-1 1,1 2 0,-1 1 4,0-1-5,-1-1-1,0 1 6,2-1-5,-2 2 3,0-1 8,0 0-8,-1-1-2,3 0 7,-2 1-4,-1 1 10,5-2-6,-5 0-5,2 0 4,-1 0-5,1 0 7,2 0-3,-5 0 4,3 0-2,-2 0 0,-2 0 3,3 0-2,-2 0-3,-4 0 3,-6 0-3,19 0 3,-19 0-3,19 0 2,-8 0-3,-11 0 2,19 0-1,-10 0 4,-9 0 5,19 0-9,-9 0 2,-10 0 4,21 0-3,-21 0-2,18-2 3,-6 2 5,-1 0 5,-11 0-4,22-1-9,-11 1 3,-11 0-8,21 0 9,-10-1-2,-11 1 2,18 0-3,-18 0 0,14 0-1,-14 0 4,14-1-1,-14 1 3,11-2-7,-11 2 8,0 0-4,14-1 2,-14 1-9,0 0 16,13-1-12,-13 1 5,0 0-7,0 0-2,12-2 7,-12 2-5,0 0 4,0 0-1,0 0 4,0 0-1,12 2-3,-12-2 6,0 0-3,0 0 7,0 0-9,0 0 13,0 0-3,11 1 1,-11-1 7,0 0-11,0 0 2,0 0 1,0 0 8,0 0 12,11 3-17,-11-3 9,0 0-1,0 0-4,0 0 7,0 0 1,0 0 0,0 0 0,0 0 2,0 0 2,14-2-3,-14 2-10,0 0 9,0 0-1,0 0-4,0 0 3,0 0-18,0 0-19,0 0-22,0 0-44,0 0-82,0 0-178,0 0 79</inkml:trace>
  <inkml:trace contextRef="#ctx0" brushRef="#br0" timeOffset="159088.8672">14816 3580 39,'0'0'100,"0"0"-23,-1 5-5,1-5-4,0 0-13,0 0-3,0 0 3,0 0-10,0 0-6,0 0-6,0 0 2,0 0-9,0 0 4,0 0-8,0 0-1,0 0-2,0 0-8,0 0-13,0 0-7,0 0-10,0 0-14,0 0-15,0 0-21,0 0-35,0 0-112,0 0 50</inkml:trace>
  <inkml:trace contextRef="#ctx0" brushRef="#br0" timeOffset="245638.6719">6813 3361 25,'0'0'76,"0"0"0,-1-9-11,1 9 4,0 0-11,0 0 0,0 0 3,0 0-4,0 0-6,0 0-4,1-9 0,-1 9-3,0 0-1,0 0 1,0 0 4,0 0-7,0 0-2,0 0 5,-4-8-4,4 8-5,0 0-3,0 0-6,0 0 5,0 0-13,0 0 5,0 0-2,0 0-7,0 0-1,0 0 1,0 0-5,0 0 6,0 0-7,-5 21 3,5-21 9,-3 11-10,2-6-14,1-5 9,-4 12-2,3-4 0,1-1 2,-3 2 4,2-1-3,-1 1-4,2-1 7,0-8-6,0 13 5,-2-7-8,2-6 4,-1 12-2,2-5 0,-1-7-2,0 11 2,0-11-2,2 11-3,-1-6 1,-1-5 3,4 8 2,-4-8-2,5 7-1,-5-7 5,5 4-3,-5-4 0,4 3 7,-4-3-5,0 0-2,9 3 3,-9-3 2,0 0-8,13-6-1,-13 6-3,7-3 4,-7 3 3,13-4 4,-8 0-2,-5 4 1,10-7-14,-5 3 5,2 0 3,-1-4 6,1 2-7,-1 0 1,0-2 0,-1 4 4,-2-3 9,2-2-30,0 4 15,-1-1 8,1-3-1,-2 4-3,2-3 2,-3 2-6,2 0 1,-4 6 0,4-11 0,-1 5 12,-3 6-7,2-8-3,-2 8-4,3-7 9,-3 7-7,1-7-1,-1 7 2,0 0 5,-1-10-7,1 10 0,0 0 6,0 0-3,-2-10-4,2 10 6,0 0-4,0 0-2,0 0 2,0 0-1,0 0 0,0 0 7,0 0-4,0 0-7,0 0 0,0 0 10,0 0-4,0 0 3,0 0-2,-10 18-3,10-18 5,-4 10-3,4-10-3,-2 13 8,2-4-13,-3-2 13,3 3-7,-1 0 6,1-1-3,0 4 4,-1-4-4,1 3-2,-1-3 9,1 3-7,0-1-2,0 0 2,0 1-3,0 0 3,0 3 0,-2-3 1,4 1-1,-4-2 7,4 0-7,-4 2-1,2-2-1,-1 0 5,2-1-6,-1 1 1,2 0 8,-2-2 0,1 1 1,-1-3-6,1 3 9,-1-10-8,0 13-6,0-7-2,0-6-1,-1 12 10,1-12-2,0 12 3,-3-7-4,3-5 0,-1 11 2,1-11-3,-3 10 0,3-10 6,-1 8-8,1-8 15,-2 8 0,2-8-4,-3 9-6,3-9-3,0 0-2,-4 7 10,4-7-8,-5 4 5,5-4-9,-6 4 12,6-4-4,0 0-3,0 0 0,-11 2-1,11-2 2,0 0-1,0 0-2,-11-2 3,11 2-2,0 0-4,0 0 0,-9-6 3,9 6 6,0 0-6,-8-6-9,8 6 11,-5-6-8,5 6 10,-5-7-3,5 7-4,-3-9 0,3 9 3,-2-10-2,2 10 3,-3-9 3,3 9-9,0-10 5,0 10-8,-1-10 2,1 10 2,1-10 0,-1 10 0,2-9 6,-2 9 4,1-12 3,-1 12 0,2-12-13,1 8 4,-2-3-4,3 1-2,-4 6 7,4-11 0,1 4 10,-2 1-15,2 1 0,-1-2 3,-1 1 4,1-1 5,1 2 1,1-2-4,-1 1 0,2-2-3,0 1-1,-1 0-4,1-1 3,0 1-9,-1-2 12,2 1-3,-1 1 2,-1 0 1,4 1-3,-5 0 3,2-1-9,-1-1 8,2 1 1,-2 1 1,-1-1 2,0 0-6,3 2-1,-2-4 4,1 4-4,-1-5 0,-2 4 2,0 0 2,3-1-1,-3-2 0,1 1-5,1 0-1,-1-1 7,-1 4-4,-1-4-1,2 5 1,1-4 7,-3 1 2,1-1-11,-1 2 5,1-1 0,-2 0 4,-2 7-3,8-12 2,-6 7-7,0-1 4,-2 6-8,5-11 7,-4 4-4,2 2 4,-3 5 5,2-11-8,0 5 8,0 0 4,-2 6-13,1-8 0,-1 8 6,0-10-2,0 10-2,2-10 9,-2 10-3,0 0 2,0-11-6,0 11-5,-2-10 9,2 10-4,0 0 5,-1-10-5,1 10-2,0 0 2,0 0-2,-2-8 7,2 8-8,0 0 3,-4-8-3,4 8 9,0 0-6,-3-8 3,3 8 0,0 0 0,-4-6-5,4 6 1,0 0 2,-5-4-2,5 4 7,0 0-1,-6-5-5,6 5 1,0 0-4,0 0 4,0 0 1,0 0-2,-7-5 3,7 5-2,0 0-1,0 0 0,0 0 1,0 0 4,0 0-7,-7-1-1,7 1 3,0 0-2,0 0-1,0 0 3,-9 7-10,9-7 6,-4 6 9,4-6-8,-4 10 5,3-4 0,-2 1-5,2 0 6,1-7 0,-4 17-4,0-7-6,2 3 12,0-2-5,0 1 3,1 0-1,-3 5-5,0-1 9,2-1 2,-1 1-13,0 0 9,-1 0 8,2-1-13,1 2 1,-3-2 1,2-1 2,2 1-3,0-3 1,0 1 6,-1-2-5,1 1 5,-1-1-6,2-2 9,0 0-5,1-1-5,0-2 4,0 0-6,0 0 7,2 1 1,-4-7-4,7 6 0,-3-2-6,-4-4 5,9 5 4,-5-4 0,-4-1 2,12 2-9,-12-2 2,11-3 6,-11 3-1,9-4-7,-4 2 15,-5 2-6,10-8-1,-4 4-5,-3-2 1,3-1 6,-2 2-4,-1-2-7,3-1 5,-2-1 1,-1 2 0,0-1 2,-2 2 2,1-2-7,-2 0 4,0 8-2,2-14-1,-2 7-2,0 7 1,-2-12 10,2 12-12,-5-10 0,1 5 6,4 5-3,-8-7-6,3 5-8,5 2-7,-12-2-17,12 2-18,-13 0-16,13 0-22,-10 2-94,4 0-204,6-2 91</inkml:trace>
  <inkml:trace contextRef="#ctx0" brushRef="#br0" timeOffset="247630.8593">7243 3548 58,'21'-20'76,"-21"20"1,8-5 0,-8 5-8,5-7 2,-5 7-1,10-7-11,-5 3-10,-5 4-1,10-12-3,-3 7 2,-7 5-2,13-13-9,-7 6-1,4-1-7,-6 2-2,1-2-2,1 1 10,0 0-11,-1 0-10,-5 7 4,5-12-7,-1 4 11,-4 8 3,3-11-8,-3 11-8,4-14 14,-4 14-13,2-13 0,-2 13-4,-2-11 6,2 11-15,0 0 10,-4-15-7,4 15 8,-3-8 10,3 8-13,-6-7-2,6 7-4,0 0-2,-11-5 10,11 5-3,0 0 0,-10-4-6,10 4 6,0 0-11,-11 2 5,11-2 1,-10 2 4,10-2 3,-6 5-8,6-5-11,-7 7 17,2-2-4,1 0-5,4-5 2,-8 7 1,4 0 0,4-7-3,-4 13 1,0-9 12,0 6 4,4-10-31,-4 15 20,4-5 4,-2-2-8,-2 0 7,4-8-7,-1 17 7,0-8-7,1-9 7,6 20 1,-6-11-3,0-9 0,2 15-3,-2-8 7,0-7 9,4 12-5,-4-12-8,4 12 2,0-7-3,-4-5 10,4 10-11,-4-10-1,8 8 1,-8-8 0,7 7 2,-7-7-2,6 7 8,-6-7 8,0 0-13,10 4-3,-10-4 0,10 3-6,-10-3 13,0 0-5,0 0-4,16-4 1,-16 4-6,9-6 5,-9 6 2,9-6-14,-9 6 0,9-8 2,-4 4-13,-5 4-1,8-8-7,-8 8-1,9-6 12,-9 6 0,6-6 4,-6 6-7,0 0 7,7-6 9,-7 6-9,0 0 0,0 0 3,0 0 6,0 0 0,0 0 3,0 0-3,0 0 6,0 0 0,0 0 2,0 0 8,9 18-14,-9-18 1,0 0 9,5 9-7,-5-9 7,0 0 10,2 7-15,-2-7 0,0 0 6,0 0-2,7 8-2,-7-8-2,0 0-3,0 0 14,7 4 9,-7-4-12,0 0 7,0 0-7,0 0-1,0 0 8,0 0 0,0 0-7,21-8 10,-21 8-5,5-6 3,-5 6-14,6-7 17,-6 7-9,5-10 1,2 5 9,-7 5-4,9-15 5,-5 9-14,-1-3 6,-3 9-7,8-15 1,-5 7 9,-3 8-4,6-13 5,-6 13-12,4-13 0,-2 5 2,-2 8-8,3-14 8,-3 14-2,1-12 2,-1 12-4,3-12 13,-3 12-7,0 0 2,-2-14 6,2 14-5,0 0 0,-1-13-4,1 13 3,0 0 1,0 0 11,0-13-20,0 13 8,0 0 4,0 0 2,0 0-10,-2-11-4,2 11-2,0 0 8,0 0 5,0 0-8,0 0 3,0 0-3,0 0-3,0 0 8,0 0-5,0 0 0,0 0-6,0 0 2,0 0 7,0 0-5,0 0 2,0 0-6,0 0 7,0 0-7,0 0 7,0 0-1,0 0-8,0 41 8,1-32 11,-1-9-9,2 16 5,0-9-1,0 3-7,-2-10 7,4 18-4,-2-13 2,-2-5-10,3 17 9,2-9 0,-1-1-1,-4-7 1,7 12 1,-5-5-3,-2-7-9,7 13 2,-7-13 7,7 8 1,-2-4-14,-5-4 15,7 9-9,-7-9 8,7 7 2,-7-7-3,7 6 4,-7-6 2,7 4-10,-7-4 10,0 0-7,11 2 6,-11-2-10,0 0 10,0 0-11,0 0 4,20-6 0,-20 6 1,8-5-8,-8 5 16,10-8-5,-6 1 0,-4 7-11,9-11 10,-5 5-5,-1-1-3,-3 7 7,7-11-5,-5 3 7,-2 0-8,0 8 5,7-16-2,-5 8-1,2 3 1,-3-7 0,2 5 2,-2 0-7,-1 7 9,0-12-4,3 6-3,-3 6 0,0-12 13,0 12-16,-2-11 5,2 11 5,2-8-10,-2 8 9,0 0-7,0-9 4,0 9-6,0 0 10,0-9-5,0 9-5,0 0 11,0 0-8,0 0 3,-4-6 8,4 6-9,0 0-1,0 0 1,0 0-5,0 0 8,0 0-3,0 0-3,0 0 8,0 0-4,-5 23-5,5-23 16,-3 13-18,3-6 6,0-7 0,0 15-1,3-7-1,-2-1 2,-1-7 1,4 15 0,-4-7 1,0-8-4,5 13-2,-2-6 7,-1-1 0,2-1 0,-4-5-3,7 10 5,-1-6 2,-4 0-5,-2-4-1,7 6 2,-2-3 4,-5-3-9,10 4 7,-10-4-3,10 3-1,-5-2-8,-5-1 14,12-1-5,-12 1-2,13-2 0,-7 1 4,-6 1-6,10-4-2,-4 2 6,-6 2-2,11-7 1,-7 5-4,-4 2 11,7-6-13,-3 2-2,0-2-3,0 0 0,-4 6-8,6-12-2,-6 12 6,2-14-6,-2 14 13,2-15-8,-2 15-2,3-12 6,-2 7 7,0 0-9,-1 5 4,2-12 3,-2 12 1,1-9-2,-1 9 6,0 0 0,-3-10 0,3 10-1,0 0-3,-2-8 1,2 8-4,0 0 5,0 0 4,0 0 4,0 0-6,0 0 10,0 0-13,0 0 1,0 0-3,0 0 5,0 0 1,0 0-3,-7 20-2,7-20 0,0 11 5,0-11-3,2 13 7,-1-4 5,-1-1-6,1 2 9,0-3-2,2 3-5,-2-1 0,2-3 4,-3-6-8,5 14 12,-5-14-9,5 11 2,-1-6-1,-4-5 4,6 10 0,-1-5-9,-5-5 8,0 0-6,7 8 0,-7-8 4,6 4-2,-6-4-4,0 0 6,0 0-13,0 0-23,14 0-23,-14 0-42,0 0-108,12-6-217,-12 6 96</inkml:trace>
  <inkml:trace contextRef="#ctx0" brushRef="#br0" timeOffset="248958.9843">8031 3451 61,'0'0'105,"0"0"-18,0 0-7,0 0 5,0 0 0,0 0 1,0 0-6,-5-12-8,5 12-8,0 0-12,-2-7-3,2 7-9,0 0-4,2-11-2,-2 11-7,0-9 4,0 9-2,5-12-7,-5 12-1,0 0-2,2-13-5,1 10 2,-3 3-5,4-10-1,-2 6 1,-2 4-4,0 0 3,9-13-6,-9 13 0,4-7 1,-4 7-7,6-2 8,-6 2-3,0 0 3,0 0-1,0 0 1,0 0-2,0 0-9,0 0 11,21 9-3,-19-6 1,-2-3 1,0 0-3,10 6 5,-10-6-3,0 0 7,0 0-12,9 4-2,-9-4 5,0 0-4,8 4-4,-8-4 7,0 0 3,0 0-1,13 2 0,-13-2-4,0 0 2,0 0-1,0 0 6,15-6-9,-15 6 2,0 0 1,8-6 3,-8 6-8,0 0 5,8-5-3,-8 5 4,0 0 1,0 0 4,0 0-3,0 0-4,0 0 4,0 0-2,0 0-8,0 0 3,0 0 2,0 0 6,0 0-3,0 0 5,-20 15-10,17-9 13,-1 2 7,0 2-2,-1 0-4,1-2 2,0 3 1,2-3 5,0 0 2,0 3-8,2-11 3,-2 14-9,1-7 12,1-7-8,0 13-3,0-13 2,3 11-2,-3-11-1,5 10 1,0-6-1,-5-4 3,8 7 1,-8-7-2,7 3 0,-7-3-8,0 0 8,16 1 5,-16-1-8,0 0 3,21-7-5,-13 4 3,2 0-4,1-1 0,-4-1-1,2-1 0,0 2 11,-1-3-14,-1 0 3,1 0-2,-3 0 4,2-1-9,-2 1 9,0 0 0,0 0-3,-5 7 2,6-12-1,-3 5 0,-3 7 3,4-16-7,0 11 4,-4 5-3,2-13 4,-2 13-5,0-15 3,0 15 6,3-7-6,-3 7 2,0 0-2,2-11 0,-2 11-9,0 0 10,0 0-1,0 0 1,2-11 1,-2 11 1,0 0-5,0 0-1,0 0 2,0 0 1,0 0 3,0 0-3,0 0-2,-11 26 2,11-26 3,-4 17-1,3-10 2,0 3-3,1-10 2,-2 15 4,2-15-7,-1 15 7,1-15-1,0 14-1,0-14-2,3 12 2,-3-12-5,4 8 1,-4-8 4,4 6 1,-4-6-5,5 7-2,-5-7 10,0 0-2,14 1-2,-14-1-1,12-1-2,-12 1 0,12-4 8,-12 4-7,15-8-4,-8 4-1,4 0 1,-3-2 3,1-1 3,-9 7-7,11-10-3,-3 3 5,-3-2 4,0 2-6,2-1 4,-2 1-7,-5 7 2,9-12 0,-6 8 3,-3 4-2,6-11 4,-6 11-1,2-7 1,-2 7 1,5-8 0,-5 8-4,0 0 6,0 0 5,0 0-5,0 0-1,0 0-1,0 0 2,0 0 0,0 0 1,0 0 5,0 0-1,-14 25 2,14-25-11,-2 10-1,2-10 11,-2 12-3,2-12-4,-1 13 4,1-13 3,0 11 3,0-11-10,1 12 3,-1-12-7,3 11 8,-3-11-5,2 10 6,-2-10-9,4 10-17,-4-10-39,4 9-29,-4-9-36,5 7-28,-5-7-98,5 6-267,-5-6 119</inkml:trace>
  <inkml:trace contextRef="#ctx0" brushRef="#br0" timeOffset="249763.6719">8543 3494 30,'0'0'78,"0"0"13,4 11-17,-4-11-11,0 0 6,6 7-7,-6-7-10,0 0 14,4 5-2,-4-5-8,0 0-1,0 0-9,9 5 3,-9-5 0,0 0-1,0 0-8,0 0-7,0 0-4,18-10-3,-18 10-3,6-6-4,-6 6-5,7-7 16,-7 7-13,8-11-9,-4 5 10,-4 6-4,8-11 10,-4 3-18,0 0-3,-4 8 2,5-16 3,-1 7 1,-4 9 1,5-14-8,-3 6 10,-2 8-15,3-13 8,-3 13-3,1-11 7,-1 11-9,0 0 2,0-14 1,0 14 0,0 0 0,0 0 0,2-10 13,-2 10-13,0 0 3,0 0-3,0 0 4,0 0 4,0 0 12,0 0-9,0 0 1,-13 21 3,12-15 6,1-6-1,-2 17-8,1-8-1,0 1 4,2-1-1,-1-9-3,0 17-8,0-10 1,0-7 4,1 15-6,-1-15 2,2 11 7,-2-11-8,6 10 2,-6-10-1,6 8 3,-2-2 0,-4-6-5,9 5 1,-9-5-5,13 3 3,-7-1-1,-6-2-5,13-2 5,-4 2 2,-9 0-1,13-2-1,-7 0-3,-6 2 1,15-5 2,-9 0 0,-1 4-3,-5 1 0,7-8 0,-1 5 1,-6 3-7,7-8 10,-7 8-8,5-7 6,-5 7-2,4-5-2,-4 5 2,0 0 0,0 0-3,4-4-3,-4 4 5,0 0 2,0 0-7,0 0 3,0 0 1,0 0 8,0 0-4,0 0-3,-1 30-2,1-30 2,2 11 2,0-6-1,-2-5 2,2 10-5,-2-10 1,10 9 4,-10-9-1,8 5 1,-8-5-3,10 5 7,-10-5-1,13 2 11,-5-2 11,2 0 1,1-3-8,2-1-2,-3 2-2,0-1 1,2-2-1,-3-2 1,1 2-3,-1-2-2,-1 0 2,-3 1-1,1-1-3,-3-1 5,-1 2 3,1-1 4,0-2 4,-3 1 5,0 8-8,-4-17 1,1 8-3,-1 1-2,-1-1-1,0 3-4,0-1-2,-1 0-3,-2 1 0,-1 0 0,3 4 1,-5-2-5,2 2-1,-2 1-7,11 1 2,-19 4 2,7-1-10,2 3-17,1 0-15,-1 3-20,-2 1-23,2 1-29,4-1-19,-4 2-29,3-1-104,0-1-287,1-1 127</inkml:trace>
  <inkml:trace contextRef="#ctx0" brushRef="#br0" timeOffset="250654.2969">9140 3314 50,'0'0'81,"-7"-4"-1,7 4-1,0 0 8,0 0-2,0 0 8,-19 8-12,14-3-8,0 0 8,-1 2 0,-2 2 2,2 2 2,-2 0-7,1-1-1,1 1-2,1-2 10,0 4-6,0-2-6,1 1-5,0-2-9,2 0-5,0 1-4,1-3-5,1-1-4,0-7-2,1 14-4,1-7-4,-2-7 0,5 10 0,-3-7-8,-2-3 1,7 5-3,-2 0-1,1-3-2,-6-2 2,12 3-2,-5-3-4,-7 0-2,17-4 2,-9 3-3,3-4-4,1 1 5,-2 0-1,0-3 1,1 1-7,-1-1-2,0 0-1,0-2 2,1-2-4,-1 4-2,0-3-1,-4 0-1,2-4-6,-2 5-2,0-3-6,0 1-1,-1 3 1,-3-3-3,3 1 3,-1 0-1,1-1-1,-5 2 4,3 0 0,-2 2 4,-1-1-4,0 8 9,3-12-3,-3 6 3,0 6 2,1-8-1,-1 8 0,0 0 0,0 0-2,0 0 1,-5-8 0,5 8 7,0 0 0,0 0 6,-13 16 3,8-10 3,1 5-2,0 0 1,0-1 1,2-1-1,-2 4 3,2-1 5,0 0-3,0 0 1,-1-1-2,-1 3 1,3-5-4,0 3-3,1-3 4,2-1-2,0 1-2,0-2 0,-1 1-1,2-4-2,-3-4 2,9 8-2,-5-3 2,-4-5 1,7 3 2,0-2-3,-7-1 2,12 0-4,-12 0 3,11-4-7,-6-1 3,-5 5 3,9-6-2,-4 2-2,-5 4 0,6-7 1,-6 7-4,4-10 3,-4 10 1,1-9-2,-1 9 1,0-8-3,0 8-4,0 0-20,-6-11-33,6 11-20,0 0-33,-17-7-53,12 6-154,5 1-341,-14-2 151</inkml:trace>
  <inkml:trace contextRef="#ctx0" brushRef="#br0" timeOffset="251380.8593">9697 3381 121,'0'0'113,"-2"17"-8,2-11-5,-2 3-13,1-1-10,1-8 0,-1 14-17,-1-7-1,1 0 8,1-7-21,-1 10-3,1-10-5,-3 9-4,3-9 6,-2 9-4,2-9-14,-2 8 4,2-8-3,0 0-1,0 0-5,-1 7 6,1-7-10,0 0 5,0 0-7,0 0 0,0 0-6,0 0-7,0 0 5,0 0 1,0 0-5,0 0 3,0 0-11,0 0 8,0 0-6,14-19 3,-14 19 1,10-5 4,-6 3 5,-4 2-6,8-7-2,-4 4 4,-4 3-2,9-4-8,-9 4 5,10-2-3,-10 2-3,9-5 7,-4 2-1,-5 3 9,14-3-9,-10 1 5,-4 2-6,11-4 6,-1 1-2,-4 0-2,-6 3 2,11-5 6,-4 1-12,-1-1-23,0 2 5,-1-1-2,1 1-5,-1-1 6,-1-1-1,2-1-3,-2 0 5,-2 0 6,-2 6-4,7-10-1,-5 4 6,-2 6 1,4-10 6,-4 10 0,4-6 8,-4 6 0,0 0 9,0-6 14,0 6-1,0 0-3,0 0 9,0 0 3,0 0-1,0 0 14,0 0-2,0 0-6,-13 21 5,10-14-4,0 1 0,0 2-1,-2-2 0,3 0-4,-1 0-7,-1 1 6,3-1-9,-2 2 5,2-3-10,0 3 4,-1-3-4,0 0 0,2-7-5,0 12-31,0-12-26,0 10-26,0-10-27,1 7-120,-1-7-239,0 0 106</inkml:trace>
  <inkml:trace contextRef="#ctx0" brushRef="#br0" timeOffset="251943.3593">10047 3347 35,'0'0'107,"0"0"2,0 0-25,-9-4 3,9 4 11,-10 0-17,10 0 2,0 0-3,0 0 0,-13 6-4,9-5-10,4-1 1,-4 9-3,1-5 4,3-4-11,-8 11-3,3-4-7,1 1 1,-1 2 3,0-3-2,1 3-7,0-1 2,2-4-8,-1 3-6,2 0 2,1-8-10,-1 10 4,1-10 0,0 12 1,0-12-11,3 9 2,0-5-2,-3-4-4,6 7 2,-6-7 0,9 3-3,-9-3-8,13-3 8,-13 3-6,14-3-4,-4-2-13,-2 0-5,2-2-2,-2-1-7,1 0-15,0-1-1,-2 1-4,1-2-7,0 2 5,-1-1-13,1-1 10,-3 0 6,0 2-9,-2 1 16,-3 7-3,6-11 10,-6 11 7,5-7 0,-5 7 10,0 0-1,0 0 4,1-6 15,-1 6 20,0 0 6,0 0-1,0 0 4,-6 24 2,4-16 5,0-2-3,0 3-7,-1-1-1,2 0 0,1-8-6,1 13-5,-2-6 2,1-7-3,3 10 4,0-5-7,-3-5-12,0 0-29,12 9-29,-8-9-33,7-1-52,-11 1-77,24-9-236,-6 2 104</inkml:trace>
  <inkml:trace contextRef="#ctx0" brushRef="#br0" timeOffset="253388.6719">10740 3396 53,'0'0'66,"0"0"3,-8 0-4,8 0-5,0 0-1,0 0-6,0 0-5,0 0 1,0 0 3,0 0-3,0 0 7,-14-1 10,14 1-6,0 0-7,0 0-2,0 0 2,0 0-5,-8-7-3,8 7-1,0 0-8,-2-7-6,2 7 6,0 0-5,-3-7-9,3 7 3,0 0-9,0 0 3,3-11-2,-3 11-19,2-8 12,-2 8 2,3-6 5,-3 6-6,4-6-1,-4 6-1,4-8 2,-4 8-15,7-5 9,-1 1-3,-6 4 1,7-5 2,-7 5-4,6-5 1,-6 5 0,8-4 1,-8 4 4,8-3-6,-8 3 0,0 0-5,11 1 7,-11-1-4,5 6-1,-5-6 5,7 5-10,-3-1 5,-4-4-1,4 8 8,-1-3-5,-3-5 5,3 10 2,-3-10-11,2 9 19,0-3-22,-2-6-1,-2 13 9,2-13-2,-4 11 3,3-3 1,1-8-3,-4 11 5,1-4-7,0 0 7,-2 0-8,1 1 3,-1 0 2,1 3-1,-1-3-2,-1 1-4,1 0 10,1-4-7,0 3-1,1-1 9,-1-1-7,0 2 3,0-2-1,1 1-4,0-2 6,3-5 5,-3 11-8,0-5 7,3-6-10,-1 11 1,1-11 0,1 8 9,-1-8-7,1 12-6,-1-12 4,4 7 5,-1-2 1,3 0-4,-4 0 0,-2-5 5,9 7-8,-3-7 2,-6 0-2,11 4 8,-11-4-7,12 4 2,-6-3 3,-6-1 3,13 0-6,-13 0 2,14-1 0,-8 0-3,-6 1-1,12-3 7,-12 3-10,9-4 4,-6 1 0,-3 3 7,7-9 5,-4 5-11,-3 4-7,3-9 9,-3 9 2,3-9-9,-3 9 3,-3-9 5,3 9 1,-3-12 3,-1 4-9,1 3 7,-2-2-1,1 1-5,4 6 20,-4-12-8,-3 3 3,2 2 2,-3 2-4,1-2-4,0 1 3,-1-1-4,2 0-4,1 2 5,-2 1-4,2-1-1,0 0-4,5 5 5,-8-10-6,4 6 7,4 4-8,-6-8 4,6 8-21,-7-7-7,4 3-21,3 4-4,-3-8-20,3 8-17,0 0-17,0-12-96,0 12-218,-1-7 96</inkml:trace>
  <inkml:trace contextRef="#ctx0" brushRef="#br0" timeOffset="254076.1719">10968 3488 59,'4'-3'95,"1"-2"-10,0-2-3,-1 2-1,4 0-10,-4-2-4,3 1-5,-2-2 2,-1 0-10,3 2-3,-2-2 12,-1 1-22,-2 2 1,5-5-8,-4 1 1,1 4-10,-1-1 1,1 0-4,-2-2-3,-2 8 3,4-9-5,-2 2-7,-2 7 5,1-10-11,-1 10 5,0-8-2,0 8 0,0 0 3,-1-9-1,1 9-5,0 0 6,0 0 5,-3-9-3,3 9-8,0 0-1,0 0-4,0 0 5,0 0 2,0 0-6,0 0 5,0 0-5,0 0 8,0 0-7,-9 19 2,6-12-4,1 2 7,0 0 8,0-1 0,-1 4 8,3-1-5,-1 0 0,0 0 1,-2-2-5,3 3 0,3 0-6,-2 0 4,-1-2-3,3 1 6,-3-1-5,1-1-1,0 2 4,0-3 13,2 2-3,-2-3 1,-1 2-3,0-9-3,3 11 2,-2-5-2,-1-6 5,0 12-11,0-12-5,1 9 8,-1-9 0,0 8-2,0-8-3,0 7-7,0-7 8,0 0-2,2 9-1,-2-9-3,0 0-2,0 0-2,1 8-21,-1-8-25,0 0-19,0 0-20,0 0-29,0 0-23,0 0-73,0 0-228,0 0 101</inkml:trace>
  <inkml:trace contextRef="#ctx0" brushRef="#br0" timeOffset="254544.9219">11175 3462 73,'2'6'78,"-1"1"-11,-1-7-4,4 13-4,-3-7-11,0 0 2,4 1 9,-1-1-10,0 1 1,1-1-7,-1-2-6,3 0 4,-1 1-1,-1-1-6,0-1 0,2 0 3,-1-1 7,-6-2-12,14 3 4,-4-3-2,-2-1-8,-8 1-6,18-4 4,-9 1-2,-3 0-3,4-1 2,-1-1-9,-2 2 1,3-1 6,-4-1-8,-1-3 4,3 1-3,-4-1 2,1 2-2,-1 1-7,-2-6 10,0 5 11,0-5 2,-3 2 1,0 0-9,1-1-1,-2 0-4,0 0 13,-2-1-6,-1 4 8,1-3-15,-1 2 9,-2-1-8,1 2 7,1 2 4,-4-2 8,0 1-16,0 2 1,-1-2-3,0 2-2,2 2-9,-2-1 6,2 3-4,8 0-1,-17 0 1,9 0-6,8 0 3,-17 4-1,7 1-22,2 1-15,0 1-12,2 0-12,-3 3-25,3 0-11,-1-1-22,2 1-103,-1 0-236,0 1 105</inkml:trace>
  <inkml:trace contextRef="#ctx0" brushRef="#br0" timeOffset="255138.6719">11585 3447 61,'0'0'105,"16"3"-10,-16-3-5,0 0-11,0 0 11,14-3-8,-14 3-7,8 0-4,-8 0-2,11-1 1,-11 1-11,15-1-14,-8-1 0,-7 2-5,13-1-10,-4 1 5,-9 0-3,12-3-2,-12 3-3,13 0-6,-13 0-9,8-1-27,-8 1-14,7-4-41,-7 4-26,0 0-80,0 0-190,0 0 84</inkml:trace>
  <inkml:trace contextRef="#ctx0" brushRef="#br0" timeOffset="255998.0469">11883 3388 74,'0'0'119,"-6"-9"-15,6 9-13,0 0-4,0 0-13,0-12-4,0 12-3,1-10-10,-1 10-12,2-10 0,-2 2-1,0 8-4,0-9-6,0 9-4,2-9-6,-2 9 1,4-8-7,-4 8 6,2-7-5,-2 7 5,0 0-12,5-5 9,-5 5-9,0 0-7,0 0-3,0 0 4,0 0 8,0 0-5,0 0-6,15 8 11,-15-8-14,5 8 9,-2-4-4,-3-4 5,6 6-8,-6-6 5,7 5-1,-3-2-4,-4-3-3,8 4 3,-8-4 4,10 4 0,-4-3 5,-6-1-7,11 1 3,-11-1-4,12 0-3,-12 0 6,12-3-15,-7 2 9,-5 1 3,13-3-9,-13 3 3,9-6-13,-5 4 2,-4 2 0,7-5-25,0 1 12,-7 4 4,5-4-2,-5 4-2,0 0 7,5-5 3,-5 5-1,0 0 10,2-6-5,-2 6 1,0 0 2,0 0-5,0 0 3,0 0 9,0 0-2,0 0 2,0 0 0,0 0-10,0 0 15,-17 19 7,13-11 1,0 1-3,0-1 17,0 4 1,-1-1-14,-1 0 6,2 1 4,-1 4 0,1-5 1,1 1-9,1 0 6,-2 0-4,1 0 2,1-2 1,-2 1 4,3-1 2,0 1-17,-1-4-2,2 1 7,0-8-10,-2 11 10,0-4-11,2-7 6,0 10 10,0-10-17,-1 11 10,1-11-3,-1 10-7,1-10 8,-1 7-2,1-7-12,0 0 3,-2 9 6,2-9-2,0 0 2,0 0-25,0 0-22,2 8-21,-2-8-33,0 0-87,0 0-199,0 0 88</inkml:trace>
  <inkml:trace contextRef="#ctx0" brushRef="#br0" timeOffset="256279.2969">11893 3483 25,'0'0'104,"0"0"-4,0 0-13,0 0-2,0 0-5,0 0-10,0 0 5,0 0 0,0 0-3,0 0-1,26-5-9,-26 5 0,13 0-6,-7 0-5,-6 0-2,14-1-4,-7 0-7,-7 1-5,13 0-8,-13 0 1,12 0-3,-12 0-17,12 0-23,-12 0-31,14-1-25,-9-1-17,-5 2-92,11-2-198,-11 2 88</inkml:trace>
  <inkml:trace contextRef="#ctx0" brushRef="#br0" timeOffset="257005.8593">12170 3310 43,'1'20'87,"-1"-20"-15,0 11-12,0-11 2,-1 15-8,1-8 3,-2 3-15,1-1-5,1-2-8,-1 0-1,-1 2 3,2-9-3,-1 15-8,0-8-2,-2-1 2,1 0-2,2-6-1,-1 11 4,1-11-5,-3 9-6,3-9 2,-1 5 13,1-5-19,0 0 0,-2 7 10,2-7-11,0 0 4,0 0-1,0 0-6,0 0 1,0 0-7,0 0 7,0 0-6,0 0 4,0 0 4,0 0-8,0 0 2,21-9 8,-21 9-10,8-6 4,-3 4 5,-5 2-6,8-7-5,-2 5 2,-6 2 3,9-6 4,-9 6-4,9-1 5,-9 1-10,10 0 3,-10 0 12,10 1-15,-10-1 9,9 6 0,-4-4-7,0 3 3,-1-1-8,-1 3 8,0-2-8,1 0 11,0 3-6,-4-8 3,4 12 3,-3-6-1,2 1-2,-3 0 1,0-7 4,0 14 3,-3-7-5,3-7 7,-1 12 2,-2-8 8,1 4 5,-2-3-3,1 2 9,0-2 6,3-5 0,-9 9 10,2-5 5,3 0 2,4-4-3,-11 4-6,4-3-3,0 2 17,7-3 3,-16 4-10,10-4-3,6 0 2,-14 0-3,14 0-1,-11-3-4,11 3-9,-11-1-4,11 1 3,-11-1-6,11 1-5,0 0-1,-9-3-4,9 3 3,0 0-12,-8-3 9,8 3-4,0 0-4,0 0 1,-9-1 0,9 1 0,0 0-3,0 0-14,0 0 11,0 0 0,0 0-4,0 0-3,0 0-11,0 0-19,0 0-15,0 0-28,0 0-6,0 0-22,0 0-14,0 0-9,0 0-117,0 0-264,0 0 117</inkml:trace>
  <inkml:trace contextRef="#ctx0" brushRef="#br0" timeOffset="257474.6094">12219 3309 49,'0'0'78,"0"0"3,0 0 4,0 0 8,0 0-12,0 0-14,0 0-1,0 0-27,0 0 12,0 0-6,0 0 2,0 0-4,0 0-9,0 0-3,12 1 4,-12-1-8,0 0 36,9 7 8,-4-5-11,-5-2 4,10 4-12,-5-1-1,2-1-13,-7-2-2,14 3 0,-9-3-7,3 2 0,-8-2 1,11 2-9,-3-2-1,-8 0 3,11-2-8,-11 2 3,9 0-7,-9 0-16,0 0-43,13-1-25,-13 1-27,6 1-26,-6-1-86,0 0-229,0 0 102</inkml:trace>
  <inkml:trace contextRef="#ctx0" brushRef="#br0" timeOffset="258013.6719">12384 3378 70,'-1'6'94,"0"2"-4,-2-2 12,2 4-3,-2-1-16,2-1-8,0 4-3,-3-4-11,4 2-4,0 1-7,0-2-8,-3 1 1,5-2-7,1-1-2,-3 2-2,3-1-8,-2 1 2,2-3 16,-1 1-19,0 0-2,0-2 10,2 0-19,0 1 5,1-2 11,-5-4 0,10 5 3,-6-3-1,2 0 14,-6-2 2,18 0-7,-18 0-7,13-2 10,-5 0-16,1-1 0,-3 1-4,3-2-5,-2 2 0,1-3-1,-1 1 1,-1-1-3,2 1 3,-3-1-5,4-2-3,-4 0 2,1 0 0,1 0-1,0-2-1,-3 3 1,0 0-5,-4-2-3,4-1-2,-4 1 4,1 1 2,1-6-4,-2 4 3,-2-3-6,1 2 6,-2-2-3,1 0 1,-1 2 2,1 2 9,-2-2 1,-2 0 3,0 5-8,4-2 1,-5 0 1,1-1-6,-1 4 3,1 1 3,-1 0 2,0 0-7,7 3-1,-14-1 2,14 1-8,-14 1 5,6 2-5,-3 1 2,2 0-2,0 0-26,0 2-16,0 1-33,4-3-28,-3 2-28,1 1-24,-1 1-88,2-1-262,-1 1 115</inkml:trace>
  <inkml:trace contextRef="#ctx0" brushRef="#br0" timeOffset="258404.2969">12683 3442 50,'14'0'118,"-14"0"-7,0 0-12,14-3-8,-14 3-13,13 0-6,-6-1-9,-7 1-8,15 0-4,-5 0-3,-3-1-3,-7 1-5,19 1-27,-13-1-30,-6 0-26,13-1-25,-13 1-67,9-2-146,-9 2 66</inkml:trace>
  <inkml:trace contextRef="#ctx0" brushRef="#br0" timeOffset="258615.2344">12686 3532 46,'9'2'92,"-9"-2"9,10 0-5,-10 0-11,10 3-7,-10-3-13,12 0-6,-12 0-2,14 0-11,-8 0 2,-6 0-11,13-3-1,-4 3-33,-9 0-37,14-3-35,-4 2-56,-4 0-134,-6 1 59</inkml:trace>
  <inkml:trace contextRef="#ctx0" brushRef="#br0" timeOffset="259357.4219">13170 3342 69,'0'0'81,"-1"-10"-7,1 10 11,0 0-12,-2-11-8,2 11 0,-3-7-13,3 7 9,-7-8-14,7 8 10,-5-6-1,1 2-2,4 4-3,-6-7-1,6 7-12,-9-1-3,9 1-7,-9-3 6,9 3 3,0 0 1,-15 4-2,15-4-3,-12 5 1,7-2-10,-3 1-2,3 1-2,-2 2 6,-3 1 10,1 2-2,2 0-5,-3-1 5,2 3-5,1 3-3,-2 0-5,0-1-1,4-2-2,1 0-2,-1 3 4,1-4-7,1 1 4,1 0-3,-2-3 3,4 2-14,0 1-1,2-1 9,0-3-2,0 2-4,2-2 2,-1-1-2,0 3 1,4-3-1,-2 0 3,3 1-1,-1-1 1,0-1-6,2-2 1,1-3 0,-2 2 3,-1 0-4,3-2 2,1 0-3,-2-2 3,-9 1 2,16-4-8,-9 1 5,3 1-1,-3-2-6,-1 0 5,1-3-7,-2 3 6,1-1 8,-3 0-8,1-2 5,-4 7-6,3-14 6,-5 8-4,2 6 2,-2-17-2,-1 12 0,0-1-1,-1-3-1,0 4 0,-4-2-7,3 2 4,-3 2-13,-1 0-11,2 0-14,-5 3-6,3-2-22,0 1-12,9 1-12,-17 3-18,6 0-106,1 0-236,-1-1 104</inkml:trace>
  <inkml:trace contextRef="#ctx0" brushRef="#br0" timeOffset="260162.1094">13348 3381 64,'-3'8'120,"0"2"-14,0 0-11,0-2 6,1 2-24,0 1 1,1-3-7,0 0-6,2 1 9,-2-1 2,1-8-5,2 12-5,0-6-6,-1 1-13,2-1-2,-3-6-2,4 10-5,-1-5-2,0 0 2,-3-5-7,7 7-4,-3-4-1,-4-3 7,7 6-1,0-5 3,-7-1-5,10 3-4,-10-3-4,11 1 0,-11-1-4,11 0 0,-11 0-4,17-2 1,-11 0 4,2 0-3,-2-1-6,1 0 0,2-2 0,-1-1-3,0 2 4,0-2-8,-3 1 0,4-2 5,-3 0-1,-1-1-2,1-2-1,-3 3 5,1-3-5,1 3-3,-1-5 4,-1 2-5,-1-1 4,1 1 1,-4 0-1,1-2-2,-2 2 3,1 0 16,-3 1 5,-2-1-5,2 3-1,0 0-7,-2-1 5,3 3-4,-3 0 1,6 5-5,-14-7 1,6 3-2,-2 4-5,1 0 0,9 0 1,-17 3 1,6-2-3,1 5 3,-1-1-9,1 1-23,0 1-25,1 1-38,2-1-20,-1 3-28,-1-3-141,0 3-300,1-2 133</inkml:trace>
  <inkml:trace contextRef="#ctx0" brushRef="#br0" timeOffset="261138.6719">13729 3384 80,'-4'15'71,"0"-2"5,4-3 0,-1 1-19,-1-1 1,1 3-1,1-2-10,0-1 1,0 1-10,1-1 0,-1-1-1,2 0-8,-1-2-6,1-1 4,-2-6-6,3 12-6,-3-7 7,0-5-8,4 10 6,-2-6-5,-2-4-3,3 7 4,-3-7-3,5 6-37,-5-6-28,2 7-87,-2-7-152,0 0 68</inkml:trace>
  <inkml:trace contextRef="#ctx0" brushRef="#br0" timeOffset="262443.3594">13898 3321 15,'0'0'87,"0"0"-19,0 0 1,0 0-1,0 0 5,0 0 0,0 0 4,0 0-6,0 0 9,0 0-15,0 0 6,0 0-8,0 0-9,0 0 1,0 0-7,0 0-6,0 0-1,0 0 6,-5 14-5,5-14-2,-2 13-5,2-6-1,-4 0 12,3 3-2,0-4-11,1 4 9,-2 0-6,1 1-5,0-2-2,-1 0-5,2-9-10,2 15 8,-2-3 0,1-6 4,0 1-9,1-1-7,-2-6 13,2 12-3,3-9-12,-5-3 3,5 7-2,-2-3-7,-3-4 0,9 3 5,-9-3-4,11 0 4,-11 0 3,14-2-5,-7 0-2,-1-1 0,-6 3 1,13-6-1,-7 2-1,1 1 0,0-4-6,1 0 3,-3 3 2,-1-1 5,0 0-5,1-2-1,0 2-3,-5 5 1,6-10-1,-3 5 0,-1 0-2,-2 5 2,3-9 2,-3 9 4,3-7-10,-3 7 9,0 0-9,0-8 5,0 8-4,0 0-5,0 0 10,0 0-4,0 0 0,0 0-1,0 0 3,0 0 1,0 0-2,-11 24 6,9-16 0,-1 4-1,-1-3 0,3 2-3,-3 0 12,3-1 10,1 2 6,-3-1 12,3 3-1,0-3 1,-2 0-8,2 1 21,-1 1-3,-1-2-3,2 0-2,0 1-3,2-1-3,-4-2-5,1 2 16,1-1-3,0 0-3,-3-2-4,2-2-4,-1 4 4,-1-6-13,3-4-1,-6 11-1,3-6-1,3-5-7,-4 7 1,4-7-1,-5 6 0,5-6-1,-6 3-2,6-3-2,0 0-1,-9 1-3,9-1-8,0 0 9,-12-7-7,12 7-2,-3-7 2,3 7-2,0 0-3,-3-12 5,3 5-1,0 7-3,3-13 3,-1 6 1,1-3-5,1 3 0,-2-1-1,3-2 4,1 2 2,0 0-1,0-1-3,2 1 3,-2-1-3,2 1-1,-1 0 5,1 0 3,1-2-6,-1 2 4,1-2-5,-1 1 4,0 0-2,0 1 3,1-3-2,2 2-3,-4-1 2,2 3 1,-3-2-1,3-1 1,-1 0-1,-2 1 2,2-1-5,-1 0 2,-2 1-2,-1 4 2,3-3-1,-2 4-3,0-2 4,-5 6 1,6-8 1,-3 5 1,-3 3-2,5-5-2,-5 5 3,0 0-1,0 0 1,0 0-1,8-2 1,-8 2 1,0 0-1,0 0-2,5 16 3,-3-12 0,-2-4-3,3 8 4,-3-8 0,2 8 0,1-1 1,0-2-1,-3-5 2,5 8-3,-5-8-3,2 5 7,-2-5-2,0 0 3,5 6-2,-5-6 0,8 3-2,-8-3 0,5 2 2,-5-2-4,0 0 2,10-2 2,-10 2-5,0 0 3,0 0 2,0 0-2,11-2 3,-11 2-4,0 0-2,6-3 3,-6 3-3,0 0 3,0 0-4,4-7 3,-4 7-5,0 0 0,0 0-1,0 0 2,0 0 0,0 0-3,0 0 4,0 0-1,-22 9 1,22-9 0,-6 7 0,0-2 0,-1 2 0,3 1 2,-2 0 0,2 1 3,0-4-7,1 2 6,1 1-2,-1-3 1,3-5 1,-5 13-2,4-9 0,1-4-1,-1 11 5,1-11-3,1 10 0,-1-10 8,0 0-5,3 8 0,-3-8 2,8 3 10,-8-3-7,8 1-1,-8-1-5,10 0 1,-10 0 2,0 0-2,16-4-1,-16 4 1,10-5-10,-4 0-14,1 3-18,-2-2-21,-5 4-20,7-6-27,-7 6-14,8-8-15,-3 3-28,-5 5-17,7-8-108,-7 8-312,5-7 139</inkml:trace>
  <inkml:trace contextRef="#ctx0" brushRef="#br0" timeOffset="262982.4219">14378 3246 81,'0'0'116,"0"0"-5,0 0 0,0 0 2,0 0-4,0 0-7,0 0-10,0 0-6,0 0-11,0 0-2,0 0-13,0 0-5,0 0 3,0 0-5,0 0-5,0 0 12,0 0-5,7 24-10,-4-14 5,-2-1-1,2 2-1,-1-1-6,1 6-3,-1 0-3,0-3 1,-1 2-6,0-1-4,-1 2 2,0 1-4,-1 0-1,-2 0-2,2 0-2,-1-2-1,-1 1-1,0-4 3,-2 4-9,-2-2 6,3-5-5,-4 1 0,2 0-1,-3 3-6,2-4 4,-1 0-7,0-1-41,0 0-27,-1-1-45,3-3-45,-3 1-139,0 0-317,9-5 140</inkml:trace>
  <inkml:trace contextRef="#ctx0" brushRef="#br0" timeOffset="266826.1718">9163 3866 57,'0'0'58,"0"0"1,0 0-5,0 0 2,0 0 1,0 0-1,0 0-3,-3-12 4,3 12-4,0 0-5,0 0-2,0 0 1,0 0-9,0 0 2,0 0-9,0 0-1,0 0-2,0 0-1,0 0-7,0 0-2,0 0 3,0 0-6,0 0 4,-9-5 9,9 5-6,0 0-5,0 0 3,0 0-6,0 0 3,0 0 2,-2-8 0,2 8 2,0 0-10,0 0 6,0 0-8,-4-7 9,4 7-6,0 0-3,0 0-1,3-14 2,-3 14-8,1-8 1,-1 8-4,0 0 15,1-7-10,-1 7-3,1-9 0,-1 9 6,7-7-8,-7 7 2,5-6-3,-5 6 1,2-5-3,-2 5 0,0 0 10,6-5-2,-6 5-10,0 0 6,0 0-5,0 0 7,0 0-7,0 0 9,16 7-11,-16-7 9,8 5-5,-6-2 4,-2-3-3,8 7 8,-4-4-1,-4-3-2,9 4-1,-4-1 1,-5-3-2,9 1 1,-9-1-1,0 0 4,14-1-4,-14 1 4,8-3 0,-8 3 1,9-3-9,-9 3 7,7-4-7,-7 4 7,10-7-5,-6 4 2,-4 3 0,7-8 0,-4 5-8,-3 3 5,6-6 2,-6 6-3,6-6 2,-6 6 0,0 0-2,5-8 4,-5 8-1,3-5-6,-3 5-2,0 0 4,0 0-2,0 0 5,0 0-4,0 0 5,0 0-1,0 0 3,0 0-4,-18 17-3,15-8 1,-2 7 8,0-7-9,1 4 3,-2 2 0,2 0 8,1-3-4,0 5 4,-1-1-10,-3 1 8,5-1-4,0-4 0,1 0 6,0 2-1,-3-3-2,3 0 4,1 0-3,0 0-1,-1-1 3,1-1 1,-2-1-3,1-1-4,1-7 3,-3 12-2,2-7 4,-1 0-2,2-5-5,-2 9 3,2-9 2,-1 9-3,1-9 0,-1 7 9,1-7-11,0 0 6,-2 8-5,2-8-6,0 0-26,0 0-27,0 0-14,0 0-22,0 0-83,-2 6-193,2-6 86</inkml:trace>
  <inkml:trace contextRef="#ctx0" brushRef="#br0" timeOffset="267513.6718">9196 3938 32,'0'0'74,"0"0"-5,0 0-3,6-3-7,-6 3-11,0 0 2,0 0-7,0 0-3,0 0-6,0 0 2,0 0 4,0 0-7,0 0 3,0 0-9,0 0-4,0 0 1,0 0-1,0 0 2,0 0-2,0 0-8,0 0 1,0 0 0,0 0 4,0 0-7,0 0 2,0 0-9,0 0 3,0 0-1,0 0-4,0 0 3,0 0 0,0 0 3,0 0-4,0 0-3,0 0 7,0 0-8,0 0 3,0 0-3,0 0 7,0 0-6,0 0-3,0 0 19,0 0-2,0 0-3,0 0 3,0 0-2,0 0 9,0 0-11,0 0 6,0 0 0,0 0-5,0 0 0,0 0 3,0 0 0,0 0 8,0 0 5,0 0-3,0 0-2,0 0 2,0 0-6,0 0-1,0 0-4,0 0-4,0 0-2,0 0 3,0 0-8,0 0 2,0 0 0,0 0 0,0 0 1,0 0 0,0 0-5,0 0 0,0 0 6,0 0-9,0 0 4,0 0 3,0 0-8,0 0 7,0 0-5,0 0 4,0 0 0,0 0-3,0 0 2,0 0-3,0 0-1,0 0-2,0 0 3,0 0-2,0 0-1,0 0 5,6 9-5,-6-9 4,14-3-6,-7 1 5,5 1-1,-2-2 0,2 1-4,-5 0 8,5 1-7,-5-1 4,4 2-1,-3-2 1,-8 2-3,12 0 2,-12 0-3,10-3 4,-10 3-2,9 0 4,-9 0-6,0 0 4,0 0-7,0 0-15,0 0-21,0 0-25,0 0-26,0 0-28,0 0-74,0 0-211,0 0 93</inkml:trace>
  <inkml:trace contextRef="#ctx0" brushRef="#br0" timeOffset="268357.4219">9438 3827 43,'-3'7'72,"2"0"-10,-2 2-3,2 4-6,-3-4-5,0 3-8,3-3 1,-2 3-7,1-1 9,-1-2-16,1-2 0,-1 2-8,2-2 7,0 0-9,1-7 2,-4 11-2,4-5 7,0-6-9,-2 8 6,2-8-9,0 0-6,-3 7 2,3-7 5,0 0-5,0 0 0,0 0-7,0 0 5,0 0-4,0 0 1,0 0 1,0 0 4,16-13-6,-16 13 4,5-7-9,-1 3 9,-4 4-5,9-7-3,-5 4 3,-4 3-2,8-7 2,-8 7-7,7-3 9,-7 3-4,9-1 6,-9 1-6,0 0 6,9 0-5,-9 0-7,0 0 6,11 2 1,-8 2-6,4 1 5,-7-5 8,7 10-7,-4-3-5,1-2 7,0 2 1,-2 1-1,2 1 1,-1-2 0,0 0-3,-1 2 6,-1-1-6,-1-8 3,-1 13-4,-1-6 7,1 0 5,1-7-15,-6 11 9,2-5 11,0-2 1,4-4 1,-12 10 4,5-5-12,1-3 7,-2 2-2,0 0-1,2-2-3,-3 0-5,9-2 6,-13 2-6,13-2-2,-14 0 6,14 0 0,-10-2-6,10 2 0,-11-1 5,11 1-1,-7-1-14,7 1 7,-8-7 0,8 7-3,-4-4 7,4 4-3,0 0 5,0 0-9,-5-5 8,5 5-12,0 0-3,0 0 10,0 0-4,0 0 4,0 0 3,0 0-18,0 0-8,0 0-10,0 0-8,0 0-29,0 0-75,0 0-156,0 0 69</inkml:trace>
  <inkml:trace contextRef="#ctx0" brushRef="#br0" timeOffset="268755.8594">9469 3793 10,'10'-8'94,"-10"8"-10,0 0 1,0 0-5,10 0 15,-10 0-4,7-2-4,-7 2 2,12-5-10,-7 5-5,-5 0-8,14-1-10,-8 0-7,-6 1-4,13-2-6,-5 1 9,0-1-12,-8 2-3,14 0-11,-8-3-17,0 2-42,-6 1-36,11-1-29,-11 1-75,10 0-190,-10 0 85</inkml:trace>
  <inkml:trace contextRef="#ctx0" brushRef="#br0" timeOffset="269271.4844">9651 3842 64,'-3'8'79,"1"4"-2,-1-4-5,2 2-15,1-1 5,0 2-11,-1-2 10,-1 3 0,2-2-8,0 0-1,3-1-10,-2 0 9,0-1 2,2 4-4,0-4-8,-1-3-6,2 2-4,-1-1 2,2 1 0,1-3-9,-1 2-5,-1-1 4,1 0-3,0 0-3,2-3 0,0 1-1,0 0 2,-1-1-3,-6-2 2,15 2-4,-8-2 0,-7 0-4,14-2-6,-8 0 8,-6 2-14,14-6 2,-9 4-6,2-3 15,-2 1-7,1-1 9,-2-1-4,1 1 1,0-4-4,-1 2 3,0 2-2,0-2 1,-2-2-11,1 0 14,0-1 1,-2-1-6,0 1-2,-1 0-1,0-1 7,-1 1 1,0-1 20,-2 0 0,-1 0 0,3 2-4,-5 0-1,2-2-1,-1 1-7,-1 1 4,1 0-5,-1 4-2,0-4-3,0 4 4,1 1-9,0-2 0,-1 3 3,-2-1-2,8 4 3,-14-3-5,8 1-5,6 2 1,-16 2 5,9 1-5,0 1-4,-1 2-4,-2 2-18,3 1-18,0-2-34,0 1-12,0 2-25,2 1-94,-3 2-226,1-1 100</inkml:trace>
  <inkml:trace contextRef="#ctx0" brushRef="#br0" timeOffset="270265.625">9995 3913 32,'0'0'97,"0"0"-10,0 0 3,0 0-3,0 0-13,0 0-1,0 0-15,0 0 0,0 0-8,0 0-5,0 0 6,0 0-14,0 0 26,0 0-3,0 0-6,24 4 1,-14-3-11,0-2-9,2 1 2,-2 1-5,3-3 7,-2 2-11,3-2 2,-2 2-2,0-1 4,-1 0-9,-2 2 2,1-2-9,-10 1 9,17 0 0,-12-2-6,-5 2-2,13-1 0,-13 1-2,9-3-4,-9 3 5,0 0 2,10 0-7,-10 0-6,0 0-3,9-1-27,-9 1-33,0 0-30,0 0-27,0 0-108,0 0-241,0 0 107</inkml:trace>
  <inkml:trace contextRef="#ctx0" brushRef="#br0" timeOffset="271385.7422">10430 3923 92,'8'-7'84,"-4"0"-3,0 4-8,2-4 2,-1 0 4,2 0-23,-4 2 6,4-2-5,-2 1-7,-2 1-11,0-1 0,4-1-3,-2-2 0,-3 1 3,2 3-6,-1-2-1,-1 0-3,1 1 1,0-1 2,-3 7-15,2-8 4,-2 8 2,5-7-5,-5 7 0,0 0 0,0-10-10,0 10 4,0 0-6,0 0 4,0 0-5,0 0-1,0 0 4,-5-9 0,5 9-3,0 0 0,0 0-7,0 0 5,0 0 0,0 0-3,0 0 0,-14 19 6,10-11-5,0 4 4,2-1-3,-3 1 5,0 2-8,1 2 8,0 1-1,-1 0 0,1-3 17,0 4-13,0-3-6,1 1 5,0-5-6,-1 3 6,3-2-5,-2-3 4,3 3 1,0-2 8,-1-3-3,1-7-1,0 13-6,1-6 1,-1-7 4,2 9-5,-2-9 11,-2 9-4,2-9-5,0 0-5,2 8-2,-2-8 0,0 0 4,0 0-36,0 0-25,0 0-27,0 0-18,0 0-105,0 0-222,0 0 99</inkml:trace>
  <inkml:trace contextRef="#ctx0" brushRef="#br0" timeOffset="271877.9297">10588 3938 28,'0'0'81,"0"10"4,0-10-6,1 11 2,-1-11-18,0 11-2,1-6-10,-1-5-7,4 9-8,0-5 5,-4-4-6,5 8-2,-1-5 3,2-1-8,-6-2 3,9 4 3,-9-4-11,12-1-4,-12 1 4,14 0-6,-7-1 3,1-1-4,2 0-10,-2-1 8,-2 0-5,2-2 1,-2 1 2,-1 1-2,1 0 2,-1-2-2,-1-1-3,-1 0 6,1 0-4,0 0 5,-2-4 5,0 3 7,-2 7 3,0-15 9,0 7-5,-3-1-2,0 1-9,1-2 1,0 1 1,-3 2-8,1 0 1,0 2 7,4 5-7,-9-9-5,4 5-4,5 4 6,-10-7 6,10 7-14,-9-2-1,9 2 2,-13-1-4,13 1 1,-12 1-2,12-1 1,-13 5-19,7-2-13,0-1 1,6-2-25,-9 7-22,5-2-9,1 1-13,-3 0-89,1 1-201,0 0 89</inkml:trace>
  <inkml:trace contextRef="#ctx0" brushRef="#br0" timeOffset="272402.3437">10770 3880 43,'-1'7'106,"-2"3"-10,1-1-4,1 2 7,-2-4-15,2-1 0,1 3-16,0-9-8,1 11 4,2-5-1,0-1-7,0 1 3,1-1-3,1 0-2,1-1-16,1-1 11,0 0-7,1-3 0,-1 3 3,5-2-10,-4 0 6,2-1-1,2-1-3,-2 1 2,0-3-5,0-1-5,-2 2-1,0 0-4,2-3-2,0 3-1,-3-4-1,-2 3-1,2-2 1,0 1-8,-7 4 0,7-10 0,-3 4 8,-1 0-3,-2-1 0,-1 7 1,-1-17 1,-1 9 0,-1-4-4,0 7 3,-1-4-3,0 1-4,-2 4 2,1-5 1,-3 4-4,0-2 1,-2 2-2,3 0-5,-4 4-6,0 0 11,3 0-7,8 1-11,-14 1-19,4 1-23,10-2-14,-14 5-23,7-5-22,0 5-23,1-4-117,6-1-272,-12 11 121</inkml:trace>
  <inkml:trace contextRef="#ctx0" brushRef="#br0" timeOffset="272808.5938">11206 3780 60,'-4'5'117,"3"1"-26,-3 3 12,2 2 5,-4 5-7,0-5-15,0 5 16,1-2-23,-2 2 0,1-3-12,-2 2-6,2-6-9,-1 5-1,2-1-11,0-4-1,-2 1-1,3-2-6,0-1 1,1 2-4,1-4-9,2-5 4,-7 12-10,5-8 9,2-4-25,-5 6-14,5-6-25,0 0-26,0 0-21,0 0-25,-5 4-74,5-4-204,0 0 91</inkml:trace>
  <inkml:trace contextRef="#ctx0" brushRef="#br0" timeOffset="273207.0313">11089 3782 18,'5'6'52,"-5"-6"-3,6 4-11,-1-2 8,-5-2 3,0 0-10,12 0 5,-12 0-5,0 0-6,12-2-2,-12 2-7,5-7 7,-5 7-1,7-5-5,-3 0 12,-4 5-9,2-8-1,1 3-3,-3 5-1,0 0 2,1-13-8,-1 13-3,0-7 3,0 7-5,0 0 4,-1-12 6,1 12-13,-4-7-1,4 7-2,0 0 0,-10-1-4,10 1 7,0 0-10,0 0 1,-17 8-21,13-6-13,4-2-18,-9 7-23,4-1-37,0 1-120,-1 0 53</inkml:trace>
  <inkml:trace contextRef="#ctx0" brushRef="#br0" timeOffset="273628.9063">11261 3981 52,'0'0'84,"3"10"-4,-3-10 1,1 8-4,-1-8-9,1 6-7,-1-6 4,4 7 3,-4-7-5,4 5 4,-4-5-3,7 4-9,-7-4 0,8 0-4,-8 0-9,0 0 2,14-5-9,-14 5 6,12-3-3,-7-1 4,0-2-7,0 2-2,-5 4-8,9-8 6,-7 4-8,4-3 4,-6 7-2,3-13-5,-1 8 13,-2 5 3,1-7-4,-1 7-4,-4-10 0,4 10 1,-8-7-9,1 4 1,7 3-4,-14-2-5,7 2 0,7 0-26,-21 5-17,14-2-35,-2-1-29,-1 1-24,1 1-114,-2 3-252,1-1 112</inkml:trace>
  <inkml:trace contextRef="#ctx0" brushRef="#br0" timeOffset="274887.6953">9329 4234 103,'0'0'100,"0"0"7,0 0-1,0 0-4,0 0-5,0 0-3,0 0-4,0 0-2,0 0-12,0 0-6,0 0-7,0 0-2,0 0-11,0 0-2,0 0 5,0 0-11,0 0-9,0 0-2,-3-13-1,3 13-3,0 0-3,0 0-6,0 0 4,0 0 2,-5-7 13,5 7 2,0 0 0,0 0-7,-4-5 3,4 5-3,0 0 2,0 0-10,-6-7-1,6 7 0,0 0-5,0 0-3,-10-1-7,10 1 3,0 0 0,0 0-3,-12 5-3,12-5-1,-6 3-2,6-3 6,-8 9 1,3-2-1,0 0-5,0 0-2,1 3 1,0-1 0,2 3-1,-6-3 5,7 0-3,-2 2-3,2-1 5,0 1-3,1-1 3,-3-1-8,3 4 2,1-1 4,-3-3 0,3 0-3,0 1 2,1-2 6,-1 3-4,2-2-2,-1 0-3,3-4 2,-2 4-2,-1 1 2,1-4 2,-1-2 0,2 3-4,-4-7 8,8 8-6,-4-6 1,3 1 7,-3 1-11,-4-4 6,10 2-6,-4 1 4,-6-3 1,11 0 0,-11 0 2,9 0-4,-9 0-1,10-4-1,-5 0 1,-5 4-3,8-4 1,-4-1 4,-4 5-4,8-9 7,-5 4 0,-1-1-4,-2 6-2,2-12 4,0 6-2,-2 6 1,-2-13-3,2 6 2,0 7-3,-1-12 1,-3 7 5,4 5-6,-5-11 3,-1 8-2,2-2 0,4 5-2,-13-6 3,7 5-6,6 1 0,-12-3-3,3 3-9,9 0-12,-11 3-21,11-3-10,0 0-12,-19 4-24,12-3-19,7-1-23,-4 5-107,4-5-265,0 0 119</inkml:trace>
  <inkml:trace contextRef="#ctx0" brushRef="#br0" timeOffset="275387.6953">9480 4377 61,'0'0'78,"1"11"-3,-1-11 6,4 8-13,-2-4-4,-2-4-1,7 10-7,-3-7 3,-2 1 2,-2-4-12,10 7 7,-6-6-14,-4-1 0,12 3 1,-12-3-4,13 0-3,-8 0 7,-5 0-13,15-5 6,-9 3-12,3-3 1,0 0-16,-2 0 11,-2-1-7,0 2 10,0 0-3,1-2 11,-2-1 6,1 1 3,-2-1 1,-1 0-4,-2 7 2,3-13-2,-3 6 3,0 7 13,-4-14-14,2 5-7,-1 4 6,-2-5-4,-3 1-3,2 1-2,-1 1-8,0 2-3,2 0-7,-3 2 3,8 3 0,-15-2-2,8 2 3,7 0-14,-16 0 2,9 2-3,0 1-11,-1 1-19,-1 0-22,3 1-30,0-1-37,1 3-15,-1-2-109,1-1-262,1 2 115</inkml:trace>
  <inkml:trace contextRef="#ctx0" brushRef="#br0" timeOffset="275872.0703">9853 4292 42,'0'0'102,"0"0"-1,6 11-2,-6-11-3,0 0 13,9 2-10,-9-2-10,12 0-1,-12 0-7,15-1-10,-3 0-4,-1 1-2,1-2-15,-2 0 0,4 2-4,-3 0 0,2 0-10,-1 0-2,-5-3-5,5 3 15,-5 0-16,-7 0-7,16 0-2,-9-1-1,-7 1-8,0 0-31,18 0-37,-14-2-32,-4 2-34,0 0-85,0 0-224,0 0 100</inkml:trace>
  <inkml:trace contextRef="#ctx0" brushRef="#br0" timeOffset="276301.7577">10349 4209 13,'5'7'101,"-5"-7"-2,4 8 17,-2-3-3,1 4-7,-1-5-18,5 4-1,-4-2 0,3 4-5,-1-2-7,1 0-11,3 1-9,-3-1 1,3 1-5,-1-1-12,2-1 4,-1 2-10,-2-3-3,3 1 1,-3 0-1,0 0-9,-2-2 3,0-1-6,1-1-3,-2 1-5,-4-4-13,9 3-26,-4 0-30,-5-3-27,0 0-19,0 0-97,0 0-217,0 0 97</inkml:trace>
  <inkml:trace contextRef="#ctx0" brushRef="#br0" timeOffset="276622.0703">10499 4166 81,'-3'6'104,"-3"2"16,-1 1-2,-1 1-17,0 0-7,1-1 0,-5 7-7,2-4-11,0 2-5,-2-1-6,3-2-7,0 0-6,-1-2-6,0 3 1,1-3-6,2-2-5,0-1-5,-1-1-8,3 2 3,0-2-2,-2-1 3,3 1-13,4-5-2,-3 9-27,3-9-29,0 0-32,0 0-41,-4 5-83,4-5-215,0 0 95</inkml:trace>
  <inkml:trace contextRef="#ctx0" brushRef="#br0" timeOffset="277141.6016">10888 4185 29,'0'0'110,"1"8"2,-1-8-4,0 0-2,-14 16 0,9-8-3,-1-1-9,-1 1-9,0 2 2,-1 1 8,0-1 4,-1 5-14,0-6-1,0 4-14,0 0-4,1-3-5,0 0-7,1-1-4,1 0-12,0-1 5,-1 1-5,4-3-1,1-2-4,-2 2-8,4-6 5,-5 9-10,1-6-5,4-3-12,-2 9-16,2-9-29,0 0-25,0 0-29,-8 3-31,8-3-131,0 0-278,0 0 124</inkml:trace>
  <inkml:trace contextRef="#ctx0" brushRef="#br0" timeOffset="277508.7891">10712 4206 52,'0'0'81,"2"12"-17,1-5 1,-3-7-2,4 7-6,-1-4 3,-3-3-7,9 4-2,-9-4-4,9 2 13,-9-2-20,12-3-2,-12 3-8,11-3 1,-11 3-10,12-8-6,-12 8 4,9-9 3,-8 5 2,-1 4-11,6-9 16,-3 4-16,-2-2 11,-1 7-9,-1-9 2,1 9-8,0 0 11,-6-13-9,6 13 0,-7-4-2,7 4 15,-9-1-22,9 1-4,0 0-5,-11 1-30,11-1-24,-10 5-30,4-2-58,0 0-162,6-3 73</inkml:trace>
  <inkml:trace contextRef="#ctx0" brushRef="#br0" timeOffset="277907.2266">10931 4373 13,'0'0'99,"-3"11"2,3-11-9,0 0-9,0 0-7,2 11-4,-2-11 2,0 0 11,5 10-12,-5-10-6,7 6 1,-7-6-8,0 0-1,11 5-13,-11-5 1,10 1 8,-10-1-8,0 0-5,21-1-2,-14-2-11,1 1 2,-2-3-2,1 4-9,-2-4 6,1 0-7,1 2-2,-2-3-1,-1 1 1,-1-1 0,-3 6-7,3-14 3,-3 14-1,-1-10 4,1 10-4,-7-9-4,2 6 2,-1-1-9,6 4 10,-12-2-7,1-1-11,11 3 7,-18 3-3,5 2-19,3-4-33,0 5-33,-3-1-46,-2 4-84,2-2-237,1-2 105</inkml:trace>
  <inkml:trace contextRef="#ctx0" brushRef="#br0" timeOffset="278958.0077">9057 4863 28,'0'0'85,"0"0"0,-4-8-5,4 8-6,0 0 5,0 0 2,0 0-5,0 0-8,0 0-9,0 0-13,0 0 3,0 0-8,0 0 4,0 0-15,0 0 4,0 0 12,0 0 3,0 0-9,6 29-3,-1-21-5,0 0-1,1 1 7,1 0-13,1 3-2,0-2 5,-1 4-6,2 0-2,0-4-5,0 3 18,-2-1-19,2-3-2,1 3-1,-3-2 0,-1 1-1,1-5 0,-1 4-5,-2-5-1,0 1 0,-1 0 2,2-2 0,-1 1-1,-2 0-4,-2-5 7,3 8-5,-3-8 0,3 4-29,-3-4-11,0 0-20,0 0-32,3 8-21,-3-8-90,0 0-214,0 0 94</inkml:trace>
  <inkml:trace contextRef="#ctx0" brushRef="#br0" timeOffset="279340.8203">9186 4923 46,'-6'10'100,"-2"0"1,1 2-7,0 1-2,-3 0-10,3-3-8,-2 1 0,1-2-11,0 0-7,0-1-1,3 1-6,-3 0-1,1-2-14,0-1-1,2 1-8,0-2 1,1-1-3,0 3 0,-2-2-1,6-5-4,-7 6-4,4-2 4,3-4-34,-6 7-19,6-7-27,0 0-24,-5 5-77,5-5-174,0 0 77</inkml:trace>
  <inkml:trace contextRef="#ctx0" brushRef="#br0" timeOffset="279950.1953">9472 4943 65,'0'0'131,"0"0"-2,0 0-3,0 0-3,19-9 18,-19 9-2,16-4-21,-5 2-5,-1-1-16,1 3-7,0-3-8,1 2-8,-1-2-9,2 3-4,-2-1-9,1 0-6,-2 1-4,-2 0-5,-8 0-4,14-3-36,-8 6-33,-6-3-34,10-3-34,-10 3-23,7 3-111,-7-3-257,0 0 114</inkml:trace>
  <inkml:trace contextRef="#ctx0" brushRef="#br0" timeOffset="280184.5703">9514 5055 32,'14'0'125,"-14"0"-3,17-2-2,-8 2-7,0-3-9,-1 3-11,-8 0-10,16-1-8,-10 1-10,-6 0-3,13 0-12,-13 0-3,13 0-8,-13 0-26,9 0-36,-9 0-25,9 0-21,-9 0-99,10 0-181,-10 0 81</inkml:trace>
  <inkml:trace contextRef="#ctx0" brushRef="#br0" timeOffset="283661.1327">10392 4823 28,'0'0'76,"0"0"-6,0 0 3,0 0 0,3-7-14,-3 7 12,0 0 2,0 0 2,0-9 8,0 9-10,0 0-12,0 0-1,-4-12-3,4 12-8,0 0-3,-1-8-6,1 8-4,-4-9-7,4 9 5,-3-7 6,3 7 7,-2-8-5,2 8-6,-7-7-2,7 7-5,-4-7-1,4 7-7,-7-3 17,7 3-7,-7-5-6,7 5 3,-9-4-5,9 4-1,-7-3-2,7 3 2,-10 0-6,10 0 2,-12 0-9,12 0-3,-10 4 4,1 0 4,4 0-5,-2 1-3,2 0 3,-1 2-1,-2 1 11,3 1-2,-1 0 0,2-3 0,0 4-1,-1-3-1,2 6 2,0-2-4,0 6 7,2-8-4,-1 3 2,0-2-5,1-2-2,1 3 2,-2-1-2,2-1-2,2-1 0,-1 1 0,-1-2-3,1 1 2,2-1 2,-2 3-6,2-5 0,0 1 4,2 0-1,-2 1 0,2-2-3,-1 0-1,1-2 2,0 2-3,3-2 2,-2 1-3,1-2 9,-1 0-5,-6-2 0,10 3-1,-3-1 2,-7-2-7,12-1 2,-12 1 3,9-1-6,-9 1 5,13-2-3,-8-1 6,2-2 0,-7 5 1,10-6-2,-6 2-4,-1 0 3,3-1-2,-6 5 4,5-10-5,-4 4 4,2-1-3,-3 7-2,0-13 6,0 13-5,-3-11 1,3 11 3,-4-11 1,2 5-2,-4 2-2,1-1 1,-2 1-1,2-1-1,-2 2 0,-2-2 1,2 2-3,7 3-1,-14-2 0,6 0 1,8 2 1,-15 3-2,8-2-2,1 2 3,-2 0-15,1-1-15,1 2-15,0 1-25,6-5-15,-9 8-16,4-5-20,2 4-16,1-1-126,2-6-285,-4 11 126</inkml:trace>
  <inkml:trace contextRef="#ctx0" brushRef="#br0" timeOffset="284262.6953">10520 4861 39,'0'6'95,"0"-6"-18,-4 17 29,3-9-17,0-1-3,1 2-14,1 0-8,-1-1-3,2 0-2,1-1-8,-1 2 14,0-2-12,-1-1-1,0 1-1,2-1-16,-1 1 1,1-1-4,1-1 4,0 0-7,1 1-2,1-3-1,-1 1-7,2-2 1,-7-2 7,13 3-5,-6-2 1,-1-1-5,-6 0-2,13 0 6,-13 0-6,14-1 3,-5-3-2,-2 2 2,0-1-3,2-2 0,-2 1-1,-2-1 2,4-2-6,-6 2 12,1-1 2,1-2 6,-1-2-7,0-1 15,-1 2 9,-1 0-6,0-3-4,-1 2 2,-1 0 2,0 0-3,-1-1-6,-2 2-2,0 1-2,1 0-1,-2 1-5,0-1-6,-1-1 5,0 2-5,-1 0 2,-1 2-7,2 0 1,-1 2-3,0-3-1,-1 3-1,7 3-2,-13-3-2,5 1 1,8 2-3,-15 0-16,6 2-9,9-2-19,-16 5-14,9-1-22,1 0-11,1 0-26,-1 1-18,-1 2-17,2-2-106,0 1-277,1 3 123</inkml:trace>
  <inkml:trace contextRef="#ctx0" brushRef="#br0" timeOffset="284942.3827">10786 4880 61,'0'0'65,"0"0"8,0 0-5,0 0-7,0 0 13,0 0-6,0 0 7,0 0-9,4 14 1,-4-14-10,0 0 4,0 0-14,7 6 0,-7-6-11,0 0-2,0 0-6,0 0 6,0 0-9,0 0 0,3 8-2,-3-8-3,0 0-6,0 0 7,0 0-9,0 0 3,0 0-6,0 0 1,0 0 0,0 0-4,0 0-1,0 0 9,0 0-12,0 0 12,0 0-7,0 0 3,0 0-5,0 0 3,0 0-7,0 0 1,0 0 3,0 0-8,0 0 7,0 0-3,0 0-15,0 0-24,0 0-29,0 0-32,0 0-80,0 0-193,0 0 86</inkml:trace>
  <inkml:trace contextRef="#ctx0" brushRef="#br0" timeOffset="285676.7577">10968 4891 1,'7'-7'76,"-5"2"-11,-2 5-3,7-8-3,-3 3-7,-1 0 1,-3 5-4,6-9-7,-4 2 0,-2 7-1,6-9-6,-3 2-1,-1 2-11,-2 5-1,4-12-2,-2 9 5,-2 3-5,2-9-6,1 2 10,-3 7 3,0-9 0,0 9 2,0 0 7,0-11-4,0 11 2,0 0 1,0 0 1,0-10-2,0 10-8,0 0 4,0 0 7,0 0-14,0 0 5,0 0-7,0 0-3,0 0-6,0 0 2,-5-5 0,5 5-10,0 0 3,0 0 4,0 0-3,0 0 6,0 0 4,0 0 7,-11 17-5,11-17 3,-3 10-3,3-3 13,0-7 3,-2 14-2,1-9-6,-1 5 1,2 0-4,-2-2 3,2 3 15,0-1-9,0 0 0,0-1 1,0 0-6,2-2-8,0 2 1,-2 0 2,0-1-4,0-8-3,1 14 11,1-7-14,-1 0 3,-1-7-3,2 10 0,-2-10-2,0 7-4,0-7 1,0 0 5,-2 11-9,2-11 1,0 0 0,0 11-1,0-11 4,0 6-4,0-6-1,0 0-13,0 0-20,0 0-24,0 10-29,0-10-35,0 0-20,0 0-140,0 0-298,0 0 132</inkml:trace>
  <inkml:trace contextRef="#ctx0" brushRef="#br0" timeOffset="286192.3827">11142 4784 11,'0'0'95,"0"0"-4,-10 18-26,10-18 1,-3 14 11,1-9 13,-1 2-20,3-7-9,-1 18-3,1-8 16,0 0-3,0-2-11,0 2-3,1-2-7,-1-1-11,4-1 5,-3 2-6,2-3-7,-2 5-7,2-5 8,1 0-4,-1 0 2,-3-5-7,8 9-5,0-5-3,-3-1 1,1-2-2,1 1 3,-7-2-3,15 2-5,-15-2 1,14-3-3,-7 1 4,0 0-3,2-1-2,-1-4-2,-3 3 6,2 0-4,-1-2-4,-3 1 4,3-5 3,-4 3-7,1-3 5,-2 1 0,0 1-1,-1 8 1,-1-17 13,0 7 1,-1 2-19,-1 0 15,-1 1-11,0-2 8,-1 3-8,0 1-5,0-3 12,0 3-8,-2 0 1,2 1 3,5 4-10,-15-3-12,8 2-11,7 1-11,-11-1-24,2-1-14,9 2-13,-12 2-12,12-2-17,-10 2-71,4 1-201,6-3 89</inkml:trace>
  <inkml:trace contextRef="#ctx0" brushRef="#br0" timeOffset="286653.3203">11325 4845 29,'1'8'75,"-1"-8"6,3 9-1,-1-4-6,1 1-13,2-1-1,-3 1 0,-2-6-1,7 10 0,-3-5-2,1-1-4,0-1-5,-5-3 3,11 5-2,-5-3-12,0 1 9,-6-3-12,12 0 0,-4 0 0,-8 0-10,15-5 4,-5 3-9,-3-1-4,2-2 14,-1 0-9,1-1 0,-1 0-5,-1 0 12,0-1-7,0-2 1,0 2 11,-3 2 7,1-4 4,-3 3 6,1-2-3,-2 2 6,-1 6 11,1-15-10,-1 8-4,0 7 5,-3-15-1,0 9-2,-1 0-5,0 0-2,0 1-6,0-2-7,-2 2-1,0 2-5,6 3-3,-13-5-4,5 4-9,-2 1-15,10 0-29,-19 3-22,8 0-32,0 0-24,2-1-39,-2 5-134,1-2-309,1 2 136</inkml:trace>
  <inkml:trace contextRef="#ctx0" brushRef="#br0" timeOffset="287911.1327">10105 5174 26,'0'0'52,"0"0"-7,0 0-1,0 0 0,0 0 1,0 0-5,0 0-1,0 0 0,0 0-8,0 0-6,25 0 3,-25 0-9,12 0 5,-12 0-5,14-1 1,-7 1 0,4 0-4,0-1 2,1 1-4,0-2-3,2 2 0,-2-3 0,3 3-4,2 0 5,-3-1-7,4-2-3,-4 2 7,3 0-2,0 0-3,0 1-1,-3-3 2,-1 2 4,1 0-4,-1 0-7,-1 1 6,3 0-1,-3-1-2,0 1-4,-1 0 6,2-1 4,-1 1-8,-1-2-1,2 1 8,0-2-8,1 2 1,-3 1 0,2 0 2,0-2-5,0 0 4,2 0 4,-4 1-2,3 1-3,0 0 0,-1 0 3,0-2-1,-1 1-3,-1 1 3,2 0-2,-1 0 5,-1-1-2,-3 1-3,3 0-4,-3-2 8,3 4-8,-3-2 6,-8 0 1,15 1 3,-15-1-1,17-1-6,-12 1 0,5 1-2,-10-1 3,17-1-3,-10 1 2,4-2 0,-4 1 3,5-1-4,1 2 10,-1-1-9,0 0-5,-1 1 9,1 0-1,-1-1-1,2 0-1,-1 0 7,-2 0-6,1 1 5,1-2-4,-3 2 0,3 0-5,-3-2 4,2 1 1,0 2-1,-1-2-3,1 1 9,1 0-9,-1-1 3,0 1-2,-1 0 5,1-1-1,-1 1-2,1-2-4,-2 0 1,3 2 6,-3-1-3,1 0-3,-10 1 1,20 0 0,-12 0 3,-1-1-1,-7 1 4,16 1-2,-8-1-1,-8 0-2,16 0-2,-8 0 1,1 0 4,0 0 1,-9 0-2,14 0-2,-6 0 3,-8 0-4,16-1-1,-7 1 3,-1 0-2,3 0-2,-11 0 3,14 0-2,-5 0 4,-9 0 0,12 0 5,-12 0-7,11 0 0,-11 0 0,10 0 2,-10 0-2,9-2 9,-9 2-7,9 2-3,-9-2 6,0 0-3,13-2 1,-13 2 0,8-3-1,-8 3-4,9-2 3,-3 1 0,-6 1-3,10-1 3,-10 1 0,9-3-5,-9 3 10,8-1-4,-8 1-2,8-3-3,-8 3 5,0 0-4,10-1-8,-10 1-17,0 0-14,0 0-65,0 0-115,0 0 51</inkml:trace>
  <inkml:trace contextRef="#ctx0" brushRef="#br0" timeOffset="289075.1953">10386 5267 45,'0'0'123,"0"0"-2,0 0-9,0 0 5,0 0-5,0 0-8,0 0-2,0 0-8,0 0-11,0 0-7,0 0-9,7-24-8,-7 24-5,7-6-5,-5 1-3,-2 5-10,8-10 0,-4 8 0,-4 2-6,8-7-6,-8 7 1,7-5-8,-7 5 0,5-3 2,-5 3-4,0 0 1,8-1-1,-8 1-1,0 0-2,0 0 1,0 0-5,13 5 1,-13-5 3,7 2-3,-7-2-1,8 5 1,-4-3-4,-4-2-1,8 3 2,-8-3-2,7 2 1,-7-2-1,10 2 2,-10-2-2,0 0-2,13-2-2,-13 2-1,10-1 3,-10 1 0,8-1 3,-8 1-2,0 0-1,12-4-5,-12 4 2,6-4-9,-1 2-8,-5 2 1,0 0-2,6-5 3,-6 5 0,0 0-2,0 0 6,0 0 0,7-3 8,-7 3-9,0 0 5,0 0 2,0 0 0,0 0-8,0 0 9,0 0 9,0 0-11,0 0 2,-12 18 4,11-11 3,-4 0 1,1 1-5,2 0 11,-2 1-8,1 0 6,-1 1-1,2-1 2,-2 1-2,1-2 11,1 3-13,-2-3 1,3 1 4,0-1-3,1-8-7,-4 14 8,2-7-5,2-7-1,-1 9 3,1-9-5,-1 7 1,1-7-1,-1 9 2,1-9-4,0 0-11,0 0-19,0 0-18,-2 8-16,2-8-15,0 0-25,0 0-19,0 0-74,0 0-217,0 0 95</inkml:trace>
  <inkml:trace contextRef="#ctx0" brushRef="#br0" timeOffset="289364.2577">10460 5302 18,'0'0'114,"7"-4"7,-7 4 3,7-3 5,-7 3-13,8-2-6,-8 2-15,10-2 1,-10 2-7,11 0-9,-11 0-6,12-3-4,-6 1-10,-6 2-5,13-2-4,-8 1-6,-5 1-8,14-2-10,-9 0-14,-5 2-31,10-3-30,-10 3-31,10-2-34,-10 2-98,7-1-230,-7 1 102</inkml:trace>
  <inkml:trace contextRef="#ctx0" brushRef="#br0" timeOffset="290043.9453">10741 5230 53,'-4'13'84,"3"-6"-5,-3 3-1,0-1-9,2-1-5,-2 0-4,3 0-7,-2 1-9,0-1 8,0-1-14,0 4-6,0-5 5,2 1-9,1-7 3,-6 9-7,5-4-2,1-5 4,0 0-9,0 0-5,-3 8 0,3-8-4,0 0 5,0 0-3,0 0-3,0 0-3,0 0-2,0 0 1,0 0 0,0 0 3,0 0 2,0 0-4,0 0 4,0 0-10,20-10 9,-20 10-3,8-7-5,-8 7 10,10-4-8,-10 4-1,9-3-3,-5 0-2,-4 3 3,9-4 5,-9 4 0,9-3-1,-9 3-7,0 0 8,0 0 0,13 5-2,-13-5-2,6 5 6,-6-5-8,5 5-1,-5-5 3,8 6-2,-4-1 0,-4-5 5,5 6-4,-3-1-1,-2-5-1,2 9 8,-2-9-8,1 7 6,-1-7-2,0 8 3,0-8-1,0 0 0,0 0 0,-3 11 2,3-11 2,-6 6-3,6-6-5,-5 5 0,5-5 11,-9 6-3,9-6 6,-10 3 21,3-3-5,7 0-5,-12 0 0,12 0 2,-13 3-8,8-1 1,5-2 4,-13 0 9,13 0-5,-10 0 1,10 0-10,0 0 9,-15-2-9,15 2 4,-7 2-7,7-2 0,0 0-3,-9 0 4,9 0-4,0 0-4,0 0-4,0 0 3,0 0-7,0 0 4,0 0-1,0 0-5,0 0-17,0 0-17,-8 1-21,8-1-18,0 0-23,0 0-99,0 0-214,0 0 95</inkml:trace>
  <inkml:trace contextRef="#ctx0" brushRef="#br0" timeOffset="290356.4453">10750 5229 104,'0'0'107,"0"0"-13,13 1-1,-13-1-14,10 2-4,-10-2-15,8 1 0,-8-1-12,9 1-3,-9-1-8,10 0 0,-10 0-6,7 1-19,-7-1-25,9 0-33,-9 0-28,0 0-52,12-2-135,-12 2 61</inkml:trace>
  <inkml:trace contextRef="#ctx0" brushRef="#br0" timeOffset="290825.1953">10899 5262 38,'-1'9'84,"1"-9"-8,-2 7 4,2-7-4,-2 10-11,2-10-4,-1 11 2,1-11-11,-1 12 16,1-6-16,0-6-10,2 8 5,-2-8-10,3 11-2,-2-7-11,-1-4 1,3 9 3,1-4-10,-2 0 13,-2-5-7,10 7 1,-5-7 3,-5 0 2,11 4-12,-5-3 4,-6-1-1,14 0-6,-14 0 3,14-3 0,-6 1-6,-1-1 4,0 1-4,1-1 5,-2 0-12,0-1 5,2-2-1,-2 2 4,0 0-5,0-1 5,-4 0-7,2 0 0,-4 5-5,7-11 4,-6 5 1,3 0 8,-4 6-1,1-13 5,-1 6-1,0 7 1,-4-11 5,2 4 2,2 7-1,-6-11 4,4 3-3,-1 3-1,1-2-6,-4 2 0,6 5-2,-12-8-5,5 4-1,2 2 3,5 2-1,-14-5-7,8 4-8,6 1-8,-15 1-21,7 1-16,0-1-30,1 1-20,7-2-16,-17 5-104,11-3-237,-3 2 105</inkml:trace>
  <inkml:trace contextRef="#ctx0" brushRef="#br0" timeOffset="292817.3827">11570 5008 32,'0'0'105,"0"0"-3,0 0-13,0 0-3,0 0 7,0 0-1,0 0 2,0 0-6,0 0 1,0 0-2,0 0 11,0 0 4,0 0-4,0 0-10,28-2-3,-28 2-14,12 0-4,-12 0-6,15 1-8,-7-1-3,2-1-4,2 0-3,-2 1-7,3-1-3,-4 1-5,2 0-2,3-1-2,-5 0-1,4-1-2,-3 1-4,-2 2-3,-8-1-3,14-1 0,-8 2-2,-6-1-23,12 0-29,-12 0-23,0 0-29,11-2-24,-11 2-20,0 0-127,0 0-289,0 0 128</inkml:trace>
  <inkml:trace contextRef="#ctx0" brushRef="#br0" timeOffset="293317.3827">11579 5088 62,'0'0'81,"0"0"3,0 0 3,0 0-2,0 0 0,0 0-4,0 0-2,0 0-5,0 0 5,0 0-7,0 0-4,0 0-3,0 0-3,0 0-6,0 0-2,0 0-9,0 0-3,0 0-1,0 0 0,0 0-2,0 0-5,0 0-5,0 0 7,25-4 29,-25 4-1,8 1-5,-8-1-8,11 2-9,-11-2 0,13-2-4,-3 2-2,-3-1-5,4 1 0,0 0-2,-2 0-5,1 0-3,2-1 0,0 0-1,0 1 0,1-2-6,-2 2-2,1-1 2,-5 1-3,1-1 0,-8 1 1,14 0-4,-8 0 0,-6 0 0,12 0-4,-12 0 4,9 0-2,-9 0-5,0 0 2,0 0 1,11 0-2,-11 0 0,0 0-9,0 0-24,0 0-23,0 0-30,0 0-32,0 0-33,0 0-145,0 0-318,0 0 141</inkml:trace>
  <inkml:trace contextRef="#ctx0" brushRef="#br0" timeOffset="318199.2187">12885 4657 39,'0'0'85,"0"0"2,3-7-2,-3 7-7,0 0-4,0 0 8,0 0-3,0 0 4,0 0-7,0 0-2,0 0-3,0 0-7,0 0-7,0 0-2,0 0-10,0 0 0,-13 25 14,8-18-19,0 2-11,-3 0 10,0 4-3,-2-1-5,0 4 2,0-2-6,-1 2 3,1 0 4,-2 1-9,0 4 1,2-5-6,1 1 3,0-1-3,1-2-3,-2 2-1,2-2-2,-2 3 0,1-6 2,2 4-2,-3-1 1,3-4-4,-1 0-2,3 1-5,-1 0 2,3-4 3,-2 1-3,2 0 0,-3-2 0,2-2-14,4-4-19,-6 9-19,1-5-23,5-4-17,-7 5-17,7-5-26,-8 5-96,8-5-243,0 0 108</inkml:trace>
  <inkml:trace contextRef="#ctx0" brushRef="#br0" timeOffset="318730.4687">12623 4710 20,'0'0'100,"-2"11"-9,0-5-8,2-6 8,-4 10-11,4-4-15,-1 1-7,1-7 0,-2 13-1,2-6-14,0-7 3,2 12 5,-1-7 6,-1-5-18,6 8 2,-4-3 1,-2-5-4,8 5-6,-3-4 1,-5-1-1,11 1 3,-11-1 0,12-1-4,-12 1-4,12-5 5,-6 1-4,-2 0-1,-4 4-3,10-8 1,-6 3-1,0 0-2,-2-2-4,-2 7 6,5-10-1,-2 5-7,-3 5-2,1-10 3,-1 10-3,0 0-1,-3-11-5,3 11 2,-7-7 6,2 4-9,5 3-9,-11 0-19,11 0-7,-16 2-27,7 1-25,0 2-22,-2-1-32,0 3-71,1 0-220,1 1 97</inkml:trace>
  <inkml:trace contextRef="#ctx0" brushRef="#br0" timeOffset="319230.4687">12855 5056 61,'0'0'100,"0"0"-3,0 10-7,0-10 0,-2 9-5,2-9 8,0 8-10,0-8 2,4 9-14,-4-9-3,1 8-9,-1-8-6,5 6 1,-5-6-3,7 8 0,-3-5-6,2-1 0,-6-2 5,11 2-7,-3-2-2,0 0-5,2-3-1,-10 3 2,17-6 8,-8 3 0,-1 0 4,-1-1-5,1-2-2,-3 0-4,-1 0 0,2-3-7,-4 2 2,0 2-1,-1-5 2,0 3-4,-1 7 5,-4-14-4,-1 7 0,-1-1-4,0 6 0,-2-5-7,0 5 2,8 2 5,-15-3-22,7 4-13,-4 0-24,1 4-17,1 0-60,0 0-37,1 2-166,-5 3-336,4-1 150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5:54.249"/>
    </inkml:context>
    <inkml:brush xml:id="br0">
      <inkml:brushProperty name="width" value="0.05292" units="cm"/>
      <inkml:brushProperty name="height" value="0.05292" units="cm"/>
    </inkml:brush>
  </inkml:definitions>
  <inkml:traceGroup>
    <inkml:annotationXML>
      <emma:emma xmlns:emma="http://www.w3.org/2003/04/emma" version="1.0">
        <emma:interpretation id="{7D5152B1-8F18-4FA2-91E3-596811A42272}" emma:medium="tactile" emma:mode="ink">
          <msink:context xmlns:msink="http://schemas.microsoft.com/ink/2010/main" type="writingRegion" rotatedBoundingBox="9527,2778 10760,3306 10296,4389 9063,3860"/>
        </emma:interpretation>
      </emma:emma>
    </inkml:annotationXML>
    <inkml:traceGroup>
      <inkml:annotationXML>
        <emma:emma xmlns:emma="http://www.w3.org/2003/04/emma" version="1.0">
          <emma:interpretation id="{C01A3598-99B6-4E55-A683-32969F5D2E41}" emma:medium="tactile" emma:mode="ink">
            <msink:context xmlns:msink="http://schemas.microsoft.com/ink/2010/main" type="paragraph" rotatedBoundingBox="9649,3139 10479,3103 10503,3648 9673,36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292445F-82F5-4201-AD6F-242CD584466D}" emma:medium="tactile" emma:mode="ink">
              <msink:context xmlns:msink="http://schemas.microsoft.com/ink/2010/main" type="line" rotatedBoundingBox="9649,3139 10479,3103 10503,3648 9673,3684"/>
            </emma:interpretation>
          </emma:emma>
        </inkml:annotationXML>
        <inkml:traceGroup>
          <inkml:annotationXML>
            <emma:emma xmlns:emma="http://www.w3.org/2003/04/emma" version="1.0">
              <emma:interpretation id="{EB776F9C-B88A-4271-8E32-B8012EEB2FB4}" emma:medium="tactile" emma:mode="ink">
                <msink:context xmlns:msink="http://schemas.microsoft.com/ink/2010/main" type="inkWord" rotatedBoundingBox="9649,3139 10479,3103 10503,3648 9673,3684"/>
              </emma:interpretation>
            </emma:emma>
          </inkml:annotationXML>
          <inkml:trace contextRef="#ctx0" brushRef="#br0">9772 3747 64,'0'0'75,"0"0"-6,0 0-1,0 0-5,0 0 0,0 0-1,0 0-10,0 0-6,0 0 0,0 0-3,0 0 2,0 0-3,0 0-4,0 0-6,0 0 5,0 0-5,0 0 8,0 0-8,0 0 5,0 0-1,0 0-5,0 0 5,0 0-7,0 0 9,0 0-9,0 0-3,0 0-1,0 0 2,0 0-1,0 0 0,0 0 1,0 0-1,0 0-2,0 0-5,0 0 5,0 0 1,0 0 3,0 0-7,0 0 10,0 0-6,0 0 6,0 0-6,0 0 0,0 0-5,0 0 0,0 0-3,0 0 2,0 0-9,0 0 3,0 0 1,0 0-5,0 0 5,0 0-3,0 0-2,0 0-1,0 0-1,0 0 1,0 0-5,0 0-1,0-19 3,0 19 2,0 0-1,0-10-5,0 10 2,0 0-3,0-9 4,0 9-2,0 0-3,3-9 1,-3 9 3,2-7-2,-2 7 4,2-6-5,-2 6 3,4-8-4,-4 8 6,2-7-6,-2 7 0,3-9 5,-3 9-8,1-7 1,-1 7-1,5-7 4,-5 7 0,4-7-3,-4 7 2,5-7-4,-1 4 1,-4 3 3,6-8-1,-3 2-1,-3 6 0,9-5-1,-5 1-3,-4 4 5,7-7-7,-3 4 2,-4 3 7,9-7-14,-9 7 8,8-5-1,-8 5 4,6-5 0,-6 5 2,7-4 0,-7 4 1,7-3-3,-7 3-3,0 0 2,10 0-3,-10 0 3,0 0-5,0 0-6,11 0 5,-11 0-7,0 0 11,7 5-1,-7-5 0,8 4-1,-4 1-2,-4-5 3,4 7 1,-4-7-4,3 8 4,0-6 3,1 5-3,-4-7 5,4 8-13,0-2 6,-4-6-2,2 11 9,0-6-10,-2-5 3,2 12-7,-1-5 2,-1-7-4,0 10 5,0-10 4,0 12-4,0-7-2,0-5 9,-3 10-5,3-10 8,-3 11-13,0-8 14,3-3-11,-5 9 7,5-9-3,-4 8 7,0-4-2,4-4-2,-6 8-4,6-8 3,-9 8 12,5-2-15,0-2-1,-1 0 6,5-4-2,-9 7 1,4-4 0,5-3-4,-10 7-1,5-3 5,1 2 7,-1-2-3,5-4-6,-10 10 6,3-6 7,4 0-14,-1 0 3,-1 2 5,-1 0-2,0-1 2,0 3-8,1-1 6,2 0 0,-3 0-5,2-2 2,-1 2 1,1-2 11,0 4 11,0-5-26,0 3 9,2-1-15,-2 0 18,1 0-3,-2 0-4,3 1-2,-1 0 2,1-2 1,2-5 1,-4 12 5,1-7 0,3-5-4,-2 12-9,2-6 10,0-6-1,-3 9 2,3-9-3,0 9 0,0-9-2,0 9 5,0-9-7,0 0 5,3 11 0,-3-11-1,2 7-2,-2-7 1,5 5 4,-5-5-3,7 5 8,-7-5-5,7 1-5,-7-1 6,9 3-10,-9-3 10,9 0-1,-9 0-6,12 0 9,-12 0-17,10-2 1,-10 2-17,13-1 6,-6 0-3,-7 1-4,12-3 0,-6 1-4,2 1-3,-8 1 3,13-2-6,-8-1-1,-5 3-1,12-5 4,-12 5 1,10-4 6,-10 4 2,7-3 1,-2 1-3,-5 2 10,8-4-2,-8 4 5,6-4-2,-6 4 6,6-4-4,-6 4 7,5-5-4,-5 5 9,4-4-3,-4 4 1,0 0 3,5-9-1,-5 9 7,5-5-5,-5 5 4,5-9-7,-5 9-3,1-7 9,-1 7 0,4-8-4,-4 8 3,1-7-4,-1 7 8,0-12-9,0 12 9,0-9-2,0 9 1,1-11-6,-1 11 6,0 0-3,-1-17 5,1 17-5,0-10 3,0 10 2,-2-12 0,2 12 2,-4-12 6,4 12-1,-5-13-9,5 13 8,-8-9-2,6 2-1,2 7 13,-6-10-5,6 10 6,-7-10-1,3 5-4,-1-1-3,1 1 7,0-1-14,0 0 5,4 6 14,-6-9-7,2 4-4,4 5 22,-7-9-8,4 6-2,3 3 4,-6-9-4,6 9-8,-7-5 2,7 5-2,-4-4 8,4 4-2,0 0-12,-8-6 5,8 6-8,0 0 2,0 0 3,-6-5-1,6 5-15,0 0 22,0 0-11,0 0-1,0 0-6,-6-2 0,6 2 5,0 0-11,0 0 2,0 0-1,0 0-20,0 0 10,0 0-9,0 0-1,0 0-8,0 0-12,0 0-4,-8-3-8,8 3-19,0 0-67,0 0-152,0 0 68</inkml:trace>
          <inkml:trace contextRef="#ctx0" brushRef="#br0" timeOffset="664.0622">10105 3987 17,'0'0'120,"6"6"11,-6-6-11,0 0-7,0 10-5,0-10 3,3 10-7,-3-10-14,0 9-9,0-9-9,1 8 1,-1-8-15,-1 12 2,1-7-14,0-5-7,-6 10-6,5-4-17,1-6-17,-2 10-28,-2-5-27,4-5-16,-7 11-14,2-6-23,1 1-65,-3 1-187,2-2 83</inkml:trace>
          <inkml:trace contextRef="#ctx0" brushRef="#br0" timeOffset="1854.4922">10531 3678 23,'0'0'92,"3"-8"-7,-3 8 3,0 0-16,0 0 7,0 0-5,1-7 3,-1 7-11,0 0 0,0 0-3,0 0-1,-2-13-4,2 13-5,0 0 0,-3-7-3,3 7-3,0 0 2,-4-8 1,4 8-8,0 0 3,-2-8-7,2 8-3,-4-4 3,4 4-2,0 0-7,0 0-2,-8-7-1,8 7 2,0 0-3,-4-6-2,4 6-1,0 0 1,0 0 3,-11-1-10,11 1 1,0 0 1,-12 0-8,12 0 2,-10 1-2,10-1-6,-10 4 6,5-1 2,5-3 5,-14 7-3,9-3 4,-1 1 1,0 0-2,-3 1-1,3 0 5,1 4 4,-3-3 1,2 3-1,1-3-4,-2 2 3,2-1-1,1 3 3,0-2-2,3-3 1,-4 2-3,4 2 2,-2-4-6,2 2 2,1 1-1,0-9-1,-1 15-5,2-7-1,0-1 0,1 0 1,0-1-1,2 0 1,-4-6-5,6 12-2,-1-7 0,-1-2 0,1 0-2,-5-3-4,13 3-18,-7-4 1,-6 1-3,15 0-11,-7 0-4,3-4-8,-5 0-2,3 2-4,1-3-4,-2 0-3,0-3-5,0 3-10,0-4-6,0 3-9,-2 0 11,2 1 11,-3-3 6,-1 4-9,1-3 10,-1 2 6,0-2 3,-2 1 11,-2 6 2,6-12-4,-4 8 6,-2 4 8,2-10 5,-2 10 3,2-8 10,-2 8-4,0 0 1,1-9 1,-1 9 4,0 0 1,0 0-3,0 0 4,0-8 0,0 8-4,0 0 0,0 0 3,0 0-3,0 0-3,0 0 10,0 0-1,0 0 4,0 0-4,0 0 7,0 0 1,0 0 6,0 0-6,-10 18 8,10-18-1,-3 8 9,3-8-6,-1 14 8,0-7-4,1 3 8,-2 0-6,1-1 9,1 1 0,-1 2-3,1 0 0,-1 0 4,-1 2 1,1-3 0,0 2 7,-1 2-1,1-2 3,-2-1-5,1-1-2,-1 1 4,1-2-4,-3 1-2,1-1-4,0 1 1,0-4-3,-1 3-1,1-3 4,0-1-5,-2-1 0,1-1 0,0 3-2,-4 0-5,0-3 2,0 2 1,0-2-5,1-1-6,0 0-3,1-1-4,7-2 2,-14 4-3,6-4-9,8 0 9,-12 3 1,5-3-6,7 0 1,-12-3-4,12 3-4,-11 0-4,11 0-6,0 0 5,-11-2-4,11 2 6,-8-3-12,8 3-4,0 0-11,0 0-13,-9-4-4,9 4-23,0 0-14,0 0-18,0 0-14,0 0-102,0 0-245,0 0 109</inkml:trace>
        </inkml:traceGroup>
      </inkml:traceGroup>
    </inkml:traceGroup>
    <inkml:traceGroup>
      <inkml:annotationXML>
        <emma:emma xmlns:emma="http://www.w3.org/2003/04/emma" version="1.0">
          <emma:interpretation id="{F13FFF72-4FDB-4324-B1B7-EE6ED1D0A5ED}" emma:medium="tactile" emma:mode="ink">
            <msink:context xmlns:msink="http://schemas.microsoft.com/ink/2010/main" type="paragraph" rotatedBoundingBox="9297,3314 10531,3842 10296,4389 9063,3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3FB9A6-1AE9-412D-B282-E623313F199E}" emma:medium="tactile" emma:mode="ink">
              <msink:context xmlns:msink="http://schemas.microsoft.com/ink/2010/main" type="line" rotatedBoundingBox="9297,3314 10531,3842 10296,4389 9063,3860">
                <msink:destinationLink direction="with" ref="{AC04F8FC-1963-4D03-BB6B-03F74E113962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0B9B1CE-82B5-415C-9A5A-7BEB8114F90E}" emma:medium="tactile" emma:mode="ink">
                <msink:context xmlns:msink="http://schemas.microsoft.com/ink/2010/main" type="inkWord" rotatedBoundingBox="9258,3405 9450,3487 9348,3723 9157,3641"/>
              </emma:interpretation>
            </emma:emma>
          </inkml:annotationXML>
          <inkml:trace contextRef="#ctx0" brushRef="#br0" timeOffset="2854.4922">9312 3889 78,'0'0'81,"0"0"-7,0 0-6,0 0 6,0 0-5,0 0 2,0 0-14,0 0-3,0 0-9,0 0 1,0 0 0,0 0 10,0 0-3,0 0-4,9 13-4,-7-6 18,1-3 3,3 1-10,-3 1 5,1 0-13,0 2-2,1-1-1,0 3-4,2-1 0,0 1-5,-2-2-5,2 2 0,-1-2-13,1 2 7,0 0-9,0-3 8,-1-1-6,-1 0 2,0-2-8,1 3-4,-2-2-3,0-1-10,-4-4 9,7 8-13,-3-7 2,-4-1-20,5 6-10,-5-6-3,0 0-7,0 0-21,6 3-8,-6-3-18,0 0-15,0 0-85,0 0-210,0 0 93</inkml:trace>
          <inkml:trace contextRef="#ctx0" brushRef="#br0" timeOffset="3174.8047">9440 3895 61,'-4'7'105,"0"1"5,-1 0-4,-1 1-6,1 2-7,0-1-15,-2 1-2,0 3-7,-1-3-4,3 1-7,-2-3 3,0 2-15,1-2 3,-1 0-11,2 0-7,0 2-7,-2-3 0,2-2-4,-1 1-4,3-1-7,0-2-12,3-4-9,-6 10-8,4-6-3,2-4-21,-4 6-7,4-6-16,0 0-26,-6 5-62,6-5-167,-8 3 74</inkml:trace>
        </inkml:traceGroup>
        <inkml:traceGroup>
          <inkml:annotationXML>
            <emma:emma xmlns:emma="http://www.w3.org/2003/04/emma" version="1.0">
              <emma:interpretation id="{D0092ED3-1B8A-4E4D-ABD9-A8CAB2587C85}" emma:medium="tactile" emma:mode="ink">
                <msink:context xmlns:msink="http://schemas.microsoft.com/ink/2010/main" type="inkWord" rotatedBoundingBox="9822,3538 10531,3842 10296,4389 9587,4085"/>
              </emma:interpretation>
            </emma:emma>
          </inkml:annotationXML>
          <inkml:trace contextRef="#ctx0" brushRef="#br0" timeOffset="4722.6563">9797 4218 36,'0'0'70,"0"0"4,0 0-9,0 0 1,0 0-4,0 0 2,0 0-8,0 0 0,0 0-5,0 0-6,0 0-4,0 0 2,0 0-4,0 0 1,5-25-2,-5 25 1,5-6-6,-5 6-8,4-5 9,-4 5 3,6-9-3,-2 6 2,-4 3-5,8-7-5,-8 7-5,6-5 2,-6 5 5,9-4-8,-9 4-3,7-1 3,-7 1-2,7-3 0,-7 3-4,9 0 1,-9 0 0,0 0 4,10 8-7,-8-4 3,-2-4 2,7 8 5,-4-3-5,-3-5 2,5 10 2,-3-3 5,1 2 0,-2-1 1,2 1 2,-3 1-7,-2 0 0,2 1 0,-1 0 7,0-1-10,-2-2-5,-1 2 1,2-2 1,-3-1-3,0 3 2,0-3-2,1 1 4,0-3-5,-1 0-7,0 0 2,1 1 1,-2-1-5,6-5-4,-9 5-7,5-3 9,4-2-4,-7 6-6,7-6-2,-6 1 4,6-1-5,0 0 4,0 0-6,0 0-5,-13 0 5,13 0-5,0 0-2,0 0-8,0 0 5,0 0-4,0 0 1,9-18-4,-9 18 10,8-8 3,-8 8-10,7-5 6,-1 1 6,-1 1-4,-5 3 5,11-5 1,-6 5 4,-5 0-6,11 0 6,-11 0 2,12 3-4,-7-1 3,-5-2 5,9 7-3,-4-2 5,-1 0 0,1 0-2,0 2 8,-1-2 2,1 4 3,-1-1-1,0 0 2,-1-1 11,-1 3-6,1 0 8,0-1 9,-1 0-9,-4 2 5,2-1-3,-2 1 0,1-4 7,-2 3-12,2-4 2,0 5 3,-1-5 1,2-6-5,-6 11 0,5-7-3,-3 1 0,4-5 5,-7 12-3,2-11 8,5-1-3,-10 6-2,4-2 2,6-4-3,-12 1-2,5 2-3,7-3 1,-13 2-3,13-2-3,-14-2-5,14 2 8,-13-4-8,8 1 0,5 3-1,-14-5 4,9 3-3,-2 1-2,7 1 4,-9-6-6,9 6 4,-7-4 2,7 4 2,0 0 6,-8-2-8,8 2-1,0 0 2,-8-3 4,8 3-2,0 0-5,0 0 3,0 0 2,0 0-3,-7-5 0,7 5-7,0 0 4,0 0 0,0 0-4,0 0-1,0 0-6,0 0 0,0 0-7,0 0-6,0 0-11,0 0-7,0 0-11,0 0-15,0 0-22,0 0-10,0 0-23,0 0-16,0 0-135,0 0-290,0 0 128</inkml:trace>
          <inkml:trace contextRef="#ctx0" brushRef="#br0" timeOffset="5144.5313">10091 4526 11,'0'0'127,"0"0"-12,0 0 2,0 0 5,10 6 1,-10-6-2,0 0-2,0 0-16,2 11 1,-2-11-4,3 13-3,-3-13-9,0 10 2,0-3-10,0 0-7,0-7-9,-3 13-7,2-7-7,0 4-4,-1-3-9,2-7-14,-10 16-10,5-8-17,5-8-7,-9 15-19,3-9-27,-2 1-10,6 0-17,2-7-18,-8 9-25,3-5-106,0-1-253,5-3 111</inkml:trace>
          <inkml:trace contextRef="#ctx0" brushRef="#br0" timeOffset="5738.2813">10391 4228 30,'5'16'110,"-5"-16"6,-1 12-12,1-6 6,-3 4-2,2 0-4,-3-2-6,3 1-7,-2 0 5,1 0-16,-1 2-6,0-4-2,0 0-10,0-2-3,-3 4-2,5-5-8,-2 3-5,3-7-4,-3 8-10,1-4 2,2-4-4,-3 7-12,3-7-5,0 0 3,-2 8-9,2-8 0,0 0 0,0 0-9,0 0 3,0 0 3,0 0-1,0 0-3,0 0 2,0 0-1,14 0 0,-14 0 0,0 0 5,0 0-1,15-6-6,-15 6 6,10-2-8,-10 2 0,10-2-2,-10 2 6,9-2-10,-9 2-6,8-1-10,-8 1 3,8-2 0,-8 2-5,9-2-2,-9 2-9,10-1-12,-10 1-7,6-1-1,-6 1 1,8-2 0,-8 2-3,0 0-5,10-2-3,-10 2-7,0 0 1,8-4 2,-8 4-45,5-3-130,-5 3 58</inkml:trace>
          <inkml:trace contextRef="#ctx0" brushRef="#br0" timeOffset="6097.6563">10561 4267 86,'0'0'82,"0"0"-3,0 0 9,0 0-7,0 0-7,0 0 4,0 0 0,0 0 14,0 0 2,0 0 4,0 0-6,0 0 7,-11 28 4,7-19 0,0 0-6,0 1-4,0 5-1,-1 1 8,1-4-2,-1-1-2,1 5-5,-1-2-7,1 2 4,-1-1-11,0 1 0,2 1-14,-2 0 1,1-5-3,1-1-7,-1 1-3,1 0-4,3-1-7,-1-1 0,-2 0 0,1-1-6,-1-2-1,2-1-6,1-6-4,-1 11 1,1-11 0,-2 9-10,2-9-7,-2 5-2,2-5-10,0 0-5,-3 10-10,3-10-5,0 0-9,0 0-12,0 0-13,0 0-36,0 0-20,0 0-32,0 0-29,0 0-39,0 0-123,0 0-365,0 0 161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24:50.3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3433 4243 42,'0'0'58,"0"0"2,0 0-2,0 0-1,0 0-3,0 0-3,0 0-2,0 0 3,0 0-12,0 0 1,0 0 4,0 0-11,0 0-11,0 0 8,0 0-6,0 0 3,0 0 4,0 0-6,0 0 9,0 0-9,0 0-9,0 0 2,0 0-3,0 0-3,0 0 0,0 0-4,0 0 6,0 0-4,0 0 0,0 0-5,0 0 7,0 0-10,0 0 1,0 0 1,0 0 1,0 0 10,0 0-2,0 0 7,0 0-7,0 0 4,0 0-14,0 0-4,0 0 0,0 0 8,0 0 0,-10-18-4,10 18-5,0 0 5,0 0 3,0-11-4,0 11 7,0 0-3,0-12-14,0 12 12,2-9-5,-2 9 5,0-9-3,0 9-6,2-9 2,-2 9-4,3-9 1,-3 9 3,4-10 5,-1 4-4,-3 6-4,4-8 5,-4 8-3,2-8 1,-2 8 5,7-7-3,-5 3-2,-2 4 1,8-6 3,-4 2-1,-4 4-5,9-6 5,-4 4 1,-5 2-6,6-5-3,-6 5-2,8-1 9,-8 1 5,8-1-11,-8 1 5,0 0 17,13 2-12,-13-2-3,8 6-6,-8-6-4,5 6 15,-5-6-5,6 8 1,-4-4-5,3 1 12,-4 3-7,2-2-6,-2 1 2,-1-7 6,0 17 12,0-11-17,-1 4 2,0-4-9,-1 5 2,1-2 8,-3 0-2,2 1-1,-1 0 1,-1 2 4,0-2 9,1 0-16,-3 2 7,4-3-4,-4 0 10,2 2-4,-1-1-11,1-1 22,1 0-8,-3 1-7,2 0-2,-2-1 0,1 2 0,2-1-5,-2 1 3,1-1-4,1 0 3,0-1 5,-1 0 0,1-1 1,0-1-17,3 3 15,-2 0-8,1-3 7,1-7 7,-3 12-11,5-4-7,-2-8 6,1 10 7,2-2 4,-2-2-4,0-1-5,-1-5-3,8 10 11,-6-6-14,-2-4 5,8 6-4,-3-5 2,-5-1-5,10 3 6,-2-1 5,-8-2 0,15-2 1,-6-1-10,0 3 14,0-4-7,0 1 4,0 1-2,-1-3-3,-2 0 2,-1 0 0,1 0 3,0 2 7,-1-4-9,0 1 0,-1-4 0,-2 4-9,-2 6 9,3-14-5,-2 9 12,-1 5-11,-2-12 15,0 4-11,2 8 7,-7-13 5,3 8-3,-1 1-6,-3-3 5,0-1-5,1 1-3,-2 1 6,0 1 0,1-1 5,0 2-9,1-2 1,-3 1-6,3 2 11,1-4-3,-1 2-16,0 2 12,0-4-3,2 0-4,0 3 0,1-2-11,0-1-8,-1 2-13,2-2-7,0 0-10,3 7-10,-1-14-9,-1 6-13,2 8-44,2-17-139,-4 12 61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28:14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12184 4928 39,'-5'-24'90,"5"24"-4,0 0 0,0 0 1,0 0 17,-7-5-31,7 5-2,0 0-12,0 0 0,-6-4 2,6 4 1,0 0 4,0 0 2,-6-7-7,6 7-4,0 0-2,-4-6-6,4 6-7,-2-8-3,2 8-2,-4-7-5,4 7 0,-3-10 5,3 10-1,-4-7-1,4 7-7,-4-9 2,4 9-5,-3-9 10,3 9-10,-1-8-3,1 8-1,0-10 6,-3 3-15,3 7 6,0 0-8,0-15 3,0 15-4,0-14 2,0 8-2,0 6 0,0-11-2,0 11 4,3-12-6,-3 12 0,1-11-1,1 5 0,-2 6-1,2-10-1,-2 10-2,5-9 3,-2 4-2,1 2-1,-4 3-1,5-10 2,0 6-4,-5 4 3,6-5 1,-6 5-2,5-7-1,-5 7-1,8-4 1,-4 2 1,-4 2 4,7-5-3,-7 5-4,11-1 6,-11 1-3,9-5 1,-9 5 0,10 0 0,-10 0 0,0 0 1,14 5-2,-14-5-1,9 1-1,-4 2 5,-5-3-1,8 6-1,-8-6-3,5 8 24,-1-5-22,0 2 5,-4-5-2,5 7-6,-3-1 6,-2-6-4,6 10 3,-4-4-1,0 0-2,-2-6 5,2 13-4,-1-8 1,2 2 0,-2 1 1,-1-8-1,-3 12-1,3-2 2,-2-3-1,2 0 0,0-7 0,-6 12 4,4-4-7,-2-1 7,0 3-2,2-3-4,1 2 7,-3-2-3,0 2 3,1-2-5,-1 2 1,2-1-1,-2 1 0,0-3 1,0 2-3,-1 1 4,1-1-3,-1 1 0,1 1-3,2 0 3,-4-2 1,3 1 2,-1 0 0,2-3 0,-1 2 0,2 0-2,-2 0 1,1-1 1,2-7 1,-6 14-1,4-6-1,2-3-4,0-5 3,-4 12-5,3-7 6,0 2 0,1-7-4,-2 11 7,2-11 0,0 11-3,0-11 2,0 9-4,0-9 3,0 12-4,0-12 2,2 8-2,-2-8 2,5 7 3,-5-7 8,2 7-14,-2-7-1,4 6 2,-4-6-1,4 4-4,-4-4 4,5 5 2,-5-5 4,7 3-3,-7-3 3,10 2-6,-10-2 3,9 0 0,-9 0-3,9 0 4,-9 0 2,9 0-5,-9 0 3,0 0-3,15-2 0,-15 2 3,9-2 2,-4 0 0,-5 2 1,13-6-3,-8 5-3,-5 1 1,9-7 1,-5 3 3,2-1-2,-1 1-1,-1 0 2,-4 4 1,8-11-5,-6 7-1,2-1 5,1 0-1,-5 5 0,1-11-2,1 5 2,-2 6-3,-2-11 8,2 11-5,-2-13 2,-1 7 1,3 6-1,-6-13-1,2 6 0,-1 1 1,0 0 1,0-3-4,-3 3 2,2-2-7,-2 2 8,1-3-3,0 3 3,-1 0-8,2-2 9,-2 1-8,1 1 1,-1-1 1,1 1-1,1 1-11,-2-3-17,1 1-27,2 0-22,1 1-35,0-2-20,0 0-116,-1 2-269,0 0 119</inkml:trace>
  <inkml:trace contextRef="#ctx0" brushRef="#br0" timeOffset="5351.5625">16639 14300 45,'0'0'82,"0"0"-1,0 0-10,0 0-5,0 0-8,0 0-3,0 0-1,0 0 3,0 0-7,0 0 3,0 0-5,0 0 4,0 0 6,0 0-9,0 0 1,0 0 2,0 0-3,0 0-4,0 0 8,0 0-8,0 0-3,0 0-4,0 0-2,0 0-8,0 0 7,0 0-11,0 0-1,0 0 0,-11-6-3,11 6-4,0 0-2,0 0-1,-7-5 2,7 5-2,0 0-4,0 0 3,0 0-3,-6-5-5,6 5 9,0 0-5,0 0 5,-4-8-6,4 8 1,0 0 3,-2-7-1,2 7 3,0 0-4,-3-11-1,3 11-1,-1-6-2,1 6 5,0 0-7,-3-9 6,3 9-6,-1-8 2,1 8 3,0 0-2,-3-10-7,3 10 10,0 0-9,0-11 3,0 11 0,0 0-1,0-9 2,0 9-1,0 0-1,0-10 2,0 10-6,0 0 2,-1-9 1,1 9 2,1-8-5,-1 8 7,0 0-2,0-10-3,0 10 2,0 0-3,3-9-3,-3 9 9,1-5-10,-1 5 8,0 0-6,3-10 6,-3 10-5,1-7 2,-1 7-4,3-5 7,-3 5-6,0 0 4,0 0-5,2-7 9,-2 7-7,0 0 10,0 0-14,3-7 3,-3 7-2,0 0 7,7-5-4,-7 5 4,0 0-5,0 0 5,7-3 0,-7 3 1,0 0-5,8-1-1,-8 1 4,0 0-5,0 0 1,0 0 9,9-1-6,-9 1 2,0 0-5,0 0 2,0 0-3,10-3 0,-10 3 2,0 0-2,0 0-2,0 0 3,0 0 2,10 4 4,-10-4-4,0 0 3,8 3-1,-8-3 0,0 0-7,6 2 12,-6-2-1,6 4-7,-6-4 3,4 4-5,-4-4 1,0 0 4,5 4-4,-5-4 5,0 0-7,7 5 4,-7-5 2,0 0-3,4 5-2,-4-5 8,0 0-3,4 5 2,-4-5-1,0 0-1,3 6-4,-3-6 6,0 0-5,5 5 5,-5-5-7,0 0 6,2 6-3,-2-6 3,0 0-4,2 7 4,-2-7 2,0 0-3,0 0-1,0 0 0,-1 9-6,1-9 7,0 0-1,-4 9 0,4-9 3,-6 8-7,6-8 3,-5 9 3,5-9-2,-3 8 2,1-4-1,2-4-4,-6 8 3,4-3 6,2-5-6,-7 10 5,7-10-7,-5 8 3,2-4-3,0 2 4,3-6-5,-6 10 6,3-5-9,-1-1 5,4-4 2,-6 10 0,3-5-1,-2-1 3,5-4-3,-5 9 1,1-5 0,4-4 1,-6 9-2,3-6-1,3-3-6,-5 7 7,5-7-1,-6 6 1,2-2-5,4-4 10,-7 7-5,7-7 2,-5 8 0,3-4-3,2-4-3,-5 7 3,2-2 2,3-5-1,-5 10 1,5-10-2,-5 6-1,2-1 2,3-5-3,-1 8 1,1-8-2,-2 8 2,2-8 2,-4 7-1,4-7 3,0 9-3,0-9 10,-2 8-11,2-8 2,0 0-3,2 9 4,-2-9-1,0 0-3,-2 12 3,2-12 3,3 6-5,-3-6 1,0 7 2,0-7 0,1 9 0,-1-9 1,0 8-2,0-8-2,0 9 0,0-9 1,2 8 2,-2-8-5,2 7 5,-2-7-4,1 7 5,-1-7 1,6 5 3,-6-5-6,3 5-3,-3-5 4,0 0 1,5 7-2,-5-7-3,7 5 7,-7-5-4,4 5 2,-4-5 2,5 4 0,-5-4 4,5 5-2,-5-5 13,7 2 7,-7-2-6,8 2-3,-8-2-1,0 0 2,9 1-2,-9-1-2,0 0-1,10-1-2,-10 1 8,9-4-10,-9 4 5,5-2-5,-5 2-2,7-3 4,-7 3-3,5-4-1,-5 4-4,0 0 5,10-5-5,-10 5 0,5-3 2,-5 3-2,5-4 0,-5 4 0,7-2 0,-7 2-1,0 0 4,5-6-7,-5 6 5,0 0-2,6-2 1,-6 2-2,0 0-2,5-8 1,-5 8 4,3-4-1,-3 4-1,0 0 4,4-8-8,-4 8 1,0 0 1,1-6 3,-1 6-1,0 0-2,3-6 0,-3 6 3,0 0-3,-2-10 1,2 10-1,0 0-2,0 0 0,0 0 2,-2-13 1,2 13-2,-2-7 2,2 7 2,-2-7-1,2 7-1,0 0-1,-4-10 1,4 10 2,-4-8-3,4 8 1,-5-8-1,3 1 0,-2 2 1,4 5 1,-5-9-1,2 4-1,3 5 0,-5-9 4,5 9-3,-4-10 0,0 5 0,4 5 0,-6-8 0,2 4 0,4 4 0,-6-8-4,6 8 6,-7-6 4,5 1-7,2 5 0,-9-7-3,5 3 6,4 4-6,-8-5 5,8 5-2,-7-6-2,7 6-2,-8-6 0,8 6-22,-5-4-23,5 4-34,-5-7-28,1 3-39,4 4-126,-4-7-298,4 7 131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8:31.9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16647 7900 17,'0'0'59,"0"0"0,0 0-5,0 0-4,0 0 10,0 0-10,0 0 0,0 0 4,0 0-3,0 0 0,0 0 5,0 0-14,0 0 13,0 0 0,0 0-5,0 0 4,0 0-5,0 0 1,0 0-1,0 0-1,0 0-3,0 0-3,0 0 1,0 0 2,0 0-4,0 0-3,0 0 7,0 0-6,0 0-2,0 0-2,0 0-2,0 0-5,0 0 3,0 0 0,0 0-3,0 0 9,0 0-15,0 0 6,0 0-2,0 0 2,0 0-3,0 0 2,0 0-2,0 0-4,0 0 0,0 0 2,0 0-2,0 0-8,0 0 1,0 0-3,0 0 3,0 0-5,0 0 5,0 0-5,0 0-1,0 0 2,0 0-3,0 0-1,10-1 0,-10 1-3,0 0-4,7-4 5,-7 4-2,0 0 1,7-5-1,-7 5-3,0 0 9,7-1-5,-7 1-3,0 0 4,10 0-8,-10 0 4,0 0 6,0 0-6,13 2 1,-13-2 1,5 1-1,-5-1 0,7 4 0,-7-4-3,0 0 0,7 4 4,-7-4-4,4 4 4,-4-4-3,2 7 10,-2-7-3,3 7 4,-3-7 3,1 10-4,-1-10-3,0 10 3,0-10 2,-2 12-7,0-5 0,0 0 4,2-7-1,-4 13-5,0-7 3,1 0-2,-3 3-5,4-1 1,-1-3-2,-1 2-2,2-2-1,-2 1 2,0-2-6,4-4 2,-8 12-3,6-8-6,2-4 1,-8 5 1,8-5 1,-4 7-9,4-7-6,-5 3 2,5-3-1,0 0 2,0 0-7,0 0 7,0 0-8,0 0 3,0 0 3,0 0-3,0 0 3,0 0 5,-6-14 2,6 14-4,0 0 7,0 0 0,10-11-1,-10 11 6,6-7-9,-6 7 8,7-4-2,-7 4 0,10-4 1,-10 4 7,9-2-6,-9 2-1,9 0 3,-9 0 1,13 3 4,-13-3-10,10 4 2,-6-1 5,2 1 7,-1 0-19,-1 1 17,0 0 6,1 2 1,-1 0-7,1 3 2,-1-3 2,1 1 3,-4-1 3,3 0 4,-3 0 6,0 1-2,-1-2 5,2 3 4,-2 1 6,-2 0-10,1-3 10,1-7-1,-1 14-4,-2-6-9,1-1 8,-3-1-2,2 2 5,-1 0-1,1-3 1,-4 1-4,2 0 0,-3-3-3,1 0 0,0-1-3,0 2-2,0-1-4,-2-1 4,9-2-2,-13 2-4,6-2 1,7 0-4,-14 1 3,14-1 2,-12-2-4,12 2-5,-11-6 8,11 6-4,-8-2 5,8 2-4,-8-4 0,8 4 3,0 0 0,-7-3 2,7 3-11,0 0 5,0 0-2,-6-3 4,6 3-7,0 0 2,0 0 4,0 0-8,0 0 1,0 0 2,0 0 2,0 0-8,0 0 0,0 0 2,0 0-13,0 0-9,0 0-7,0 0-10,0 0-3,0 0-17,0 0-11,0 0-7,0 0-22,0 0-17,0 0-103,0 0-239,0 0 106</inkml:trace>
  <inkml:trace contextRef="#ctx0" brushRef="#br0" timeOffset="1242.1875">17047 7940 16,'0'0'86,"0"0"7,0 0-3,0 0 6,0 0-9,0 0 6,0 0-7,0 0 6,0 0-1,9 20-1,-9-20 0,1 8 3,-1-8 4,2 9-9,-2-9-8,0 12-2,1-7 3,-1-5-1,0 14-4,0-7-2,0 1-10,0 1-2,0 0-1,-3 0-6,5-1-6,-2 0-1,0 1 0,1-1-1,0-1-3,-1 4-1,1-5-4,-1-6-5,2 17-2,0-10-1,0-2-4,1 2-2,0-1-4,-3-6 0,6 11 0,-3-6 0,-1 0-3,2 2-5,0-2 4,-4-5-3,8 5-2,-6 0-3,-2-5 4,9 7-2,-5-5-2,-4-2-3,9 7 0,-6-4 1,-3-3 5,11 4-6,-11-4 1,6 1 0,-6-1-2,8 3 1,-8-3-1,7 2-3,-7-2 1,0 0 3,12-3-1,-12 3 0,0 0 0,12-1-3,-12 1 4,8-3-3,-8 3 3,7-6-5,-7 6-2,8-2 4,-8 2-1,6-7 1,-6 7 0,7-4-3,-7 4 3,5-8-2,0 3 1,-5 5 2,5-8 0,-5 8-7,5-9 7,-4 4-4,-1 5 1,4-9 1,-1 2-2,-3 7-2,2-9 6,0 2-4,-2 7-2,1-10 2,0 4 3,-1 6-4,1-10 1,2 4-3,-3 6 6,1-12-5,0 6 4,1-1-4,-2 7 1,1-10-2,-1 10-1,-3-12 3,3 12-1,0-13 0,0 6-2,0 7 0,-1-11 1,-3 5-2,4 6 3,0-12-2,-2 6 1,2 6-2,-4-9 6,4 9-4,-4-11-1,2 7 1,2 4 0,-4-8 4,4 8-3,-5-11 2,2 6-4,3 5 2,-8-8 2,5 3-1,-1 0-1,4 5-9,-7-7 13,7 7-2,-7-7 0,4 4 3,3 3-6,-7-7 0,7 7 0,-8-4 3,8 4 0,-8-4-1,8 4-4,-9-1 4,9 1 1,-10-1-1,10 1 0,0 0-1,-13 5-1,8-4-2,5-1 0,-9 8-5,4-5 2,0 1-7,1 2-2,0 1-5,0-2-8,-2 1-10,2 0-9,2-1-15,-2 2-6,0-1-19,4-6-16,-5 11-19,2-5-11,1 0-19,2-6-8,-7 8-107,5-3-289,2-5 129</inkml:trace>
  <inkml:trace contextRef="#ctx0" brushRef="#br0" timeOffset="2546.875">17639 8165 86,'0'0'88,"0"0"2,0 0-2,0 0-1,0 0 2,0 0-2,0 0-8,0 0-5,0 0 6,0 0 0,0 0-5,0 0 0,0 0 1,0 0-8,0 0-1,0 0 1,0 0-1,0 0 3,0 0-11,0 0 0,0 0 2,0 0-6,0 0-4,0 0-6,0 0-5,0 0 3,0 0 1,0 0-8,0 0 2,0 0-2,0 0-11,0 0 9,0 0-5,0 0-2,0 0-4,0 0 2,0 0-3,0 0-2,0 0 0,0 0-2,0 0-2,0 0-1,0 0-7,0 10 5,0-10-1,0 0-2,0 0-6,-7 3 2,7-3 1,0 0-1,0 0-5,0 0 2,0 0-1,0 0-2,0 0-2,-15-6 1,15 6-3,0 0-2,0 0-7,-5-9 4,5 9 2,0 0-2,0 0-5,-1-10 6,1 10 0,0 0-2,0-8 2,0 8 0,0 0 4,0 0-2,0 0 0,2-10 2,-2 10-2,0 0 0,0 0 1,0 0 5,3-7 1,-3 7 4,0 0-1,0 0-3,0 0 1,7-4 2,-7 4-5,0 0-4,5-2 5,-5 2 0,0 0-1,0 0 2,7-5 2,-7 5 1,0 0 4,0 0 0,11 1 1,-11-1 0,0 0-1,8 6 3,-8-6 0,6 7 6,-2-2-9,-4-5 10,4 9 2,-3-3 0,-1-6 1,2 12-4,-4-5-3,2-7-2,-4 16-10,2-6-17,-3 0-15,-3-1-15,2 2-20,-2-2-31,2 1-21,-3-1-40,2 0-2,0 0-143,-1 0-327,2-1 144</inkml:trace>
  <inkml:trace contextRef="#ctx0" brushRef="#br0" timeOffset="5007.8125">18083 7989 42,'0'0'70,"0"0"1,0 0-4,0 0-2,0 0 4,0 0 5,0 0 5,0 0-5,0 0 4,0 0 4,0 0-9,0 0 3,0 0-3,-7-4-2,7 4 0,0 0-2,0 0 2,0 0-7,0 0 1,0 0 0,0 0 0,0 0-5,0 0 0,-5-5-7,5 5-1,0 0-3,0 0-1,0 0-3,0 0-4,0 0-2,-4-6-2,4 6 0,0 0-7,0 0-1,0 0-3,0 0 0,0 0-2,0-10 3,0 10-6,0 0 0,0 0-5,0 0 1,0 0-4,5-10 2,-5 10-1,6-3-2,-6 3 0,0 0-1,5-6-2,-5 6-5,0 0 4,5-5-6,-5 5 4,7-2 3,-7 2-5,9-2 3,-9 2-2,7-3-1,-7 3-1,9-2 2,-9 2-3,0 0 2,13 2-2,-13-2 1,10 2-3,-10-2 0,7 5 3,-7-5 0,8 7-3,-6-3 2,2-1 0,-4-3 0,5 8 3,-5-8-5,2 10 2,0-5-1,-2-5-2,4 12 2,-3-7 2,-1-5-1,0 12 1,-1-5-1,1-7 5,-2 10-1,2-10 2,0 13 2,-1-7-6,1-6 4,-3 11-2,-1-3-1,1-4-1,0 2 1,1 1 1,2-7-1,-7 7-2,3-3 0,1 2 0,3-6 0,-9 7-3,5-2 3,4-5-1,-9 8 0,5-3 2,-1-1 0,5-4 0,-10 7-2,6-3-1,-1 0 2,5-4-4,-8 6 2,4-2-1,4-4 3,-10 7-3,6-5 3,4-2-2,-7 5-1,7-5-3,-8 5 3,8-5-1,-5 7-2,0-3 2,5-4-3,-4 6 3,4-6-1,-5 6-4,5-6 7,-3 6 0,3-6 0,0 0-1,-4 9 0,4-9-2,-3 5 4,3-5-8,0 0 8,0 0-3,-2 7 3,2-7-2,0 0 2,0 0-4,0 0 4,0 0-1,0 0 2,0 0-3,0 0 1,0 0-1,4 10 5,-4-10 2,0 0-3,0 0 2,10-2-1,-10 2 1,0 0 4,12-1-6,-12 1 3,0 0-4,14-3 0,-14 3 0,9-1 3,-9 1-4,13-2 2,-13 2 1,9-1-3,-9 1 3,11 1 1,-11-1-1,13 0 0,-5 0 3,-8 0-1,11 0-4,-11 0 1,13 0 1,-13 0-1,9 2 0,-9-2 2,12-2 0,-12 2 1,8 0 0,-8 0 2,0 0-1,12 0 1,-12 0-4,0 0 1,9 0 0,-9 0-3,0 0-1,0 0 0,0 0 6,9 2-6,-9-2-2,0 0 4,0 0-2,0 0 2,7 0-2,-7 0 1,0 0-4,0 0 3,0 0 0,0 0-2,0 0 0,0 0-1,0 0-2,0 0-10,0 0-9,0 0-9,0 0-22,0 0-8,0 0-12,0 0-16,0 0-27,0 0-27,0 0-31,0 0-167,0 0-369,0 0 164</inkml:trace>
  <inkml:trace contextRef="#ctx0" brushRef="#br0" timeOffset="6453.125">18653 7947 13,'3'7'54,"-3"-7"0,0 0-7,0 0 4,0 0-6,0 0-3,0 0 6,0 0-5,0 0-1,0 0 10,0 0-11,0 0 5,0 0-2,0 0-8,0 0 12,0 0 2,0 0-1,0 0-3,0 0-1,0 0 7,0 0-2,0 0-6,0 0 3,0 0 4,0 0-1,0 0-4,0 0 7,0 0 0,0 0-7,0 0 0,0 0 4,0 0-4,0 0 5,0 0-5,0 0-4,0 0-3,0 0-2,0 0-6,0 0-3,0 0-5,0 0 1,0 0-1,0 0 0,0 0-4,0 0-10,0 0 10,0 0-1,0 0-1,0 0-3,0 0 3,-15-14-3,15 14 2,0 0 2,0 0-11,-8-2 4,8 2 3,0 0 2,0 0-5,-12-2-2,12 2 3,0 0 1,0 0 0,-11 4-1,11-4 2,-8 5 3,4-1 2,4-4 1,-9 8 1,4-2 4,3-1-1,-1 1 4,3-6-2,-8 12 4,5-5-1,-1 2-1,0-3 1,0 4-3,2 0-2,-4-2 0,3 2 0,-1 0-1,0-1-3,0 0-4,2 0 5,-1-2-3,1 0-3,-1-1 0,2 4-1,-2-1-1,1-1-1,0-2 0,2-6-2,-1 13 4,1-6-3,0-7 3,1 12 2,1-6-3,-2-6-5,1 12 0,1-6 4,-2 1-2,3 0-2,-3-7 2,4 10-2,0-5-2,-1 0 0,-3-5 0,7 10 2,-5-3-1,3-4-1,-5-3 0,8 7-3,-4-3 6,2 0-7,-1-1-1,1 1 2,-1 0-1,0-2 7,-5-2-7,10 6 1,-6-4-3,-4-2 0,9 4 0,-4-1 3,-5-3 0,13 0-2,-13 0 0,9 2 4,-9-2-2,0 0 3,10 0-7,-10 0-3,9-2-4,-9 2 2,9-3 3,-3 2-8,-6 1 1,11-4-7,-11 4 2,8-7 1,-3 5 1,-5 2-4,8-7-1,-3 4 2,-5 3-1,10-6 0,-7 2 4,-3 4-6,6-7 6,-3 1-5,-3 6 3,5-7 1,-5 7 2,4-8 1,-4 8-1,5-9 1,-5 9 2,4-7 3,-4 7 0,1-9 0,-1 9 1,0 0 5,-1-10 3,1 10 1,0 0 3,-2-11 4,2 11 4,-4-8-1,4 8 3,-4-7-1,4 7 5,-5-5-1,5 5 10,-4-5-2,4 5 3,-7-5-4,7 5 2,-9-4-1,9 4 3,-7-3-3,7 3 0,-11-1-3,11 1-1,-12 0-5,12 0 2,-14 1-2,6-1-2,8 0-3,-14 3 1,4-2-4,1 2 1,0 0-1,1-1-2,2 1-2,-2-2-5,8-1-3,-18 6-8,12-1-12,-1-3-7,0 0-17,2 1-20,5-3-24,-9 7-24,3-6-31,6-1-27,-6 7-27,6-7-35,-6 9-122,3-7-384,3-2 171</inkml:trace>
  <inkml:trace contextRef="#ctx0" brushRef="#br0" timeOffset="8335.9375">16665 8656 77,'0'0'79,"0"0"2,0 0-6,0 0 6,0 0-18,0 0-2,0 0-1,0 0 4,0 0-18,0 0 8,0 0 5,0 0-7,0 0-4,0 0 1,0 0-4,0 0 0,0 0 2,0 0 2,0 0-8,0 0 3,0 0 2,0 0-7,0 0-2,0 0-5,0 0 4,0 0-4,0 0 7,0 0-3,0 0-2,0 0 0,-4 23 3,4-23 3,-1 11 3,0-4-6,1-7 2,-2 15 0,2-5 5,0 0-5,-1-1 0,1 3-2,-1-2 0,-2 1-6,3 0 0,0-2-4,-1 3 3,-3-4-2,4 2 0,1-3-6,-1-7-3,-2 17 0,-1-10-2,2-2-2,0 3-1,1-8 0,-3 11 1,2-5-3,1-6 6,-3 10-9,3-10 2,-2 8-3,2-8-1,-2 8-2,2-8 0,-2 7 0,2-7-1,0 0 0,0 0-2,0 0-3,0 10 4,0-10 0,0 0-3,0 0 2,0 0-3,0 0 1,0 0-1,0 0 1,0 0-2,0 0 2,0 0-2,0 0 0,9 0 1,-9 0-2,0 0 5,0 0-3,0 0 0,15-6-5,-15 6 4,7-3 6,-7 3-5,0 0 0,10-4 2,-10 4 0,9 0-4,-9 0 4,10-3 1,-10 3-5,9 1 3,-9-1-3,10 2 2,-10-2 0,10 0-2,-10 0-3,9 0 0,-9 0-5,0 0-3,8 0 3,-8 0-8,0 0-2,0 0-2,9 0-7,-9 0-10,0 0 0,0 0-10,0 0-4,0 0-6,0 0-7,8 3-13,-8-3-5,0 0-10,0 0-4,0 0-4,0 0-5,0 0-2,0 0-4,0 0-78,0 0-208,0 0 92</inkml:trace>
  <inkml:trace contextRef="#ctx0" brushRef="#br0" timeOffset="8851.5625">16769 8792 68,'0'0'57,"2"-6"7,-2 6 4,0 0-7,0 0 3,0 0-10,0 0 16,0 0-3,0 0 7,0 0-19,0 0 7,0 0 4,-1-11-2,1 11-1,0 0-1,0 0-13,0 0 6,0 0-4,0 0-7,0 0 3,0 0-5,0 0-7,0 0 0,0 0-2,0 0-4,0 0 0,0 0 0,0 0-2,0 0-1,0 0 0,0 0 10,0 0-3,0 0 12,0 0-4,5 27-1,-5-27 9,0 13-3,1-9-1,-1-4 0,-1 14-1,1-4-5,0-1 0,1 1 3,-1 0-3,1 0 0,1 1-7,-2-1 1,0 0-3,0 0 1,1 0-1,-1 1 0,-1-1-4,2-1-3,0 0-1,0-2 2,1 0-2,-2-7-4,1 15-4,-1-9-2,3 1 2,-3-7-4,1 10-1,0-3-1,-1-7 4,2 9-5,-1-4-1,-1-5 0,0 8 0,0-8 0,0 0-2,0 10-5,0-10-1,0 0-8,0 0-9,0 7-7,0-7-9,0 0-13,0 0-8,0 0-14,0 0-30,0 0-24,0 0-16,0 0-27,0 0-140,0 0-330,0 0 146</inkml:trace>
  <inkml:trace contextRef="#ctx0" brushRef="#br0" timeOffset="11015.625">16553 9474 67,'0'0'104,"0"0"-9,0 0-14,0 0 13,0 0-6,0 0 5,0 0-3,0 0-1,0 0 2,0 0-6,0 0-4,0 0 15,0 0-19,0 0 5,0 0-5,0 0-3,0 0-4,0 0-3,0 0-4,0 0-4,0 0-6,0 0-2,0 0-2,0 0-8,0 0 0,0 0-6,0 0-5,0 0-5,0 0 0,0 0-5,0 0-1,0 0-3,0 0-1,0 0 3,0 0-4,0 0 3,0 0 2,0 0 1,16 0-1,-16 0-3,0 0-1,14 0-1,-14 0 3,13 0 1,-13 0 2,13 0 0,-5 0 3,0-2-1,-8 2-5,16 0 3,-9 2 0,4-4-5,-11 2 1,14 0-5,-7 0 3,-7 0-3,14 2 3,-6-2-7,-8 0 3,11 0-1,-4 0-3,-7 0 0,10 0 0,-10 0-1,10 0 0,-10 0 0,11 0-2,-11 0 0,0 0 2,9-2 1,-9 2 0,0 0-4,0 0 3,0 0 0,7 0-3,-7 0 3,0 0-4,0 0 1,0 0 4,0 0-5,0 0 4,9-3-2,-9 3 2,0 0-6,0 0 2,0 0 1,0 0-4,0 0 2,0 0 3,0 0-2,0 0 2,0 0-1,0 0 3,0 0-4,0 0 2,0 0-2,0 0 0,0 0 0,0 0-1,0 0 2,0 0-1,0 0-2,0 0 1,0 0-3,0 0 2,0 0-3,0 0 3,-7 20 1,7-20 5,-4 10-7,2-3 3,1-1 2,0 1-1,-2 2 0,2 0 0,-2 1 4,0 0-2,0-1-1,0 3 1,1-4 3,-3 3 4,4 2 0,-3-4 1,2 2-1,1-1 3,-1 3-5,-2-4 5,4 2-2,-2-2 3,0 1-3,1-1-3,1-1 5,1-1-6,-1-7 0,0 13 2,1-6-2,-1 2 0,1-2-3,2-2 2,-3-5-1,1 12 1,1-5-4,-2-7 4,1 10-5,0-6 0,-1-4-2,4 9 7,-4-9-3,3 8 1,-1-3-3,-2-5 0,0 0-2,1 10 1,-1-10 1,0 0 1,4 5-1,-4-5-2,0 0 0,0 0 3,3 5-2,-3-5 3,0 0-5,0 0 0,0 0-5,0 0-1,4 7-3,-4-7 3,0 0 0,0 0-4,0 0-3,0 0 0,0 0 0,0 0 3,2 5-2,-2-5 8,0 0-4,0 0 2,0 0 0,0 0 5,0 0-6,0 0 0,0 0-5,0 0-8,0 0-7,0 0-12,0 0-10,0 0-19,0 0-11,0 0-19,0 0-24,0 0-32,0 0-9,0 0-26,0 0-110,0 0-324,0 0 144</inkml:trace>
  <inkml:trace contextRef="#ctx0" brushRef="#br0" timeOffset="11726.5625">16637 9711 25,'0'0'98,"0"0"-2,0 0-2,0 0-10,0 0 1,0 0 1,0 0-15,0 0 1,0 0-1,0 0 1,0 0-8,0 0-1,0 0-7,0 0-1,0 0-2,0 0-3,0 0-4,0 0-3,0 0 10,0 0-5,0 0-5,0 0-2,0 0 4,0 0-5,0 0-4,0 0-15,0 0 15,0 0-3,0 0 0,0 0-5,0 0-3,0 0 4,0 0-4,0 0 0,0 0-6,0 0 0,0 0-3,0 0-5,0 0 4,0 0-1,0 0-1,0 0-7,0 0 3,0 0-4,-12 0 2,12 0-1,0 0-1,0 0 2,0 0-3,0 0 0,0 0 6,0 0-1,0 0-5,0 0-1,0 0 5,0 0 4,0 0-5,0 0 1,0 0 0,0 0 1,0 0 0,0 0 13,0 0 1,0 0-1,21-5 7,-21 5-5,11-2 2,-4-1-3,-7 3-4,14-1 1,-5 1 5,1-1-4,-10 1 1,15-3-2,-7 1 1,-8 2-7,14-2 4,-8 1-4,-6 1 0,14 0-4,-7-1 1,-7 1 0,9-1-4,-9 1 3,0 0-3,10-2-5,-10 2 2,0 0-10,0 0-9,0 0-13,0 0-22,8-4-17,-8 4-16,0 0-27,0 0-15,0 0-18,0 0-33,0 0-112,0 0-312,0 0 138</inkml:trace>
  <inkml:trace contextRef="#ctx0" brushRef="#br0" timeOffset="14281.25">16602 10214 96,'0'0'113,"0"0"-18,0 0 3,0 0 1,0 0-3,0 0-3,0 0-4,0 0-3,0 0-5,0 0-2,0 0-8,0 0 2,0 0-2,0 0-5,0 0-1,0 0-1,0 0-2,0 0 0,0 0-3,0 0-3,0 0 4,0 0-4,0 0 5,0 0-3,0 0-6,0 0 0,0 0-1,0 0-1,0 0-1,0 0-5,0 0 1,0 0 0,0 0-9,0 0-1,0 0-4,0 0-1,0 0-1,0 0-8,0 0 0,0 0 0,0 0 0,0 0-4,0 0-3,0 0 0,0 0-5,0 0-1,3-7 3,-3 7-6,0 0 2,5-7-2,-5 7-2,4-4 0,-4 4 1,5-4 1,-5 4-2,8-7-2,-8 7 0,3-4-3,-3 4 1,0 0 1,8-5 1,-8 5-3,0 0 2,7-1-2,-7 1-1,0 0 2,0 0 2,12 3-2,-12-3 0,7 3 0,-7-3 0,6 3 2,-2 1-3,1 0 2,-5-4 2,9 8-1,-5-3 0,1-3-2,-2 4 4,2-1-2,-5-5 0,8 8-3,-5-3 4,0 0-2,0 2 0,-3-7 1,6 8-1,-5-3 4,-1-5-6,4 9 1,-4-9-1,2 7 2,-2-7 2,3 8-1,-2-3 1,-1-5-2,0 0-4,1 9 4,-1-9-2,0 0 1,3 7 4,-3-7-3,0 0 1,-5 10-3,5-10 1,0 0 3,-1 7-1,1-7 0,0 0 1,-6 8-1,6-8 2,-2 5-3,2-5 3,-3 7 0,3-7-1,-4 5-5,4-5 4,-5 5-2,5-5 1,-5 5 5,5-5-2,-7 7-2,3-4 0,4-3 3,-5 6-2,5-6 2,-7 8-1,5-4-3,2-4 3,-7 8-3,4-6 1,-1 4 3,4-6-6,-8 6 2,8-6 0,-5 7 1,2-2 1,1 0-2,2-5 1,-4 9-1,4-9 1,-6 10-3,6-10 4,-6 5-4,6-5 4,-3 9-3,0-4 2,3-5-1,-4 6-1,4-6 4,-2 7-3,2-7 3,-4 5-1,4-5-6,-4 8 4,4-8 0,-2 9 0,2-9 1,-3 5 2,3-5-3,-3 7 3,3-7-5,0 0 1,-2 8-2,2-8 5,-2 9-5,2-9 3,0 0 3,-1 9 0,1-9-5,-1 8 4,1-8-2,0 0 2,0 0-3,0 0 5,-1 8-1,1-8-1,0 0 0,0 0-3,0 0 4,0 0-3,2 10 3,-2-10 4,0 0-7,0 0 5,0 0-3,0 0 2,0 0-1,0 0-6,0 0 6,0 0-1,0 0-3,5 3 5,-5-3-3,0 0-3,0 0 7,0 0-2,0 0-2,0 0 4,0 0-5,0 0 3,0 0-5,0 0 2,0 0-1,16-7 0,-16 7 1,0 0 0,0 0 0,6-5 2,-6 5 2,5-4-9,-5 4 5,8-2 1,-8 2-1,0 0 1,7-3-3,-7 3 2,8-3 0,-8 3 1,9-1-2,-9 1 4,9 0 0,-9 0-2,10-1-2,-10 1 2,11 1-4,-11-1 6,9 0-1,-9 0 0,11 0 0,-11 0 2,0 0-5,13 0-1,-13 0 0,10 1 4,-10-1-4,6 3 4,-6-3 1,9 0 0,-9 0-2,0 0 6,11 0-8,-11 0 4,0 0-5,10 0 5,-10 0-3,7 0 2,-7 0-3,0 0 4,0 0 2,0 0 0,0 0-1,8 0 3,-8 0-2,0 0 2,0 0 0,0 0 0,0 0 3,0 0-2,0 0 0,0 0 2,0 0-2,0 0-2,0 0 2,0 0-7,0 0-4,0 0-10,0 0-14,0 0-9,0 0-22,0 0-17,0 0-14,0 0-32,0 0-30,0 0-20,0 0-28,0 0-128,0 0-353,0 0 157</inkml:trace>
  <inkml:trace contextRef="#ctx0" brushRef="#br0" timeOffset="15210.9375">17186 10218 32,'0'0'91,"0"0"3,-2-6-12,2 6 2,0 0 4,0 0-2,0 0 5,0 0-4,0 0 1,0 0-10,0 0-7,0 0 3,0 0-1,0 0-10,0 0 6,0 0-8,0 0-6,0 0-6,0 0 2,0 0-3,0 0 13,0 0-4,0 0-3,-5 19-6,5-19 0,0 12-2,0-4 3,0-8-4,-2 14 4,2-6-3,0 4-1,0-3 4,0 1 1,2 3-2,-2-1 0,-2 1-11,2-2-1,0 0-2,2 1 2,-2 1-2,-2-3-3,2-1-3,2 2-2,0 0-1,-3 1-3,2-5 1,0 2-1,1 0 0,-1 0 4,0-1-4,-1-8-3,3 12-3,-2-6-3,1-1 4,-2-5-2,1 12-3,-1-12 2,2 10-2,1-5-4,-3-5 8,0 10-8,0-10 1,2 7-2,-2-7 5,0 0-1,2 7-2,-2-7 1,1 7-4,-1-7 2,0 0 0,0 0 2,1 7-4,-1-7 0,0 0-1,0 0 1,0 0-7,0 0 0,0 0-7,0 8-3,0-8-12,0 0-7,0 0-9,0 0-14,0 0-18,0 0-16,0 0-17,0 0-21,0 0-16,0 0-24,0 0-15,0 0-138,0 0-344,0 0 152</inkml:trace>
  <inkml:trace contextRef="#ctx0" brushRef="#br0" timeOffset="16703.125">17680 10281 46,'-2'-9'99,"2"9"1,0 0-19,0 0 3,0 0 1,0 0-11,0 0-4,0 0 0,0 0-2,0 0-1,0 0-2,-7-3 6,7 3-17,0 0 4,0 0-2,0 0 0,0 0-16,0 0 11,0 0-9,0 0-2,0 0-4,-4-7 1,4 7-1,0 0 1,0 0-6,0 0 4,0 0 2,9-11-6,-9 11-6,7-4 9,-7 4-8,5-6-5,-5 6 6,6-2 2,-6 2-4,6-5-2,-6 5-4,0 0 1,8-5 2,-8 5-4,9-2-3,-9 2-2,0 0 1,7-1-1,-7 1 0,0 0 0,0 0 5,13 3-3,-13-3-1,8 6-2,-5-2 0,-3-4 2,7 8 1,-7-8-3,4 9 2,-3-4 0,2-1 4,-3-4-1,1 13-1,-1-6 4,0-7 2,0 12 3,0-5-3,0-7-4,-4 14 0,2-7-3,-2 1 2,1-1 3,-1-1-7,-2 3 3,2-2 0,0-1 1,-2 0-5,-1 0-4,2 0 1,0-1-1,0 1 5,0-2-6,5-4-1,-9 7 1,5-4 2,4-3-5,-7 4 1,7-4-3,-5 4 0,5-4 2,0 0 1,-7 4-4,7-4-3,0 0-2,0 0-3,0 0-4,0 0 6,0 0-9,0 0 4,0 0 2,0 0 0,0 0 0,0 0 0,0 0 0,0 0-1,0 0 3,0 0 2,0 0 0,0 0-4,15-16 2,-15 16 0,0 0-1,13 1-3,-13-1-5,8-1 6,-8 1-1,11 3 0,-4-2-1,-1 1-5,-6-2 2,10 5-5,-6-3 5,2 3-1,-2-1 4,-4-4 0,8 7-3,-4-3 9,0 2-2,-4-6-3,7 8 3,-4-2 3,-1-2-1,-2-4 4,4 12-4,-2-7 3,-2-5 1,1 11-2,0-6 6,-1-5 6,0 8-1,0-8 4,-1 10 7,1-10-1,-4 9-2,1-3 9,3-6 5,-6 9 0,-1-5 2,0 0 9,1 0-4,-1-2-1,0 2 0,-2 0 1,0 0-6,-1-1 0,2 1-1,1-3 2,0 0-5,7-1-1,-18 1-3,9-1 1,9 0-4,-13-1-1,13 1-4,-13-2 4,7 0-4,6 2 2,-14-2-5,8-1 1,6 3 0,-11-2 0,11 2-5,-6-5 3,6 5-1,-8-3 3,8 3-4,0 0 3,-6-4-9,6 4 5,0 0-4,-4-6 0,4 6-5,0 0 4,0 0-11,0 0-8,0 0-9,-8-2-13,8 2-14,0 0-21,0 0-11,0 0-16,0 0-19,0 0-19,0 0-12,0 0-21,0 0-12,0 0-132,0 0-339,-5 10 150</inkml:trace>
  <inkml:trace contextRef="#ctx0" brushRef="#br0" timeOffset="19054.6875">16648 11064 28,'0'0'90,"0"0"-3,0 0 2,0 0-3,0 0-12,0 0 0,0 0 1,0 0-4,0 0-5,0 0-4,0 0 3,0 0-5,0 0 3,0 0 1,0 0-3,0 0-3,0 0-9,0 0 1,0 0 4,0 0-6,0 0-3,0 0 3,0 0-3,0 0 7,0 0-3,0 0-5,0 0-2,0 0-3,0 0 2,0 0-6,0 0 0,0 0 0,0 0 3,0 0-5,0 0 0,0 0 0,0 0-2,0 0-1,0 0-2,0 0-1,0 0-5,0 0 0,-15-7-7,15 7 2,0 0-1,0 0-2,0 0-4,0 0 0,0 0 4,0 0-10,3-14 3,-3 14-2,0 0-3,2-7 4,-2 7-4,0 0 1,0 0 2,5-7-5,-5 7 5,3-5-4,-3 5 2,6-6-2,-6 6-1,0 0 4,7-5-7,-7 5 2,5-3 2,-5 3-1,0 0 3,6-4-1,-6 4-1,0 0-4,0 0 3,9-1 4,-9 1 2,0 0 0,10 5-5,-10-5 4,5 5-8,-5-5 7,7 8 1,-5-4 1,-2-4-6,7 8 6,-4-2-5,0-3 3,1 3-3,0-2-2,-4-4-1,6 10 10,-5-6-2,3 1-5,-4-5-2,3 10 3,-2-4-7,-1-6 8,5 8-3,-5-8 3,1 8-3,-1-8 3,2 8-5,-2-8 4,1 6-2,-1-6 0,0 0 1,0 12 3,0-12-1,0 0 2,-1 9-2,1-9-1,0 0-4,-3 8 3,3-8 5,-4 5-4,4-5 2,0 0-2,-5 8 3,5-8-3,-2 7 1,2-7 1,0 0-2,-7 6-2,7-6 6,-5 5-1,5-5-1,-5 7-3,1-3 3,4-4 0,-6 6-3,6-6 2,-8 6 0,4-2 2,4-4-4,-7 8 7,4-5-8,-3 1 3,6-4 4,-8 8-4,4-4 0,-1 1 1,5-5 1,-6 8-1,2-6 2,4-2 1,-8 9-4,6-4 2,2-5 1,-7 7-1,2-1 0,5-6 0,-5 6-4,0-2 0,5-4 0,-6 5 1,6-5 1,-6 7-2,6-7-3,-5 6 3,5-6 1,-5 5 0,3 0-4,2-5 3,-4 6-4,4-6 0,-5 6 4,5-6 1,-4 7 1,4-7-1,0 0 0,-4 7 2,4-7-2,-2 5-4,2-5 1,0 0 3,0 0-2,-3 9 2,3-9-3,0 0 0,0 0-1,0 0 5,0 0 0,0 0 0,0 0-2,0 7 4,0-7-4,0 0 2,0 0-1,0 0 4,0 0-4,0 0 2,0 0 1,8 4-2,-8-4 3,0 0 0,0 0 3,11 0-2,-11 0 0,0 0 0,10-2-1,-10 2 0,0 0 0,12-1 1,-12 1-1,9-1-1,-9 1-1,0 0 1,14 0-2,-14 0-2,8 0 1,-8 0-2,10 1 2,-10-1 5,9-1-8,-9 1 4,0 0 2,11 1-2,-11-1-3,9 0 1,-9 0 2,8 0-5,-8 0 1,0 0 1,10-1-1,-10 1 2,8-1-2,-8 1 3,0 0-4,11 1 4,-11-1 0,0 0-3,8 0 1,-8 0-1,0 0-1,0 0 4,11 0 1,-11 0-2,0 0-1,0 0-1,13-1 1,-13 1-2,0 0 2,8 0 0,-8 0-1,0 0 2,6-2-1,-6 2 0,0 0-2,0 0 1,0 0 3,9-3-1,-9 3-3,0 0 3,0 0-3,0 0 3,0 0-3,0 0 3,0 0-2,0 0-1,0 0-6,0 0-6,0 0-4,0 0-10,0 0-10,0 0-16,0 0-19,0 0-27,0 0-13,0 0-32,0 0-26,0 0-156,0 0-353,0 0 157</inkml:trace>
  <inkml:trace contextRef="#ctx0" brushRef="#br0" timeOffset="20757.8124">16606 11830 15,'0'0'38,"0"0"4,0 0-12,0 0 16,0 0-7,0 0 4,0 0-5,0 0 6,0 0-3,8-9 2,-8 9-4,0 0 8,0 0 0,0 0-3,0 0-10,0 0 14,0 0-3,0 0 6,0 0 5,0 0-9,3-7 3,-3 7 0,0 0 0,0 0-1,0 0-7,0 0 4,0 0 0,0 0-7,0 0 10,0 0-5,0 0-4,0 0 2,0 0-6,0 0 1,0 0 1,0 0-4,0 0 2,0 0-8,0 0-1,0 0 3,0 0-6,0 0 7,0 0-5,0 0-4,0 0 3,0 0 5,0 0 2,0 0 2,0 0 6,2 20-1,-2-20 1,4 12-11,-4-6 3,0-6-2,0 15 0,-2-7 1,2 2-1,0-1-1,0 1-4,0-2 0,2 2 5,-2-2 0,-2 2-4,0-3-3,1 3 0,1-1-2,-1 0-2,-2-3 2,3-6-2,0 12-7,-1-5 4,1-7-2,-2 12 1,2-12-5,-1 10 0,1-10-3,0 0 3,0 9-3,0-9 1,0 0 0,0 0-4,0 8 4,0-8-5,0 0-3,0 0 2,0 0 4,0 0-5,0 0 1,0 0-2,0 0 3,0 0-2,0 0-4,0 0 8,5 4-2,-5-4-4,0 0 3,0 0 0,0 0 0,13-2 1,-13 2-1,0 0 4,13-2-5,-13 2 2,7-3 0,-7 3-1,11-1 1,-11 1-4,9-1 1,-9 1 2,10 0 1,-10 0-2,10 0-3,-10 0 4,9-2-2,-9 2-2,0 0 3,12 0-3,-12 0 1,10 2 5,-10-2-3,0 0-1,10-2-1,-10 2 4,0 0-6,11 2-1,-11-2-3,0 0 1,9 0-2,-9 0 0,0 0-10,0 0 5,0 0-4,0 0-10,8 0-3,-8 0-9,0 0-6,0 0-9,0 0-14,0 0-12,0 0-14,0 0-4,0 0-18,0 0-10,0 0-5,0 0-17,0 0-111,0 0-282,0 0 125</inkml:trace>
  <inkml:trace contextRef="#ctx0" brushRef="#br0" timeOffset="21296.875">16743 11872 45,'2'-10'67,"-2"10"3,0 0 7,0 0-3,0 0 1,0 0 3,0 0-1,0 0-4,0 0-2,0 0-1,4 25-3,-4-25-1,3 10 10,-2-3-11,-1 1 7,0 2-4,0-10-1,-1 16 1,1-7-1,0 2-8,-1-1 1,2 1-4,-1-4 6,0 3 0,1 2-1,-1-3-7,1-3-2,-1 3-7,0 0-2,0-2-3,0-7-4,0 17-2,0-11-6,3 1 4,-3-7-3,0 13-4,0-7-2,0 2-7,0-8 1,0 9 0,1-2 0,-1-7-4,2 8 2,-2-8-7,1 6 5,-1-6-3,0 0-1,4 8-1,-4-8-2,0 0-1,2 5 3,-2-5-2,0 0 0,0 0-3,0 0 4,0 0-3,0 0-2,0 10 2,0-10 1,0 0-7,0 0 7,0 0-4,0 0-5,0 0-10,0 0-5,0 0-10,0 0-7,0 0-13,0 0-20,0 0-15,0 0-27,0 0-13,0 0-25,0 0-137,0 0-308,0 0 137</inkml:trace>
  <inkml:trace contextRef="#ctx0" brushRef="#br0" timeOffset="39134.7656">17115 11877 63,'0'0'85,"0"0"1,-3-8-1,3 8-5,0 0-1,0 0 0,0 0-11,0 0-4,0 0 1,0 0-2,-1-7-5,1 7-3,0 0 6,0 0-9,0 0 3,0 0-4,0 0-1,0 0 1,0 0-5,0 0 3,0 0-8,0 0-4,0 0 2,0 0-4,0 0-5,-9-2-6,9 2-1,0 0 3,0 0-5,0 0-3,0 0 1,0 0-1,0 0-4,0 0-3,0 0 3,0 0 5,0 0-13,0 0-1,0 0 8,0 0-3,0 0-7,-6 15 5,6-15 0,-3 7-5,3-7 2,-3 7 0,3-7 6,0 9 2,0-9 4,2 9-10,-2-9 0,-2 11 4,2-11-8,-1 8 0,1-8 3,-1 10 2,1-10 1,1 11-3,-1-11 0,0 10 0,0-10-7,0 9 5,1-4 0,-1-5 12,0 9-5,0-9-2,0 9-6,2-2 3,-2-7 3,1 9 0,-1-9-1,0 8-3,1-2 6,-1-6-5,2 7-1,-2-7 3,1 9-4,-1-9 1,1 8 2,-1-8-1,2 8-1,-2-8 0,2 8 3,-2-8-8,1 7 0,-1-7 4,4 7-2,-4-7 1,3 7-1,-3-7 4,2 6-4,-2-6-1,0 0-1,4 6 6,-4-6-4,5 5-2,-5-5 6,4 4-3,-4-4 2,0 0 1,6 6 1,-6-6-4,8 5 0,-8-5 1,5 2-1,-5-2-1,5 2-1,-5-2 0,0 0 3,7 2-1,-7-2-1,0 0 2,0 0-1,7 3 1,-7-3-3,0 0-2,0 0 2,0 0-1,9 0 7,-9 0-1,0 0-3,0 0 5,0 0-6,10-7 0,-10 7 3,0 0-4,7-2 6,-7 2-5,5-7 2,-5 7-4,6-5 0,-6 5-1,5-7 1,-5 7 7,6-7-6,-3 1 5,-3 6-12,6-6 9,-6 6-1,2-6 3,-2 6-2,6-10-1,-3 6-1,-3 4-3,4-8 1,-4 8 5,4-9-7,-4 9 3,2-10-6,2 5 6,-4 5-1,5-9-6,-3 4 4,-2 5-1,2-10-3,2 5 7,-4 5-8,2-10 2,0 6 1,-2 4-1,-2-12 6,2 12-4,2-8 2,-2 8 3,0-9-8,0 9 4,0-9-1,0 9 3,0-12-2,0 12 0,0-11 5,0 11 0,-2-11-3,2 11 2,0-11-3,0 11-3,-2-9 7,2 9 1,-4-10-5,4 10 0,-1-9 3,1 9-3,-3-10 6,3 10-6,-4-8 4,2 4-4,2 4-6,-4-8 13,4 8-7,-4-8-1,4 8 11,-6-5-11,6 5 1,-5-8 3,5 8-2,-5-5-2,5 5 0,-4-5 5,4 5-5,-4-7 2,4 7 0,-7-6 1,7 6-2,-3-4 4,3 4-3,0 0 2,-9-5 0,9 5-4,-7-5-1,7 5 3,0 0 5,-9-2-4,9 2-2,0 0-1,-6-3 3,6 3-2,0 0-2,0 0-4,-13 1 0,13-1 2,0 0-2,-7 3-1,7-3 1,-7 4 2,7-4-1,-6 6-10,6-6-3,-7 5 2,7-5-18,-5 6 4,5-6 2,-5 9-7,3-4-6,2-5-19,-6 7-11,1-2-15,5-5-11,-7 10-5,3-3-25,-1-2-84,1 2-229,0 2 103</inkml:trace>
  <inkml:trace contextRef="#ctx0" brushRef="#br0" timeOffset="45392.5782">16684 12655 23,'0'0'27,"0"0"1,0 0-4,0 0 5,0 0-6,0 0-3,0 0 4,0 0-4,0 0 3,0 0 1,0 0 0,0 0 0,0 0-6,0 0 7,0 0 1,0 0 11,0 0-17,0 0 8,0 0-2,0 0-3,0 0-1,0 0 0,0 0 2,0 0-10,0 0 6,0 0 2,-1-11 2,1 11-7,0 0 5,0 0-5,0 0 2,0 0 4,0 0-6,2-7 6,-2 7-2,0 0-3,0 0-4,0 0 2,0 0-3,0 0 4,0 0-5,0 0 2,0 0 4,0 0-6,3-7-2,-3 7 0,0 0 4,0 0-17,0 0 14,0 0-5,0 0 11,0 0-7,0 0-1,0 0-3,0 0 5,0 0-5,0 0-9,0 0 3,0 0 7,0 0-12,0 0 11,0 0-3,0 0 6,0 0-6,0 0 2,0 0 9,-4-10-10,4 10 0,0 0-7,0 0 2,0 0 10,0 0-8,0 0 5,0 0 3,0 0 4,0 0-10,0 0 0,0 0-1,0 0-4,0 0 2,0 0 0,0 0 1,0 0-7,0 0 8,0 0 1,0 0 0,0 0-1,0 0 3,0 0 6,0 0-4,0 0-7,0 0 17,4 26-9,-4-26 8,0 10-7,0-10 2,1 10 5,0-5 1,-1-5-8,2 13-2,-1-7 8,-1-6-2,3 10 1,-2-3-1,-1-7 10,1 13-10,1-7 5,-1 1 0,0 1-4,0-2 0,-1-6-9,2 13 6,-1-3-3,-1-3 3,1 0 2,1-1-6,-2 5-3,1-5 2,1 3 3,-4 0 2,5-1-5,-3-8-3,0 13 4,0-7-4,0-6 1,2 12 3,-1-6 2,-1-6-6,1 11 2,-1-11 4,0 10 1,2-4-11,-2-6 8,2 12-1,-1-8 0,-1-4 0,2 9 0,-2-9 6,1 10-12,-1-10 6,1 8 1,-1-8 2,3 8-5,-3-8 2,2 8-4,-2-8-2,2 7 4,-2-7-3,0 0-2,2 6 1,-2-6 2,0 0 2,0 0-3,3 6 1,-3-6 0,0 0 0,0 0-5,0 0-1,0 0 13,1 8-11,-1-8-10,0 0-5,0 0-2,0 0-5,0 0-36,0 0 17,0 0-29,0 0-12,0 0-18,0 0-19,0 0-68,0 0-205,0 0 90</inkml:trace>
  <inkml:trace contextRef="#ctx0" brushRef="#br0" timeOffset="47126.9532">17240 12671 59,'0'0'75,"0"0"-7,0 0 7,12-5-4,-12 5 3,0 0 2,0 0-11,0 0 6,0 0-10,0 0 11,0 0 2,0 0-3,0 0-3,0 0 2,0 0-14,0 0 0,0 0-5,0 0 1,0 0-7,0 0-1,0 0-10,0 0 8,0 0 0,0 0-7,0 0-4,0 0-2,-12-15-3,12 15 2,0 0-2,-5-5-5,5 5 2,0 0 3,-9-7-5,9 7 6,0 0-7,-5-3-2,5 3-4,-8-2 2,8 2-5,0 0-5,-11 2 7,11-2-1,-10 1-3,10-1-5,-10 2 2,10-2-6,-9 1 9,9-1-6,-8 2 2,8-2-6,-9 6 5,9-6 0,-8 3 2,4 1-2,4-4-7,-9 4 4,9-4 4,-6 6-2,6-6-1,-5 6 0,2-2 2,-1 1 1,4-5 2,-4 11 2,3-5-1,1-6 1,-2 11 1,-1-5 4,1 1-2,2-7-4,0 10-1,0-10 6,2 12 1,-1-7-1,-1-5-1,2 12 2,-1-7-3,-1-5 1,4 10 4,-2-6-1,-2-4-2,7 8-4,-3-4 3,-2 1-2,3 0 2,0-2-4,-5-3 9,8 5-4,-4-1 2,-4-4-6,9 1 1,-3 1 0,-6-2-2,10-1 2,-10 1-1,11 0-3,-11 0-1,11-1 4,-11 1-4,8-5-2,-8 5 3,7-3-4,-7 3 2,11-3-6,-5 1 6,-6 2-1,9-5-2,-9 5 5,6-6-3,-6 6-3,8-6 5,-2 3-5,-6 3-11,7-6 2,-3 3-5,-4 3-2,6-8 4,-6 8 1,5-6-3,-5 6-9,4-8 3,-4 8 4,6-7-5,-6 7 0,4-10-3,-1 6 2,-3 4 3,1-9-3,-1 9 3,0 0 3,-3-13 2,3 13-1,0 0-3,-1-11 7,1 11-2,0 0 3,-1-10-2,1 10 4,0 0 0,-4-7 1,4 7 1,0 0-4,-5-5 9,5 5-3,0 0-5,0 0 3,0 0 4,-6-3-6,6 3 1,0 0 4,0 0-4,0 0-1,0 0 3,0 0 2,0 0 7,0 0-4,0 0-11,0 0 5,0 0 5,0 0 4,-13 8-1,13-8 5,0 0 2,-2 7 8,2-7-3,0 0-6,0 11 0,0-11 5,2 11 0,-2-11 0,1 11 5,0-5-1,2 0 2,-2 2-6,1-1 2,0 5 3,-1-5 0,1 3-1,-1 1 4,2 0-5,-1-1 2,2 1-3,-3-3 4,2 1-4,-2 1 2,0-2-4,0 1 9,1-2-5,-2 0 8,0-7 0,0 15 3,0-8-2,0-7-1,-3 14-2,2-7 1,1-7-2,-4 11 5,-1-7-1,3 1-1,-2 0-6,-1 0 1,1 0-3,-2-1-1,1 2-4,-2-2 2,-1-3-3,8-1 3,-13 4-5,6-3 0,7-1-1,-14 2-2,7-2-3,7 0 2,-12-1 1,12 1-5,-11-1 1,11 1-2,-10 0 5,10 0-2,0 0-3,-10-1-3,10 1-11,0 0 2,0 0-13,-9-2-14,9 2-15,0 0-16,0 0-14,0 0-27,0 0-17,0 0-24,0 0-11,0 0-18,0 0-101,0 0-306,0 0 135</inkml:trace>
  <inkml:trace contextRef="#ctx0" brushRef="#br0" timeOffset="49369.1406">16591 13414 11,'0'0'82,"0"0"-7,0 0 1,0 0 5,0 0-18,0 0 9,0 0 3,0 0 1,0 0-6,0 0-1,0 0-9,0 0 1,0 0-8,0 0 5,0 0-1,0 0-1,0 0-6,0 0-2,0 0 0,0 0-1,0 0-4,0 0-5,0 0-4,0 0 10,0 0-14,0 0 3,0 0 0,0 0-5,0 0-3,0 0 0,13-17-2,-13 17 1,0 0-6,0 0 2,2-7 7,-2 7-9,0 0 2,4-4-3,-4 4 1,0 0 0,4-7 1,-4 7-7,0 0 5,7-7-6,-7 7 4,7-4-1,-7 4 0,5-6 0,-5 6-5,5-4 1,-5 4-4,5-5 0,-5 5 2,0 0 7,10-3-2,-10 3 4,7-3 3,-7 3-4,8-1-1,-8 1 3,0 0-9,11 4 6,-5-2-4,-6-2-2,7 6-1,-7-6-3,8 4 2,-6-1-5,-2-3 3,8 7 1,-3-4-2,-5-3 1,6 5-3,-6-5-7,5 6 8,-2-3 5,-3-3-2,6 7 4,-3-4-5,-3-3-1,5 7 0,-5-7 1,4 5 4,-4-5-6,2 10 5,1-7 3,-3-3 0,2 9-3,-2-9-4,0 10 2,0-10 3,0 11 0,0-11-7,-1 10 3,1-10 0,0 11 1,0-11-4,0 8 5,0-8-2,-1 10-3,1-10 0,-1 8 1,1-8 1,-3 8-2,3-8 2,-3 6-6,3-6 4,-2 7-1,2-7 0,-5 8 0,5-8 5,-4 7-4,4-7 1,-4 7-3,4-7 1,-5 7-2,5-7-5,-4 6 8,4-6-3,-5 9-1,2-4 4,3-5-4,-6 7-2,2-3 5,4-4-2,-5 5 2,5-5-5,-5 6 7,5-6-3,-6 7 2,6-7-2,-9 4 6,6 0-11,3-4 4,-4 6 1,4-6-4,-6 10 1,6-10 4,-6 5-4,6-5 0,-7 6 6,7-6-3,-6 6 0,6-6-2,-4 5-3,4-5 5,0 0-3,-5 7 1,5-7 2,-5 5-4,5-5 2,0 0 2,-4 6 3,4-6-4,-3 6 0,3-6-2,0 0 3,0 0-1,-4 7-2,4-7-1,0 0 3,0 0 1,0 0-3,-2 7 5,2-7-2,0 0-1,0 0-3,0 0 4,0 0-2,0 0-5,0 0 7,0 0 0,0 0 1,0 0-2,0 0 0,0 0 0,0 0 3,0 0 0,0 0-2,0 0-2,0 0 3,0 0-3,0 0 0,0 0 2,0 0-3,0 0 5,0 0 2,5 9-2,-5-9-2,0 0 1,0 0 1,0 0-1,0 0-1,0 0-3,0 0 6,0 0-3,0 0-2,0 0 6,13-4-6,-13 4 4,0 0 3,0 0-3,0 0 2,15-2 0,-15 2 1,8-1 4,-8 1-1,6-2 0,-6 2 0,11-2-2,-11 2 3,10-2 2,-10 2-3,10 0 3,-10 0-3,13-1-1,-13 1-4,11 0-1,-11 0 4,10-2-2,-10 2 6,13-1-1,-13 1-1,12-1-2,-12 1-3,10 0 1,-10 0-3,11 0 5,-11 0-3,11-2 0,-11 2-1,9 2 3,-9-2-4,11 0 3,-11 0 1,8 0 0,-8 0-1,0 0-3,11-3 0,-11 3 0,0 0 0,10 0 0,-10 0-7,0 0 8,9 0 0,-9 0 0,0 0-1,8 0-1,-8 0-3,0 0 8,8 3-6,-8-3-1,0 0 3,0 0-2,0 0 3,10-2-2,-10 2-2,0 0 2,0 0 0,0 0 1,0 0 0,0 0 0,0 0-5,0 0 4,6 3-2,-6-3 2,0 0 3,0 0-9,0 0 6,0 0 2,0 0-2,0 0 0,0 0 0,7 3-4,-7-3-2,0 0-11,0 0-6,0 0-11,0 0-15,0 0-21,0 0-30,0 0-24,0 0-36,0 0-162,0 0-349,0 0 156</inkml:trace>
  <inkml:trace contextRef="#ctx0" brushRef="#br0" timeOffset="64330.0782">7328 2813 22,'0'0'75,"0"0"-1,0 0-2,0 0-6,0 0 7,0 0-11,0 0 6,0 0-3,-8-3 11,8 3-11,0 0 0,0 0 2,0 0-1,0 0 9,0 0-13,0 0-1,0 0-5,0 0-4,0 0-4,0 0-2,0 0-4,0 0-1,0 0-5,0 0 1,0 0-3,0 0-7,0 0 0,0 0-4,0 0-2,0 0-6,0 0-3,0 0 1,0 0 1,0 0-8,0 0 5,0 0 0,0 0 0,0 0-3,0 0-2,0 0 4,26-4 2,-19 6-2,-7-2-2,17 0-4,-11 0 4,-6 0-3,21-2 0,-11 4 2,-1-2 0,5 0 2,3 1-6,-3-1 2,-3 0 5,2 0-8,0 1 3,-3 1-2,3-4 0,-3 4-5,-2-1 4,4-1 1,0 0 0,1 0-3,0 0 4,-1 0 1,1 0-2,0 0-7,0-1 7,-1 2-4,0-2 4,1 1-6,-2-2 5,1 1-4,-3-2 0,1 5-1,-1-4 0,-9 2 17,14-1-12,-8 2-4,-6-1-3,14 0 4,-7 2-5,-7-2-7,9 2 9,-9-2-3,12 2 3,-7-1 2,-5-1-3,12 0-2,-5 2 4,0-1-5,-7-1 0,13 1-2,-5-1 1,-8 0 3,15 4-3,-9-4-2,2 2-3,-8-2 1,15 2 4,-8-2-7,-7 0 3,14 0-3,-5 0 0,-9 0-1,12 0 4,-12 0 2,13 0-3,-13 0-1,10 2 5,-3-2-3,-7 0 24,12 0-26,-4 0 3,-8 0 1,16 0 0,-9 0-5,3 0 9,1 0-5,0 0-1,-2 0-7,0 0 4,2 0-1,-3 0 9,-8 0-7,18 0 0,-10 0-3,-1-2 9,-7 2-3,16 0 0,-5 0-10,-3 0 17,4-2-15,-1 2-2,-3 0 0,2 2 3,-1-2 7,-9 0-3,19 0 0,-5 0 3,-2 0-3,-2 0 1,-10 0-5,22 0 10,-12 0-1,1 0 0,-11 0 4,22 0-2,-11-2 3,1 4 3,1-2 0,-3 0-4,3 0 9,-2 0-9,1 0 0,0 0 2,1 0-5,0 0 4,0 0-4,-2-2 6,0 1-4,-1 1-1,2-1-2,-1 2-7,0-3-1,2 2 6,-3 0-5,2 2 6,-1-1 3,0-1 1,0 0-6,2 2 10,-2-2-8,-1 0 0,1 0 4,-4 0 1,-7 0-1,16 2 6,-7-2-1,-9 0-4,13 3 4,-5-1-3,-1-2 9,1 1-6,3-1-3,-5 1-2,5-1 7,-4 1 31,2 1-34,0-1 0,0 0-2,0 2 10,1-3-11,-2 0 8,1 0 1,1 2-5,-10-2 0,18 2 6,-10-1-4,-1 1 1,4-4-4,0 4 4,-1-4 1,2 2-6,-1 2 6,-1-2-1,3 0 1,0 0 7,0 0-8,1 1 3,-1-1-1,1 0-6,-2 0-1,0 0 4,3 1-4,-2-2 17,1 2-18,-1-1 3,0 0 2,0 1 2,-1-1-3,1 0 1,-13 0-6,26 0 8,-14 0-4,1-1 0,0 1 7,-13 0-6,24 0 1,-12-1 0,2 1 3,-1-1-1,-3 2-8,4-2 4,-1 2 0,-1-1 3,1 0-4,0 1 9,-3-1-3,0 0-6,4 1 8,-2 1-5,-2-1 4,3-2-2,-3 1 1,-1 1 6,3-1-7,-2 0 2,0 1-1,-2-1 1,1 3-1,-2-2 1,2-1 0,-9 0 1,13 2-7,-3-4 11,0 4-3,-3-1 0,2-1-10,-9 0 5,16-1 0,-5 1 0,-11 0-1,16-2 4,-4 4 1,-3-1-2,3-2-1,0 2 1,-2-1-8,3 0 11,-1 0-2,0 0 0,0 0-2,2 0 7,-5 1-14,2-2 12,1 1-11,-1 1 0,1-1 4,0 0 1,0 0 1,2 1 4,-4-3-9,2 3 12,1-2-11,-13 1 0,25-1-1,-13 1-1,-1-2 4,2 2 7,-13 0-7,21 2-2,-8-2 3,-1-2 3,-12 2-3,23 0-5,-15 0 4,-8 0 0,23-1 0,-12 1 0,2 0 0,-2 0 9,-11 0 8,20 0-15,-8 0 2,-12 0 0,19 0 6,-9 1-8,-10-1 8,16-1 0,-16 1 10,13 1-12,-13-1-8,13 0 8,-13 0-8,12 2 14,-12-2-2,12 0-7,-12 0-2,0 0 3,17 0 5,-17 0-8,14 2 6,-14-2 4,14-1 7,-14 1-5,15 0 4,-6 1-6,-3-1-1,6 0 1,-1 1 2,0-1 4,-1-1-3,2 1 0,-1 0-3,0 3 3,3-5-5,-2 4 5,1-4 1,-2 4 0,4-4 5,-2 4-3,1-2 0,-1-2 0,0 2 0,1 0 4,-1-1-7,-1 1 8,-1 3-6,-4-3 0,-7 0 3,17-2 1,-11 2 3,-6 0 0,11-2 2,-11 2-9,11-1 0,-11 1-3,0 0-3,9 1-8,-9-1-8,0 0-22,0 0-41,0 0-45,0 0-40,0 0-82,0 0-253,-19-11 112</inkml:trace>
  <inkml:trace contextRef="#ctx0" brushRef="#br0" timeOffset="66056.6407">2256 3237 25,'0'0'24,"0"0"-4,0 0-1,0 0 2,0 0 10,0 0 3,0 0-2,0 0-10,0 0 8,28 1-8,-19 0-7,-9-1 8,14 0 4,-2 0-5,6 0 3,-5 2-1,6-4-6,0 4 7,-1-1-3,2-1-2,2 2 1,-4-1-3,3 0 1,0-1-6,1 2 3,6-2-2,-1 0 3,1 0-1,-2 0-1,3-2 1,-1 2-2,-8 0-5,3 0 11,-1 0-6,1 0-10,-3 0 1,0 0 0,0 2 2,-3-2 3,2 0 3,-3 1-14,2-1 6,-5 1 3,2-1-3,2 3 2,0-2-1,-5-1-1,2 2-1,1 0-3,-3-1 13,5 2-10,-4-3 1,-2 1-6,2 2 5,1-3 2,-2 1-6,0 2 6,1-2-6,0 1-3,1 0 1,0-2 2,0 5-4,-1-3 4,-2 0 1,2-1-3,1 2-6,-2-2 6,0 2 2,0-3 1,-1 2 2,2 1-2,-1-3-2,2 3 5,-3-3 4,-1 2-7,4 0 1,-2-1 3,2 0-4,-2-1-9,2 0-4,0 3 9,-1-3-7,0 0-2,0 1 2,1-1 0,-1-1 1,1 2 0,-1 1 4,0-1-5,-1-1-1,0 1 6,2-1-5,-2 2 3,0-1 8,0 0-8,-1-1-2,3 0 7,-2 1-4,-1 1 10,5-2-6,-5 0-5,2 0 4,-1 0-5,1 0 7,2 0-3,-5 0 4,3 0-2,-2 0 0,-2 0 3,3 0-2,-2 0-3,-4 0 3,-6 0-3,19 0 3,-19 0-3,19 0 2,-8 0-3,-11 0 2,19 0-1,-10 0 4,-9 0 5,19 0-9,-9 0 2,-10 0 4,21 0-3,-21 0-2,18-2 3,-6 2 5,-1 0 5,-11 0-4,22-1-9,-11 1 3,-11 0-8,21 0 9,-10-1-2,-11 1 2,18 0-3,-18 0 0,14 0-1,-14 0 4,14-1-1,-14 1 3,11-2-7,-11 2 8,0 0-4,14-1 2,-14 1-9,0 0 16,13-1-12,-13 1 5,0 0-7,0 0-2,12-2 7,-12 2-5,0 0 4,0 0-1,0 0 4,0 0-1,12 2-3,-12-2 6,0 0-3,0 0 7,0 0-9,0 0 13,0 0-3,11 1 1,-11-1 7,0 0-11,0 0 2,0 0 1,0 0 8,0 0 12,11 3-17,-11-3 9,0 0-1,0 0-4,0 0 7,0 0 1,0 0 0,0 0 0,0 0 2,0 0 2,14-2-3,-14 2-10,0 0 9,0 0-1,0 0-4,0 0 3,0 0-18,0 0-19,0 0-22,0 0-44,0 0-82,0 0-178,0 0 79</inkml:trace>
  <inkml:trace contextRef="#ctx0" brushRef="#br0" timeOffset="159088.8672">14816 3580 39,'0'0'100,"0"0"-23,-1 5-5,1-5-4,0 0-13,0 0-3,0 0 3,0 0-10,0 0-6,0 0-6,0 0 2,0 0-9,0 0 4,0 0-8,0 0-1,0 0-2,0 0-8,0 0-13,0 0-7,0 0-10,0 0-14,0 0-15,0 0-21,0 0-35,0 0-112,0 0 50</inkml:trace>
  <inkml:trace contextRef="#ctx0" brushRef="#br0" timeOffset="245638.6719">6813 3361 25,'0'0'76,"0"0"0,-1-9-11,1 9 4,0 0-11,0 0 0,0 0 3,0 0-4,0 0-6,0 0-4,1-9 0,-1 9-3,0 0-1,0 0 1,0 0 4,0 0-7,0 0-2,0 0 5,-4-8-4,4 8-5,0 0-3,0 0-6,0 0 5,0 0-13,0 0 5,0 0-2,0 0-7,0 0-1,0 0 1,0 0-5,0 0 6,0 0-7,-5 21 3,5-21 9,-3 11-10,2-6-14,1-5 9,-4 12-2,3-4 0,1-1 2,-3 2 4,2-1-3,-1 1-4,2-1 7,0-8-6,0 13 5,-2-7-8,2-6 4,-1 12-2,2-5 0,-1-7-2,0 11 2,0-11-2,2 11-3,-1-6 1,-1-5 3,4 8 2,-4-8-2,5 7-1,-5-7 5,5 4-3,-5-4 0,4 3 7,-4-3-5,0 0-2,9 3 3,-9-3 2,0 0-8,13-6-1,-13 6-3,7-3 4,-7 3 3,13-4 4,-8 0-2,-5 4 1,10-7-14,-5 3 5,2 0 3,-1-4 6,1 2-7,-1 0 1,0-2 0,-1 4 4,-2-3 9,2-2-30,0 4 15,-1-1 8,1-3-1,-2 4-3,2-3 2,-3 2-6,2 0 1,-4 6 0,4-11 0,-1 5 12,-3 6-7,2-8-3,-2 8-4,3-7 9,-3 7-7,1-7-1,-1 7 2,0 0 5,-1-10-7,1 10 0,0 0 6,0 0-3,-2-10-4,2 10 6,0 0-4,0 0-2,0 0 2,0 0-1,0 0 0,0 0 7,0 0-4,0 0-7,0 0 0,0 0 10,0 0-4,0 0 3,0 0-2,-10 18-3,10-18 5,-4 10-3,4-10-3,-2 13 8,2-4-13,-3-2 13,3 3-7,-1 0 6,1-1-3,0 4 4,-1-4-4,1 3-2,-1-3 9,1 3-7,0-1-2,0 0 2,0 1-3,0 0 3,0 3 0,-2-3 1,4 1-1,-4-2 7,4 0-7,-4 2-1,2-2-1,-1 0 5,2-1-6,-1 1 1,2 0 8,-2-2 0,1 1 1,-1-3-6,1 3 9,-1-10-8,0 13-6,0-7-2,0-6-1,-1 12 10,1-12-2,0 12 3,-3-7-4,3-5 0,-1 11 2,1-11-3,-3 10 0,3-10 6,-1 8-8,1-8 15,-2 8 0,2-8-4,-3 9-6,3-9-3,0 0-2,-4 7 10,4-7-8,-5 4 5,5-4-9,-6 4 12,6-4-4,0 0-3,0 0 0,-11 2-1,11-2 2,0 0-1,0 0-2,-11-2 3,11 2-2,0 0-4,0 0 0,-9-6 3,9 6 6,0 0-6,-8-6-9,8 6 11,-5-6-8,5 6 10,-5-7-3,5 7-4,-3-9 0,3 9 3,-2-10-2,2 10 3,-3-9 3,3 9-9,0-10 5,0 10-8,-1-10 2,1 10 2,1-10 0,-1 10 0,2-9 6,-2 9 4,1-12 3,-1 12 0,2-12-13,1 8 4,-2-3-4,3 1-2,-4 6 7,4-11 0,1 4 10,-2 1-15,2 1 0,-1-2 3,-1 1 4,1-1 5,1 2 1,1-2-4,-1 1 0,2-2-3,0 1-1,-1 0-4,1-1 3,0 1-9,-1-2 12,2 1-3,-1 1 2,-1 0 1,4 1-3,-5 0 3,2-1-9,-1-1 8,2 1 1,-2 1 1,-1-1 2,0 0-6,3 2-1,-2-4 4,1 4-4,-1-5 0,-2 4 2,0 0 2,3-1-1,-3-2 0,1 1-5,1 0-1,-1-1 7,-1 4-4,-1-4-1,2 5 1,1-4 7,-3 1 2,1-1-11,-1 2 5,1-1 0,-2 0 4,-2 7-3,8-12 2,-6 7-7,0-1 4,-2 6-8,5-11 7,-4 4-4,2 2 4,-3 5 5,2-11-8,0 5 8,0 0 4,-2 6-13,1-8 0,-1 8 6,0-10-2,0 10-2,2-10 9,-2 10-3,0 0 2,0-11-6,0 11-5,-2-10 9,2 10-4,0 0 5,-1-10-5,1 10-2,0 0 2,0 0-2,-2-8 7,2 8-8,0 0 3,-4-8-3,4 8 9,0 0-6,-3-8 3,3 8 0,0 0 0,-4-6-5,4 6 1,0 0 2,-5-4-2,5 4 7,0 0-1,-6-5-5,6 5 1,0 0-4,0 0 4,0 0 1,0 0-2,-7-5 3,7 5-2,0 0-1,0 0 0,0 0 1,0 0 4,0 0-7,-7-1-1,7 1 3,0 0-2,0 0-1,0 0 3,-9 7-10,9-7 6,-4 6 9,4-6-8,-4 10 5,3-4 0,-2 1-5,2 0 6,1-7 0,-4 17-4,0-7-6,2 3 12,0-2-5,0 1 3,1 0-1,-3 5-5,0-1 9,2-1 2,-1 1-13,0 0 9,-1 0 8,2-1-13,1 2 1,-3-2 1,2-1 2,2 1-3,0-3 1,0 1 6,-1-2-5,1 1 5,-1-1-6,2-2 9,0 0-5,1-1-5,0-2 4,0 0-6,0 0 7,2 1 1,-4-7-4,7 6 0,-3-2-6,-4-4 5,9 5 4,-5-4 0,-4-1 2,12 2-9,-12-2 2,11-3 6,-11 3-1,9-4-7,-4 2 15,-5 2-6,10-8-1,-4 4-5,-3-2 1,3-1 6,-2 2-4,-1-2-7,3-1 5,-2-1 1,-1 2 0,0-1 2,-2 2 2,1-2-7,-2 0 4,0 8-2,2-14-1,-2 7-2,0 7 1,-2-12 10,2 12-12,-5-10 0,1 5 6,4 5-3,-8-7-6,3 5-8,5 2-7,-12-2-17,12 2-18,-13 0-16,13 0-22,-10 2-94,4 0-204,6-2 91</inkml:trace>
  <inkml:trace contextRef="#ctx0" brushRef="#br0" timeOffset="247630.8593">7243 3548 58,'21'-20'76,"-21"20"1,8-5 0,-8 5-8,5-7 2,-5 7-1,10-7-11,-5 3-10,-5 4-1,10-12-3,-3 7 2,-7 5-2,13-13-9,-7 6-1,4-1-7,-6 2-2,1-2-2,1 1 10,0 0-11,-1 0-10,-5 7 4,5-12-7,-1 4 11,-4 8 3,3-11-8,-3 11-8,4-14 14,-4 14-13,2-13 0,-2 13-4,-2-11 6,2 11-15,0 0 10,-4-15-7,4 15 8,-3-8 10,3 8-13,-6-7-2,6 7-4,0 0-2,-11-5 10,11 5-3,0 0 0,-10-4-6,10 4 6,0 0-11,-11 2 5,11-2 1,-10 2 4,10-2 3,-6 5-8,6-5-11,-7 7 17,2-2-4,1 0-5,4-5 2,-8 7 1,4 0 0,4-7-3,-4 13 1,0-9 12,0 6 4,4-10-31,-4 15 20,4-5 4,-2-2-8,-2 0 7,4-8-7,-1 17 7,0-8-7,1-9 7,6 20 1,-6-11-3,0-9 0,2 15-3,-2-8 7,0-7 9,4 12-5,-4-12-8,4 12 2,0-7-3,-4-5 10,4 10-11,-4-10-1,8 8 1,-8-8 0,7 7 2,-7-7-2,6 7 8,-6-7 8,0 0-13,10 4-3,-10-4 0,10 3-6,-10-3 13,0 0-5,0 0-4,16-4 1,-16 4-6,9-6 5,-9 6 2,9-6-14,-9 6 0,9-8 2,-4 4-13,-5 4-1,8-8-7,-8 8-1,9-6 12,-9 6 0,6-6 4,-6 6-7,0 0 7,7-6 9,-7 6-9,0 0 0,0 0 3,0 0 6,0 0 0,0 0 3,0 0-3,0 0 6,0 0 0,0 0 2,0 0 8,9 18-14,-9-18 1,0 0 9,5 9-7,-5-9 7,0 0 10,2 7-15,-2-7 0,0 0 6,0 0-2,7 8-2,-7-8-2,0 0-3,0 0 14,7 4 9,-7-4-12,0 0 7,0 0-7,0 0-1,0 0 8,0 0 0,0 0-7,21-8 10,-21 8-5,5-6 3,-5 6-14,6-7 17,-6 7-9,5-10 1,2 5 9,-7 5-4,9-15 5,-5 9-14,-1-3 6,-3 9-7,8-15 1,-5 7 9,-3 8-4,6-13 5,-6 13-12,4-13 0,-2 5 2,-2 8-8,3-14 8,-3 14-2,1-12 2,-1 12-4,3-12 13,-3 12-7,0 0 2,-2-14 6,2 14-5,0 0 0,-1-13-4,1 13 3,0 0 1,0 0 11,0-13-20,0 13 8,0 0 4,0 0 2,0 0-10,-2-11-4,2 11-2,0 0 8,0 0 5,0 0-8,0 0 3,0 0-3,0 0-3,0 0 8,0 0-5,0 0 0,0 0-6,0 0 2,0 0 7,0 0-5,0 0 2,0 0-6,0 0 7,0 0-7,0 0 7,0 0-1,0 0-8,0 41 8,1-32 11,-1-9-9,2 16 5,0-9-1,0 3-7,-2-10 7,4 18-4,-2-13 2,-2-5-10,3 17 9,2-9 0,-1-1-1,-4-7 1,7 12 1,-5-5-3,-2-7-9,7 13 2,-7-13 7,7 8 1,-2-4-14,-5-4 15,7 9-9,-7-9 8,7 7 2,-7-7-3,7 6 4,-7-6 2,7 4-10,-7-4 10,0 0-7,11 2 6,-11-2-10,0 0 10,0 0-11,0 0 4,20-6 0,-20 6 1,8-5-8,-8 5 16,10-8-5,-6 1 0,-4 7-11,9-11 10,-5 5-5,-1-1-3,-3 7 7,7-11-5,-5 3 7,-2 0-8,0 8 5,7-16-2,-5 8-1,2 3 1,-3-7 0,2 5 2,-2 0-7,-1 7 9,0-12-4,3 6-3,-3 6 0,0-12 13,0 12-16,-2-11 5,2 11 5,2-8-10,-2 8 9,0 0-7,0-9 4,0 9-6,0 0 10,0-9-5,0 9-5,0 0 11,0 0-8,0 0 3,-4-6 8,4 6-9,0 0-1,0 0 1,0 0-5,0 0 8,0 0-3,0 0-3,0 0 8,0 0-4,-5 23-5,5-23 16,-3 13-18,3-6 6,0-7 0,0 15-1,3-7-1,-2-1 2,-1-7 1,4 15 0,-4-7 1,0-8-4,5 13-2,-2-6 7,-1-1 0,2-1 0,-4-5-3,7 10 5,-1-6 2,-4 0-5,-2-4-1,7 6 2,-2-3 4,-5-3-9,10 4 7,-10-4-3,10 3-1,-5-2-8,-5-1 14,12-1-5,-12 1-2,13-2 0,-7 1 4,-6 1-6,10-4-2,-4 2 6,-6 2-2,11-7 1,-7 5-4,-4 2 11,7-6-13,-3 2-2,0-2-3,0 0 0,-4 6-8,6-12-2,-6 12 6,2-14-6,-2 14 13,2-15-8,-2 15-2,3-12 6,-2 7 7,0 0-9,-1 5 4,2-12 3,-2 12 1,1-9-2,-1 9 6,0 0 0,-3-10 0,3 10-1,0 0-3,-2-8 1,2 8-4,0 0 5,0 0 4,0 0 4,0 0-6,0 0 10,0 0-13,0 0 1,0 0-3,0 0 5,0 0 1,0 0-3,-7 20-2,7-20 0,0 11 5,0-11-3,2 13 7,-1-4 5,-1-1-6,1 2 9,0-3-2,2 3-5,-2-1 0,2-3 4,-3-6-8,5 14 12,-5-14-9,5 11 2,-1-6-1,-4-5 4,6 10 0,-1-5-9,-5-5 8,0 0-6,7 8 0,-7-8 4,6 4-2,-6-4-4,0 0 6,0 0-13,0 0-23,14 0-23,-14 0-42,0 0-108,12-6-217,-12 6 96</inkml:trace>
  <inkml:trace contextRef="#ctx0" brushRef="#br0" timeOffset="248958.9843">8031 3451 61,'0'0'105,"0"0"-18,0 0-7,0 0 5,0 0 0,0 0 1,0 0-6,-5-12-8,5 12-8,0 0-12,-2-7-3,2 7-9,0 0-4,2-11-2,-2 11-7,0-9 4,0 9-2,5-12-7,-5 12-1,0 0-2,2-13-5,1 10 2,-3 3-5,4-10-1,-2 6 1,-2 4-4,0 0 3,9-13-6,-9 13 0,4-7 1,-4 7-7,6-2 8,-6 2-3,0 0 3,0 0-1,0 0 1,0 0-2,0 0-9,0 0 11,21 9-3,-19-6 1,-2-3 1,0 0-3,10 6 5,-10-6-3,0 0 7,0 0-12,9 4-2,-9-4 5,0 0-4,8 4-4,-8-4 7,0 0 3,0 0-1,13 2 0,-13-2-4,0 0 2,0 0-1,0 0 6,15-6-9,-15 6 2,0 0 1,8-6 3,-8 6-8,0 0 5,8-5-3,-8 5 4,0 0 1,0 0 4,0 0-3,0 0-4,0 0 4,0 0-2,0 0-8,0 0 3,0 0 2,0 0 6,0 0-3,0 0 5,-20 15-10,17-9 13,-1 2 7,0 2-2,-1 0-4,1-2 2,0 3 1,2-3 5,0 0 2,0 3-8,2-11 3,-2 14-9,1-7 12,1-7-8,0 13-3,0-13 2,3 11-2,-3-11-1,5 10 1,0-6-1,-5-4 3,8 7 1,-8-7-2,7 3 0,-7-3-8,0 0 8,16 1 5,-16-1-8,0 0 3,21-7-5,-13 4 3,2 0-4,1-1 0,-4-1-1,2-1 0,0 2 11,-1-3-14,-1 0 3,1 0-2,-3 0 4,2-1-9,-2 1 9,0 0 0,0 0-3,-5 7 2,6-12-1,-3 5 0,-3 7 3,4-16-7,0 11 4,-4 5-3,2-13 4,-2 13-5,0-15 3,0 15 6,3-7-6,-3 7 2,0 0-2,2-11 0,-2 11-9,0 0 10,0 0-1,0 0 1,2-11 1,-2 11 1,0 0-5,0 0-1,0 0 2,0 0 1,0 0 3,0 0-3,0 0-2,-11 26 2,11-26 3,-4 17-1,3-10 2,0 3-3,1-10 2,-2 15 4,2-15-7,-1 15 7,1-15-1,0 14-1,0-14-2,3 12 2,-3-12-5,4 8 1,-4-8 4,4 6 1,-4-6-5,5 7-2,-5-7 10,0 0-2,14 1-2,-14-1-1,12-1-2,-12 1 0,12-4 8,-12 4-7,15-8-4,-8 4-1,4 0 1,-3-2 3,1-1 3,-9 7-7,11-10-3,-3 3 5,-3-2 4,0 2-6,2-1 4,-2 1-7,-5 7 2,9-12 0,-6 8 3,-3 4-2,6-11 4,-6 11-1,2-7 1,-2 7 1,5-8 0,-5 8-4,0 0 6,0 0 5,0 0-5,0 0-1,0 0-1,0 0 2,0 0 0,0 0 1,0 0 5,0 0-1,-14 25 2,14-25-11,-2 10-1,2-10 11,-2 12-3,2-12-4,-1 13 4,1-13 3,0 11 3,0-11-10,1 12 3,-1-12-7,3 11 8,-3-11-5,2 10 6,-2-10-9,4 10-17,-4-10-39,4 9-29,-4-9-36,5 7-28,-5-7-98,5 6-267,-5-6 119</inkml:trace>
  <inkml:trace contextRef="#ctx0" brushRef="#br0" timeOffset="249763.6719">8543 3494 30,'0'0'78,"0"0"13,4 11-17,-4-11-11,0 0 6,6 7-7,-6-7-10,0 0 14,4 5-2,-4-5-8,0 0-1,0 0-9,9 5 3,-9-5 0,0 0-1,0 0-8,0 0-7,0 0-4,18-10-3,-18 10-3,6-6-4,-6 6-5,7-7 16,-7 7-13,8-11-9,-4 5 10,-4 6-4,8-11 10,-4 3-18,0 0-3,-4 8 2,5-16 3,-1 7 1,-4 9 1,5-14-8,-3 6 10,-2 8-15,3-13 8,-3 13-3,1-11 7,-1 11-9,0 0 2,0-14 1,0 14 0,0 0 0,0 0 0,2-10 13,-2 10-13,0 0 3,0 0-3,0 0 4,0 0 4,0 0 12,0 0-9,0 0 1,-13 21 3,12-15 6,1-6-1,-2 17-8,1-8-1,0 1 4,2-1-1,-1-9-3,0 17-8,0-10 1,0-7 4,1 15-6,-1-15 2,2 11 7,-2-11-8,6 10 2,-6-10-1,6 8 3,-2-2 0,-4-6-5,9 5 1,-9-5-5,13 3 3,-7-1-1,-6-2-5,13-2 5,-4 2 2,-9 0-1,13-2-1,-7 0-3,-6 2 1,15-5 2,-9 0 0,-1 4-3,-5 1 0,7-8 0,-1 5 1,-6 3-7,7-8 10,-7 8-8,5-7 6,-5 7-2,4-5-2,-4 5 2,0 0 0,0 0-3,4-4-3,-4 4 5,0 0 2,0 0-7,0 0 3,0 0 1,0 0 8,0 0-4,0 0-3,-1 30-2,1-30 2,2 11 2,0-6-1,-2-5 2,2 10-5,-2-10 1,10 9 4,-10-9-1,8 5 1,-8-5-3,10 5 7,-10-5-1,13 2 11,-5-2 11,2 0 1,1-3-8,2-1-2,-3 2-2,0-1 1,2-2-1,-3-2 1,1 2-3,-1-2-2,-1 0 2,-3 1-1,1-1-3,-3-1 5,-1 2 3,1-1 4,0-2 4,-3 1 5,0 8-8,-4-17 1,1 8-3,-1 1-2,-1-1-1,0 3-4,0-1-2,-1 0-3,-2 1 0,-1 0 0,3 4 1,-5-2-5,2 2-1,-2 1-7,11 1 2,-19 4 2,7-1-10,2 3-17,1 0-15,-1 3-20,-2 1-23,2 1-29,4-1-19,-4 2-29,3-1-104,0-1-287,1-1 127</inkml:trace>
  <inkml:trace contextRef="#ctx0" brushRef="#br0" timeOffset="250654.2969">9140 3314 50,'0'0'81,"-7"-4"-1,7 4-1,0 0 8,0 0-2,0 0 8,-19 8-12,14-3-8,0 0 8,-1 2 0,-2 2 2,2 2 2,-2 0-7,1-1-1,1 1-2,1-2 10,0 4-6,0-2-6,1 1-5,0-2-9,2 0-5,0 1-4,1-3-5,1-1-4,0-7-2,1 14-4,1-7-4,-2-7 0,5 10 0,-3-7-8,-2-3 1,7 5-3,-2 0-1,1-3-2,-6-2 2,12 3-2,-5-3-4,-7 0-2,17-4 2,-9 3-3,3-4-4,1 1 5,-2 0-1,0-3 1,1 1-7,-1-1-2,0 0-1,0-2 2,1-2-4,-1 4-2,0-3-1,-4 0-1,2-4-6,-2 5-2,0-3-6,0 1-1,-1 3 1,-3-3-3,3 1 3,-1 0-1,1-1-1,-5 2 4,3 0 0,-2 2 4,-1-1-4,0 8 9,3-12-3,-3 6 3,0 6 2,1-8-1,-1 8 0,0 0 0,0 0-2,0 0 1,-5-8 0,5 8 7,0 0 0,0 0 6,-13 16 3,8-10 3,1 5-2,0 0 1,0-1 1,2-1-1,-2 4 3,2-1 5,0 0-3,0 0 1,-1-1-2,-1 3 1,3-5-4,0 3-3,1-3 4,2-1-2,0 1-2,0-2 0,-1 1-1,2-4-2,-3-4 2,9 8-2,-5-3 2,-4-5 1,7 3 2,0-2-3,-7-1 2,12 0-4,-12 0 3,11-4-7,-6-1 3,-5 5 3,9-6-2,-4 2-2,-5 4 0,6-7 1,-6 7-4,4-10 3,-4 10 1,1-9-2,-1 9 1,0-8-3,0 8-4,0 0-20,-6-11-33,6 11-20,0 0-33,-17-7-53,12 6-154,5 1-341,-14-2 151</inkml:trace>
  <inkml:trace contextRef="#ctx0" brushRef="#br0" timeOffset="251380.8593">9697 3381 121,'0'0'113,"-2"17"-8,2-11-5,-2 3-13,1-1-10,1-8 0,-1 14-17,-1-7-1,1 0 8,1-7-21,-1 10-3,1-10-5,-3 9-4,3-9 6,-2 9-4,2-9-14,-2 8 4,2-8-3,0 0-1,0 0-5,-1 7 6,1-7-10,0 0 5,0 0-7,0 0 0,0 0-6,0 0-7,0 0 5,0 0 1,0 0-5,0 0 3,0 0-11,0 0 8,0 0-6,14-19 3,-14 19 1,10-5 4,-6 3 5,-4 2-6,8-7-2,-4 4 4,-4 3-2,9-4-8,-9 4 5,10-2-3,-10 2-3,9-5 7,-4 2-1,-5 3 9,14-3-9,-10 1 5,-4 2-6,11-4 6,-1 1-2,-4 0-2,-6 3 2,11-5 6,-4 1-12,-1-1-23,0 2 5,-1-1-2,1 1-5,-1-1 6,-1-1-1,2-1-3,-2 0 5,-2 0 6,-2 6-4,7-10-1,-5 4 6,-2 6 1,4-10 6,-4 10 0,4-6 8,-4 6 0,0 0 9,0-6 14,0 6-1,0 0-3,0 0 9,0 0 3,0 0-1,0 0 14,0 0-2,0 0-6,-13 21 5,10-14-4,0 1 0,0 2-1,-2-2 0,3 0-4,-1 0-7,-1 1 6,3-1-9,-2 2 5,2-3-10,0 3 4,-1-3-4,0 0 0,2-7-5,0 12-31,0-12-26,0 10-26,0-10-27,1 7-120,-1-7-239,0 0 106</inkml:trace>
  <inkml:trace contextRef="#ctx0" brushRef="#br0" timeOffset="251943.3593">10047 3347 35,'0'0'107,"0"0"2,0 0-25,-9-4 3,9 4 11,-10 0-17,10 0 2,0 0-3,0 0 0,-13 6-4,9-5-10,4-1 1,-4 9-3,1-5 4,3-4-11,-8 11-3,3-4-7,1 1 1,-1 2 3,0-3-2,1 3-7,0-1 2,2-4-8,-1 3-6,2 0 2,1-8-10,-1 10 4,1-10 0,0 12 1,0-12-11,3 9 2,0-5-2,-3-4-4,6 7 2,-6-7 0,9 3-3,-9-3-8,13-3 8,-13 3-6,14-3-4,-4-2-13,-2 0-5,2-2-2,-2-1-7,1 0-15,0-1-1,-2 1-4,1-2-7,0 2 5,-1-1-13,1-1 10,-3 0 6,0 2-9,-2 1 16,-3 7-3,6-11 10,-6 11 7,5-7 0,-5 7 10,0 0-1,0 0 4,1-6 15,-1 6 20,0 0 6,0 0-1,0 0 4,-6 24 2,4-16 5,0-2-3,0 3-7,-1-1-1,2 0 0,1-8-6,1 13-5,-2-6 2,1-7-3,3 10 4,0-5-7,-3-5-12,0 0-29,12 9-29,-8-9-33,7-1-52,-11 1-77,24-9-236,-6 2 104</inkml:trace>
  <inkml:trace contextRef="#ctx0" brushRef="#br0" timeOffset="253388.6719">10740 3396 53,'0'0'66,"0"0"3,-8 0-4,8 0-5,0 0-1,0 0-6,0 0-5,0 0 1,0 0 3,0 0-3,0 0 7,-14-1 10,14 1-6,0 0-7,0 0-2,0 0 2,0 0-5,-8-7-3,8 7-1,0 0-8,-2-7-6,2 7 6,0 0-5,-3-7-9,3 7 3,0 0-9,0 0 3,3-11-2,-3 11-19,2-8 12,-2 8 2,3-6 5,-3 6-6,4-6-1,-4 6-1,4-8 2,-4 8-15,7-5 9,-1 1-3,-6 4 1,7-5 2,-7 5-4,6-5 1,-6 5 0,8-4 1,-8 4 4,8-3-6,-8 3 0,0 0-5,11 1 7,-11-1-4,5 6-1,-5-6 5,7 5-10,-3-1 5,-4-4-1,4 8 8,-1-3-5,-3-5 5,3 10 2,-3-10-11,2 9 19,0-3-22,-2-6-1,-2 13 9,2-13-2,-4 11 3,3-3 1,1-8-3,-4 11 5,1-4-7,0 0 7,-2 0-8,1 1 3,-1 0 2,1 3-1,-1-3-2,-1 1-4,1 0 10,1-4-7,0 3-1,1-1 9,-1-1-7,0 2 3,0-2-1,1 1-4,0-2 6,3-5 5,-3 11-8,0-5 7,3-6-10,-1 11 1,1-11 0,1 8 9,-1-8-7,1 12-6,-1-12 4,4 7 5,-1-2 1,3 0-4,-4 0 0,-2-5 5,9 7-8,-3-7 2,-6 0-2,11 4 8,-11-4-7,12 4 2,-6-3 3,-6-1 3,13 0-6,-13 0 2,14-1 0,-8 0-3,-6 1-1,12-3 7,-12 3-10,9-4 4,-6 1 0,-3 3 7,7-9 5,-4 5-11,-3 4-7,3-9 9,-3 9 2,3-9-9,-3 9 3,-3-9 5,3 9 1,-3-12 3,-1 4-9,1 3 7,-2-2-1,1 1-5,4 6 20,-4-12-8,-3 3 3,2 2 2,-3 2-4,1-2-4,0 1 3,-1-1-4,2 0-4,1 2 5,-2 1-4,2-1-1,0 0-4,5 5 5,-8-10-6,4 6 7,4 4-8,-6-8 4,6 8-21,-7-7-7,4 3-21,3 4-4,-3-8-20,3 8-17,0 0-17,0-12-96,0 12-218,-1-7 96</inkml:trace>
  <inkml:trace contextRef="#ctx0" brushRef="#br0" timeOffset="254076.1719">10968 3488 59,'4'-3'95,"1"-2"-10,0-2-3,-1 2-1,4 0-10,-4-2-4,3 1-5,-2-2 2,-1 0-10,3 2-3,-2-2 12,-1 1-22,-2 2 1,5-5-8,-4 1 1,1 4-10,-1-1 1,1 0-4,-2-2-3,-2 8 3,4-9-5,-2 2-7,-2 7 5,1-10-11,-1 10 5,0-8-2,0 8 0,0 0 3,-1-9-1,1 9-5,0 0 6,0 0 5,-3-9-3,3 9-8,0 0-1,0 0-4,0 0 5,0 0 2,0 0-6,0 0 5,0 0-5,0 0 8,0 0-7,-9 19 2,6-12-4,1 2 7,0 0 8,0-1 0,-1 4 8,3-1-5,-1 0 0,0 0 1,-2-2-5,3 3 0,3 0-6,-2 0 4,-1-2-3,3 1 6,-3-1-5,1-1-1,0 2 4,0-3 13,2 2-3,-2-3 1,-1 2-3,0-9-3,3 11 2,-2-5-2,-1-6 5,0 12-11,0-12-5,1 9 8,-1-9 0,0 8-2,0-8-3,0 7-7,0-7 8,0 0-2,2 9-1,-2-9-3,0 0-2,0 0-2,1 8-21,-1-8-25,0 0-19,0 0-20,0 0-29,0 0-23,0 0-73,0 0-228,0 0 101</inkml:trace>
  <inkml:trace contextRef="#ctx0" brushRef="#br0" timeOffset="254544.9219">11175 3462 73,'2'6'78,"-1"1"-11,-1-7-4,4 13-4,-3-7-11,0 0 2,4 1 9,-1-1-10,0 1 1,1-1-7,-1-2-6,3 0 4,-1 1-1,-1-1-6,0-1 0,2 0 3,-1-1 7,-6-2-12,14 3 4,-4-3-2,-2-1-8,-8 1-6,18-4 4,-9 1-2,-3 0-3,4-1 2,-1-1-9,-2 2 1,3-1 6,-4-1-8,-1-3 4,3 1-3,-4-1 2,1 2-2,-1 1-7,-2-6 10,0 5 11,0-5 2,-3 2 1,0 0-9,1-1-1,-2 0-4,0 0 13,-2-1-6,-1 4 8,1-3-15,-1 2 9,-2-1-8,1 2 7,1 2 4,-4-2 8,0 1-16,0 2 1,-1-2-3,0 2-2,2 2-9,-2-1 6,2 3-4,8 0-1,-17 0 1,9 0-6,8 0 3,-17 4-1,7 1-22,2 1-15,0 1-12,2 0-12,-3 3-25,3 0-11,-1-1-22,2 1-103,-1 0-236,0 1 105</inkml:trace>
  <inkml:trace contextRef="#ctx0" brushRef="#br0" timeOffset="255138.6719">11585 3447 61,'0'0'105,"16"3"-10,-16-3-5,0 0-11,0 0 11,14-3-8,-14 3-7,8 0-4,-8 0-2,11-1 1,-11 1-11,15-1-14,-8-1 0,-7 2-5,13-1-10,-4 1 5,-9 0-3,12-3-2,-12 3-3,13 0-6,-13 0-9,8-1-27,-8 1-14,7-4-41,-7 4-26,0 0-80,0 0-190,0 0 84</inkml:trace>
  <inkml:trace contextRef="#ctx0" brushRef="#br0" timeOffset="255998.0469">11883 3388 74,'0'0'119,"-6"-9"-15,6 9-13,0 0-4,0 0-13,0-12-4,0 12-3,1-10-10,-1 10-12,2-10 0,-2 2-1,0 8-4,0-9-6,0 9-4,2-9-6,-2 9 1,4-8-7,-4 8 6,2-7-5,-2 7 5,0 0-12,5-5 9,-5 5-9,0 0-7,0 0-3,0 0 4,0 0 8,0 0-5,0 0-6,15 8 11,-15-8-14,5 8 9,-2-4-4,-3-4 5,6 6-8,-6-6 5,7 5-1,-3-2-4,-4-3-3,8 4 3,-8-4 4,10 4 0,-4-3 5,-6-1-7,11 1 3,-11-1-4,12 0-3,-12 0 6,12-3-15,-7 2 9,-5 1 3,13-3-9,-13 3 3,9-6-13,-5 4 2,-4 2 0,7-5-25,0 1 12,-7 4 4,5-4-2,-5 4-2,0 0 7,5-5 3,-5 5-1,0 0 10,2-6-5,-2 6 1,0 0 2,0 0-5,0 0 3,0 0 9,0 0-2,0 0 2,0 0 0,0 0-10,0 0 15,-17 19 7,13-11 1,0 1-3,0-1 17,0 4 1,-1-1-14,-1 0 6,2 1 4,-1 4 0,1-5 1,1 1-9,1 0 6,-2 0-4,1 0 2,1-2 1,-2 1 4,3-1 2,0 1-17,-1-4-2,2 1 7,0-8-10,-2 11 10,0-4-11,2-7 6,0 10 10,0-10-17,-1 11 10,1-11-3,-1 10-7,1-10 8,-1 7-2,1-7-12,0 0 3,-2 9 6,2-9-2,0 0 2,0 0-25,0 0-22,2 8-21,-2-8-33,0 0-87,0 0-199,0 0 88</inkml:trace>
  <inkml:trace contextRef="#ctx0" brushRef="#br0" timeOffset="256279.2969">11893 3483 25,'0'0'104,"0"0"-4,0 0-13,0 0-2,0 0-5,0 0-10,0 0 5,0 0 0,0 0-3,0 0-1,26-5-9,-26 5 0,13 0-6,-7 0-5,-6 0-2,14-1-4,-7 0-7,-7 1-5,13 0-8,-13 0 1,12 0-3,-12 0-17,12 0-23,-12 0-31,14-1-25,-9-1-17,-5 2-92,11-2-198,-11 2 88</inkml:trace>
  <inkml:trace contextRef="#ctx0" brushRef="#br0" timeOffset="257005.8593">12170 3310 43,'1'20'87,"-1"-20"-15,0 11-12,0-11 2,-1 15-8,1-8 3,-2 3-15,1-1-5,1-2-8,-1 0-1,-1 2 3,2-9-3,-1 15-8,0-8-2,-2-1 2,1 0-2,2-6-1,-1 11 4,1-11-5,-3 9-6,3-9 2,-1 5 13,1-5-19,0 0 0,-2 7 10,2-7-11,0 0 4,0 0-1,0 0-6,0 0 1,0 0-7,0 0 7,0 0-6,0 0 4,0 0 4,0 0-8,0 0 2,21-9 8,-21 9-10,8-6 4,-3 4 5,-5 2-6,8-7-5,-2 5 2,-6 2 3,9-6 4,-9 6-4,9-1 5,-9 1-10,10 0 3,-10 0 12,10 1-15,-10-1 9,9 6 0,-4-4-7,0 3 3,-1-1-8,-1 3 8,0-2-8,1 0 11,0 3-6,-4-8 3,4 12 3,-3-6-1,2 1-2,-3 0 1,0-7 4,0 14 3,-3-7-5,3-7 7,-1 12 2,-2-8 8,1 4 5,-2-3-3,1 2 9,0-2 6,3-5 0,-9 9 10,2-5 5,3 0 2,4-4-3,-11 4-6,4-3-3,0 2 17,7-3 3,-16 4-10,10-4-3,6 0 2,-14 0-3,14 0-1,-11-3-4,11 3-9,-11-1-4,11 1 3,-11-1-6,11 1-5,0 0-1,-9-3-4,9 3 3,0 0-12,-8-3 9,8 3-4,0 0-4,0 0 1,-9-1 0,9 1 0,0 0-3,0 0-14,0 0 11,0 0 0,0 0-4,0 0-3,0 0-11,0 0-19,0 0-15,0 0-28,0 0-6,0 0-22,0 0-14,0 0-9,0 0-117,0 0-264,0 0 117</inkml:trace>
  <inkml:trace contextRef="#ctx0" brushRef="#br0" timeOffset="257474.6094">12219 3309 49,'0'0'78,"0"0"3,0 0 4,0 0 8,0 0-12,0 0-14,0 0-1,0 0-27,0 0 12,0 0-6,0 0 2,0 0-4,0 0-9,0 0-3,12 1 4,-12-1-8,0 0 36,9 7 8,-4-5-11,-5-2 4,10 4-12,-5-1-1,2-1-13,-7-2-2,14 3 0,-9-3-7,3 2 0,-8-2 1,11 2-9,-3-2-1,-8 0 3,11-2-8,-11 2 3,9 0-7,-9 0-16,0 0-43,13-1-25,-13 1-27,6 1-26,-6-1-86,0 0-229,0 0 102</inkml:trace>
  <inkml:trace contextRef="#ctx0" brushRef="#br0" timeOffset="258013.6719">12384 3378 70,'-1'6'94,"0"2"-4,-2-2 12,2 4-3,-2-1-16,2-1-8,0 4-3,-3-4-11,4 2-4,0 1-7,0-2-8,-3 1 1,5-2-7,1-1-2,-3 2-2,3-1-8,-2 1 2,2-3 16,-1 1-19,0 0-2,0-2 10,2 0-19,0 1 5,1-2 11,-5-4 0,10 5 3,-6-3-1,2 0 14,-6-2 2,18 0-7,-18 0-7,13-2 10,-5 0-16,1-1 0,-3 1-4,3-2-5,-2 2 0,1-3-1,-1 1 1,-1-1-3,2 1 3,-3-1-5,4-2-3,-4 0 2,1 0 0,1 0-1,0-2-1,-3 3 1,0 0-5,-4-2-3,4-1-2,-4 1 4,1 1 2,1-6-4,-2 4 3,-2-3-6,1 2 6,-2-2-3,1 0 1,-1 2 2,1 2 9,-2-2 1,-2 0 3,0 5-8,4-2 1,-5 0 1,1-1-6,-1 4 3,1 1 3,-1 0 2,0 0-7,7 3-1,-14-1 2,14 1-8,-14 1 5,6 2-5,-3 1 2,2 0-2,0 0-26,0 2-16,0 1-33,4-3-28,-3 2-28,1 1-24,-1 1-88,2-1-262,-1 1 115</inkml:trace>
  <inkml:trace contextRef="#ctx0" brushRef="#br0" timeOffset="258404.2969">12683 3442 50,'14'0'118,"-14"0"-7,0 0-12,14-3-8,-14 3-13,13 0-6,-6-1-9,-7 1-8,15 0-4,-5 0-3,-3-1-3,-7 1-5,19 1-27,-13-1-30,-6 0-26,13-1-25,-13 1-67,9-2-146,-9 2 66</inkml:trace>
  <inkml:trace contextRef="#ctx0" brushRef="#br0" timeOffset="258615.2344">12686 3532 46,'9'2'92,"-9"-2"9,10 0-5,-10 0-11,10 3-7,-10-3-13,12 0-6,-12 0-2,14 0-11,-8 0 2,-6 0-11,13-3-1,-4 3-33,-9 0-37,14-3-35,-4 2-56,-4 0-134,-6 1 59</inkml:trace>
  <inkml:trace contextRef="#ctx0" brushRef="#br0" timeOffset="259357.4219">13170 3342 69,'0'0'81,"-1"-10"-7,1 10 11,0 0-12,-2-11-8,2 11 0,-3-7-13,3 7 9,-7-8-14,7 8 10,-5-6-1,1 2-2,4 4-3,-6-7-1,6 7-12,-9-1-3,9 1-7,-9-3 6,9 3 3,0 0 1,-15 4-2,15-4-3,-12 5 1,7-2-10,-3 1-2,3 1-2,-2 2 6,-3 1 10,1 2-2,2 0-5,-3-1 5,2 3-5,1 3-3,-2 0-5,0-1-1,4-2-2,1 0-2,-1 3 4,1-4-7,1 1 4,1 0-3,-2-3 3,4 2-14,0 1-1,2-1 9,0-3-2,0 2-4,2-2 2,-1-1-2,0 3 1,4-3-1,-2 0 3,3 1-1,-1-1 1,0-1-6,2-2 1,1-3 0,-2 2 3,-1 0-4,3-2 2,1 0-3,-2-2 3,-9 1 2,16-4-8,-9 1 5,3 1-1,-3-2-6,-1 0 5,1-3-7,-2 3 6,1-1 8,-3 0-8,1-2 5,-4 7-6,3-14 6,-5 8-4,2 6 2,-2-17-2,-1 12 0,0-1-1,-1-3-1,0 4 0,-4-2-7,3 2 4,-3 2-13,-1 0-11,2 0-14,-5 3-6,3-2-22,0 1-12,9 1-12,-17 3-18,6 0-106,1 0-236,-1-1 104</inkml:trace>
  <inkml:trace contextRef="#ctx0" brushRef="#br0" timeOffset="260162.1094">13348 3381 64,'-3'8'120,"0"2"-14,0 0-11,0-2 6,1 2-24,0 1 1,1-3-7,0 0-6,2 1 9,-2-1 2,1-8-5,2 12-5,0-6-6,-1 1-13,2-1-2,-3-6-2,4 10-5,-1-5-2,0 0 2,-3-5-7,7 7-4,-3-4-1,-4-3 7,7 6-1,0-5 3,-7-1-5,10 3-4,-10-3-4,11 1 0,-11-1-4,11 0 0,-11 0-4,17-2 1,-11 0 4,2 0-3,-2-1-6,1 0 0,2-2 0,-1-1-3,0 2 4,0-2-8,-3 1 0,4-2 5,-3 0-1,-1-1-2,1-2-1,-3 3 5,1-3-5,1 3-3,-1-5 4,-1 2-5,-1-1 4,1 1 1,-4 0-1,1-2-2,-2 2 3,1 0 16,-3 1 5,-2-1-5,2 3-1,0 0-7,-2-1 5,3 3-4,-3 0 1,6 5-5,-14-7 1,6 3-2,-2 4-5,1 0 0,9 0 1,-17 3 1,6-2-3,1 5 3,-1-1-9,1 1-23,0 1-25,1 1-38,2-1-20,-1 3-28,-1-3-141,0 3-300,1-2 133</inkml:trace>
  <inkml:trace contextRef="#ctx0" brushRef="#br0" timeOffset="261138.6719">13729 3384 80,'-4'15'71,"0"-2"5,4-3 0,-1 1-19,-1-1 1,1 3-1,1-2-10,0-1 1,0 1-10,1-1 0,-1-1-1,2 0-8,-1-2-6,1-1 4,-2-6-6,3 12-6,-3-7 7,0-5-8,4 10 6,-2-6-5,-2-4-3,3 7 4,-3-7-3,5 6-37,-5-6-28,2 7-87,-2-7-152,0 0 68</inkml:trace>
  <inkml:trace contextRef="#ctx0" brushRef="#br0" timeOffset="262443.3594">13898 3321 15,'0'0'87,"0"0"-19,0 0 1,0 0-1,0 0 5,0 0 0,0 0 4,0 0-6,0 0 9,0 0-15,0 0 6,0 0-8,0 0-9,0 0 1,0 0-7,0 0-6,0 0-1,0 0 6,-5 14-5,5-14-2,-2 13-5,2-6-1,-4 0 12,3 3-2,0-4-11,1 4 9,-2 0-6,1 1-5,0-2-2,-1 0-5,2-9-10,2 15 8,-2-3 0,1-6 4,0 1-9,1-1-7,-2-6 13,2 12-3,3-9-12,-5-3 3,5 7-2,-2-3-7,-3-4 0,9 3 5,-9-3-4,11 0 4,-11 0 3,14-2-5,-7 0-2,-1-1 0,-6 3 1,13-6-1,-7 2-1,1 1 0,0-4-6,1 0 3,-3 3 2,-1-1 5,0 0-5,1-2-1,0 2-3,-5 5 1,6-10-1,-3 5 0,-1 0-2,-2 5 2,3-9 2,-3 9 4,3-7-10,-3 7 9,0 0-9,0-8 5,0 8-4,0 0-5,0 0 10,0 0-4,0 0 0,0 0-1,0 0 3,0 0 1,0 0-2,-11 24 6,9-16 0,-1 4-1,-1-3 0,3 2-3,-3 0 12,3-1 10,1 2 6,-3-1 12,3 3-1,0-3 1,-2 0-8,2 1 21,-1 1-3,-1-2-3,2 0-2,0 1-3,2-1-3,-4-2-5,1 2 16,1-1-3,0 0-3,-3-2-4,2-2-4,-1 4 4,-1-6-13,3-4-1,-6 11-1,3-6-1,3-5-7,-4 7 1,4-7-1,-5 6 0,5-6-1,-6 3-2,6-3-2,0 0-1,-9 1-3,9-1-8,0 0 9,-12-7-7,12 7-2,-3-7 2,3 7-2,0 0-3,-3-12 5,3 5-1,0 7-3,3-13 3,-1 6 1,1-3-5,1 3 0,-2-1-1,3-2 4,1 2 2,0 0-1,0-1-3,2 1 3,-2-1-3,2 1-1,-1 0 5,1 0 3,1-2-6,-1 2 4,1-2-5,-1 1 4,0 0-2,0 1 3,1-3-2,2 2-3,-4-1 2,2 3 1,-3-2-1,3-1 1,-1 0-1,-2 1 2,2-1-5,-1 0 2,-2 1-2,-1 4 2,3-3-1,-2 4-3,0-2 4,-5 6 1,6-8 1,-3 5 1,-3 3-2,5-5-2,-5 5 3,0 0-1,0 0 1,0 0-1,8-2 1,-8 2 1,0 0-1,0 0-2,5 16 3,-3-12 0,-2-4-3,3 8 4,-3-8 0,2 8 0,1-1 1,0-2-1,-3-5 2,5 8-3,-5-8-3,2 5 7,-2-5-2,0 0 3,5 6-2,-5-6 0,8 3-2,-8-3 0,5 2 2,-5-2-4,0 0 2,10-2 2,-10 2-5,0 0 3,0 0 2,0 0-2,11-2 3,-11 2-4,0 0-2,6-3 3,-6 3-3,0 0 3,0 0-4,4-7 3,-4 7-5,0 0 0,0 0-1,0 0 2,0 0 0,0 0-3,0 0 4,0 0-1,-22 9 1,22-9 0,-6 7 0,0-2 0,-1 2 0,3 1 2,-2 0 0,2 1 3,0-4-7,1 2 6,1 1-2,-1-3 1,3-5 1,-5 13-2,4-9 0,1-4-1,-1 11 5,1-11-3,1 10 0,-1-10 8,0 0-5,3 8 0,-3-8 2,8 3 10,-8-3-7,8 1-1,-8-1-5,10 0 1,-10 0 2,0 0-2,16-4-1,-16 4 1,10-5-10,-4 0-14,1 3-18,-2-2-21,-5 4-20,7-6-27,-7 6-14,8-8-15,-3 3-28,-5 5-17,7-8-108,-7 8-312,5-7 139</inkml:trace>
  <inkml:trace contextRef="#ctx0" brushRef="#br0" timeOffset="262982.4219">14378 3246 81,'0'0'116,"0"0"-5,0 0 0,0 0 2,0 0-4,0 0-7,0 0-10,0 0-6,0 0-11,0 0-2,0 0-13,0 0-5,0 0 3,0 0-5,0 0-5,0 0 12,0 0-5,7 24-10,-4-14 5,-2-1-1,2 2-1,-1-1-6,1 6-3,-1 0-3,0-3 1,-1 2-6,0-1-4,-1 2 2,0 1-4,-1 0-1,-2 0-2,2 0-2,-1-2-1,-1 1-1,0-4 3,-2 4-9,-2-2 6,3-5-5,-4 1 0,2 0-1,-3 3-6,2-4 4,-1 0-7,0-1-41,0 0-27,-1-1-45,3-3-45,-3 1-139,0 0-317,9-5 140</inkml:trace>
  <inkml:trace contextRef="#ctx0" brushRef="#br0" timeOffset="266826.1718">9163 3866 57,'0'0'58,"0"0"1,0 0-5,0 0 2,0 0 1,0 0-1,0 0-3,-3-12 4,3 12-4,0 0-5,0 0-2,0 0 1,0 0-9,0 0 2,0 0-9,0 0-1,0 0-2,0 0-1,0 0-7,0 0-2,0 0 3,0 0-6,0 0 4,-9-5 9,9 5-6,0 0-5,0 0 3,0 0-6,0 0 3,0 0 2,-2-8 0,2 8 2,0 0-10,0 0 6,0 0-8,-4-7 9,4 7-6,0 0-3,0 0-1,3-14 2,-3 14-8,1-8 1,-1 8-4,0 0 15,1-7-10,-1 7-3,1-9 0,-1 9 6,7-7-8,-7 7 2,5-6-3,-5 6 1,2-5-3,-2 5 0,0 0 10,6-5-2,-6 5-10,0 0 6,0 0-5,0 0 7,0 0-7,0 0 9,16 7-11,-16-7 9,8 5-5,-6-2 4,-2-3-3,8 7 8,-4-4-1,-4-3-2,9 4-1,-4-1 1,-5-3-2,9 1 1,-9-1-1,0 0 4,14-1-4,-14 1 4,8-3 0,-8 3 1,9-3-9,-9 3 7,7-4-7,-7 4 7,10-7-5,-6 4 2,-4 3 0,7-8 0,-4 5-8,-3 3 5,6-6 2,-6 6-3,6-6 2,-6 6 0,0 0-2,5-8 4,-5 8-1,3-5-6,-3 5-2,0 0 4,0 0-2,0 0 5,0 0-4,0 0 5,0 0-1,0 0 3,0 0-4,-18 17-3,15-8 1,-2 7 8,0-7-9,1 4 3,-2 2 0,2 0 8,1-3-4,0 5 4,-1-1-10,-3 1 8,5-1-4,0-4 0,1 0 6,0 2-1,-3-3-2,3 0 4,1 0-3,0 0-1,-1-1 3,1-1 1,-2-1-3,1-1-4,1-7 3,-3 12-2,2-7 4,-1 0-2,2-5-5,-2 9 3,2-9 2,-1 9-3,1-9 0,-1 7 9,1-7-11,0 0 6,-2 8-5,2-8-6,0 0-26,0 0-27,0 0-14,0 0-22,0 0-83,-2 6-193,2-6 86</inkml:trace>
  <inkml:trace contextRef="#ctx0" brushRef="#br0" timeOffset="267513.6718">9196 3938 32,'0'0'74,"0"0"-5,0 0-3,6-3-7,-6 3-11,0 0 2,0 0-7,0 0-3,0 0-6,0 0 2,0 0 4,0 0-7,0 0 3,0 0-9,0 0-4,0 0 1,0 0-1,0 0 2,0 0-2,0 0-8,0 0 1,0 0 0,0 0 4,0 0-7,0 0 2,0 0-9,0 0 3,0 0-1,0 0-4,0 0 3,0 0 0,0 0 3,0 0-4,0 0-3,0 0 7,0 0-8,0 0 3,0 0-3,0 0 7,0 0-6,0 0-3,0 0 19,0 0-2,0 0-3,0 0 3,0 0-2,0 0 9,0 0-11,0 0 6,0 0 0,0 0-5,0 0 0,0 0 3,0 0 0,0 0 8,0 0 5,0 0-3,0 0-2,0 0 2,0 0-6,0 0-1,0 0-4,0 0-4,0 0-2,0 0 3,0 0-8,0 0 2,0 0 0,0 0 0,0 0 1,0 0 0,0 0-5,0 0 0,0 0 6,0 0-9,0 0 4,0 0 3,0 0-8,0 0 7,0 0-5,0 0 4,0 0 0,0 0-3,0 0 2,0 0-3,0 0-1,0 0-2,0 0 3,0 0-2,0 0-1,0 0 5,6 9-5,-6-9 4,14-3-6,-7 1 5,5 1-1,-2-2 0,2 1-4,-5 0 8,5 1-7,-5-1 4,4 2-1,-3-2 1,-8 2-3,12 0 2,-12 0-3,10-3 4,-10 3-2,9 0 4,-9 0-6,0 0 4,0 0-7,0 0-15,0 0-21,0 0-25,0 0-26,0 0-28,0 0-74,0 0-211,0 0 93</inkml:trace>
  <inkml:trace contextRef="#ctx0" brushRef="#br0" timeOffset="268357.4219">9438 3827 43,'-3'7'72,"2"0"-10,-2 2-3,2 4-6,-3-4-5,0 3-8,3-3 1,-2 3-7,1-1 9,-1-2-16,1-2 0,-1 2-8,2-2 7,0 0-9,1-7 2,-4 11-2,4-5 7,0-6-9,-2 8 6,2-8-9,0 0-6,-3 7 2,3-7 5,0 0-5,0 0 0,0 0-7,0 0 5,0 0-4,0 0 1,0 0 1,0 0 4,16-13-6,-16 13 4,5-7-9,-1 3 9,-4 4-5,9-7-3,-5 4 3,-4 3-2,8-7 2,-8 7-7,7-3 9,-7 3-4,9-1 6,-9 1-6,0 0 6,9 0-5,-9 0-7,0 0 6,11 2 1,-8 2-6,4 1 5,-7-5 8,7 10-7,-4-3-5,1-2 7,0 2 1,-2 1-1,2 1 1,-1-2 0,0 0-3,-1 2 6,-1-1-6,-1-8 3,-1 13-4,-1-6 7,1 0 5,1-7-15,-6 11 9,2-5 11,0-2 1,4-4 1,-12 10 4,5-5-12,1-3 7,-2 2-2,0 0-1,2-2-3,-3 0-5,9-2 6,-13 2-6,13-2-2,-14 0 6,14 0 0,-10-2-6,10 2 0,-11-1 5,11 1-1,-7-1-14,7 1 7,-8-7 0,8 7-3,-4-4 7,4 4-3,0 0 5,0 0-9,-5-5 8,5 5-12,0 0-3,0 0 10,0 0-4,0 0 4,0 0 3,0 0-18,0 0-8,0 0-10,0 0-8,0 0-29,0 0-75,0 0-156,0 0 69</inkml:trace>
  <inkml:trace contextRef="#ctx0" brushRef="#br0" timeOffset="268755.8594">9469 3793 10,'10'-8'94,"-10"8"-10,0 0 1,0 0-5,10 0 15,-10 0-4,7-2-4,-7 2 2,12-5-10,-7 5-5,-5 0-8,14-1-10,-8 0-7,-6 1-4,13-2-6,-5 1 9,0-1-12,-8 2-3,14 0-11,-8-3-17,0 2-42,-6 1-36,11-1-29,-11 1-75,10 0-190,-10 0 85</inkml:trace>
  <inkml:trace contextRef="#ctx0" brushRef="#br0" timeOffset="269271.4844">9651 3842 64,'-3'8'79,"1"4"-2,-1-4-5,2 2-15,1-1 5,0 2-11,-1-2 10,-1 3 0,2-2-8,0 0-1,3-1-10,-2 0 9,0-1 2,2 4-4,0-4-8,-1-3-6,2 2-4,-1-1 2,2 1 0,1-3-9,-1 2-5,-1-1 4,1 0-3,0 0-3,2-3 0,0 1-1,0 0 2,-1-1-3,-6-2 2,15 2-4,-8-2 0,-7 0-4,14-2-6,-8 0 8,-6 2-14,14-6 2,-9 4-6,2-3 15,-2 1-7,1-1 9,-2-1-4,1 1 1,0-4-4,-1 2 3,0 2-2,0-2 1,-2-2-11,1 0 14,0-1 1,-2-1-6,0 1-2,-1 0-1,0-1 7,-1 1 1,0-1 20,-2 0 0,-1 0 0,3 2-4,-5 0-1,2-2-1,-1 1-7,-1 1 4,1 0-5,-1 4-2,0-4-3,0 4 4,1 1-9,0-2 0,-1 3 3,-2-1-2,8 4 3,-14-3-5,8 1-5,6 2 1,-16 2 5,9 1-5,0 1-4,-1 2-4,-2 2-18,3 1-18,0-2-34,0 1-12,0 2-25,2 1-94,-3 2-226,1-1 100</inkml:trace>
  <inkml:trace contextRef="#ctx0" brushRef="#br0" timeOffset="270265.625">9995 3913 32,'0'0'97,"0"0"-10,0 0 3,0 0-3,0 0-13,0 0-1,0 0-15,0 0 0,0 0-8,0 0-5,0 0 6,0 0-14,0 0 26,0 0-3,0 0-6,24 4 1,-14-3-11,0-2-9,2 1 2,-2 1-5,3-3 7,-2 2-11,3-2 2,-2 2-2,0-1 4,-1 0-9,-2 2 2,1-2-9,-10 1 9,17 0 0,-12-2-6,-5 2-2,13-1 0,-13 1-2,9-3-4,-9 3 5,0 0 2,10 0-7,-10 0-6,0 0-3,9-1-27,-9 1-33,0 0-30,0 0-27,0 0-108,0 0-241,0 0 107</inkml:trace>
  <inkml:trace contextRef="#ctx0" brushRef="#br0" timeOffset="271385.7422">10430 3923 92,'8'-7'84,"-4"0"-3,0 4-8,2-4 2,-1 0 4,2 0-23,-4 2 6,4-2-5,-2 1-7,-2 1-11,0-1 0,4-1-3,-2-2 0,-3 1 3,2 3-6,-1-2-1,-1 0-3,1 1 1,0-1 2,-3 7-15,2-8 4,-2 8 2,5-7-5,-5 7 0,0 0 0,0-10-10,0 10 4,0 0-6,0 0 4,0 0-5,0 0-1,0 0 4,-5-9 0,5 9-3,0 0 0,0 0-7,0 0 5,0 0 0,0 0-3,0 0 0,-14 19 6,10-11-5,0 4 4,2-1-3,-3 1 5,0 2-8,1 2 8,0 1-1,-1 0 0,1-3 17,0 4-13,0-3-6,1 1 5,0-5-6,-1 3 6,3-2-5,-2-3 4,3 3 1,0-2 8,-1-3-3,1-7-1,0 13-6,1-6 1,-1-7 4,2 9-5,-2-9 11,-2 9-4,2-9-5,0 0-5,2 8-2,-2-8 0,0 0 4,0 0-36,0 0-25,0 0-27,0 0-18,0 0-105,0 0-222,0 0 99</inkml:trace>
  <inkml:trace contextRef="#ctx0" brushRef="#br0" timeOffset="271877.9297">10588 3938 28,'0'0'81,"0"10"4,0-10-6,1 11 2,-1-11-18,0 11-2,1-6-10,-1-5-7,4 9-8,0-5 5,-4-4-6,5 8-2,-1-5 3,2-1-8,-6-2 3,9 4 3,-9-4-11,12-1-4,-12 1 4,14 0-6,-7-1 3,1-1-4,2 0-10,-2-1 8,-2 0-5,2-2 1,-2 1 2,-1 1-2,1 0 2,-1-2-2,-1-1-3,-1 0 6,1 0-4,0 0 5,-2-4 5,0 3 7,-2 7 3,0-15 9,0 7-5,-3-1-2,0 1-9,1-2 1,0 1 1,-3 2-8,1 0 1,0 2 7,4 5-7,-9-9-5,4 5-4,5 4 6,-10-7 6,10 7-14,-9-2-1,9 2 2,-13-1-4,13 1 1,-12 1-2,12-1 1,-13 5-19,7-2-13,0-1 1,6-2-25,-9 7-22,5-2-9,1 1-13,-3 0-89,1 1-201,0 0 89</inkml:trace>
  <inkml:trace contextRef="#ctx0" brushRef="#br0" timeOffset="272402.3437">10770 3880 43,'-1'7'106,"-2"3"-10,1-1-4,1 2 7,-2-4-15,2-1 0,1 3-16,0-9-8,1 11 4,2-5-1,0-1-7,0 1 3,1-1-3,1 0-2,1-1-16,1-1 11,0 0-7,1-3 0,-1 3 3,5-2-10,-4 0 6,2-1-1,2-1-3,-2 1 2,0-3-5,0-1-5,-2 2-1,0 0-4,2-3-2,0 3-1,-3-4-1,-2 3-1,2-2 1,0 1-8,-7 4 0,7-10 0,-3 4 8,-1 0-3,-2-1 0,-1 7 1,-1-17 1,-1 9 0,-1-4-4,0 7 3,-1-4-3,0 1-4,-2 4 2,1-5 1,-3 4-4,0-2 1,-2 2-2,3 0-5,-4 4-6,0 0 11,3 0-7,8 1-11,-14 1-19,4 1-23,10-2-14,-14 5-23,7-5-22,0 5-23,1-4-117,6-1-272,-12 11 121</inkml:trace>
  <inkml:trace contextRef="#ctx0" brushRef="#br0" timeOffset="272808.5938">11206 3780 60,'-4'5'117,"3"1"-26,-3 3 12,2 2 5,-4 5-7,0-5-15,0 5 16,1-2-23,-2 2 0,1-3-12,-2 2-6,2-6-9,-1 5-1,2-1-11,0-4-1,-2 1-1,3-2-6,0-1 1,1 2-4,1-4-9,2-5 4,-7 12-10,5-8 9,2-4-25,-5 6-14,5-6-25,0 0-26,0 0-21,0 0-25,-5 4-74,5-4-204,0 0 91</inkml:trace>
  <inkml:trace contextRef="#ctx0" brushRef="#br0" timeOffset="273207.0313">11089 3782 18,'5'6'52,"-5"-6"-3,6 4-11,-1-2 8,-5-2 3,0 0-10,12 0 5,-12 0-5,0 0-6,12-2-2,-12 2-7,5-7 7,-5 7-1,7-5-5,-3 0 12,-4 5-9,2-8-1,1 3-3,-3 5-1,0 0 2,1-13-8,-1 13-3,0-7 3,0 7-5,0 0 4,-1-12 6,1 12-13,-4-7-1,4 7-2,0 0 0,-10-1-4,10 1 7,0 0-10,0 0 1,-17 8-21,13-6-13,4-2-18,-9 7-23,4-1-37,0 1-120,-1 0 53</inkml:trace>
  <inkml:trace contextRef="#ctx0" brushRef="#br0" timeOffset="273628.9063">11261 3981 52,'0'0'84,"3"10"-4,-3-10 1,1 8-4,-1-8-9,1 6-7,-1-6 4,4 7 3,-4-7-5,4 5 4,-4-5-3,7 4-9,-7-4 0,8 0-4,-8 0-9,0 0 2,14-5-9,-14 5 6,12-3-3,-7-1 4,0-2-7,0 2-2,-5 4-8,9-8 6,-7 4-8,4-3 4,-6 7-2,3-13-5,-1 8 13,-2 5 3,1-7-4,-1 7-4,-4-10 0,4 10 1,-8-7-9,1 4 1,7 3-4,-14-2-5,7 2 0,7 0-26,-21 5-17,14-2-35,-2-1-29,-1 1-24,1 1-114,-2 3-252,1-1 112</inkml:trace>
  <inkml:trace contextRef="#ctx0" brushRef="#br0" timeOffset="274887.6953">9329 4234 103,'0'0'100,"0"0"7,0 0-1,0 0-4,0 0-5,0 0-3,0 0-4,0 0-2,0 0-12,0 0-6,0 0-7,0 0-2,0 0-11,0 0-2,0 0 5,0 0-11,0 0-9,0 0-2,-3-13-1,3 13-3,0 0-3,0 0-6,0 0 4,0 0 2,-5-7 13,5 7 2,0 0 0,0 0-7,-4-5 3,4 5-3,0 0 2,0 0-10,-6-7-1,6 7 0,0 0-5,0 0-3,-10-1-7,10 1 3,0 0 0,0 0-3,-12 5-3,12-5-1,-6 3-2,6-3 6,-8 9 1,3-2-1,0 0-5,0 0-2,1 3 1,0-1 0,2 3-1,-6-3 5,7 0-3,-2 2-3,2-1 5,0 1-3,1-1 3,-3-1-8,3 4 2,1-1 4,-3-3 0,3 0-3,0 1 2,1-2 6,-1 3-4,2-2-2,-1 0-3,3-4 2,-2 4-2,-1 1 2,1-4 2,-1-2 0,2 3-4,-4-7 8,8 8-6,-4-6 1,3 1 7,-3 1-11,-4-4 6,10 2-6,-4 1 4,-6-3 1,11 0 0,-11 0 2,9 0-4,-9 0-1,10-4-1,-5 0 1,-5 4-3,8-4 1,-4-1 4,-4 5-4,8-9 7,-5 4 0,-1-1-4,-2 6-2,2-12 4,0 6-2,-2 6 1,-2-13-3,2 6 2,0 7-3,-1-12 1,-3 7 5,4 5-6,-5-11 3,-1 8-2,2-2 0,4 5-2,-13-6 3,7 5-6,6 1 0,-12-3-3,3 3-9,9 0-12,-11 3-21,11-3-10,0 0-12,-19 4-24,12-3-19,7-1-23,-4 5-107,4-5-265,0 0 119</inkml:trace>
  <inkml:trace contextRef="#ctx0" brushRef="#br0" timeOffset="275387.6953">9480 4377 61,'0'0'78,"1"11"-3,-1-11 6,4 8-13,-2-4-4,-2-4-1,7 10-7,-3-7 3,-2 1 2,-2-4-12,10 7 7,-6-6-14,-4-1 0,12 3 1,-12-3-4,13 0-3,-8 0 7,-5 0-13,15-5 6,-9 3-12,3-3 1,0 0-16,-2 0 11,-2-1-7,0 2 10,0 0-3,1-2 11,-2-1 6,1 1 3,-2-1 1,-1 0-4,-2 7 2,3-13-2,-3 6 3,0 7 13,-4-14-14,2 5-7,-1 4 6,-2-5-4,-3 1-3,2 1-2,-1 1-8,0 2-3,2 0-7,-3 2 3,8 3 0,-15-2-2,8 2 3,7 0-14,-16 0 2,9 2-3,0 1-11,-1 1-19,-1 0-22,3 1-30,0-1-37,1 3-15,-1-2-109,1-1-262,1 2 115</inkml:trace>
  <inkml:trace contextRef="#ctx0" brushRef="#br0" timeOffset="275872.0703">9853 4292 42,'0'0'102,"0"0"-1,6 11-2,-6-11-3,0 0 13,9 2-10,-9-2-10,12 0-1,-12 0-7,15-1-10,-3 0-4,-1 1-2,1-2-15,-2 0 0,4 2-4,-3 0 0,2 0-10,-1 0-2,-5-3-5,5 3 15,-5 0-16,-7 0-7,16 0-2,-9-1-1,-7 1-8,0 0-31,18 0-37,-14-2-32,-4 2-34,0 0-85,0 0-224,0 0 100</inkml:trace>
  <inkml:trace contextRef="#ctx0" brushRef="#br0" timeOffset="276301.7577">10349 4209 13,'5'7'101,"-5"-7"-2,4 8 17,-2-3-3,1 4-7,-1-5-18,5 4-1,-4-2 0,3 4-5,-1-2-7,1 0-11,3 1-9,-3-1 1,3 1-5,-1-1-12,2-1 4,-1 2-10,-2-3-3,3 1 1,-3 0-1,0 0-9,-2-2 3,0-1-6,1-1-3,-2 1-5,-4-4-13,9 3-26,-4 0-30,-5-3-27,0 0-19,0 0-97,0 0-217,0 0 97</inkml:trace>
  <inkml:trace contextRef="#ctx0" brushRef="#br0" timeOffset="276622.0703">10499 4166 81,'-3'6'104,"-3"2"16,-1 1-2,-1 1-17,0 0-7,1-1 0,-5 7-7,2-4-11,0 2-5,-2-1-6,3-2-7,0 0-6,-1-2-6,0 3 1,1-3-6,2-2-5,0-1-5,-1-1-8,3 2 3,0-2-2,-2-1 3,3 1-13,4-5-2,-3 9-27,3-9-29,0 0-32,0 0-41,-4 5-83,4-5-215,0 0 95</inkml:trace>
  <inkml:trace contextRef="#ctx0" brushRef="#br0" timeOffset="277141.6016">10888 4185 29,'0'0'110,"1"8"2,-1-8-4,0 0-2,-14 16 0,9-8-3,-1-1-9,-1 1-9,0 2 2,-1 1 8,0-1 4,-1 5-14,0-6-1,0 4-14,0 0-4,1-3-5,0 0-7,1-1-4,1 0-12,0-1 5,-1 1-5,4-3-1,1-2-4,-2 2-8,4-6 5,-5 9-10,1-6-5,4-3-12,-2 9-16,2-9-29,0 0-25,0 0-29,-8 3-31,8-3-131,0 0-278,0 0 124</inkml:trace>
  <inkml:trace contextRef="#ctx0" brushRef="#br0" timeOffset="277508.7891">10712 4206 52,'0'0'81,"2"12"-17,1-5 1,-3-7-2,4 7-6,-1-4 3,-3-3-7,9 4-2,-9-4-4,9 2 13,-9-2-20,12-3-2,-12 3-8,11-3 1,-11 3-10,12-8-6,-12 8 4,9-9 3,-8 5 2,-1 4-11,6-9 16,-3 4-16,-2-2 11,-1 7-9,-1-9 2,1 9-8,0 0 11,-6-13-9,6 13 0,-7-4-2,7 4 15,-9-1-22,9 1-4,0 0-5,-11 1-30,11-1-24,-10 5-30,4-2-58,0 0-162,6-3 73</inkml:trace>
  <inkml:trace contextRef="#ctx0" brushRef="#br0" timeOffset="277907.2266">10931 4373 13,'0'0'99,"-3"11"2,3-11-9,0 0-9,0 0-7,2 11-4,-2-11 2,0 0 11,5 10-12,-5-10-6,7 6 1,-7-6-8,0 0-1,11 5-13,-11-5 1,10 1 8,-10-1-8,0 0-5,21-1-2,-14-2-11,1 1 2,-2-3-2,1 4-9,-2-4 6,1 0-7,1 2-2,-2-3-1,-1 1 1,-1-1 0,-3 6-7,3-14 3,-3 14-1,-1-10 4,1 10-4,-7-9-4,2 6 2,-1-1-9,6 4 10,-12-2-7,1-1-11,11 3 7,-18 3-3,5 2-19,3-4-33,0 5-33,-3-1-46,-2 4-84,2-2-237,1-2 105</inkml:trace>
  <inkml:trace contextRef="#ctx0" brushRef="#br0" timeOffset="278958.0077">9057 4863 28,'0'0'85,"0"0"0,-4-8-5,4 8-6,0 0 5,0 0 2,0 0-5,0 0-8,0 0-9,0 0-13,0 0 3,0 0-8,0 0 4,0 0-15,0 0 4,0 0 12,0 0 3,0 0-9,6 29-3,-1-21-5,0 0-1,1 1 7,1 0-13,1 3-2,0-2 5,-1 4-6,2 0-2,0-4-5,0 3 18,-2-1-19,2-3-2,1 3-1,-3-2 0,-1 1-1,1-5 0,-1 4-5,-2-5-1,0 1 0,-1 0 2,2-2 0,-1 1-1,-2 0-4,-2-5 7,3 8-5,-3-8 0,3 4-29,-3-4-11,0 0-20,0 0-32,3 8-21,-3-8-90,0 0-214,0 0 94</inkml:trace>
  <inkml:trace contextRef="#ctx0" brushRef="#br0" timeOffset="279340.8203">9186 4923 46,'-6'10'100,"-2"0"1,1 2-7,0 1-2,-3 0-10,3-3-8,-2 1 0,1-2-11,0 0-7,0-1-1,3 1-6,-3 0-1,1-2-14,0-1-1,2 1-8,0-2 1,1-1-3,0 3 0,-2-2-1,6-5-4,-7 6-4,4-2 4,3-4-34,-6 7-19,6-7-27,0 0-24,-5 5-77,5-5-174,0 0 77</inkml:trace>
  <inkml:trace contextRef="#ctx0" brushRef="#br0" timeOffset="279950.1953">9472 4943 65,'0'0'131,"0"0"-2,0 0-3,0 0-3,19-9 18,-19 9-2,16-4-21,-5 2-5,-1-1-16,1 3-7,0-3-8,1 2-8,-1-2-9,2 3-4,-2-1-9,1 0-6,-2 1-4,-2 0-5,-8 0-4,14-3-36,-8 6-33,-6-3-34,10-3-34,-10 3-23,7 3-111,-7-3-257,0 0 114</inkml:trace>
  <inkml:trace contextRef="#ctx0" brushRef="#br0" timeOffset="280184.5703">9514 5055 32,'14'0'125,"-14"0"-3,17-2-2,-8 2-7,0-3-9,-1 3-11,-8 0-10,16-1-8,-10 1-10,-6 0-3,13 0-12,-13 0-3,13 0-8,-13 0-26,9 0-36,-9 0-25,9 0-21,-9 0-99,10 0-181,-10 0 81</inkml:trace>
  <inkml:trace contextRef="#ctx0" brushRef="#br0" timeOffset="283661.1327">10392 4823 28,'0'0'76,"0"0"-6,0 0 3,0 0 0,3-7-14,-3 7 12,0 0 2,0 0 2,0-9 8,0 9-10,0 0-12,0 0-1,-4-12-3,4 12-8,0 0-3,-1-8-6,1 8-4,-4-9-7,4 9 5,-3-7 6,3 7 7,-2-8-5,2 8-6,-7-7-2,7 7-5,-4-7-1,4 7-7,-7-3 17,7 3-7,-7-5-6,7 5 3,-9-4-5,9 4-1,-7-3-2,7 3 2,-10 0-6,10 0 2,-12 0-9,12 0-3,-10 4 4,1 0 4,4 0-5,-2 1-3,2 0 3,-1 2-1,-2 1 11,3 1-2,-1 0 0,2-3 0,0 4-1,-1-3-1,2 6 2,0-2-4,0 6 7,2-8-4,-1 3 2,0-2-5,1-2-2,1 3 2,-2-1-2,2-1-2,2-1 0,-1 1 0,-1-2-3,1 1 2,2-1 2,-2 3-6,2-5 0,0 1 4,2 0-1,-2 1 0,2-2-3,-1 0-1,1-2 2,0 2-3,3-2 2,-2 1-3,1-2 9,-1 0-5,-6-2 0,10 3-1,-3-1 2,-7-2-7,12-1 2,-12 1 3,9-1-6,-9 1 5,13-2-3,-8-1 6,2-2 0,-7 5 1,10-6-2,-6 2-4,-1 0 3,3-1-2,-6 5 4,5-10-5,-4 4 4,2-1-3,-3 7-2,0-13 6,0 13-5,-3-11 1,3 11 3,-4-11 1,2 5-2,-4 2-2,1-1 1,-2 1-1,2-1-1,-2 2 0,-2-2 1,2 2-3,7 3-1,-14-2 0,6 0 1,8 2 1,-15 3-2,8-2-2,1 2 3,-2 0-15,1-1-15,1 2-15,0 1-25,6-5-15,-9 8-16,4-5-20,2 4-16,1-1-126,2-6-285,-4 11 126</inkml:trace>
  <inkml:trace contextRef="#ctx0" brushRef="#br0" timeOffset="284262.6953">10520 4861 39,'0'6'95,"0"-6"-18,-4 17 29,3-9-17,0-1-3,1 2-14,1 0-8,-1-1-3,2 0-2,1-1-8,-1 2 14,0-2-12,-1-1-1,0 1-1,2-1-16,-1 1 1,1-1-4,1-1 4,0 0-7,1 1-2,1-3-1,-1 1-7,2-2 1,-7-2 7,13 3-5,-6-2 1,-1-1-5,-6 0-2,13 0 6,-13 0-6,14-1 3,-5-3-2,-2 2 2,0-1-3,2-2 0,-2 1-1,-2-1 2,4-2-6,-6 2 12,1-1 2,1-2 6,-1-2-7,0-1 15,-1 2 9,-1 0-6,0-3-4,-1 2 2,-1 0 2,0 0-3,-1-1-6,-2 2-2,0 1-2,1 0-1,-2 1-5,0-1-6,-1-1 5,0 2-5,-1 0 2,-1 2-7,2 0 1,-1 2-3,0-3-1,-1 3-1,7 3-2,-13-3-2,5 1 1,8 2-3,-15 0-16,6 2-9,9-2-19,-16 5-14,9-1-22,1 0-11,1 0-26,-1 1-18,-1 2-17,2-2-106,0 1-277,1 3 123</inkml:trace>
  <inkml:trace contextRef="#ctx0" brushRef="#br0" timeOffset="284942.3827">10786 4880 61,'0'0'65,"0"0"8,0 0-5,0 0-7,0 0 13,0 0-6,0 0 7,0 0-9,4 14 1,-4-14-10,0 0 4,0 0-14,7 6 0,-7-6-11,0 0-2,0 0-6,0 0 6,0 0-9,0 0 0,3 8-2,-3-8-3,0 0-6,0 0 7,0 0-9,0 0 3,0 0-6,0 0 1,0 0 0,0 0-4,0 0-1,0 0 9,0 0-12,0 0 12,0 0-7,0 0 3,0 0-5,0 0 3,0 0-7,0 0 1,0 0 3,0 0-8,0 0 7,0 0-3,0 0-15,0 0-24,0 0-29,0 0-32,0 0-80,0 0-193,0 0 86</inkml:trace>
  <inkml:trace contextRef="#ctx0" brushRef="#br0" timeOffset="285676.7577">10968 4891 1,'7'-7'76,"-5"2"-11,-2 5-3,7-8-3,-3 3-7,-1 0 1,-3 5-4,6-9-7,-4 2 0,-2 7-1,6-9-6,-3 2-1,-1 2-11,-2 5-1,4-12-2,-2 9 5,-2 3-5,2-9-6,1 2 10,-3 7 3,0-9 0,0 9 2,0 0 7,0-11-4,0 11 2,0 0 1,0 0 1,0-10-2,0 10-8,0 0 4,0 0 7,0 0-14,0 0 5,0 0-7,0 0-3,0 0-6,0 0 2,-5-5 0,5 5-10,0 0 3,0 0 4,0 0-3,0 0 6,0 0 4,0 0 7,-11 17-5,11-17 3,-3 10-3,3-3 13,0-7 3,-2 14-2,1-9-6,-1 5 1,2 0-4,-2-2 3,2 3 15,0-1-9,0 0 0,0-1 1,0 0-6,2-2-8,0 2 1,-2 0 2,0-1-4,0-8-3,1 14 11,1-7-14,-1 0 3,-1-7-3,2 10 0,-2-10-2,0 7-4,0-7 1,0 0 5,-2 11-9,2-11 1,0 0 0,0 11-1,0-11 4,0 6-4,0-6-1,0 0-13,0 0-20,0 0-24,0 10-29,0-10-35,0 0-20,0 0-140,0 0-298,0 0 132</inkml:trace>
  <inkml:trace contextRef="#ctx0" brushRef="#br0" timeOffset="286192.3827">11142 4784 11,'0'0'95,"0"0"-4,-10 18-26,10-18 1,-3 14 11,1-9 13,-1 2-20,3-7-9,-1 18-3,1-8 16,0 0-3,0-2-11,0 2-3,1-2-7,-1-1-11,4-1 5,-3 2-6,2-3-7,-2 5-7,2-5 8,1 0-4,-1 0 2,-3-5-7,8 9-5,0-5-3,-3-1 1,1-2-2,1 1 3,-7-2-3,15 2-5,-15-2 1,14-3-3,-7 1 4,0 0-3,2-1-2,-1-4-2,-3 3 6,2 0-4,-1-2-4,-3 1 4,3-5 3,-4 3-7,1-3 5,-2 1 0,0 1-1,-1 8 1,-1-17 13,0 7 1,-1 2-19,-1 0 15,-1 1-11,0-2 8,-1 3-8,0 1-5,0-3 12,0 3-8,-2 0 1,2 1 3,5 4-10,-15-3-12,8 2-11,7 1-11,-11-1-24,2-1-14,9 2-13,-12 2-12,12-2-17,-10 2-71,4 1-201,6-3 89</inkml:trace>
  <inkml:trace contextRef="#ctx0" brushRef="#br0" timeOffset="286653.3203">11325 4845 29,'1'8'75,"-1"-8"6,3 9-1,-1-4-6,1 1-13,2-1-1,-3 1 0,-2-6-1,7 10 0,-3-5-2,1-1-4,0-1-5,-5-3 3,11 5-2,-5-3-12,0 1 9,-6-3-12,12 0 0,-4 0 0,-8 0-10,15-5 4,-5 3-9,-3-1-4,2-2 14,-1 0-9,1-1 0,-1 0-5,-1 0 12,0-1-7,0-2 1,0 2 11,-3 2 7,1-4 4,-3 3 6,1-2-3,-2 2 6,-1 6 11,1-15-10,-1 8-4,0 7 5,-3-15-1,0 9-2,-1 0-5,0 0-2,0 1-6,0-2-7,-2 2-1,0 2-5,6 3-3,-13-5-4,5 4-9,-2 1-15,10 0-29,-19 3-22,8 0-32,0 0-24,2-1-39,-2 5-134,1-2-309,1 2 136</inkml:trace>
  <inkml:trace contextRef="#ctx0" brushRef="#br0" timeOffset="287911.1327">10105 5174 26,'0'0'52,"0"0"-7,0 0-1,0 0 0,0 0 1,0 0-5,0 0-1,0 0 0,0 0-8,0 0-6,25 0 3,-25 0-9,12 0 5,-12 0-5,14-1 1,-7 1 0,4 0-4,0-1 2,1 1-4,0-2-3,2 2 0,-2-3 0,3 3-4,2 0 5,-3-1-7,4-2-3,-4 2 7,3 0-2,0 0-3,0 1-1,-3-3 2,-1 2 4,1 0-4,-1 0-7,-1 1 6,3 0-1,-3-1-2,0 1-4,-1 0 6,2-1 4,-1 1-8,-1-2-1,2 1 8,0-2-8,1 2 1,-3 1 0,2 0 2,0-2-5,0 0 4,2 0 4,-4 1-2,3 1-3,0 0 0,-1 0 3,0-2-1,-1 1-3,-1 1 3,2 0-2,-1 0 5,-1-1-2,-3 1-3,3 0-4,-3-2 8,3 4-8,-3-2 6,-8 0 1,15 1 3,-15-1-1,17-1-6,-12 1 0,5 1-2,-10-1 3,17-1-3,-10 1 2,4-2 0,-4 1 3,5-1-4,1 2 10,-1-1-9,0 0-5,-1 1 9,1 0-1,-1-1-1,2 0-1,-1 0 7,-2 0-6,1 1 5,1-2-4,-3 2 0,3 0-5,-3-2 4,2 1 1,0 2-1,-1-2-3,1 1 9,1 0-9,-1-1 3,0 1-2,-1 0 5,1-1-1,-1 1-2,1-2-4,-2 0 1,3 2 6,-3-1-3,1 0-3,-10 1 1,20 0 0,-12 0 3,-1-1-1,-7 1 4,16 1-2,-8-1-1,-8 0-2,16 0-2,-8 0 1,1 0 4,0 0 1,-9 0-2,14 0-2,-6 0 3,-8 0-4,16-1-1,-7 1 3,-1 0-2,3 0-2,-11 0 3,14 0-2,-5 0 4,-9 0 0,12 0 5,-12 0-7,11 0 0,-11 0 0,10 0 2,-10 0-2,9-2 9,-9 2-7,9 2-3,-9-2 6,0 0-3,13-2 1,-13 2 0,8-3-1,-8 3-4,9-2 3,-3 1 0,-6 1-3,10-1 3,-10 1 0,9-3-5,-9 3 10,8-1-4,-8 1-2,8-3-3,-8 3 5,0 0-4,10-1-8,-10 1-17,0 0-14,0 0-65,0 0-115,0 0 51</inkml:trace>
  <inkml:trace contextRef="#ctx0" brushRef="#br0" timeOffset="289075.1953">10386 5267 45,'0'0'123,"0"0"-2,0 0-9,0 0 5,0 0-5,0 0-8,0 0-2,0 0-8,0 0-11,0 0-7,0 0-9,7-24-8,-7 24-5,7-6-5,-5 1-3,-2 5-10,8-10 0,-4 8 0,-4 2-6,8-7-6,-8 7 1,7-5-8,-7 5 0,5-3 2,-5 3-4,0 0 1,8-1-1,-8 1-1,0 0-2,0 0 1,0 0-5,13 5 1,-13-5 3,7 2-3,-7-2-1,8 5 1,-4-3-4,-4-2-1,8 3 2,-8-3-2,7 2 1,-7-2-1,10 2 2,-10-2-2,0 0-2,13-2-2,-13 2-1,10-1 3,-10 1 0,8-1 3,-8 1-2,0 0-1,12-4-5,-12 4 2,6-4-9,-1 2-8,-5 2 1,0 0-2,6-5 3,-6 5 0,0 0-2,0 0 6,0 0 0,7-3 8,-7 3-9,0 0 5,0 0 2,0 0 0,0 0-8,0 0 9,0 0 9,0 0-11,0 0 2,-12 18 4,11-11 3,-4 0 1,1 1-5,2 0 11,-2 1-8,1 0 6,-1 1-1,2-1 2,-2 1-2,1-2 11,1 3-13,-2-3 1,3 1 4,0-1-3,1-8-7,-4 14 8,2-7-5,2-7-1,-1 9 3,1-9-5,-1 7 1,1-7-1,-1 9 2,1-9-4,0 0-11,0 0-19,0 0-18,-2 8-16,2-8-15,0 0-25,0 0-19,0 0-74,0 0-217,0 0 95</inkml:trace>
  <inkml:trace contextRef="#ctx0" brushRef="#br0" timeOffset="289364.2577">10460 5302 18,'0'0'114,"7"-4"7,-7 4 3,7-3 5,-7 3-13,8-2-6,-8 2-15,10-2 1,-10 2-7,11 0-9,-11 0-6,12-3-4,-6 1-10,-6 2-5,13-2-4,-8 1-6,-5 1-8,14-2-10,-9 0-14,-5 2-31,10-3-30,-10 3-31,10-2-34,-10 2-98,7-1-230,-7 1 102</inkml:trace>
  <inkml:trace contextRef="#ctx0" brushRef="#br0" timeOffset="290043.9453">10741 5230 53,'-4'13'84,"3"-6"-5,-3 3-1,0-1-9,2-1-5,-2 0-4,3 0-7,-2 1-9,0-1 8,0-1-14,0 4-6,0-5 5,2 1-9,1-7 3,-6 9-7,5-4-2,1-5 4,0 0-9,0 0-5,-3 8 0,3-8-4,0 0 5,0 0-3,0 0-3,0 0-3,0 0-2,0 0 1,0 0 0,0 0 3,0 0 2,0 0-4,0 0 4,0 0-10,20-10 9,-20 10-3,8-7-5,-8 7 10,10-4-8,-10 4-1,9-3-3,-5 0-2,-4 3 3,9-4 5,-9 4 0,9-3-1,-9 3-7,0 0 8,0 0 0,13 5-2,-13-5-2,6 5 6,-6-5-8,5 5-1,-5-5 3,8 6-2,-4-1 0,-4-5 5,5 6-4,-3-1-1,-2-5-1,2 9 8,-2-9-8,1 7 6,-1-7-2,0 8 3,0-8-1,0 0 0,0 0 0,-3 11 2,3-11 2,-6 6-3,6-6-5,-5 5 0,5-5 11,-9 6-3,9-6 6,-10 3 21,3-3-5,7 0-5,-12 0 0,12 0 2,-13 3-8,8-1 1,5-2 4,-13 0 9,13 0-5,-10 0 1,10 0-10,0 0 9,-15-2-9,15 2 4,-7 2-7,7-2 0,0 0-3,-9 0 4,9 0-4,0 0-4,0 0-4,0 0 3,0 0-7,0 0 4,0 0-1,0 0-5,0 0-17,0 0-17,-8 1-21,8-1-18,0 0-23,0 0-99,0 0-214,0 0 95</inkml:trace>
  <inkml:trace contextRef="#ctx0" brushRef="#br0" timeOffset="290356.4453">10750 5229 104,'0'0'107,"0"0"-13,13 1-1,-13-1-14,10 2-4,-10-2-15,8 1 0,-8-1-12,9 1-3,-9-1-8,10 0 0,-10 0-6,7 1-19,-7-1-25,9 0-33,-9 0-28,0 0-52,12-2-135,-12 2 61</inkml:trace>
  <inkml:trace contextRef="#ctx0" brushRef="#br0" timeOffset="290825.1953">10899 5262 38,'-1'9'84,"1"-9"-8,-2 7 4,2-7-4,-2 10-11,2-10-4,-1 11 2,1-11-11,-1 12 16,1-6-16,0-6-10,2 8 5,-2-8-10,3 11-2,-2-7-11,-1-4 1,3 9 3,1-4-10,-2 0 13,-2-5-7,10 7 1,-5-7 3,-5 0 2,11 4-12,-5-3 4,-6-1-1,14 0-6,-14 0 3,14-3 0,-6 1-6,-1-1 4,0 1-4,1-1 5,-2 0-12,0-1 5,2-2-1,-2 2 4,0 0-5,0-1 5,-4 0-7,2 0 0,-4 5-5,7-11 4,-6 5 1,3 0 8,-4 6-1,1-13 5,-1 6-1,0 7 1,-4-11 5,2 4 2,2 7-1,-6-11 4,4 3-3,-1 3-1,1-2-6,-4 2 0,6 5-2,-12-8-5,5 4-1,2 2 3,5 2-1,-14-5-7,8 4-8,6 1-8,-15 1-21,7 1-16,0-1-30,1 1-20,7-2-16,-17 5-104,11-3-237,-3 2 105</inkml:trace>
  <inkml:trace contextRef="#ctx0" brushRef="#br0" timeOffset="292817.3827">11570 5008 32,'0'0'105,"0"0"-3,0 0-13,0 0-3,0 0 7,0 0-1,0 0 2,0 0-6,0 0 1,0 0-2,0 0 11,0 0 4,0 0-4,0 0-10,28-2-3,-28 2-14,12 0-4,-12 0-6,15 1-8,-7-1-3,2-1-4,2 0-3,-2 1-7,3-1-3,-4 1-5,2 0-2,3-1-2,-5 0-1,4-1-2,-3 1-4,-2 2-3,-8-1-3,14-1 0,-8 2-2,-6-1-23,12 0-29,-12 0-23,0 0-29,11-2-24,-11 2-20,0 0-127,0 0-289,0 0 128</inkml:trace>
  <inkml:trace contextRef="#ctx0" brushRef="#br0" timeOffset="293317.3827">11579 5088 62,'0'0'81,"0"0"3,0 0 3,0 0-2,0 0 0,0 0-4,0 0-2,0 0-5,0 0 5,0 0-7,0 0-4,0 0-3,0 0-3,0 0-6,0 0-2,0 0-9,0 0-3,0 0-1,0 0 0,0 0-2,0 0-5,0 0-5,0 0 7,25-4 29,-25 4-1,8 1-5,-8-1-8,11 2-9,-11-2 0,13-2-4,-3 2-2,-3-1-5,4 1 0,0 0-2,-2 0-5,1 0-3,2-1 0,0 0-1,0 1 0,1-2-6,-2 2-2,1-1 2,-5 1-3,1-1 0,-8 1 1,14 0-4,-8 0 0,-6 0 0,12 0-4,-12 0 4,9 0-2,-9 0-5,0 0 2,0 0 1,11 0-2,-11 0 0,0 0-9,0 0-24,0 0-23,0 0-30,0 0-32,0 0-33,0 0-145,0 0-318,0 0 141</inkml:trace>
  <inkml:trace contextRef="#ctx0" brushRef="#br0" timeOffset="318199.2187">12885 4657 39,'0'0'85,"0"0"2,3-7-2,-3 7-7,0 0-4,0 0 8,0 0-3,0 0 4,0 0-7,0 0-2,0 0-3,0 0-7,0 0-7,0 0-2,0 0-10,0 0 0,-13 25 14,8-18-19,0 2-11,-3 0 10,0 4-3,-2-1-5,0 4 2,0-2-6,-1 2 3,1 0 4,-2 1-9,0 4 1,2-5-6,1 1 3,0-1-3,1-2-3,-2 2-1,2-2-2,-2 3 0,1-6 2,2 4-2,-3-1 1,3-4-4,-1 0-2,3 1-5,-1 0 2,3-4 3,-2 1-3,2 0 0,-3-2 0,2-2-14,4-4-19,-6 9-19,1-5-23,5-4-17,-7 5-17,7-5-26,-8 5-96,8-5-243,0 0 108</inkml:trace>
  <inkml:trace contextRef="#ctx0" brushRef="#br0" timeOffset="318730.4687">12623 4710 20,'0'0'100,"-2"11"-9,0-5-8,2-6 8,-4 10-11,4-4-15,-1 1-7,1-7 0,-2 13-1,2-6-14,0-7 3,2 12 5,-1-7 6,-1-5-18,6 8 2,-4-3 1,-2-5-4,8 5-6,-3-4 1,-5-1-1,11 1 3,-11-1 0,12-1-4,-12 1-4,12-5 5,-6 1-4,-2 0-1,-4 4-3,10-8 1,-6 3-1,0 0-2,-2-2-4,-2 7 6,5-10-1,-2 5-7,-3 5-2,1-10 3,-1 10-3,0 0-1,-3-11-5,3 11 2,-7-7 6,2 4-9,5 3-9,-11 0-19,11 0-7,-16 2-27,7 1-25,0 2-22,-2-1-32,0 3-71,1 0-220,1 1 97</inkml:trace>
  <inkml:trace contextRef="#ctx0" brushRef="#br0" timeOffset="319230.4687">12855 5056 61,'0'0'100,"0"0"-3,0 10-7,0-10 0,-2 9-5,2-9 8,0 8-10,0-8 2,4 9-14,-4-9-3,1 8-9,-1-8-6,5 6 1,-5-6-3,7 8 0,-3-5-6,2-1 0,-6-2 5,11 2-7,-3-2-2,0 0-5,2-3-1,-10 3 2,17-6 8,-8 3 0,-1 0 4,-1-1-5,1-2-2,-3 0-4,-1 0 0,2-3-7,-4 2 2,0 2-1,-1-5 2,0 3-4,-1 7 5,-4-14-4,-1 7 0,-1-1-4,0 6 0,-2-5-7,0 5 2,8 2 5,-15-3-22,7 4-13,-4 0-24,1 4-17,1 0-60,0 0-37,1 2-166,-5 3-336,4-1 150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24:50.3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3433 4243 42,'0'0'58,"0"0"2,0 0-2,0 0-1,0 0-3,0 0-3,0 0-2,0 0 3,0 0-12,0 0 1,0 0 4,0 0-11,0 0-11,0 0 8,0 0-6,0 0 3,0 0 4,0 0-6,0 0 9,0 0-9,0 0-9,0 0 2,0 0-3,0 0-3,0 0 0,0 0-4,0 0 6,0 0-4,0 0 0,0 0-5,0 0 7,0 0-10,0 0 1,0 0 1,0 0 1,0 0 10,0 0-2,0 0 7,0 0-7,0 0 4,0 0-14,0 0-4,0 0 0,0 0 8,0 0 0,-10-18-4,10 18-5,0 0 5,0 0 3,0-11-4,0 11 7,0 0-3,0-12-14,0 12 12,2-9-5,-2 9 5,0-9-3,0 9-6,2-9 2,-2 9-4,3-9 1,-3 9 3,4-10 5,-1 4-4,-3 6-4,4-8 5,-4 8-3,2-8 1,-2 8 5,7-7-3,-5 3-2,-2 4 1,8-6 3,-4 2-1,-4 4-5,9-6 5,-4 4 1,-5 2-6,6-5-3,-6 5-2,8-1 9,-8 1 5,8-1-11,-8 1 5,0 0 17,13 2-12,-13-2-3,8 6-6,-8-6-4,5 6 15,-5-6-5,6 8 1,-4-4-5,3 1 12,-4 3-7,2-2-6,-2 1 2,-1-7 6,0 17 12,0-11-17,-1 4 2,0-4-9,-1 5 2,1-2 8,-3 0-2,2 1-1,-1 0 1,-1 2 4,0-2 9,1 0-16,-3 2 7,4-3-4,-4 0 10,2 2-4,-1-1-11,1-1 22,1 0-8,-3 1-7,2 0-2,-2-1 0,1 2 0,2-1-5,-2 1 3,1-1-4,1 0 3,0-1 5,-1 0 0,1-1 1,0-1-17,3 3 15,-2 0-8,1-3 7,1-7 7,-3 12-11,5-4-7,-2-8 6,1 10 7,2-2 4,-2-2-4,0-1-5,-1-5-3,8 10 11,-6-6-14,-2-4 5,8 6-4,-3-5 2,-5-1-5,10 3 6,-2-1 5,-8-2 0,15-2 1,-6-1-10,0 3 14,0-4-7,0 1 4,0 1-2,-1-3-3,-2 0 2,-1 0 0,1 0 3,0 2 7,-1-4-9,0 1 0,-1-4 0,-2 4-9,-2 6 9,3-14-5,-2 9 12,-1 5-11,-2-12 15,0 4-11,2 8 7,-7-13 5,3 8-3,-1 1-6,-3-3 5,0-1-5,1 1-3,-2 1 6,0 1 0,1-1 5,0 2-9,1-2 1,-3 1-6,3 2 11,1-4-3,-1 2-16,0 2 12,0-4-3,2 0-4,0 3 0,1-2-11,0-1-8,-1 2-13,2-2-7,0 0-10,3 7-10,-1-14-9,-1 6-13,2 8-44,2-17-139,-4 12 61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28:14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12184 4928 39,'-5'-24'90,"5"24"-4,0 0 0,0 0 1,0 0 17,-7-5-31,7 5-2,0 0-12,0 0 0,-6-4 2,6 4 1,0 0 4,0 0 2,-6-7-7,6 7-4,0 0-2,-4-6-6,4 6-7,-2-8-3,2 8-2,-4-7-5,4 7 0,-3-10 5,3 10-1,-4-7-1,4 7-7,-4-9 2,4 9-5,-3-9 10,3 9-10,-1-8-3,1 8-1,0-10 6,-3 3-15,3 7 6,0 0-8,0-15 3,0 15-4,0-14 2,0 8-2,0 6 0,0-11-2,0 11 4,3-12-6,-3 12 0,1-11-1,1 5 0,-2 6-1,2-10-1,-2 10-2,5-9 3,-2 4-2,1 2-1,-4 3-1,5-10 2,0 6-4,-5 4 3,6-5 1,-6 5-2,5-7-1,-5 7-1,8-4 1,-4 2 1,-4 2 4,7-5-3,-7 5-4,11-1 6,-11 1-3,9-5 1,-9 5 0,10 0 0,-10 0 0,0 0 1,14 5-2,-14-5-1,9 1-1,-4 2 5,-5-3-1,8 6-1,-8-6-3,5 8 24,-1-5-22,0 2 5,-4-5-2,5 7-6,-3-1 6,-2-6-4,6 10 3,-4-4-1,0 0-2,-2-6 5,2 13-4,-1-8 1,2 2 0,-2 1 1,-1-8-1,-3 12-1,3-2 2,-2-3-1,2 0 0,0-7 0,-6 12 4,4-4-7,-2-1 7,0 3-2,2-3-4,1 2 7,-3-2-3,0 2 3,1-2-5,-1 2 1,2-1-1,-2 1 0,0-3 1,0 2-3,-1 1 4,1-1-3,-1 1 0,1 1-3,2 0 3,-4-2 1,3 1 2,-1 0 0,2-3 0,-1 2 0,2 0-2,-2 0 1,1-1 1,2-7 1,-6 14-1,4-6-1,2-3-4,0-5 3,-4 12-5,3-7 6,0 2 0,1-7-4,-2 11 7,2-11 0,0 11-3,0-11 2,0 9-4,0-9 3,0 12-4,0-12 2,2 8-2,-2-8 2,5 7 3,-5-7 8,2 7-14,-2-7-1,4 6 2,-4-6-1,4 4-4,-4-4 4,5 5 2,-5-5 4,7 3-3,-7-3 3,10 2-6,-10-2 3,9 0 0,-9 0-3,9 0 4,-9 0 2,9 0-5,-9 0 3,0 0-3,15-2 0,-15 2 3,9-2 2,-4 0 0,-5 2 1,13-6-3,-8 5-3,-5 1 1,9-7 1,-5 3 3,2-1-2,-1 1-1,-1 0 2,-4 4 1,8-11-5,-6 7-1,2-1 5,1 0-1,-5 5 0,1-11-2,1 5 2,-2 6-3,-2-11 8,2 11-5,-2-13 2,-1 7 1,3 6-1,-6-13-1,2 6 0,-1 1 1,0 0 1,0-3-4,-3 3 2,2-2-7,-2 2 8,1-3-3,0 3 3,-1 0-8,2-2 9,-2 1-8,1 1 1,-1-1 1,1 1-1,1 1-11,-2-3-17,1 1-27,2 0-22,1 1-35,0-2-20,0 0-116,-1 2-269,0 0 119</inkml:trace>
  <inkml:trace contextRef="#ctx0" brushRef="#br0" timeOffset="5351.5625">16639 14300 45,'0'0'82,"0"0"-1,0 0-10,0 0-5,0 0-8,0 0-3,0 0-1,0 0 3,0 0-7,0 0 3,0 0-5,0 0 4,0 0 6,0 0-9,0 0 1,0 0 2,0 0-3,0 0-4,0 0 8,0 0-8,0 0-3,0 0-4,0 0-2,0 0-8,0 0 7,0 0-11,0 0-1,0 0 0,-11-6-3,11 6-4,0 0-2,0 0-1,-7-5 2,7 5-2,0 0-4,0 0 3,0 0-3,-6-5-5,6 5 9,0 0-5,0 0 5,-4-8-6,4 8 1,0 0 3,-2-7-1,2 7 3,0 0-4,-3-11-1,3 11-1,-1-6-2,1 6 5,0 0-7,-3-9 6,3 9-6,-1-8 2,1 8 3,0 0-2,-3-10-7,3 10 10,0 0-9,0-11 3,0 11 0,0 0-1,0-9 2,0 9-1,0 0-1,0-10 2,0 10-6,0 0 2,-1-9 1,1 9 2,1-8-5,-1 8 7,0 0-2,0-10-3,0 10 2,0 0-3,3-9-3,-3 9 9,1-5-10,-1 5 8,0 0-6,3-10 6,-3 10-5,1-7 2,-1 7-4,3-5 7,-3 5-6,0 0 4,0 0-5,2-7 9,-2 7-7,0 0 10,0 0-14,3-7 3,-3 7-2,0 0 7,7-5-4,-7 5 4,0 0-5,0 0 5,7-3 0,-7 3 1,0 0-5,8-1-1,-8 1 4,0 0-5,0 0 1,0 0 9,9-1-6,-9 1 2,0 0-5,0 0 2,0 0-3,10-3 0,-10 3 2,0 0-2,0 0-2,0 0 3,0 0 2,10 4 4,-10-4-4,0 0 3,8 3-1,-8-3 0,0 0-7,6 2 12,-6-2-1,6 4-7,-6-4 3,4 4-5,-4-4 1,0 0 4,5 4-4,-5-4 5,0 0-7,7 5 4,-7-5 2,0 0-3,4 5-2,-4-5 8,0 0-3,4 5 2,-4-5-1,0 0-1,3 6-4,-3-6 6,0 0-5,5 5 5,-5-5-7,0 0 6,2 6-3,-2-6 3,0 0-4,2 7 4,-2-7 2,0 0-3,0 0-1,0 0 0,-1 9-6,1-9 7,0 0-1,-4 9 0,4-9 3,-6 8-7,6-8 3,-5 9 3,5-9-2,-3 8 2,1-4-1,2-4-4,-6 8 3,4-3 6,2-5-6,-7 10 5,7-10-7,-5 8 3,2-4-3,0 2 4,3-6-5,-6 10 6,3-5-9,-1-1 5,4-4 2,-6 10 0,3-5-1,-2-1 3,5-4-3,-5 9 1,1-5 0,4-4 1,-6 9-2,3-6-1,3-3-6,-5 7 7,5-7-1,-6 6 1,2-2-5,4-4 10,-7 7-5,7-7 2,-5 8 0,3-4-3,2-4-3,-5 7 3,2-2 2,3-5-1,-5 10 1,5-10-2,-5 6-1,2-1 2,3-5-3,-1 8 1,1-8-2,-2 8 2,2-8 2,-4 7-1,4-7 3,0 9-3,0-9 10,-2 8-11,2-8 2,0 0-3,2 9 4,-2-9-1,0 0-3,-2 12 3,2-12 3,3 6-5,-3-6 1,0 7 2,0-7 0,1 9 0,-1-9 1,0 8-2,0-8-2,0 9 0,0-9 1,2 8 2,-2-8-5,2 7 5,-2-7-4,1 7 5,-1-7 1,6 5 3,-6-5-6,3 5-3,-3-5 4,0 0 1,5 7-2,-5-7-3,7 5 7,-7-5-4,4 5 2,-4-5 2,5 4 0,-5-4 4,5 5-2,-5-5 13,7 2 7,-7-2-6,8 2-3,-8-2-1,0 0 2,9 1-2,-9-1-2,0 0-1,10-1-2,-10 1 8,9-4-10,-9 4 5,5-2-5,-5 2-2,7-3 4,-7 3-3,5-4-1,-5 4-4,0 0 5,10-5-5,-10 5 0,5-3 2,-5 3-2,5-4 0,-5 4 0,7-2 0,-7 2-1,0 0 4,5-6-7,-5 6 5,0 0-2,6-2 1,-6 2-2,0 0-2,5-8 1,-5 8 4,3-4-1,-3 4-1,0 0 4,4-8-8,-4 8 1,0 0 1,1-6 3,-1 6-1,0 0-2,3-6 0,-3 6 3,0 0-3,-2-10 1,2 10-1,0 0-2,0 0 0,0 0 2,-2-13 1,2 13-2,-2-7 2,2 7 2,-2-7-1,2 7-1,0 0-1,-4-10 1,4 10 2,-4-8-3,4 8 1,-5-8-1,3 1 0,-2 2 1,4 5 1,-5-9-1,2 4-1,3 5 0,-5-9 4,5 9-3,-4-10 0,0 5 0,4 5 0,-6-8 0,2 4 0,4 4 0,-6-8-4,6 8 6,-7-6 4,5 1-7,2 5 0,-9-7-3,5 3 6,4 4-6,-8-5 5,8 5-2,-7-6-2,7 6-2,-8-6 0,8 6-22,-5-4-23,5 4-34,-5-7-28,1 3-39,4 4-126,-4-7-298,4 7 131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40:31.5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3538 9324 72,'4'-5'79,"-4"5"-4,7-9-11,-3 2 0,1 2-7,0 0 1,2-3-8,-3 4-6,-1-2-8,3-1 16,-3 2 4,1-1-10,0-1-3,4-1 4,-3-1-4,1 1-12,1 1-2,-1-4 0,-1 0 4,1 4-2,0-6-3,0 2-10,0-2 8,2-1-11,-3 2 2,2-3-1,0 0 9,2 1-4,-4 0-13,2-1 11,-1-2-15,-2 5 5,0 1-4,2-1 6,-2 0-12,-2 1 8,1-3 0,0 4-1,-2-2-8,3 2 11,-6 2-6,4-3 2,-1 4-3,-1-4 4,-1 2-5,1 9 7,-3-14-8,2 9-1,0-2 7,1 7 0,-6-12-9,3 7-2,3 5 5,-6-12 2,3 9-9,3 3 0,-8-11-10,6 8 12,2 3 5,-7-6-1,7 6-1,-4-6 2,4 6-5,0 0 11,-6-3-13,6 3 0,0 0 0,0 0 8,-8-3-11,8 3 5,0 0-7,0 0 13,0 0-1,-6 11 2,6-11-7,-4 9 3,3-1 10,1-8-8,-2 12-7,2-1 5,0-1 5,0 1 0,2 1 2,-4-3-6,4 3 2,-2 2 2,1-2-3,0 0 6,1-2-3,-2 5 5,1-1-5,0 1 5,-1 4-2,3-1 11,-2-2-24,-1 3 18,3-2-5,-3 2 1,0 6-2,0 0 1,0-7-4,1 8 5,-2-6-5,-1-3 1,4 0 1,-2 1 3,-2-1-3,2-1 4,-1 1-7,0-5-2,1 3 2,0-3 3,0 1 0,0 0-4,2-4 7,-2 1-3,2 0 7,-2-3-10,1 0 4,1-1 0,-2-6-9,4 12 5,0-8-4,-4-4 4,1 6 5,-1-6 7,5 4-2,-5-4 12,0 0-13,0 0-1,17-6 5,-17 6-3,13-12-5,-7 6 8,1-3-8,0-1 6,-2 0-20,0 0 16,2-1-1,-1 0 1,0 0-10,0-5 4,0 1 2,1-1 7,-2 2 1,-1 0-11,-1 3 1,0-1 3,-3-2-5,0 4 5,0-2-1,-2 0-4,1 3 2,-2-2 8,-1 1-17,-1 2 7,-1 3-5,1-3-7,-1 4 1,6 4-14,-15-3-3,7 3 2,8 0-19,-17 3-16,10 1-4,-4 1-10,1 2-22,4 1-94,-3 1-206,-3-1 91</inkml:trace>
  <inkml:trace contextRef="#ctx0" brushRef="#br0" timeOffset="4492.1875">3963 9186 57,'0'0'53,"0"0"-6,0 0 6,0 0 3,0 0-10,0 0 7,0 0-13,0 0-1,0 0-2,0 0-12,0 0 13,0 0-4,0 0 8,0 0-4,3 26-8,-5-19-2,2-7 8,-2 17-12,2-6-4,-2 0-5,2 0 11,2 1-5,-1 0-4,-1-2-2,1 1 4,-2-1-5,2 0-3,-1-3-3,2 1-5,-1 0 1,-1 0 14,3 0-8,-3-8 3,1 9-1,2-2-1,-3-7 3,5 7-13,-5-7 12,5 4-10,-1-2 9,-4-2-8,0 0 16,12 0 2,-12 0-5,0 0 4,15-3-9,-15 3-1,6-5 5,0 0-4,-2-1 0,0 2-1,-4 4-4,6-11 5,-3 3-6,-1 1 2,1 2-2,0-3-6,-3 8 12,2-11-9,-2 4-1,0 7 2,-4-12 3,4 12 1,-2-12-4,-1 7 0,3 5-4,-5-10 3,1 6-8,4 4 10,-8-8-11,5 4 10,3 4-5,-9-6-6,9 6 4,-7-5-2,7 5-4,-7-5 14,7 5 2,-7-2-5,7 2-3,0 0 4,0 0-8,-7-5 2,7 5-1,0 0 5,0 0 2,0-8-12,0 8 8,0 0 2,5-11-6,-5 11 7,5-7 1,-1 0-4,-1 2-9,5-5 8,-1 4 2,1 1 2,-1-4 1,2 2-7,-1 2 4,-1 1 7,3 1-9,-3 1-5,2-1-4,-9 3 15,14-2-6,-8 3 7,-6-1-4,14 2-14,-9 1 6,2 1 9,-1 4 0,-2-2 2,1 4 5,-2-1 0,0 4 10,0-1-6,-2-2 7,1 2 2,-2-2-5,1 1-1,1 1 0,0-2-1,-1 2 1,2-1-4,-2 0 2,-1-2-8,1-1 3,0 1 2,-1-9 0,2 13-5,-1-8 2,3 2-5,-2-2 5,-2-5-5,4 9 3,-1-4-1,-3-5 1,4 5-5,-4-5-24,5 4-20,-5-4-28,4 4-11,-4-4-31,0 0-86,0 0-215,2 7 94</inkml:trace>
  <inkml:trace contextRef="#ctx0" brushRef="#br0" timeOffset="6156.25">4306 9147 64,'0'0'79,"0"0"5,0 0 4,0 0-1,-3 30-2,2-17-6,1 0-1,0 3-17,-1-3 2,1-1-4,1 1-11,-1-3 1,0 2 9,1-2-11,0-2-8,1 2 4,-1 0-17,2-5 3,-1 0-3,1 2 4,-3-7-2,8 6-10,-2-2 6,-6-4-2,7 1-8,-7-1 2,13-1-1,-13 1 3,17-8-5,-8 2 4,0-2-6,1 0-10,-4 1-1,1-2-6,1 0-14,-1-2-15,1-3 4,-3 4-12,0-2-11,-1-2 3,-2 1-11,2 4-1,-3-4 2,-1 2 0,0 1 6,0 10 5,-1-12 8,1 12 0,-1-10 5,1 10 5,0 0 5,0 0 10,0 0 6,0 0 4,0 0 15,0 0 11,-12 26 5,11-13 3,0 4 12,-2 2 17,1 5 1,0 2 2,2-1-3,-1 1 2,1-1 8,0 1 1,0 1-13,0-6-4,1 4-2,-1-6-11,0 1 19,2-1 0,-1 1-2,-2-4-2,2 1-3,-1 0-7,0-6-2,-1 1 0,-2 0-7,2-1-1,-2 0-2,2-2-3,-2 0-9,0 0-1,0-2 2,-1-2-5,1 1 5,-1-1-4,4-5-6,-8 5-5,8-5-1,-9 1-7,9-1-2,0 0-6,-10-8 8,10 8-13,-7-10 4,4 2 2,0 0-8,-1-1 4,3-4-6,1-3 5,0 4-10,1-5 9,0 0-11,2-2-1,0 1-11,0 0 5,5-6-10,-1-2-14,1 1-9,1 0-2,0 3-6,1 4 0,-1 0-1,0 1 3,-1 3-3,4-3 8,-2 3 4,-2 1 3,2 3 2,-4 1 5,2 1 13,-3 1 0,1 2 11,-2 0-2,1 0 8,-5 5 6,8-6-5,-8 6 9,6-3-8,-6 3 11,0 0 5,10-5 5,-10 5 1,6-4 10,-6 4 2,0 0-1,7-3-7,-7 3 1,0 0 6,8-3-2,-8 3-4,0 0 2,0 0 5,9-4 1,-9 4 7,0 0-5,6-5 5,-6 5 5,5-4-7,-5 4 2,4-5-1,-4 5-5,0 0-1,5-5 10,-5 5-12,0 0 3,7-5 0,-7 5-5,0 0 4,3-7-4,-3 7 3,0 0-1,0 0 0,0 0-8,4-5 4,-4 5-3,0 0-2,0 0 6,0 0 3,3-5-4,-3 5-5,0 0 0,0 0 1,0 0-1,0 0-1,6-5 1,-6 5 0,0 0 2,0 0-8,0 0 2,0 0-16,0 0 24,0 0-5,0 0 3,5-5 0,-5 5 1,0 0-5,0 0 6,0 0-2,0 0-3,0 0 9,0 0-3,6 15 16,-6-15 0,0 0-1,0 13 3,0-7 7,0-6-9,-2 16 11,1-8-3,1 1-2,0 0 1,0 2-2,0-1 10,0 0 11,0 2 6,-1-3-11,1 1-7,0-2 0,0 3-6,0-1-4,0 1-1,2-6-2,0 3-1,-2-8 0,3 10 1,-1-5-7,-2-5-3,3 11 4,0-7-2,-3-4-8,5 5 8,-5-5-9,5 4 0,-5-4 4,7 3 1,-7-3-7,0 0 3,12-4-2,-12 4 0,9-4 2,-3 0-3,-1-1 3,1-3-1,-1 3-6,4-2 6,-4-2-4,2-1-2,1 0 2,-1 0-9,-2-2-2,0 0 1,0 0-15,3-3 4,-3 4-7,-1 0 1,1-1 8,-1 3-3,0-1 4,-1 1 1,0 1-1,-1 1 2,-2 0 8,3 0-4,-3 7 2,0-9-5,0 9 12,0 0 0,1-11-2,-1 11-3,3-7 2,-3 7-2,0 0-12,0 0 11,0 0-3,0 0 1,0 0-1,0 0 4,0 0 5,0 0-6,0 0 10,-9 23-4,6-14 3,0 0 9,1 6 15,0-4-1,1 1 0,-1 1-3,2 2 2,-2-1-3,2-2-2,0-1-6,1-2 0,0 0 0,3 1-5,-3-3 3,2 0 3,1-2-8,-4-5 6,6 10-3,-3-7 0,-3-3-8,6 7 13,-6-7-8,9 0 2,-9 0-2,11 0-6,-11 0-3,11-5 10,-5-3-13,-1 4 2,3-3-10,-2-1-1,1 1-4,-1-3-11,0 3 4,1-3-6,-5-1-9,2 0-5,1 0 9,-1 0-6,1-5 7,-1 5-10,-1 2 13,-2 0-2,-1 9 9,5-17 0,-4 10-9,-1 7 18,0 0 3,2-15 1,-2 15 12,0 0 4,0 0-2,0 0 13,0 0-2,0 0 8,0 0 1,0 0 14,0 0 8,0 0-5,-7 29 5,7-17-2,-2 0-6,0-2 2,1 1-5,4 0-4,-2 1 4,1-2-7,1 2-5,-2-3 1,2 1-6,1-3-2,-2 1 5,2-1-4,2 1-6,-3-3-4,1-1-13,-4-4-11,6 9-25,-6-9-9,5 5-19,-5-5-10,7 3-21,-7-3-12,0 0-85,0 0-216,11-3 95</inkml:trace>
  <inkml:trace contextRef="#ctx0" brushRef="#br0" timeOffset="6531.25">5061 9307 115,'0'0'118,"2"8"0,1-4-25,-3-4 10,4 11-15,-1-6-3,0-1-13,0 1-8,-3-5 0,9 7-11,-7-2-7,-2-5-9,5 2 2,-5-2 6,0 0-6,0 0-2,9 2 2,-9-2-8,0 0-5,13-9-4,-6 1 0,-1-1 8,0-1-10,1 3-2,0-4-1,0-2-2,-1 5-10,-1-2 2,2-1-1,-2-2 6,0-2-8,-1 3 0,-2 1-1,0 1 3,-1 3-3,-1 0 0,0 7-3,1-10 8,-1 10-11,0 0 10,1-7-2,-1 7-5,0 0-5,0 0 5,0 0 3,0 0 8,0 0 5,0 0 14,-3 22-3,3-10 13,0-3 12,-2 1-2,4 4-5,-1-4-7,1 2 1,1 1-2,-2-2-3,6 1-4,-4-2 1,3-3-8,1 1-2,-2 0-3,4-2-4,-1-1 3,1-1-5,1 0-1,2-4-11,1-1-20,0-1-33,4-4-54,0 0-44,-2-1-148,3-3-323,-3-1 144</inkml:trace>
  <inkml:trace contextRef="#ctx0" brushRef="#br0" timeOffset="8523.4375">5907 9089 45,'0'0'101,"0"0"-11,0 0 2,0 0-13,0 0 1,0 0-5,0 0-9,5-7-10,-5 7-1,0 0 3,0 0-1,0 0-13,0 0-5,0 0 5,0 0-4,0 0-6,-5-14 0,5 14-8,0 0-4,0 0-1,-1-11-8,1 11-1,0 0 2,-4-8 4,4 8-7,-3-6-1,3 6-2,0 0 3,-5-7 1,5 7 2,0 0-3,-6-6 1,6 6-3,0 0 15,-8-6-4,8 6-8,0 0 0,-11-2-1,11 2 2,0 0 1,-11 2 1,11-2 1,-7 7 4,3-2-1,-2 3 1,2 1 17,-1 3-4,-2 3 7,-1 1 7,0 2 1,1-1-5,3 9-2,-1-9-6,-1 0-1,1 2-4,1-1-1,3-2-1,1 1-2,0 0-6,0-2 1,1-3 0,2 0-8,1-2 4,-1 2-4,2 0-2,2-5-1,-2 4 0,0-2 0,0-1-2,3 0-2,-3-2 2,0 0-3,1-3 4,2-1 2,-2 0-2,2-1-1,-8-1 1,14 0-4,-14 0 0,17-5 1,-10 2 0,2-4-4,-2 2 2,0-3 2,1 0 2,-2 0-4,-1 0-2,-1 2 3,0-6-2,0 4 2,-1-4-7,-1 3 5,-2 0-3,0 1-1,0-1 6,0 9-3,-5-13-1,1 6-1,0 2-5,-1 2-4,5 3-3,-11-7 0,4 4-11,1 1-7,6 2-9,-15 0-27,15 0-17,-16 2-14,7-1-24,2 3-22,2 1-10,-3-2-94,0 1-265,1 3 118</inkml:trace>
  <inkml:trace contextRef="#ctx0" brushRef="#br0" timeOffset="9085.9375">6053 9136 48,'-2'16'134,"0"-4"-12,1 4 7,-1-1-19,1-3-14,1 1 8,1 3-5,-2-3-1,2-1-16,-1 0-2,4-2-11,-1 0-13,-1-1 4,3 1-8,-1-3-6,0 3-1,0-4-7,0-2 3,1 2-3,2-2-2,-3 0-8,3-1-4,-7-3 2,12 0-4,0-3 6,-1 1-10,0-4-2,0 0 4,-1-1-2,2-1-3,-2-1 2,-1 1-8,1-6-7,2 2 9,-3-2-4,0 1 2,1 0-1,-4-3-4,-1 1 2,-1-2-2,-1 5 3,-2-4-4,-1 1 4,-1 4 0,1 0-4,-3-1 0,-1 2 6,0 0 4,-2 1-4,2 4 2,-3-2-1,0 2 1,1 0-3,-1 3-3,0 0 1,-3 1-3,10 1 3,-16 1-5,5 0-13,0 2-31,2 1-14,1-1-28,-1 2-18,-2 1-15,1 2-28,1 0-94,-1 1-258,-3 2 115</inkml:trace>
  <inkml:trace contextRef="#ctx0" brushRef="#br0" timeOffset="9648.4375">6435 9185 7,'0'8'108,"0"-8"17,0 0-14,0 0-1,7 3-8,-7-3-4,0 0-2,12 3-3,-12-3-3,10 2-8,-10-2-12,10 0-2,-2 0-9,-8 0-8,11 2-3,-4-2-9,1 3 6,-8-3-9,15-3-6,-15 3-2,10 0-1,-10 0-1,10 0-6,-10 0-6,8 3 2,-8-3-30,0 0-31,10 0-38,-10 0-36,0 0-104,0 0-243,0 0 108</inkml:trace>
  <inkml:trace contextRef="#ctx0" brushRef="#br0" timeOffset="11445.3125">6711 9186 46,'0'0'97,"0"0"-7,0 0-7,0 0-5,0 0-8,0 0-10,0 0 9,0 0-10,0 0-7,0 0 1,0 0-7,0 0-4,0 0 7,0 0-2,0 0-6,4-6-4,-4 6-1,5-6-7,-5 6 7,6-10-8,-1 6-2,-2-3 0,-1 0 0,5 0-2,-3 1 1,1-3-4,1 1-3,-2 0-3,1-1 3,0 2-6,-1-2 5,1 1-8,0-2 2,0 2 3,-2 2-12,2-2 5,-3 4-4,1-4 3,0 1-2,-3 7-1,2-12-2,1 7-2,-3 5 7,0-10-3,0 10 5,1-7 4,-1 7 2,0 0 5,0-9-2,0 9-3,0 0 0,0 0-10,0 0 5,0 0-3,0 0 1,0 0-3,0 0 0,-4-7 4,4 7-2,0 0-5,0 0 4,0 0-2,0 0-1,0 0-4,0 0 7,0 0-5,0 0-6,0 0 7,0 0 0,0 0-2,0 0-1,0 0 8,0 0-5,0 27-3,0-18 10,0-1-4,0 3 4,0 1 2,0 4 2,1 1 10,-1-5-13,-1 6 2,0 1 0,1-4-1,0 2-3,0-3 1,1-2 1,0 0-2,-1-2-2,3 0-2,-3-3-1,1 5 7,-1-4-5,3-1-3,-3-7-1,2 14 8,-1-9-8,-1-5 9,2 12-3,-1-9-5,-1-3-5,0 0 7,-1 12 0,1-12-4,0 9-4,0-9 5,0 0 3,-2 10-2,2-10-25,0 0-18,0 0-15,-1 7-21,1-7-20,0 0-22,0 0-109,0 0-246,0 0 109</inkml:trace>
  <inkml:trace contextRef="#ctx0" brushRef="#br0" timeOffset="12507.8125">6982 9104 53,'-2'-10'62,"2"10"-3,0 0-11,-1-7-8,1 7 7,0 0-9,0-9 0,0 9-6,0 0 1,1-10-1,-1 10 2,3-7 7,-3 7-4,0 0-9,0 0-1,1-10-7,-1 10 3,0 0 5,4-5-16,-4 5 10,0 0-6,10 0 3,-10 0-5,0 0 8,12 5-13,-12-5 9,10 5-7,-6-4 1,2 2 0,-6-3-4,9 5 2,-4 0-5,-5-5 8,9 8-7,-5-4 6,1 0 1,-5-4-1,5 8 6,-2-3-3,-3-5-7,6 7 12,-6-7-12,3 5 10,-3-5-6,2 7 1,-2-7-3,0 0 10,3 8-8,-3-8 9,0 0-5,-1 8 5,1-8-6,0 0 8,0 0 4,-6 8 6,6-8 5,0 0-3,-6 6-10,6-6-6,-6 4 0,0-1-4,6-3-2,-8 7 7,2-4-15,3 1 9,3-4-4,-8 11-2,3-6 4,0-1-6,1 1-5,0 2 6,2-2-7,-4 4 5,2-4-1,2 3 3,-1-1 2,2 0 0,1-7-5,-5 15 0,3-9-1,0 0-4,2-6 14,-1 16-11,0-8 1,-1-3-3,2-5 3,0 12-6,0-12 6,0 9 2,0-9-6,-1 12 2,1-12-1,0 8 3,0-8 3,-1 10-5,1-10 3,0 0-1,0 9 0,0-9 3,0 0 0,0 0-4,-1 10-4,1-10 2,0 0 2,0 0 0,0 0-1,0 0 5,0 0-2,0 0 7,0 0-7,0 0 4,0 0-7,0 0 5,0 0-4,0 0 4,0 0 1,0 0-3,0 0-1,11-22 2,-11 22 1,6-3-5,-6 3 4,4-7-7,-4 7-1,7-5 2,-7 5 0,6-4 5,-6 4-5,9-3 6,-9 3-9,11 0 1,-11 0 0,13 0 3,-13 0-3,14 0 4,-7 0-3,-7 0 2,10 2 7,-4 1-4,2-1-8,-8-2 1,9 4 4,-4-3-1,-5-1 3,8 4 3,-2-1 1,-6-3-1,9 3-9,-9-3 7,4 5-1,-4-5 1,5 5-9,-5-5 5,0 0-1,5 1 4,-5-1-3,0 0 5,0 0-5,0 0 5,0 0-1,0 0 7,13-8-38,-13 8-19,1-6-25,-1 6-20,3-8-24,-3 8-114,0 0-248,1-11 110</inkml:trace>
  <inkml:trace contextRef="#ctx0" brushRef="#br0" timeOffset="12906.25">7324 9118 16,'0'0'121,"0"0"-20,0 0-2,0 0-10,0 0 0,0 0 21,19 0-3,-19 0-19,12-1-8,-3 1-2,-9 0-13,16-3-8,-2 2-3,-3 1-1,-1-2-7,4 0-33,-3 0-34,0-1-39,0 1-28,-3 0-96,-8 2-197,11-1 88</inkml:trace>
  <inkml:trace contextRef="#ctx0" brushRef="#br0" timeOffset="13078.125">7302 9247 118,'17'3'104,"-17"-3"-5,18-3-8,-7 0-3,1-1-21,1 0 8,-2 1-14,8 0-18,-7 1-49,6-3-56,-7 5-51,2 0-123,-4 2 54</inkml:trace>
  <inkml:trace contextRef="#ctx0" brushRef="#br0" timeOffset="57070.3125">7724 8939 57,'0'0'64,"0"0"-7,0 0-4,0 0 1,0 0-5,0-11 12,0 11-12,0 0 3,0 0-8,0 0 0,0 0-6,0 0 1,0 0-2,0 0-8,-2-6 9,2 6-7,0 0-3,0 0-7,0 0 4,0 0-5,0 0 2,0 0-8,0 0-3,0 0 0,0 0 2,0 0-6,0 0-3,-4 24 9,2-18-8,2-6 10,-3 16 10,0-6-10,0 0 5,2 0-4,-2-1-2,0 3 2,0-1-5,-2-2 3,3 3-2,-2-1-2,0-1 0,0 0-2,0 0-4,0-1 7,0 1-3,-1-3 2,2 0-3,0-3 1,0 3-2,3-7-3,-3 11 2,0-5-2,3-6 6,-3 7-24,3-7 19,0 0 1,-1 7-2,1-7 2,0 0 7,0 0-7,0 0 0,0 0-12,0 0 8,0 0 2,0 0-2,0 0-2,18-16-3,-12 12 9,0 1 0,0 1-4,-6 2 10,13-7-8,-4 6-3,-3-2-15,2 0 18,-2 1 6,-6 2-15,15-1 3,-15 1 6,13 0-2,-8-1 3,-5 1-1,13-1 2,-13 1-7,9 2-2,-9-2 0,8 1 7,-8-1-5,9 2 1,-9-2-8,0 0-17,7 1-20,-7-1 3,0 0-17,0 0-12,8 0-7,-8 0-14,0 0-50,0 0-156,0 0 70</inkml:trace>
  <inkml:trace contextRef="#ctx0" brushRef="#br0" timeOffset="57390.6249">7822 9007 21,'0'0'68,"0"0"0,0 0 5,0 0-2,3 24-4,-3-15-4,0-1-5,-1 1 22,-1 2 1,2 0-17,-1 1 4,1-2-10,-3 6-10,0 1 7,2 0-20,-3 0 10,1 0-7,2-6-7,0 1-8,-2-1 6,0 2-4,2-4-4,0 1-2,-1 0 3,0-2-10,1 1 6,1-9-4,-2 10 1,0-5-4,2-5-3,-3 8-6,3-8-15,0 0-22,0 9-29,0-9-21,0 0-101,0 0-201,0 0 89</inkml:trace>
  <inkml:trace contextRef="#ctx0" brushRef="#br0" timeOffset="58125">8026 9090 51,'-3'-8'88,"3"8"3,0 0-12,0 0-1,-1-12-16,1 12-5,-1-7 0,1 7-15,0 0 2,1-12-1,-1 12-10,1-10-6,-1 10 0,4-9-3,-3 4 3,-1 5-9,6-10 0,-2 6 0,0-2-9,0 1 7,1 0-2,-1 1-3,2-1 4,-6 5-7,12-5 4,-6 3-11,1 0 2,-7 2 0,14-1 0,-14 1 9,13 3-4,-7-1-3,0 0-1,1 2 1,-2 1 1,0-1-6,-1 3 3,0-2-1,2 4 1,-4 1-6,0-3 18,-1 2 0,0 2 3,-2-2-4,0 3 11,-1 1 0,0-2 2,-1 1-1,-3 6 1,1-3-16,0-1 9,-2 3 4,2-1-1,-2 2 0,0-2-2,1-1-11,1 1 6,-2 0 0,2-5-8,0 4 6,0-3-3,1-2-5,2 2 10,-2-5-7,4 5-4,-2-5-1,2 1 6,0-8-6,2 14 1,-1-9-3,-1-5 6,5 12-3,-1-11-3,0 5 0,-4-6-1,12 3 7,-5-1-6,1-2 1,-8 0 0,16-3-2,-6 2 4,-2-2-10,2-2 4,-1 2-1,-2-1-1,-1 1-3,-1-3 3,1 3-3,-3-3 4,-3 6 3,4-11 3,-3 4-7,1 2 11,-2 5-9,-6-15 3,2 8 1,-2 0 9,0-2 5,-1 2-3,0-2-2,-1 2 1,-1-4-6,0 3 9,0-2-10,0 1-3,2 1 3,0 0 1,-1-1-6,1-3-25,2 3-43,0-3-23,0 3-32,-1-2-97,1 1-236,0-6 104</inkml:trace>
  <inkml:trace contextRef="#ctx0" brushRef="#br0" timeOffset="72437.5">2289 9907 47,'0'0'54,"0"0"-4,0 0-7,0 0-4,0 0 1,0 0 31,0 0-2,0 0-18,4 19-2,-3-11-2,-1 1-11,2-1 4,-2 3 15,1-1-15,-1 0-3,1 2-3,1-3-4,-2 0 9,1 4-8,0-4-7,-2 2-2,2 1 0,-1-1-10,0 0 8,-1-1 2,2 2-2,-3-2-10,0 1 5,2-3-9,-1-1 5,1-7-8,-3 16 0,3-10 8,0-6-2,-1 8-6,1-8 1,0 0-3,0 9 4,0-9-7,0 0 7,0 0-5,0 0 7,0 0-4,0 0 7,0 0-9,0 0-1,0 0-4,0 0 0,0 0-8,3-32 15,1 23-9,-2-3 5,1 1-3,-1 0 6,2 0-7,0 1 2,0-2 3,2 1 1,-1-1 3,0 1-2,1 1-6,-1 0 1,1-1 5,0 2 3,-1 5-3,1-1-6,-3 0-2,-3 5 7,10-7-5,-10 7 2,10 1 5,-10-1-6,9 4-7,-9-4 15,6 9-7,-2-2-2,1 0 8,1 3-19,-4-4 12,1 3 2,0 0-4,-2 1 15,3 0-14,-4-1 6,0-1-1,1-1-2,-1-7-1,0 12 8,0-4-5,0-8-1,0 9-2,0-9 9,0 0-8,-2 10 6,2-10-3,0 0 2,0 0-12,0 0 10,0 0-7,-9 0 1,9 0-3,0 0-1,0 0-4,-3-19 5,3 19-6,0-13 7,3 4 3,-2 0-8,2-2 7,-1 1-1,1-2 0,2 3 0,1-1-1,1 1 6,-2-1-2,0 3 4,1-1-12,1 0 11,-2 3-8,0 1 4,1 1-5,1-1 10,0 2-14,-7 2 12,14 0 8,-6 0-11,3 2 0,-4 2 6,-1 2-5,2-1 7,0 1 0,-1 1-1,-2 1-4,1 1 2,-1-1-2,-1 0-5,0 2 4,-1-1 3,0 0-4,-2 1-2,-1-3 7,1 1 0,-1-8 4,0 13-5,2-8 0,-2-5-4,0 13 1,0-6 2,0-7 4,0 0-9,-2 12-10,2-12-25,-1 7-26,1-7-81,-3 6-156,3-6 70</inkml:trace>
  <inkml:trace contextRef="#ctx0" brushRef="#br0" timeOffset="72929.6875">2909 9996 42,'10'-2'59,"-10"2"-8,12 2 1,-12-2-9,14-2 6,-8 2-15,-6 0 2,14-2-5,-6 4-3,0-4-42,-8 2-55,11 2-74,-11-2 32</inkml:trace>
  <inkml:trace contextRef="#ctx0" brushRef="#br0" timeOffset="129465.8203">2793 10011 49,'0'0'57,"-8"1"0,8-1 3,0 0-2,0 0 16,0 0-10,0 0 0,0 0-1,0 0-1,-11 0-9,11 0-5,0 0-5,0 0 4,0 0-3,0 0-5,-7 2-4,7-2-3,0 0-2,0 0-3,0 0 1,0 0 1,0 0-2,0 0 2,-7 2-1,7-2 2,0 0 6,0 0 4,0 0-4,0 0 1,0 0-3,0 0 2,0 0 1,0 0-6,0 0 1,0 0 1,0 0-5,0 0 1,0 0-4,0 0 2,0 0-3,0 0-3,0 0 2,0 0-6,0 0-5,0 0 4,0 0-3,0 0-2,0 0-5,0 0 1,0 0 1,0 0 0,0 0-4,0 0 5,0 0 1,0 0 0,16-13 0,-16 13 7,13-4-3,-8 2 0,-5 2 0,17-5-2,-11 4 0,3-3 3,-1 4-6,2 0 2,-2-2-3,-1-1 4,0 1 0,4 1-2,-4-3-1,-7 4 0,12-2-3,-4 1-1,-8 1-3,12-3 6,-7 2-1,-5 1 4,10-3-9,-10 3-2,7 0 3,-7 0 2,0 0 1,13-2 5,-7 0 0,-6 2-2,8-3 4,-8 3-6,0 0 1,9 0-4,-9 0 2,0 0 3,8-2-3,-8 2 0,0 0 1,9 0-1,-9 0-2,0 0 2,0 0-3,0 0-10,0 0-6,9 0-9,-9 0-9,0 0-12,0 0-10,0 0-18,0 0-25,0 0-14,0 0-26,0 0-24,0 0-83,0 0-263,0 0 118</inkml:trace>
  <inkml:trace contextRef="#ctx0" brushRef="#br0" timeOffset="130333.0078">2797 10119 39,'0'0'65,"0"0"-1,0 0-1,0 0-4,0 0 1,0 0-3,0 0-8,0 0 6,0 0-3,0 0-10,0 0 0,0 0-2,0 0 3,0 0-12,0 0 2,0 0 0,0 0-4,0 0-1,0 0-7,-11 5 0,11-5 1,0 0-5,0 0 3,0 0 1,0 0 1,0 0 1,0 0 4,0 0 0,0 0-3,0 0 4,0 0-4,0 0 12,0 0 5,25 3 1,-25-3-1,11 0 3,-11 0-5,18-3 3,-8 2-9,2 0 2,1-1-2,-2 1 2,1 0 1,0 1 5,0-3-1,1 1-5,-4 2-1,2-1 1,1 0-2,-2-2 3,0 2-4,-1 0-3,-1-2-2,-8 3-2,10-2-1,-10 2-4,11 0 0,-11 0 0,9 0-3,-9 0 2,0 0 2,9 0 4,-9 0 3,0 0 3,0 0-4,10-2 5,-10 2-7,0 0-3,0 0-1,0 0-1,0 0 0,7-2-2,-7 2-9,0 0-11,0 0-13,0 0-20,0 0-14,0 0-19,0 0-22,0 0-34,0 0-28,0 0-32,0 0-101,0 0-307,0 0 136</inkml:trace>
  <inkml:trace contextRef="#ctx0" brushRef="#br0" timeOffset="133004.8828">3257 9850 49,'0'0'98,"0"0"4,0 0 1,0 0-13,0 0 2,0 0-7,0 0-2,0 0-3,0 0-9,0 0-6,0 0-11,0 0-3,0 0 4,0 0-8,0 0-1,0 0-3,-7 25-5,7-17 7,0 2-11,0 2 0,-1-2-3,1 2-3,-3 0 6,2 0-6,0 2-3,-3-2-3,1-3-1,1 1-2,1 1 1,-3-4-5,0 4-2,3-5 5,0 1-1,1-7-6,-3 10 4,3-10-8,-3 9 4,3-9-5,-1 7 6,1-7 0,0 0-2,0 0 3,0 8-2,0-8 4,0 0-11,0 0 3,0 0-5,0 0-12,0 0 18,0 0-2,0 0 7,0 0-7,22-7 0,-22 7-3,9-5 3,-9 5 6,9-4-10,-5 1 9,2 0-2,-6 3-4,11-7-2,-4 6-1,-1-3 4,-6 4-6,10-5 1,-4 3-7,-6 2-14,7-5 3,-7 5-3,9 0-9,-9 0-9,0 0-7,0 0-8,10-1-15,-10 1 0,0 0-10,0 0-6,7-2 1,-7 2-6,0 0-5,0 0-6,0 0-66,0 0-178,0 0 79</inkml:trace>
  <inkml:trace contextRef="#ctx0" brushRef="#br0" timeOffset="133333.0078">3360 9901 81,'0'0'90,"0"0"-9,0 0-10,0 0-5,0 0 6,0 0-8,0 0 3,0 0 6,0 0 10,-2 33-8,2-23 3,0 2 1,0 5-4,0 0-8,0 1-3,0 0 2,0-2-5,0-1-6,1 2 9,0-2-15,-1-1 4,-1 1-9,1-3-1,0-1-4,0-1-5,0 1 0,1 0 9,0-3-5,-1 0-3,0-8-7,-1 12 7,1-12-10,0 9-2,0-9-5,0 8-6,0-8-10,1 8-17,-1-8-11,0 0-10,0 0-16,0 0-21,0 0-31,0 0-25,0 0-130,0 0-280,0 0 123</inkml:trace>
  <inkml:trace contextRef="#ctx0" brushRef="#br0" timeOffset="134223.6328">3534 10035 52,'0'0'114,"0"0"-5,-8-4 4,8 4-7,0 0-8,-5-6-18,5 6 5,-4-7-10,4 7 1,-4-7-5,2-1-9,2 8 7,-3-9-9,3 9-11,0 0 4,-3-9-3,1 2-4,2 7-4,-1-10-2,1 2-5,0 8 0,1-11-6,-1 11 1,4-10-5,-4 10 6,4-8-5,-2 4 1,-2 4-7,4-8-2,-4 8-2,5-4 2,-5 4-5,7-3-1,-7 3-2,0 0 0,0 0 6,14 3-2,-14-3-2,10 7 1,-5-7-4,0 5 2,2 3-1,-2-3-1,1 3 2,-2 0 1,0 1-3,2-2 2,-2 1-3,-1 2 1,0-3 6,-1 2 0,-1-1-1,-1 4 6,0-3 1,-3 4-2,2-1 3,0-3-4,-2 4 2,1-1 1,-3 0-4,4 0 0,-2-2-4,-1 2-2,0-3 2,2 3-2,-2 1-1,0-2-5,-1 0 2,2 0 2,0-1-5,0-1 1,0 0-1,1 0-1,1-2-4,1-7 0,-2 14-1,2-7-6,0-7 2,0 10-5,2-3-1,0-2 2,-2-5 1,7 9-2,-5-4-10,4-2 2,-6-3-1,8 3 6,-3 0 1,-5-3-2,12 1 1,-12-1 1,14 3 1,-8-5-3,-6 2 1,11-2 1,-11 2 5,11-5-4,-7 3 4,-4 2 2,5-7 3,-5 7 0,1-9 2,-1 9 6,-1-12 7,1 12 1,-8-14 6,3 6 6,-1-1 7,-3 1-2,2 0 4,0-3-6,-3 4-4,1-3 0,-3-4-1,1 2-8,0-1 3,2 4-6,-3-3-7,4 2-10,-1 0-21,1 1-5,2-3-18,-2 1-7,2 1-22,1-1-18,-3 2-25,3 1-11,1-2-14,-1 3-114,1 2-281,4 5 125</inkml:trace>
  <inkml:trace contextRef="#ctx0" brushRef="#br0" timeOffset="138598.6328">2341 10544 15,'0'0'89,"0"0"-8,0 0-2,0 0-3,-3-5 2,3 5-7,0 0-6,0 0 6,0-10-5,0 10 0,0 0-3,0 0 1,-3-10-1,3 10 0,0 0-8,0 0 6,0 0-8,0 0 2,0 0 0,0 0 0,0-9-9,0 9 2,0 0-11,0 0 1,0 0-3,0 0-7,0 0 6,0 0-3,0 0 4,2 29 3,-1-21 2,0 2-4,-1 1-2,0 1 1,0 2 1,-1-2 0,2-1-4,-2 2-1,1 0-1,0-1-2,1 0 0,1-2-1,-4 2-2,1-2-2,0-1-6,2-2 1,-1-7 2,-3 14-5,3-14-1,-1 8-2,1-8-4,-1 10 4,1-10-1,0 0-1,1 6-1,-1-6-1,0 0 2,0 0 2,0 0-3,0 0 2,0 0 0,0 0-11,0 0 3,0 0-6,0 0-4,0 0-3,-6-28-4,6 21-2,0 7 3,1-13 2,0 5-2,0 0 8,2-2-16,1 0-2,1-2-2,-1 2 5,0-2-2,3 2 8,-3-1-5,1 1 6,2 0-2,-2 1 1,2-2 1,0 2 0,1 1 0,-2 0 3,-1 3-2,1 0 2,-3 1-3,-3 4 4,8-5-5,-8 5 2,5-4 1,-5 4 5,8-2-3,-8 2 4,0 0-3,10 6 7,-10-6-3,7 9 2,-3-3 0,0 0 3,-3 4 3,7 1 3,-4-3-1,-2 9 1,1-5 1,-1 0 0,1-2-1,0 4 1,-2-2-2,0-1 2,0 1-1,2 3 1,-4-3-2,2-1-1,-1 0-4,1-1 2,-1 1-2,0-1 5,2-1-6,-4 1 1,2-3-2,2 3-3,-2-10-6,-2 14 0,2-7-8,0-7-5,2 12-13,-2-6-6,0-6-17,1 8-19,-1-8-17,3 6-13,-3-6-17,0 0-112,2 8-256,-2-8 113</inkml:trace>
  <inkml:trace contextRef="#ctx0" brushRef="#br0" timeOffset="139145.5078">2678 10660 52,'-5'-5'136,"5"5"-4,0 0-10,0 0-3,0 0-10,0 0-2,0 0-14,0 0-8,0 0-2,0 0-9,0 0 2,0 0 9,0 0 3,21-8-7,-13 7-8,0-2-6,3 2-3,2-3-6,1 1-6,-1 1-6,1-2-4,-3 1-11,4 1-16,-3-1-17,1 1-15,-3 1-15,2 0-24,-2-2-24,-2 1-11,1 1-9,-9 1-24,12-1-108,-5 1-250,-7 0 110</inkml:trace>
  <inkml:trace contextRef="#ctx0" brushRef="#br0" timeOffset="139379.8828">2752 10773 11,'11'-4'143,"-4"2"-8,2-1-7,0 0-11,1 0-10,1-1-12,0 2-4,-1-3-11,1 2-8,1-1-11,-3 1-29,1 1-36,0-3-11,-10 5-25,16-2-27,-9 1-91,-7 1-171,0 0 75</inkml:trace>
  <inkml:trace contextRef="#ctx0" brushRef="#br0" timeOffset="140981.4453">3358 10549 72,'0'0'114,"0"0"-1,0 0-6,0 0-7,0 0 4,0 0-7,0 0 2,0 0-10,0 0-8,0 0 7,-8-19-23,8 19-6,0 0 1,-5-6-3,5 6 1,0 0 1,0 0 2,-7-7-2,7 7-2,-3-5-4,3 5 0,-4-5-3,4 5 0,-5-6 0,5 6 2,0 0-1,-9-6-5,9 6 0,0 0 1,-5-7-6,5 7-3,-5-3-7,5 3-3,0 0-1,0 0-9,-10-4 2,10 4-5,0 0-1,-10 0-3,10 0-3,0 0 0,-11 2-2,11-2-3,-7 3 2,7-3 0,-10 7-6,8-4 0,-2 2 1,-1 1 0,1-1 2,-3 2-4,0 1 2,1 1 3,0 3 1,1 0-2,0 0-2,2-4 4,-1 6 0,1-1 2,-2 1 2,4 1-1,-2-1 1,3-4-1,-1 6-2,2-6 1,0 5 1,3-1-4,-1-2 5,1 0-2,0-4-1,2 4-2,-1-3 3,-1 1-2,0-2 1,1 2-1,1-5-1,0-1 1,-2 1 0,5 0 0,-4-2 3,2 1-3,-1 0-2,2-1 2,-3-1-2,3-1 4,-8-1-1,11 0-1,-11 0 1,12-3 0,-6 0-1,0-1-2,1 1 3,-2-1 4,0-1-5,0 0-1,1 0 2,-3-3-2,2 1 1,-2-2 0,0 0 3,0 2-2,-2-4 0,-1 4 2,0 7-4,-4-15 3,1 6-5,-1-1-1,-1 3-3,-2 0 3,2 2-3,-1 1-5,-1 0-10,7 4-18,-15-7 3,9 7-10,-2-2-18,8 2-16,0 0-19,-20 2-11,20-2-19,-12 6-21,7-4-16,-3 2-122,2 4-307,1 1 137</inkml:trace>
  <inkml:trace contextRef="#ctx0" brushRef="#br0" timeOffset="141825.1953">3534 10570 3,'0'0'55,"0"0"0,0 0 0,0 0 5,-2-7-2,2 7-3,0 0 3,0 0-6,0 0 7,0 0 2,0 0-5,0 0 0,0 0 7,0 0-10,0 0 3,0 0-7,0 0 2,0 0 2,0 0-5,0 0-7,-8-2 1,8 2-6,0 0-6,0 0 0,0 0-2,0 0-1,0 0-3,-7 13-5,7-13 8,-2 11-2,2-11 1,-3 11 4,3-6-3,-2 6 0,0 2 2,1-3 8,-3 1 2,4 1-3,2-1-2,-4 4-1,4-6 5,0 3 1,-2 1-4,1-4 2,2 1-3,-3 0-1,4 1-3,-3-1 0,3-2-5,-2 2-2,4 0-2,-2-3 2,2 2-4,-1-2-2,0-2-1,3 1 3,-1-1-5,1-4-3,1 5-1,-3-4 0,3 1 2,-1-3-2,2 0-2,-10 0 0,14-3-2,-4-1 4,1 0-3,0 2 0,-2-5 1,-1 2 2,0-2-3,0 0-1,0-3 0,-1 1-1,0-5 0,1 3 0,-3 3 0,0-4-3,-1 3 3,-3-4-2,4-4-1,-3 6 2,-4-2 1,2 1 3,-2-4-1,0 3 10,-1 2 7,-1-1 0,0 1-4,-1 1-1,-3-1 3,1 3-4,-1-1-2,-1 3-1,-1 0 1,-1 3-4,-1-1-8,1 2-2,0 2-18,-2 0-18,0 1-18,2 2-26,-6 3-30,6 0-29,-5 0-17,1 2-42,0 1-101,1 2-322,-2 2 142</inkml:trace>
  <inkml:trace contextRef="#ctx0" brushRef="#br0" timeOffset="149939.453">2435 11335 25,'0'0'59,"0"0"5,0 0-2,0 0-4,0 0 6,0 0-1,0 0 2,0 0-5,0 0 0,0 0 4,0 0-8,0 0-8,0 0-6,0 0-7,0 0-2,0 0-3,0 0 5,0 0 11,0 0 1,0 0 2,4 22 15,-3-15-15,2 5 2,0 2-2,1 1 4,0 2-8,1 3 1,2 3 4,-3 5-5,2-4 3,-4-5-4,1 7-5,1 1 7,-2-8-12,1 8-3,1-9 5,0 0-9,0 0-2,-3 0 1,4 0-7,-1-3 1,-3 1-3,-1-4 1,3 0-2,-2-2-3,0 0 3,2-1-4,-2 0 0,2 2-4,-1-5-2,-1 0-1,1 0-8,-2-6 3,1 11-7,0-6-4,-1-5-4,0 0 0,0 9-12,0-9-7,0 0-4,4 7-10,-4-7-13,0 0-20,0 0-20,0 0-14,0 0-16,0 0-94,0 0-244,0 0 108</inkml:trace>
  <inkml:trace contextRef="#ctx0" brushRef="#br0" timeOffset="150519.5312">2477 11342 18,'0'0'64,"8"-5"-3,-8 5-2,9-5 1,-4 1-10,-5 4 2,13-5 0,-6 3-6,0 0 1,3 1-2,0-2 2,2 1-6,-3 2 4,1 2-1,3 1 5,-2-2 1,-1 1-2,3 0-9,1 0-1,-2 1-5,2 1 3,-5 1-5,1 0-6,0 0 2,-1 1 12,-2-2-9,3 3 2,-4 0-5,1-2 0,-1 3 7,-1-2-5,0 0 8,-1-1-3,-2-1 6,-2-4-8,3 13 4,-3-8 4,0-5-6,-6 16-1,1-8-3,0 1-1,-2 0-4,-1-3 3,1 2 1,-5-2-5,2 2 1,-3-4-7,-1 4 1,3-1-4,-2-2-1,1-1 8,2 1-9,-3-2-4,3-1 4,3 1-9,0-2 10,7-1-5,-13 4-1,7-3-2,-2 2 2,8-3-4,0 0-5,-11 0-16,11 0-2,-9 3-18,9-3-17,0 0-19,0 0-6,0 0-42,-6 4-3,6-4-19,0 0-76,0 0-236,0 0 105</inkml:trace>
  <inkml:trace contextRef="#ctx0" brushRef="#br0" timeOffset="150925.7812">2963 11618 5,'0'0'110,"0"0"5,0 0-11,23-9-2,-13 6-2,0 0-4,2-2-13,2 0-4,-3 2-6,2-1-8,6-1-6,-7 0-8,2 1-13,0 1-25,1-2-18,-2 3-30,-3 0-25,2 0-25,-6 1-67,-6 1-163,0 0 72</inkml:trace>
  <inkml:trace contextRef="#ctx0" brushRef="#br0" timeOffset="151136.7187">3032 11697 2,'0'0'110,"7"8"11,-7-8-5,0 0-18,18-3-11,-18 3-4,12-2-11,-6 0 3,-6 2-22,18-2-4,-10 2-24,0-3-20,2 2-29,0-1-35,-2 1-77,-1-2-147,-7 3 65</inkml:trace>
  <inkml:trace contextRef="#ctx0" brushRef="#br0" timeOffset="152339.8437">3525 11246 36,'0'0'102,"10"22"-4,-10-22-2,4 13-3,-4-13-7,4 13-11,-3-3-1,0-1 3,1 1-4,0-3-2,-2-7-7,3 16 0,-1-9-1,1 1-9,-3-2-1,3 2-2,-3-2-1,0-6-3,2 12-3,-2-12-5,3 10-8,-3-10 3,0 12 12,0-12-19,1 10-3,-1-10-3,0 0-7,4 11 4,-4-11-4,0 0 7,0 0-4,2 10 1,-2-10 3,0 0 0,0 0-1,0 0 2,0 0-2,0 0 0,0 0-4,0 0 0,0 0-3,0 0-5,0 0-2,0 0 1,0 0-2,0 0-6,0 0 4,0 0-3,-6-33 2,6 33-1,2-10-4,-2 10 0,2-11-3,-1 3 0,-1 8 1,4-11 3,-3 5-2,3 0 1,0-2-2,-2 2 5,2-1-4,1 2-3,-1-2 4,0 1-1,0-1-1,4 0 3,-5 3-3,3-2 4,2 0-2,-4 3 6,0-2-11,-4 5 8,8-7-3,-8 7-2,6-2-2,-6 2 4,9-3 2,-9 3-4,0 0 3,14 4 1,-9-1-4,0 0 7,0 1-6,2 4 4,-1-1 1,-1 0 0,1 3 8,1-3-5,-2 3 5,-2 1 0,3 0-1,-2-1 4,0-2-3,1 2 1,-3-3-2,2 1 2,-4-8 1,3 12 5,-2-7-3,-1-5 0,0 0 0,7 10 2,-7-10-3,1 5 9,-1-5-4,0 0 1,0 0 0,0 0-3,0 0-6,0 0-3,0 0 0,0 0-4,0 0-2,0 0-4,-10-19 0,10 19-2,-2-12-6,2 12-1,0-16-1,2 10 3,-1-2-2,1-2-3,0 3 6,0 0 1,2 1 1,0-5 1,0 3-6,1 1 6,-1 0 1,0 3 1,-1-2-5,-3 6 7,8-9-4,-4 6 0,3 1 5,-7 2-2,11-2-1,-11 2 6,10 4-4,-1-4 9,-3 4-5,2 3 7,-2-3-3,1 0 9,3 1-6,-10-5 1,13 8 1,-8-3 2,-5-5 0,9 12-3,-4-7-1,-5-5 1,6 10-1,-6-10-1,6 8-1,-6-8 1,3 9-13,-3-9-6,3 9-21,-3-9-22,1 9-24,-1-9-35,0 0-43,0 0-105,-2 15-282,2-15 125</inkml:trace>
  <inkml:trace contextRef="#ctx0" brushRef="#br0" timeOffset="153062.5">3532 11676 30,'0'0'71,"0"0"-3,0 0 4,0 0-6,0 0-5,0 0 0,0 0 5,0 0-1,-12 0-13,12 0 8,0 0 0,0 0-2,0 0-3,0 0-5,0 0 0,0 0-2,0 0-10,0 0-2,0 0-8,0 0 3,0 0-3,0 0 2,0 0-9,0 0 0,0 0-5,0 0 0,0 0-2,0 0-1,0 0-5,0 0-3,0 0 6,0 0 5,0 0-9,37-1 6,-23-1 0,3 0-3,0-1 5,3 2-5,1-2-8,6 0 6,-5 0 1,6 0 0,0 0 2,-7 1-3,2-1-4,-2 0 4,7 2 7,-7-1-8,2 1-5,-1-2 4,-3 2-5,0 0 5,3 1 2,-4 0 1,-1-5-3,1 3 11,-6 2-2,1 0 6,-1-2 1,-12 2-1,21-1-2,-21 1-1,15 0 0,-15 0-1,14 1 2,-14-1 2,12 0 0,-12 0 0,0 0-4,0 0 0,15-1-2,-15 1-5,0 0 1,0 0-3,12-1-8,-12 1-12,0 0-17,0 0-22,0 0-25,0 0-35,0 0-45,0 0-79,0 0-253,0 0 112</inkml:trace>
  <inkml:trace contextRef="#ctx0" brushRef="#br0" timeOffset="153824.2187">3796 11936 106,'3'10'155,"-2"1"-8,0-2-15,2 1-2,1 0-14,0 1-6,-4 2-4,2-4-10,-1 2-8,-1-1-5,3 1-5,-2-1-5,-2-3-7,2 0-7,-1-7-5,-1 13-5,1-13-8,0 9 4,0-9-6,0 0-3,1 11-2,-1-11 4,0 0 4,0 0 0,0 0-5,-3 6-2,3-6-6,0 0-5,0 0 0,0 0-2,-11-21-5,8 14 1,2 0-2,1 7-1,-2-11 1,2 2 2,-2-2-9,4 2-2,-2-3-1,0 3-3,2-1 0,1-1-1,-1 0-4,3 1 4,0 1-2,2-3 0,-2 4-3,1-2 2,2 2 0,-2 1 0,2-1-1,0 1 0,0 1-2,0 3 1,-1 2-3,0 0 4,-7 1-1,16 2 4,-10 1-2,2 1 1,1 0 0,-4 3 1,-1 0 0,2 0 2,-1 3-2,-1 0 3,1 0 4,-3 0 3,1-1 1,0 3 1,-1 0 3,0-2 1,0 2-3,-1-2 0,-1-10 3,4 16-4,-2-10 1,-2-6-3,3 11 1,-3-11-1,3 10-2,-3-10-6,4 9-9,-4-9-7,3 10-10,-3-10-10,6 7-14,-6-7-10,3 6-8,-3-6-11,0 0-22,0 0-20,18 2-33,-18-2-142,0 0-318,0 0 142</inkml:trace>
  <inkml:trace contextRef="#ctx0" brushRef="#br0" timeOffset="154363.2812">4527 11526 67,'0'0'158,"0"0"-3,0 0-6,0 0-11,0 0-9,0 0-10,0 0-12,0 0-9,27 5-10,-27-5-8,0 0-9,21 3-3,-21-3-10,15-3-9,-4 2-16,-1 0-26,-10 1-11,23-4-23,-11 1-16,-12 3-31,21-8-24,-9 8-18,-2-2-86,-10 2-220,0 0 98</inkml:trace>
  <inkml:trace contextRef="#ctx0" brushRef="#br0" timeOffset="154560.5469">4543 11650 142,'0'0'146,"0"0"-9,0 0-9,0 0-2,0 0-11,0 0-12,27 0-8,-27 0-14,20-4-2,-9 1-9,-11 3-17,18-1-24,-7 0-29,0-3-33,0 3-32,2 0-29,-13 1-92,15 0-201,-15 0 89</inkml:trace>
  <inkml:trace contextRef="#ctx0" brushRef="#br0" timeOffset="155146.4843">5116 11018 58,'0'0'134,"0"0"-6,0 0 6,0 0-6,0 0-9,0 32-4,-2-22-5,0 3-4,0-2-3,-1 1-3,0-1-12,1 1-4,-2 0-4,0 0-5,0-2-1,2 0-9,-3 0-4,2-3-6,1-1-3,-1 0-10,2 2 1,1-8-4,-7 8-8,7-8-3,-2 6-1,2-6-1,0 0-3,-3 7-3,3-7-3,0 0-1,0 0-7,0 0 4,0 0 0,0 0-5,0 0-2,0 0 4,0 0-4,22-7-3,-14 4 2,-2 0-1,3 1 1,0-1-3,0 0-2,-1 0-5,-1 2-12,3-2-13,-2 1-15,-1 1-17,-7 1-11,13-1-9,-7-2-6,-6 3-13,10-1-6,-10 1-5,10-3-7,-10 3-6,8-3-3,-8 3-68,6-3-211,-6 3 94</inkml:trace>
  <inkml:trace contextRef="#ctx0" brushRef="#br0" timeOffset="155423.828">5277 11072 68,'0'0'115,"0"0"7,0 0 4,0 0 2,0 0 3,-3 24 4,1-15-1,-1 1-2,2 1 1,-1 2-1,-2 3-2,1-2-13,-2 2-8,1-4-5,0 3-10,2-2-7,-1 0-5,-1-4-13,1 4-5,0-4-5,0 2-4,0-2-8,1 0-6,1-3-3,0 1-13,1-7-5,-3 11-17,3-11-20,-2 8-17,2-8-25,-3 6-29,3-6-31,0 0-21,-3 7-28,3-7-145,0 0-339,0 0 151</inkml:trace>
  <inkml:trace contextRef="#ctx0" brushRef="#br0" timeOffset="156064.453">5448 11105 84,'3'-12'83,"-3"12"-4,3-8 5,-3 8 2,4-10-3,-1 4-4,3-2-10,-2 3 2,-1-1-4,3 0-3,-2 2-9,1 0 1,0-2-9,-5 6 1,9-6-9,-1 3 1,-3 0-5,-5 3 4,11-3-8,-11 3-3,9 0 5,-9 0-10,12 4-1,-7-1 1,-5-3-4,8 7 2,-4-1 11,-3-1-4,-1-5 9,1 14 1,-1-4 1,-1 1 6,1-1-3,-3 1 3,-1 0 0,1 0 5,-4 3 7,2-2-3,2 1 0,-3-1-4,2-1 4,0 1-4,3 0-4,-1 1-2,-1-1-6,2-3-5,-2 1-1,3 2-5,-1-5-2,0 1-2,2-1-2,-1-7-3,1 14-4,0-9-5,1 2-5,2-2-6,-4-5 0,7 8 5,0-5-8,0-2-5,-7-1-1,17 0 2,-8 0-13,1-3-2,0 2-5,2-2-11,-2-3-5,-4 4 9,5-3-6,-3 1 5,-1 0-4,-2 0 7,0 0-1,-5 4 4,5-12 3,-2 7 8,-3 5 3,-3-12 5,3 12 0,-7-13 8,0 5 7,-2 0 6,-2 3 7,1-2 5,-6-1 0,5 3 2,-6-4-2,-1 5 3,2 1-6,-1-2 1,0 0-4,5 3-5,-2-1 1,2 0-11,0-1-9,1 1-31,2 1-16,3-1-14,-1-2-28,7 5-23,-10-7-39,8 5-103,2 2-284,0 0 126</inkml:trace>
  <inkml:trace contextRef="#ctx0" brushRef="#br0" timeOffset="156750">5106 11517 14,'0'0'121,"0"0"-10,0 0-5,0 0-14,0 0 4,0 0-9,0 0-8,0 0-4,0 0-2,0 0-9,0 0-2,0 0-15,0 0 2,0 0 3,0 0-3,0 0 7,0 0-1,0 0-4,16-9 1,-9 6-3,3 1 4,1 2-2,6-3-3,3 0 2,1 0 0,1 1-2,6-3 2,1 1-2,2 1-2,-2-1-3,2 1-6,0-2-1,-2 2-3,0 1-3,-1 0 1,1-2-3,-3 1-5,-4 2-4,-3-4 7,0 5-9,1-1-1,-1-2 3,-1 3-2,-4-2-4,0 0 7,-5 2-1,1 2 2,-4-2 3,-6 0 1,16 0 2,-16 0 6,13 0 0,-13 0-2,10-3-2,-10 3-3,6-3-3,-6 3-3,0 0-1,0 0-3,9 0 1,-9 0-3,0 0-3,0 0-2,0 0-9,0 0-12,0 0-15,0 0-19,0 0-24,0 0-47,0 0-28,0 0-52,0 0-150,0 0-373,0 0 165</inkml:trace>
  <inkml:trace contextRef="#ctx0" brushRef="#br0" timeOffset="157520.5078">5322 11671 14,'0'0'113,"-4"-9"-15,4 9 9,-5-7-10,2 2 2,3 5 2,-4-6 7,4 6-4,-6-4 3,6 4-6,0 0-8,-10-5-6,10 5-6,-9-2-9,9 2-2,0 0-4,-12 3 1,12-3-3,-9 6-2,6-2-5,3-4 1,-9 8-3,5-3-4,-3 3 2,1 0-1,0 2 0,0-2-3,1 4 6,1 1-2,-3 3 5,3 1 1,-1-3 1,0 4-5,2-4 0,-1 3-6,3-1-2,0 0 0,1 0-3,0-3-6,1-2-3,2 0-6,-1-1 2,2 1-7,0-1 1,0-2-5,0 0 0,3 0-6,0-2 3,-1 0 0,3 0-6,-2-4 2,1-1-3,0 1 3,2-2-3,2-3 0,-2 3 2,-1-4-2,1 0-3,-1-2-2,0 0-2,0-3-2,-1 1 5,-2-1-8,-1 2 1,-1-1 1,1-2-1,-1 0 0,-4 1-1,0 2-1,0 7 3,-2-17 0,0 9-5,-4 4-7,-1-3-9,0-1-4,-1 6-7,-2-2-11,-1 2-19,0 2-13,-2 0-21,0 3-19,2 0-21,-1-3-22,1 4-25,-2-1-172,3 2-384,2 2 169</inkml:trace>
  <inkml:trace contextRef="#ctx0" brushRef="#br0" timeOffset="158043.9453">5495 11680 33,'0'0'124,"0"0"2,-11 16-1,10-11 4,1-5-5,-2 14 6,-1-3-4,0 0-6,3 0-1,-1 2 3,0 4-12,1-5-3,1 1 0,0-2-3,0 5-12,3-3-8,-1-4-7,-2 2-5,3-1-3,0 1-5,1-5-4,-1 2-7,1 0 5,0-2-12,0 0-3,0-1 1,1-2-3,1 0-2,-7-3-3,15 1-2,-7-1 3,1-4-6,2 1 0,-2-2 0,-1-2-3,2 0-2,-2-1 0,2-6-4,-4 4-2,4-4 1,0-3 0,-4 2 2,0 1 1,2-1 0,-4-2 3,-3 6 7,2-1 9,-3 1 1,0-1-1,-3 0 7,2 2 15,-2-1-6,-2 0 1,0 1-2,-1 2-2,-1-2-9,-2 3-5,0 2-1,2 1-10,-2-1-8,-3 5-11,3 0-17,-2 1-13,-2 3-20,3 0-24,-2 1-26,0 2-32,-3 3-38,0 1-42,4 2-29,0-2-51,-1 4-140,1 2-455,0-1 201</inkml:trace>
  <inkml:trace contextRef="#ctx0" brushRef="#br0" timeOffset="160892.5781">6125 11311 49,'0'0'117,"0"0"2,0 0-13,0 0-8,0 0-7,0 0-7,0 0-2,0 0-3,0 0-2,0 0-2,0 0 1,0 0 2,0 0-5,0 0-4,26 4-8,-26-4-5,18-2-2,-7 2-5,1-2 0,-1 1-16,3-2 2,-1 2-4,6-1 0,-1-1-6,-4 3-8,-1 0-42,2-3-17,-3 2-27,3 1-25,-6-3-19,-1 3-116,-8 0-248,10 2 111</inkml:trace>
  <inkml:trace contextRef="#ctx0" brushRef="#br0" timeOffset="161119.1406">6179 11439 150,'0'0'143,"13"-5"0,-5 2-16,4 1-6,0-1 1,-1-1-9,3 4-10,-1-3-8,1 2-15,-2 0-4,0-1-10,0 1-9,0 2-25,-1-1-42,-1-1-35,-2 1-35,1 1-43,-9-1-72,10 4-212,-5-1 94</inkml:trace>
  <inkml:trace contextRef="#ctx0" brushRef="#br0" timeOffset="191785.1562">6915 11410 59,'0'0'70,"0"0"-22,0 0 11,0 0-2,0 0-4,0 0 5,3-5-7,-3 5-4,0 0-2,0 0-4,0 0-1,0 0 4,0 0-9,0 0 2,0 0-5,0 0 10,0 0 1,0 0 2,0 0-7,0 0 4,0 0 2,1 26 4,-2-18-3,1-8 3,0 16-5,-2-9-2,1 2-4,0 0-2,-1 2 0,1-2-7,-1 0 3,-2 0-1,3-1-7,-2 0-7,2 0-11,-2-2 14,3-6-8,-2 12 7,2-12-2,-3 8-3,3-8-2,-2 5 1,2-5-2,0 0 1,-3 9-8,3-9 0,0 0 5,0 0-3,0 0-2,0 0 3,0 0-3,0 0 0,0 0-6,0 0 1,0 0 3,0 0-4,0 0-2,0 0 13,0 0-9,15-13 3,-15 13-5,9-5 5,-9 5-1,8-7-1,-3 5 3,-5 2-1,9-5-10,-1 2 4,-8 3 5,11-4-1,-4 3 3,-1-1-14,-6 2 10,14 2 5,-6-1-5,-8-1 0,14 3 8,-8 1-7,-1-1 2,2 1 2,-3 2-8,2-2 5,-4 1-1,2 0-2,-1 2 7,-1-1 3,1 2-4,-3 0 1,0 1 2,0-1-2,-1 2-1,-2 1 2,2-1 5,-2 0-7,-1 1 4,-2-3 2,1 1 2,0 0 9,-3-2-2,0-1-3,0-1-1,-1 5 2,0-4 2,-1-1-5,-1 1 1,2-4-7,-2 1 6,3 0 1,-1-2-5,-1 1-2,10-2-5,-14 1 7,14-1-2,-12-2-1,12 2-10,-11-1 7,11 1 4,0 0-1,-9-2-2,9 2-2,0 0-1,-8-2-2,8 2 3,0 0-2,0 0 1,0 0-4,0 0-1,0 0 2,0 0 0,-10 0 2,10 0-7,0 0 1,0 0-1,0 0-22,0 0-19,0 0-12,0 0-24,0 0-12,0 0-18,0 0-16,0 0-106,19 10-253,-19-10 112</inkml:trace>
  <inkml:trace contextRef="#ctx0" brushRef="#br0" timeOffset="192285.1562">6982 11396 41,'0'0'128,"0"0"-19,0 0 5,0 0-7,0 0-4,0 0-9,0 0-3,0 0-4,0 0 14,0 0-4,0 0 2,0 0-6,0 0-8,0 0-7,16 4 7,-16-4 5,0 0-1,16 1-2,-10-1-4,-6 0-7,15 0-5,-8 0-10,-7 0-2,15 0-6,-6-1-9,1 1 2,-2-2-5,3 0-3,-2-1-9,-1 3-4,-8 0-2,15-3-1,-10 2-27,-5 1-26,9-1-28,-9 1-39,10-4-22,-10 4-36,4-4-35,-4 4-108,0 0-323,0 0 144</inkml:trace>
  <inkml:trace contextRef="#ctx0" brushRef="#br0" timeOffset="192902.3437">6763 11290 38,'0'0'92,"0"0"-4,0 0-14,0 0 0,0 0 2,0 0-18,0 0-2,0 0-1,0 0 0,0 0 0,0 0 3,0 0-13,0 0 11,0 0 9,0 0-13,27 3-16,-16-3 9,1-1-3,2-1 2,-1 1-3,5 1-9,-2-3-7,5 1 6,-1 0 2,-1 2-5,4-3-9,-2 1 4,0 1-3,-1-3 8,1 1-11,1 1 0,-3-2 2,2 1-1,-2-2-5,-2 3 5,-1-1-2,-3 0-3,-2 2 3,2-2 3,-3 0-2,2 1 0,-6 0 1,-6 2 2,12-1-3,-12 1 1,11-2 0,-11 2 5,0 0 3,7-2 0,-7 2-8,0 0 5,0 0-4,0 0-1,0 0-6,0 0-7,0 0-14,0 0-25,0 0-34,0 0-20,0 0-31,0 0-33,0 0-88,0 0-259,0 0 116</inkml:trace>
  <inkml:trace contextRef="#ctx0" brushRef="#br0" timeOffset="193519.5312">6938 10713 54,'0'0'125,"0"0"6,0 0-5,0 0-6,-9 27-8,5-15-1,1-2-20,-3 6 0,-1-1-16,-1-1-5,0 1-9,1-2 1,2-1-13,-3-1 3,3 0-8,-2 0-9,2-1 1,1-1-3,-1-1-7,0-1 4,2-3-10,1 3 0,2-7-4,-4 9 0,4-9-3,-1 8-3,1-8-1,0 0 2,3 8-8,-3-8 4,0 0 0,9 1 0,-9-1-5,0 0 0,15-1-2,-15 1 11,9-3-15,-9 3 14,14-4-7,-9 4-2,-5 0 1,13-3-2,-8 2 7,4 0-13,-9 1 1,10-2-5,-10 2-14,10 0-9,-10 0-11,13-1-15,-13 1-5,8-1-11,-8 1-6,8-1-8,-8 1-18,0 0-78,8-3-201,-8 3 88</inkml:trace>
  <inkml:trace contextRef="#ctx0" brushRef="#br0" timeOffset="193808.5937">7045 10826 4,'0'0'99,"0"0"12,0 0-1,0 0-5,0 0 2,-3 27 2,0-15-3,0 0-7,0-2-9,0 6-1,-2-5-12,3 6-6,-4-2-7,3-3 4,0 2-4,0 0-8,-1-1-7,1 0-4,-2-1 0,2-1-7,1-2-5,-2 3-5,2-4-4,0 0 2,-1-1-15,3-7-8,-2 11-26,2-11-21,-4 7-23,4-7-17,0 8-37,0-8-111,0 0-252,-8 5 112</inkml:trace>
  <inkml:trace contextRef="#ctx0" brushRef="#br0" timeOffset="205845.7031">7528 11187 8,'0'0'68,"0"0"6,0 0-5,16-8 4,-16 8 12,7-5-22,-1 3-9,-6 2-3,10-4-5,-5 1-1,3 0 3,-2-1-16,6-1 11,1 0 1,-1 1-8,5-1-6,-1-2-3,-3 4 0,4-3 7,2 2-10,-6 0 11,-1 1-13,5-2-5,-4 1-3,-2 2 4,0-1-2,0 1-6,-2-1-26,-3 0-25,-6 3-25,12-2-22,-12 2-63,0 0-163,0 0 73</inkml:trace>
  <inkml:trace contextRef="#ctx0" brushRef="#br0" timeOffset="206150.3905">7563 11255 6,'14'-2'106,"-8"0"-13,6 1 1,-1-2 3,2 2-18,-1-3-11,2 0 2,-3 1-1,2 1-16,-1-1 1,-2 2-9,1-2-3,-3 2-9,2-1-2,0 0 6,-2-1-5,-8 3-7,13-1-4,-6-2-23,-7 3-28,12 0-27,-12 0-20,9-2-72,-9 2-160,0 0 71</inkml:trace>
  <inkml:trace contextRef="#ctx0" brushRef="#br0" timeOffset="206970.7031">8037 11044 76,'0'0'74,"0"0"-19,0 0-2,0 0-5,0 0 0,0 0-7,0 0 12,0 0-1,-4 32-3,2-23 10,-1 2 5,2-2-4,0 5 1,-1 1-8,1 2-8,2-3 7,-1 1-7,2 2-4,0-2-3,1-2-3,-1 0-4,2-1-5,0 0 3,0-2-7,1 0-2,0-2 1,2 0 0,0 1-4,1-3-6,-3-1 11,4 1 1,0-2-17,0-2 8,-2-2 0,5 0 3,-2-1-3,0-2-3,2-1 0,-1-3-5,1-1 4,-3-1-4,2-3 5,1-2-2,-3 2 1,-2-5-6,0 3 8,-1-3 0,0 1-9,-2-2 5,0 1-3,-1 0-6,-2 0 12,0 0-9,1-1 12,-4 2-1,2-1-4,-2 1-1,-1 3 1,1-2 2,-2 5 6,-3-2-7,-2-1 3,3 2 1,-2 2-1,-1 1-3,1 2 3,-1-1-2,-1 2-5,0 4 0,0-1 0,0 4-10,-2 3 8,2-1-18,0 2-31,-3 6-20,3 0-24,0 2-29,-3 1-114,1 2-252,-4 4 112</inkml:trace>
  <inkml:trace contextRef="#ctx0" brushRef="#br0" timeOffset="207455.0781">8378 11275 64,'8'1'164,"-8"-1"-18,6 5-14,-6-5-5,5 5 5,-1-1 3,-1 3-11,-3-7-8,4 10-13,-2-2-7,-2 2-11,1 1-8,-4 0-8,-1 4-6,0 2-5,-6-3-21,1 3-28,0-2-40,-1-1-37,1 1-47,0-1-140,-3-2-274,2-2 121</inkml:trace>
  <inkml:trace contextRef="#ctx0" brushRef="#br0" timeOffset="214650.3905">8657 11060 39,'0'0'62,"0"0"-3,0 0 3,0 0-9,0 0-2,0 0 0,0 0-3,0 0 3,0 0-2,0 0 8,0 0 3,0 0-12,0 0 10,0 0 0,0 0 3,0 0 6,0 0 9,0 0-13,0 0-4,0 0-2,0 0-11,0 0-3,0 0-7,0 0 2,0 0-11,-12-20 1,12 20 0,-2-10-5,2 10 0,-4-6-1,4 6-8,-5-9 4,4 2 4,1 7 0,-3-10-11,3 10-2,-3-12-4,3 12 0,2-12 4,-2 12-4,0-14-1,0 7-4,0 7 2,2-11-1,-2 4 4,0 7-4,3-11 3,-2 4 3,-1 7-10,4-10 1,-2 3 2,-2 7 2,6-8-2,-4 3-3,-2 5 3,8-7 2,-4 5 0,-4 2-6,11-5 6,-6 1-14,2 0 17,0 2-5,1 0 5,0 1-4,-8 1-5,15-4-1,-6 4 5,-9 0 0,13 0 2,-6 0 1,-7 0 0,14 2-2,-7 1-3,-7-3 0,9 7-6,-4-4 10,1 0-2,-3 2 1,1 1-1,-4-6 1,5 8-1,-4-2-3,2 1 2,-2-2-1,-1 3 3,0 1 1,0-1-3,-1 2 5,-3-1-5,1 1 6,1 1-8,-4 2 6,0-1-2,1-2-5,-3 4 1,1 1 2,0-1 5,-2-1 2,3-2-1,0 1-1,-2 1-2,2-1-1,-2 3-3,3-5-2,0 1 5,-1-1-10,0 1-3,4-1 18,-2 0-9,3 0 5,-2-1-5,3-1 8,0 3 2,0-3-15,0-8 9,1 13 0,2-6 4,-1 0-8,1 0 4,3-2-1,-2 0 6,-4-5-3,10 7-3,-3-6 4,2 2-1,-2-2-4,4-1 9,0 0-8,-1-1 2,1 0 0,0-2-2,-3 0-1,-2 1 3,2-2 0,-8 4 7,12-5-13,-5 2 10,-2-2-8,-1 1 3,-4 4 4,6-8-8,-2 3 3,-4 5-1,1-12 1,-1 5 0,0 7 1,-2-14 0,-1 6 0,-1-1 1,1 0-13,-1-2 12,0 3-2,-1-3 0,0 1 3,-2-1-1,4 1-5,-4-1 10,2-3-10,0 2 4,0 0-18,-2 0-24,4-3-21,-3 0-24,3 3-12,-3-5-30,1 8-78,-2-3-222,2 3 98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8:31.9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16647 7900 17,'0'0'59,"0"0"0,0 0-5,0 0-4,0 0 10,0 0-10,0 0 0,0 0 4,0 0-3,0 0 0,0 0 5,0 0-14,0 0 13,0 0 0,0 0-5,0 0 4,0 0-5,0 0 1,0 0-1,0 0-1,0 0-3,0 0-3,0 0 1,0 0 2,0 0-4,0 0-3,0 0 7,0 0-6,0 0-2,0 0-2,0 0-2,0 0-5,0 0 3,0 0 0,0 0-3,0 0 9,0 0-15,0 0 6,0 0-2,0 0 2,0 0-3,0 0 2,0 0-2,0 0-4,0 0 0,0 0 2,0 0-2,0 0-8,0 0 1,0 0-3,0 0 3,0 0-5,0 0 5,0 0-5,0 0-1,0 0 2,0 0-3,0 0-1,10-1 0,-10 1-3,0 0-4,7-4 5,-7 4-2,0 0 1,7-5-1,-7 5-3,0 0 9,7-1-5,-7 1-3,0 0 4,10 0-8,-10 0 4,0 0 6,0 0-6,13 2 1,-13-2 1,5 1-1,-5-1 0,7 4 0,-7-4-3,0 0 0,7 4 4,-7-4-4,4 4 4,-4-4-3,2 7 10,-2-7-3,3 7 4,-3-7 3,1 10-4,-1-10-3,0 10 3,0-10 2,-2 12-7,0-5 0,0 0 4,2-7-1,-4 13-5,0-7 3,1 0-2,-3 3-5,4-1 1,-1-3-2,-1 2-2,2-2-1,-2 1 2,0-2-6,4-4 2,-8 12-3,6-8-6,2-4 1,-8 5 1,8-5 1,-4 7-9,4-7-6,-5 3 2,5-3-1,0 0 2,0 0-7,0 0 7,0 0-8,0 0 3,0 0 3,0 0-3,0 0 3,0 0 5,-6-14 2,6 14-4,0 0 7,0 0 0,10-11-1,-10 11 6,6-7-9,-6 7 8,7-4-2,-7 4 0,10-4 1,-10 4 7,9-2-6,-9 2-1,9 0 3,-9 0 1,13 3 4,-13-3-10,10 4 2,-6-1 5,2 1 7,-1 0-19,-1 1 17,0 0 6,1 2 1,-1 0-7,1 3 2,-1-3 2,1 1 3,-4-1 3,3 0 4,-3 0 6,0 1-2,-1-2 5,2 3 4,-2 1 6,-2 0-10,1-3 10,1-7-1,-1 14-4,-2-6-9,1-1 8,-3-1-2,2 2 5,-1 0-1,1-3 1,-4 1-4,2 0 0,-3-3-3,1 0 0,0-1-3,0 2-2,0-1-4,-2-1 4,9-2-2,-13 2-4,6-2 1,7 0-4,-14 1 3,14-1 2,-12-2-4,12 2-5,-11-6 8,11 6-4,-8-2 5,8 2-4,-8-4 0,8 4 3,0 0 0,-7-3 2,7 3-11,0 0 5,0 0-2,-6-3 4,6 3-7,0 0 2,0 0 4,0 0-8,0 0 1,0 0 2,0 0 2,0 0-8,0 0 0,0 0 2,0 0-13,0 0-9,0 0-7,0 0-10,0 0-3,0 0-17,0 0-11,0 0-7,0 0-22,0 0-17,0 0-103,0 0-239,0 0 106</inkml:trace>
  <inkml:trace contextRef="#ctx0" brushRef="#br0" timeOffset="1242.1875">17047 7940 16,'0'0'86,"0"0"7,0 0-3,0 0 6,0 0-9,0 0 6,0 0-7,0 0 6,0 0-1,9 20-1,-9-20 0,1 8 3,-1-8 4,2 9-9,-2-9-8,0 12-2,1-7 3,-1-5-1,0 14-4,0-7-2,0 1-10,0 1-2,0 0-1,-3 0-6,5-1-6,-2 0-1,0 1 0,1-1-1,0-1-3,-1 4-1,1-5-4,-1-6-5,2 17-2,0-10-1,0-2-4,1 2-2,0-1-4,-3-6 0,6 11 0,-3-6 0,-1 0-3,2 2-5,0-2 4,-4-5-3,8 5-2,-6 0-3,-2-5 4,9 7-2,-5-5-2,-4-2-3,9 7 0,-6-4 1,-3-3 5,11 4-6,-11-4 1,6 1 0,-6-1-2,8 3 1,-8-3-1,7 2-3,-7-2 1,0 0 3,12-3-1,-12 3 0,0 0 0,12-1-3,-12 1 4,8-3-3,-8 3 3,7-6-5,-7 6-2,8-2 4,-8 2-1,6-7 1,-6 7 0,7-4-3,-7 4 3,5-8-2,0 3 1,-5 5 2,5-8 0,-5 8-7,5-9 7,-4 4-4,-1 5 1,4-9 1,-1 2-2,-3 7-2,2-9 6,0 2-4,-2 7-2,1-10 2,0 4 3,-1 6-4,1-10 1,2 4-3,-3 6 6,1-12-5,0 6 4,1-1-4,-2 7 1,1-10-2,-1 10-1,-3-12 3,3 12-1,0-13 0,0 6-2,0 7 0,-1-11 1,-3 5-2,4 6 3,0-12-2,-2 6 1,2 6-2,-4-9 6,4 9-4,-4-11-1,2 7 1,2 4 0,-4-8 4,4 8-3,-5-11 2,2 6-4,3 5 2,-8-8 2,5 3-1,-1 0-1,4 5-9,-7-7 13,7 7-2,-7-7 0,4 4 3,3 3-6,-7-7 0,7 7 0,-8-4 3,8 4 0,-8-4-1,8 4-4,-9-1 4,9 1 1,-10-1-1,10 1 0,0 0-1,-13 5-1,8-4-2,5-1 0,-9 8-5,4-5 2,0 1-7,1 2-2,0 1-5,0-2-8,-2 1-10,2 0-9,2-1-15,-2 2-6,0-1-19,4-6-16,-5 11-19,2-5-11,1 0-19,2-6-8,-7 8-107,5-3-289,2-5 129</inkml:trace>
  <inkml:trace contextRef="#ctx0" brushRef="#br0" timeOffset="2546.875">17639 8165 86,'0'0'88,"0"0"2,0 0-2,0 0-1,0 0 2,0 0-2,0 0-8,0 0-5,0 0 6,0 0 0,0 0-5,0 0 0,0 0 1,0 0-8,0 0-1,0 0 1,0 0-1,0 0 3,0 0-11,0 0 0,0 0 2,0 0-6,0 0-4,0 0-6,0 0-5,0 0 3,0 0 1,0 0-8,0 0 2,0 0-2,0 0-11,0 0 9,0 0-5,0 0-2,0 0-4,0 0 2,0 0-3,0 0-2,0 0 0,0 0-2,0 0-2,0 0-1,0 0-7,0 10 5,0-10-1,0 0-2,0 0-6,-7 3 2,7-3 1,0 0-1,0 0-5,0 0 2,0 0-1,0 0-2,0 0-2,-15-6 1,15 6-3,0 0-2,0 0-7,-5-9 4,5 9 2,0 0-2,0 0-5,-1-10 6,1 10 0,0 0-2,0-8 2,0 8 0,0 0 4,0 0-2,0 0 0,2-10 2,-2 10-2,0 0 0,0 0 1,0 0 5,3-7 1,-3 7 4,0 0-1,0 0-3,0 0 1,7-4 2,-7 4-5,0 0-4,5-2 5,-5 2 0,0 0-1,0 0 2,7-5 2,-7 5 1,0 0 4,0 0 0,11 1 1,-11-1 0,0 0-1,8 6 3,-8-6 0,6 7 6,-2-2-9,-4-5 10,4 9 2,-3-3 0,-1-6 1,2 12-4,-4-5-3,2-7-2,-4 16-10,2-6-17,-3 0-15,-3-1-15,2 2-20,-2-2-31,2 1-21,-3-1-40,2 0-2,0 0-143,-1 0-327,2-1 144</inkml:trace>
  <inkml:trace contextRef="#ctx0" brushRef="#br0" timeOffset="5007.8125">18083 7989 42,'0'0'70,"0"0"1,0 0-4,0 0-2,0 0 4,0 0 5,0 0 5,0 0-5,0 0 4,0 0 4,0 0-9,0 0 3,0 0-3,-7-4-2,7 4 0,0 0-2,0 0 2,0 0-7,0 0 1,0 0 0,0 0 0,0 0-5,0 0 0,-5-5-7,5 5-1,0 0-3,0 0-1,0 0-3,0 0-4,0 0-2,-4-6-2,4 6 0,0 0-7,0 0-1,0 0-3,0 0 0,0 0-2,0-10 3,0 10-6,0 0 0,0 0-5,0 0 1,0 0-4,5-10 2,-5 10-1,6-3-2,-6 3 0,0 0-1,5-6-2,-5 6-5,0 0 4,5-5-6,-5 5 4,7-2 3,-7 2-5,9-2 3,-9 2-2,7-3-1,-7 3-1,9-2 2,-9 2-3,0 0 2,13 2-2,-13-2 1,10 2-3,-10-2 0,7 5 3,-7-5 0,8 7-3,-6-3 2,2-1 0,-4-3 0,5 8 3,-5-8-5,2 10 2,0-5-1,-2-5-2,4 12 2,-3-7 2,-1-5-1,0 12 1,-1-5-1,1-7 5,-2 10-1,2-10 2,0 13 2,-1-7-6,1-6 4,-3 11-2,-1-3-1,1-4-1,0 2 1,1 1 1,2-7-1,-7 7-2,3-3 0,1 2 0,3-6 0,-9 7-3,5-2 3,4-5-1,-9 8 0,5-3 2,-1-1 0,5-4 0,-10 7-2,6-3-1,-1 0 2,5-4-4,-8 6 2,4-2-1,4-4 3,-10 7-3,6-5 3,4-2-2,-7 5-1,7-5-3,-8 5 3,8-5-1,-5 7-2,0-3 2,5-4-3,-4 6 3,4-6-1,-5 6-4,5-6 7,-3 6 0,3-6 0,0 0-1,-4 9 0,4-9-2,-3 5 4,3-5-8,0 0 8,0 0-3,-2 7 3,2-7-2,0 0 2,0 0-4,0 0 4,0 0-1,0 0 2,0 0-3,0 0 1,0 0-1,4 10 5,-4-10 2,0 0-3,0 0 2,10-2-1,-10 2 1,0 0 4,12-1-6,-12 1 3,0 0-4,14-3 0,-14 3 0,9-1 3,-9 1-4,13-2 2,-13 2 1,9-1-3,-9 1 3,11 1 1,-11-1-1,13 0 0,-5 0 3,-8 0-1,11 0-4,-11 0 1,13 0 1,-13 0-1,9 2 0,-9-2 2,12-2 0,-12 2 1,8 0 0,-8 0 2,0 0-1,12 0 1,-12 0-4,0 0 1,9 0 0,-9 0-3,0 0-1,0 0 0,0 0 6,9 2-6,-9-2-2,0 0 4,0 0-2,0 0 2,7 0-2,-7 0 1,0 0-4,0 0 3,0 0 0,0 0-2,0 0 0,0 0-1,0 0-2,0 0-10,0 0-9,0 0-9,0 0-22,0 0-8,0 0-12,0 0-16,0 0-27,0 0-27,0 0-31,0 0-167,0 0-369,0 0 164</inkml:trace>
  <inkml:trace contextRef="#ctx0" brushRef="#br0" timeOffset="6453.125">18653 7947 13,'3'7'54,"-3"-7"0,0 0-7,0 0 4,0 0-6,0 0-3,0 0 6,0 0-5,0 0-1,0 0 10,0 0-11,0 0 5,0 0-2,0 0-8,0 0 12,0 0 2,0 0-1,0 0-3,0 0-1,0 0 7,0 0-2,0 0-6,0 0 3,0 0 4,0 0-1,0 0-4,0 0 7,0 0 0,0 0-7,0 0 0,0 0 4,0 0-4,0 0 5,0 0-5,0 0-4,0 0-3,0 0-2,0 0-6,0 0-3,0 0-5,0 0 1,0 0-1,0 0 0,0 0-4,0 0-10,0 0 10,0 0-1,0 0-1,0 0-3,0 0 3,-15-14-3,15 14 2,0 0 2,0 0-11,-8-2 4,8 2 3,0 0 2,0 0-5,-12-2-2,12 2 3,0 0 1,0 0 0,-11 4-1,11-4 2,-8 5 3,4-1 2,4-4 1,-9 8 1,4-2 4,3-1-1,-1 1 4,3-6-2,-8 12 4,5-5-1,-1 2-1,0-3 1,0 4-3,2 0-2,-4-2 0,3 2 0,-1 0-1,0-1-3,0 0-4,2 0 5,-1-2-3,1 0-3,-1-1 0,2 4-1,-2-1-1,1-1-1,0-2 0,2-6-2,-1 13 4,1-6-3,0-7 3,1 12 2,1-6-3,-2-6-5,1 12 0,1-6 4,-2 1-2,3 0-2,-3-7 2,4 10-2,0-5-2,-1 0 0,-3-5 0,7 10 2,-5-3-1,3-4-1,-5-3 0,8 7-3,-4-3 6,2 0-7,-1-1-1,1 1 2,-1 0-1,0-2 7,-5-2-7,10 6 1,-6-4-3,-4-2 0,9 4 0,-4-1 3,-5-3 0,13 0-2,-13 0 0,9 2 4,-9-2-2,0 0 3,10 0-7,-10 0-3,9-2-4,-9 2 2,9-3 3,-3 2-8,-6 1 1,11-4-7,-11 4 2,8-7 1,-3 5 1,-5 2-4,8-7-1,-3 4 2,-5 3-1,10-6 0,-7 2 4,-3 4-6,6-7 6,-3 1-5,-3 6 3,5-7 1,-5 7 2,4-8 1,-4 8-1,5-9 1,-5 9 2,4-7 3,-4 7 0,1-9 0,-1 9 1,0 0 5,-1-10 3,1 10 1,0 0 3,-2-11 4,2 11 4,-4-8-1,4 8 3,-4-7-1,4 7 5,-5-5-1,5 5 10,-4-5-2,4 5 3,-7-5-4,7 5 2,-9-4-1,9 4 3,-7-3-3,7 3 0,-11-1-3,11 1-1,-12 0-5,12 0 2,-14 1-2,6-1-2,8 0-3,-14 3 1,4-2-4,1 2 1,0 0-1,1-1-2,2 1-2,-2-2-5,8-1-3,-18 6-8,12-1-12,-1-3-7,0 0-17,2 1-20,5-3-24,-9 7-24,3-6-31,6-1-27,-6 7-27,6-7-35,-6 9-122,3-7-384,3-2 171</inkml:trace>
  <inkml:trace contextRef="#ctx0" brushRef="#br0" timeOffset="8335.9375">16665 8656 77,'0'0'79,"0"0"2,0 0-6,0 0 6,0 0-18,0 0-2,0 0-1,0 0 4,0 0-18,0 0 8,0 0 5,0 0-7,0 0-4,0 0 1,0 0-4,0 0 0,0 0 2,0 0 2,0 0-8,0 0 3,0 0 2,0 0-7,0 0-2,0 0-5,0 0 4,0 0-4,0 0 7,0 0-3,0 0-2,0 0 0,-4 23 3,4-23 3,-1 11 3,0-4-6,1-7 2,-2 15 0,2-5 5,0 0-5,-1-1 0,1 3-2,-1-2 0,-2 1-6,3 0 0,0-2-4,-1 3 3,-3-4-2,4 2 0,1-3-6,-1-7-3,-2 17 0,-1-10-2,2-2-2,0 3-1,1-8 0,-3 11 1,2-5-3,1-6 6,-3 10-9,3-10 2,-2 8-3,2-8-1,-2 8-2,2-8 0,-2 7 0,2-7-1,0 0 0,0 0-2,0 0-3,0 10 4,0-10 0,0 0-3,0 0 2,0 0-3,0 0 1,0 0-1,0 0 1,0 0-2,0 0 2,0 0-2,0 0 0,9 0 1,-9 0-2,0 0 5,0 0-3,0 0 0,15-6-5,-15 6 4,7-3 6,-7 3-5,0 0 0,10-4 2,-10 4 0,9 0-4,-9 0 4,10-3 1,-10 3-5,9 1 3,-9-1-3,10 2 2,-10-2 0,10 0-2,-10 0-3,9 0 0,-9 0-5,0 0-3,8 0 3,-8 0-8,0 0-2,0 0-2,9 0-7,-9 0-10,0 0 0,0 0-10,0 0-4,0 0-6,0 0-7,8 3-13,-8-3-5,0 0-10,0 0-4,0 0-4,0 0-5,0 0-2,0 0-4,0 0-78,0 0-208,0 0 92</inkml:trace>
  <inkml:trace contextRef="#ctx0" brushRef="#br0" timeOffset="8851.5625">16769 8792 68,'0'0'57,"2"-6"7,-2 6 4,0 0-7,0 0 3,0 0-10,0 0 16,0 0-3,0 0 7,0 0-19,0 0 7,0 0 4,-1-11-2,1 11-1,0 0-1,0 0-13,0 0 6,0 0-4,0 0-7,0 0 3,0 0-5,0 0-7,0 0 0,0 0-2,0 0-4,0 0 0,0 0 0,0 0-2,0 0-1,0 0 0,0 0 10,0 0-3,0 0 12,0 0-4,5 27-1,-5-27 9,0 13-3,1-9-1,-1-4 0,-1 14-1,1-4-5,0-1 0,1 1 3,-1 0-3,1 0 0,1 1-7,-2-1 1,0 0-3,0 0 1,1 0-1,-1 1 0,-1-1-4,2-1-3,0 0-1,0-2 2,1 0-2,-2-7-4,1 15-4,-1-9-2,3 1 2,-3-7-4,1 10-1,0-3-1,-1-7 4,2 9-5,-1-4-1,-1-5 0,0 8 0,0-8 0,0 0-2,0 10-5,0-10-1,0 0-8,0 0-9,0 7-7,0-7-9,0 0-13,0 0-8,0 0-14,0 0-30,0 0-24,0 0-16,0 0-27,0 0-140,0 0-330,0 0 146</inkml:trace>
  <inkml:trace contextRef="#ctx0" brushRef="#br0" timeOffset="11015.625">16553 9474 67,'0'0'104,"0"0"-9,0 0-14,0 0 13,0 0-6,0 0 5,0 0-3,0 0-1,0 0 2,0 0-6,0 0-4,0 0 15,0 0-19,0 0 5,0 0-5,0 0-3,0 0-4,0 0-3,0 0-4,0 0-4,0 0-6,0 0-2,0 0-2,0 0-8,0 0 0,0 0-6,0 0-5,0 0-5,0 0 0,0 0-5,0 0-1,0 0-3,0 0-1,0 0 3,0 0-4,0 0 3,0 0 2,0 0 1,16 0-1,-16 0-3,0 0-1,14 0-1,-14 0 3,13 0 1,-13 0 2,13 0 0,-5 0 3,0-2-1,-8 2-5,16 0 3,-9 2 0,4-4-5,-11 2 1,14 0-5,-7 0 3,-7 0-3,14 2 3,-6-2-7,-8 0 3,11 0-1,-4 0-3,-7 0 0,10 0 0,-10 0-1,10 0 0,-10 0 0,11 0-2,-11 0 0,0 0 2,9-2 1,-9 2 0,0 0-4,0 0 3,0 0 0,7 0-3,-7 0 3,0 0-4,0 0 1,0 0 4,0 0-5,0 0 4,9-3-2,-9 3 2,0 0-6,0 0 2,0 0 1,0 0-4,0 0 2,0 0 3,0 0-2,0 0 2,0 0-1,0 0 3,0 0-4,0 0 2,0 0-2,0 0 0,0 0 0,0 0-1,0 0 2,0 0-1,0 0-2,0 0 1,0 0-3,0 0 2,0 0-3,0 0 3,-7 20 1,7-20 5,-4 10-7,2-3 3,1-1 2,0 1-1,-2 2 0,2 0 0,-2 1 4,0 0-2,0-1-1,0 3 1,1-4 3,-3 3 4,4 2 0,-3-4 1,2 2-1,1-1 3,-1 3-5,-2-4 5,4 2-2,-2-2 3,0 1-3,1-1-3,1-1 5,1-1-6,-1-7 0,0 13 2,1-6-2,-1 2 0,1-2-3,2-2 2,-3-5-1,1 12 1,1-5-4,-2-7 4,1 10-5,0-6 0,-1-4-2,4 9 7,-4-9-3,3 8 1,-1-3-3,-2-5 0,0 0-2,1 10 1,-1-10 1,0 0 1,4 5-1,-4-5-2,0 0 0,0 0 3,3 5-2,-3-5 3,0 0-5,0 0 0,0 0-5,0 0-1,4 7-3,-4-7 3,0 0 0,0 0-4,0 0-3,0 0 0,0 0 0,0 0 3,2 5-2,-2-5 8,0 0-4,0 0 2,0 0 0,0 0 5,0 0-6,0 0 0,0 0-5,0 0-8,0 0-7,0 0-12,0 0-10,0 0-19,0 0-11,0 0-19,0 0-24,0 0-32,0 0-9,0 0-26,0 0-110,0 0-324,0 0 144</inkml:trace>
  <inkml:trace contextRef="#ctx0" brushRef="#br0" timeOffset="11726.5625">16637 9711 25,'0'0'98,"0"0"-2,0 0-2,0 0-10,0 0 1,0 0 1,0 0-15,0 0 1,0 0-1,0 0 1,0 0-8,0 0-1,0 0-7,0 0-1,0 0-2,0 0-3,0 0-4,0 0-3,0 0 10,0 0-5,0 0-5,0 0-2,0 0 4,0 0-5,0 0-4,0 0-15,0 0 15,0 0-3,0 0 0,0 0-5,0 0-3,0 0 4,0 0-4,0 0 0,0 0-6,0 0 0,0 0-3,0 0-5,0 0 4,0 0-1,0 0-1,0 0-7,0 0 3,0 0-4,-12 0 2,12 0-1,0 0-1,0 0 2,0 0-3,0 0 0,0 0 6,0 0-1,0 0-5,0 0-1,0 0 5,0 0 4,0 0-5,0 0 1,0 0 0,0 0 1,0 0 0,0 0 13,0 0 1,0 0-1,21-5 7,-21 5-5,11-2 2,-4-1-3,-7 3-4,14-1 1,-5 1 5,1-1-4,-10 1 1,15-3-2,-7 1 1,-8 2-7,14-2 4,-8 1-4,-6 1 0,14 0-4,-7-1 1,-7 1 0,9-1-4,-9 1 3,0 0-3,10-2-5,-10 2 2,0 0-10,0 0-9,0 0-13,0 0-22,8-4-17,-8 4-16,0 0-27,0 0-15,0 0-18,0 0-33,0 0-112,0 0-312,0 0 138</inkml:trace>
  <inkml:trace contextRef="#ctx0" brushRef="#br0" timeOffset="14281.25">16602 10214 96,'0'0'113,"0"0"-18,0 0 3,0 0 1,0 0-3,0 0-3,0 0-4,0 0-3,0 0-5,0 0-2,0 0-8,0 0 2,0 0-2,0 0-5,0 0-1,0 0-1,0 0-2,0 0 0,0 0-3,0 0-3,0 0 4,0 0-4,0 0 5,0 0-3,0 0-6,0 0 0,0 0-1,0 0-1,0 0-1,0 0-5,0 0 1,0 0 0,0 0-9,0 0-1,0 0-4,0 0-1,0 0-1,0 0-8,0 0 0,0 0 0,0 0 0,0 0-4,0 0-3,0 0 0,0 0-5,0 0-1,3-7 3,-3 7-6,0 0 2,5-7-2,-5 7-2,4-4 0,-4 4 1,5-4 1,-5 4-2,8-7-2,-8 7 0,3-4-3,-3 4 1,0 0 1,8-5 1,-8 5-3,0 0 2,7-1-2,-7 1-1,0 0 2,0 0 2,12 3-2,-12-3 0,7 3 0,-7-3 0,6 3 2,-2 1-3,1 0 2,-5-4 2,9 8-1,-5-3 0,1-3-2,-2 4 4,2-1-2,-5-5 0,8 8-3,-5-3 4,0 0-2,0 2 0,-3-7 1,6 8-1,-5-3 4,-1-5-6,4 9 1,-4-9-1,2 7 2,-2-7 2,3 8-1,-2-3 1,-1-5-2,0 0-4,1 9 4,-1-9-2,0 0 1,3 7 4,-3-7-3,0 0 1,-5 10-3,5-10 1,0 0 3,-1 7-1,1-7 0,0 0 1,-6 8-1,6-8 2,-2 5-3,2-5 3,-3 7 0,3-7-1,-4 5-5,4-5 4,-5 5-2,5-5 1,-5 5 5,5-5-2,-7 7-2,3-4 0,4-3 3,-5 6-2,5-6 2,-7 8-1,5-4-3,2-4 3,-7 8-3,4-6 1,-1 4 3,4-6-6,-8 6 2,8-6 0,-5 7 1,2-2 1,1 0-2,2-5 1,-4 9-1,4-9 1,-6 10-3,6-10 4,-6 5-4,6-5 4,-3 9-3,0-4 2,3-5-1,-4 6-1,4-6 4,-2 7-3,2-7 3,-4 5-1,4-5-6,-4 8 4,4-8 0,-2 9 0,2-9 1,-3 5 2,3-5-3,-3 7 3,3-7-5,0 0 1,-2 8-2,2-8 5,-2 9-5,2-9 3,0 0 3,-1 9 0,1-9-5,-1 8 4,1-8-2,0 0 2,0 0-3,0 0 5,-1 8-1,1-8-1,0 0 0,0 0-3,0 0 4,0 0-3,2 10 3,-2-10 4,0 0-7,0 0 5,0 0-3,0 0 2,0 0-1,0 0-6,0 0 6,0 0-1,0 0-3,5 3 5,-5-3-3,0 0-3,0 0 7,0 0-2,0 0-2,0 0 4,0 0-5,0 0 3,0 0-5,0 0 2,0 0-1,16-7 0,-16 7 1,0 0 0,0 0 0,6-5 2,-6 5 2,5-4-9,-5 4 5,8-2 1,-8 2-1,0 0 1,7-3-3,-7 3 2,8-3 0,-8 3 1,9-1-2,-9 1 4,9 0 0,-9 0-2,10-1-2,-10 1 2,11 1-4,-11-1 6,9 0-1,-9 0 0,11 0 0,-11 0 2,0 0-5,13 0-1,-13 0 0,10 1 4,-10-1-4,6 3 4,-6-3 1,9 0 0,-9 0-2,0 0 6,11 0-8,-11 0 4,0 0-5,10 0 5,-10 0-3,7 0 2,-7 0-3,0 0 4,0 0 2,0 0 0,0 0-1,8 0 3,-8 0-2,0 0 2,0 0 0,0 0 0,0 0 3,0 0-2,0 0 0,0 0 2,0 0-2,0 0-2,0 0 2,0 0-7,0 0-4,0 0-10,0 0-14,0 0-9,0 0-22,0 0-17,0 0-14,0 0-32,0 0-30,0 0-20,0 0-28,0 0-128,0 0-353,0 0 157</inkml:trace>
  <inkml:trace contextRef="#ctx0" brushRef="#br0" timeOffset="15210.9375">17186 10218 32,'0'0'91,"0"0"3,-2-6-12,2 6 2,0 0 4,0 0-2,0 0 5,0 0-4,0 0 1,0 0-10,0 0-7,0 0 3,0 0-1,0 0-10,0 0 6,0 0-8,0 0-6,0 0-6,0 0 2,0 0-3,0 0 13,0 0-4,0 0-3,-5 19-6,5-19 0,0 12-2,0-4 3,0-8-4,-2 14 4,2-6-3,0 4-1,0-3 4,0 1 1,2 3-2,-2-1 0,-2 1-11,2-2-1,0 0-2,2 1 2,-2 1-2,-2-3-3,2-1-3,2 2-2,0 0-1,-3 1-3,2-5 1,0 2-1,1 0 0,-1 0 4,0-1-4,-1-8-3,3 12-3,-2-6-3,1-1 4,-2-5-2,1 12-3,-1-12 2,2 10-2,1-5-4,-3-5 8,0 10-8,0-10 1,2 7-2,-2-7 5,0 0-1,2 7-2,-2-7 1,1 7-4,-1-7 2,0 0 0,0 0 2,1 7-4,-1-7 0,0 0-1,0 0 1,0 0-7,0 0 0,0 0-7,0 8-3,0-8-12,0 0-7,0 0-9,0 0-14,0 0-18,0 0-16,0 0-17,0 0-21,0 0-16,0 0-24,0 0-15,0 0-138,0 0-344,0 0 152</inkml:trace>
  <inkml:trace contextRef="#ctx0" brushRef="#br0" timeOffset="16703.125">17680 10281 46,'-2'-9'99,"2"9"1,0 0-19,0 0 3,0 0 1,0 0-11,0 0-4,0 0 0,0 0-2,0 0-1,0 0-2,-7-3 6,7 3-17,0 0 4,0 0-2,0 0 0,0 0-16,0 0 11,0 0-9,0 0-2,0 0-4,-4-7 1,4 7-1,0 0 1,0 0-6,0 0 4,0 0 2,9-11-6,-9 11-6,7-4 9,-7 4-8,5-6-5,-5 6 6,6-2 2,-6 2-4,6-5-2,-6 5-4,0 0 1,8-5 2,-8 5-4,9-2-3,-9 2-2,0 0 1,7-1-1,-7 1 0,0 0 0,0 0 5,13 3-3,-13-3-1,8 6-2,-5-2 0,-3-4 2,7 8 1,-7-8-3,4 9 2,-3-4 0,2-1 4,-3-4-1,1 13-1,-1-6 4,0-7 2,0 12 3,0-5-3,0-7-4,-4 14 0,2-7-3,-2 1 2,1-1 3,-1-1-7,-2 3 3,2-2 0,0-1 1,-2 0-5,-1 0-4,2 0 1,0-1-1,0 1 5,0-2-6,5-4-1,-9 7 1,5-4 2,4-3-5,-7 4 1,7-4-3,-5 4 0,5-4 2,0 0 1,-7 4-4,7-4-3,0 0-2,0 0-3,0 0-4,0 0 6,0 0-9,0 0 4,0 0 2,0 0 0,0 0 0,0 0 0,0 0 0,0 0-1,0 0 3,0 0 2,0 0 0,0 0-4,15-16 2,-15 16 0,0 0-1,13 1-3,-13-1-5,8-1 6,-8 1-1,11 3 0,-4-2-1,-1 1-5,-6-2 2,10 5-5,-6-3 5,2 3-1,-2-1 4,-4-4 0,8 7-3,-4-3 9,0 2-2,-4-6-3,7 8 3,-4-2 3,-1-2-1,-2-4 4,4 12-4,-2-7 3,-2-5 1,1 11-2,0-6 6,-1-5 6,0 8-1,0-8 4,-1 10 7,1-10-1,-4 9-2,1-3 9,3-6 5,-6 9 0,-1-5 2,0 0 9,1 0-4,-1-2-1,0 2 0,-2 0 1,0 0-6,-1-1 0,2 1-1,1-3 2,0 0-5,7-1-1,-18 1-3,9-1 1,9 0-4,-13-1-1,13 1-4,-13-2 4,7 0-4,6 2 2,-14-2-5,8-1 1,6 3 0,-11-2 0,11 2-5,-6-5 3,6 5-1,-8-3 3,8 3-4,0 0 3,-6-4-9,6 4 5,0 0-4,-4-6 0,4 6-5,0 0 4,0 0-11,0 0-8,0 0-9,-8-2-13,8 2-14,0 0-21,0 0-11,0 0-16,0 0-19,0 0-19,0 0-12,0 0-21,0 0-12,0 0-132,0 0-339,-5 10 150</inkml:trace>
  <inkml:trace contextRef="#ctx0" brushRef="#br0" timeOffset="19054.6875">16648 11064 28,'0'0'90,"0"0"-3,0 0 2,0 0-3,0 0-12,0 0 0,0 0 1,0 0-4,0 0-5,0 0-4,0 0 3,0 0-5,0 0 3,0 0 1,0 0-3,0 0-3,0 0-9,0 0 1,0 0 4,0 0-6,0 0-3,0 0 3,0 0-3,0 0 7,0 0-3,0 0-5,0 0-2,0 0-3,0 0 2,0 0-6,0 0 0,0 0 0,0 0 3,0 0-5,0 0 0,0 0 0,0 0-2,0 0-1,0 0-2,0 0-1,0 0-5,0 0 0,-15-7-7,15 7 2,0 0-1,0 0-2,0 0-4,0 0 0,0 0 4,0 0-10,3-14 3,-3 14-2,0 0-3,2-7 4,-2 7-4,0 0 1,0 0 2,5-7-5,-5 7 5,3-5-4,-3 5 2,6-6-2,-6 6-1,0 0 4,7-5-7,-7 5 2,5-3 2,-5 3-1,0 0 3,6-4-1,-6 4-1,0 0-4,0 0 3,9-1 4,-9 1 2,0 0 0,10 5-5,-10-5 4,5 5-8,-5-5 7,7 8 1,-5-4 1,-2-4-6,7 8 6,-4-2-5,0-3 3,1 3-3,0-2-2,-4-4-1,6 10 10,-5-6-2,3 1-5,-4-5-2,3 10 3,-2-4-7,-1-6 8,5 8-3,-5-8 3,1 8-3,-1-8 3,2 8-5,-2-8 4,1 6-2,-1-6 0,0 0 1,0 12 3,0-12-1,0 0 2,-1 9-2,1-9-1,0 0-4,-3 8 3,3-8 5,-4 5-4,4-5 2,0 0-2,-5 8 3,5-8-3,-2 7 1,2-7 1,0 0-2,-7 6-2,7-6 6,-5 5-1,5-5-1,-5 7-3,1-3 3,4-4 0,-6 6-3,6-6 2,-8 6 0,4-2 2,4-4-4,-7 8 7,4-5-8,-3 1 3,6-4 4,-8 8-4,4-4 0,-1 1 1,5-5 1,-6 8-1,2-6 2,4-2 1,-8 9-4,6-4 2,2-5 1,-7 7-1,2-1 0,5-6 0,-5 6-4,0-2 0,5-4 0,-6 5 1,6-5 1,-6 7-2,6-7-3,-5 6 3,5-6 1,-5 5 0,3 0-4,2-5 3,-4 6-4,4-6 0,-5 6 4,5-6 1,-4 7 1,4-7-1,0 0 0,-4 7 2,4-7-2,-2 5-4,2-5 1,0 0 3,0 0-2,-3 9 2,3-9-3,0 0 0,0 0-1,0 0 5,0 0 0,0 0 0,0 0-2,0 7 4,0-7-4,0 0 2,0 0-1,0 0 4,0 0-4,0 0 2,0 0 1,8 4-2,-8-4 3,0 0 0,0 0 3,11 0-2,-11 0 0,0 0 0,10-2-1,-10 2 0,0 0 0,12-1 1,-12 1-1,9-1-1,-9 1-1,0 0 1,14 0-2,-14 0-2,8 0 1,-8 0-2,10 1 2,-10-1 5,9-1-8,-9 1 4,0 0 2,11 1-2,-11-1-3,9 0 1,-9 0 2,8 0-5,-8 0 1,0 0 1,10-1-1,-10 1 2,8-1-2,-8 1 3,0 0-4,11 1 4,-11-1 0,0 0-3,8 0 1,-8 0-1,0 0-1,0 0 4,11 0 1,-11 0-2,0 0-1,0 0-1,13-1 1,-13 1-2,0 0 2,8 0 0,-8 0-1,0 0 2,6-2-1,-6 2 0,0 0-2,0 0 1,0 0 3,9-3-1,-9 3-3,0 0 3,0 0-3,0 0 3,0 0-3,0 0 3,0 0-2,0 0-1,0 0-6,0 0-6,0 0-4,0 0-10,0 0-10,0 0-16,0 0-19,0 0-27,0 0-13,0 0-32,0 0-26,0 0-156,0 0-353,0 0 157</inkml:trace>
  <inkml:trace contextRef="#ctx0" brushRef="#br0" timeOffset="20757.8124">16606 11830 15,'0'0'38,"0"0"4,0 0-12,0 0 16,0 0-7,0 0 4,0 0-5,0 0 6,0 0-3,8-9 2,-8 9-4,0 0 8,0 0 0,0 0-3,0 0-10,0 0 14,0 0-3,0 0 6,0 0 5,0 0-9,3-7 3,-3 7 0,0 0 0,0 0-1,0 0-7,0 0 4,0 0 0,0 0-7,0 0 10,0 0-5,0 0-4,0 0 2,0 0-6,0 0 1,0 0 1,0 0-4,0 0 2,0 0-8,0 0-1,0 0 3,0 0-6,0 0 7,0 0-5,0 0-4,0 0 3,0 0 5,0 0 2,0 0 2,0 0 6,2 20-1,-2-20 1,4 12-11,-4-6 3,0-6-2,0 15 0,-2-7 1,2 2-1,0-1-1,0 1-4,0-2 0,2 2 5,-2-2 0,-2 2-4,0-3-3,1 3 0,1-1-2,-1 0-2,-2-3 2,3-6-2,0 12-7,-1-5 4,1-7-2,-2 12 1,2-12-5,-1 10 0,1-10-3,0 0 3,0 9-3,0-9 1,0 0 0,0 0-4,0 8 4,0-8-5,0 0-3,0 0 2,0 0 4,0 0-5,0 0 1,0 0-2,0 0 3,0 0-2,0 0-4,0 0 8,5 4-2,-5-4-4,0 0 3,0 0 0,0 0 0,13-2 1,-13 2-1,0 0 4,13-2-5,-13 2 2,7-3 0,-7 3-1,11-1 1,-11 1-4,9-1 1,-9 1 2,10 0 1,-10 0-2,10 0-3,-10 0 4,9-2-2,-9 2-2,0 0 3,12 0-3,-12 0 1,10 2 5,-10-2-3,0 0-1,10-2-1,-10 2 4,0 0-6,11 2-1,-11-2-3,0 0 1,9 0-2,-9 0 0,0 0-10,0 0 5,0 0-4,0 0-10,8 0-3,-8 0-9,0 0-6,0 0-9,0 0-14,0 0-12,0 0-14,0 0-4,0 0-18,0 0-10,0 0-5,0 0-17,0 0-111,0 0-282,0 0 125</inkml:trace>
  <inkml:trace contextRef="#ctx0" brushRef="#br0" timeOffset="21296.875">16743 11872 45,'2'-10'67,"-2"10"3,0 0 7,0 0-3,0 0 1,0 0 3,0 0-1,0 0-4,0 0-2,0 0-1,4 25-3,-4-25-1,3 10 10,-2-3-11,-1 1 7,0 2-4,0-10-1,-1 16 1,1-7-1,0 2-8,-1-1 1,2 1-4,-1-4 6,0 3 0,1 2-1,-1-3-7,1-3-2,-1 3-7,0 0-2,0-2-3,0-7-4,0 17-2,0-11-6,3 1 4,-3-7-3,0 13-4,0-7-2,0 2-7,0-8 1,0 9 0,1-2 0,-1-7-4,2 8 2,-2-8-7,1 6 5,-1-6-3,0 0-1,4 8-1,-4-8-2,0 0-1,2 5 3,-2-5-2,0 0 0,0 0-3,0 0 4,0 0-3,0 0-2,0 10 2,0-10 1,0 0-7,0 0 7,0 0-4,0 0-5,0 0-10,0 0-5,0 0-10,0 0-7,0 0-13,0 0-20,0 0-15,0 0-27,0 0-13,0 0-25,0 0-137,0 0-308,0 0 137</inkml:trace>
  <inkml:trace contextRef="#ctx0" brushRef="#br0" timeOffset="39134.7656">17115 11877 63,'0'0'85,"0"0"1,-3-8-1,3 8-5,0 0-1,0 0 0,0 0-11,0 0-4,0 0 1,0 0-2,-1-7-5,1 7-3,0 0 6,0 0-9,0 0 3,0 0-4,0 0-1,0 0 1,0 0-5,0 0 3,0 0-8,0 0-4,0 0 2,0 0-4,0 0-5,-9-2-6,9 2-1,0 0 3,0 0-5,0 0-3,0 0 1,0 0-1,0 0-4,0 0-3,0 0 3,0 0 5,0 0-13,0 0-1,0 0 8,0 0-3,0 0-7,-6 15 5,6-15 0,-3 7-5,3-7 2,-3 7 0,3-7 6,0 9 2,0-9 4,2 9-10,-2-9 0,-2 11 4,2-11-8,-1 8 0,1-8 3,-1 10 2,1-10 1,1 11-3,-1-11 0,0 10 0,0-10-7,0 9 5,1-4 0,-1-5 12,0 9-5,0-9-2,0 9-6,2-2 3,-2-7 3,1 9 0,-1-9-1,0 8-3,1-2 6,-1-6-5,2 7-1,-2-7 3,1 9-4,-1-9 1,1 8 2,-1-8-1,2 8-1,-2-8 0,2 8 3,-2-8-8,1 7 0,-1-7 4,4 7-2,-4-7 1,3 7-1,-3-7 4,2 6-4,-2-6-1,0 0-1,4 6 6,-4-6-4,5 5-2,-5-5 6,4 4-3,-4-4 2,0 0 1,6 6 1,-6-6-4,8 5 0,-8-5 1,5 2-1,-5-2-1,5 2-1,-5-2 0,0 0 3,7 2-1,-7-2-1,0 0 2,0 0-1,7 3 1,-7-3-3,0 0-2,0 0 2,0 0-1,9 0 7,-9 0-1,0 0-3,0 0 5,0 0-6,10-7 0,-10 7 3,0 0-4,7-2 6,-7 2-5,5-7 2,-5 7-4,6-5 0,-6 5-1,5-7 1,-5 7 7,6-7-6,-3 1 5,-3 6-12,6-6 9,-6 6-1,2-6 3,-2 6-2,6-10-1,-3 6-1,-3 4-3,4-8 1,-4 8 5,4-9-7,-4 9 3,2-10-6,2 5 6,-4 5-1,5-9-6,-3 4 4,-2 5-1,2-10-3,2 5 7,-4 5-8,2-10 2,0 6 1,-2 4-1,-2-12 6,2 12-4,2-8 2,-2 8 3,0-9-8,0 9 4,0-9-1,0 9 3,0-12-2,0 12 0,0-11 5,0 11 0,-2-11-3,2 11 2,0-11-3,0 11-3,-2-9 7,2 9 1,-4-10-5,4 10 0,-1-9 3,1 9-3,-3-10 6,3 10-6,-4-8 4,2 4-4,2 4-6,-4-8 13,4 8-7,-4-8-1,4 8 11,-6-5-11,6 5 1,-5-8 3,5 8-2,-5-5-2,5 5 0,-4-5 5,4 5-5,-4-7 2,4 7 0,-7-6 1,7 6-2,-3-4 4,3 4-3,0 0 2,-9-5 0,9 5-4,-7-5-1,7 5 3,0 0 5,-9-2-4,9 2-2,0 0-1,-6-3 3,6 3-2,0 0-2,0 0-4,-13 1 0,13-1 2,0 0-2,-7 3-1,7-3 1,-7 4 2,7-4-1,-6 6-10,6-6-3,-7 5 2,7-5-18,-5 6 4,5-6 2,-5 9-7,3-4-6,2-5-19,-6 7-11,1-2-15,5-5-11,-7 10-5,3-3-25,-1-2-84,1 2-229,0 2 103</inkml:trace>
  <inkml:trace contextRef="#ctx0" brushRef="#br0" timeOffset="45392.5782">16684 12655 23,'0'0'27,"0"0"1,0 0-4,0 0 5,0 0-6,0 0-3,0 0 4,0 0-4,0 0 3,0 0 1,0 0 0,0 0 0,0 0-6,0 0 7,0 0 1,0 0 11,0 0-17,0 0 8,0 0-2,0 0-3,0 0-1,0 0 0,0 0 2,0 0-10,0 0 6,0 0 2,-1-11 2,1 11-7,0 0 5,0 0-5,0 0 2,0 0 4,0 0-6,2-7 6,-2 7-2,0 0-3,0 0-4,0 0 2,0 0-3,0 0 4,0 0-5,0 0 2,0 0 4,0 0-6,3-7-2,-3 7 0,0 0 4,0 0-17,0 0 14,0 0-5,0 0 11,0 0-7,0 0-1,0 0-3,0 0 5,0 0-5,0 0-9,0 0 3,0 0 7,0 0-12,0 0 11,0 0-3,0 0 6,0 0-6,0 0 2,0 0 9,-4-10-10,4 10 0,0 0-7,0 0 2,0 0 10,0 0-8,0 0 5,0 0 3,0 0 4,0 0-10,0 0 0,0 0-1,0 0-4,0 0 2,0 0 0,0 0 1,0 0-7,0 0 8,0 0 1,0 0 0,0 0-1,0 0 3,0 0 6,0 0-4,0 0-7,0 0 17,4 26-9,-4-26 8,0 10-7,0-10 2,1 10 5,0-5 1,-1-5-8,2 13-2,-1-7 8,-1-6-2,3 10 1,-2-3-1,-1-7 10,1 13-10,1-7 5,-1 1 0,0 1-4,0-2 0,-1-6-9,2 13 6,-1-3-3,-1-3 3,1 0 2,1-1-6,-2 5-3,1-5 2,1 3 3,-4 0 2,5-1-5,-3-8-3,0 13 4,0-7-4,0-6 1,2 12 3,-1-6 2,-1-6-6,1 11 2,-1-11 4,0 10 1,2-4-11,-2-6 8,2 12-1,-1-8 0,-1-4 0,2 9 0,-2-9 6,1 10-12,-1-10 6,1 8 1,-1-8 2,3 8-5,-3-8 2,2 8-4,-2-8-2,2 7 4,-2-7-3,0 0-2,2 6 1,-2-6 2,0 0 2,0 0-3,3 6 1,-3-6 0,0 0 0,0 0-5,0 0-1,0 0 13,1 8-11,-1-8-10,0 0-5,0 0-2,0 0-5,0 0-36,0 0 17,0 0-29,0 0-12,0 0-18,0 0-19,0 0-68,0 0-205,0 0 90</inkml:trace>
  <inkml:trace contextRef="#ctx0" brushRef="#br0" timeOffset="47126.9532">17240 12671 59,'0'0'75,"0"0"-7,0 0 7,12-5-4,-12 5 3,0 0 2,0 0-11,0 0 6,0 0-10,0 0 11,0 0 2,0 0-3,0 0-3,0 0 2,0 0-14,0 0 0,0 0-5,0 0 1,0 0-7,0 0-1,0 0-10,0 0 8,0 0 0,0 0-7,0 0-4,0 0-2,-12-15-3,12 15 2,0 0-2,-5-5-5,5 5 2,0 0 3,-9-7-5,9 7 6,0 0-7,-5-3-2,5 3-4,-8-2 2,8 2-5,0 0-5,-11 2 7,11-2-1,-10 1-3,10-1-5,-10 2 2,10-2-6,-9 1 9,9-1-6,-8 2 2,8-2-6,-9 6 5,9-6 0,-8 3 2,4 1-2,4-4-7,-9 4 4,9-4 4,-6 6-2,6-6-1,-5 6 0,2-2 2,-1 1 1,4-5 2,-4 11 2,3-5-1,1-6 1,-2 11 1,-1-5 4,1 1-2,2-7-4,0 10-1,0-10 6,2 12 1,-1-7-1,-1-5-1,2 12 2,-1-7-3,-1-5 1,4 10 4,-2-6-1,-2-4-2,7 8-4,-3-4 3,-2 1-2,3 0 2,0-2-4,-5-3 9,8 5-4,-4-1 2,-4-4-6,9 1 1,-3 1 0,-6-2-2,10-1 2,-10 1-1,11 0-3,-11 0-1,11-1 4,-11 1-4,8-5-2,-8 5 3,7-3-4,-7 3 2,11-3-6,-5 1 6,-6 2-1,9-5-2,-9 5 5,6-6-3,-6 6-3,8-6 5,-2 3-5,-6 3-11,7-6 2,-3 3-5,-4 3-2,6-8 4,-6 8 1,5-6-3,-5 6-9,4-8 3,-4 8 4,6-7-5,-6 7 0,4-10-3,-1 6 2,-3 4 3,1-9-3,-1 9 3,0 0 3,-3-13 2,3 13-1,0 0-3,-1-11 7,1 11-2,0 0 3,-1-10-2,1 10 4,0 0 0,-4-7 1,4 7 1,0 0-4,-5-5 9,5 5-3,0 0-5,0 0 3,0 0 4,-6-3-6,6 3 1,0 0 4,0 0-4,0 0-1,0 0 3,0 0 2,0 0 7,0 0-4,0 0-11,0 0 5,0 0 5,0 0 4,-13 8-1,13-8 5,0 0 2,-2 7 8,2-7-3,0 0-6,0 11 0,0-11 5,2 11 0,-2-11 0,1 11 5,0-5-1,2 0 2,-2 2-6,1-1 2,0 5 3,-1-5 0,1 3-1,-1 1 4,2 0-5,-1-1 2,2 1-3,-3-3 4,2 1-4,-2 1 2,0-2-4,0 1 9,1-2-5,-2 0 8,0-7 0,0 15 3,0-8-2,0-7-1,-3 14-2,2-7 1,1-7-2,-4 11 5,-1-7-1,3 1-1,-2 0-6,-1 0 1,1 0-3,-2-1-1,1 2-4,-2-2 2,-1-3-3,8-1 3,-13 4-5,6-3 0,7-1-1,-14 2-2,7-2-3,7 0 2,-12-1 1,12 1-5,-11-1 1,11 1-2,-10 0 5,10 0-2,0 0-3,-10-1-3,10 1-11,0 0 2,0 0-13,-9-2-14,9 2-15,0 0-16,0 0-14,0 0-27,0 0-17,0 0-24,0 0-11,0 0-18,0 0-101,0 0-306,0 0 135</inkml:trace>
  <inkml:trace contextRef="#ctx0" brushRef="#br0" timeOffset="49369.1406">16591 13414 11,'0'0'82,"0"0"-7,0 0 1,0 0 5,0 0-18,0 0 9,0 0 3,0 0 1,0 0-6,0 0-1,0 0-9,0 0 1,0 0-8,0 0 5,0 0-1,0 0-1,0 0-6,0 0-2,0 0 0,0 0-1,0 0-4,0 0-5,0 0-4,0 0 10,0 0-14,0 0 3,0 0 0,0 0-5,0 0-3,0 0 0,13-17-2,-13 17 1,0 0-6,0 0 2,2-7 7,-2 7-9,0 0 2,4-4-3,-4 4 1,0 0 0,4-7 1,-4 7-7,0 0 5,7-7-6,-7 7 4,7-4-1,-7 4 0,5-6 0,-5 6-5,5-4 1,-5 4-4,5-5 0,-5 5 2,0 0 7,10-3-2,-10 3 4,7-3 3,-7 3-4,8-1-1,-8 1 3,0 0-9,11 4 6,-5-2-4,-6-2-2,7 6-1,-7-6-3,8 4 2,-6-1-5,-2-3 3,8 7 1,-3-4-2,-5-3 1,6 5-3,-6-5-7,5 6 8,-2-3 5,-3-3-2,6 7 4,-3-4-5,-3-3-1,5 7 0,-5-7 1,4 5 4,-4-5-6,2 10 5,1-7 3,-3-3 0,2 9-3,-2-9-4,0 10 2,0-10 3,0 11 0,0-11-7,-1 10 3,1-10 0,0 11 1,0-11-4,0 8 5,0-8-2,-1 10-3,1-10 0,-1 8 1,1-8 1,-3 8-2,3-8 2,-3 6-6,3-6 4,-2 7-1,2-7 0,-5 8 0,5-8 5,-4 7-4,4-7 1,-4 7-3,4-7 1,-5 7-2,5-7-5,-4 6 8,4-6-3,-5 9-1,2-4 4,3-5-4,-6 7-2,2-3 5,4-4-2,-5 5 2,5-5-5,-5 6 7,5-6-3,-6 7 2,6-7-2,-9 4 6,6 0-11,3-4 4,-4 6 1,4-6-4,-6 10 1,6-10 4,-6 5-4,6-5 0,-7 6 6,7-6-3,-6 6 0,6-6-2,-4 5-3,4-5 5,0 0-3,-5 7 1,5-7 2,-5 5-4,5-5 2,0 0 2,-4 6 3,4-6-4,-3 6 0,3-6-2,0 0 3,0 0-1,-4 7-2,4-7-1,0 0 3,0 0 1,0 0-3,-2 7 5,2-7-2,0 0-1,0 0-3,0 0 4,0 0-2,0 0-5,0 0 7,0 0 0,0 0 1,0 0-2,0 0 0,0 0 0,0 0 3,0 0 0,0 0-2,0 0-2,0 0 3,0 0-3,0 0 0,0 0 2,0 0-3,0 0 5,0 0 2,5 9-2,-5-9-2,0 0 1,0 0 1,0 0-1,0 0-1,0 0-3,0 0 6,0 0-3,0 0-2,0 0 6,13-4-6,-13 4 4,0 0 3,0 0-3,0 0 2,15-2 0,-15 2 1,8-1 4,-8 1-1,6-2 0,-6 2 0,11-2-2,-11 2 3,10-2 2,-10 2-3,10 0 3,-10 0-3,13-1-1,-13 1-4,11 0-1,-11 0 4,10-2-2,-10 2 6,13-1-1,-13 1-1,12-1-2,-12 1-3,10 0 1,-10 0-3,11 0 5,-11 0-3,11-2 0,-11 2-1,9 2 3,-9-2-4,11 0 3,-11 0 1,8 0 0,-8 0-1,0 0-3,11-3 0,-11 3 0,0 0 0,10 0 0,-10 0-7,0 0 8,9 0 0,-9 0 0,0 0-1,8 0-1,-8 0-3,0 0 8,8 3-6,-8-3-1,0 0 3,0 0-2,0 0 3,10-2-2,-10 2-2,0 0 2,0 0 0,0 0 1,0 0 0,0 0 0,0 0-5,0 0 4,6 3-2,-6-3 2,0 0 3,0 0-9,0 0 6,0 0 2,0 0-2,0 0 0,0 0 0,7 3-4,-7-3-2,0 0-11,0 0-6,0 0-11,0 0-15,0 0-21,0 0-30,0 0-24,0 0-36,0 0-162,0 0-349,0 0 156</inkml:trace>
  <inkml:trace contextRef="#ctx0" brushRef="#br0" timeOffset="64330.0782">7328 2813 22,'0'0'75,"0"0"-1,0 0-2,0 0-6,0 0 7,0 0-11,0 0 6,0 0-3,-8-3 11,8 3-11,0 0 0,0 0 2,0 0-1,0 0 9,0 0-13,0 0-1,0 0-5,0 0-4,0 0-4,0 0-2,0 0-4,0 0-1,0 0-5,0 0 1,0 0-3,0 0-7,0 0 0,0 0-4,0 0-2,0 0-6,0 0-3,0 0 1,0 0 1,0 0-8,0 0 5,0 0 0,0 0 0,0 0-3,0 0-2,0 0 4,26-4 2,-19 6-2,-7-2-2,17 0-4,-11 0 4,-6 0-3,21-2 0,-11 4 2,-1-2 0,5 0 2,3 1-6,-3-1 2,-3 0 5,2 0-8,0 1 3,-3 1-2,3-4 0,-3 4-5,-2-1 4,4-1 1,0 0 0,1 0-3,0 0 4,-1 0 1,1 0-2,0 0-7,0-1 7,-1 2-4,0-2 4,1 1-6,-2-2 5,1 1-4,-3-2 0,1 5-1,-1-4 0,-9 2 17,14-1-12,-8 2-4,-6-1-3,14 0 4,-7 2-5,-7-2-7,9 2 9,-9-2-3,12 2 3,-7-1 2,-5-1-3,12 0-2,-5 2 4,0-1-5,-7-1 0,13 1-2,-5-1 1,-8 0 3,15 4-3,-9-4-2,2 2-3,-8-2 1,15 2 4,-8-2-7,-7 0 3,14 0-3,-5 0 0,-9 0-1,12 0 4,-12 0 2,13 0-3,-13 0-1,10 2 5,-3-2-3,-7 0 24,12 0-26,-4 0 3,-8 0 1,16 0 0,-9 0-5,3 0 9,1 0-5,0 0-1,-2 0-7,0 0 4,2 0-1,-3 0 9,-8 0-7,18 0 0,-10 0-3,-1-2 9,-7 2-3,16 0 0,-5 0-10,-3 0 17,4-2-15,-1 2-2,-3 0 0,2 2 3,-1-2 7,-9 0-3,19 0 0,-5 0 3,-2 0-3,-2 0 1,-10 0-5,22 0 10,-12 0-1,1 0 0,-11 0 4,22 0-2,-11-2 3,1 4 3,1-2 0,-3 0-4,3 0 9,-2 0-9,1 0 0,0 0 2,1 0-5,0 0 4,0 0-4,-2-2 6,0 1-4,-1 1-1,2-1-2,-1 2-7,0-3-1,2 2 6,-3 0-5,2 2 6,-1-1 3,0-1 1,0 0-6,2 2 10,-2-2-8,-1 0 0,1 0 4,-4 0 1,-7 0-1,16 2 6,-7-2-1,-9 0-4,13 3 4,-5-1-3,-1-2 9,1 1-6,3-1-3,-5 1-2,5-1 7,-4 1 31,2 1-34,0-1 0,0 0-2,0 2 10,1-3-11,-2 0 8,1 0 1,1 2-5,-10-2 0,18 2 6,-10-1-4,-1 1 1,4-4-4,0 4 4,-1-4 1,2 2-6,-1 2 6,-1-2-1,3 0 1,0 0 7,0 0-8,1 1 3,-1-1-1,1 0-6,-2 0-1,0 0 4,3 1-4,-2-2 17,1 2-18,-1-1 3,0 0 2,0 1 2,-1-1-3,1 0 1,-13 0-6,26 0 8,-14 0-4,1-1 0,0 1 7,-13 0-6,24 0 1,-12-1 0,2 1 3,-1-1-1,-3 2-8,4-2 4,-1 2 0,-1-1 3,1 0-4,0 1 9,-3-1-3,0 0-6,4 1 8,-2 1-5,-2-1 4,3-2-2,-3 1 1,-1 1 6,3-1-7,-2 0 2,0 1-1,-2-1 1,1 3-1,-2-2 1,2-1 0,-9 0 1,13 2-7,-3-4 11,0 4-3,-3-1 0,2-1-10,-9 0 5,16-1 0,-5 1 0,-11 0-1,16-2 4,-4 4 1,-3-1-2,3-2-1,0 2 1,-2-1-8,3 0 11,-1 0-2,0 0 0,0 0-2,2 0 7,-5 1-14,2-2 12,1 1-11,-1 1 0,1-1 4,0 0 1,0 0 1,2 1 4,-4-3-9,2 3 12,1-2-11,-13 1 0,25-1-1,-13 1-1,-1-2 4,2 2 7,-13 0-7,21 2-2,-8-2 3,-1-2 3,-12 2-3,23 0-5,-15 0 4,-8 0 0,23-1 0,-12 1 0,2 0 0,-2 0 9,-11 0 8,20 0-15,-8 0 2,-12 0 0,19 0 6,-9 1-8,-10-1 8,16-1 0,-16 1 10,13 1-12,-13-1-8,13 0 8,-13 0-8,12 2 14,-12-2-2,12 0-7,-12 0-2,0 0 3,17 0 5,-17 0-8,14 2 6,-14-2 4,14-1 7,-14 1-5,15 0 4,-6 1-6,-3-1-1,6 0 1,-1 1 2,0-1 4,-1-1-3,2 1 0,-1 0-3,0 3 3,3-5-5,-2 4 5,1-4 1,-2 4 0,4-4 5,-2 4-3,1-2 0,-1-2 0,0 2 0,1 0 4,-1-1-7,-1 1 8,-1 3-6,-4-3 0,-7 0 3,17-2 1,-11 2 3,-6 0 0,11-2 2,-11 2-9,11-1 0,-11 1-3,0 0-3,9 1-8,-9-1-8,0 0-22,0 0-41,0 0-45,0 0-40,0 0-82,0 0-253,-19-11 112</inkml:trace>
  <inkml:trace contextRef="#ctx0" brushRef="#br0" timeOffset="66056.6407">2256 3237 25,'0'0'24,"0"0"-4,0 0-1,0 0 2,0 0 10,0 0 3,0 0-2,0 0-10,0 0 8,28 1-8,-19 0-7,-9-1 8,14 0 4,-2 0-5,6 0 3,-5 2-1,6-4-6,0 4 7,-1-1-3,2-1-2,2 2 1,-4-1-3,3 0 1,0-1-6,1 2 3,6-2-2,-1 0 3,1 0-1,-2 0-1,3-2 1,-1 2-2,-8 0-5,3 0 11,-1 0-6,1 0-10,-3 0 1,0 0 0,0 2 2,-3-2 3,2 0 3,-3 1-14,2-1 6,-5 1 3,2-1-3,2 3 2,0-2-1,-5-1-1,2 2-1,1 0-3,-3-1 13,5 2-10,-4-3 1,-2 1-6,2 2 5,1-3 2,-2 1-6,0 2 6,1-2-6,0 1-3,1 0 1,0-2 2,0 5-4,-1-3 4,-2 0 1,2-1-3,1 2-6,-2-2 6,0 2 2,0-3 1,-1 2 2,2 1-2,-1-3-2,2 3 5,-3-3 4,-1 2-7,4 0 1,-2-1 3,2 0-4,-2-1-9,2 0-4,0 3 9,-1-3-7,0 0-2,0 1 2,1-1 0,-1-1 1,1 2 0,-1 1 4,0-1-5,-1-1-1,0 1 6,2-1-5,-2 2 3,0-1 8,0 0-8,-1-1-2,3 0 7,-2 1-4,-1 1 10,5-2-6,-5 0-5,2 0 4,-1 0-5,1 0 7,2 0-3,-5 0 4,3 0-2,-2 0 0,-2 0 3,3 0-2,-2 0-3,-4 0 3,-6 0-3,19 0 3,-19 0-3,19 0 2,-8 0-3,-11 0 2,19 0-1,-10 0 4,-9 0 5,19 0-9,-9 0 2,-10 0 4,21 0-3,-21 0-2,18-2 3,-6 2 5,-1 0 5,-11 0-4,22-1-9,-11 1 3,-11 0-8,21 0 9,-10-1-2,-11 1 2,18 0-3,-18 0 0,14 0-1,-14 0 4,14-1-1,-14 1 3,11-2-7,-11 2 8,0 0-4,14-1 2,-14 1-9,0 0 16,13-1-12,-13 1 5,0 0-7,0 0-2,12-2 7,-12 2-5,0 0 4,0 0-1,0 0 4,0 0-1,12 2-3,-12-2 6,0 0-3,0 0 7,0 0-9,0 0 13,0 0-3,11 1 1,-11-1 7,0 0-11,0 0 2,0 0 1,0 0 8,0 0 12,11 3-17,-11-3 9,0 0-1,0 0-4,0 0 7,0 0 1,0 0 0,0 0 0,0 0 2,0 0 2,14-2-3,-14 2-10,0 0 9,0 0-1,0 0-4,0 0 3,0 0-18,0 0-19,0 0-22,0 0-44,0 0-82,0 0-178,0 0 79</inkml:trace>
  <inkml:trace contextRef="#ctx0" brushRef="#br0" timeOffset="159088.8672">14816 3580 39,'0'0'100,"0"0"-23,-1 5-5,1-5-4,0 0-13,0 0-3,0 0 3,0 0-10,0 0-6,0 0-6,0 0 2,0 0-9,0 0 4,0 0-8,0 0-1,0 0-2,0 0-8,0 0-13,0 0-7,0 0-10,0 0-14,0 0-15,0 0-21,0 0-35,0 0-112,0 0 50</inkml:trace>
  <inkml:trace contextRef="#ctx0" brushRef="#br0" timeOffset="245638.6719">6813 3361 25,'0'0'76,"0"0"0,-1-9-11,1 9 4,0 0-11,0 0 0,0 0 3,0 0-4,0 0-6,0 0-4,1-9 0,-1 9-3,0 0-1,0 0 1,0 0 4,0 0-7,0 0-2,0 0 5,-4-8-4,4 8-5,0 0-3,0 0-6,0 0 5,0 0-13,0 0 5,0 0-2,0 0-7,0 0-1,0 0 1,0 0-5,0 0 6,0 0-7,-5 21 3,5-21 9,-3 11-10,2-6-14,1-5 9,-4 12-2,3-4 0,1-1 2,-3 2 4,2-1-3,-1 1-4,2-1 7,0-8-6,0 13 5,-2-7-8,2-6 4,-1 12-2,2-5 0,-1-7-2,0 11 2,0-11-2,2 11-3,-1-6 1,-1-5 3,4 8 2,-4-8-2,5 7-1,-5-7 5,5 4-3,-5-4 0,4 3 7,-4-3-5,0 0-2,9 3 3,-9-3 2,0 0-8,13-6-1,-13 6-3,7-3 4,-7 3 3,13-4 4,-8 0-2,-5 4 1,10-7-14,-5 3 5,2 0 3,-1-4 6,1 2-7,-1 0 1,0-2 0,-1 4 4,-2-3 9,2-2-30,0 4 15,-1-1 8,1-3-1,-2 4-3,2-3 2,-3 2-6,2 0 1,-4 6 0,4-11 0,-1 5 12,-3 6-7,2-8-3,-2 8-4,3-7 9,-3 7-7,1-7-1,-1 7 2,0 0 5,-1-10-7,1 10 0,0 0 6,0 0-3,-2-10-4,2 10 6,0 0-4,0 0-2,0 0 2,0 0-1,0 0 0,0 0 7,0 0-4,0 0-7,0 0 0,0 0 10,0 0-4,0 0 3,0 0-2,-10 18-3,10-18 5,-4 10-3,4-10-3,-2 13 8,2-4-13,-3-2 13,3 3-7,-1 0 6,1-1-3,0 4 4,-1-4-4,1 3-2,-1-3 9,1 3-7,0-1-2,0 0 2,0 1-3,0 0 3,0 3 0,-2-3 1,4 1-1,-4-2 7,4 0-7,-4 2-1,2-2-1,-1 0 5,2-1-6,-1 1 1,2 0 8,-2-2 0,1 1 1,-1-3-6,1 3 9,-1-10-8,0 13-6,0-7-2,0-6-1,-1 12 10,1-12-2,0 12 3,-3-7-4,3-5 0,-1 11 2,1-11-3,-3 10 0,3-10 6,-1 8-8,1-8 15,-2 8 0,2-8-4,-3 9-6,3-9-3,0 0-2,-4 7 10,4-7-8,-5 4 5,5-4-9,-6 4 12,6-4-4,0 0-3,0 0 0,-11 2-1,11-2 2,0 0-1,0 0-2,-11-2 3,11 2-2,0 0-4,0 0 0,-9-6 3,9 6 6,0 0-6,-8-6-9,8 6 11,-5-6-8,5 6 10,-5-7-3,5 7-4,-3-9 0,3 9 3,-2-10-2,2 10 3,-3-9 3,3 9-9,0-10 5,0 10-8,-1-10 2,1 10 2,1-10 0,-1 10 0,2-9 6,-2 9 4,1-12 3,-1 12 0,2-12-13,1 8 4,-2-3-4,3 1-2,-4 6 7,4-11 0,1 4 10,-2 1-15,2 1 0,-1-2 3,-1 1 4,1-1 5,1 2 1,1-2-4,-1 1 0,2-2-3,0 1-1,-1 0-4,1-1 3,0 1-9,-1-2 12,2 1-3,-1 1 2,-1 0 1,4 1-3,-5 0 3,2-1-9,-1-1 8,2 1 1,-2 1 1,-1-1 2,0 0-6,3 2-1,-2-4 4,1 4-4,-1-5 0,-2 4 2,0 0 2,3-1-1,-3-2 0,1 1-5,1 0-1,-1-1 7,-1 4-4,-1-4-1,2 5 1,1-4 7,-3 1 2,1-1-11,-1 2 5,1-1 0,-2 0 4,-2 7-3,8-12 2,-6 7-7,0-1 4,-2 6-8,5-11 7,-4 4-4,2 2 4,-3 5 5,2-11-8,0 5 8,0 0 4,-2 6-13,1-8 0,-1 8 6,0-10-2,0 10-2,2-10 9,-2 10-3,0 0 2,0-11-6,0 11-5,-2-10 9,2 10-4,0 0 5,-1-10-5,1 10-2,0 0 2,0 0-2,-2-8 7,2 8-8,0 0 3,-4-8-3,4 8 9,0 0-6,-3-8 3,3 8 0,0 0 0,-4-6-5,4 6 1,0 0 2,-5-4-2,5 4 7,0 0-1,-6-5-5,6 5 1,0 0-4,0 0 4,0 0 1,0 0-2,-7-5 3,7 5-2,0 0-1,0 0 0,0 0 1,0 0 4,0 0-7,-7-1-1,7 1 3,0 0-2,0 0-1,0 0 3,-9 7-10,9-7 6,-4 6 9,4-6-8,-4 10 5,3-4 0,-2 1-5,2 0 6,1-7 0,-4 17-4,0-7-6,2 3 12,0-2-5,0 1 3,1 0-1,-3 5-5,0-1 9,2-1 2,-1 1-13,0 0 9,-1 0 8,2-1-13,1 2 1,-3-2 1,2-1 2,2 1-3,0-3 1,0 1 6,-1-2-5,1 1 5,-1-1-6,2-2 9,0 0-5,1-1-5,0-2 4,0 0-6,0 0 7,2 1 1,-4-7-4,7 6 0,-3-2-6,-4-4 5,9 5 4,-5-4 0,-4-1 2,12 2-9,-12-2 2,11-3 6,-11 3-1,9-4-7,-4 2 15,-5 2-6,10-8-1,-4 4-5,-3-2 1,3-1 6,-2 2-4,-1-2-7,3-1 5,-2-1 1,-1 2 0,0-1 2,-2 2 2,1-2-7,-2 0 4,0 8-2,2-14-1,-2 7-2,0 7 1,-2-12 10,2 12-12,-5-10 0,1 5 6,4 5-3,-8-7-6,3 5-8,5 2-7,-12-2-17,12 2-18,-13 0-16,13 0-22,-10 2-94,4 0-204,6-2 91</inkml:trace>
  <inkml:trace contextRef="#ctx0" brushRef="#br0" timeOffset="247630.8593">7243 3548 58,'21'-20'76,"-21"20"1,8-5 0,-8 5-8,5-7 2,-5 7-1,10-7-11,-5 3-10,-5 4-1,10-12-3,-3 7 2,-7 5-2,13-13-9,-7 6-1,4-1-7,-6 2-2,1-2-2,1 1 10,0 0-11,-1 0-10,-5 7 4,5-12-7,-1 4 11,-4 8 3,3-11-8,-3 11-8,4-14 14,-4 14-13,2-13 0,-2 13-4,-2-11 6,2 11-15,0 0 10,-4-15-7,4 15 8,-3-8 10,3 8-13,-6-7-2,6 7-4,0 0-2,-11-5 10,11 5-3,0 0 0,-10-4-6,10 4 6,0 0-11,-11 2 5,11-2 1,-10 2 4,10-2 3,-6 5-8,6-5-11,-7 7 17,2-2-4,1 0-5,4-5 2,-8 7 1,4 0 0,4-7-3,-4 13 1,0-9 12,0 6 4,4-10-31,-4 15 20,4-5 4,-2-2-8,-2 0 7,4-8-7,-1 17 7,0-8-7,1-9 7,6 20 1,-6-11-3,0-9 0,2 15-3,-2-8 7,0-7 9,4 12-5,-4-12-8,4 12 2,0-7-3,-4-5 10,4 10-11,-4-10-1,8 8 1,-8-8 0,7 7 2,-7-7-2,6 7 8,-6-7 8,0 0-13,10 4-3,-10-4 0,10 3-6,-10-3 13,0 0-5,0 0-4,16-4 1,-16 4-6,9-6 5,-9 6 2,9-6-14,-9 6 0,9-8 2,-4 4-13,-5 4-1,8-8-7,-8 8-1,9-6 12,-9 6 0,6-6 4,-6 6-7,0 0 7,7-6 9,-7 6-9,0 0 0,0 0 3,0 0 6,0 0 0,0 0 3,0 0-3,0 0 6,0 0 0,0 0 2,0 0 8,9 18-14,-9-18 1,0 0 9,5 9-7,-5-9 7,0 0 10,2 7-15,-2-7 0,0 0 6,0 0-2,7 8-2,-7-8-2,0 0-3,0 0 14,7 4 9,-7-4-12,0 0 7,0 0-7,0 0-1,0 0 8,0 0 0,0 0-7,21-8 10,-21 8-5,5-6 3,-5 6-14,6-7 17,-6 7-9,5-10 1,2 5 9,-7 5-4,9-15 5,-5 9-14,-1-3 6,-3 9-7,8-15 1,-5 7 9,-3 8-4,6-13 5,-6 13-12,4-13 0,-2 5 2,-2 8-8,3-14 8,-3 14-2,1-12 2,-1 12-4,3-12 13,-3 12-7,0 0 2,-2-14 6,2 14-5,0 0 0,-1-13-4,1 13 3,0 0 1,0 0 11,0-13-20,0 13 8,0 0 4,0 0 2,0 0-10,-2-11-4,2 11-2,0 0 8,0 0 5,0 0-8,0 0 3,0 0-3,0 0-3,0 0 8,0 0-5,0 0 0,0 0-6,0 0 2,0 0 7,0 0-5,0 0 2,0 0-6,0 0 7,0 0-7,0 0 7,0 0-1,0 0-8,0 41 8,1-32 11,-1-9-9,2 16 5,0-9-1,0 3-7,-2-10 7,4 18-4,-2-13 2,-2-5-10,3 17 9,2-9 0,-1-1-1,-4-7 1,7 12 1,-5-5-3,-2-7-9,7 13 2,-7-13 7,7 8 1,-2-4-14,-5-4 15,7 9-9,-7-9 8,7 7 2,-7-7-3,7 6 4,-7-6 2,7 4-10,-7-4 10,0 0-7,11 2 6,-11-2-10,0 0 10,0 0-11,0 0 4,20-6 0,-20 6 1,8-5-8,-8 5 16,10-8-5,-6 1 0,-4 7-11,9-11 10,-5 5-5,-1-1-3,-3 7 7,7-11-5,-5 3 7,-2 0-8,0 8 5,7-16-2,-5 8-1,2 3 1,-3-7 0,2 5 2,-2 0-7,-1 7 9,0-12-4,3 6-3,-3 6 0,0-12 13,0 12-16,-2-11 5,2 11 5,2-8-10,-2 8 9,0 0-7,0-9 4,0 9-6,0 0 10,0-9-5,0 9-5,0 0 11,0 0-8,0 0 3,-4-6 8,4 6-9,0 0-1,0 0 1,0 0-5,0 0 8,0 0-3,0 0-3,0 0 8,0 0-4,-5 23-5,5-23 16,-3 13-18,3-6 6,0-7 0,0 15-1,3-7-1,-2-1 2,-1-7 1,4 15 0,-4-7 1,0-8-4,5 13-2,-2-6 7,-1-1 0,2-1 0,-4-5-3,7 10 5,-1-6 2,-4 0-5,-2-4-1,7 6 2,-2-3 4,-5-3-9,10 4 7,-10-4-3,10 3-1,-5-2-8,-5-1 14,12-1-5,-12 1-2,13-2 0,-7 1 4,-6 1-6,10-4-2,-4 2 6,-6 2-2,11-7 1,-7 5-4,-4 2 11,7-6-13,-3 2-2,0-2-3,0 0 0,-4 6-8,6-12-2,-6 12 6,2-14-6,-2 14 13,2-15-8,-2 15-2,3-12 6,-2 7 7,0 0-9,-1 5 4,2-12 3,-2 12 1,1-9-2,-1 9 6,0 0 0,-3-10 0,3 10-1,0 0-3,-2-8 1,2 8-4,0 0 5,0 0 4,0 0 4,0 0-6,0 0 10,0 0-13,0 0 1,0 0-3,0 0 5,0 0 1,0 0-3,-7 20-2,7-20 0,0 11 5,0-11-3,2 13 7,-1-4 5,-1-1-6,1 2 9,0-3-2,2 3-5,-2-1 0,2-3 4,-3-6-8,5 14 12,-5-14-9,5 11 2,-1-6-1,-4-5 4,6 10 0,-1-5-9,-5-5 8,0 0-6,7 8 0,-7-8 4,6 4-2,-6-4-4,0 0 6,0 0-13,0 0-23,14 0-23,-14 0-42,0 0-108,12-6-217,-12 6 96</inkml:trace>
  <inkml:trace contextRef="#ctx0" brushRef="#br0" timeOffset="248958.9843">8031 3451 61,'0'0'105,"0"0"-18,0 0-7,0 0 5,0 0 0,0 0 1,0 0-6,-5-12-8,5 12-8,0 0-12,-2-7-3,2 7-9,0 0-4,2-11-2,-2 11-7,0-9 4,0 9-2,5-12-7,-5 12-1,0 0-2,2-13-5,1 10 2,-3 3-5,4-10-1,-2 6 1,-2 4-4,0 0 3,9-13-6,-9 13 0,4-7 1,-4 7-7,6-2 8,-6 2-3,0 0 3,0 0-1,0 0 1,0 0-2,0 0-9,0 0 11,21 9-3,-19-6 1,-2-3 1,0 0-3,10 6 5,-10-6-3,0 0 7,0 0-12,9 4-2,-9-4 5,0 0-4,8 4-4,-8-4 7,0 0 3,0 0-1,13 2 0,-13-2-4,0 0 2,0 0-1,0 0 6,15-6-9,-15 6 2,0 0 1,8-6 3,-8 6-8,0 0 5,8-5-3,-8 5 4,0 0 1,0 0 4,0 0-3,0 0-4,0 0 4,0 0-2,0 0-8,0 0 3,0 0 2,0 0 6,0 0-3,0 0 5,-20 15-10,17-9 13,-1 2 7,0 2-2,-1 0-4,1-2 2,0 3 1,2-3 5,0 0 2,0 3-8,2-11 3,-2 14-9,1-7 12,1-7-8,0 13-3,0-13 2,3 11-2,-3-11-1,5 10 1,0-6-1,-5-4 3,8 7 1,-8-7-2,7 3 0,-7-3-8,0 0 8,16 1 5,-16-1-8,0 0 3,21-7-5,-13 4 3,2 0-4,1-1 0,-4-1-1,2-1 0,0 2 11,-1-3-14,-1 0 3,1 0-2,-3 0 4,2-1-9,-2 1 9,0 0 0,0 0-3,-5 7 2,6-12-1,-3 5 0,-3 7 3,4-16-7,0 11 4,-4 5-3,2-13 4,-2 13-5,0-15 3,0 15 6,3-7-6,-3 7 2,0 0-2,2-11 0,-2 11-9,0 0 10,0 0-1,0 0 1,2-11 1,-2 11 1,0 0-5,0 0-1,0 0 2,0 0 1,0 0 3,0 0-3,0 0-2,-11 26 2,11-26 3,-4 17-1,3-10 2,0 3-3,1-10 2,-2 15 4,2-15-7,-1 15 7,1-15-1,0 14-1,0-14-2,3 12 2,-3-12-5,4 8 1,-4-8 4,4 6 1,-4-6-5,5 7-2,-5-7 10,0 0-2,14 1-2,-14-1-1,12-1-2,-12 1 0,12-4 8,-12 4-7,15-8-4,-8 4-1,4 0 1,-3-2 3,1-1 3,-9 7-7,11-10-3,-3 3 5,-3-2 4,0 2-6,2-1 4,-2 1-7,-5 7 2,9-12 0,-6 8 3,-3 4-2,6-11 4,-6 11-1,2-7 1,-2 7 1,5-8 0,-5 8-4,0 0 6,0 0 5,0 0-5,0 0-1,0 0-1,0 0 2,0 0 0,0 0 1,0 0 5,0 0-1,-14 25 2,14-25-11,-2 10-1,2-10 11,-2 12-3,2-12-4,-1 13 4,1-13 3,0 11 3,0-11-10,1 12 3,-1-12-7,3 11 8,-3-11-5,2 10 6,-2-10-9,4 10-17,-4-10-39,4 9-29,-4-9-36,5 7-28,-5-7-98,5 6-267,-5-6 119</inkml:trace>
  <inkml:trace contextRef="#ctx0" brushRef="#br0" timeOffset="249763.6719">8543 3494 30,'0'0'78,"0"0"13,4 11-17,-4-11-11,0 0 6,6 7-7,-6-7-10,0 0 14,4 5-2,-4-5-8,0 0-1,0 0-9,9 5 3,-9-5 0,0 0-1,0 0-8,0 0-7,0 0-4,18-10-3,-18 10-3,6-6-4,-6 6-5,7-7 16,-7 7-13,8-11-9,-4 5 10,-4 6-4,8-11 10,-4 3-18,0 0-3,-4 8 2,5-16 3,-1 7 1,-4 9 1,5-14-8,-3 6 10,-2 8-15,3-13 8,-3 13-3,1-11 7,-1 11-9,0 0 2,0-14 1,0 14 0,0 0 0,0 0 0,2-10 13,-2 10-13,0 0 3,0 0-3,0 0 4,0 0 4,0 0 12,0 0-9,0 0 1,-13 21 3,12-15 6,1-6-1,-2 17-8,1-8-1,0 1 4,2-1-1,-1-9-3,0 17-8,0-10 1,0-7 4,1 15-6,-1-15 2,2 11 7,-2-11-8,6 10 2,-6-10-1,6 8 3,-2-2 0,-4-6-5,9 5 1,-9-5-5,13 3 3,-7-1-1,-6-2-5,13-2 5,-4 2 2,-9 0-1,13-2-1,-7 0-3,-6 2 1,15-5 2,-9 0 0,-1 4-3,-5 1 0,7-8 0,-1 5 1,-6 3-7,7-8 10,-7 8-8,5-7 6,-5 7-2,4-5-2,-4 5 2,0 0 0,0 0-3,4-4-3,-4 4 5,0 0 2,0 0-7,0 0 3,0 0 1,0 0 8,0 0-4,0 0-3,-1 30-2,1-30 2,2 11 2,0-6-1,-2-5 2,2 10-5,-2-10 1,10 9 4,-10-9-1,8 5 1,-8-5-3,10 5 7,-10-5-1,13 2 11,-5-2 11,2 0 1,1-3-8,2-1-2,-3 2-2,0-1 1,2-2-1,-3-2 1,1 2-3,-1-2-2,-1 0 2,-3 1-1,1-1-3,-3-1 5,-1 2 3,1-1 4,0-2 4,-3 1 5,0 8-8,-4-17 1,1 8-3,-1 1-2,-1-1-1,0 3-4,0-1-2,-1 0-3,-2 1 0,-1 0 0,3 4 1,-5-2-5,2 2-1,-2 1-7,11 1 2,-19 4 2,7-1-10,2 3-17,1 0-15,-1 3-20,-2 1-23,2 1-29,4-1-19,-4 2-29,3-1-104,0-1-287,1-1 127</inkml:trace>
  <inkml:trace contextRef="#ctx0" brushRef="#br0" timeOffset="250654.2969">9140 3314 50,'0'0'81,"-7"-4"-1,7 4-1,0 0 8,0 0-2,0 0 8,-19 8-12,14-3-8,0 0 8,-1 2 0,-2 2 2,2 2 2,-2 0-7,1-1-1,1 1-2,1-2 10,0 4-6,0-2-6,1 1-5,0-2-9,2 0-5,0 1-4,1-3-5,1-1-4,0-7-2,1 14-4,1-7-4,-2-7 0,5 10 0,-3-7-8,-2-3 1,7 5-3,-2 0-1,1-3-2,-6-2 2,12 3-2,-5-3-4,-7 0-2,17-4 2,-9 3-3,3-4-4,1 1 5,-2 0-1,0-3 1,1 1-7,-1-1-2,0 0-1,0-2 2,1-2-4,-1 4-2,0-3-1,-4 0-1,2-4-6,-2 5-2,0-3-6,0 1-1,-1 3 1,-3-3-3,3 1 3,-1 0-1,1-1-1,-5 2 4,3 0 0,-2 2 4,-1-1-4,0 8 9,3-12-3,-3 6 3,0 6 2,1-8-1,-1 8 0,0 0 0,0 0-2,0 0 1,-5-8 0,5 8 7,0 0 0,0 0 6,-13 16 3,8-10 3,1 5-2,0 0 1,0-1 1,2-1-1,-2 4 3,2-1 5,0 0-3,0 0 1,-1-1-2,-1 3 1,3-5-4,0 3-3,1-3 4,2-1-2,0 1-2,0-2 0,-1 1-1,2-4-2,-3-4 2,9 8-2,-5-3 2,-4-5 1,7 3 2,0-2-3,-7-1 2,12 0-4,-12 0 3,11-4-7,-6-1 3,-5 5 3,9-6-2,-4 2-2,-5 4 0,6-7 1,-6 7-4,4-10 3,-4 10 1,1-9-2,-1 9 1,0-8-3,0 8-4,0 0-20,-6-11-33,6 11-20,0 0-33,-17-7-53,12 6-154,5 1-341,-14-2 151</inkml:trace>
  <inkml:trace contextRef="#ctx0" brushRef="#br0" timeOffset="251380.8593">9697 3381 121,'0'0'113,"-2"17"-8,2-11-5,-2 3-13,1-1-10,1-8 0,-1 14-17,-1-7-1,1 0 8,1-7-21,-1 10-3,1-10-5,-3 9-4,3-9 6,-2 9-4,2-9-14,-2 8 4,2-8-3,0 0-1,0 0-5,-1 7 6,1-7-10,0 0 5,0 0-7,0 0 0,0 0-6,0 0-7,0 0 5,0 0 1,0 0-5,0 0 3,0 0-11,0 0 8,0 0-6,14-19 3,-14 19 1,10-5 4,-6 3 5,-4 2-6,8-7-2,-4 4 4,-4 3-2,9-4-8,-9 4 5,10-2-3,-10 2-3,9-5 7,-4 2-1,-5 3 9,14-3-9,-10 1 5,-4 2-6,11-4 6,-1 1-2,-4 0-2,-6 3 2,11-5 6,-4 1-12,-1-1-23,0 2 5,-1-1-2,1 1-5,-1-1 6,-1-1-1,2-1-3,-2 0 5,-2 0 6,-2 6-4,7-10-1,-5 4 6,-2 6 1,4-10 6,-4 10 0,4-6 8,-4 6 0,0 0 9,0-6 14,0 6-1,0 0-3,0 0 9,0 0 3,0 0-1,0 0 14,0 0-2,0 0-6,-13 21 5,10-14-4,0 1 0,0 2-1,-2-2 0,3 0-4,-1 0-7,-1 1 6,3-1-9,-2 2 5,2-3-10,0 3 4,-1-3-4,0 0 0,2-7-5,0 12-31,0-12-26,0 10-26,0-10-27,1 7-120,-1-7-239,0 0 106</inkml:trace>
  <inkml:trace contextRef="#ctx0" brushRef="#br0" timeOffset="251943.3593">10047 3347 35,'0'0'107,"0"0"2,0 0-25,-9-4 3,9 4 11,-10 0-17,10 0 2,0 0-3,0 0 0,-13 6-4,9-5-10,4-1 1,-4 9-3,1-5 4,3-4-11,-8 11-3,3-4-7,1 1 1,-1 2 3,0-3-2,1 3-7,0-1 2,2-4-8,-1 3-6,2 0 2,1-8-10,-1 10 4,1-10 0,0 12 1,0-12-11,3 9 2,0-5-2,-3-4-4,6 7 2,-6-7 0,9 3-3,-9-3-8,13-3 8,-13 3-6,14-3-4,-4-2-13,-2 0-5,2-2-2,-2-1-7,1 0-15,0-1-1,-2 1-4,1-2-7,0 2 5,-1-1-13,1-1 10,-3 0 6,0 2-9,-2 1 16,-3 7-3,6-11 10,-6 11 7,5-7 0,-5 7 10,0 0-1,0 0 4,1-6 15,-1 6 20,0 0 6,0 0-1,0 0 4,-6 24 2,4-16 5,0-2-3,0 3-7,-1-1-1,2 0 0,1-8-6,1 13-5,-2-6 2,1-7-3,3 10 4,0-5-7,-3-5-12,0 0-29,12 9-29,-8-9-33,7-1-52,-11 1-77,24-9-236,-6 2 104</inkml:trace>
  <inkml:trace contextRef="#ctx0" brushRef="#br0" timeOffset="253388.6719">10740 3396 53,'0'0'66,"0"0"3,-8 0-4,8 0-5,0 0-1,0 0-6,0 0-5,0 0 1,0 0 3,0 0-3,0 0 7,-14-1 10,14 1-6,0 0-7,0 0-2,0 0 2,0 0-5,-8-7-3,8 7-1,0 0-8,-2-7-6,2 7 6,0 0-5,-3-7-9,3 7 3,0 0-9,0 0 3,3-11-2,-3 11-19,2-8 12,-2 8 2,3-6 5,-3 6-6,4-6-1,-4 6-1,4-8 2,-4 8-15,7-5 9,-1 1-3,-6 4 1,7-5 2,-7 5-4,6-5 1,-6 5 0,8-4 1,-8 4 4,8-3-6,-8 3 0,0 0-5,11 1 7,-11-1-4,5 6-1,-5-6 5,7 5-10,-3-1 5,-4-4-1,4 8 8,-1-3-5,-3-5 5,3 10 2,-3-10-11,2 9 19,0-3-22,-2-6-1,-2 13 9,2-13-2,-4 11 3,3-3 1,1-8-3,-4 11 5,1-4-7,0 0 7,-2 0-8,1 1 3,-1 0 2,1 3-1,-1-3-2,-1 1-4,1 0 10,1-4-7,0 3-1,1-1 9,-1-1-7,0 2 3,0-2-1,1 1-4,0-2 6,3-5 5,-3 11-8,0-5 7,3-6-10,-1 11 1,1-11 0,1 8 9,-1-8-7,1 12-6,-1-12 4,4 7 5,-1-2 1,3 0-4,-4 0 0,-2-5 5,9 7-8,-3-7 2,-6 0-2,11 4 8,-11-4-7,12 4 2,-6-3 3,-6-1 3,13 0-6,-13 0 2,14-1 0,-8 0-3,-6 1-1,12-3 7,-12 3-10,9-4 4,-6 1 0,-3 3 7,7-9 5,-4 5-11,-3 4-7,3-9 9,-3 9 2,3-9-9,-3 9 3,-3-9 5,3 9 1,-3-12 3,-1 4-9,1 3 7,-2-2-1,1 1-5,4 6 20,-4-12-8,-3 3 3,2 2 2,-3 2-4,1-2-4,0 1 3,-1-1-4,2 0-4,1 2 5,-2 1-4,2-1-1,0 0-4,5 5 5,-8-10-6,4 6 7,4 4-8,-6-8 4,6 8-21,-7-7-7,4 3-21,3 4-4,-3-8-20,3 8-17,0 0-17,0-12-96,0 12-218,-1-7 96</inkml:trace>
  <inkml:trace contextRef="#ctx0" brushRef="#br0" timeOffset="254076.1719">10968 3488 59,'4'-3'95,"1"-2"-10,0-2-3,-1 2-1,4 0-10,-4-2-4,3 1-5,-2-2 2,-1 0-10,3 2-3,-2-2 12,-1 1-22,-2 2 1,5-5-8,-4 1 1,1 4-10,-1-1 1,1 0-4,-2-2-3,-2 8 3,4-9-5,-2 2-7,-2 7 5,1-10-11,-1 10 5,0-8-2,0 8 0,0 0 3,-1-9-1,1 9-5,0 0 6,0 0 5,-3-9-3,3 9-8,0 0-1,0 0-4,0 0 5,0 0 2,0 0-6,0 0 5,0 0-5,0 0 8,0 0-7,-9 19 2,6-12-4,1 2 7,0 0 8,0-1 0,-1 4 8,3-1-5,-1 0 0,0 0 1,-2-2-5,3 3 0,3 0-6,-2 0 4,-1-2-3,3 1 6,-3-1-5,1-1-1,0 2 4,0-3 13,2 2-3,-2-3 1,-1 2-3,0-9-3,3 11 2,-2-5-2,-1-6 5,0 12-11,0-12-5,1 9 8,-1-9 0,0 8-2,0-8-3,0 7-7,0-7 8,0 0-2,2 9-1,-2-9-3,0 0-2,0 0-2,1 8-21,-1-8-25,0 0-19,0 0-20,0 0-29,0 0-23,0 0-73,0 0-228,0 0 101</inkml:trace>
  <inkml:trace contextRef="#ctx0" brushRef="#br0" timeOffset="254544.9219">11175 3462 73,'2'6'78,"-1"1"-11,-1-7-4,4 13-4,-3-7-11,0 0 2,4 1 9,-1-1-10,0 1 1,1-1-7,-1-2-6,3 0 4,-1 1-1,-1-1-6,0-1 0,2 0 3,-1-1 7,-6-2-12,14 3 4,-4-3-2,-2-1-8,-8 1-6,18-4 4,-9 1-2,-3 0-3,4-1 2,-1-1-9,-2 2 1,3-1 6,-4-1-8,-1-3 4,3 1-3,-4-1 2,1 2-2,-1 1-7,-2-6 10,0 5 11,0-5 2,-3 2 1,0 0-9,1-1-1,-2 0-4,0 0 13,-2-1-6,-1 4 8,1-3-15,-1 2 9,-2-1-8,1 2 7,1 2 4,-4-2 8,0 1-16,0 2 1,-1-2-3,0 2-2,2 2-9,-2-1 6,2 3-4,8 0-1,-17 0 1,9 0-6,8 0 3,-17 4-1,7 1-22,2 1-15,0 1-12,2 0-12,-3 3-25,3 0-11,-1-1-22,2 1-103,-1 0-236,0 1 105</inkml:trace>
  <inkml:trace contextRef="#ctx0" brushRef="#br0" timeOffset="255138.6719">11585 3447 61,'0'0'105,"16"3"-10,-16-3-5,0 0-11,0 0 11,14-3-8,-14 3-7,8 0-4,-8 0-2,11-1 1,-11 1-11,15-1-14,-8-1 0,-7 2-5,13-1-10,-4 1 5,-9 0-3,12-3-2,-12 3-3,13 0-6,-13 0-9,8-1-27,-8 1-14,7-4-41,-7 4-26,0 0-80,0 0-190,0 0 84</inkml:trace>
  <inkml:trace contextRef="#ctx0" brushRef="#br0" timeOffset="255998.0469">11883 3388 74,'0'0'119,"-6"-9"-15,6 9-13,0 0-4,0 0-13,0-12-4,0 12-3,1-10-10,-1 10-12,2-10 0,-2 2-1,0 8-4,0-9-6,0 9-4,2-9-6,-2 9 1,4-8-7,-4 8 6,2-7-5,-2 7 5,0 0-12,5-5 9,-5 5-9,0 0-7,0 0-3,0 0 4,0 0 8,0 0-5,0 0-6,15 8 11,-15-8-14,5 8 9,-2-4-4,-3-4 5,6 6-8,-6-6 5,7 5-1,-3-2-4,-4-3-3,8 4 3,-8-4 4,10 4 0,-4-3 5,-6-1-7,11 1 3,-11-1-4,12 0-3,-12 0 6,12-3-15,-7 2 9,-5 1 3,13-3-9,-13 3 3,9-6-13,-5 4 2,-4 2 0,7-5-25,0 1 12,-7 4 4,5-4-2,-5 4-2,0 0 7,5-5 3,-5 5-1,0 0 10,2-6-5,-2 6 1,0 0 2,0 0-5,0 0 3,0 0 9,0 0-2,0 0 2,0 0 0,0 0-10,0 0 15,-17 19 7,13-11 1,0 1-3,0-1 17,0 4 1,-1-1-14,-1 0 6,2 1 4,-1 4 0,1-5 1,1 1-9,1 0 6,-2 0-4,1 0 2,1-2 1,-2 1 4,3-1 2,0 1-17,-1-4-2,2 1 7,0-8-10,-2 11 10,0-4-11,2-7 6,0 10 10,0-10-17,-1 11 10,1-11-3,-1 10-7,1-10 8,-1 7-2,1-7-12,0 0 3,-2 9 6,2-9-2,0 0 2,0 0-25,0 0-22,2 8-21,-2-8-33,0 0-87,0 0-199,0 0 88</inkml:trace>
  <inkml:trace contextRef="#ctx0" brushRef="#br0" timeOffset="256279.2969">11893 3483 25,'0'0'104,"0"0"-4,0 0-13,0 0-2,0 0-5,0 0-10,0 0 5,0 0 0,0 0-3,0 0-1,26-5-9,-26 5 0,13 0-6,-7 0-5,-6 0-2,14-1-4,-7 0-7,-7 1-5,13 0-8,-13 0 1,12 0-3,-12 0-17,12 0-23,-12 0-31,14-1-25,-9-1-17,-5 2-92,11-2-198,-11 2 88</inkml:trace>
  <inkml:trace contextRef="#ctx0" brushRef="#br0" timeOffset="257005.8593">12170 3310 43,'1'20'87,"-1"-20"-15,0 11-12,0-11 2,-1 15-8,1-8 3,-2 3-15,1-1-5,1-2-8,-1 0-1,-1 2 3,2-9-3,-1 15-8,0-8-2,-2-1 2,1 0-2,2-6-1,-1 11 4,1-11-5,-3 9-6,3-9 2,-1 5 13,1-5-19,0 0 0,-2 7 10,2-7-11,0 0 4,0 0-1,0 0-6,0 0 1,0 0-7,0 0 7,0 0-6,0 0 4,0 0 4,0 0-8,0 0 2,21-9 8,-21 9-10,8-6 4,-3 4 5,-5 2-6,8-7-5,-2 5 2,-6 2 3,9-6 4,-9 6-4,9-1 5,-9 1-10,10 0 3,-10 0 12,10 1-15,-10-1 9,9 6 0,-4-4-7,0 3 3,-1-1-8,-1 3 8,0-2-8,1 0 11,0 3-6,-4-8 3,4 12 3,-3-6-1,2 1-2,-3 0 1,0-7 4,0 14 3,-3-7-5,3-7 7,-1 12 2,-2-8 8,1 4 5,-2-3-3,1 2 9,0-2 6,3-5 0,-9 9 10,2-5 5,3 0 2,4-4-3,-11 4-6,4-3-3,0 2 17,7-3 3,-16 4-10,10-4-3,6 0 2,-14 0-3,14 0-1,-11-3-4,11 3-9,-11-1-4,11 1 3,-11-1-6,11 1-5,0 0-1,-9-3-4,9 3 3,0 0-12,-8-3 9,8 3-4,0 0-4,0 0 1,-9-1 0,9 1 0,0 0-3,0 0-14,0 0 11,0 0 0,0 0-4,0 0-3,0 0-11,0 0-19,0 0-15,0 0-28,0 0-6,0 0-22,0 0-14,0 0-9,0 0-117,0 0-264,0 0 117</inkml:trace>
  <inkml:trace contextRef="#ctx0" brushRef="#br0" timeOffset="257474.6094">12219 3309 49,'0'0'78,"0"0"3,0 0 4,0 0 8,0 0-12,0 0-14,0 0-1,0 0-27,0 0 12,0 0-6,0 0 2,0 0-4,0 0-9,0 0-3,12 1 4,-12-1-8,0 0 36,9 7 8,-4-5-11,-5-2 4,10 4-12,-5-1-1,2-1-13,-7-2-2,14 3 0,-9-3-7,3 2 0,-8-2 1,11 2-9,-3-2-1,-8 0 3,11-2-8,-11 2 3,9 0-7,-9 0-16,0 0-43,13-1-25,-13 1-27,6 1-26,-6-1-86,0 0-229,0 0 102</inkml:trace>
  <inkml:trace contextRef="#ctx0" brushRef="#br0" timeOffset="258013.6719">12384 3378 70,'-1'6'94,"0"2"-4,-2-2 12,2 4-3,-2-1-16,2-1-8,0 4-3,-3-4-11,4 2-4,0 1-7,0-2-8,-3 1 1,5-2-7,1-1-2,-3 2-2,3-1-8,-2 1 2,2-3 16,-1 1-19,0 0-2,0-2 10,2 0-19,0 1 5,1-2 11,-5-4 0,10 5 3,-6-3-1,2 0 14,-6-2 2,18 0-7,-18 0-7,13-2 10,-5 0-16,1-1 0,-3 1-4,3-2-5,-2 2 0,1-3-1,-1 1 1,-1-1-3,2 1 3,-3-1-5,4-2-3,-4 0 2,1 0 0,1 0-1,0-2-1,-3 3 1,0 0-5,-4-2-3,4-1-2,-4 1 4,1 1 2,1-6-4,-2 4 3,-2-3-6,1 2 6,-2-2-3,1 0 1,-1 2 2,1 2 9,-2-2 1,-2 0 3,0 5-8,4-2 1,-5 0 1,1-1-6,-1 4 3,1 1 3,-1 0 2,0 0-7,7 3-1,-14-1 2,14 1-8,-14 1 5,6 2-5,-3 1 2,2 0-2,0 0-26,0 2-16,0 1-33,4-3-28,-3 2-28,1 1-24,-1 1-88,2-1-262,-1 1 115</inkml:trace>
  <inkml:trace contextRef="#ctx0" brushRef="#br0" timeOffset="258404.2969">12683 3442 50,'14'0'118,"-14"0"-7,0 0-12,14-3-8,-14 3-13,13 0-6,-6-1-9,-7 1-8,15 0-4,-5 0-3,-3-1-3,-7 1-5,19 1-27,-13-1-30,-6 0-26,13-1-25,-13 1-67,9-2-146,-9 2 66</inkml:trace>
  <inkml:trace contextRef="#ctx0" brushRef="#br0" timeOffset="258615.2344">12686 3532 46,'9'2'92,"-9"-2"9,10 0-5,-10 0-11,10 3-7,-10-3-13,12 0-6,-12 0-2,14 0-11,-8 0 2,-6 0-11,13-3-1,-4 3-33,-9 0-37,14-3-35,-4 2-56,-4 0-134,-6 1 59</inkml:trace>
  <inkml:trace contextRef="#ctx0" brushRef="#br0" timeOffset="259357.4219">13170 3342 69,'0'0'81,"-1"-10"-7,1 10 11,0 0-12,-2-11-8,2 11 0,-3-7-13,3 7 9,-7-8-14,7 8 10,-5-6-1,1 2-2,4 4-3,-6-7-1,6 7-12,-9-1-3,9 1-7,-9-3 6,9 3 3,0 0 1,-15 4-2,15-4-3,-12 5 1,7-2-10,-3 1-2,3 1-2,-2 2 6,-3 1 10,1 2-2,2 0-5,-3-1 5,2 3-5,1 3-3,-2 0-5,0-1-1,4-2-2,1 0-2,-1 3 4,1-4-7,1 1 4,1 0-3,-2-3 3,4 2-14,0 1-1,2-1 9,0-3-2,0 2-4,2-2 2,-1-1-2,0 3 1,4-3-1,-2 0 3,3 1-1,-1-1 1,0-1-6,2-2 1,1-3 0,-2 2 3,-1 0-4,3-2 2,1 0-3,-2-2 3,-9 1 2,16-4-8,-9 1 5,3 1-1,-3-2-6,-1 0 5,1-3-7,-2 3 6,1-1 8,-3 0-8,1-2 5,-4 7-6,3-14 6,-5 8-4,2 6 2,-2-17-2,-1 12 0,0-1-1,-1-3-1,0 4 0,-4-2-7,3 2 4,-3 2-13,-1 0-11,2 0-14,-5 3-6,3-2-22,0 1-12,9 1-12,-17 3-18,6 0-106,1 0-236,-1-1 104</inkml:trace>
  <inkml:trace contextRef="#ctx0" brushRef="#br0" timeOffset="260162.1094">13348 3381 64,'-3'8'120,"0"2"-14,0 0-11,0-2 6,1 2-24,0 1 1,1-3-7,0 0-6,2 1 9,-2-1 2,1-8-5,2 12-5,0-6-6,-1 1-13,2-1-2,-3-6-2,4 10-5,-1-5-2,0 0 2,-3-5-7,7 7-4,-3-4-1,-4-3 7,7 6-1,0-5 3,-7-1-5,10 3-4,-10-3-4,11 1 0,-11-1-4,11 0 0,-11 0-4,17-2 1,-11 0 4,2 0-3,-2-1-6,1 0 0,2-2 0,-1-1-3,0 2 4,0-2-8,-3 1 0,4-2 5,-3 0-1,-1-1-2,1-2-1,-3 3 5,1-3-5,1 3-3,-1-5 4,-1 2-5,-1-1 4,1 1 1,-4 0-1,1-2-2,-2 2 3,1 0 16,-3 1 5,-2-1-5,2 3-1,0 0-7,-2-1 5,3 3-4,-3 0 1,6 5-5,-14-7 1,6 3-2,-2 4-5,1 0 0,9 0 1,-17 3 1,6-2-3,1 5 3,-1-1-9,1 1-23,0 1-25,1 1-38,2-1-20,-1 3-28,-1-3-141,0 3-300,1-2 133</inkml:trace>
  <inkml:trace contextRef="#ctx0" brushRef="#br0" timeOffset="261138.6719">13729 3384 80,'-4'15'71,"0"-2"5,4-3 0,-1 1-19,-1-1 1,1 3-1,1-2-10,0-1 1,0 1-10,1-1 0,-1-1-1,2 0-8,-1-2-6,1-1 4,-2-6-6,3 12-6,-3-7 7,0-5-8,4 10 6,-2-6-5,-2-4-3,3 7 4,-3-7-3,5 6-37,-5-6-28,2 7-87,-2-7-152,0 0 68</inkml:trace>
  <inkml:trace contextRef="#ctx0" brushRef="#br0" timeOffset="262443.3594">13898 3321 15,'0'0'87,"0"0"-19,0 0 1,0 0-1,0 0 5,0 0 0,0 0 4,0 0-6,0 0 9,0 0-15,0 0 6,0 0-8,0 0-9,0 0 1,0 0-7,0 0-6,0 0-1,0 0 6,-5 14-5,5-14-2,-2 13-5,2-6-1,-4 0 12,3 3-2,0-4-11,1 4 9,-2 0-6,1 1-5,0-2-2,-1 0-5,2-9-10,2 15 8,-2-3 0,1-6 4,0 1-9,1-1-7,-2-6 13,2 12-3,3-9-12,-5-3 3,5 7-2,-2-3-7,-3-4 0,9 3 5,-9-3-4,11 0 4,-11 0 3,14-2-5,-7 0-2,-1-1 0,-6 3 1,13-6-1,-7 2-1,1 1 0,0-4-6,1 0 3,-3 3 2,-1-1 5,0 0-5,1-2-1,0 2-3,-5 5 1,6-10-1,-3 5 0,-1 0-2,-2 5 2,3-9 2,-3 9 4,3-7-10,-3 7 9,0 0-9,0-8 5,0 8-4,0 0-5,0 0 10,0 0-4,0 0 0,0 0-1,0 0 3,0 0 1,0 0-2,-11 24 6,9-16 0,-1 4-1,-1-3 0,3 2-3,-3 0 12,3-1 10,1 2 6,-3-1 12,3 3-1,0-3 1,-2 0-8,2 1 21,-1 1-3,-1-2-3,2 0-2,0 1-3,2-1-3,-4-2-5,1 2 16,1-1-3,0 0-3,-3-2-4,2-2-4,-1 4 4,-1-6-13,3-4-1,-6 11-1,3-6-1,3-5-7,-4 7 1,4-7-1,-5 6 0,5-6-1,-6 3-2,6-3-2,0 0-1,-9 1-3,9-1-8,0 0 9,-12-7-7,12 7-2,-3-7 2,3 7-2,0 0-3,-3-12 5,3 5-1,0 7-3,3-13 3,-1 6 1,1-3-5,1 3 0,-2-1-1,3-2 4,1 2 2,0 0-1,0-1-3,2 1 3,-2-1-3,2 1-1,-1 0 5,1 0 3,1-2-6,-1 2 4,1-2-5,-1 1 4,0 0-2,0 1 3,1-3-2,2 2-3,-4-1 2,2 3 1,-3-2-1,3-1 1,-1 0-1,-2 1 2,2-1-5,-1 0 2,-2 1-2,-1 4 2,3-3-1,-2 4-3,0-2 4,-5 6 1,6-8 1,-3 5 1,-3 3-2,5-5-2,-5 5 3,0 0-1,0 0 1,0 0-1,8-2 1,-8 2 1,0 0-1,0 0-2,5 16 3,-3-12 0,-2-4-3,3 8 4,-3-8 0,2 8 0,1-1 1,0-2-1,-3-5 2,5 8-3,-5-8-3,2 5 7,-2-5-2,0 0 3,5 6-2,-5-6 0,8 3-2,-8-3 0,5 2 2,-5-2-4,0 0 2,10-2 2,-10 2-5,0 0 3,0 0 2,0 0-2,11-2 3,-11 2-4,0 0-2,6-3 3,-6 3-3,0 0 3,0 0-4,4-7 3,-4 7-5,0 0 0,0 0-1,0 0 2,0 0 0,0 0-3,0 0 4,0 0-1,-22 9 1,22-9 0,-6 7 0,0-2 0,-1 2 0,3 1 2,-2 0 0,2 1 3,0-4-7,1 2 6,1 1-2,-1-3 1,3-5 1,-5 13-2,4-9 0,1-4-1,-1 11 5,1-11-3,1 10 0,-1-10 8,0 0-5,3 8 0,-3-8 2,8 3 10,-8-3-7,8 1-1,-8-1-5,10 0 1,-10 0 2,0 0-2,16-4-1,-16 4 1,10-5-10,-4 0-14,1 3-18,-2-2-21,-5 4-20,7-6-27,-7 6-14,8-8-15,-3 3-28,-5 5-17,7-8-108,-7 8-312,5-7 139</inkml:trace>
  <inkml:trace contextRef="#ctx0" brushRef="#br0" timeOffset="262982.4219">14378 3246 81,'0'0'116,"0"0"-5,0 0 0,0 0 2,0 0-4,0 0-7,0 0-10,0 0-6,0 0-11,0 0-2,0 0-13,0 0-5,0 0 3,0 0-5,0 0-5,0 0 12,0 0-5,7 24-10,-4-14 5,-2-1-1,2 2-1,-1-1-6,1 6-3,-1 0-3,0-3 1,-1 2-6,0-1-4,-1 2 2,0 1-4,-1 0-1,-2 0-2,2 0-2,-1-2-1,-1 1-1,0-4 3,-2 4-9,-2-2 6,3-5-5,-4 1 0,2 0-1,-3 3-6,2-4 4,-1 0-7,0-1-41,0 0-27,-1-1-45,3-3-45,-3 1-139,0 0-317,9-5 140</inkml:trace>
  <inkml:trace contextRef="#ctx0" brushRef="#br0" timeOffset="266826.1718">9163 3866 57,'0'0'58,"0"0"1,0 0-5,0 0 2,0 0 1,0 0-1,0 0-3,-3-12 4,3 12-4,0 0-5,0 0-2,0 0 1,0 0-9,0 0 2,0 0-9,0 0-1,0 0-2,0 0-1,0 0-7,0 0-2,0 0 3,0 0-6,0 0 4,-9-5 9,9 5-6,0 0-5,0 0 3,0 0-6,0 0 3,0 0 2,-2-8 0,2 8 2,0 0-10,0 0 6,0 0-8,-4-7 9,4 7-6,0 0-3,0 0-1,3-14 2,-3 14-8,1-8 1,-1 8-4,0 0 15,1-7-10,-1 7-3,1-9 0,-1 9 6,7-7-8,-7 7 2,5-6-3,-5 6 1,2-5-3,-2 5 0,0 0 10,6-5-2,-6 5-10,0 0 6,0 0-5,0 0 7,0 0-7,0 0 9,16 7-11,-16-7 9,8 5-5,-6-2 4,-2-3-3,8 7 8,-4-4-1,-4-3-2,9 4-1,-4-1 1,-5-3-2,9 1 1,-9-1-1,0 0 4,14-1-4,-14 1 4,8-3 0,-8 3 1,9-3-9,-9 3 7,7-4-7,-7 4 7,10-7-5,-6 4 2,-4 3 0,7-8 0,-4 5-8,-3 3 5,6-6 2,-6 6-3,6-6 2,-6 6 0,0 0-2,5-8 4,-5 8-1,3-5-6,-3 5-2,0 0 4,0 0-2,0 0 5,0 0-4,0 0 5,0 0-1,0 0 3,0 0-4,-18 17-3,15-8 1,-2 7 8,0-7-9,1 4 3,-2 2 0,2 0 8,1-3-4,0 5 4,-1-1-10,-3 1 8,5-1-4,0-4 0,1 0 6,0 2-1,-3-3-2,3 0 4,1 0-3,0 0-1,-1-1 3,1-1 1,-2-1-3,1-1-4,1-7 3,-3 12-2,2-7 4,-1 0-2,2-5-5,-2 9 3,2-9 2,-1 9-3,1-9 0,-1 7 9,1-7-11,0 0 6,-2 8-5,2-8-6,0 0-26,0 0-27,0 0-14,0 0-22,0 0-83,-2 6-193,2-6 86</inkml:trace>
  <inkml:trace contextRef="#ctx0" brushRef="#br0" timeOffset="267513.6718">9196 3938 32,'0'0'74,"0"0"-5,0 0-3,6-3-7,-6 3-11,0 0 2,0 0-7,0 0-3,0 0-6,0 0 2,0 0 4,0 0-7,0 0 3,0 0-9,0 0-4,0 0 1,0 0-1,0 0 2,0 0-2,0 0-8,0 0 1,0 0 0,0 0 4,0 0-7,0 0 2,0 0-9,0 0 3,0 0-1,0 0-4,0 0 3,0 0 0,0 0 3,0 0-4,0 0-3,0 0 7,0 0-8,0 0 3,0 0-3,0 0 7,0 0-6,0 0-3,0 0 19,0 0-2,0 0-3,0 0 3,0 0-2,0 0 9,0 0-11,0 0 6,0 0 0,0 0-5,0 0 0,0 0 3,0 0 0,0 0 8,0 0 5,0 0-3,0 0-2,0 0 2,0 0-6,0 0-1,0 0-4,0 0-4,0 0-2,0 0 3,0 0-8,0 0 2,0 0 0,0 0 0,0 0 1,0 0 0,0 0-5,0 0 0,0 0 6,0 0-9,0 0 4,0 0 3,0 0-8,0 0 7,0 0-5,0 0 4,0 0 0,0 0-3,0 0 2,0 0-3,0 0-1,0 0-2,0 0 3,0 0-2,0 0-1,0 0 5,6 9-5,-6-9 4,14-3-6,-7 1 5,5 1-1,-2-2 0,2 1-4,-5 0 8,5 1-7,-5-1 4,4 2-1,-3-2 1,-8 2-3,12 0 2,-12 0-3,10-3 4,-10 3-2,9 0 4,-9 0-6,0 0 4,0 0-7,0 0-15,0 0-21,0 0-25,0 0-26,0 0-28,0 0-74,0 0-211,0 0 93</inkml:trace>
  <inkml:trace contextRef="#ctx0" brushRef="#br0" timeOffset="268357.4219">9438 3827 43,'-3'7'72,"2"0"-10,-2 2-3,2 4-6,-3-4-5,0 3-8,3-3 1,-2 3-7,1-1 9,-1-2-16,1-2 0,-1 2-8,2-2 7,0 0-9,1-7 2,-4 11-2,4-5 7,0-6-9,-2 8 6,2-8-9,0 0-6,-3 7 2,3-7 5,0 0-5,0 0 0,0 0-7,0 0 5,0 0-4,0 0 1,0 0 1,0 0 4,16-13-6,-16 13 4,5-7-9,-1 3 9,-4 4-5,9-7-3,-5 4 3,-4 3-2,8-7 2,-8 7-7,7-3 9,-7 3-4,9-1 6,-9 1-6,0 0 6,9 0-5,-9 0-7,0 0 6,11 2 1,-8 2-6,4 1 5,-7-5 8,7 10-7,-4-3-5,1-2 7,0 2 1,-2 1-1,2 1 1,-1-2 0,0 0-3,-1 2 6,-1-1-6,-1-8 3,-1 13-4,-1-6 7,1 0 5,1-7-15,-6 11 9,2-5 11,0-2 1,4-4 1,-12 10 4,5-5-12,1-3 7,-2 2-2,0 0-1,2-2-3,-3 0-5,9-2 6,-13 2-6,13-2-2,-14 0 6,14 0 0,-10-2-6,10 2 0,-11-1 5,11 1-1,-7-1-14,7 1 7,-8-7 0,8 7-3,-4-4 7,4 4-3,0 0 5,0 0-9,-5-5 8,5 5-12,0 0-3,0 0 10,0 0-4,0 0 4,0 0 3,0 0-18,0 0-8,0 0-10,0 0-8,0 0-29,0 0-75,0 0-156,0 0 69</inkml:trace>
  <inkml:trace contextRef="#ctx0" brushRef="#br0" timeOffset="268755.8594">9469 3793 10,'10'-8'94,"-10"8"-10,0 0 1,0 0-5,10 0 15,-10 0-4,7-2-4,-7 2 2,12-5-10,-7 5-5,-5 0-8,14-1-10,-8 0-7,-6 1-4,13-2-6,-5 1 9,0-1-12,-8 2-3,14 0-11,-8-3-17,0 2-42,-6 1-36,11-1-29,-11 1-75,10 0-190,-10 0 85</inkml:trace>
  <inkml:trace contextRef="#ctx0" brushRef="#br0" timeOffset="269271.4844">9651 3842 64,'-3'8'79,"1"4"-2,-1-4-5,2 2-15,1-1 5,0 2-11,-1-2 10,-1 3 0,2-2-8,0 0-1,3-1-10,-2 0 9,0-1 2,2 4-4,0-4-8,-1-3-6,2 2-4,-1-1 2,2 1 0,1-3-9,-1 2-5,-1-1 4,1 0-3,0 0-3,2-3 0,0 1-1,0 0 2,-1-1-3,-6-2 2,15 2-4,-8-2 0,-7 0-4,14-2-6,-8 0 8,-6 2-14,14-6 2,-9 4-6,2-3 15,-2 1-7,1-1 9,-2-1-4,1 1 1,0-4-4,-1 2 3,0 2-2,0-2 1,-2-2-11,1 0 14,0-1 1,-2-1-6,0 1-2,-1 0-1,0-1 7,-1 1 1,0-1 20,-2 0 0,-1 0 0,3 2-4,-5 0-1,2-2-1,-1 1-7,-1 1 4,1 0-5,-1 4-2,0-4-3,0 4 4,1 1-9,0-2 0,-1 3 3,-2-1-2,8 4 3,-14-3-5,8 1-5,6 2 1,-16 2 5,9 1-5,0 1-4,-1 2-4,-2 2-18,3 1-18,0-2-34,0 1-12,0 2-25,2 1-94,-3 2-226,1-1 100</inkml:trace>
  <inkml:trace contextRef="#ctx0" brushRef="#br0" timeOffset="270265.625">9995 3913 32,'0'0'97,"0"0"-10,0 0 3,0 0-3,0 0-13,0 0-1,0 0-15,0 0 0,0 0-8,0 0-5,0 0 6,0 0-14,0 0 26,0 0-3,0 0-6,24 4 1,-14-3-11,0-2-9,2 1 2,-2 1-5,3-3 7,-2 2-11,3-2 2,-2 2-2,0-1 4,-1 0-9,-2 2 2,1-2-9,-10 1 9,17 0 0,-12-2-6,-5 2-2,13-1 0,-13 1-2,9-3-4,-9 3 5,0 0 2,10 0-7,-10 0-6,0 0-3,9-1-27,-9 1-33,0 0-30,0 0-27,0 0-108,0 0-241,0 0 107</inkml:trace>
  <inkml:trace contextRef="#ctx0" brushRef="#br0" timeOffset="271385.7422">10430 3923 92,'8'-7'84,"-4"0"-3,0 4-8,2-4 2,-1 0 4,2 0-23,-4 2 6,4-2-5,-2 1-7,-2 1-11,0-1 0,4-1-3,-2-2 0,-3 1 3,2 3-6,-1-2-1,-1 0-3,1 1 1,0-1 2,-3 7-15,2-8 4,-2 8 2,5-7-5,-5 7 0,0 0 0,0-10-10,0 10 4,0 0-6,0 0 4,0 0-5,0 0-1,0 0 4,-5-9 0,5 9-3,0 0 0,0 0-7,0 0 5,0 0 0,0 0-3,0 0 0,-14 19 6,10-11-5,0 4 4,2-1-3,-3 1 5,0 2-8,1 2 8,0 1-1,-1 0 0,1-3 17,0 4-13,0-3-6,1 1 5,0-5-6,-1 3 6,3-2-5,-2-3 4,3 3 1,0-2 8,-1-3-3,1-7-1,0 13-6,1-6 1,-1-7 4,2 9-5,-2-9 11,-2 9-4,2-9-5,0 0-5,2 8-2,-2-8 0,0 0 4,0 0-36,0 0-25,0 0-27,0 0-18,0 0-105,0 0-222,0 0 99</inkml:trace>
  <inkml:trace contextRef="#ctx0" brushRef="#br0" timeOffset="271877.9297">10588 3938 28,'0'0'81,"0"10"4,0-10-6,1 11 2,-1-11-18,0 11-2,1-6-10,-1-5-7,4 9-8,0-5 5,-4-4-6,5 8-2,-1-5 3,2-1-8,-6-2 3,9 4 3,-9-4-11,12-1-4,-12 1 4,14 0-6,-7-1 3,1-1-4,2 0-10,-2-1 8,-2 0-5,2-2 1,-2 1 2,-1 1-2,1 0 2,-1-2-2,-1-1-3,-1 0 6,1 0-4,0 0 5,-2-4 5,0 3 7,-2 7 3,0-15 9,0 7-5,-3-1-2,0 1-9,1-2 1,0 1 1,-3 2-8,1 0 1,0 2 7,4 5-7,-9-9-5,4 5-4,5 4 6,-10-7 6,10 7-14,-9-2-1,9 2 2,-13-1-4,13 1 1,-12 1-2,12-1 1,-13 5-19,7-2-13,0-1 1,6-2-25,-9 7-22,5-2-9,1 1-13,-3 0-89,1 1-201,0 0 89</inkml:trace>
  <inkml:trace contextRef="#ctx0" brushRef="#br0" timeOffset="272402.3437">10770 3880 43,'-1'7'106,"-2"3"-10,1-1-4,1 2 7,-2-4-15,2-1 0,1 3-16,0-9-8,1 11 4,2-5-1,0-1-7,0 1 3,1-1-3,1 0-2,1-1-16,1-1 11,0 0-7,1-3 0,-1 3 3,5-2-10,-4 0 6,2-1-1,2-1-3,-2 1 2,0-3-5,0-1-5,-2 2-1,0 0-4,2-3-2,0 3-1,-3-4-1,-2 3-1,2-2 1,0 1-8,-7 4 0,7-10 0,-3 4 8,-1 0-3,-2-1 0,-1 7 1,-1-17 1,-1 9 0,-1-4-4,0 7 3,-1-4-3,0 1-4,-2 4 2,1-5 1,-3 4-4,0-2 1,-2 2-2,3 0-5,-4 4-6,0 0 11,3 0-7,8 1-11,-14 1-19,4 1-23,10-2-14,-14 5-23,7-5-22,0 5-23,1-4-117,6-1-272,-12 11 121</inkml:trace>
  <inkml:trace contextRef="#ctx0" brushRef="#br0" timeOffset="272808.5938">11206 3780 60,'-4'5'117,"3"1"-26,-3 3 12,2 2 5,-4 5-7,0-5-15,0 5 16,1-2-23,-2 2 0,1-3-12,-2 2-6,2-6-9,-1 5-1,2-1-11,0-4-1,-2 1-1,3-2-6,0-1 1,1 2-4,1-4-9,2-5 4,-7 12-10,5-8 9,2-4-25,-5 6-14,5-6-25,0 0-26,0 0-21,0 0-25,-5 4-74,5-4-204,0 0 91</inkml:trace>
  <inkml:trace contextRef="#ctx0" brushRef="#br0" timeOffset="273207.0313">11089 3782 18,'5'6'52,"-5"-6"-3,6 4-11,-1-2 8,-5-2 3,0 0-10,12 0 5,-12 0-5,0 0-6,12-2-2,-12 2-7,5-7 7,-5 7-1,7-5-5,-3 0 12,-4 5-9,2-8-1,1 3-3,-3 5-1,0 0 2,1-13-8,-1 13-3,0-7 3,0 7-5,0 0 4,-1-12 6,1 12-13,-4-7-1,4 7-2,0 0 0,-10-1-4,10 1 7,0 0-10,0 0 1,-17 8-21,13-6-13,4-2-18,-9 7-23,4-1-37,0 1-120,-1 0 53</inkml:trace>
  <inkml:trace contextRef="#ctx0" brushRef="#br0" timeOffset="273628.9063">11261 3981 52,'0'0'84,"3"10"-4,-3-10 1,1 8-4,-1-8-9,1 6-7,-1-6 4,4 7 3,-4-7-5,4 5 4,-4-5-3,7 4-9,-7-4 0,8 0-4,-8 0-9,0 0 2,14-5-9,-14 5 6,12-3-3,-7-1 4,0-2-7,0 2-2,-5 4-8,9-8 6,-7 4-8,4-3 4,-6 7-2,3-13-5,-1 8 13,-2 5 3,1-7-4,-1 7-4,-4-10 0,4 10 1,-8-7-9,1 4 1,7 3-4,-14-2-5,7 2 0,7 0-26,-21 5-17,14-2-35,-2-1-29,-1 1-24,1 1-114,-2 3-252,1-1 112</inkml:trace>
  <inkml:trace contextRef="#ctx0" brushRef="#br0" timeOffset="274887.6953">9329 4234 103,'0'0'100,"0"0"7,0 0-1,0 0-4,0 0-5,0 0-3,0 0-4,0 0-2,0 0-12,0 0-6,0 0-7,0 0-2,0 0-11,0 0-2,0 0 5,0 0-11,0 0-9,0 0-2,-3-13-1,3 13-3,0 0-3,0 0-6,0 0 4,0 0 2,-5-7 13,5 7 2,0 0 0,0 0-7,-4-5 3,4 5-3,0 0 2,0 0-10,-6-7-1,6 7 0,0 0-5,0 0-3,-10-1-7,10 1 3,0 0 0,0 0-3,-12 5-3,12-5-1,-6 3-2,6-3 6,-8 9 1,3-2-1,0 0-5,0 0-2,1 3 1,0-1 0,2 3-1,-6-3 5,7 0-3,-2 2-3,2-1 5,0 1-3,1-1 3,-3-1-8,3 4 2,1-1 4,-3-3 0,3 0-3,0 1 2,1-2 6,-1 3-4,2-2-2,-1 0-3,3-4 2,-2 4-2,-1 1 2,1-4 2,-1-2 0,2 3-4,-4-7 8,8 8-6,-4-6 1,3 1 7,-3 1-11,-4-4 6,10 2-6,-4 1 4,-6-3 1,11 0 0,-11 0 2,9 0-4,-9 0-1,10-4-1,-5 0 1,-5 4-3,8-4 1,-4-1 4,-4 5-4,8-9 7,-5 4 0,-1-1-4,-2 6-2,2-12 4,0 6-2,-2 6 1,-2-13-3,2 6 2,0 7-3,-1-12 1,-3 7 5,4 5-6,-5-11 3,-1 8-2,2-2 0,4 5-2,-13-6 3,7 5-6,6 1 0,-12-3-3,3 3-9,9 0-12,-11 3-21,11-3-10,0 0-12,-19 4-24,12-3-19,7-1-23,-4 5-107,4-5-265,0 0 119</inkml:trace>
  <inkml:trace contextRef="#ctx0" brushRef="#br0" timeOffset="275387.6953">9480 4377 61,'0'0'78,"1"11"-3,-1-11 6,4 8-13,-2-4-4,-2-4-1,7 10-7,-3-7 3,-2 1 2,-2-4-12,10 7 7,-6-6-14,-4-1 0,12 3 1,-12-3-4,13 0-3,-8 0 7,-5 0-13,15-5 6,-9 3-12,3-3 1,0 0-16,-2 0 11,-2-1-7,0 2 10,0 0-3,1-2 11,-2-1 6,1 1 3,-2-1 1,-1 0-4,-2 7 2,3-13-2,-3 6 3,0 7 13,-4-14-14,2 5-7,-1 4 6,-2-5-4,-3 1-3,2 1-2,-1 1-8,0 2-3,2 0-7,-3 2 3,8 3 0,-15-2-2,8 2 3,7 0-14,-16 0 2,9 2-3,0 1-11,-1 1-19,-1 0-22,3 1-30,0-1-37,1 3-15,-1-2-109,1-1-262,1 2 115</inkml:trace>
  <inkml:trace contextRef="#ctx0" brushRef="#br0" timeOffset="275872.0703">9853 4292 42,'0'0'102,"0"0"-1,6 11-2,-6-11-3,0 0 13,9 2-10,-9-2-10,12 0-1,-12 0-7,15-1-10,-3 0-4,-1 1-2,1-2-15,-2 0 0,4 2-4,-3 0 0,2 0-10,-1 0-2,-5-3-5,5 3 15,-5 0-16,-7 0-7,16 0-2,-9-1-1,-7 1-8,0 0-31,18 0-37,-14-2-32,-4 2-34,0 0-85,0 0-224,0 0 100</inkml:trace>
  <inkml:trace contextRef="#ctx0" brushRef="#br0" timeOffset="276301.7577">10349 4209 13,'5'7'101,"-5"-7"-2,4 8 17,-2-3-3,1 4-7,-1-5-18,5 4-1,-4-2 0,3 4-5,-1-2-7,1 0-11,3 1-9,-3-1 1,3 1-5,-1-1-12,2-1 4,-1 2-10,-2-3-3,3 1 1,-3 0-1,0 0-9,-2-2 3,0-1-6,1-1-3,-2 1-5,-4-4-13,9 3-26,-4 0-30,-5-3-27,0 0-19,0 0-97,0 0-217,0 0 97</inkml:trace>
  <inkml:trace contextRef="#ctx0" brushRef="#br0" timeOffset="276622.0703">10499 4166 81,'-3'6'104,"-3"2"16,-1 1-2,-1 1-17,0 0-7,1-1 0,-5 7-7,2-4-11,0 2-5,-2-1-6,3-2-7,0 0-6,-1-2-6,0 3 1,1-3-6,2-2-5,0-1-5,-1-1-8,3 2 3,0-2-2,-2-1 3,3 1-13,4-5-2,-3 9-27,3-9-29,0 0-32,0 0-41,-4 5-83,4-5-215,0 0 95</inkml:trace>
  <inkml:trace contextRef="#ctx0" brushRef="#br0" timeOffset="277141.6016">10888 4185 29,'0'0'110,"1"8"2,-1-8-4,0 0-2,-14 16 0,9-8-3,-1-1-9,-1 1-9,0 2 2,-1 1 8,0-1 4,-1 5-14,0-6-1,0 4-14,0 0-4,1-3-5,0 0-7,1-1-4,1 0-12,0-1 5,-1 1-5,4-3-1,1-2-4,-2 2-8,4-6 5,-5 9-10,1-6-5,4-3-12,-2 9-16,2-9-29,0 0-25,0 0-29,-8 3-31,8-3-131,0 0-278,0 0 124</inkml:trace>
  <inkml:trace contextRef="#ctx0" brushRef="#br0" timeOffset="277508.7891">10712 4206 52,'0'0'81,"2"12"-17,1-5 1,-3-7-2,4 7-6,-1-4 3,-3-3-7,9 4-2,-9-4-4,9 2 13,-9-2-20,12-3-2,-12 3-8,11-3 1,-11 3-10,12-8-6,-12 8 4,9-9 3,-8 5 2,-1 4-11,6-9 16,-3 4-16,-2-2 11,-1 7-9,-1-9 2,1 9-8,0 0 11,-6-13-9,6 13 0,-7-4-2,7 4 15,-9-1-22,9 1-4,0 0-5,-11 1-30,11-1-24,-10 5-30,4-2-58,0 0-162,6-3 73</inkml:trace>
  <inkml:trace contextRef="#ctx0" brushRef="#br0" timeOffset="277907.2266">10931 4373 13,'0'0'99,"-3"11"2,3-11-9,0 0-9,0 0-7,2 11-4,-2-11 2,0 0 11,5 10-12,-5-10-6,7 6 1,-7-6-8,0 0-1,11 5-13,-11-5 1,10 1 8,-10-1-8,0 0-5,21-1-2,-14-2-11,1 1 2,-2-3-2,1 4-9,-2-4 6,1 0-7,1 2-2,-2-3-1,-1 1 1,-1-1 0,-3 6-7,3-14 3,-3 14-1,-1-10 4,1 10-4,-7-9-4,2 6 2,-1-1-9,6 4 10,-12-2-7,1-1-11,11 3 7,-18 3-3,5 2-19,3-4-33,0 5-33,-3-1-46,-2 4-84,2-2-237,1-2 105</inkml:trace>
  <inkml:trace contextRef="#ctx0" brushRef="#br0" timeOffset="278958.0077">9057 4863 28,'0'0'85,"0"0"0,-4-8-5,4 8-6,0 0 5,0 0 2,0 0-5,0 0-8,0 0-9,0 0-13,0 0 3,0 0-8,0 0 4,0 0-15,0 0 4,0 0 12,0 0 3,0 0-9,6 29-3,-1-21-5,0 0-1,1 1 7,1 0-13,1 3-2,0-2 5,-1 4-6,2 0-2,0-4-5,0 3 18,-2-1-19,2-3-2,1 3-1,-3-2 0,-1 1-1,1-5 0,-1 4-5,-2-5-1,0 1 0,-1 0 2,2-2 0,-1 1-1,-2 0-4,-2-5 7,3 8-5,-3-8 0,3 4-29,-3-4-11,0 0-20,0 0-32,3 8-21,-3-8-90,0 0-214,0 0 94</inkml:trace>
  <inkml:trace contextRef="#ctx0" brushRef="#br0" timeOffset="279340.8203">9186 4923 46,'-6'10'100,"-2"0"1,1 2-7,0 1-2,-3 0-10,3-3-8,-2 1 0,1-2-11,0 0-7,0-1-1,3 1-6,-3 0-1,1-2-14,0-1-1,2 1-8,0-2 1,1-1-3,0 3 0,-2-2-1,6-5-4,-7 6-4,4-2 4,3-4-34,-6 7-19,6-7-27,0 0-24,-5 5-77,5-5-174,0 0 77</inkml:trace>
  <inkml:trace contextRef="#ctx0" brushRef="#br0" timeOffset="279950.1953">9472 4943 65,'0'0'131,"0"0"-2,0 0-3,0 0-3,19-9 18,-19 9-2,16-4-21,-5 2-5,-1-1-16,1 3-7,0-3-8,1 2-8,-1-2-9,2 3-4,-2-1-9,1 0-6,-2 1-4,-2 0-5,-8 0-4,14-3-36,-8 6-33,-6-3-34,10-3-34,-10 3-23,7 3-111,-7-3-257,0 0 114</inkml:trace>
  <inkml:trace contextRef="#ctx0" brushRef="#br0" timeOffset="280184.5703">9514 5055 32,'14'0'125,"-14"0"-3,17-2-2,-8 2-7,0-3-9,-1 3-11,-8 0-10,16-1-8,-10 1-10,-6 0-3,13 0-12,-13 0-3,13 0-8,-13 0-26,9 0-36,-9 0-25,9 0-21,-9 0-99,10 0-181,-10 0 81</inkml:trace>
  <inkml:trace contextRef="#ctx0" brushRef="#br0" timeOffset="283661.1327">10392 4823 28,'0'0'76,"0"0"-6,0 0 3,0 0 0,3-7-14,-3 7 12,0 0 2,0 0 2,0-9 8,0 9-10,0 0-12,0 0-1,-4-12-3,4 12-8,0 0-3,-1-8-6,1 8-4,-4-9-7,4 9 5,-3-7 6,3 7 7,-2-8-5,2 8-6,-7-7-2,7 7-5,-4-7-1,4 7-7,-7-3 17,7 3-7,-7-5-6,7 5 3,-9-4-5,9 4-1,-7-3-2,7 3 2,-10 0-6,10 0 2,-12 0-9,12 0-3,-10 4 4,1 0 4,4 0-5,-2 1-3,2 0 3,-1 2-1,-2 1 11,3 1-2,-1 0 0,2-3 0,0 4-1,-1-3-1,2 6 2,0-2-4,0 6 7,2-8-4,-1 3 2,0-2-5,1-2-2,1 3 2,-2-1-2,2-1-2,2-1 0,-1 1 0,-1-2-3,1 1 2,2-1 2,-2 3-6,2-5 0,0 1 4,2 0-1,-2 1 0,2-2-3,-1 0-1,1-2 2,0 2-3,3-2 2,-2 1-3,1-2 9,-1 0-5,-6-2 0,10 3-1,-3-1 2,-7-2-7,12-1 2,-12 1 3,9-1-6,-9 1 5,13-2-3,-8-1 6,2-2 0,-7 5 1,10-6-2,-6 2-4,-1 0 3,3-1-2,-6 5 4,5-10-5,-4 4 4,2-1-3,-3 7-2,0-13 6,0 13-5,-3-11 1,3 11 3,-4-11 1,2 5-2,-4 2-2,1-1 1,-2 1-1,2-1-1,-2 2 0,-2-2 1,2 2-3,7 3-1,-14-2 0,6 0 1,8 2 1,-15 3-2,8-2-2,1 2 3,-2 0-15,1-1-15,1 2-15,0 1-25,6-5-15,-9 8-16,4-5-20,2 4-16,1-1-126,2-6-285,-4 11 126</inkml:trace>
  <inkml:trace contextRef="#ctx0" brushRef="#br0" timeOffset="284262.6953">10520 4861 39,'0'6'95,"0"-6"-18,-4 17 29,3-9-17,0-1-3,1 2-14,1 0-8,-1-1-3,2 0-2,1-1-8,-1 2 14,0-2-12,-1-1-1,0 1-1,2-1-16,-1 1 1,1-1-4,1-1 4,0 0-7,1 1-2,1-3-1,-1 1-7,2-2 1,-7-2 7,13 3-5,-6-2 1,-1-1-5,-6 0-2,13 0 6,-13 0-6,14-1 3,-5-3-2,-2 2 2,0-1-3,2-2 0,-2 1-1,-2-1 2,4-2-6,-6 2 12,1-1 2,1-2 6,-1-2-7,0-1 15,-1 2 9,-1 0-6,0-3-4,-1 2 2,-1 0 2,0 0-3,-1-1-6,-2 2-2,0 1-2,1 0-1,-2 1-5,0-1-6,-1-1 5,0 2-5,-1 0 2,-1 2-7,2 0 1,-1 2-3,0-3-1,-1 3-1,7 3-2,-13-3-2,5 1 1,8 2-3,-15 0-16,6 2-9,9-2-19,-16 5-14,9-1-22,1 0-11,1 0-26,-1 1-18,-1 2-17,2-2-106,0 1-277,1 3 123</inkml:trace>
  <inkml:trace contextRef="#ctx0" brushRef="#br0" timeOffset="284942.3827">10786 4880 61,'0'0'65,"0"0"8,0 0-5,0 0-7,0 0 13,0 0-6,0 0 7,0 0-9,4 14 1,-4-14-10,0 0 4,0 0-14,7 6 0,-7-6-11,0 0-2,0 0-6,0 0 6,0 0-9,0 0 0,3 8-2,-3-8-3,0 0-6,0 0 7,0 0-9,0 0 3,0 0-6,0 0 1,0 0 0,0 0-4,0 0-1,0 0 9,0 0-12,0 0 12,0 0-7,0 0 3,0 0-5,0 0 3,0 0-7,0 0 1,0 0 3,0 0-8,0 0 7,0 0-3,0 0-15,0 0-24,0 0-29,0 0-32,0 0-80,0 0-193,0 0 86</inkml:trace>
  <inkml:trace contextRef="#ctx0" brushRef="#br0" timeOffset="285676.7577">10968 4891 1,'7'-7'76,"-5"2"-11,-2 5-3,7-8-3,-3 3-7,-1 0 1,-3 5-4,6-9-7,-4 2 0,-2 7-1,6-9-6,-3 2-1,-1 2-11,-2 5-1,4-12-2,-2 9 5,-2 3-5,2-9-6,1 2 10,-3 7 3,0-9 0,0 9 2,0 0 7,0-11-4,0 11 2,0 0 1,0 0 1,0-10-2,0 10-8,0 0 4,0 0 7,0 0-14,0 0 5,0 0-7,0 0-3,0 0-6,0 0 2,-5-5 0,5 5-10,0 0 3,0 0 4,0 0-3,0 0 6,0 0 4,0 0 7,-11 17-5,11-17 3,-3 10-3,3-3 13,0-7 3,-2 14-2,1-9-6,-1 5 1,2 0-4,-2-2 3,2 3 15,0-1-9,0 0 0,0-1 1,0 0-6,2-2-8,0 2 1,-2 0 2,0-1-4,0-8-3,1 14 11,1-7-14,-1 0 3,-1-7-3,2 10 0,-2-10-2,0 7-4,0-7 1,0 0 5,-2 11-9,2-11 1,0 0 0,0 11-1,0-11 4,0 6-4,0-6-1,0 0-13,0 0-20,0 0-24,0 10-29,0-10-35,0 0-20,0 0-140,0 0-298,0 0 132</inkml:trace>
  <inkml:trace contextRef="#ctx0" brushRef="#br0" timeOffset="286192.3827">11142 4784 11,'0'0'95,"0"0"-4,-10 18-26,10-18 1,-3 14 11,1-9 13,-1 2-20,3-7-9,-1 18-3,1-8 16,0 0-3,0-2-11,0 2-3,1-2-7,-1-1-11,4-1 5,-3 2-6,2-3-7,-2 5-7,2-5 8,1 0-4,-1 0 2,-3-5-7,8 9-5,0-5-3,-3-1 1,1-2-2,1 1 3,-7-2-3,15 2-5,-15-2 1,14-3-3,-7 1 4,0 0-3,2-1-2,-1-4-2,-3 3 6,2 0-4,-1-2-4,-3 1 4,3-5 3,-4 3-7,1-3 5,-2 1 0,0 1-1,-1 8 1,-1-17 13,0 7 1,-1 2-19,-1 0 15,-1 1-11,0-2 8,-1 3-8,0 1-5,0-3 12,0 3-8,-2 0 1,2 1 3,5 4-10,-15-3-12,8 2-11,7 1-11,-11-1-24,2-1-14,9 2-13,-12 2-12,12-2-17,-10 2-71,4 1-201,6-3 89</inkml:trace>
  <inkml:trace contextRef="#ctx0" brushRef="#br0" timeOffset="286653.3203">11325 4845 29,'1'8'75,"-1"-8"6,3 9-1,-1-4-6,1 1-13,2-1-1,-3 1 0,-2-6-1,7 10 0,-3-5-2,1-1-4,0-1-5,-5-3 3,11 5-2,-5-3-12,0 1 9,-6-3-12,12 0 0,-4 0 0,-8 0-10,15-5 4,-5 3-9,-3-1-4,2-2 14,-1 0-9,1-1 0,-1 0-5,-1 0 12,0-1-7,0-2 1,0 2 11,-3 2 7,1-4 4,-3 3 6,1-2-3,-2 2 6,-1 6 11,1-15-10,-1 8-4,0 7 5,-3-15-1,0 9-2,-1 0-5,0 0-2,0 1-6,0-2-7,-2 2-1,0 2-5,6 3-3,-13-5-4,5 4-9,-2 1-15,10 0-29,-19 3-22,8 0-32,0 0-24,2-1-39,-2 5-134,1-2-309,1 2 136</inkml:trace>
  <inkml:trace contextRef="#ctx0" brushRef="#br0" timeOffset="287911.1327">10105 5174 26,'0'0'52,"0"0"-7,0 0-1,0 0 0,0 0 1,0 0-5,0 0-1,0 0 0,0 0-8,0 0-6,25 0 3,-25 0-9,12 0 5,-12 0-5,14-1 1,-7 1 0,4 0-4,0-1 2,1 1-4,0-2-3,2 2 0,-2-3 0,3 3-4,2 0 5,-3-1-7,4-2-3,-4 2 7,3 0-2,0 0-3,0 1-1,-3-3 2,-1 2 4,1 0-4,-1 0-7,-1 1 6,3 0-1,-3-1-2,0 1-4,-1 0 6,2-1 4,-1 1-8,-1-2-1,2 1 8,0-2-8,1 2 1,-3 1 0,2 0 2,0-2-5,0 0 4,2 0 4,-4 1-2,3 1-3,0 0 0,-1 0 3,0-2-1,-1 1-3,-1 1 3,2 0-2,-1 0 5,-1-1-2,-3 1-3,3 0-4,-3-2 8,3 4-8,-3-2 6,-8 0 1,15 1 3,-15-1-1,17-1-6,-12 1 0,5 1-2,-10-1 3,17-1-3,-10 1 2,4-2 0,-4 1 3,5-1-4,1 2 10,-1-1-9,0 0-5,-1 1 9,1 0-1,-1-1-1,2 0-1,-1 0 7,-2 0-6,1 1 5,1-2-4,-3 2 0,3 0-5,-3-2 4,2 1 1,0 2-1,-1-2-3,1 1 9,1 0-9,-1-1 3,0 1-2,-1 0 5,1-1-1,-1 1-2,1-2-4,-2 0 1,3 2 6,-3-1-3,1 0-3,-10 1 1,20 0 0,-12 0 3,-1-1-1,-7 1 4,16 1-2,-8-1-1,-8 0-2,16 0-2,-8 0 1,1 0 4,0 0 1,-9 0-2,14 0-2,-6 0 3,-8 0-4,16-1-1,-7 1 3,-1 0-2,3 0-2,-11 0 3,14 0-2,-5 0 4,-9 0 0,12 0 5,-12 0-7,11 0 0,-11 0 0,10 0 2,-10 0-2,9-2 9,-9 2-7,9 2-3,-9-2 6,0 0-3,13-2 1,-13 2 0,8-3-1,-8 3-4,9-2 3,-3 1 0,-6 1-3,10-1 3,-10 1 0,9-3-5,-9 3 10,8-1-4,-8 1-2,8-3-3,-8 3 5,0 0-4,10-1-8,-10 1-17,0 0-14,0 0-65,0 0-115,0 0 51</inkml:trace>
  <inkml:trace contextRef="#ctx0" brushRef="#br0" timeOffset="289075.1953">10386 5267 45,'0'0'123,"0"0"-2,0 0-9,0 0 5,0 0-5,0 0-8,0 0-2,0 0-8,0 0-11,0 0-7,0 0-9,7-24-8,-7 24-5,7-6-5,-5 1-3,-2 5-10,8-10 0,-4 8 0,-4 2-6,8-7-6,-8 7 1,7-5-8,-7 5 0,5-3 2,-5 3-4,0 0 1,8-1-1,-8 1-1,0 0-2,0 0 1,0 0-5,13 5 1,-13-5 3,7 2-3,-7-2-1,8 5 1,-4-3-4,-4-2-1,8 3 2,-8-3-2,7 2 1,-7-2-1,10 2 2,-10-2-2,0 0-2,13-2-2,-13 2-1,10-1 3,-10 1 0,8-1 3,-8 1-2,0 0-1,12-4-5,-12 4 2,6-4-9,-1 2-8,-5 2 1,0 0-2,6-5 3,-6 5 0,0 0-2,0 0 6,0 0 0,7-3 8,-7 3-9,0 0 5,0 0 2,0 0 0,0 0-8,0 0 9,0 0 9,0 0-11,0 0 2,-12 18 4,11-11 3,-4 0 1,1 1-5,2 0 11,-2 1-8,1 0 6,-1 1-1,2-1 2,-2 1-2,1-2 11,1 3-13,-2-3 1,3 1 4,0-1-3,1-8-7,-4 14 8,2-7-5,2-7-1,-1 9 3,1-9-5,-1 7 1,1-7-1,-1 9 2,1-9-4,0 0-11,0 0-19,0 0-18,-2 8-16,2-8-15,0 0-25,0 0-19,0 0-74,0 0-217,0 0 95</inkml:trace>
  <inkml:trace contextRef="#ctx0" brushRef="#br0" timeOffset="289364.2577">10460 5302 18,'0'0'114,"7"-4"7,-7 4 3,7-3 5,-7 3-13,8-2-6,-8 2-15,10-2 1,-10 2-7,11 0-9,-11 0-6,12-3-4,-6 1-10,-6 2-5,13-2-4,-8 1-6,-5 1-8,14-2-10,-9 0-14,-5 2-31,10-3-30,-10 3-31,10-2-34,-10 2-98,7-1-230,-7 1 102</inkml:trace>
  <inkml:trace contextRef="#ctx0" brushRef="#br0" timeOffset="290043.9453">10741 5230 53,'-4'13'84,"3"-6"-5,-3 3-1,0-1-9,2-1-5,-2 0-4,3 0-7,-2 1-9,0-1 8,0-1-14,0 4-6,0-5 5,2 1-9,1-7 3,-6 9-7,5-4-2,1-5 4,0 0-9,0 0-5,-3 8 0,3-8-4,0 0 5,0 0-3,0 0-3,0 0-3,0 0-2,0 0 1,0 0 0,0 0 3,0 0 2,0 0-4,0 0 4,0 0-10,20-10 9,-20 10-3,8-7-5,-8 7 10,10-4-8,-10 4-1,9-3-3,-5 0-2,-4 3 3,9-4 5,-9 4 0,9-3-1,-9 3-7,0 0 8,0 0 0,13 5-2,-13-5-2,6 5 6,-6-5-8,5 5-1,-5-5 3,8 6-2,-4-1 0,-4-5 5,5 6-4,-3-1-1,-2-5-1,2 9 8,-2-9-8,1 7 6,-1-7-2,0 8 3,0-8-1,0 0 0,0 0 0,-3 11 2,3-11 2,-6 6-3,6-6-5,-5 5 0,5-5 11,-9 6-3,9-6 6,-10 3 21,3-3-5,7 0-5,-12 0 0,12 0 2,-13 3-8,8-1 1,5-2 4,-13 0 9,13 0-5,-10 0 1,10 0-10,0 0 9,-15-2-9,15 2 4,-7 2-7,7-2 0,0 0-3,-9 0 4,9 0-4,0 0-4,0 0-4,0 0 3,0 0-7,0 0 4,0 0-1,0 0-5,0 0-17,0 0-17,-8 1-21,8-1-18,0 0-23,0 0-99,0 0-214,0 0 95</inkml:trace>
  <inkml:trace contextRef="#ctx0" brushRef="#br0" timeOffset="290356.4453">10750 5229 104,'0'0'107,"0"0"-13,13 1-1,-13-1-14,10 2-4,-10-2-15,8 1 0,-8-1-12,9 1-3,-9-1-8,10 0 0,-10 0-6,7 1-19,-7-1-25,9 0-33,-9 0-28,0 0-52,12-2-135,-12 2 61</inkml:trace>
  <inkml:trace contextRef="#ctx0" brushRef="#br0" timeOffset="290825.1953">10899 5262 38,'-1'9'84,"1"-9"-8,-2 7 4,2-7-4,-2 10-11,2-10-4,-1 11 2,1-11-11,-1 12 16,1-6-16,0-6-10,2 8 5,-2-8-10,3 11-2,-2-7-11,-1-4 1,3 9 3,1-4-10,-2 0 13,-2-5-7,10 7 1,-5-7 3,-5 0 2,11 4-12,-5-3 4,-6-1-1,14 0-6,-14 0 3,14-3 0,-6 1-6,-1-1 4,0 1-4,1-1 5,-2 0-12,0-1 5,2-2-1,-2 2 4,0 0-5,0-1 5,-4 0-7,2 0 0,-4 5-5,7-11 4,-6 5 1,3 0 8,-4 6-1,1-13 5,-1 6-1,0 7 1,-4-11 5,2 4 2,2 7-1,-6-11 4,4 3-3,-1 3-1,1-2-6,-4 2 0,6 5-2,-12-8-5,5 4-1,2 2 3,5 2-1,-14-5-7,8 4-8,6 1-8,-15 1-21,7 1-16,0-1-30,1 1-20,7-2-16,-17 5-104,11-3-237,-3 2 105</inkml:trace>
  <inkml:trace contextRef="#ctx0" brushRef="#br0" timeOffset="292817.3827">11570 5008 32,'0'0'105,"0"0"-3,0 0-13,0 0-3,0 0 7,0 0-1,0 0 2,0 0-6,0 0 1,0 0-2,0 0 11,0 0 4,0 0-4,0 0-10,28-2-3,-28 2-14,12 0-4,-12 0-6,15 1-8,-7-1-3,2-1-4,2 0-3,-2 1-7,3-1-3,-4 1-5,2 0-2,3-1-2,-5 0-1,4-1-2,-3 1-4,-2 2-3,-8-1-3,14-1 0,-8 2-2,-6-1-23,12 0-29,-12 0-23,0 0-29,11-2-24,-11 2-20,0 0-127,0 0-289,0 0 128</inkml:trace>
  <inkml:trace contextRef="#ctx0" brushRef="#br0" timeOffset="293317.3827">11579 5088 62,'0'0'81,"0"0"3,0 0 3,0 0-2,0 0 0,0 0-4,0 0-2,0 0-5,0 0 5,0 0-7,0 0-4,0 0-3,0 0-3,0 0-6,0 0-2,0 0-9,0 0-3,0 0-1,0 0 0,0 0-2,0 0-5,0 0-5,0 0 7,25-4 29,-25 4-1,8 1-5,-8-1-8,11 2-9,-11-2 0,13-2-4,-3 2-2,-3-1-5,4 1 0,0 0-2,-2 0-5,1 0-3,2-1 0,0 0-1,0 1 0,1-2-6,-2 2-2,1-1 2,-5 1-3,1-1 0,-8 1 1,14 0-4,-8 0 0,-6 0 0,12 0-4,-12 0 4,9 0-2,-9 0-5,0 0 2,0 0 1,11 0-2,-11 0 0,0 0-9,0 0-24,0 0-23,0 0-30,0 0-32,0 0-33,0 0-145,0 0-318,0 0 141</inkml:trace>
  <inkml:trace contextRef="#ctx0" brushRef="#br0" timeOffset="318199.2187">12885 4657 39,'0'0'85,"0"0"2,3-7-2,-3 7-7,0 0-4,0 0 8,0 0-3,0 0 4,0 0-7,0 0-2,0 0-3,0 0-7,0 0-7,0 0-2,0 0-10,0 0 0,-13 25 14,8-18-19,0 2-11,-3 0 10,0 4-3,-2-1-5,0 4 2,0-2-6,-1 2 3,1 0 4,-2 1-9,0 4 1,2-5-6,1 1 3,0-1-3,1-2-3,-2 2-1,2-2-2,-2 3 0,1-6 2,2 4-2,-3-1 1,3-4-4,-1 0-2,3 1-5,-1 0 2,3-4 3,-2 1-3,2 0 0,-3-2 0,2-2-14,4-4-19,-6 9-19,1-5-23,5-4-17,-7 5-17,7-5-26,-8 5-96,8-5-243,0 0 108</inkml:trace>
  <inkml:trace contextRef="#ctx0" brushRef="#br0" timeOffset="318730.4687">12623 4710 20,'0'0'100,"-2"11"-9,0-5-8,2-6 8,-4 10-11,4-4-15,-1 1-7,1-7 0,-2 13-1,2-6-14,0-7 3,2 12 5,-1-7 6,-1-5-18,6 8 2,-4-3 1,-2-5-4,8 5-6,-3-4 1,-5-1-1,11 1 3,-11-1 0,12-1-4,-12 1-4,12-5 5,-6 1-4,-2 0-1,-4 4-3,10-8 1,-6 3-1,0 0-2,-2-2-4,-2 7 6,5-10-1,-2 5-7,-3 5-2,1-10 3,-1 10-3,0 0-1,-3-11-5,3 11 2,-7-7 6,2 4-9,5 3-9,-11 0-19,11 0-7,-16 2-27,7 1-25,0 2-22,-2-1-32,0 3-71,1 0-220,1 1 97</inkml:trace>
  <inkml:trace contextRef="#ctx0" brushRef="#br0" timeOffset="319230.4687">12855 5056 61,'0'0'100,"0"0"-3,0 10-7,0-10 0,-2 9-5,2-9 8,0 8-10,0-8 2,4 9-14,-4-9-3,1 8-9,-1-8-6,5 6 1,-5-6-3,7 8 0,-3-5-6,2-1 0,-6-2 5,11 2-7,-3-2-2,0 0-5,2-3-1,-10 3 2,17-6 8,-8 3 0,-1 0 4,-1-1-5,1-2-2,-3 0-4,-1 0 0,2-3-7,-4 2 2,0 2-1,-1-5 2,0 3-4,-1 7 5,-4-14-4,-1 7 0,-1-1-4,0 6 0,-2-5-7,0 5 2,8 2 5,-15-3-22,7 4-13,-4 0-24,1 4-17,1 0-60,0 0-37,1 2-166,-5 3-336,4-1 150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24:50.3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3433 4243 42,'0'0'58,"0"0"2,0 0-2,0 0-1,0 0-3,0 0-3,0 0-2,0 0 3,0 0-12,0 0 1,0 0 4,0 0-11,0 0-11,0 0 8,0 0-6,0 0 3,0 0 4,0 0-6,0 0 9,0 0-9,0 0-9,0 0 2,0 0-3,0 0-3,0 0 0,0 0-4,0 0 6,0 0-4,0 0 0,0 0-5,0 0 7,0 0-10,0 0 1,0 0 1,0 0 1,0 0 10,0 0-2,0 0 7,0 0-7,0 0 4,0 0-14,0 0-4,0 0 0,0 0 8,0 0 0,-10-18-4,10 18-5,0 0 5,0 0 3,0-11-4,0 11 7,0 0-3,0-12-14,0 12 12,2-9-5,-2 9 5,0-9-3,0 9-6,2-9 2,-2 9-4,3-9 1,-3 9 3,4-10 5,-1 4-4,-3 6-4,4-8 5,-4 8-3,2-8 1,-2 8 5,7-7-3,-5 3-2,-2 4 1,8-6 3,-4 2-1,-4 4-5,9-6 5,-4 4 1,-5 2-6,6-5-3,-6 5-2,8-1 9,-8 1 5,8-1-11,-8 1 5,0 0 17,13 2-12,-13-2-3,8 6-6,-8-6-4,5 6 15,-5-6-5,6 8 1,-4-4-5,3 1 12,-4 3-7,2-2-6,-2 1 2,-1-7 6,0 17 12,0-11-17,-1 4 2,0-4-9,-1 5 2,1-2 8,-3 0-2,2 1-1,-1 0 1,-1 2 4,0-2 9,1 0-16,-3 2 7,4-3-4,-4 0 10,2 2-4,-1-1-11,1-1 22,1 0-8,-3 1-7,2 0-2,-2-1 0,1 2 0,2-1-5,-2 1 3,1-1-4,1 0 3,0-1 5,-1 0 0,1-1 1,0-1-17,3 3 15,-2 0-8,1-3 7,1-7 7,-3 12-11,5-4-7,-2-8 6,1 10 7,2-2 4,-2-2-4,0-1-5,-1-5-3,8 10 11,-6-6-14,-2-4 5,8 6-4,-3-5 2,-5-1-5,10 3 6,-2-1 5,-8-2 0,15-2 1,-6-1-10,0 3 14,0-4-7,0 1 4,0 1-2,-1-3-3,-2 0 2,-1 0 0,1 0 3,0 2 7,-1-4-9,0 1 0,-1-4 0,-2 4-9,-2 6 9,3-14-5,-2 9 12,-1 5-11,-2-12 15,0 4-11,2 8 7,-7-13 5,3 8-3,-1 1-6,-3-3 5,0-1-5,1 1-3,-2 1 6,0 1 0,1-1 5,0 2-9,1-2 1,-3 1-6,3 2 11,1-4-3,-1 2-16,0 2 12,0-4-3,2 0-4,0 3 0,1-2-11,0-1-8,-1 2-13,2-2-7,0 0-10,3 7-10,-1-14-9,-1 6-13,2 8-44,2-17-139,-4 12 61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28:14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12184 4928 39,'-5'-24'90,"5"24"-4,0 0 0,0 0 1,0 0 17,-7-5-31,7 5-2,0 0-12,0 0 0,-6-4 2,6 4 1,0 0 4,0 0 2,-6-7-7,6 7-4,0 0-2,-4-6-6,4 6-7,-2-8-3,2 8-2,-4-7-5,4 7 0,-3-10 5,3 10-1,-4-7-1,4 7-7,-4-9 2,4 9-5,-3-9 10,3 9-10,-1-8-3,1 8-1,0-10 6,-3 3-15,3 7 6,0 0-8,0-15 3,0 15-4,0-14 2,0 8-2,0 6 0,0-11-2,0 11 4,3-12-6,-3 12 0,1-11-1,1 5 0,-2 6-1,2-10-1,-2 10-2,5-9 3,-2 4-2,1 2-1,-4 3-1,5-10 2,0 6-4,-5 4 3,6-5 1,-6 5-2,5-7-1,-5 7-1,8-4 1,-4 2 1,-4 2 4,7-5-3,-7 5-4,11-1 6,-11 1-3,9-5 1,-9 5 0,10 0 0,-10 0 0,0 0 1,14 5-2,-14-5-1,9 1-1,-4 2 5,-5-3-1,8 6-1,-8-6-3,5 8 24,-1-5-22,0 2 5,-4-5-2,5 7-6,-3-1 6,-2-6-4,6 10 3,-4-4-1,0 0-2,-2-6 5,2 13-4,-1-8 1,2 2 0,-2 1 1,-1-8-1,-3 12-1,3-2 2,-2-3-1,2 0 0,0-7 0,-6 12 4,4-4-7,-2-1 7,0 3-2,2-3-4,1 2 7,-3-2-3,0 2 3,1-2-5,-1 2 1,2-1-1,-2 1 0,0-3 1,0 2-3,-1 1 4,1-1-3,-1 1 0,1 1-3,2 0 3,-4-2 1,3 1 2,-1 0 0,2-3 0,-1 2 0,2 0-2,-2 0 1,1-1 1,2-7 1,-6 14-1,4-6-1,2-3-4,0-5 3,-4 12-5,3-7 6,0 2 0,1-7-4,-2 11 7,2-11 0,0 11-3,0-11 2,0 9-4,0-9 3,0 12-4,0-12 2,2 8-2,-2-8 2,5 7 3,-5-7 8,2 7-14,-2-7-1,4 6 2,-4-6-1,4 4-4,-4-4 4,5 5 2,-5-5 4,7 3-3,-7-3 3,10 2-6,-10-2 3,9 0 0,-9 0-3,9 0 4,-9 0 2,9 0-5,-9 0 3,0 0-3,15-2 0,-15 2 3,9-2 2,-4 0 0,-5 2 1,13-6-3,-8 5-3,-5 1 1,9-7 1,-5 3 3,2-1-2,-1 1-1,-1 0 2,-4 4 1,8-11-5,-6 7-1,2-1 5,1 0-1,-5 5 0,1-11-2,1 5 2,-2 6-3,-2-11 8,2 11-5,-2-13 2,-1 7 1,3 6-1,-6-13-1,2 6 0,-1 1 1,0 0 1,0-3-4,-3 3 2,2-2-7,-2 2 8,1-3-3,0 3 3,-1 0-8,2-2 9,-2 1-8,1 1 1,-1-1 1,1 1-1,1 1-11,-2-3-17,1 1-27,2 0-22,1 1-35,0-2-20,0 0-116,-1 2-269,0 0 119</inkml:trace>
  <inkml:trace contextRef="#ctx0" brushRef="#br0" timeOffset="5351.5625">16639 14300 45,'0'0'82,"0"0"-1,0 0-10,0 0-5,0 0-8,0 0-3,0 0-1,0 0 3,0 0-7,0 0 3,0 0-5,0 0 4,0 0 6,0 0-9,0 0 1,0 0 2,0 0-3,0 0-4,0 0 8,0 0-8,0 0-3,0 0-4,0 0-2,0 0-8,0 0 7,0 0-11,0 0-1,0 0 0,-11-6-3,11 6-4,0 0-2,0 0-1,-7-5 2,7 5-2,0 0-4,0 0 3,0 0-3,-6-5-5,6 5 9,0 0-5,0 0 5,-4-8-6,4 8 1,0 0 3,-2-7-1,2 7 3,0 0-4,-3-11-1,3 11-1,-1-6-2,1 6 5,0 0-7,-3-9 6,3 9-6,-1-8 2,1 8 3,0 0-2,-3-10-7,3 10 10,0 0-9,0-11 3,0 11 0,0 0-1,0-9 2,0 9-1,0 0-1,0-10 2,0 10-6,0 0 2,-1-9 1,1 9 2,1-8-5,-1 8 7,0 0-2,0-10-3,0 10 2,0 0-3,3-9-3,-3 9 9,1-5-10,-1 5 8,0 0-6,3-10 6,-3 10-5,1-7 2,-1 7-4,3-5 7,-3 5-6,0 0 4,0 0-5,2-7 9,-2 7-7,0 0 10,0 0-14,3-7 3,-3 7-2,0 0 7,7-5-4,-7 5 4,0 0-5,0 0 5,7-3 0,-7 3 1,0 0-5,8-1-1,-8 1 4,0 0-5,0 0 1,0 0 9,9-1-6,-9 1 2,0 0-5,0 0 2,0 0-3,10-3 0,-10 3 2,0 0-2,0 0-2,0 0 3,0 0 2,10 4 4,-10-4-4,0 0 3,8 3-1,-8-3 0,0 0-7,6 2 12,-6-2-1,6 4-7,-6-4 3,4 4-5,-4-4 1,0 0 4,5 4-4,-5-4 5,0 0-7,7 5 4,-7-5 2,0 0-3,4 5-2,-4-5 8,0 0-3,4 5 2,-4-5-1,0 0-1,3 6-4,-3-6 6,0 0-5,5 5 5,-5-5-7,0 0 6,2 6-3,-2-6 3,0 0-4,2 7 4,-2-7 2,0 0-3,0 0-1,0 0 0,-1 9-6,1-9 7,0 0-1,-4 9 0,4-9 3,-6 8-7,6-8 3,-5 9 3,5-9-2,-3 8 2,1-4-1,2-4-4,-6 8 3,4-3 6,2-5-6,-7 10 5,7-10-7,-5 8 3,2-4-3,0 2 4,3-6-5,-6 10 6,3-5-9,-1-1 5,4-4 2,-6 10 0,3-5-1,-2-1 3,5-4-3,-5 9 1,1-5 0,4-4 1,-6 9-2,3-6-1,3-3-6,-5 7 7,5-7-1,-6 6 1,2-2-5,4-4 10,-7 7-5,7-7 2,-5 8 0,3-4-3,2-4-3,-5 7 3,2-2 2,3-5-1,-5 10 1,5-10-2,-5 6-1,2-1 2,3-5-3,-1 8 1,1-8-2,-2 8 2,2-8 2,-4 7-1,4-7 3,0 9-3,0-9 10,-2 8-11,2-8 2,0 0-3,2 9 4,-2-9-1,0 0-3,-2 12 3,2-12 3,3 6-5,-3-6 1,0 7 2,0-7 0,1 9 0,-1-9 1,0 8-2,0-8-2,0 9 0,0-9 1,2 8 2,-2-8-5,2 7 5,-2-7-4,1 7 5,-1-7 1,6 5 3,-6-5-6,3 5-3,-3-5 4,0 0 1,5 7-2,-5-7-3,7 5 7,-7-5-4,4 5 2,-4-5 2,5 4 0,-5-4 4,5 5-2,-5-5 13,7 2 7,-7-2-6,8 2-3,-8-2-1,0 0 2,9 1-2,-9-1-2,0 0-1,10-1-2,-10 1 8,9-4-10,-9 4 5,5-2-5,-5 2-2,7-3 4,-7 3-3,5-4-1,-5 4-4,0 0 5,10-5-5,-10 5 0,5-3 2,-5 3-2,5-4 0,-5 4 0,7-2 0,-7 2-1,0 0 4,5-6-7,-5 6 5,0 0-2,6-2 1,-6 2-2,0 0-2,5-8 1,-5 8 4,3-4-1,-3 4-1,0 0 4,4-8-8,-4 8 1,0 0 1,1-6 3,-1 6-1,0 0-2,3-6 0,-3 6 3,0 0-3,-2-10 1,2 10-1,0 0-2,0 0 0,0 0 2,-2-13 1,2 13-2,-2-7 2,2 7 2,-2-7-1,2 7-1,0 0-1,-4-10 1,4 10 2,-4-8-3,4 8 1,-5-8-1,3 1 0,-2 2 1,4 5 1,-5-9-1,2 4-1,3 5 0,-5-9 4,5 9-3,-4-10 0,0 5 0,4 5 0,-6-8 0,2 4 0,4 4 0,-6-8-4,6 8 6,-7-6 4,5 1-7,2 5 0,-9-7-3,5 3 6,4 4-6,-8-5 5,8 5-2,-7-6-2,7 6-2,-8-6 0,8 6-22,-5-4-23,5 4-34,-5-7-28,1 3-39,4 4-126,-4-7-298,4 7 131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40:31.5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3538 9324 72,'4'-5'79,"-4"5"-4,7-9-11,-3 2 0,1 2-7,0 0 1,2-3-8,-3 4-6,-1-2-8,3-1 16,-3 2 4,1-1-10,0-1-3,4-1 4,-3-1-4,1 1-12,1 1-2,-1-4 0,-1 0 4,1 4-2,0-6-3,0 2-10,0-2 8,2-1-11,-3 2 2,2-3-1,0 0 9,2 1-4,-4 0-13,2-1 11,-1-2-15,-2 5 5,0 1-4,2-1 6,-2 0-12,-2 1 8,1-3 0,0 4-1,-2-2-8,3 2 11,-6 2-6,4-3 2,-1 4-3,-1-4 4,-1 2-5,1 9 7,-3-14-8,2 9-1,0-2 7,1 7 0,-6-12-9,3 7-2,3 5 5,-6-12 2,3 9-9,3 3 0,-8-11-10,6 8 12,2 3 5,-7-6-1,7 6-1,-4-6 2,4 6-5,0 0 11,-6-3-13,6 3 0,0 0 0,0 0 8,-8-3-11,8 3 5,0 0-7,0 0 13,0 0-1,-6 11 2,6-11-7,-4 9 3,3-1 10,1-8-8,-2 12-7,2-1 5,0-1 5,0 1 0,2 1 2,-4-3-6,4 3 2,-2 2 2,1-2-3,0 0 6,1-2-3,-2 5 5,1-1-5,0 1 5,-1 4-2,3-1 11,-2-2-24,-1 3 18,3-2-5,-3 2 1,0 6-2,0 0 1,0-7-4,1 8 5,-2-6-5,-1-3 1,4 0 1,-2 1 3,-2-1-3,2-1 4,-1 1-7,0-5-2,1 3 2,0-3 3,0 1 0,0 0-4,2-4 7,-2 1-3,2 0 7,-2-3-10,1 0 4,1-1 0,-2-6-9,4 12 5,0-8-4,-4-4 4,1 6 5,-1-6 7,5 4-2,-5-4 12,0 0-13,0 0-1,17-6 5,-17 6-3,13-12-5,-7 6 8,1-3-8,0-1 6,-2 0-20,0 0 16,2-1-1,-1 0 1,0 0-10,0-5 4,0 1 2,1-1 7,-2 2 1,-1 0-11,-1 3 1,0-1 3,-3-2-5,0 4 5,0-2-1,-2 0-4,1 3 2,-2-2 8,-1 1-17,-1 2 7,-1 3-5,1-3-7,-1 4 1,6 4-14,-15-3-3,7 3 2,8 0-19,-17 3-16,10 1-4,-4 1-10,1 2-22,4 1-94,-3 1-206,-3-1 91</inkml:trace>
  <inkml:trace contextRef="#ctx0" brushRef="#br0" timeOffset="4492.1875">3963 9186 57,'0'0'53,"0"0"-6,0 0 6,0 0 3,0 0-10,0 0 7,0 0-13,0 0-1,0 0-2,0 0-12,0 0 13,0 0-4,0 0 8,0 0-4,3 26-8,-5-19-2,2-7 8,-2 17-12,2-6-4,-2 0-5,2 0 11,2 1-5,-1 0-4,-1-2-2,1 1 4,-2-1-5,2 0-3,-1-3-3,2 1-5,-1 0 1,-1 0 14,3 0-8,-3-8 3,1 9-1,2-2-1,-3-7 3,5 7-13,-5-7 12,5 4-10,-1-2 9,-4-2-8,0 0 16,12 0 2,-12 0-5,0 0 4,15-3-9,-15 3-1,6-5 5,0 0-4,-2-1 0,0 2-1,-4 4-4,6-11 5,-3 3-6,-1 1 2,1 2-2,0-3-6,-3 8 12,2-11-9,-2 4-1,0 7 2,-4-12 3,4 12 1,-2-12-4,-1 7 0,3 5-4,-5-10 3,1 6-8,4 4 10,-8-8-11,5 4 10,3 4-5,-9-6-6,9 6 4,-7-5-2,7 5-4,-7-5 14,7 5 2,-7-2-5,7 2-3,0 0 4,0 0-8,-7-5 2,7 5-1,0 0 5,0 0 2,0-8-12,0 8 8,0 0 2,5-11-6,-5 11 7,5-7 1,-1 0-4,-1 2-9,5-5 8,-1 4 2,1 1 2,-1-4 1,2 2-7,-1 2 4,-1 1 7,3 1-9,-3 1-5,2-1-4,-9 3 15,14-2-6,-8 3 7,-6-1-4,14 2-14,-9 1 6,2 1 9,-1 4 0,-2-2 2,1 4 5,-2-1 0,0 4 10,0-1-6,-2-2 7,1 2 2,-2-2-5,1 1-1,1 1 0,0-2-1,-1 2 1,2-1-4,-2 0 2,-1-2-8,1-1 3,0 1 2,-1-9 0,2 13-5,-1-8 2,3 2-5,-2-2 5,-2-5-5,4 9 3,-1-4-1,-3-5 1,4 5-5,-4-5-24,5 4-20,-5-4-28,4 4-11,-4-4-31,0 0-86,0 0-215,2 7 94</inkml:trace>
  <inkml:trace contextRef="#ctx0" brushRef="#br0" timeOffset="6156.25">4306 9147 64,'0'0'79,"0"0"5,0 0 4,0 0-1,-3 30-2,2-17-6,1 0-1,0 3-17,-1-3 2,1-1-4,1 1-11,-1-3 1,0 2 9,1-2-11,0-2-8,1 2 4,-1 0-17,2-5 3,-1 0-3,1 2 4,-3-7-2,8 6-10,-2-2 6,-6-4-2,7 1-8,-7-1 2,13-1-1,-13 1 3,17-8-5,-8 2 4,0-2-6,1 0-10,-4 1-1,1-2-6,1 0-14,-1-2-15,1-3 4,-3 4-12,0-2-11,-1-2 3,-2 1-11,2 4-1,-3-4 2,-1 2 0,0 1 6,0 10 5,-1-12 8,1 12 0,-1-10 5,1 10 5,0 0 5,0 0 10,0 0 6,0 0 4,0 0 15,0 0 11,-12 26 5,11-13 3,0 4 12,-2 2 17,1 5 1,0 2 2,2-1-3,-1 1 2,1-1 8,0 1 1,0 1-13,0-6-4,1 4-2,-1-6-11,0 1 19,2-1 0,-1 1-2,-2-4-2,2 1-3,-1 0-7,0-6-2,-1 1 0,-2 0-7,2-1-1,-2 0-2,2-2-3,-2 0-9,0 0-1,0-2 2,-1-2-5,1 1 5,-1-1-4,4-5-6,-8 5-5,8-5-1,-9 1-7,9-1-2,0 0-6,-10-8 8,10 8-13,-7-10 4,4 2 2,0 0-8,-1-1 4,3-4-6,1-3 5,0 4-10,1-5 9,0 0-11,2-2-1,0 1-11,0 0 5,5-6-10,-1-2-14,1 1-9,1 0-2,0 3-6,1 4 0,-1 0-1,0 1 3,-1 3-3,4-3 8,-2 3 4,-2 1 3,2 3 2,-4 1 5,2 1 13,-3 1 0,1 2 11,-2 0-2,1 0 8,-5 5 6,8-6-5,-8 6 9,6-3-8,-6 3 11,0 0 5,10-5 5,-10 5 1,6-4 10,-6 4 2,0 0-1,7-3-7,-7 3 1,0 0 6,8-3-2,-8 3-4,0 0 2,0 0 5,9-4 1,-9 4 7,0 0-5,6-5 5,-6 5 5,5-4-7,-5 4 2,4-5-1,-4 5-5,0 0-1,5-5 10,-5 5-12,0 0 3,7-5 0,-7 5-5,0 0 4,3-7-4,-3 7 3,0 0-1,0 0 0,0 0-8,4-5 4,-4 5-3,0 0-2,0 0 6,0 0 3,3-5-4,-3 5-5,0 0 0,0 0 1,0 0-1,0 0-1,6-5 1,-6 5 0,0 0 2,0 0-8,0 0 2,0 0-16,0 0 24,0 0-5,0 0 3,5-5 0,-5 5 1,0 0-5,0 0 6,0 0-2,0 0-3,0 0 9,0 0-3,6 15 16,-6-15 0,0 0-1,0 13 3,0-7 7,0-6-9,-2 16 11,1-8-3,1 1-2,0 0 1,0 2-2,0-1 10,0 0 11,0 2 6,-1-3-11,1 1-7,0-2 0,0 3-6,0-1-4,0 1-1,2-6-2,0 3-1,-2-8 0,3 10 1,-1-5-7,-2-5-3,3 11 4,0-7-2,-3-4-8,5 5 8,-5-5-9,5 4 0,-5-4 4,7 3 1,-7-3-7,0 0 3,12-4-2,-12 4 0,9-4 2,-3 0-3,-1-1 3,1-3-1,-1 3-6,4-2 6,-4-2-4,2-1-2,1 0 2,-1 0-9,-2-2-2,0 0 1,0 0-15,3-3 4,-3 4-7,-1 0 1,1-1 8,-1 3-3,0-1 4,-1 1 1,0 1-1,-1 1 2,-2 0 8,3 0-4,-3 7 2,0-9-5,0 9 12,0 0 0,1-11-2,-1 11-3,3-7 2,-3 7-2,0 0-12,0 0 11,0 0-3,0 0 1,0 0-1,0 0 4,0 0 5,0 0-6,0 0 10,-9 23-4,6-14 3,0 0 9,1 6 15,0-4-1,1 1 0,-1 1-3,2 2 2,-2-1-3,2-2-2,0-1-6,1-2 0,0 0 0,3 1-5,-3-3 3,2 0 3,1-2-8,-4-5 6,6 10-3,-3-7 0,-3-3-8,6 7 13,-6-7-8,9 0 2,-9 0-2,11 0-6,-11 0-3,11-5 10,-5-3-13,-1 4 2,3-3-10,-2-1-1,1 1-4,-1-3-11,0 3 4,1-3-6,-5-1-9,2 0-5,1 0 9,-1 0-6,1-5 7,-1 5-10,-1 2 13,-2 0-2,-1 9 9,5-17 0,-4 10-9,-1 7 18,0 0 3,2-15 1,-2 15 12,0 0 4,0 0-2,0 0 13,0 0-2,0 0 8,0 0 1,0 0 14,0 0 8,0 0-5,-7 29 5,7-17-2,-2 0-6,0-2 2,1 1-5,4 0-4,-2 1 4,1-2-7,1 2-5,-2-3 1,2 1-6,1-3-2,-2 1 5,2-1-4,2 1-6,-3-3-4,1-1-13,-4-4-11,6 9-25,-6-9-9,5 5-19,-5-5-10,7 3-21,-7-3-12,0 0-85,0 0-216,11-3 95</inkml:trace>
  <inkml:trace contextRef="#ctx0" brushRef="#br0" timeOffset="6531.25">5061 9307 115,'0'0'118,"2"8"0,1-4-25,-3-4 10,4 11-15,-1-6-3,0-1-13,0 1-8,-3-5 0,9 7-11,-7-2-7,-2-5-9,5 2 2,-5-2 6,0 0-6,0 0-2,9 2 2,-9-2-8,0 0-5,13-9-4,-6 1 0,-1-1 8,0-1-10,1 3-2,0-4-1,0-2-2,-1 5-10,-1-2 2,2-1-1,-2-2 6,0-2-8,-1 3 0,-2 1-1,0 1 3,-1 3-3,-1 0 0,0 7-3,1-10 8,-1 10-11,0 0 10,1-7-2,-1 7-5,0 0-5,0 0 5,0 0 3,0 0 8,0 0 5,0 0 14,-3 22-3,3-10 13,0-3 12,-2 1-2,4 4-5,-1-4-7,1 2 1,1 1-2,-2-2-3,6 1-4,-4-2 1,3-3-8,1 1-2,-2 0-3,4-2-4,-1-1 3,1-1-5,1 0-1,2-4-11,1-1-20,0-1-33,4-4-54,0 0-44,-2-1-148,3-3-323,-3-1 144</inkml:trace>
  <inkml:trace contextRef="#ctx0" brushRef="#br0" timeOffset="8523.4375">5907 9089 45,'0'0'101,"0"0"-11,0 0 2,0 0-13,0 0 1,0 0-5,0 0-9,5-7-10,-5 7-1,0 0 3,0 0-1,0 0-13,0 0-5,0 0 5,0 0-4,0 0-6,-5-14 0,5 14-8,0 0-4,0 0-1,-1-11-8,1 11-1,0 0 2,-4-8 4,4 8-7,-3-6-1,3 6-2,0 0 3,-5-7 1,5 7 2,0 0-3,-6-6 1,6 6-3,0 0 15,-8-6-4,8 6-8,0 0 0,-11-2-1,11 2 2,0 0 1,-11 2 1,11-2 1,-7 7 4,3-2-1,-2 3 1,2 1 17,-1 3-4,-2 3 7,-1 1 7,0 2 1,1-1-5,3 9-2,-1-9-6,-1 0-1,1 2-4,1-1-1,3-2-1,1 1-2,0 0-6,0-2 1,1-3 0,2 0-8,1-2 4,-1 2-4,2 0-2,2-5-1,-2 4 0,0-2 0,0-1-2,3 0-2,-3-2 2,0 0-3,1-3 4,2-1 2,-2 0-2,2-1-1,-8-1 1,14 0-4,-14 0 0,17-5 1,-10 2 0,2-4-4,-2 2 2,0-3 2,1 0 2,-2 0-4,-1 0-2,-1 2 3,0-6-2,0 4 2,-1-4-7,-1 3 5,-2 0-3,0 1-1,0-1 6,0 9-3,-5-13-1,1 6-1,0 2-5,-1 2-4,5 3-3,-11-7 0,4 4-11,1 1-7,6 2-9,-15 0-27,15 0-17,-16 2-14,7-1-24,2 3-22,2 1-10,-3-2-94,0 1-265,1 3 118</inkml:trace>
  <inkml:trace contextRef="#ctx0" brushRef="#br0" timeOffset="9085.9375">6053 9136 48,'-2'16'134,"0"-4"-12,1 4 7,-1-1-19,1-3-14,1 1 8,1 3-5,-2-3-1,2-1-16,-1 0-2,4-2-11,-1 0-13,-1-1 4,3 1-8,-1-3-6,0 3-1,0-4-7,0-2 3,1 2-3,2-2-2,-3 0-8,3-1-4,-7-3 2,12 0-4,0-3 6,-1 1-10,0-4-2,0 0 4,-1-1-2,2-1-3,-2-1 2,-1 1-8,1-6-7,2 2 9,-3-2-4,0 1 2,1 0-1,-4-3-4,-1 1 2,-1-2-2,-1 5 3,-2-4-4,-1 1 4,-1 4 0,1 0-4,-3-1 0,-1 2 6,0 0 4,-2 1-4,2 4 2,-3-2-1,0 2 1,1 0-3,-1 3-3,0 0 1,-3 1-3,10 1 3,-16 1-5,5 0-13,0 2-31,2 1-14,1-1-28,-1 2-18,-2 1-15,1 2-28,1 0-94,-1 1-258,-3 2 115</inkml:trace>
  <inkml:trace contextRef="#ctx0" brushRef="#br0" timeOffset="9648.4375">6435 9185 7,'0'8'108,"0"-8"17,0 0-14,0 0-1,7 3-8,-7-3-4,0 0-2,12 3-3,-12-3-3,10 2-8,-10-2-12,10 0-2,-2 0-9,-8 0-8,11 2-3,-4-2-9,1 3 6,-8-3-9,15-3-6,-15 3-2,10 0-1,-10 0-1,10 0-6,-10 0-6,8 3 2,-8-3-30,0 0-31,10 0-38,-10 0-36,0 0-104,0 0-243,0 0 108</inkml:trace>
  <inkml:trace contextRef="#ctx0" brushRef="#br0" timeOffset="11445.3125">6711 9186 46,'0'0'97,"0"0"-7,0 0-7,0 0-5,0 0-8,0 0-10,0 0 9,0 0-10,0 0-7,0 0 1,0 0-7,0 0-4,0 0 7,0 0-2,0 0-6,4-6-4,-4 6-1,5-6-7,-5 6 7,6-10-8,-1 6-2,-2-3 0,-1 0 0,5 0-2,-3 1 1,1-3-4,1 1-3,-2 0-3,1-1 3,0 2-6,-1-2 5,1 1-8,0-2 2,0 2 3,-2 2-12,2-2 5,-3 4-4,1-4 3,0 1-2,-3 7-1,2-12-2,1 7-2,-3 5 7,0-10-3,0 10 5,1-7 4,-1 7 2,0 0 5,0-9-2,0 9-3,0 0 0,0 0-10,0 0 5,0 0-3,0 0 1,0 0-3,0 0 0,-4-7 4,4 7-2,0 0-5,0 0 4,0 0-2,0 0-1,0 0-4,0 0 7,0 0-5,0 0-6,0 0 7,0 0 0,0 0-2,0 0-1,0 0 8,0 0-5,0 27-3,0-18 10,0-1-4,0 3 4,0 1 2,0 4 2,1 1 10,-1-5-13,-1 6 2,0 1 0,1-4-1,0 2-3,0-3 1,1-2 1,0 0-2,-1-2-2,3 0-2,-3-3-1,1 5 7,-1-4-5,3-1-3,-3-7-1,2 14 8,-1-9-8,-1-5 9,2 12-3,-1-9-5,-1-3-5,0 0 7,-1 12 0,1-12-4,0 9-4,0-9 5,0 0 3,-2 10-2,2-10-25,0 0-18,0 0-15,-1 7-21,1-7-20,0 0-22,0 0-109,0 0-246,0 0 109</inkml:trace>
  <inkml:trace contextRef="#ctx0" brushRef="#br0" timeOffset="12507.8125">6982 9104 53,'-2'-10'62,"2"10"-3,0 0-11,-1-7-8,1 7 7,0 0-9,0-9 0,0 9-6,0 0 1,1-10-1,-1 10 2,3-7 7,-3 7-4,0 0-9,0 0-1,1-10-7,-1 10 3,0 0 5,4-5-16,-4 5 10,0 0-6,10 0 3,-10 0-5,0 0 8,12 5-13,-12-5 9,10 5-7,-6-4 1,2 2 0,-6-3-4,9 5 2,-4 0-5,-5-5 8,9 8-7,-5-4 6,1 0 1,-5-4-1,5 8 6,-2-3-3,-3-5-7,6 7 12,-6-7-12,3 5 10,-3-5-6,2 7 1,-2-7-3,0 0 10,3 8-8,-3-8 9,0 0-5,-1 8 5,1-8-6,0 0 8,0 0 4,-6 8 6,6-8 5,0 0-3,-6 6-10,6-6-6,-6 4 0,0-1-4,6-3-2,-8 7 7,2-4-15,3 1 9,3-4-4,-8 11-2,3-6 4,0-1-6,1 1-5,0 2 6,2-2-7,-4 4 5,2-4-1,2 3 3,-1-1 2,2 0 0,1-7-5,-5 15 0,3-9-1,0 0-4,2-6 14,-1 16-11,0-8 1,-1-3-3,2-5 3,0 12-6,0-12 6,0 9 2,0-9-6,-1 12 2,1-12-1,0 8 3,0-8 3,-1 10-5,1-10 3,0 0-1,0 9 0,0-9 3,0 0 0,0 0-4,-1 10-4,1-10 2,0 0 2,0 0 0,0 0-1,0 0 5,0 0-2,0 0 7,0 0-7,0 0 4,0 0-7,0 0 5,0 0-4,0 0 4,0 0 1,0 0-3,0 0-1,11-22 2,-11 22 1,6-3-5,-6 3 4,4-7-7,-4 7-1,7-5 2,-7 5 0,6-4 5,-6 4-5,9-3 6,-9 3-9,11 0 1,-11 0 0,13 0 3,-13 0-3,14 0 4,-7 0-3,-7 0 2,10 2 7,-4 1-4,2-1-8,-8-2 1,9 4 4,-4-3-1,-5-1 3,8 4 3,-2-1 1,-6-3-1,9 3-9,-9-3 7,4 5-1,-4-5 1,5 5-9,-5-5 5,0 0-1,5 1 4,-5-1-3,0 0 5,0 0-5,0 0 5,0 0-1,0 0 7,13-8-38,-13 8-19,1-6-25,-1 6-20,3-8-24,-3 8-114,0 0-248,1-11 110</inkml:trace>
  <inkml:trace contextRef="#ctx0" brushRef="#br0" timeOffset="12906.25">7324 9118 16,'0'0'121,"0"0"-20,0 0-2,0 0-10,0 0 0,0 0 21,19 0-3,-19 0-19,12-1-8,-3 1-2,-9 0-13,16-3-8,-2 2-3,-3 1-1,-1-2-7,4 0-33,-3 0-34,0-1-39,0 1-28,-3 0-96,-8 2-197,11-1 88</inkml:trace>
  <inkml:trace contextRef="#ctx0" brushRef="#br0" timeOffset="13078.125">7302 9247 118,'17'3'104,"-17"-3"-5,18-3-8,-7 0-3,1-1-21,1 0 8,-2 1-14,8 0-18,-7 1-49,6-3-56,-7 5-51,2 0-123,-4 2 54</inkml:trace>
  <inkml:trace contextRef="#ctx0" brushRef="#br0" timeOffset="57070.3125">7724 8939 57,'0'0'64,"0"0"-7,0 0-4,0 0 1,0 0-5,0-11 12,0 11-12,0 0 3,0 0-8,0 0 0,0 0-6,0 0 1,0 0-2,0 0-8,-2-6 9,2 6-7,0 0-3,0 0-7,0 0 4,0 0-5,0 0 2,0 0-8,0 0-3,0 0 0,0 0 2,0 0-6,0 0-3,-4 24 9,2-18-8,2-6 10,-3 16 10,0-6-10,0 0 5,2 0-4,-2-1-2,0 3 2,0-1-5,-2-2 3,3 3-2,-2-1-2,0-1 0,0 0-2,0 0-4,0-1 7,0 1-3,-1-3 2,2 0-3,0-3 1,0 3-2,3-7-3,-3 11 2,0-5-2,3-6 6,-3 7-24,3-7 19,0 0 1,-1 7-2,1-7 2,0 0 7,0 0-7,0 0 0,0 0-12,0 0 8,0 0 2,0 0-2,0 0-2,18-16-3,-12 12 9,0 1 0,0 1-4,-6 2 10,13-7-8,-4 6-3,-3-2-15,2 0 18,-2 1 6,-6 2-15,15-1 3,-15 1 6,13 0-2,-8-1 3,-5 1-1,13-1 2,-13 1-7,9 2-2,-9-2 0,8 1 7,-8-1-5,9 2 1,-9-2-8,0 0-17,7 1-20,-7-1 3,0 0-17,0 0-12,8 0-7,-8 0-14,0 0-50,0 0-156,0 0 70</inkml:trace>
  <inkml:trace contextRef="#ctx0" brushRef="#br0" timeOffset="57390.6249">7822 9007 21,'0'0'68,"0"0"0,0 0 5,0 0-2,3 24-4,-3-15-4,0-1-5,-1 1 22,-1 2 1,2 0-17,-1 1 4,1-2-10,-3 6-10,0 1 7,2 0-20,-3 0 10,1 0-7,2-6-7,0 1-8,-2-1 6,0 2-4,2-4-4,0 1-2,-1 0 3,0-2-10,1 1 6,1-9-4,-2 10 1,0-5-4,2-5-3,-3 8-6,3-8-15,0 0-22,0 9-29,0-9-21,0 0-101,0 0-201,0 0 89</inkml:trace>
  <inkml:trace contextRef="#ctx0" brushRef="#br0" timeOffset="58125">8026 9090 51,'-3'-8'88,"3"8"3,0 0-12,0 0-1,-1-12-16,1 12-5,-1-7 0,1 7-15,0 0 2,1-12-1,-1 12-10,1-10-6,-1 10 0,4-9-3,-3 4 3,-1 5-9,6-10 0,-2 6 0,0-2-9,0 1 7,1 0-2,-1 1-3,2-1 4,-6 5-7,12-5 4,-6 3-11,1 0 2,-7 2 0,14-1 0,-14 1 9,13 3-4,-7-1-3,0 0-1,1 2 1,-2 1 1,0-1-6,-1 3 3,0-2-1,2 4 1,-4 1-6,0-3 18,-1 2 0,0 2 3,-2-2-4,0 3 11,-1 1 0,0-2 2,-1 1-1,-3 6 1,1-3-16,0-1 9,-2 3 4,2-1-1,-2 2 0,0-2-2,1-1-11,1 1 6,-2 0 0,2-5-8,0 4 6,0-3-3,1-2-5,2 2 10,-2-5-7,4 5-4,-2-5-1,2 1 6,0-8-6,2 14 1,-1-9-3,-1-5 6,5 12-3,-1-11-3,0 5 0,-4-6-1,12 3 7,-5-1-6,1-2 1,-8 0 0,16-3-2,-6 2 4,-2-2-10,2-2 4,-1 2-1,-2-1-1,-1 1-3,-1-3 3,1 3-3,-3-3 4,-3 6 3,4-11 3,-3 4-7,1 2 11,-2 5-9,-6-15 3,2 8 1,-2 0 9,0-2 5,-1 2-3,0-2-2,-1 2 1,-1-4-6,0 3 9,0-2-10,0 1-3,2 1 3,0 0 1,-1-1-6,1-3-25,2 3-43,0-3-23,0 3-32,-1-2-97,1 1-236,0-6 104</inkml:trace>
  <inkml:trace contextRef="#ctx0" brushRef="#br0" timeOffset="72437.5">2289 9907 47,'0'0'54,"0"0"-4,0 0-7,0 0-4,0 0 1,0 0 31,0 0-2,0 0-18,4 19-2,-3-11-2,-1 1-11,2-1 4,-2 3 15,1-1-15,-1 0-3,1 2-3,1-3-4,-2 0 9,1 4-8,0-4-7,-2 2-2,2 1 0,-1-1-10,0 0 8,-1-1 2,2 2-2,-3-2-10,0 1 5,2-3-9,-1-1 5,1-7-8,-3 16 0,3-10 8,0-6-2,-1 8-6,1-8 1,0 0-3,0 9 4,0-9-7,0 0 7,0 0-5,0 0 7,0 0-4,0 0 7,0 0-9,0 0-1,0 0-4,0 0 0,0 0-8,3-32 15,1 23-9,-2-3 5,1 1-3,-1 0 6,2 0-7,0 1 2,0-2 3,2 1 1,-1-1 3,0 1-2,1 1-6,-1 0 1,1-1 5,0 2 3,-1 5-3,1-1-6,-3 0-2,-3 5 7,10-7-5,-10 7 2,10 1 5,-10-1-6,9 4-7,-9-4 15,6 9-7,-2-2-2,1 0 8,1 3-19,-4-4 12,1 3 2,0 0-4,-2 1 15,3 0-14,-4-1 6,0-1-1,1-1-2,-1-7-1,0 12 8,0-4-5,0-8-1,0 9-2,0-9 9,0 0-8,-2 10 6,2-10-3,0 0 2,0 0-12,0 0 10,0 0-7,-9 0 1,9 0-3,0 0-1,0 0-4,-3-19 5,3 19-6,0-13 7,3 4 3,-2 0-8,2-2 7,-1 1-1,1-2 0,2 3 0,1-1-1,1 1 6,-2-1-2,0 3 4,1-1-12,1 0 11,-2 3-8,0 1 4,1 1-5,1-1 10,0 2-14,-7 2 12,14 0 8,-6 0-11,3 2 0,-4 2 6,-1 2-5,2-1 7,0 1 0,-1 1-1,-2 1-4,1 1 2,-1-1-2,-1 0-5,0 2 4,-1-1 3,0 0-4,-2 1-2,-1-3 7,1 1 0,-1-8 4,0 13-5,2-8 0,-2-5-4,0 13 1,0-6 2,0-7 4,0 0-9,-2 12-10,2-12-25,-1 7-26,1-7-81,-3 6-156,3-6 70</inkml:trace>
  <inkml:trace contextRef="#ctx0" brushRef="#br0" timeOffset="72929.6875">2909 9996 42,'10'-2'59,"-10"2"-8,12 2 1,-12-2-9,14-2 6,-8 2-15,-6 0 2,14-2-5,-6 4-3,0-4-42,-8 2-55,11 2-74,-11-2 32</inkml:trace>
  <inkml:trace contextRef="#ctx0" brushRef="#br0" timeOffset="129465.8203">2793 10011 49,'0'0'57,"-8"1"0,8-1 3,0 0-2,0 0 16,0 0-10,0 0 0,0 0-1,0 0-1,-11 0-9,11 0-5,0 0-5,0 0 4,0 0-3,0 0-5,-7 2-4,7-2-3,0 0-2,0 0-3,0 0 1,0 0 1,0 0-2,0 0 2,-7 2-1,7-2 2,0 0 6,0 0 4,0 0-4,0 0 1,0 0-3,0 0 2,0 0 1,0 0-6,0 0 1,0 0 1,0 0-5,0 0 1,0 0-4,0 0 2,0 0-3,0 0-3,0 0 2,0 0-6,0 0-5,0 0 4,0 0-3,0 0-2,0 0-5,0 0 1,0 0 1,0 0 0,0 0-4,0 0 5,0 0 1,0 0 0,16-13 0,-16 13 7,13-4-3,-8 2 0,-5 2 0,17-5-2,-11 4 0,3-3 3,-1 4-6,2 0 2,-2-2-3,-1-1 4,0 1 0,4 1-2,-4-3-1,-7 4 0,12-2-3,-4 1-1,-8 1-3,12-3 6,-7 2-1,-5 1 4,10-3-9,-10 3-2,7 0 3,-7 0 2,0 0 1,13-2 5,-7 0 0,-6 2-2,8-3 4,-8 3-6,0 0 1,9 0-4,-9 0 2,0 0 3,8-2-3,-8 2 0,0 0 1,9 0-1,-9 0-2,0 0 2,0 0-3,0 0-10,0 0-6,9 0-9,-9 0-9,0 0-12,0 0-10,0 0-18,0 0-25,0 0-14,0 0-26,0 0-24,0 0-83,0 0-263,0 0 118</inkml:trace>
  <inkml:trace contextRef="#ctx0" brushRef="#br0" timeOffset="130333.0078">2797 10119 39,'0'0'65,"0"0"-1,0 0-1,0 0-4,0 0 1,0 0-3,0 0-8,0 0 6,0 0-3,0 0-10,0 0 0,0 0-2,0 0 3,0 0-12,0 0 2,0 0 0,0 0-4,0 0-1,0 0-7,-11 5 0,11-5 1,0 0-5,0 0 3,0 0 1,0 0 1,0 0 1,0 0 4,0 0 0,0 0-3,0 0 4,0 0-4,0 0 12,0 0 5,25 3 1,-25-3-1,11 0 3,-11 0-5,18-3 3,-8 2-9,2 0 2,1-1-2,-2 1 2,1 0 1,0 1 5,0-3-1,1 1-5,-4 2-1,2-1 1,1 0-2,-2-2 3,0 2-4,-1 0-3,-1-2-2,-8 3-2,10-2-1,-10 2-4,11 0 0,-11 0 0,9 0-3,-9 0 2,0 0 2,9 0 4,-9 0 3,0 0 3,0 0-4,10-2 5,-10 2-7,0 0-3,0 0-1,0 0-1,0 0 0,7-2-2,-7 2-9,0 0-11,0 0-13,0 0-20,0 0-14,0 0-19,0 0-22,0 0-34,0 0-28,0 0-32,0 0-101,0 0-307,0 0 136</inkml:trace>
  <inkml:trace contextRef="#ctx0" brushRef="#br0" timeOffset="133004.8828">3257 9850 49,'0'0'98,"0"0"4,0 0 1,0 0-13,0 0 2,0 0-7,0 0-2,0 0-3,0 0-9,0 0-6,0 0-11,0 0-3,0 0 4,0 0-8,0 0-1,0 0-3,-7 25-5,7-17 7,0 2-11,0 2 0,-1-2-3,1 2-3,-3 0 6,2 0-6,0 2-3,-3-2-3,1-3-1,1 1-2,1 1 1,-3-4-5,0 4-2,3-5 5,0 1-1,1-7-6,-3 10 4,3-10-8,-3 9 4,3-9-5,-1 7 6,1-7 0,0 0-2,0 0 3,0 8-2,0-8 4,0 0-11,0 0 3,0 0-5,0 0-12,0 0 18,0 0-2,0 0 7,0 0-7,22-7 0,-22 7-3,9-5 3,-9 5 6,9-4-10,-5 1 9,2 0-2,-6 3-4,11-7-2,-4 6-1,-1-3 4,-6 4-6,10-5 1,-4 3-7,-6 2-14,7-5 3,-7 5-3,9 0-9,-9 0-9,0 0-7,0 0-8,10-1-15,-10 1 0,0 0-10,0 0-6,7-2 1,-7 2-6,0 0-5,0 0-6,0 0-66,0 0-178,0 0 79</inkml:trace>
  <inkml:trace contextRef="#ctx0" brushRef="#br0" timeOffset="133333.0078">3360 9901 81,'0'0'90,"0"0"-9,0 0-10,0 0-5,0 0 6,0 0-8,0 0 3,0 0 6,0 0 10,-2 33-8,2-23 3,0 2 1,0 5-4,0 0-8,0 1-3,0 0 2,0-2-5,0-1-6,1 2 9,0-2-15,-1-1 4,-1 1-9,1-3-1,0-1-4,0-1-5,0 1 0,1 0 9,0-3-5,-1 0-3,0-8-7,-1 12 7,1-12-10,0 9-2,0-9-5,0 8-6,0-8-10,1 8-17,-1-8-11,0 0-10,0 0-16,0 0-21,0 0-31,0 0-25,0 0-130,0 0-280,0 0 123</inkml:trace>
  <inkml:trace contextRef="#ctx0" brushRef="#br0" timeOffset="134223.6328">3534 10035 52,'0'0'114,"0"0"-5,-8-4 4,8 4-7,0 0-8,-5-6-18,5 6 5,-4-7-10,4 7 1,-4-7-5,2-1-9,2 8 7,-3-9-9,3 9-11,0 0 4,-3-9-3,1 2-4,2 7-4,-1-10-2,1 2-5,0 8 0,1-11-6,-1 11 1,4-10-5,-4 10 6,4-8-5,-2 4 1,-2 4-7,4-8-2,-4 8-2,5-4 2,-5 4-5,7-3-1,-7 3-2,0 0 0,0 0 6,14 3-2,-14-3-2,10 7 1,-5-7-4,0 5 2,2 3-1,-2-3-1,1 3 2,-2 0 1,0 1-3,2-2 2,-2 1-3,-1 2 1,0-3 6,-1 2 0,-1-1-1,-1 4 6,0-3 1,-3 4-2,2-1 3,0-3-4,-2 4 2,1-1 1,-3 0-4,4 0 0,-2-2-4,-1 2-2,0-3 2,2 3-2,-2 1-1,0-2-5,-1 0 2,2 0 2,0-1-5,0-1 1,0 0-1,1 0-1,1-2-4,1-7 0,-2 14-1,2-7-6,0-7 2,0 10-5,2-3-1,0-2 2,-2-5 1,7 9-2,-5-4-10,4-2 2,-6-3-1,8 3 6,-3 0 1,-5-3-2,12 1 1,-12-1 1,14 3 1,-8-5-3,-6 2 1,11-2 1,-11 2 5,11-5-4,-7 3 4,-4 2 2,5-7 3,-5 7 0,1-9 2,-1 9 6,-1-12 7,1 12 1,-8-14 6,3 6 6,-1-1 7,-3 1-2,2 0 4,0-3-6,-3 4-4,1-3 0,-3-4-1,1 2-8,0-1 3,2 4-6,-3-3-7,4 2-10,-1 0-21,1 1-5,2-3-18,-2 1-7,2 1-22,1-1-18,-3 2-25,3 1-11,1-2-14,-1 3-114,1 2-281,4 5 125</inkml:trace>
  <inkml:trace contextRef="#ctx0" brushRef="#br0" timeOffset="138598.6328">2341 10544 15,'0'0'89,"0"0"-8,0 0-2,0 0-3,-3-5 2,3 5-7,0 0-6,0 0 6,0-10-5,0 10 0,0 0-3,0 0 1,-3-10-1,3 10 0,0 0-8,0 0 6,0 0-8,0 0 2,0 0 0,0 0 0,0-9-9,0 9 2,0 0-11,0 0 1,0 0-3,0 0-7,0 0 6,0 0-3,0 0 4,2 29 3,-1-21 2,0 2-4,-1 1-2,0 1 1,0 2 1,-1-2 0,2-1-4,-2 2-1,1 0-1,0-1-2,1 0 0,1-2-1,-4 2-2,1-2-2,0-1-6,2-2 1,-1-7 2,-3 14-5,3-14-1,-1 8-2,1-8-4,-1 10 4,1-10-1,0 0-1,1 6-1,-1-6-1,0 0 2,0 0 2,0 0-3,0 0 2,0 0 0,0 0-11,0 0 3,0 0-6,0 0-4,0 0-3,-6-28-4,6 21-2,0 7 3,1-13 2,0 5-2,0 0 8,2-2-16,1 0-2,1-2-2,-1 2 5,0-2-2,3 2 8,-3-1-5,1 1 6,2 0-2,-2 1 1,2-2 1,0 2 0,1 1 0,-2 0 3,-1 3-2,1 0 2,-3 1-3,-3 4 4,8-5-5,-8 5 2,5-4 1,-5 4 5,8-2-3,-8 2 4,0 0-3,10 6 7,-10-6-3,7 9 2,-3-3 0,0 0 3,-3 4 3,7 1 3,-4-3-1,-2 9 1,1-5 1,-1 0 0,1-2-1,0 4 1,-2-2-2,0-1 2,0 1-1,2 3 1,-4-3-2,2-1-1,-1 0-4,1-1 2,-1 1-2,0-1 5,2-1-6,-4 1 1,2-3-2,2 3-3,-2-10-6,-2 14 0,2-7-8,0-7-5,2 12-13,-2-6-6,0-6-17,1 8-19,-1-8-17,3 6-13,-3-6-17,0 0-112,2 8-256,-2-8 113</inkml:trace>
  <inkml:trace contextRef="#ctx0" brushRef="#br0" timeOffset="139145.5078">2678 10660 52,'-5'-5'136,"5"5"-4,0 0-10,0 0-3,0 0-10,0 0-2,0 0-14,0 0-8,0 0-2,0 0-9,0 0 2,0 0 9,0 0 3,21-8-7,-13 7-8,0-2-6,3 2-3,2-3-6,1 1-6,-1 1-6,1-2-4,-3 1-11,4 1-16,-3-1-17,1 1-15,-3 1-15,2 0-24,-2-2-24,-2 1-11,1 1-9,-9 1-24,12-1-108,-5 1-250,-7 0 110</inkml:trace>
  <inkml:trace contextRef="#ctx0" brushRef="#br0" timeOffset="139379.8828">2752 10773 11,'11'-4'143,"-4"2"-8,2-1-7,0 0-11,1 0-10,1-1-12,0 2-4,-1-3-11,1 2-8,1-1-11,-3 1-29,1 1-36,0-3-11,-10 5-25,16-2-27,-9 1-91,-7 1-171,0 0 75</inkml:trace>
  <inkml:trace contextRef="#ctx0" brushRef="#br0" timeOffset="140981.4453">3358 10549 72,'0'0'114,"0"0"-1,0 0-6,0 0-7,0 0 4,0 0-7,0 0 2,0 0-10,0 0-8,0 0 7,-8-19-23,8 19-6,0 0 1,-5-6-3,5 6 1,0 0 1,0 0 2,-7-7-2,7 7-2,-3-5-4,3 5 0,-4-5-3,4 5 0,-5-6 0,5 6 2,0 0-1,-9-6-5,9 6 0,0 0 1,-5-7-6,5 7-3,-5-3-7,5 3-3,0 0-1,0 0-9,-10-4 2,10 4-5,0 0-1,-10 0-3,10 0-3,0 0 0,-11 2-2,11-2-3,-7 3 2,7-3 0,-10 7-6,8-4 0,-2 2 1,-1 1 0,1-1 2,-3 2-4,0 1 2,1 1 3,0 3 1,1 0-2,0 0-2,2-4 4,-1 6 0,1-1 2,-2 1 2,4 1-1,-2-1 1,3-4-1,-1 6-2,2-6 1,0 5 1,3-1-4,-1-2 5,1 0-2,0-4-1,2 4-2,-1-3 3,-1 1-2,0-2 1,1 2-1,1-5-1,0-1 1,-2 1 0,5 0 0,-4-2 3,2 1-3,-1 0-2,2-1 2,-3-1-2,3-1 4,-8-1-1,11 0-1,-11 0 1,12-3 0,-6 0-1,0-1-2,1 1 3,-2-1 4,0-1-5,0 0-1,1 0 2,-3-3-2,2 1 1,-2-2 0,0 0 3,0 2-2,-2-4 0,-1 4 2,0 7-4,-4-15 3,1 6-5,-1-1-1,-1 3-3,-2 0 3,2 2-3,-1 1-5,-1 0-10,7 4-18,-15-7 3,9 7-10,-2-2-18,8 2-16,0 0-19,-20 2-11,20-2-19,-12 6-21,7-4-16,-3 2-122,2 4-307,1 1 137</inkml:trace>
  <inkml:trace contextRef="#ctx0" brushRef="#br0" timeOffset="141825.1953">3534 10570 3,'0'0'55,"0"0"0,0 0 0,0 0 5,-2-7-2,2 7-3,0 0 3,0 0-6,0 0 7,0 0 2,0 0-5,0 0 0,0 0 7,0 0-10,0 0 3,0 0-7,0 0 2,0 0 2,0 0-5,0 0-7,-8-2 1,8 2-6,0 0-6,0 0 0,0 0-2,0 0-1,0 0-3,-7 13-5,7-13 8,-2 11-2,2-11 1,-3 11 4,3-6-3,-2 6 0,0 2 2,1-3 8,-3 1 2,4 1-3,2-1-2,-4 4-1,4-6 5,0 3 1,-2 1-4,1-4 2,2 1-3,-3 0-1,4 1-3,-3-1 0,3-2-5,-2 2-2,4 0-2,-2-3 2,2 2-4,-1-2-2,0-2-1,3 1 3,-1-1-5,1-4-3,1 5-1,-3-4 0,3 1 2,-1-3-2,2 0-2,-10 0 0,14-3-2,-4-1 4,1 0-3,0 2 0,-2-5 1,-1 2 2,0-2-3,0 0-1,0-3 0,-1 1-1,0-5 0,1 3 0,-3 3 0,0-4-3,-1 3 3,-3-4-2,4-4-1,-3 6 2,-4-2 1,2 1 3,-2-4-1,0 3 10,-1 2 7,-1-1 0,0 1-4,-1 1-1,-3-1 3,1 3-4,-1-1-2,-1 3-1,-1 0 1,-1 3-4,-1-1-8,1 2-2,0 2-18,-2 0-18,0 1-18,2 2-26,-6 3-30,6 0-29,-5 0-17,1 2-42,0 1-101,1 2-322,-2 2 142</inkml:trace>
  <inkml:trace contextRef="#ctx0" brushRef="#br0" timeOffset="149939.453">2435 11335 25,'0'0'59,"0"0"5,0 0-2,0 0-4,0 0 6,0 0-1,0 0 2,0 0-5,0 0 0,0 0 4,0 0-8,0 0-8,0 0-6,0 0-7,0 0-2,0 0-3,0 0 5,0 0 11,0 0 1,0 0 2,4 22 15,-3-15-15,2 5 2,0 2-2,1 1 4,0 2-8,1 3 1,2 3 4,-3 5-5,2-4 3,-4-5-4,1 7-5,1 1 7,-2-8-12,1 8-3,1-9 5,0 0-9,0 0-2,-3 0 1,4 0-7,-1-3 1,-3 1-3,-1-4 1,3 0-2,-2-2-3,0 0 3,2-1-4,-2 0 0,2 2-4,-1-5-2,-1 0-1,1 0-8,-2-6 3,1 11-7,0-6-4,-1-5-4,0 0 0,0 9-12,0-9-7,0 0-4,4 7-10,-4-7-13,0 0-20,0 0-20,0 0-14,0 0-16,0 0-94,0 0-244,0 0 108</inkml:trace>
  <inkml:trace contextRef="#ctx0" brushRef="#br0" timeOffset="150519.5312">2477 11342 18,'0'0'64,"8"-5"-3,-8 5-2,9-5 1,-4 1-10,-5 4 2,13-5 0,-6 3-6,0 0 1,3 1-2,0-2 2,2 1-6,-3 2 4,1 2-1,3 1 5,-2-2 1,-1 1-2,3 0-9,1 0-1,-2 1-5,2 1 3,-5 1-5,1 0-6,0 0 2,-1 1 12,-2-2-9,3 3 2,-4 0-5,1-2 0,-1 3 7,-1-2-5,0 0 8,-1-1-3,-2-1 6,-2-4-8,3 13 4,-3-8 4,0-5-6,-6 16-1,1-8-3,0 1-1,-2 0-4,-1-3 3,1 2 1,-5-2-5,2 2 1,-3-4-7,-1 4 1,3-1-4,-2-2-1,1-1 8,2 1-9,-3-2-4,3-1 4,3 1-9,0-2 10,7-1-5,-13 4-1,7-3-2,-2 2 2,8-3-4,0 0-5,-11 0-16,11 0-2,-9 3-18,9-3-17,0 0-19,0 0-6,0 0-42,-6 4-3,6-4-19,0 0-76,0 0-236,0 0 105</inkml:trace>
  <inkml:trace contextRef="#ctx0" brushRef="#br0" timeOffset="150925.7812">2963 11618 5,'0'0'110,"0"0"5,0 0-11,23-9-2,-13 6-2,0 0-4,2-2-13,2 0-4,-3 2-6,2-1-8,6-1-6,-7 0-8,2 1-13,0 1-25,1-2-18,-2 3-30,-3 0-25,2 0-25,-6 1-67,-6 1-163,0 0 72</inkml:trace>
  <inkml:trace contextRef="#ctx0" brushRef="#br0" timeOffset="151136.7187">3032 11697 2,'0'0'110,"7"8"11,-7-8-5,0 0-18,18-3-11,-18 3-4,12-2-11,-6 0 3,-6 2-22,18-2-4,-10 2-24,0-3-20,2 2-29,0-1-35,-2 1-77,-1-2-147,-7 3 65</inkml:trace>
  <inkml:trace contextRef="#ctx0" brushRef="#br0" timeOffset="152339.8437">3525 11246 36,'0'0'102,"10"22"-4,-10-22-2,4 13-3,-4-13-7,4 13-11,-3-3-1,0-1 3,1 1-4,0-3-2,-2-7-7,3 16 0,-1-9-1,1 1-9,-3-2-1,3 2-2,-3-2-1,0-6-3,2 12-3,-2-12-5,3 10-8,-3-10 3,0 12 12,0-12-19,1 10-3,-1-10-3,0 0-7,4 11 4,-4-11-4,0 0 7,0 0-4,2 10 1,-2-10 3,0 0 0,0 0-1,0 0 2,0 0-2,0 0 0,0 0-4,0 0 0,0 0-3,0 0-5,0 0-2,0 0 1,0 0-2,0 0-6,0 0 4,0 0-3,-6-33 2,6 33-1,2-10-4,-2 10 0,2-11-3,-1 3 0,-1 8 1,4-11 3,-3 5-2,3 0 1,0-2-2,-2 2 5,2-1-4,1 2-3,-1-2 4,0 1-1,0-1-1,4 0 3,-5 3-3,3-2 4,2 0-2,-4 3 6,0-2-11,-4 5 8,8-7-3,-8 7-2,6-2-2,-6 2 4,9-3 2,-9 3-4,0 0 3,14 4 1,-9-1-4,0 0 7,0 1-6,2 4 4,-1-1 1,-1 0 0,1 3 8,1-3-5,-2 3 5,-2 1 0,3 0-1,-2-1 4,0-2-3,1 2 1,-3-3-2,2 1 2,-4-8 1,3 12 5,-2-7-3,-1-5 0,0 0 0,7 10 2,-7-10-3,1 5 9,-1-5-4,0 0 1,0 0 0,0 0-3,0 0-6,0 0-3,0 0 0,0 0-4,0 0-2,0 0-4,-10-19 0,10 19-2,-2-12-6,2 12-1,0-16-1,2 10 3,-1-2-2,1-2-3,0 3 6,0 0 1,2 1 1,0-5 1,0 3-6,1 1 6,-1 0 1,0 3 1,-1-2-5,-3 6 7,8-9-4,-4 6 0,3 1 5,-7 2-2,11-2-1,-11 2 6,10 4-4,-1-4 9,-3 4-5,2 3 7,-2-3-3,1 0 9,3 1-6,-10-5 1,13 8 1,-8-3 2,-5-5 0,9 12-3,-4-7-1,-5-5 1,6 10-1,-6-10-1,6 8-1,-6-8 1,3 9-13,-3-9-6,3 9-21,-3-9-22,1 9-24,-1-9-35,0 0-43,0 0-105,-2 15-282,2-15 125</inkml:trace>
  <inkml:trace contextRef="#ctx0" brushRef="#br0" timeOffset="153062.5">3532 11676 30,'0'0'71,"0"0"-3,0 0 4,0 0-6,0 0-5,0 0 0,0 0 5,0 0-1,-12 0-13,12 0 8,0 0 0,0 0-2,0 0-3,0 0-5,0 0 0,0 0-2,0 0-10,0 0-2,0 0-8,0 0 3,0 0-3,0 0 2,0 0-9,0 0 0,0 0-5,0 0 0,0 0-2,0 0-1,0 0-5,0 0-3,0 0 6,0 0 5,0 0-9,37-1 6,-23-1 0,3 0-3,0-1 5,3 2-5,1-2-8,6 0 6,-5 0 1,6 0 0,0 0 2,-7 1-3,2-1-4,-2 0 4,7 2 7,-7-1-8,2 1-5,-1-2 4,-3 2-5,0 0 5,3 1 2,-4 0 1,-1-5-3,1 3 11,-6 2-2,1 0 6,-1-2 1,-12 2-1,21-1-2,-21 1-1,15 0 0,-15 0-1,14 1 2,-14-1 2,12 0 0,-12 0 0,0 0-4,0 0 0,15-1-2,-15 1-5,0 0 1,0 0-3,12-1-8,-12 1-12,0 0-17,0 0-22,0 0-25,0 0-35,0 0-45,0 0-79,0 0-253,0 0 112</inkml:trace>
  <inkml:trace contextRef="#ctx0" brushRef="#br0" timeOffset="153824.2187">3796 11936 106,'3'10'155,"-2"1"-8,0-2-15,2 1-2,1 0-14,0 1-6,-4 2-4,2-4-10,-1 2-8,-1-1-5,3 1-5,-2-1-5,-2-3-7,2 0-7,-1-7-5,-1 13-5,1-13-8,0 9 4,0-9-6,0 0-3,1 11-2,-1-11 4,0 0 4,0 0 0,0 0-5,-3 6-2,3-6-6,0 0-5,0 0 0,0 0-2,-11-21-5,8 14 1,2 0-2,1 7-1,-2-11 1,2 2 2,-2-2-9,4 2-2,-2-3-1,0 3-3,2-1 0,1-1-1,-1 0-4,3 1 4,0 1-2,2-3 0,-2 4-3,1-2 2,2 2 0,-2 1 0,2-1-1,0 1 0,0 1-2,0 3 1,-1 2-3,0 0 4,-7 1-1,16 2 4,-10 1-2,2 1 1,1 0 0,-4 3 1,-1 0 0,2 0 2,-1 3-2,-1 0 3,1 0 4,-3 0 3,1-1 1,0 3 1,-1 0 3,0-2 1,0 2-3,-1-2 0,-1-10 3,4 16-4,-2-10 1,-2-6-3,3 11 1,-3-11-1,3 10-2,-3-10-6,4 9-9,-4-9-7,3 10-10,-3-10-10,6 7-14,-6-7-10,3 6-8,-3-6-11,0 0-22,0 0-20,18 2-33,-18-2-142,0 0-318,0 0 142</inkml:trace>
  <inkml:trace contextRef="#ctx0" brushRef="#br0" timeOffset="154363.2812">4527 11526 67,'0'0'158,"0"0"-3,0 0-6,0 0-11,0 0-9,0 0-10,0 0-12,0 0-9,27 5-10,-27-5-8,0 0-9,21 3-3,-21-3-10,15-3-9,-4 2-16,-1 0-26,-10 1-11,23-4-23,-11 1-16,-12 3-31,21-8-24,-9 8-18,-2-2-86,-10 2-220,0 0 98</inkml:trace>
  <inkml:trace contextRef="#ctx0" brushRef="#br0" timeOffset="154560.5469">4543 11650 142,'0'0'146,"0"0"-9,0 0-9,0 0-2,0 0-11,0 0-12,27 0-8,-27 0-14,20-4-2,-9 1-9,-11 3-17,18-1-24,-7 0-29,0-3-33,0 3-32,2 0-29,-13 1-92,15 0-201,-15 0 89</inkml:trace>
  <inkml:trace contextRef="#ctx0" brushRef="#br0" timeOffset="155146.4843">5116 11018 58,'0'0'134,"0"0"-6,0 0 6,0 0-6,0 0-9,0 32-4,-2-22-5,0 3-4,0-2-3,-1 1-3,0-1-12,1 1-4,-2 0-4,0 0-5,0-2-1,2 0-9,-3 0-4,2-3-6,1-1-3,-1 0-10,2 2 1,1-8-4,-7 8-8,7-8-3,-2 6-1,2-6-1,0 0-3,-3 7-3,3-7-3,0 0-1,0 0-7,0 0 4,0 0 0,0 0-5,0 0-2,0 0 4,0 0-4,22-7-3,-14 4 2,-2 0-1,3 1 1,0-1-3,0 0-2,-1 0-5,-1 2-12,3-2-13,-2 1-15,-1 1-17,-7 1-11,13-1-9,-7-2-6,-6 3-13,10-1-6,-10 1-5,10-3-7,-10 3-6,8-3-3,-8 3-68,6-3-211,-6 3 94</inkml:trace>
  <inkml:trace contextRef="#ctx0" brushRef="#br0" timeOffset="155423.828">5277 11072 68,'0'0'115,"0"0"7,0 0 4,0 0 2,0 0 3,-3 24 4,1-15-1,-1 1-2,2 1 1,-1 2-1,-2 3-2,1-2-13,-2 2-8,1-4-5,0 3-10,2-2-7,-1 0-5,-1-4-13,1 4-5,0-4-5,0 2-4,0-2-8,1 0-6,1-3-3,0 1-13,1-7-5,-3 11-17,3-11-20,-2 8-17,2-8-25,-3 6-29,3-6-31,0 0-21,-3 7-28,3-7-145,0 0-339,0 0 151</inkml:trace>
  <inkml:trace contextRef="#ctx0" brushRef="#br0" timeOffset="156064.453">5448 11105 84,'3'-12'83,"-3"12"-4,3-8 5,-3 8 2,4-10-3,-1 4-4,3-2-10,-2 3 2,-1-1-4,3 0-3,-2 2-9,1 0 1,0-2-9,-5 6 1,9-6-9,-1 3 1,-3 0-5,-5 3 4,11-3-8,-11 3-3,9 0 5,-9 0-10,12 4-1,-7-1 1,-5-3-4,8 7 2,-4-1 11,-3-1-4,-1-5 9,1 14 1,-1-4 1,-1 1 6,1-1-3,-3 1 3,-1 0 0,1 0 5,-4 3 7,2-2-3,2 1 0,-3-1-4,2-1 4,0 1-4,3 0-4,-1 1-2,-1-1-6,2-3-5,-2 1-1,3 2-5,-1-5-2,0 1-2,2-1-2,-1-7-3,1 14-4,0-9-5,1 2-5,2-2-6,-4-5 0,7 8 5,0-5-8,0-2-5,-7-1-1,17 0 2,-8 0-13,1-3-2,0 2-5,2-2-11,-2-3-5,-4 4 9,5-3-6,-3 1 5,-1 0-4,-2 0 7,0 0-1,-5 4 4,5-12 3,-2 7 8,-3 5 3,-3-12 5,3 12 0,-7-13 8,0 5 7,-2 0 6,-2 3 7,1-2 5,-6-1 0,5 3 2,-6-4-2,-1 5 3,2 1-6,-1-2 1,0 0-4,5 3-5,-2-1 1,2 0-11,0-1-9,1 1-31,2 1-16,3-1-14,-1-2-28,7 5-23,-10-7-39,8 5-103,2 2-284,0 0 126</inkml:trace>
  <inkml:trace contextRef="#ctx0" brushRef="#br0" timeOffset="156750">5106 11517 14,'0'0'121,"0"0"-10,0 0-5,0 0-14,0 0 4,0 0-9,0 0-8,0 0-4,0 0-2,0 0-9,0 0-2,0 0-15,0 0 2,0 0 3,0 0-3,0 0 7,0 0-1,0 0-4,16-9 1,-9 6-3,3 1 4,1 2-2,6-3-3,3 0 2,1 0 0,1 1-2,6-3 2,1 1-2,2 1-2,-2-1-3,2 1-6,0-2-1,-2 2-3,0 1-3,-1 0 1,1-2-3,-3 1-5,-4 2-4,-3-4 7,0 5-9,1-1-1,-1-2 3,-1 3-2,-4-2-4,0 0 7,-5 2-1,1 2 2,-4-2 3,-6 0 1,16 0 2,-16 0 6,13 0 0,-13 0-2,10-3-2,-10 3-3,6-3-3,-6 3-3,0 0-1,0 0-3,9 0 1,-9 0-3,0 0-3,0 0-2,0 0-9,0 0-12,0 0-15,0 0-19,0 0-24,0 0-47,0 0-28,0 0-52,0 0-150,0 0-373,0 0 165</inkml:trace>
  <inkml:trace contextRef="#ctx0" brushRef="#br0" timeOffset="157520.5078">5322 11671 14,'0'0'113,"-4"-9"-15,4 9 9,-5-7-10,2 2 2,3 5 2,-4-6 7,4 6-4,-6-4 3,6 4-6,0 0-8,-10-5-6,10 5-6,-9-2-9,9 2-2,0 0-4,-12 3 1,12-3-3,-9 6-2,6-2-5,3-4 1,-9 8-3,5-3-4,-3 3 2,1 0-1,0 2 0,0-2-3,1 4 6,1 1-2,-3 3 5,3 1 1,-1-3 1,0 4-5,2-4 0,-1 3-6,3-1-2,0 0 0,1 0-3,0-3-6,1-2-3,2 0-6,-1-1 2,2 1-7,0-1 1,0-2-5,0 0 0,3 0-6,0-2 3,-1 0 0,3 0-6,-2-4 2,1-1-3,0 1 3,2-2-3,2-3 0,-2 3 2,-1-4-2,1 0-3,-1-2-2,0 0-2,0-3-2,-1 1 5,-2-1-8,-1 2 1,-1-1 1,1-2-1,-1 0 0,-4 1-1,0 2-1,0 7 3,-2-17 0,0 9-5,-4 4-7,-1-3-9,0-1-4,-1 6-7,-2-2-11,-1 2-19,0 2-13,-2 0-21,0 3-19,2 0-21,-1-3-22,1 4-25,-2-1-172,3 2-384,2 2 169</inkml:trace>
  <inkml:trace contextRef="#ctx0" brushRef="#br0" timeOffset="158043.9453">5495 11680 33,'0'0'124,"0"0"2,-11 16-1,10-11 4,1-5-5,-2 14 6,-1-3-4,0 0-6,3 0-1,-1 2 3,0 4-12,1-5-3,1 1 0,0-2-3,0 5-12,3-3-8,-1-4-7,-2 2-5,3-1-3,0 1-5,1-5-4,-1 2-7,1 0 5,0-2-12,0 0-3,0-1 1,1-2-3,1 0-2,-7-3-3,15 1-2,-7-1 3,1-4-6,2 1 0,-2-2 0,-1-2-3,2 0-2,-2-1 0,2-6-4,-4 4-2,4-4 1,0-3 0,-4 2 2,0 1 1,2-1 0,-4-2 3,-3 6 7,2-1 9,-3 1 1,0-1-1,-3 0 7,2 2 15,-2-1-6,-2 0 1,0 1-2,-1 2-2,-1-2-9,-2 3-5,0 2-1,2 1-10,-2-1-8,-3 5-11,3 0-17,-2 1-13,-2 3-20,3 0-24,-2 1-26,0 2-32,-3 3-38,0 1-42,4 2-29,0-2-51,-1 4-140,1 2-455,0-1 201</inkml:trace>
  <inkml:trace contextRef="#ctx0" brushRef="#br0" timeOffset="160892.5781">6125 11311 49,'0'0'117,"0"0"2,0 0-13,0 0-8,0 0-7,0 0-7,0 0-2,0 0-3,0 0-2,0 0-2,0 0 1,0 0 2,0 0-5,0 0-4,26 4-8,-26-4-5,18-2-2,-7 2-5,1-2 0,-1 1-16,3-2 2,-1 2-4,6-1 0,-1-1-6,-4 3-8,-1 0-42,2-3-17,-3 2-27,3 1-25,-6-3-19,-1 3-116,-8 0-248,10 2 111</inkml:trace>
  <inkml:trace contextRef="#ctx0" brushRef="#br0" timeOffset="161119.1406">6179 11439 150,'0'0'143,"13"-5"0,-5 2-16,4 1-6,0-1 1,-1-1-9,3 4-10,-1-3-8,1 2-15,-2 0-4,0-1-10,0 1-9,0 2-25,-1-1-42,-1-1-35,-2 1-35,1 1-43,-9-1-72,10 4-212,-5-1 94</inkml:trace>
  <inkml:trace contextRef="#ctx0" brushRef="#br0" timeOffset="191785.1562">6915 11410 59,'0'0'70,"0"0"-22,0 0 11,0 0-2,0 0-4,0 0 5,3-5-7,-3 5-4,0 0-2,0 0-4,0 0-1,0 0 4,0 0-9,0 0 2,0 0-5,0 0 10,0 0 1,0 0 2,0 0-7,0 0 4,0 0 2,1 26 4,-2-18-3,1-8 3,0 16-5,-2-9-2,1 2-4,0 0-2,-1 2 0,1-2-7,-1 0 3,-2 0-1,3-1-7,-2 0-7,2 0-11,-2-2 14,3-6-8,-2 12 7,2-12-2,-3 8-3,3-8-2,-2 5 1,2-5-2,0 0 1,-3 9-8,3-9 0,0 0 5,0 0-3,0 0-2,0 0 3,0 0-3,0 0 0,0 0-6,0 0 1,0 0 3,0 0-4,0 0-2,0 0 13,0 0-9,15-13 3,-15 13-5,9-5 5,-9 5-1,8-7-1,-3 5 3,-5 2-1,9-5-10,-1 2 4,-8 3 5,11-4-1,-4 3 3,-1-1-14,-6 2 10,14 2 5,-6-1-5,-8-1 0,14 3 8,-8 1-7,-1-1 2,2 1 2,-3 2-8,2-2 5,-4 1-1,2 0-2,-1 2 7,-1-1 3,1 2-4,-3 0 1,0 1 2,0-1-2,-1 2-1,-2 1 2,2-1 5,-2 0-7,-1 1 4,-2-3 2,1 1 2,0 0 9,-3-2-2,0-1-3,0-1-1,-1 5 2,0-4 2,-1-1-5,-1 1 1,2-4-7,-2 1 6,3 0 1,-1-2-5,-1 1-2,10-2-5,-14 1 7,14-1-2,-12-2-1,12 2-10,-11-1 7,11 1 4,0 0-1,-9-2-2,9 2-2,0 0-1,-8-2-2,8 2 3,0 0-2,0 0 1,0 0-4,0 0-1,0 0 2,0 0 0,-10 0 2,10 0-7,0 0 1,0 0-1,0 0-22,0 0-19,0 0-12,0 0-24,0 0-12,0 0-18,0 0-16,0 0-106,19 10-253,-19-10 112</inkml:trace>
  <inkml:trace contextRef="#ctx0" brushRef="#br0" timeOffset="192285.1562">6982 11396 41,'0'0'128,"0"0"-19,0 0 5,0 0-7,0 0-4,0 0-9,0 0-3,0 0-4,0 0 14,0 0-4,0 0 2,0 0-6,0 0-8,0 0-7,16 4 7,-16-4 5,0 0-1,16 1-2,-10-1-4,-6 0-7,15 0-5,-8 0-10,-7 0-2,15 0-6,-6-1-9,1 1 2,-2-2-5,3 0-3,-2-1-9,-1 3-4,-8 0-2,15-3-1,-10 2-27,-5 1-26,9-1-28,-9 1-39,10-4-22,-10 4-36,4-4-35,-4 4-108,0 0-323,0 0 144</inkml:trace>
  <inkml:trace contextRef="#ctx0" brushRef="#br0" timeOffset="192902.3437">6763 11290 38,'0'0'92,"0"0"-4,0 0-14,0 0 0,0 0 2,0 0-18,0 0-2,0 0-1,0 0 0,0 0 0,0 0 3,0 0-13,0 0 11,0 0 9,0 0-13,27 3-16,-16-3 9,1-1-3,2-1 2,-1 1-3,5 1-9,-2-3-7,5 1 6,-1 0 2,-1 2-5,4-3-9,-2 1 4,0 1-3,-1-3 8,1 1-11,1 1 0,-3-2 2,2 1-1,-2-2-5,-2 3 5,-1-1-2,-3 0-3,-2 2 3,2-2 3,-3 0-2,2 1 0,-6 0 1,-6 2 2,12-1-3,-12 1 1,11-2 0,-11 2 5,0 0 3,7-2 0,-7 2-8,0 0 5,0 0-4,0 0-1,0 0-6,0 0-7,0 0-14,0 0-25,0 0-34,0 0-20,0 0-31,0 0-33,0 0-88,0 0-259,0 0 116</inkml:trace>
  <inkml:trace contextRef="#ctx0" brushRef="#br0" timeOffset="193519.5312">6938 10713 54,'0'0'125,"0"0"6,0 0-5,0 0-6,-9 27-8,5-15-1,1-2-20,-3 6 0,-1-1-16,-1-1-5,0 1-9,1-2 1,2-1-13,-3-1 3,3 0-8,-2 0-9,2-1 1,1-1-3,-1-1-7,0-1 4,2-3-10,1 3 0,2-7-4,-4 9 0,4-9-3,-1 8-3,1-8-1,0 0 2,3 8-8,-3-8 4,0 0 0,9 1 0,-9-1-5,0 0 0,15-1-2,-15 1 11,9-3-15,-9 3 14,14-4-7,-9 4-2,-5 0 1,13-3-2,-8 2 7,4 0-13,-9 1 1,10-2-5,-10 2-14,10 0-9,-10 0-11,13-1-15,-13 1-5,8-1-11,-8 1-6,8-1-8,-8 1-18,0 0-78,8-3-201,-8 3 88</inkml:trace>
  <inkml:trace contextRef="#ctx0" brushRef="#br0" timeOffset="193808.5937">7045 10826 4,'0'0'99,"0"0"12,0 0-1,0 0-5,0 0 2,-3 27 2,0-15-3,0 0-7,0-2-9,0 6-1,-2-5-12,3 6-6,-4-2-7,3-3 4,0 2-4,0 0-8,-1-1-7,1 0-4,-2-1 0,2-1-7,1-2-5,-2 3-5,2-4-4,0 0 2,-1-1-15,3-7-8,-2 11-26,2-11-21,-4 7-23,4-7-17,0 8-37,0-8-111,0 0-252,-8 5 112</inkml:trace>
  <inkml:trace contextRef="#ctx0" brushRef="#br0" timeOffset="205845.7031">7528 11187 8,'0'0'68,"0"0"6,0 0-5,16-8 4,-16 8 12,7-5-22,-1 3-9,-6 2-3,10-4-5,-5 1-1,3 0 3,-2-1-16,6-1 11,1 0 1,-1 1-8,5-1-6,-1-2-3,-3 4 0,4-3 7,2 2-10,-6 0 11,-1 1-13,5-2-5,-4 1-3,-2 2 4,0-1-2,0 1-6,-2-1-26,-3 0-25,-6 3-25,12-2-22,-12 2-63,0 0-163,0 0 73</inkml:trace>
  <inkml:trace contextRef="#ctx0" brushRef="#br0" timeOffset="206150.3905">7563 11255 6,'14'-2'106,"-8"0"-13,6 1 1,-1-2 3,2 2-18,-1-3-11,2 0 2,-3 1-1,2 1-16,-1-1 1,-2 2-9,1-2-3,-3 2-9,2-1-2,0 0 6,-2-1-5,-8 3-7,13-1-4,-6-2-23,-7 3-28,12 0-27,-12 0-20,9-2-72,-9 2-160,0 0 71</inkml:trace>
  <inkml:trace contextRef="#ctx0" brushRef="#br0" timeOffset="206970.7031">8037 11044 76,'0'0'74,"0"0"-19,0 0-2,0 0-5,0 0 0,0 0-7,0 0 12,0 0-1,-4 32-3,2-23 10,-1 2 5,2-2-4,0 5 1,-1 1-8,1 2-8,2-3 7,-1 1-7,2 2-4,0-2-3,1-2-3,-1 0-4,2-1-5,0 0 3,0-2-7,1 0-2,0-2 1,2 0 0,0 1-4,1-3-6,-3-1 11,4 1 1,0-2-17,0-2 8,-2-2 0,5 0 3,-2-1-3,0-2-3,2-1 0,-1-3-5,1-1 4,-3-1-4,2-3 5,1-2-2,-3 2 1,-2-5-6,0 3 8,-1-3 0,0 1-9,-2-2 5,0 1-3,-1 0-6,-2 0 12,0 0-9,1-1 12,-4 2-1,2-1-4,-2 1-1,-1 3 1,1-2 2,-2 5 6,-3-2-7,-2-1 3,3 2 1,-2 2-1,-1 1-3,1 2 3,-1-1-2,-1 2-5,0 4 0,0-1 0,0 4-10,-2 3 8,2-1-18,0 2-31,-3 6-20,3 0-24,0 2-29,-3 1-114,1 2-252,-4 4 112</inkml:trace>
  <inkml:trace contextRef="#ctx0" brushRef="#br0" timeOffset="207455.0781">8378 11275 64,'8'1'164,"-8"-1"-18,6 5-14,-6-5-5,5 5 5,-1-1 3,-1 3-11,-3-7-8,4 10-13,-2-2-7,-2 2-11,1 1-8,-4 0-8,-1 4-6,0 2-5,-6-3-21,1 3-28,0-2-40,-1-1-37,1 1-47,0-1-140,-3-2-274,2-2 121</inkml:trace>
  <inkml:trace contextRef="#ctx0" brushRef="#br0" timeOffset="214650.3905">8657 11060 39,'0'0'62,"0"0"-3,0 0 3,0 0-9,0 0-2,0 0 0,0 0-3,0 0 3,0 0-2,0 0 8,0 0 3,0 0-12,0 0 10,0 0 0,0 0 3,0 0 6,0 0 9,0 0-13,0 0-4,0 0-2,0 0-11,0 0-3,0 0-7,0 0 2,0 0-11,-12-20 1,12 20 0,-2-10-5,2 10 0,-4-6-1,4 6-8,-5-9 4,4 2 4,1 7 0,-3-10-11,3 10-2,-3-12-4,3 12 0,2-12 4,-2 12-4,0-14-1,0 7-4,0 7 2,2-11-1,-2 4 4,0 7-4,3-11 3,-2 4 3,-1 7-10,4-10 1,-2 3 2,-2 7 2,6-8-2,-4 3-3,-2 5 3,8-7 2,-4 5 0,-4 2-6,11-5 6,-6 1-14,2 0 17,0 2-5,1 0 5,0 1-4,-8 1-5,15-4-1,-6 4 5,-9 0 0,13 0 2,-6 0 1,-7 0 0,14 2-2,-7 1-3,-7-3 0,9 7-6,-4-4 10,1 0-2,-3 2 1,1 1-1,-4-6 1,5 8-1,-4-2-3,2 1 2,-2-2-1,-1 3 3,0 1 1,0-1-3,-1 2 5,-3-1-5,1 1 6,1 1-8,-4 2 6,0-1-2,1-2-5,-3 4 1,1 1 2,0-1 5,-2-1 2,3-2-1,0 1-1,-2 1-2,2-1-1,-2 3-3,3-5-2,0 1 5,-1-1-10,0 1-3,4-1 18,-2 0-9,3 0 5,-2-1-5,3-1 8,0 3 2,0-3-15,0-8 9,1 13 0,2-6 4,-1 0-8,1 0 4,3-2-1,-2 0 6,-4-5-3,10 7-3,-3-6 4,2 2-1,-2-2-4,4-1 9,0 0-8,-1-1 2,1 0 0,0-2-2,-3 0-1,-2 1 3,2-2 0,-8 4 7,12-5-13,-5 2 10,-2-2-8,-1 1 3,-4 4 4,6-8-8,-2 3 3,-4 5-1,1-12 1,-1 5 0,0 7 1,-2-14 0,-1 6 0,-1-1 1,1 0-13,-1-2 12,0 3-2,-1-3 0,0 1 3,-2-1-1,4 1-5,-4-1 10,2-3-10,0 2 4,0 0-18,-2 0-24,4-3-21,-3 0-24,3 3-12,-3-5-30,1 8-78,-2-3-222,2 3 98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6:28.400"/>
    </inkml:context>
    <inkml:brush xml:id="br0">
      <inkml:brushProperty name="width" value="0.05292" units="cm"/>
      <inkml:brushProperty name="height" value="0.05292" units="cm"/>
      <inkml:brushProperty name="color" value="#181717"/>
    </inkml:brush>
  </inkml:definitions>
  <inkml:traceGroup>
    <inkml:annotationXML>
      <emma:emma xmlns:emma="http://www.w3.org/2003/04/emma" version="1.0">
        <emma:interpretation id="{30A7A602-590E-47FC-A3F9-1AD6F2E6255D}" emma:medium="tactile" emma:mode="ink">
          <msink:context xmlns:msink="http://schemas.microsoft.com/ink/2010/main" type="writingRegion" rotatedBoundingBox="4721,4136 10587,4409 10516,5934 4650,5661">
            <msink:destinationLink direction="with" ref="{AC04F8FC-1963-4D03-BB6B-03F74E113962}"/>
          </msink:context>
        </emma:interpretation>
      </emma:emma>
    </inkml:annotationXML>
    <inkml:traceGroup>
      <inkml:annotationXML>
        <emma:emma xmlns:emma="http://www.w3.org/2003/04/emma" version="1.0">
          <emma:interpretation id="{D681A7F8-3B01-4D7C-A2E8-B330CED8D856}" emma:medium="tactile" emma:mode="ink">
            <msink:context xmlns:msink="http://schemas.microsoft.com/ink/2010/main" type="paragraph" rotatedBoundingBox="9251,4389 10557,4384 10559,4746 9253,475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D1FBE3C-35DF-4C03-9591-FA17C15A591C}" emma:medium="tactile" emma:mode="ink">
              <msink:context xmlns:msink="http://schemas.microsoft.com/ink/2010/main" type="line" rotatedBoundingBox="9251,4389 10557,4384 10559,4746 9253,4751"/>
            </emma:interpretation>
          </emma:emma>
        </inkml:annotationXML>
        <inkml:traceGroup>
          <inkml:annotationXML>
            <emma:emma xmlns:emma="http://www.w3.org/2003/04/emma" version="1.0">
              <emma:interpretation id="{E2B2F8E0-977E-4544-9243-512B55CCCB49}" emma:medium="tactile" emma:mode="ink">
                <msink:context xmlns:msink="http://schemas.microsoft.com/ink/2010/main" type="inkWord" rotatedBoundingBox="9251,4389 10557,4384 10559,4746 9253,4751"/>
              </emma:interpretation>
            </emma:emma>
          </inkml:annotationXML>
          <inkml:trace contextRef="#ctx0" brushRef="#br0">9409 4888 18,'0'0'63,"0"0"-7,0 0-4,0 0 1,0 0-1,0 0 0,0 0-6,0 0 1,0 0-13,0 0 13,0 0-3,7-4 3,-7 4-2,0 0-3,0 0-3,0 0-2,0 0 0,0 0-4,0 0 14,0 0-20,0 0 3,0 0-5,0 0-4,0 0-1,0 0-3,0 0 4,6-2-4,-6 2-6,0 0-7,6-5 1,-6 5 2,4-5-3,-4 5 2,6-5 5,-6 5 7,6-6-14,-2 2 8,-4 4 2,6-4-13,-6 4 3,10-5 0,-5 2-3,-5 3 8,10-4-2,-4 1-2,1 1 0,-7 2 1,8-4-4,-8 4-3,9-1 5,-9 1-3,0 0 3,14 3 1,-10-1 0,-4-2-3,6 7 2,-3-4 10,-3-3-3,5 11-2,-5-5 7,0-6-10,1 12 17,-1-5-11,0 2 0,0-9 5,-3 18-4,-1-10 0,0 3 1,0-2 6,-1 0-20,-3-1 14,3-1-3,-3 3-4,2-4 6,-2 2-2,-2-4-5,2 2 2,-1 1-3,-1-2-8,1 0-3,0 0-4,3-2-1,-4 2-1,2-1-7,2-1 7,6-3 2,-10 2-2,10-2-7,-7 3 3,7-3 1,0 0-2,-9 2-5,9-2 2,0 0 5,0 0-1,0 0 1,0 0-1,0 0-2,0 0 7,0 0-3,0 0-3,16-16 8,-9 13-2,-7 3-5,12-5-1,-6 2 13,3 2-1,-9 1-3,13-3 1,-13 3-1,14 0-2,-7 2 5,-7-2-6,15 2 3,-10 2-2,2-3-2,0 2 7,-2 2-5,0-1 6,0 4-10,-1-1 13,1-2 0,-1 5 19,0-1 3,-2-2 2,0 2-2,-1-1 0,-1 0-3,1 1 0,-1-9 0,-1 15 0,-2-8 13,2 0 1,-2-2-6,3-5 4,-5 11 1,0-7 15,0 1-4,0-1 3,5-4-4,-13 3 4,6 0-4,7-3-7,-18 0-6,10 0 3,-5 0 1,3-3-7,2 3-2,8 0 3,-15-3-4,7 2 4,1 0-7,-3-3-5,10 4 0,-15-5-2,10 3 4,5 2 4,-12-2 0,12 2-6,-8-3-3,8 3-1,-8-3 7,8 3-10,-7-2-3,7 2 0,0 0 0,0 0-6,0 0-12,0 0-10,-8-3-17,8 3-2,0 0-11,0 0-25,0 0-21,0 0-21,0 0-27,0 0-83,0 0-248,0 0 110</inkml:trace>
          <inkml:trace contextRef="#ctx0" brushRef="#br0" timeOffset="937.5">9958 4877 55,'0'0'91,"0"0"4,0 0-5,0 0 10,0 0-14,0 0 9,0 0-11,0 0-2,0 0-2,0 0-9,0 0-6,0 0-4,0 0-15,0 0 4,0 0-12,0 0-3,0 0 2,0 0-5,0 0-8,0 0 10,1 19-5,-1-19 0,-4 12 1,4-12-6,-4 12 5,2-4-7,-2-1 4,-1 1-3,1 1-7,1-2 4,1 0 2,-1-2-4,-1 1-2,2 1-4,-2-2-4,4-5 0,-5 9 3,1-5-7,4-4 2,-5 8 7,5-8-4,-5 5-4,5-5-3,0 0 1,-4 5-2,4-5-1,0 0 1,-5 3-2,5-3 0,0 0-3,0 0-2,0 0-1,0 0-1,0 0 3,0 0-5,0 0 1,0 0 2,0 0-5,19-13-6,-13 10 6,-6 3-7,12-4 4,-12 4-8,10-5 5,-4 3-4,-6 2 1,12-1 2,-12 1 9,12 0-4,-12 0-4,11 5 0,-5-1-1,0 0 7,1 3 9,0-2-13,-1 2 4,-2-2 6,0 2-3,0 0-3,1 1 11,-1-1 1,-1-1-7,-2 5 14,1-4-10,0 1 1,0 3 1,-1-5 1,-2 5 3,1-11-6,-3 14 3,2-8 13,-2 1 8,-2-1-3,5-6 0,-6 12 0,-1-8 13,-2 1-3,2-1 6,0-1-7,-2-1 2,2 0 1,-3-1-7,10-1 11,-18 3 0,8-2-8,1-1 0,9 0-4,-16-1-3,5 1 0,11 0-4,-13 0-4,5-1-2,8 1-1,-14 0 0,14 0 1,-11-2-5,11 2 5,-12 0-1,12 0-14,-11 2 10,11-2-1,-8 0 0,8 0-2,0 0 2,0 0-1,-13-2-13,13 2-1,0 0-10,0 0-13,0 0-18,0 0-16,0 0-23,0 0-23,0 0-15,0 0-99,0 0-246,0 0 109</inkml:trace>
          <inkml:trace contextRef="#ctx0" brushRef="#br0" timeOffset="1594.7265">10014 4918 66,'0'0'120,"0"0"-5,0 0-8,0 0 6,0 0-7,0 0-4,0 0-6,0 0-7,0 0-4,0 0-4,0 0-3,0 0 1,0 0-9,0 0-6,0 0-3,0 0-1,0 0-4,0 0 3,0 0-9,0 0-1,0 0 1,0 0-5,0 0-4,0 0-5,0 0-1,0 0-3,1-10-3,-1 10 0,0 0-5,0 0-4,0 0-3,0 0-3,0 0 3,0 0-5,0 0 1,0 0-4,0 0 3,0 0 1,0 0 0,0 0-1,0 0 0,0 0-3,0 0 3,0 0 0,0 0 1,4-7 4,-4 7-2,0 0-5,12-1 4,-4 1 0,-8 0-3,17 0-1,-8 0 4,2-1-10,2-2 8,-1 3-6,-1-1-8,-2 0 1,4-2 3,-3 3-3,2-1-8,-2-1-2,-10 2-5,14-1-3,-8 0 1,-6 1-2,11 0-1,-11 0 5,0 0-12,9-2-5,-9 2-9,0 0-12,0 0-10,0 0-16,0 0-16,7 0-30,-7 0-21,0 0-114,0 0-282,0 0 125</inkml:trace>
          <inkml:trace contextRef="#ctx0" brushRef="#br0" timeOffset="4767.5781">10629 4880 50,'0'0'74,"0"0"-1,0 0-5,0 0-2,0 0-2,0 0-4,0 0-3,0 0 8,0 0 1,0 0-5,0 0 0,0 0 13,0 0-8,0 0 2,0 0 0,0 0-9,0 0 4,0 0-9,0 0-6,0 0-3,0 0 2,0 0-2,0 0-6,0 0-1,0 0-4,0 0 1,0 0 4,0 0-3,0 0 5,-12-17 0,12 17-6,0 0 1,-5-5-5,5 5 3,0 0 2,-6-3-2,6 3-4,0 0-1,0 0-3,-9-5-3,9 5-2,0 0-4,-9-1-5,9 1 1,-8-1-6,8 1 2,0 0-8,-14 2 8,14-2-1,-10 0 3,10 0 1,-9 2-3,9-2 2,-12 1-2,4 1 0,8-2 0,-13 3-2,6 1 1,1-1-4,6-3 2,-12 5-1,5-2 1,0-1-1,1 3-1,1-1 0,-3-1 5,2 2-9,6-5 4,-11 4 3,7 1-1,4-5 1,-7 8-1,2-4-4,0 0 5,5-4-5,-7 8 2,3-3-1,4-5 3,-5 8-1,3-4 5,2-4-3,-5 10 0,1-6-1,4-4-4,-4 12 6,4-12 0,-3 10-6,2-3 7,1-7-4,-1 9 1,-2-4-1,3-5-1,-1 9 1,1-9 3,-1 9-2,1-9-2,1 12 4,0-5 5,-1-7-9,2 10-1,-2-10 1,2 10-3,-2-10 0,0 10 3,0-10-3,1 6-2,-1-6-1,2 10 2,0-5 0,-2-5 5,0 0-3,3 9-1,-3-9 1,0 0 2,2 8-2,-2-8-3,0 0 0,5 7-1,-5-7 1,3 6 2,-3-6-2,4 4 2,-4-4-2,5 5 2,-5-5-2,5 5 0,-5-5 0,5 5 0,-5-5-2,8 5 3,-8-5-5,6 3 6,-6-3-4,8 4 2,-8-4-2,6 2-3,-6-2 2,7 4-2,-7-4-1,6 3 3,-6-3-2,0 0 0,12 3 0,-12-3 0,7 1-1,-7-1-2,10 1-6,-10-1 5,8 1 1,-8-1-6,9-1 0,-9 1 0,0 0-8,15-4 1,-15 4-3,11-2 5,-6 1-3,-5 1-1,6-2 5,-6 2-3,10-4 11,-10 4-3,7-4-1,-7 4 1,6-2 2,-6 2-1,5-4 4,-5 4-6,0 0 16,9-5-2,-9 5 0,0 0-6,7-6 0,-7 6 9,3-3-5,-3 3-4,0 0 3,7-6 4,-7 6-1,5-7-3,-5 7 2,4-3-2,-4 3 3,0 0-5,6-5 9,-6 5-2,0 0 8,4-9-2,-4 9 0,0 0 4,3-8-2,-3 8 5,0 0 0,0 0 2,-2-12 1,2 12-1,0 0 3,0 0 0,-2-12 3,2 12 2,0 0 5,0 0-2,-4-8-7,4 8 4,-6-5-3,6 5 4,0 0-6,-11-4-2,11 4 6,-9-4 3,9 4-3,-11-2 0,11 2-5,-12-4 1,7 2-7,5 2 8,-12-2-2,12 2-5,-12 0 1,7-3 0,5 3 0,-9-4 0,9 4-2,-12-2 4,7-1-3,5 3 5,-7-3-3,7 3 2,-13-1-4,13 1 6,-10-1 1,10 1 0,-8-3 4,8 3 2,-10-1-2,10 1 1,0 0 3,-12 0-6,12 0-4,0 0-2,-10 0-2,10 0 3,0 0-4,-11 2-1,11-2-1,-7 3-3,7-3 0,-9 1 2,9-1-5,-6 3 1,6-3 0,-10 3-4,10-3-1,-7 2-4,7-2-4,-6 4-10,6-4-3,-8 3-13,8-3-10,-7 2-12,7-2-20,-6 5-24,6-5-22,0 0-41,0 0-36,-10 2-174,10-2-403,0 0 178</inkml:trace>
        </inkml:traceGroup>
      </inkml:traceGroup>
    </inkml:traceGroup>
    <inkml:traceGroup>
      <inkml:annotationXML>
        <emma:emma xmlns:emma="http://www.w3.org/2003/04/emma" version="1.0">
          <emma:interpretation id="{FBB5A08B-F28A-4F3E-B10B-699462CC6096}" emma:medium="tactile" emma:mode="ink">
            <msink:context xmlns:msink="http://schemas.microsoft.com/ink/2010/main" type="paragraph" rotatedBoundingBox="8795,4572 10068,4662 10028,5225 8756,513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6D914E6-361A-4018-A951-8ADF8065AB67}" emma:medium="tactile" emma:mode="ink">
              <msink:context xmlns:msink="http://schemas.microsoft.com/ink/2010/main" type="line" rotatedBoundingBox="8795,4572 10068,4662 10028,5225 8756,5135"/>
            </emma:interpretation>
          </emma:emma>
        </inkml:annotationXML>
        <inkml:traceGroup>
          <inkml:annotationXML>
            <emma:emma xmlns:emma="http://www.w3.org/2003/04/emma" version="1.0">
              <emma:interpretation id="{259ADB10-A9BB-4E7D-853F-7B4A9D2AF7F3}" emma:medium="tactile" emma:mode="ink">
                <msink:context xmlns:msink="http://schemas.microsoft.com/ink/2010/main" type="inkWord" rotatedBoundingBox="8795,4572 10068,4662 10028,5225 8756,5135"/>
              </emma:interpretation>
            </emma:emma>
          </inkml:annotationXML>
          <inkml:trace contextRef="#ctx0" brushRef="#br0" timeOffset="6237.3046">8893 5163 16,'0'0'81,"0"0"-6,0 0-8,0 0 8,-11 0-3,11 0-1,0 0-2,0 0 2,0 0-4,-10 4 6,10-4-8,0 0 1,0 0-6,0 0-3,-8 0-1,8 0-4,0 0-2,0 0-2,0 0-5,0 0 1,0 0-3,-8 3 2,8-3-5,0 0-3,0 0-1,0 0-4,0 0 2,0 0-2,0 0 10,0 0 3,0 0 7,0 0-5,0 0-6,0 0 6,19 5-5,-11-3 2,-8-2-2,14 1 0,-6 0-3,3-1-4,-3 3 0,0-3 0,-8 0-6,16 0-4,-8 2 0,0-2-5,-8 0 0,15 2-2,-9-1 1,-6-1-5,12 0-5,-12 0-9,10 2-2,-10-2-6,9 0-4,-9 0-8,8 1-6,-8-1-12,0 0-14,10 1-6,-10-1-17,0 0-11,0 0-25,9-2-13,-9 2-18,0 0-106,0 0-272,0 0 121</inkml:trace>
          <inkml:trace contextRef="#ctx0" brushRef="#br0" timeOffset="6635.7421">8988 5023 84,'0'0'89,"0"0"-8,0 0 10,-5 26-6,3-19-1,1 3 4,0-1-1,-2 3-4,1-2-6,-1 2-7,-1 0-7,1-1-4,0 0-3,0 0-2,0 1-10,0-3-1,0 0-11,2 2-2,-1-2 8,-1 0-1,-1-2-13,4-7-6,-5 10-2,4-5-1,1-5 4,-3 11-10,3-11-12,-2 8 5,2-8 1,-4 5-29,4-5-22,0 0-13,0 0-27,-4 5-15,4-5-89,0 0-208,0 0 92</inkml:trace>
          <inkml:trace contextRef="#ctx0" brushRef="#br0" timeOffset="17785.1561">9035 5363 9,'0'0'38,"0"0"0,0 0-1,0 0-1,0 0-1,0 0-1,0 0-8,0 0 5,0 0 0,0 0-8,0 0 4,0 0-3,0 0-5,0 0 3,0 0-3,0 0-3,0 0 2,0 0-1,0 0-1,0 0-1,0 0 2,0 0-8,0 0 6,0 0-5,0 0 4,0 0-3,0 0 1,0 0 2,0 0 1,0 0-4,0 0-4,0 0 0,0 0 8,0 0-2,0 0-5,0 0 3,-6-5-1,6 5 3,0 0-2,0 0-3,0 0 4,0 0-6,0 0 5,0 0 0,0 0-9,0 0 3,0 0 6,-7-5-1,7 5-5,0 0-4,0 0 2,-1-8-8,1 8 8,0 0-1,0 0 0,0 0 1,3-13 0,-3 13-3,0 0 7,0 0-3,2-9 2,-2 9-5,0 0-2,0 0 1,0-10 4,0 10-5,0 0 1,4-5 5,-4 5-6,0 0-8,0 0 2,5-8 8,-5 8-2,0 0-2,5-4 4,-5 4-1,4-5-2,-4 5 4,0 0 1,8-3-6,-8 3 3,0 0-3,7 0 4,-7 0-5,9-3 8,-9 3 0,8-2 6,-8 2-8,8-4-2,-8 4 0,0 0 4,12 0-3,-12 0-1,0 0 1,11 4-1,-11-4 3,7 5 2,-7-5-2,9 3 0,-6 0 7,-3-3-4,0 0 0,7 6-4,-7-6 0,4 7-12,-4-7 13,2 8 5,-2-8-4,2 5-3,-2-5 3,0 0-4,1 9 0,-1-9 14,2 7-12,-2-7 11,0 0 8,-5 13-6,5-13-1,-3 7-4,-1-2 4,4-5-5,-5 5-3,5-5 0,-8 7 5,6-2-2,2-5 1,-8 7 2,4-2-4,4-5 3,-7 7-14,3-3 12,4-4-10,-9 8 11,6-6-4,0 4 0,-1-2-1,4-4-4,-8 7-3,3-2 3,5-5-7,-6 5 12,6-5-10,-6 5 3,3-2 0,3-3 5,-7 4 1,7-4-6,-8 3 3,8-3 8,-10 5-7,10-5-5,-6 5 7,2-1-3,4-4 5,-9 3-3,9-3-1,-9 4 1,9-4-5,-9 5 0,5-2 2,4-3-4,-9 2 6,9-2-6,-10 6 1,5-1-4,5-5 16,-8 4-6,3 0-2,-1-1 3,2 2-2,4-5 9,-6 6-16,6-6 8,-8 6-6,5-1 4,3-5 0,-7 6-1,7-6-1,-6 6 9,6-6-4,-4 9-1,4-9-4,-4 7 5,4-7-12,0 0 7,-3 8 0,3-8 10,0 0-2,-1 7-8,1-7-4,0 0 4,0 0 2,0 0 1,0 0-3,5 8-1,-5-8 1,0 0 5,9 4-1,-9-4-3,10-2-2,-10 2 1,10 0 5,-10 0-3,11-3-1,-2 2-1,-9 1 3,12-1-5,-4-1 7,-8 2-3,14 0-3,-14 0-3,13-1 3,-7 1-1,2-2-1,-8 2 2,14 0 6,-14 0-11,14 0 6,-8 0 5,-6 0-3,12-2 4,-12 2-8,14 0 4,-14 0 0,10-1-3,-10 1-5,11-1 17,-11 1-11,11 1-1,-11-1 1,8 0-3,-8 0 1,0 0 10,9 1-8,-9-1 1,0 0-2,0 0-1,10-1 7,-10 1-5,0 0-1,0 0 8,0 0-13,7 3 11,-7-3-9,0 0 6,0 0-4,0 0-2,0 0 1,0 0 7,7 2-1,-7-2 2,0 0-10,0 0 5,0 0 4,0 0-3,0 0-11,0 0-11,0 0-21,0 0-15,0 0-20,0 0-24,0 0-62,0 0-176,0 0 78</inkml:trace>
          <inkml:trace contextRef="#ctx0" brushRef="#br0" timeOffset="21069.3358">9542 5327 23,'0'0'52,"0"0"-3,0 0 0,0 0-2,0 0-3,0 0-9,0 0-2,0 0 0,0 0-3,0 0 4,0 0-3,0 0-4,0 0 0,0 0 2,4-12-1,-4 12-4,0 0 0,0 0 4,0 0-3,0 0 1,0 0 5,0 0 2,0 0-7,0 0-1,0 0-6,-5-15 4,5 15 0,0 0 2,0 0-6,0 0 19,-4-7-10,4 7-6,0 0 1,0 0 11,-9-4-5,9 4 1,0 0 3,-5-3-4,5 3 1,0 0 3,-10-1-6,10 1-4,0 0 2,-12 0 3,12 0-7,0 0-5,-12 3-1,12-3 0,-10 0-3,10 0-3,-10 3 4,5 0 2,5-3-9,-12 5 1,7-2 11,-1 0-12,6-3 6,-10 6-2,5-5-7,5-1 1,-10 5-2,6 0 2,4-5 1,-8 5 3,3 0-5,5-5 5,-9 8-3,6-4-4,-1 1 3,-2-1 3,3 2-5,3-6 3,-8 8-4,3-4 5,5-4-1,-6 8 0,4-3-4,2-5 4,-6 8-6,6-8 5,-3 9-3,1-4 1,2-5 0,-6 10 3,3-5 0,3-5-6,-4 13 2,4-13 1,0 9-3,-1-3 0,1-6 0,-3 9-1,3-9 2,1 9 5,-1-9-5,0 11-1,0-11 4,2 11-3,-2-11 1,2 7 1,-2-7-2,2 8 1,-2-8-3,3 7 1,-3-7-2,4 10 6,-1-6 0,-3-4-1,5 7 1,-5-7-4,4 7 2,-3-3-1,-1-4 3,6 8-2,-3-5-1,-3-3 4,7 7-6,-7-7 4,7 7 0,-5-4-3,-2-3-1,6 6 10,-6-6-11,6 6 3,-3-3-2,-3-3-2,6 5 4,-1-2 2,-5-3 1,5 4-4,-5-4 6,8 4-2,-8-4-4,8 3 2,-8-3-2,10 2 4,-10-2-5,7 3 6,-1-2-4,-6-1 1,10 1-3,-10-1 3,7 1-3,-7-1 4,11 0-1,-11 0 2,9-2-1,-9 2-5,11-3 0,-11 3 6,8-2-3,-8 2 3,10-3-3,-5 0 3,-5 3-3,8-1 2,-8 1 0,6-5 3,-6 5-9,7-3 2,-7 3 1,0 0 1,7-5-2,-7 5 7,5-3-5,-5 3 4,5-7 0,-5 7-2,4-5 0,-4 5-3,4-5 3,-4 5-3,0 0-2,3-7 9,-3 7-4,0 0-1,1-8 4,-1 8 8,0 0-1,1-9 0,-1 9 2,0 0-2,2-9-6,-2 9 6,0 0-3,-4-8 5,4 8-1,-3-8 0,3 8 0,-2-6 0,2 6-3,0 0 8,-6-11 1,6 11 0,-5-4-3,5 4 2,-6-7 7,6 7 0,-6-5 0,6 5-3,-8-5-3,8 5 6,-9-1-2,9 1-4,-12-4-2,7 3 0,5 1 3,-9-3-3,9 3 7,-7-3 0,7 3-3,-10-1-3,10 1-1,-10-3 0,10 3 0,-7-3-4,7 3 0,-9-2-3,9 2-1,0 0-1,-12-1-1,12 1 2,0 0-1,-10 0-3,10 0-2,0 0 2,-13-1 0,13 1 4,-7 4-1,7-4-5,-7 2-3,7-2 4,-7 3-3,7-3-2,0 0 0,-8 2 1,8-2-3,0 0 6,-8 6 0,8-6-9,-5 5-5,5-5-6,0 0 0,-8 4-5,8-4-10,-4 5-5,4-5-18,0 0-10,-8 5-23,8-5-22,0 0-28,0 0-41,0 0-104,-7 2-306,7-2 135</inkml:trace>
          <inkml:trace contextRef="#ctx0" brushRef="#br0" timeOffset="22233.3983">9832 5289 48,'0'0'64,"0"0"-6,0 0 0,0 0-5,0 0-2,0 0-1,0 0-7,0 0-4,0 0-5,0 0 0,0 0-1,0 0-4,0 0-6,0 0 3,0 0-8,0 0-1,0 0 3,0 0-5,0 0-2,0 0 7,0 0-3,0 0-1,0 0 7,0 0-9,0 0 8,27 7 1,-27-7 9,12 0 9,-6 2-1,-6-2-1,15 1-10,-7-2 4,0 2-2,3-1-6,-11 0-7,18-3 1,-9 2-2,-1 1-3,1-1 4,-1 0-1,-8 1-10,12-2 7,-4 0-4,-8 2 6,13-1-8,-13 1-2,10-3-1,-10 3 4,6-2-4,-6 2-1,0 0 5,9 0-5,-9 0-1,0 0-3,0 0 5,0 0 1,0 0-5,9-4 8,-9 4-7,0 0 1,0 0-2,0 0-1,0 0 1,0 0 3,0 0-2,0 0 3,0 0-3,0 0 13,0 0-6,0 0 8,0 0-3,0 0 4,0 0 0,0 0 2,0 0-3,0 0 3,1 10 4,-1-10 1,0 0 1,-10 10-5,10-10 0,-5 9-3,1-2-1,2-2 1,-2 2-5,0-2 0,1 4 2,-3-4-3,4 2 1,-2 1 0,1-2-4,3-6 2,-6 13-3,3-6-1,-1-2 0,4-5-2,-5 12 0,4-6 0,-3 1-2,3 0 3,-3 0 2,4-7-2,-2 13-8,0-5 7,2-8-2,-2 9-1,-1-4 1,3-5-3,-1 9-3,1-9 1,-3 9 1,3-9 5,0 0-1,0 11-1,0-11-2,-1 6 5,1-6-3,0 0 0,0 10-1,0-10-1,0 0-1,-3 10 1,3-10 1,0 0 1,-1 7 3,1-7-5,0 0-3,0 0 5,0 0-12,0 0-11,-1 6-8,1-6-12,0 0-15,0 0-21,0 0-16,0 0-19,0 0-19,0 0-88,0 0-237,0 0 105</inkml:trace>
          <inkml:trace contextRef="#ctx0" brushRef="#br0" timeOffset="23203.125">9840 5453 22,'0'0'24,"0"0"3,0 0 2,0 0-1,8 2 5,-8-2-2,0 0 7,0 0 11,9 2-6,-9-2 1,7 1-11,-7-1-1,0 0 2,16-1 5,-9 2-5,-7-1 1,14 0-3,-6 0 7,1 0-4,-9 0 3,17-2-3,-9 1-3,1-1-8,-1 2 7,-8 0-3,15 0-2,-15 0-6,13 0 8,-13 0-4,11 0 2,-11 0-2,11 0-2,-11 0-6,9 0 5,-9 0 4,0 0-4,9 0-6,-9 0-1,9 0 6,-9 0 16,9 2-3,-9-2-1,0 0 2,13-2 0,-13 2-11,10 0 4,-10 0-7,0 0 2,10 0-4,-10 0-5,0 0 3,0 0-1,10 2-2,-10-2 3,8 1-9,-8-1 19,0 0-14,0 0-4,0 0 4,0 0-4,10-3 4,-10 3-4,0 0-1,0 0 0,8 0 0,-8 0 2,0 0-2,0 0-3,0 0-24,0 0-21,0 0-32,0 0-33,0 0-33,0 0-74,0 0-231,0 0 102</inkml:trace>
        </inkml:traceGroup>
      </inkml:traceGroup>
    </inkml:traceGroup>
    <inkml:traceGroup>
      <inkml:annotationXML>
        <emma:emma xmlns:emma="http://www.w3.org/2003/04/emma" version="1.0">
          <emma:interpretation id="{35B5610D-BA13-4991-9E93-548B06AEFD44}" emma:medium="tactile" emma:mode="ink">
            <msink:context xmlns:msink="http://schemas.microsoft.com/ink/2010/main" type="paragraph" rotatedBoundingBox="4682,4960 10549,5232 10516,5934 4650,56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F9C5EF-8E12-46BE-ABF3-9F4F33DB08B7}" emma:medium="tactile" emma:mode="ink">
              <msink:context xmlns:msink="http://schemas.microsoft.com/ink/2010/main" type="line" rotatedBoundingBox="4682,4960 10549,5232 10516,5934 4650,5661"/>
            </emma:interpretation>
          </emma:emma>
        </inkml:annotationXML>
        <inkml:traceGroup>
          <inkml:annotationXML>
            <emma:emma xmlns:emma="http://www.w3.org/2003/04/emma" version="1.0">
              <emma:interpretation id="{BF5630BE-39F9-4204-9F73-7A8D46FC1ED9}" emma:medium="tactile" emma:mode="ink">
                <msink:context xmlns:msink="http://schemas.microsoft.com/ink/2010/main" type="inkWord" rotatedBoundingBox="4678,5057 6394,5137 6375,5536 4659,5456"/>
              </emma:interpretation>
            </emma:emma>
          </inkml:annotationXML>
          <inkml:trace contextRef="#ctx0" brushRef="#br0" timeOffset="480345.6328">4880 5729 22,'0'0'37,"0"0"2,0 0 2,0 0-9,0 0 10,0 0-7,0 0 6,0 0-1,0 0 3,0 0-4,0 0-1,0 0-5,0 0 0,0 0 2,0 0-10,0 0 11,0 0-20,0 0 5,0 0-2,0 0-6,0 0-4,0 0 14,0 0-11,0 0 1,0 0-2,0 0-4,-3-14 8,3 14-13,0 0 8,0 0 1,0 0-4,-6-7-5,6 7 5,0 0 4,-2-7-10,2 7 5,-3-6-1,3 6-7,0 0 6,-5-9-4,5 9 2,-3-6-8,3 6 14,0 0-7,-3-9-2,3 9 1,-7-5 3,7 5-1,-3-7-5,3 7 3,0 0 4,-6-5-4,6 5 6,0 0-3,-7-4 0,7 4 1,0 0 0,-7-4-7,7 4 6,0 0 4,0 0 2,-10-1 9,10 1 4,0 0 0,-11 1 7,11-1-14,0 0-2,-9 4 1,9-4 12,-9 2 0,9-2-19,-5 5 17,5-5-14,-6 4 1,6-4-15,-3 5 5,3-5 5,-6 8-4,6-8-2,-6 5 10,6-5-8,-4 7 2,4-7 4,-3 7-12,3-7 7,-3 7 9,3-7-6,-4 8 1,4-8-1,-4 9-9,4-9 4,-2 7-5,2-7-3,0 10 6,0-10 0,-2 10 2,2-10 1,2 13-2,-2-7 1,0-6 0,0 12-5,0-12 7,0 12-1,0-5-2,0-7 0,1 13 3,-1-8 1,0-5-1,3 9 3,-2-4-8,1 2 10,1-2-15,-3-5 1,4 9 13,-4-9 1,5 5-11,-1 0 4,-4-5 3,3 5-9,-3-5 2,0 0 4,9 3 4,-9-3-4,7 2-6,-7-2 7,0 0-3,0 0-5,14-2 0,-14 2 11,8-5-11,-8 5 7,7-7 3,-7 7 1,7-3-5,-7 3 3,6-7-3,-2 4-2,-4 3 6,6-7-2,1 3-1,-7 4-3,7-9 1,-4 3 3,1 1-4,-4 5 0,5-10-2,-4 5 6,2-2-1,-3 7 3,2-10 0,1 3-5,-1 2-5,1-2 5,-3 7 2,5-10-1,-4 5-8,-1 5 8,5-11 8,-5 11-5,2-8-11,-1 1 8,-1 7 2,1-9-6,-1 9-3,0-8 5,0 8 4,4-9-6,-4 9 7,1-8-1,-1 8-2,2-9 2,-2 9-2,0-8 4,0 8-9,0 0 5,1-9 0,-1 9-1,0 0-1,0-10 11,0 10-9,0 0 3,0 0 8,0-10-11,0 10-6,0 0 1,0 0 8,1-6-9,-1 6 2,0 0 0,0 0 7,0 0-2,0 0-4,0 0-3,0 0 8,0 0-8,0 0 2,0 0-3,0 0-1,0 0 10,0 0 1,0 0-6,0 0 5,0 0-9,8 18 10,-8-18 2,1 9-1,-1-3-3,0-6 2,3 14 0,-2-8 3,-2 2-7,2 0 2,-1 2 8,1-1 0,-1 1 6,3 1-6,-3-4-6,1 4 19,0 0-10,1-2 1,-1 3 8,-1-3-1,2 0 3,0 2-10,-2-5-1,2 2-4,-2-8 3,2 10 2,-2-3 6,0-7-6,2 12-6,1-9 2,-3-3-4,4 14 0,-3-11 5,-1-3-7,2 8 3,-2-8-2,0 0-1,4 7 0,-4-7 0,0 0-6,3 7 9,-3-7-6,0 0 2,0 0-4,2 4 2,-2-4-9,0 0-17,0 0-16,0 0-29,0 0-33,0 0-100,0 0-221,0 0 98</inkml:trace>
          <inkml:trace contextRef="#ctx0" brushRef="#br0" timeOffset="480931.5702">5035 5637 59,'0'0'70,"0"0"-2,0 0-7,0 0-2,0 0-2,0 0-2,0 0-6,0 0-9,0 0-5,0 0 0,0 0-3,0 0-3,0 0 2,0 0-2,0 0-1,0 0-16,0 0 7,0 0 8,0 0-3,0 0-12,0 0 4,0 0 17,0 0-12,0 0-13,0 0 3,0 0 2,-3 20 0,3-20 3,0 0 1,0 0-7,0 0 0,13 0 2,-13 0 2,8 0-1,-8 0-1,0 0-11,15 0 9,-15 0-9,10-3 5,-10 3-6,11 0 10,-11 0-1,11-2-10,-11 2 12,9-2-8,-9 2 3,9-1-6,-9 1-11,10-3-6,-10 3-20,8-1-19,-8 1-14,0 0-12,0 0-58,0 0-149,8-1 66</inkml:trace>
          <inkml:trace contextRef="#ctx0" brushRef="#br0" timeOffset="481330.0078">5040 5729 45,'0'0'57,"0"0"-7,12 0 5,-12 0-13,0 0-2,7 0-3,-7 0-3,0 0-6,12-4 3,-12 4-2,11-3-4,-6 0 2,-5 3-7,14-1 9,-9 0-7,2-1-5,-7 2-6,14-3 7,-14 3-7,10-3 4,-5 1-2,-5 2-1,11-2-5,-11 2 2,0 0-1,12 0-1,-12 0-1,5-4 0,-5 4 0,0 0-3,0 0 0,0 0-1,0 0-5,11 2 15,-11-2-11,0 0-3,0 0 5,0 0-1,0 0-14,0 0-13,0 0-23,8 2-62,-8-2-117,0 0 53</inkml:trace>
          <inkml:trace contextRef="#ctx0" brushRef="#br0" timeOffset="482095.6328">5302 5683 39,'0'0'65,"0"0"-1,0 0-13,0 0 0,0 0 1,0 0-17,0 0 5,0 0-4,0 0 1,0 0-11,0 0-4,15-19 3,-15 19-2,7-7-4,-7 7-5,5-8 3,-4 4-8,-1 4-2,5-9 5,-1 4-3,-4 5-3,6-11 4,-3 7-7,-3 4 7,4-8-3,-2 3-6,-2 5 4,4-7-1,-4 7-8,0 0 19,2-12-19,-2 12 13,0 0-6,0 0 1,-2-9 5,2 9-6,0 0 1,0 0-5,0 0 11,0 0-9,0 0-4,-2-9 6,2 9-6,0 0 4,0 0 2,0 0-4,0 0-3,0 0 3,0 0 1,0 0-4,0 0 3,0 0-2,-7 20 8,7-20 2,0 0-4,-1 15 6,1-9 8,0-6-19,0 11 12,1-4 2,-1-7 8,0 17-3,1-7 3,-1-1-10,2 3 14,-2-6-13,2 3 5,0 3 1,-2 0-5,0-2 3,1 0 3,0-5-6,2 7 2,-3-3 3,1-1 2,0-1-8,-1-7 1,3 14 10,-3-10-10,0-4-2,1 13 0,-1-8-3,0-5 2,0 0-6,0 12 9,0-12-1,3 5 3,-3-5-11,0 0 4,0 0 0,0 0-7,1 7 5,-1-7-12,0 0-20,0 0-15,0 0-28,0 0-26,0 0-63,0 0-171,0 0 75</inkml:trace>
          <inkml:trace contextRef="#ctx0" brushRef="#br0" timeOffset="483557.5469">5671 5729 62,'7'-5'68,"-7"5"-7,2-7-3,-2 7-5,4-9-1,-1 3-6,-3 6-7,6-9 11,-2 3-3,-4 6-9,4-8-6,1 2 6,-4-1-4,1 2-4,-2 5 1,3-12-5,-2 5-2,3 0 5,-2-1-11,-2 8-4,3-12 6,-1 5-1,-2 7-11,1-11 5,-1 5 0,0 6 3,0-9-4,0 9-2,-1-10-10,1 10 11,0 0-3,-3-10 5,3 10-8,-4-5 4,4 5-5,0 0-1,-5-7 9,5 7 3,0 0-11,-5-5 4,5 5-1,0 0 0,0 0 0,-10-2-8,10 2 6,0 0 0,0 0-9,0 0 9,0 0-4,-10 0-3,10 0 0,0 0 9,0 0-6,0 0 7,0 0-14,-11 2 11,11-2-1,0 0-4,0 0-2,0 0 3,-6 5 2,6-5-7,0 0 6,-6 2 0,6-2-8,0 0 5,0 0 2,0 0 4,0 0-6,0 0 1,0 0-2,0 0 3,-4 6 6,4-6-10,0 0-3,0 0 4,0 0 2,0 0-1,0 0-3,-4 6 2,4-6 14,0 0-13,-3 6-12,3-6 18,-2 9-4,2-9 6,-2 7 0,2-7 0,-2 10-2,2-10 7,-1 10 3,1-10-3,-2 10 10,2-10-1,0 9-5,0-9 0,0 15-6,0-9 4,0-6 2,0 13 1,0-6 3,0-7-2,2 17-5,-2-10-4,1 0 4,-1-7-4,0 15-3,2-10 2,-2 3-3,2-1 6,-1 1 0,0 3-7,1-5 8,-1 3-1,0-2-14,2 0 11,-3-7 0,1 11-2,0-5-3,-1-6 0,3 11 1,-3-11 3,3 11-2,-2-7-4,-1-4 1,1 10 1,0-5-4,-1-5 9,3 12 1,-2-9-2,-1-3-3,3 11-5,-3-11 0,2 8 10,-2-8-8,3 7 3,-3-7 1,2 11-1,1-7-5,-3-4 7,2 8-4,-2-8 10,3 6-8,-3-6-10,4 7 7,-4-7-8,6 4 3,-6-4 8,5 4-6,-5-4 1,0 0-5,7 4 8,-7-4-1,0 0-3,6 3-5,-6-3 10,0 0-13,9 0 10,-9 0-5,0 0 2,11-5 9,-11 5-6,0 0 2,9-5-2,-9 5 3,7-1 2,-7 1-7,5-6 6,-5 6-3,8-7-1,-8 7 3,2-7 0,-2 7-4,5-6 1,-5 6-5,4-9 12,-3 4-11,-1 5 8,2-14-3,-2 9 4,0 5-1,1-10 2,-1 10-15,0 0 11,-1-13-6,-2 9 6,3 4 1,-2-9-2,2 9 6,-4-10-5,4 10 3,-3-7 5,3 7-10,0 0 5,-6-5 1,6 5 1,0 0-2,0 0-2,-10-3-1,10 3-4,-9-2 5,9 2-6,0 0 3,-11 0 8,11 0-3,0 0-1,-14 5-13,9-3 3,5-2 0,-6 9 0,2-6 0,0 1 2,4-4-7,-7 8 2,3-5-8,4-3-12,-4 6-6,0 0 0,4-6-17,-4 5-11,4-5-12,-2 5-21,2-5-98,-3 9-209,3-9 92</inkml:trace>
          <inkml:trace contextRef="#ctx0" brushRef="#br0" timeOffset="484018.4844">5869 5717 70,'0'0'95,"0"0"-17,0 0-12,0 0 8,0 0-11,0 0-11,0 0-1,0 0-4,0 0-5,0 0 7,0 0 1,0 0 1,0 0-9,0 0-11,18-2 0,-18 2 1,12-1-3,-12 1 1,13 0-7,-3-2-3,-10 2 0,11-2 6,-3 1-8,-1 0-11,-7 1 2,11-3-22,-11 3-21,10-3-20,-10 3-15,0 0-23,9-2-49,-9 2-153,0 0 68</inkml:trace>
          <inkml:trace contextRef="#ctx0" brushRef="#br0" timeOffset="484299.7344">5862 5812 68,'0'0'69,"0"0"15,0 0-7,14-3-12,-14 3 2,12 2-5,-12-2-2,0 0-15,16-4-5,-16 4-6,14 0 0,-14 0-5,11-3-3,-11 3 0,11 0-1,-11 0-6,11-4 4,-11 4-12,10-1-5,-10 1-21,9-4-17,-9 4-15,9-1-25,-9 1-46,0 0-127,7-4 57</inkml:trace>
          <inkml:trace contextRef="#ctx0" brushRef="#br0" timeOffset="484916.9219">6120 5777 46,'0'0'92,"0"0"-9,0 0 2,0 0-6,0 0 6,0 0-12,0 0-8,0 0-15,0 0 4,0 0-11,0 0-4,0 0-6,0 0-2,0 0-9,0 0 6,0 0-12,0 0 18,0 0 0,24-4 6,-24 4-4,10-3-6,-10 3-5,13-2 0,-8 0 0,-5 2-2,10-2 1,-10 2-2,10-1-6,-10 1 2,7-2-4,-7 2-4,0 0 6,8 0 1,-8 0-3,0 0-3,0 0-4,0 0-1,0 0-3,0 0-1,7-3-4,-7 3-6,0 0-10,0 0-18,0 0-26,0 0-16,0 0-16,0 0-86,0 0-195,0 0 86</inkml:trace>
          <inkml:trace contextRef="#ctx0" brushRef="#br0" timeOffset="486182.5469">6345 5642 6,'0'0'75,"-4"-5"-9,4 5-5,0 0-5,0 0 0,0 0-12,-4-6 3,4 6 0,0 0-4,0 0-4,0 0-2,0 0-5,-1-8-11,1 8 2,0 0-3,0 0-3,0 0-1,2-10-2,-2 10 3,0 0 0,7-5-6,-7 5 0,0 0-11,0 0 6,5-5 9,-5 5-13,0 0 2,6-4 3,-6 4 0,0 0-8,0 0 6,9-1-5,-9 1 5,0 0-4,0 0 5,0 0 2,13 3-10,-13-3 6,6 2-1,-6-2-1,5 4 5,-5-4-3,0 0 8,7 6-11,-7-6-1,6 5 6,-6-5 0,4 5-8,-4-5 6,5 8-1,-5-8-6,5 9 3,-5-9 0,3 2 12,-3-2-8,4 10 1,-4-10 3,1 7-3,-1-7-1,3 7 5,-3-7 3,1 8-5,-1-8 8,0 0-3,0 9 15,0-9-5,-4 8-2,4-8-8,-3 7 8,3-7-3,-2 9 3,2-9 4,-3 7-2,3-7-1,-4 6 10,4-6-13,-5 9 0,4-6 0,1-3-3,-5 8 1,5-8 1,-6 8 0,2-4-2,4-4-10,-5 9 2,2-5-1,3-4-3,-3 8-2,3-8 1,-5 8-1,5-8 4,-6 9-4,3-7 2,3-2 0,-5 10-1,3-5 0,2-5 1,-5 7-9,5-7 4,-6 7 6,6-7-9,-3 9 11,0-6-3,3-3-6,-5 10 9,3-5-2,2-5 0,-4 9-4,4-9 3,-6 7 2,4-4-10,2-3-4,-4 7 3,4-7 9,0 0 1,-3 8-2,3-8-7,-2 5-1,2-5 14,0 0-4,0 0 3,-3 7-9,3-7 3,0 0-7,0 0 1,0 0 2,0 0 2,0 0-4,0 0 0,0 0 4,0 0 1,0 0 0,0 0 6,0 0-9,14 0 7,-14 0-5,0 0-2,0 0 7,0 0-3,16-7-6,-16 7 3,7-2 6,-7 2-3,9-1-7,-9 1 10,0 0-5,14 1 10,-8-4-7,-6 3-6,9 0 5,-9 0-3,9-2 6,-9 2-6,10-1 4,-10 1 0,7 0-4,-7 0 2,0 0-3,11-2-4,-11 2 3,6-1 21,-6 1-16,0 0 3,10-1-3,-10 1-3,0 0-4,0 0 9,0 0-5,0 0 6,8-1 0,-8 1-7,0 0 0,0 0 6,0 0-6,0 0 4,0 0 4,0 0 2,0 0-1,0 0-6,0 0-4,0 0 10,0 0-3,0 0-1,0 0 1,0 0-10,0 0-9,0 0-10,0 0-6,0 0-24,0 0-19,5-5-36,-5 5-74,0 0-199,0 0 89</inkml:trace>
        </inkml:traceGroup>
        <inkml:traceGroup>
          <inkml:annotationXML>
            <emma:emma xmlns:emma="http://www.w3.org/2003/04/emma" version="1.0">
              <emma:interpretation id="{26A2BE46-C254-4A26-AF8D-53E2C4CD40C0}" emma:medium="tactile" emma:mode="ink">
                <msink:context xmlns:msink="http://schemas.microsoft.com/ink/2010/main" type="inkWord" rotatedBoundingBox="6743,5055 7639,5097 7624,5430 6727,5388"/>
              </emma:interpretation>
            </emma:emma>
          </inkml:annotationXML>
          <inkml:trace contextRef="#ctx0" brushRef="#br0" timeOffset="487502.8594">6912 5702 5,'0'0'73,"0"0"-8,0 0-13,0 0 0,0 0-8,0 0 4,0 0-3,13-19-6,-13 19 13,0 0-14,0 0-3,0 0 2,0 0-7,0 0 6,-4-10-15,4 10 1,0 0 7,0 0-16,-3-9 8,3 9-6,0 0-4,-1-7 10,1 7-6,-5-5 8,5 5-4,0 0 4,0 0-5,-9-6 17,9 6-23,0 0 1,0 0 0,-12-2 8,12 2-18,0 0 3,-8-2 9,8 2-5,0 0-5,0 0 11,-13 2-14,13-2 6,-7 3 7,7-3-4,-6 5 0,6-5-4,-6 2 5,6-2 1,-5 7-7,5-7 12,-9 8-1,5-4-3,1 1 3,-1 0-2,1 0 1,-2 2 1,5-7 0,-6 12 2,4-5-3,2-7 0,-5 12-3,5-12 4,-2 15 3,2-15 1,-1 15-2,1-15-4,1 13-2,-1-13 3,2 12-8,-1-6 2,-1-6 4,2 9-6,1-3 3,0-1 1,-3-5-11,7 7 14,-7-7-8,7 5 0,-2-1 5,-5-4-6,7 3-1,-7-3 3,7 3-4,-7-3 0,6 2 4,-6-2-4,0 0 8,12 2-5,-12-2-1,9-2-3,-9 2-8,0 0 7,14-2 6,-14 2-8,6-3 8,-6 3-8,0 0-2,8-3 8,-8 3 0,6-2-6,-6 2 5,0 0 0,10-1-5,-10 1-2,0 0 5,8-1-1,-8 1-2,0 0-3,8-3-4,-8 3-8,0 0-7,0 0-9,0 0-7,0 0-5,0 0-5,14-4-10,-14 4-11,0 0 4,5-3-12,-5 3-10,0 0-12,0 0-68,5-2-180,-5 2 80</inkml:trace>
          <inkml:trace contextRef="#ctx0" brushRef="#br0" timeOffset="488010.6719">7074 5657 15,'0'0'74,"0"0"-10,0 0-4,0 0-14,0 0 1,0 0 1,0 0-5,26-5-4,-26 5-3,13 0 2,-7-2-3,-6 2-4,14-1-3,-8-2-2,2 2-2,-8 1-6,15 0 0,-8-1-25,-7 1-10,11-3-18,-4 2-20,-7 1-41,9-3-104,-9 3 46</inkml:trace>
          <inkml:trace contextRef="#ctx0" brushRef="#br0" timeOffset="488299.7344">7088 5715 22,'7'3'96,"-7"-3"-3,7 4-9,-7-4 6,9 2 3,-9-2-14,11 1-6,-11-1-19,12 1 0,-12-1-1,9 0-9,-9 0 5,11 1-10,-11-1-5,12 2-3,-12-2-11,9-2-1,-9 2 2,9 0 0,-9 0-5,12 0-7,-12 0-16,9-2-19,-9 2-16,7-1-23,-7 1-14,9-4-68,-9 4-157,0 0 70</inkml:trace>
          <inkml:trace contextRef="#ctx0" brushRef="#br0" timeOffset="488909.1093">7314 5674 70,'-2'6'76,"2"-6"0,0 0-4,0 0-18,0 0 1,0 0 0,0 0-12,0 0-1,0 0-3,0 0 6,0 0-4,0 0-10,0 0 2,18 3 3,-13-2 8,-5-1 1,11-1-4,-11 1-2,13 0 0,-13 0-2,14 0-3,-6 0-3,0-2-2,-8 2-6,15-1 5,-15 1-4,10-1 2,-3 0 3,-7 1-8,10-4-8,-10 4-2,11-1-4,-11 1 4,8 0-6,-8 0 2,0 0 10,8-4-14,-8 4-2,0 0 0,0 0-18,0 0-15,10 0-26,-10 0-21,0 0-113,0 0-207,0 0 92</inkml:trace>
          <inkml:trace contextRef="#ctx0" brushRef="#br0" timeOffset="489784.1093">7609 5596 71,'0'0'69,"-6"-5"-12,6 5-1,0 0-5,-5-5-6,5 5 0,0 0-11,0 0-1,-1-9 2,1 9-7,0 0 0,0 0-9,4-11-7,-4 11 11,0 0-12,5-7 9,-5 7-6,5-6-5,0 3 8,-5 3-10,6-5 7,-6 5-6,8-3 0,-8 3-8,7-4 2,-7 4 0,0 0-1,11-2 6,-11 2 8,8 0-14,-8 0 5,0 0-3,11 1 1,-11-1 1,9 3 9,-9-3-4,8 5 10,-6 0-4,-2-5 15,5 7-12,-2-2-3,0-1-6,-1 2 12,-2-6-11,3 10 16,-1-6-8,-2 4 6,0-8 0,0 10-3,0-10 7,3 11 1,-3-11 4,-4 12-3,2-4 6,-1-3-1,2 2 5,-3 0-2,0-2-6,-1 2-2,-2 0 5,1 1-5,6-8 2,-11 14-11,5-7-5,1 0 5,-1-1-6,0 3 0,0-1 2,6-8-8,-9 11-2,7-6-1,2-5 3,-9 13-3,5-9-4,4-4 4,-5 10-3,5-10 1,-5 12-1,5-12-9,-4 9 7,4-9-1,-1 8 4,1-8 0,0 0-4,0 0-1,0 0-12,5 15 13,-5-15 2,0 0-4,5 9-2,-5-9 2,8 5-1,-8-5-1,10 0 2,-10 0 2,0 0 0,0 0-10,19-4-4,-19 4 3,10-3-2,-10 3 0,0 0 2,14-3-3,-14 3-3,8-4-1,-8 4-7,8-6 13,-8 6-1,0 0 5,6-9-6,-6 9 7,0 0 0,4-12 2,-4 12 0,0 0-3,4-11 3,-4 11-1,0 0 11,-3-12-4,3 12 10,0 0-6,-2-11 4,-1 6 3,3 5 6,-4-8 9,4 8-3,-5-9 3,1 3-2,1 1 1,3 5-4,-8-10-2,4 7-2,-1-2-3,5 5-1,-9-7 2,5 2-2,-2 0 0,2-1-3,-1 2-6,5 4 1,-8-7-13,3 3-20,5 4-20,-8-10-34,6 5-22,2 5-49,-7-7-82,5 2-253,2 5 111</inkml:trace>
        </inkml:traceGroup>
        <inkml:traceGroup>
          <inkml:annotationXML>
            <emma:emma xmlns:emma="http://www.w3.org/2003/04/emma" version="1.0">
              <emma:interpretation id="{36CBF1A1-D3EA-4034-9344-A4DB8D905C2C}" emma:medium="tactile" emma:mode="ink">
                <msink:context xmlns:msink="http://schemas.microsoft.com/ink/2010/main" type="inkWord" rotatedBoundingBox="8663,5264 8930,5277 8911,5692 8644,5680"/>
              </emma:interpretation>
            </emma:emma>
          </inkml:annotationXML>
          <inkml:trace contextRef="#ctx0" brushRef="#br0" timeOffset="80323.242">8851 5758 70,'0'0'73,"0"0"-6,0 0-1,0 0 1,0 0 6,0 0-32,0 0-5,0 0-8,0 0 11,0 0-5,0 0 0,0 0 8,0 0-2,0 0-6,0 0 10,0 0 0,0 0-12,0 0 5,0 0 1,0 0-8,0 0 3,0 0 4,0 0-9,0 0 0,0 0-3,0 0 2,0 0-2,0 0 0,0 0-6,0 0 10,0 0-6,0 0 3,0 0-2,0 0 3,0 0-7,0 0 8,0 0-3,0 0-4,0 0 7,0 0-5,0 0-1,0 0-3,0 0-1,0 0 1,0 0-2,0 0-3,0 0 6,0 0-6,0 0 3,0 0-3,0 0 2,0 0-8,0 0 2,0 0-3,0 0-6,0 0 3,0 0 2,0 0-3,0 0-2,0 0 7,0 0-10,0 0 0,0 0 0,14-14-1,-14 14-3,0 0 7,7-5-7,-7 5 3,0 0 3,8-4-1,-8 4 6,8-6-7,-4 4 3,-4 2-3,6-5 2,-6 5-1,7-1 7,-7 1-6,0 0 8,11-3-9,-11 3 3,7-2 0,-7 2-9,0 0 12,9 0-7,-9 0 1,0 0 4,0 0 0,12 1-3,-12-1 0,7 2 4,-7-2-2,6 3-2,-6-3 2,4 5 0,-4-5 7,4 6-3,-4-6-5,4 6 4,-4-6 2,5 7 1,-3-3 0,-2-4 0,1 8 1,-1-8 1,3 9-3,-3-9 11,0 12 5,0-12-8,-3 12-1,3-12 4,-1 13 3,-1-6-1,0-1-3,-3 2-3,3-1 2,-2 0 2,-1 0-1,2 1-4,-1-3 2,1 2 1,-1-2-4,-3 0-7,4 0 0,-3 0 0,1 0-1,5-5 0,-9 8-2,3-4 1,2 1 2,4-5-2,-6 7 2,6-7-4,-7 5 2,7-5-6,-6 3-3,6-3 2,0 0-9,-8 2 8,8-2-4,0 0 5,0 0-5,0 0-4,0 0-1,0 0-5,0 0-1,0 0 2,0 0-1,0 0-6,0 0 0,0 0 0,0 0-1,0 0 6,18-13 0,-18 13-1,8-5 1,-8 5-6,9-4 3,-9 4 2,7-1 4,-7 1 1,0 0-7,12 0 9,-12 0 1,9 1 0,-9-1 5,6 4-3,-6-4 2,7 5 0,-7-5-1,5 5 2,-5-5 3,6 11-6,-3-7 4,-1 1 0,-2-5 7,7 12 0,-5-7 1,1 2 9,-1 0-10,0 3 0,0-1 5,-1 0 8,-1 1 0,2 0 0,-4-2-3,2 4 5,0-4 0,0 1 0,-2 0 5,2-1 7,0-8-14,-3 12 9,3-12-5,-1 12 8,-2-7 1,3-5-2,-2 12-3,2-12 4,-6 5-5,6-5 2,-5 7 0,1-5-1,4-2 6,-8 4 0,8-4-3,-9 4-2,9-4 0,-10-1-11,10 1 7,-12-2-2,12 2-3,-15-2 2,15 2-5,-13-3 4,7 3-6,-3-2-4,0 1 1,9 1 3,-16-1-4,8-2-2,8 3 3,-14-1-5,7 1-2,-2-1 5,2-2 1,7 3-3,-13-2-1,4 2 3,9 0 4,-12-4-9,12 4 5,-9 1-3,9-1 2,0 0-1,-11-1-4,11 1 0,0 0 4,-8-3-4,8 3 1,0 0-6,-9-1 1,9 1 5,0 0-1,0 0-1,0 0-6,0 0 1,0 0 0,-9-3-10,9 3 1,0 0-1,0 0 1,0 0-11,0 0-9,0 0-8,0 0-10,0 0-13,0 0-13,0 0-7,0 0-31,0 0-21,0 0-96,-12 3-256,12-3 114</inkml:trace>
        </inkml:traceGroup>
        <inkml:traceGroup>
          <inkml:annotationXML>
            <emma:emma xmlns:emma="http://www.w3.org/2003/04/emma" version="1.0">
              <emma:interpretation id="{EDE09C64-5ABB-44A2-9B1F-775E983A3F04}" emma:medium="tactile" emma:mode="ink">
                <msink:context xmlns:msink="http://schemas.microsoft.com/ink/2010/main" type="inkWord" rotatedBoundingBox="9284,5184 10548,5243 10516,5934 9252,5875"/>
              </emma:interpretation>
            </emma:emma>
          </inkml:annotationXML>
          <inkml:trace contextRef="#ctx0" brushRef="#br0" timeOffset="27722.6561">10598 5727 53,'0'0'84,"0"0"1,0 0-9,0 0 10,0 0-17,0 0-6,0 0-13,0 0 5,0 0-1,0 0-3,0 0 4,5-5-5,-5 5-3,0 0 3,0 0-6,0 0 0,0 0-13,0 0 6,0 0-3,0 0-4,4-4-3,-4 4 1,0 0-7,0 0 2,0 0-9,0 0 5,3-9-9,-3 9 3,0 0-1,0 0 4,0 0-1,0 0 7,3-5 3,-3 5 4,0 0-1,0 0 2,0 0 3,0 0-4,0 0 3,0-11 1,0 11-2,0 0-2,0 0-4,0 0-3,0 0 0,0 0-7,-9-5 0,9 5-1,0 0 2,-7-4 12,7 4-21,0 0 0,-12 1 4,12-1-3,0 0 1,-14 4 0,8-3 0,6-1 1,-8 5 2,3-3-2,5-2-1,-12 5 1,7 0 6,-1-3-10,-1 3 2,1-1 2,0 0-4,1 1 2,-1-1-1,1 1 1,-4 2 2,4-4-1,0 4-1,0-4 8,0 3-9,1-1 2,0 2 6,-1-2-2,1 0-2,4-5-1,-5 10-3,1-5-1,2 0 1,-2 2-1,4-7 1,-8 10-1,7-6-1,1-4 0,-4 10 0,4-10-1,-2 11-4,2-5 0,0-6 3,-2 9 0,2-9 3,0 10-3,0-10-3,0 10 2,0-10-1,2 10-2,-2-3 2,0-7 4,4 9-5,-3-4 1,-1-5-1,5 10-3,-5-10 4,4 7 3,-2-2-4,-2-5 2,7 8-4,-3-4-1,-4-4 0,5 8 3,-5-8-4,5 5 7,-5-5-3,7 7-2,-3-5 0,-4-2 3,9 7-1,-5-4-1,-4-3-1,8 4 1,-2-2-1,-6-2 1,8 4 2,-8-4 1,9 0-2,-9 0-1,10 2 7,-10-2-4,9 2-3,-9-2-2,8 0 1,-8 0 1,10-2 1,-10 2 2,9-1-5,-9 1 4,0 0-2,9-4 2,-9 4-1,9-2-3,-9 2-1,6-5 1,-6 5-1,8-3-1,-8 3 3,3-5 3,-3 5-5,4-7 1,-4 7-1,4-4 5,-4 4-1,4-8 2,-4 8-7,3-5 4,-3 5 1,0 0 0,2-10-3,-2 10 6,0 0 8,0-7-11,0 7-3,0 0 3,-1-12-1,1 12 3,0 0-3,-1-9-1,1 9 1,-4-5 6,4 5-4,0 0 4,-5-7 1,5 7-5,-6-5-4,6 5 3,-6-5 2,6 5 4,-7-2-4,7 2 2,-8-6 0,8 6-3,-8-2 8,8 2-1,-10-4-3,10 4 2,-10-1 1,10 1 3,-12-2-3,12 2 5,-10-1 3,10 1 0,-14-2 2,14 2 0,-9 1 9,9-1-10,-13 1-2,13-1 1,-9 3-5,9-3 0,-9 1 0,9-1-5,-11 4 2,11-4-5,-8 3-8,8-3-20,-9 5-18,9-5-22,-5 2-31,5-2-25,0 0-31,-8 3-172,8-3-351,0 0 155</inkml:trace>
          <inkml:trace contextRef="#ctx0" brushRef="#br0" timeOffset="29756.8358">9903 5847 30,'0'0'63,"0"0"-2,0 0 9,0 0-7,-3-8 1,3 8-2,0 0-1,0 0-1,0 0 0,0 0-5,0 0 1,0 0-2,0 0-3,0 0-4,0 0-6,0 0 9,-4-6-4,4 6-9,0 0-2,0 0-2,0 0-4,0 0-3,0 0 0,0 0-4,0 0-1,0 0-10,-2-8 2,2 8 4,0 0-7,0 0-2,0 0-1,0 0 2,4-12 3,-4 12-8,0 0 2,3-4 3,-3 4-2,0 0-5,3-8 1,-3 8 6,0 0-3,0 0-8,5-5 6,-5 5-3,0 0 4,8-2-2,-8 2 4,5-5-7,-5 5-3,0 0 1,8-5 1,-8 5-2,0 0 5,7-2-4,-7 2 5,0 0-6,10-3 3,-10 3-3,0 0 2,8 0 2,-8 0-1,0 0-2,9-1 10,-9 1-14,0 0 7,0 0-1,11 1 4,-11-1-5,0 0 4,9 0-8,-9 0 6,0 0 2,9 3 5,-9-3-7,7 0 2,-7 0-9,0 0 4,7 4 6,-7-4-4,7 3 16,-7-3-1,5 6 5,-5-6-3,3 5-3,-3-5 0,2 5-3,-2-5 4,4 8-1,-4-8 0,1 8-1,-1-8 8,0 8-7,0-8 2,0 0-7,0 11 3,0-11 4,0 9-2,0-9-3,0 8-1,0-8-3,0 0 6,-1 11 0,1-11 3,-3 6-2,3-6 1,-2 10 4,2-10-2,-3 7 0,3-7 8,-5 8-9,5-8 5,-6 4-6,6-4 3,-5 8-6,5-8 3,-9 6-4,9-6 9,-7 3-8,7-3-4,-6 4 1,6-4 1,-9 5-5,4-2-1,5-3 2,-6 4 1,6-4-1,-8 6-1,4-3-4,-1 1 4,5-4-3,-8 4 0,8-4 0,-7 6 2,0-4-1,3 3 0,-1-3-4,5-2 3,-9 7 1,4-3-1,0 2-6,5-6 4,-8 7-5,4-6 6,4-1-2,-7 7-3,3-3 4,4-4 2,-5 3-2,5-3 0,-4 7 0,4-7-1,-4 5 4,4-5-2,0 0-3,0 0 3,-5 3-4,5-3 1,0 0-2,0 0 3,0 0-2,0 0 1,0 0 0,0 0 5,-5 6-7,5-6-2,0 0 1,0 0 5,0 0-7,0 0-1,0 0 4,0 0 2,0 0-4,0 0 4,18 0-1,-18 0 2,9 0-1,-9 0 5,11-1-4,-11 1 1,12-1 1,-12 1-2,11 2 2,-3-1-4,-8-1 1,14 0 1,-9 2-1,-5-2 7,17 0-5,-12 2 3,-5-2 3,15 2-3,-7-2 0,-8 0-1,13 1 4,-4-1-6,1 0 4,-10 0 2,15-1 1,-5 2-4,-2-1-1,-8 0 5,13 0-2,-6 0 1,-7 0-2,11 0 1,-11 0-1,11 0-2,-11 0 8,12 0-7,-12 0-5,9 0 2,-9 0 4,7 2-4,-7-2-1,0 0 0,0 0 4,12 0-1,-12 0-2,5 3 3,-5-3-2,0 0 1,0 0 0,8 0 0,-8 0 1,0 0-1,0 0-3,0 0 0,0 0 0,10 0 3,-10 0 0,0 0-1,0 0-2,0 0 4,0 0-3,0 0 1,0 0 1,0 0-2,0 0-2,0 0 2,0 0 0,0 0 0,0 0 2,0 0-18,0 0-27,0 0-43,0 0-44,0 0-173,0 0-328,0 0 145</inkml:trace>
          <inkml:trace contextRef="#ctx0" brushRef="#br0" timeOffset="34342.7732">9385 5825 32,'0'0'63,"19"-7"-9,-19 7-2,0 0-1,0 0 2,0 0-1,0 0 0,0 0-6,0 0 2,0 0-3,0 0-1,0 0 0,0 0-6,0 0 4,0 0-5,0 0-4,0 0-3,0 0-6,0 0 5,0 0-1,0 0 2,0 0 5,0 0-4,0 0-2,-11 20-4,11-20 0,-3 7 0,3-7-5,-3 9 9,0-6-7,3-3 2,-4 11 0,4-11 1,-4 6 2,2-1-7,2-5 1,-6 9-4,4-3 0,2-6 2,-6 9-7,3-5 3,3-4-2,-5 10 1,2-7-5,3-3 2,-2 9-2,2-9-2,-3 11-2,3-11 2,-2 6-1,2-6 1,-2 8-5,2-8 5,0 0 1,0 12 6,0-12-14,0 0 4,2 12-1,-2-12-1,1 7 0,-1-7 1,0 0 2,1 10-1,-1-10-4,3 6 11,-3-6-13,1 6 3,-1-6-2,3 9 4,-3-9-2,0 0 0,1 8 1,-1-8-1,4 5 5,-4-5-3,4 7-6,-4-7 1,4 7 3,-4-7-2,4 5-2,-4-5 12,7 5-13,-7-5 6,6 4 1,-6-4-1,7 3-3,-7-3 3,6 2-1,-6-2 1,10 4-2,-10-4-5,8 1 3,-8-1-1,6 3-1,-6-3 0,10 2 3,-10-2 3,10 0 1,-10 0-1,6 2-1,-6-2-1,0 0-2,14-2 5,-14 2 0,0 0-5,11 0 3,-11 0 1,11-2 0,-11 2-4,12-3 4,-6 3 1,-6 0-1,9-2-6,-9 2-1,11-2 7,-6 0-5,-5 2 4,9-1-4,-9 1 6,9-5-2,-9 5-2,9-5 1,-5 1 2,-4 4-3,8-5 1,-5 2 1,-3 3-1,7-4-1,-7 4 0,7-6 0,-7 6-3,5-6 9,-5 6-3,6-5-1,-6 5 2,6-7-4,-6 7 2,4-6 1,-4 6-1,5-4-2,-5 4 1,5-8-2,-5 8 6,4-5-5,-2 0 3,-2 5 0,6-7-4,-6 7-2,3-7-1,-3 7 4,3-7 5,-3 7-5,4-4-1,-4 4 3,4-8-4,-4 8 0,5-5 3,-5 5 0,2-7 5,-2 7-3,4-8-5,-4 8 4,3-7 2,-3 7-3,2-10 4,1 6-2,-3 4 1,0 0-1,2-9 2,-2 9-3,2-10 4,-2 10-3,1-8 0,-1 8-2,0-9-2,0 9 4,0-8 1,0 8-1,0 0 13,-1-10-3,1 10 3,0 0 3,-3-8 1,3 8-1,0 0 4,-4-7 2,4 7 0,-4-7-4,4 7-5,-6-7-2,6 7 3,-6-5-4,6 5-4,-5-7 3,5 7-1,-7-5-6,3 1 6,4 4-2,-6-5-1,6 5 3,-5-4 4,5 4-2,-9-6 1,5 1-2,4 5 0,-5-5-2,5 5 2,-7-4 10,7 4 1,-6-5 1,6 5-1,0 0 0,-9-4-2,9 4-4,-7-4 1,7 4-2,-7-4-4,7 4 3,-6-2 2,6 2-1,0 0 2,-9-3 0,9 3-4,0 0 2,-9-1 0,9 1-4,0 0 4,-9-2 0,9 2 1,0 0-4,0 0 3,-14 3-4,14-3-1,-5 2 0,5-2 0,-9 2-4,9-2 2,-7 6-2,7-6-5,-7 4-1,7-4-7,-5 7-4,1-3-11,4-4-11,-5 6-18,5-6-19,-7 6-24,7-6-29,-6 4-32,6-4-158,-6 5-339,6-5 151</inkml:trace>
          <inkml:trace contextRef="#ctx0" brushRef="#br0" timeOffset="125207.0311">9738 6082 23,'0'0'47,"1"-12"-5,-1 12-2,0 0 0,0 0-3,0 0 0,0 0-1,0 0-3,0 0 3,0 0 1,0 0-1,0 0-7,0 0 2,0 0-4,0 0 4,0 0-4,0 0-3,0 0 4,0 0 0,0 0 1,0 0-7,0 0-5,0 0 3,0 0 2,0 0 7,0 0-1,0 0 3,0 0-12,0 0 0,0 0 6,0 0-2,0 0 5,0 0 10,0 0-3,16 12-5,-16-12 1,6 7 0,-6-7-4,5 7 5,-5-7-7,1 9 9,2-3-6,-3-6 0,0 11-3,1-5 4,0 0-7,-1-6 0,2 15-2,-2-8 7,1 0-16,-1-7 2,-1 11-16,-2-2-11,2-3-8,-2 4-18,2-1-15,-3 0-18,-1-1-27,1 1-15,-1-1-64,-1 0-191,-1 0 84</inkml:trace>
          <inkml:trace contextRef="#ctx0" brushRef="#br0" timeOffset="126742.1874">9725 6130 14,'0'0'53,"0"0"4,0 0-2,0 0-6,0 0-2,0 0 10,0-10-12,0 10-3,0 0 2,0 0-5,0 0-4,0 0-11,0 0 3,0 0-2,0 0 1,0 0-4,0 0-3,0 0 1,0 0-4,0 0 7,0 0-11,0 0 3,0 0-2,0 0 4,0 0 6,0 0-9,0 0-1,0 0 6,0 0-6,3 25 0,-3-25-4,0 0 1,0 6 5,0-6 6,0 0-10,0 0 6,-4 9-8,4-9 2,-4 7 1,4-7 2,-5 2 5,5-2-3,0 0-1,-7 3 4,7-3-7,0 0 1,0 0-2,0 0 4,-12-1-12,12 1 1,0 0 1,0 0 3,-8-5-7,8 5 0,0 0 0,0 0 4,-4-9-5,4 9-2,0 0 4,0 0-6,0 0 1,4-12-4,-4 12 6,0 0 5,5-8-4,-5 8-3,0 0 3,0 0 0,4-7-3,-4 7 1,0 0-5,0 0 3,0 0 1,0 0 1,0 0 1,0 0 9,0 0 0,0 0-12,0 0-3,0 0 6,0 0 3,0 0 4,0 0-5,0 0 0,0 0 5,0 0-4,0 0 1,6 16 2,-6-16-7,0 0 8,0 0-4,0 0-3,0 0 5,0 0 2,0 0-4,0 0 1,0 0-4,0 0-1,0 0-6,0 0 4,0 0 8,0 0-8,0 0 4,0 0-4,-15-14 1,15 14 0,0 0 3,0 0 3,0 0-5,5-15 4,-2 11-2,-3 4 2,6-4-5,-6 4 4,6-8-3,-2 6 4,-4 2-1,7-3 11,-7 3-3,7-2 13,-7 2-1,10-2-2,-10 2 6,0 0 1,12 4-3,-12-4 2,7 5 10,-4 1 3,1-2 4,-1 2 9,0 5-3,0-4 5,-2 4-2,-1 0-1,0 1-5,-1 4-1,-2-5-3,2 3-7,-3-2-9,-1 5-7,-1-3-34,0 1-25,-2-1-47,1-1-35,-1-1-152,-4 2-299,2 0 133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44:44.5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3400 6823 18,'0'0'64,"0"0"3,0 0-2,0 0 9,0 0 5,0 0-2,0 0-4,0 0-6,0 0-7,0 0 0,-1-10-1,1 10-3,0 0 3,0 0-9,0 0 6,0 0-6,0 0-2,0 0-15,0 0 4,0 0-4,0 0 3,0 0-4,0 0 1,0 0-8,0 0 1,0 0-5,0 0 3,0 0-7,0 0 4,0 0-3,0 0-6,0 0 1,0 0-2,0 0-2,0 0 0,0 0-5,0 0 3,0 0 0,0 0 3,-7 21-5,7-21 1,-3 18-3,1-12 2,1 3-7,-3 2 5,4 0 0,-3 1 8,2-1-7,0 4 2,0-3-3,1 2 2,0-2-4,-2 0-3,4 0 13,-4 1-5,4-2-3,-1-1-4,-1 2 9,2-2-7,-2 1-1,3 0 0,1-1 2,-3-3-1,1-2 0,0 2 1,2 0 1,0-2 0,-1 0 0,1 2 6,0-2-14,2-1 11,-2 1-8,0 0 6,1-2-2,-5-3 2,8 7-5,-4-6 2,2 3 2,-6-4 0,9 5-6,-4-3 6,-5-2-2,8 4 3,-8-4-8,9 2 4,-9-2 2,9 0 1,-9 0 0,10-4-5,-10 4 3,11-5 1,-7 1-1,1-1 4,2 2-6,-3-2 2,2-2 0,0 1 2,-1-2-3,1 1 6,-1-3-9,0 1 6,-1 0-3,1-2 2,-3 4-2,2-3 4,1-1 4,-2-4-7,1 4-1,0 0 1,-1 1-1,2-2 0,-2 2-2,-1-2 1,-2 3-3,3-2 5,0 2-9,-2-3 9,0 1 1,-1 0-4,3-1 4,-3 4 0,0-2-3,0-1 1,0 2 2,0 9 4,-3-15-11,3 7 5,-2 2 5,0-2-4,0 0-2,2 8-2,-3-14 3,1 7 3,0 0-3,2 7-1,-7-11 1,3 4 1,1 0-9,0 3 6,3 4 1,-7-8 0,2 4 1,5 4 0,-9-8 13,4 6-14,5 2-4,-10-5 9,3 4-8,0-3 4,7 4-1,-12-2-2,12 2 0,-11 0-1,3-1-5,8 1 6,0 0-1,-17 1-3,12 1 3,-4 1 2,2 1-5,0 3 4,-2-1-7,1 2 0,0 2-12,1 0 3,0 1-36,-1 1-11,0 4-26,2-1-21,1 5-93,0-1-224,-3-3 100</inkml:trace>
  <inkml:trace contextRef="#ctx0" brushRef="#br0" timeOffset="656.25">3682 7146 34,'0'0'100,"0"0"2,0 0-2,0 0 3,0 0-12,0 0 5,0 0 1,0 0-15,0 0-9,0 0-6,0 0-7,0 0-10,0 0-3,0 0-6,0 0-1,0 0-8,0 0 2,0 0-8,0 0-4,0 0-7,12 11 16,-10-5-6,-2-6-8,4 9 5,-3-2-4,1 2 5,-2-2-10,0 1-5,0 2 9,0 1-2,-2 0 0,0-2-3,-2 3-22,-1-3-27,1 0-48,-1 0-37,-3 0-91,1-1-230,-2 0 102</inkml:trace>
  <inkml:trace contextRef="#ctx0" brushRef="#br0" timeOffset="1718.75">3882 6910 84,'0'0'81,"0"0"1,0 0 4,0 0-6,0 0-3,-16-9 1,16 9-7,0 0 3,-4-6-6,4 6 4,0 0-2,-2-7-7,2 7-5,-3-9-7,3 9-7,0 0 2,0-12-7,0 12-1,-1-9 1,1 9-9,1-12-10,-1 12 11,0-9 0,0 9-6,0-8 3,0 8-5,3-9-6,-3 9 0,2-10 3,0 3-9,-2 7-3,2-10 4,3 3 0,-2 2-5,1 1 2,-4 4 2,7-8-3,-4 5-5,1-3 2,1 2 1,1-1-4,-6 5 3,10-6 1,-4 1-2,-1 3-5,-5 2 9,11-4-7,-11 4-1,9-1 0,-9 1 1,9 0-4,-9 0 3,10 2-2,-10-2 8,11 5-5,-8-3 0,-3-2-1,8 8 6,-5-6-6,2 3 1,-5-5 0,6 7 5,-3-3-3,0 2 2,-1-1-5,-2-5 0,2 11 0,0-5 5,-2-6-5,0 14 0,-2-7 1,0 1 0,-1 1-2,1 3 5,-4-3-5,3 2 1,-4 1 2,2 2 1,-1-2-1,-1 4 5,-1-2-9,1 1 1,2-4 1,0 1 1,-2 5 5,1-3-2,2-4-2,-1 2 1,1 0-1,2-2-1,-1 0-3,1 1 5,0-2-10,0-1 5,2-2-4,0-6 4,-2 12 0,5-5 14,-3-7-19,3 12 6,-1-7-3,1 0 5,-3-5-8,8 5 2,-5-2 6,-3-3-2,10 4-2,-4-3-1,-6-1-1,11-1 4,-11 1-2,14-3 6,-7 1-3,0-1 2,-2-1-7,4 1 3,-1-2-2,0 1 7,-3-1-2,0 2 1,1-1 1,-2-1-8,-4 5 8,6-10 1,-3 5-3,-3 5 2,3-11 0,-2 4 1,-1 7 0,0-13-2,0 13 4,-4-12 2,1 5 24,-3-3-2,1 3-1,-4-1-1,1 0-6,-1-1 4,-1 3-5,0 0 0,1-1 6,-2 0-1,3-2-16,-1 1 5,0 1-4,0-1-4,1 1-4,-1-2-21,3 3-30,-2-3-31,5 4-33,-3-5-55,1 3-100,1 0-289,2-4 128</inkml:trace>
  <inkml:trace contextRef="#ctx0" brushRef="#br0" timeOffset="5928.7109">16604 14974 36,'0'0'56,"0"0"0,-2-9-5,2 9-9,0 0-6,0 0 13,0 0-7,0 0-4,0 0-3,0 0 3,0 0-12,0 0 0,0 0 0,0 0-3,0 0 8,0 0-6,0 0-8,0 0-3,0 0 3,0 0-6,0 0-1,0 0-2,0 0 1,0 0-5,0 0 1,0 0 5,0 0 4,0 0 2,0 0 2,0 0-2,0 0-3,0 0 4,2 28-13,-2-28 2,0 9 3,0-9-5,-2 10 0,2-10 2,0 13-2,2-8 5,-2-5-9,-2 10 10,2-10-5,0 12 8,0-12-13,-1 10 0,1-10 6,0 9-3,0-9 1,-1 11-2,-1-6 3,2-5-1,2 11 3,-2-11-3,1 11-6,0-5 8,-1-6-6,2 11 1,0-5 5,-2-6-4,3 9-1,-3-9-2,1 11-3,0-8 8,-1-3 4,2 10-13,-2-10 7,2 7-1,-2-7-7,3 10 7,0-6-7,-3-4 14,3 6 0,-3-6-5,3 7 4,-3-7 2,3 8-8,-3-8-3,3 6-6,-3-6 1,4 6 4,-4-6 3,2 7-2,-2-7 5,4 7-12,-4-7 15,4 5-4,-4-5 1,6 9-5,-6-9 2,2 6 4,-2-6-3,5 4 2,-5-4-5,2 5 2,-2-5 1,0 0 3,0 0 0,4 4-6,-4-4 2,0 0 3,0 0-5,0 0-2,4 5 2,-4-5-1,0 0 5,0 0 3,0 0 3,0 0 6,0 0-1,0 0-13,10-1 8,-10 1 3,0 0-2,0 0-3,0 0-6,0 0 8,0 0 6,0 0 9,13-4 3,-13 4 4,0 0-3,5-4-3,-5 4 2,0 0-4,7-5-8,-7 5 0,4-5 1,-4 5-2,4-5 1,-4 5-3,0 0 3,6-7-2,-6 7 0,0 0-5,6-7 0,-6 7-3,3-7 3,-3 7-3,2-5 0,-2 5-1,3-8-1,-3 8 1,4-6 1,-4 6-11,3-7 11,-3 7-2,4-6 0,-4 6 2,0 0 1,1-11 4,-1 11-4,4-6 0,-4 6-5,3-9 6,-2 4-5,-1 5-7,3-8 13,-3 8-6,0 0-1,1-11 5,-1 11-4,3-8-4,-3 8 3,0-10-3,0 10 2,0-9 5,0 9-7,0-10 6,0 10 3,0-9-2,0 9-5,0-8 2,0 8-2,-2-10 4,2 10-3,0 0-3,0-14 2,0 14-2,0-9 8,0 9-7,-1-8 7,1 8-5,0 0 2,1-12-3,-1 12 9,-2-10-15,2 10 4,1-9 4,-1 9-2,0-9 1,0 9-8,0-8 7,0 8 5,-1-10-1,1 10-4,0-11-4,0 11 6,-2-9-1,2 9 2,-1-12-3,1 12 4,-1-7-4,1 7 2,0 0 2,-1-11 2,1 11-2,-2-8 0,2 8-5,0 0 5,0 0-4,-2-10-7,2 10 3,0 0 7,-7-7-6,7 7 10,0 0-8,-3-4 4,3 4 1,0 0 8,-6-5-10,6 5-6,0 0 1,0 0 4,-7-3 1,7 3 0,0 0-8,-9-2 6,9 2 1,0 0 1,0 0-7,0 0 3,-14 2 6,14-2 1,0 0-3,0 0-1,-11-2 3,11 2 6,0 0-2,-10 2-4,10-2-4,0 0 3,-9 0 1,9 0-11,0 0 15,-7 3-6,7-3-2,0 0-6,-8 4 7,8-4-7,-5 4 9,5-4-3,-6 5 0,6-5 1,-6 5 0,6-5 5,-3 7-13,3-7 0,-4 6 3,4-6 2,-3 7-4,3-7 4,-2 9-21,2-9-21,0 8-20,0-8-14,-2 12-25,2-12-85,-1 10-205,0-3 90</inkml:trace>
  <inkml:trace contextRef="#ctx0" brushRef="#br0" timeOffset="7342.7733">17165 15150 37,'-3'-7'66,"3"7"-3,0 0 1,0 0-4,0 0-1,0 0-6,0 0-2,0 0-3,0 0 1,0-10-10,0 10-1,0 0-9,0 0 4,0 0-11,0 0-2,0 0-3,0 0 6,0 0-5,0 0 3,0 0-6,0 0 1,0 0-4,0 0-1,0 0 1,0 0-1,0 0-1,0 0 0,0 0-3,0 0-1,0 0 3,0 0 1,0 0-2,0 0 3,0 0-4,0 0 2,0 0-6,-4 22 10,4-22-1,-1 7-7,1-7-1,-5 6 3,5-6-6,0 0 2,-3 7-1,3-7 5,0 0-3,0 0-2,-4 5-5,4-5 21,0 0-11,0 0 7,0 0 2,0 0-1,0 0 0,0 0-5,0 0-2,0 0 1,0 0-1,0 0 0,0 0-10,0 0 10,0 0-2,0 0 2,0 0-7,0 0 5,0 0-5,0 0 5,0 0-7,0 0 5,0 0-6,0 0 10,0 0-9,0 0-5,0 0 8,0 0-2,0 0 10,0 0-12,0 0 3,0 0-3,0 0 0,0 0 3,0 0 0,0 0-1,0 0 8,0 0-9,0 0 0,0 0 1,0 0 1,0 0 4,0 0-7,0 0 2,0 0 2,0 0 0,0 0-4,0 0 6,0 0-10,0 0 9,0 0 5,0 0-4,0 0-2,0 0 2,0 0-4,0 0 1,0 0-2,0 0-2,0 0 5,8-21-2,-8 21-1,0 0 1,0 0-3,9-1 13,-9 1-13,0 0 1,0 0-5,0 0 14,14 5-6,-14-5 4,5 5 3,-5-5-1,4 7-2,-1-1 5,-3-6-2,0 11-6,0-4 5,1 1-2,-2 4-1,-1-3 2,0 0-6,-1 2 2,1 0 2,-1 1-4,-2-1-22,1 0-30,-2-1-17,1 0-29,-2 2-81,1-3-193,-3 1 86</inkml:trace>
  <inkml:trace contextRef="#ctx0" brushRef="#br0" timeOffset="10008.789">17639 15133 4,'0'0'64,"0"0"-1,0 0-10,0 0 1,0 0-5,0 0-5,0 0-3,0 0 6,0 0-5,0 0 6,0 0-3,0 0-3,0 0 6,-5 5-5,5-5-2,0 0-6,0 0 11,0 0 0,0 0 0,0 0-3,0 0 1,-13-1-1,13 1 6,0 0-10,0 0 5,0 0-1,0 0-5,-12-3-8,12 3 5,0 0-8,0 0-3,-6-8-4,6 8 0,0 0-1,-4-6-6,4 6 3,-4-5 0,4 5-3,-5-7 5,5 7-6,0 0-5,-4-8 3,4 8 5,-2-5 2,2 5 1,-4-7-10,4 7 1,0 0-3,-5-9 4,5 9-5,0 0 4,-3-10-8,3 10 7,-2-6 0,2 6-2,-2-6 1,2 6 1,0 0-6,-2-10 8,2 10-11,-2-10 6,2 10-2,0 0 9,4-10-5,-4 10 1,0 0-10,2-9 0,-2 9 1,1-9 2,-1 9 0,2-7-1,-2 7-3,4-7 7,-4 7-4,6-7 3,-6 7-4,5-6 0,0 3 0,-5 3-1,5-8 0,-5 8 2,5-8 1,-5 8 1,6-5-3,-2 2 4,-4 3-6,7-5 0,-7 5 3,6-3 2,-6 3 0,6-4 2,-6 4-7,7-5 3,-7 5-6,6-2 5,-6 2 4,9-3 0,-9 3-8,6-3 4,-6 3 5,0 0-7,7-4 3,-7 4 0,0 0-1,0 0-3,0 0 1,0 0 3,13 3 1,-13-3 1,0 0 1,0 0-6,10 4 3,-10-4 0,4 3 0,-4-3 1,5 2 2,-5-2-4,6 5 1,-6-5 0,5 5 0,-5-5 4,5 6-3,-5-6-4,4 8 1,-4-8-1,1 8 2,2-4 4,-3-4-5,4 5 2,-4-5 1,4 12-2,-4-12-1,0 7 4,2-2-2,-2-5 0,2 10 2,-2-10-1,0 7-4,0-7 0,0 0 2,-2 14 6,2-14-8,-2 12 5,2-12-2,0 8 3,0-8-6,0 8 7,0-8-4,-2 8-1,2-8 1,-5 9 7,5-9-6,-4 7 0,1-3-2,3-4 4,-5 7 1,5-7-4,-7 6-2,7-6 4,-6 6-3,1-3 1,5-3-4,-7 5 4,1-1 2,6-4 3,-8 8-1,3-5-3,0 1 0,5-4-2,-8 8 4,3-4 1,0 1-8,1 0 4,4-5-1,-7 6 5,1-1-4,1-2 0,0 2-3,5-5-3,-7 9 6,1-5-3,3 1 3,-1 1-3,4-6 0,-9 11 1,6-4 0,0-3-3,-1 1 4,4-5-2,-7 9 3,5-4 1,0 1 0,2-6 3,-4 10-6,4-10 1,-4 9 1,1-5 0,3-4-1,-1 8 1,1-8-2,-3 7-3,3-7 7,0 0-1,-1 10-3,1-10 3,-1 7-2,1-7 2,-3 9-5,3-9 4,0 0 3,0 0-2,1 13 1,-1-13-5,0 0 4,0 0 3,0 7-8,0-7 1,0 0 0,3 8 1,-3-8 5,0 0 4,6 4-10,-6-4 5,5 4-3,-5-4 4,0 0-2,8 3 2,-8-3-3,5 3 3,-5-3 0,9 0 2,-9 0 8,0 0-13,14 0 4,-14 0 0,8 0-5,-8 0 3,7 0-4,-7 0 4,0 0 0,13 0 2,-13 0 0,8-3-1,-8 3-4,8-2 2,-8 2 2,7-2-2,-7 2 3,10-4-1,-10 4-1,7-3 0,-7 3-5,8-4-1,-8 4 8,8-5-1,-8 5-4,7-5 2,-7 5-1,6-3 1,-6 3-2,9-4 1,-9 4 1,4-5 2,-4 5-2,0 0 3,8-6 3,-8 6 2,5-5-11,-5 5 2,2-5 5,-2 5-5,5-3-4,-5 3 4,0 0-1,6-4-1,-6 4 4,0 0-3,0 0 3,0 0 2,0 0-6,0 0 6,0 0-4,-4-15-2,4 15 1,0 0 4,0 0-8,-2-9 7,2 9-4,0 0 1,-2-9 4,2 9 0,-4-8-5,4 8 4,0 0-4,-4-9-1,4 9 4,-4-5-2,4 5-3,-3-8 5,3 8-4,-6-7 5,6 7-2,-3-8-2,3 8 8,-6-6-2,6 6-5,-6-8 3,2 3 1,4 5 0,-11-7-4,7 4 2,4 3 2,-9-5-1,9 5-9,-9-4 8,4-1 0,5 5-1,-10-2-1,10 2 2,-9-4-4,9 4 0,-10-3-1,10 3 2,-8-3 1,8 3-14,-9-7-22,5 4-9,4 3-30,-5-4-29,5 4-29,-10-7-95,6 2-246,0-1 109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49:40.77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16693 4099 80,'0'0'83,"0"0"5,0 0-1,0 0-6,0 0-5,0 0 14,3-5-4,-3 5 8,0 0-12,0 0-7,0 0 5,0 0-11,0 0-9,0 0 1,0 0-11,0 0-3,0 0 1,0 0-2,0 0-10,2-9-5,-2 9 0,0 0-3,2-7 2,-2 7 6,0 0 5,1-7-5,-1 7 5,2-7-11,-2 7 1,0 0-3,0-9-3,0 9-4,0 0-2,0-13 0,0 13-1,0-8-8,0 8 2,0 0-1,-1-11-2,1 11 0,-2-7 3,2 7-7,-3-11 1,3 11 0,-4-9-4,1 4 3,3 5 1,-5-7 1,5 7-3,-5-7 1,5 7-6,-3-7 4,3 7-3,-8-8 3,8 8-2,-8-5 3,8 5-8,-9-4 9,9 4-7,-10-4 4,10 4-4,-10-3 1,3 2-2,7 1-1,0 0 1,-15-2 3,15 2-4,-10-1-1,10 1 7,-14 1 0,14-1-1,-13 0-2,13 0 0,-12 2 3,12-2 3,-11-1 2,11 1-2,-9 1-9,9-1 0,-9 3 3,9-3 2,-11 2-3,4 3-2,7-5 3,-5 4-2,5-4 2,-8 4 1,8-4-1,-7 7-3,7-7 3,-4 9-5,0-4 7,4-5-2,-5 11 1,2-6 0,3-5-3,-4 12-1,3-6 11,-1 3-1,0-2-6,2-7 1,-5 12 5,5-4-3,-1-3 4,1-5-7,-1 14-5,0-8 1,-1 3 7,2-2-1,0-7-11,0 14 9,-1-9 2,1-5-3,-1 16 6,1-9-7,1-1 2,-1-6 0,1 13 3,1-6-3,-2-7 5,2 10-3,-1-3-10,2-3 10,1 1 0,-4-5-2,5 12 2,-4-6 0,2-2 3,1 2-3,-4-6-3,6 7 2,-2-3 1,1 0-11,-5-4 11,6 6 0,-6-6 3,7 3-2,-7-3-4,9 3 0,-9-3 1,10 1 5,-10-1-1,7 0-6,-7 0 4,0 0 0,15-1 1,-15 1-3,10-5 7,-10 5-6,10-4-1,-5 1 1,-5 3 1,9-7 6,-3 3-8,1 0 2,-3 0 0,1 0-2,-1-1 0,-4 5 0,6-11 0,-1 7 0,-1-1 0,-4 5 0,6-9-1,-2 5-1,0-1 2,0 1-2,-2-3 1,-2 7 2,9-10 2,-6 5-1,-3 5-5,2-10 3,-2 10-3,4-10 1,-2 4 6,-2 6-4,2-8 2,-2 8-2,3-10 2,-3 10 1,2-8-4,-2 8 4,3-10-5,-3 10-1,2-5 3,-2 5 0,0 0 0,4-9 0,-4 9 3,0 0-4,3-5-1,-3 5 2,0 0 2,0 0 0,0 0-2,0 0 2,0 0-5,0-10 5,0 10 1,0 0-13,0 0 15,0 0-7,0 0 2,0 0-3,0 0 5,0 0-4,0 0 4,0 0-2,0 0 1,0 0-3,0 0 4,0 0-6,0 0-1,0 0 3,0 0-4,0 0 5,0 0 0,0 0-1,0 0-1,0 0 6,0 0-6,0 0 0,0 0-2,0 0 5,0 0-1,-2 25-1,2-25 5,0 0-3,0 8-2,0-8 0,2 7 3,-2-7-1,0 9 1,0-9-2,0 8-4,0-8 5,1 11 0,-1-11 2,-1 12 1,-1-7-3,4 4 0,-2 1 0,-3-3 0,3-7 1,0 18 1,-1-9-2,-2 0 2,2 2 1,-1 0-1,0-1 5,0 1-6,0 0 5,0 1-2,1 1 1,-3-2 2,1-1-3,-1 0 2,2 1-1,-2 0-1,0-1 3,0 1 2,0-1 1,-1-1 12,1-1 6,-1 1-4,1-3 4,0-1-5,-4 4 1,3-4-1,-3 1-2,-1-1 1,3-1-2,-1-1-8,1-1 3,-6 2-2,3-2 2,-2 0-3,1 0-2,2 0-1,-1-1-1,-1-1 0,0 0-1,1-2 0,9 2 1,-19-3 1,10 1-6,9 2 2,-12-4 1,3 2-3,4-1 0,5 3 0,-8-4 0,8 4 2,-7-6-4,7 6 2,-8-4-1,8 4 1,0 0-4,-6-3 3,6 3 2,0 0-6,0 0 6,0 0-3,-5-5-1,5 5-3,0 0 6,0 0-6,0 0 4,0 0-2,0 0 2,0 0-3,0 0-2,0 0 6,0 0-7,-8-2 7,8 2-15,0 0 11,0 0-1,0 0-1,0 0 0,0 0-23,0 0-8,0 0-24,0 0-11,0 0-22,0 0-19,0 0-13,0 0-30,0 0-20,0 0-98,0 0-295,0 0 131</inkml:trace>
  <inkml:trace contextRef="#ctx0" brushRef="#br0" timeOffset="1367.1875">16932 4389 28,'0'0'107,"0"0"-6,0 0 5,0 0-13,0 0-2,0 0-4,0 0-1,0 0-1,0 0-6,0 0-13,0 0 6,0 0-6,0 0-4,0 0-12,0 0 3,0 0-1,0 0-11,0 0-3,0 0 0,9 6-7,-9-6-11,0 0 6,0 0-5,0 0 3,0 0-9,0 0 4,0 0-3,0 0-1,0 0-4,0 0 2,0 0 2,0 0-4,0 0 7,0 0-18,0 0 6,0 0 0,0 0 3,0 0 2,0 0-7,0 0 0,0 0 3,0 0-2,0 0-2,0 0 3,0 0 0,-15 11 0,15-11 4,0 0-1,0 0-5,0 0 1,-11 2-3,11-2 1,0 0 0,0 0-3,0 0 6,-9 2-6,9-2-2,0 0 5,0 0-2,0 0 0,0 0 2,0 0-1,0 0-1,-9-10-1,9 10-3,0 0 2,0 0 1,0 0 3,3-11-1,-3 11-6,0 0 5,0 0 1,9-7 0,-9 7-2,6-5 0,-6 5-3,11 0 6,-11 0-3,7-1 4,-7 1-3,0 0 11,16 2 14,-9 2 8,-3 0-10,-4-4 1,9 9 21,-6-4-1,1 2 2,-3 2-4,0-2 13,-1 2-2,-1 0-8,-2 0-3,1 4-3,-3-1-5,-3 1-4,-1 1-1,-1 1-2,-4-3-11,0 4-30,1-3-41,-1-1-33,1 0-33,2-4-42,0 1-178,0-5-366,2 1 162</inkml:trace>
  <inkml:trace contextRef="#ctx0" brushRef="#br0" timeOffset="3539.0625">17248 3931 38,'0'0'103,"0"0"3,0 0-4,0 0-4,0 0 4,0 0-10,0 0 1,0 0-10,0 0-2,0 0-1,0 0-5,0 0-13,0 0 3,0 0-4,0 0-7,0 0-1,0 0-7,0 0-2,-8-10-3,8 10 3,0 0-4,0 0-2,0 0-5,0 0-3,0 0-2,0 0-7,0 0 0,0 0-5,8-15 2,-8 15-4,5-5-4,-5 5 3,9-5-2,-9 5-3,7-4-2,-1 1 11,-6 3-7,9-2-3,-9 2-6,12-3-5,-7 2 9,-5 1-4,12 0 2,-12 0 0,13 4-1,-8-2 1,0 2 2,3 4 1,-1 0-3,-1-1 1,0 1-1,-2-2 1,-2 2-1,1-1 0,-2 3 5,0-1-5,1 0 0,-2 0 2,0-9-3,-3 14 5,-1-2-3,0-4 3,-1 1 1,0-1-7,-3-2 4,3 1 3,0 1-5,-3-2 1,2 1 4,0-3 1,-1 0-4,0 0-1,0 1 2,2-1 1,5-4-5,-13 3 2,8-2-2,5-1 6,-8 3-7,8-3 5,-7 3-1,7-3-1,0 0 4,0 0-4,-9 1-9,9-1 5,0 0 1,0 0 1,0 0-2,0 0-1,0 0-4,0 0 4,22-14 8,-16 13-9,1-2 4,0-1 0,-1 2-3,6 1-5,-5-2 8,4 5-5,-3-4-3,2 4 3,-1-2 4,0 2-5,-2 0 4,3 2-5,-1 3 4,0-2 0,-1 1-5,1 1 5,-1 1-2,-3 2 6,0 0-5,0-1 5,4 1-5,-6 0 1,-1 0 2,1 0 2,-1-1-6,1 1 5,-2-2-2,-2 3 5,0-1-5,-2-2 3,2 2 8,-2-4-7,-2 1 1,0 2 6,0-3 15,-2 1-2,1 0-6,-2 1 9,-2-2-3,1 0 6,-1 0 1,0 0 1,-2-1-5,2-1-1,0 1 0,-7-3-1,6 1-3,0 1-1,1-1-2,1-1-5,-1-1 1,2 1-3,8-2 1,-15 1-1,15-1 0,-13-1-3,13 1-1,-11-3 3,4 1-5,7 2 4,-9-4-4,9 4 2,-6-6 0,6 6-2,-5-4 1,5 4-3,0 0-2,0 0 0,-5-5 2,5 5-1,0 0-4,0 0 2,0 0 1,0 0-5,-5-5 1,5 5 2,0 0-5,0 0 4,0 0 0,0 0-2,0 0-1,0 0-32,0 0-16,0 0-32,0 0-29,0 0-28,0 0-29,0 0-165,12 18-360,-12-18 159</inkml:trace>
  <inkml:trace contextRef="#ctx0" brushRef="#br0" timeOffset="5265.625">15661 4449 86,'0'0'82,"0"0"0,0 0-1,0 0-10,0 0-4,-8-3-5,8 3-5,0 0-9,0 0-6,0 0 16,0 0-3,0 0-11,-13 3 9,13-3-9,0 0-9,0 0 11,0 0-4,0 0-1,-10-3-6,10 3-5,0 0 2,0 0-8,-8-1 5,8 1 1,0 0 2,0 0 4,0 0 0,0 0-5,0 0-5,0 0 0,0 0-3,0 0-2,-10 4-6,10-4 6,0 0 7,0 0 9,0 0 8,0 0-1,0 0-7,0 0 16,30 1 23,-22-1-6,4-1-5,1-2-5,1 3-4,0 0-4,5-1-2,-2-2-3,3-1-6,-1 3 1,-1-2-6,2 3-1,-2-2-9,-5 0 0,0 1-4,1 1 0,-2-1-3,0 0-4,-3-1 1,0 2-3,0-1 0,-9 1-4,12-2 2,-12 2-1,9 1-3,-9-1 0,0 0-1,10 0 1,-10 0-3,0 0 1,0 0-3,0 0-13,0 0-28,0 0-18,9 0-21,-9 0-20,0 0-27,0 0-27,0 0-20,0 0-150,0 0-347,0 0 154</inkml:trace>
  <inkml:trace contextRef="#ctx0" brushRef="#br0" timeOffset="5750">15806 4295 68,'-1'8'90,"1"-8"-8,-3 10-10,2-3-2,1-7 21,0 12-15,-2-5-1,2 4 15,0-2 6,-2 3-5,2-1-13,-1 1-9,1 1-5,-1 0-12,1 3 11,-1-1-11,-1 1-5,2-3-8,0 2 1,-1-4-4,-2 1 1,3 1-10,0-2-1,-2 0-5,2-1 3,0-1-7,0-2 2,0-7-1,0 16-2,0-11 2,0-5-3,0 13-3,0-13 0,0 8-1,0-8 1,0 9-1,0-9-5,0 0 2,0 9-6,0-9-2,0 0-31,0 0-27,0 0-32,0 0-32,0 0-120,0 0-263,0 0 117</inkml:trace>
  <inkml:trace contextRef="#ctx0" brushRef="#br0" timeOffset="7828.125">16352 4802 75,'0'0'91,"0"0"-4,0 0-3,0 0 9,0 0-7,-8-7-6,8 7-3,0 0-6,-1-8 5,1 8 7,0 0-10,-3-7-8,3 7-8,0 0-3,0-12-8,0 12-3,0 0-3,3-10 0,-3 10-1,1-9-1,3 3-5,-4 6-6,4-9-6,-2 3-2,2 1-3,-4 5 0,5-8-7,-1 4 8,-4 4-3,5-5-3,-5 5-2,8-6 0,-8 6-4,0 0-5,8-2 9,-8 2-8,0 0 6,0 0 0,13 2 0,-13-2 8,11 5-10,-11-5-5,9 2 0,-4-1 0,-5-1-1,10 4 8,-2-3-3,-8-1-2,11 3 0,-4-3 1,-7 0-3,14 0 2,-8 0 4,-6 0-6,13-1 4,-13 1-2,14 0-1,-8-2 1,-6 2 1,13-3 0,-5 0-3,-2 1 2,1-3-5,-7 5 4,12-6 1,-7 3 1,1 0-18,0-1 15,-1-2-4,-5 6-2,9-7-5,-5 0-7,-2 3 5,-2 4 1,4-6-1,-4 6-2,4-7 7,-4 7 3,0 0-2,3-5 1,-3 5-10,0 0 6,0 0-2,0 0 8,0 0 1,0 0-6,0 0 2,0 0-1,0 0-3,-14 17 2,10-10 6,0 2 5,0 1-7,-1-1 10,0 3-3,0 3 11,1-2-4,0 2 3,-1 2 11,1-5-5,0 5 2,1 0-1,0 2-2,0-2 4,2-2 20,0 2-5,1-3-5,-1 1 3,-1 1-5,1-3 1,1 4 0,-1-5 2,1-1-3,0 5-1,0-4-6,-4 4 49,2-4 2,0 0-7,0 0-4,0 0-7,0 0-6,-1-1-5,1 0-6,0-1-3,0-1-1,0-3-4,1 3-1,-1-2-7,0 1-2,2-8 5,-2 12-9,-1-7-3,3-5 1,-1 9-3,1-9 2,-2 8-2,2-8 5,-2 8-9,2-8 0,0 0-3,-2 8 4,2-8-5,0 0 0,0 0-2,-2 8 5,2-8-16,0 0-11,0 0-20,0 0-25,0 0-23,0 0-24,0 0-36,0 0-32,0 0-16,13-21-119,-13 21-341,1-11 150</inkml:trace>
  <inkml:trace contextRef="#ctx0" brushRef="#br0" timeOffset="8195.3125">16395 4934 1,'0'0'104,"0"0"-4,0 0-12,0 0 16,0 0 5,0 0 6,25 8-2,-18-8-10,5 0-6,-3 1 4,4-2-16,0 1-4,0 0-10,4-3-2,-3 3-10,0-2-3,-1 0-10,0 4-3,-1-4 1,-1 1-9,-1 0-1,0 0-3,-1-1-9,-9 2-2,14-2-27,-8 2-29,-6 0-25,11-3-37,-11 3-21,7-2-116,-7 2-256,0 0 114</inkml:trace>
  <inkml:trace contextRef="#ctx0" brushRef="#br0" timeOffset="9234.3749">16798 5129 25,'0'0'47,"0"0"-1,0 0-7,0 0-2,0 0-6,0 0-2,0 0 5,0 0-6,0 0 10,0 0-7,0 0-5,0 0-5,0 0 10,0 0-10,0 0 13,0 0 1,0 0 0,0 0-6,0 0 6,0 0-6,0 0 5,0 0 5,0 0 0,0 0 3,0 0 9,0 0-12,0 0 4,0 0-1,0 0-5,0 0-8,0 0 1,0 0 7,0 0-12,0 0-4,0 0 3,0 0-7,0 0 1,0 0-2,0 0-5,0 0-1,0 0 3,0 0-4,0 0 3,0 0-1,0 0-11,0 0 0,0 0 10,0 0-3,0 0-3,0 0 1,0 0-1,0 0 4,0 0 2,0 0-13,0 0 7,0 0 8,0 0 2,0 0-17,0 0 0,0 0-1,0 0 10,0 0-3,0 0-4,0 0-3,0 0 7,0 0-2,0 0 3,0 0 2,0 0-3,0 0 10,0 0 5,0 0-3,0 0 1,0 0-1,0 0 1,0 0-10,0 0 7,0 0-9,0 0 9,0 0-8,0 0-3,0 0 8,7-8-7,-7 8 3,0 0 2,7-3-3,-7 3-4,0 0 0,5-4 3,-5 4-4,0 0 3,0 0-5,13 2 0,-13-2 1,7 5 3,-7-5 11,6 8 8,-4-2 5,-1 0 2,1 2-3,-2-8 6,2 16 12,-2-7 2,-1 1-3,0 2-5,-4-2-1,1 1-7,-1 1-2,-2-1 2,1 3-2,-3 1-7,0 0-28,-2-1-32,0 0-25,0-1-59,3-2-22,-3 2-135,0-4-305,2-1 134</inkml:trace>
  <inkml:trace contextRef="#ctx0" brushRef="#br0" timeOffset="11242.1875">17278 4867 15,'0'0'76,"-10"-4"-4,10 4 4,0 0-10,0 0-5,0 0-11,-8-3 7,8 3 8,0 0 4,0 0-10,0 0 12,-8-4-6,8 4-3,0 0 3,0 0 2,-6-4 1,6 4-8,0 0-10,-3-7-10,3 7 6,0 0-5,0 0-5,-3-7 3,3 7-10,0 0 2,-1-9-5,1 9-4,0 0-3,0 0-1,2-12 0,-2 12-2,3-8 0,-3 8-2,2-7 3,-2 7 2,6-10-1,-5 5 2,-1 5-1,7-9 0,-4 3-4,-3 6 2,8-9-6,-4 4 1,1 1 0,-1-1 0,-4 5-2,8-7-1,-4 2-1,3 2 3,-2-1-7,0 1 5,1-1-3,-1 1-2,0-2 0,-5 5 0,9-4 0,-2 0-4,-1 2 1,-6 2 4,10-5-5,-10 5 3,11 0 0,-11 0-4,11 0 0,-11 0 3,10 5-2,-10-5-1,12 2 0,-5-1 0,-7-1 2,11 7 1,-6-5 0,1 2-1,-2 0-1,1 0 2,0 1-3,-2 2 4,1-2-5,0-1 6,-2 2-4,1 1 2,-1 0 1,1 3-4,-3-5 5,2 2 3,-1 1-6,-1-8 5,0 14-2,2-7-4,-2-7 2,-2 14 4,1-8-6,-1 2 2,2-8 1,-5 12-1,2-6 1,-1 1 3,2 1-4,-2-2 4,-1 5-4,-1-5 5,0 5 4,0-5-3,1 2 5,-2 0-1,-3 0-2,5 0-1,-3 0 4,-1 1 0,1-1-4,0 1 0,0 1-2,0-3 0,-2 3 4,3-3-4,0 0-3,-2 0 3,2 1-5,-1 1 2,1-1 3,1-2-4,-1 2 4,3-3-3,0 2-1,1-2-3,-1 2 0,0-2 6,2 2-5,2-7 1,-8 12-1,6-8 1,1 4 0,1-8 3,-3 10-3,3-10 4,-1 11-2,1-5 0,0-6-1,2 8-2,2-4 6,-4-4 0,8 8-2,-3-3-2,-1-1 2,2-1-1,-2-1 1,-4-2-3,9 5 5,-3-3-2,-6-2 0,13 3 5,-6-3-2,-7 0-4,13 0-1,-6 0 4,-7 0-6,15-1 3,-6-1 0,-1-1 2,1 2-4,0-2-1,1 1 4,-1-2-2,0 1 1,-2-2-1,1 1-1,-1 0-1,0 2 7,-7 2-7,12-6 17,-7 2-19,0-1-1,-5 5 3,9-5-2,-5 1 3,1-1-1,-5 5 1,5-5-2,-5 5 2,5-10 1,-5 10-4,3-7 2,-3 7 3,0-11-4,0 11 0,1-9 1,-1 9 3,-1-9-4,1 9 0,-3-10 2,3 10 13,-6-10 2,2 5-2,-1 1-2,-1-5 0,0 4-2,1 1 2,-3-2-4,-1-1 5,-1 2-8,5 1 2,-4-2 0,1 0-2,-2 0-1,1 1-1,2-1 2,-1 3-1,0-2-2,-1-2 0,3 4 0,1 0 0,-4-3-2,4-1 0,-2 4 1,2-3-2,0 2 0,-1-1-1,6 5-1,-8-8-25,4 4-21,4 4-20,-6-5-33,2 0-28,4 5-28,-6-7-22,6 7-121,-5-7-324,5 7 144</inkml:trace>
  <inkml:trace contextRef="#ctx0" brushRef="#br0" timeOffset="13179.6875">16087 5540 36,'0'0'73,"0"0"-3,0 0 1,0 0-9,0 0-1,0 0-1,0 0-1,0 0 9,0 0-15,0 0 3,0 0 1,0 0-9,0 0-6,0 0 1,0 0 4,0 0-17,0 0 7,0 0-5,0 0-1,0 0-11,0 0 6,0 0-6,0 0 2,0 0-10,0 0 7,0 0-7,0 0-1,0 0 0,0 0 5,0 0-10,0 0 2,0 0-3,0 0 5,0 0 0,0 0-2,0 0 1,23 11-5,-16-10-5,-7-1-1,18 2 15,-8 0-3,-1-2-2,5 1 2,-3 1-1,4-2 8,-2 0-16,7 0 5,-2 0-3,1 0 4,-1 0-8,2 0 7,-1 0-3,-1-2 1,0 2-6,-4 0 10,4 0-5,-5 0-7,1-1 5,0 1-3,0-2 8,4 2-3,-4 0 3,3-2 2,2 1-11,-5 0 7,4 1-2,-4 0 0,4-1-1,-6 1 1,6-2-2,-5 1 1,1 1-3,0 0 12,-1-3-19,0 3 12,-1 2-8,1-5 2,1 3 10,-1 0-8,0-2 2,0 2-3,-1-1-1,5 0 4,-4 1-7,-2 0 10,2-1-1,0-1 6,0 1-8,-2 0 0,2 1 0,-3 0-3,0 0 2,2-3 0,-2 3-2,2 0 16,0-1-15,0 0 7,0 1-7,-1 0-1,0-3 6,2 3-8,-1 0 2,-1-2-2,2 1 7,-3 1-11,3-1 13,-2 0-8,1-2 2,1 4-1,-2-2 1,-1 0 8,2 1-7,-2-3 5,3 3-21,-2-2 13,3 2 5,-2-2-7,-2 1 2,3-2 7,-2 1-5,1-1-2,2 2 2,-2 1 0,1-3 3,-2 1 2,0 0-7,3 1 3,-3 0 1,0 0 1,-2 1-3,3-2-3,-1-1 9,-2 3-6,1 0-1,-10 0 6,18-2-3,-12 2 3,7-3 3,-4 3-8,1-1 2,0-2 2,1 2-16,-1 0 10,-2 0 2,2 1-1,-10 0 7,15-2 4,-5-1-11,-1 3-1,2-2 1,0 2 3,-1 0-7,1-3 11,0 2-4,1 1-4,-2 0 9,1-1-7,1 1 2,1 0 2,-2 0-3,-1 1 5,2-1-9,-3 0 3,4 0-1,1 1 5,-4-1-8,0 0 2,0 0-4,-10 0 5,14-1-5,-6 1 10,-8 0 1,12 0 5,-6-1-5,-6 1-6,11 0-2,-11 0 4,9-2-5,-9 2 7,0 0-5,0 0 5,9 3-1,-9-3 2,0 0-1,0 0-3,0 0-3,7 1 7,-7-1 3,0 0-3,0 0-3,0 0 1,0 0-7,0 0 11,0 0-11,0 0 8,0 0 3,0 0-4,0 0 3,0 0 2,0 0 0,0 0-8,0 0 0,0 0-1,0 0-34,7-5-27,-7 5-46,0 0-92,0 0-217,0 0 97</inkml:trace>
  <inkml:trace contextRef="#ctx0" brushRef="#br0" timeOffset="16156.25">17350 5932 73,'0'0'90,"11"-17"-2,-11 17-4,0 0 3,4-5-7,-4 5-6,0 0 5,4-7-13,-4 7-5,4-4 8,-4 4-3,4-6-1,-4 6-5,7-8 0,-3 2 0,1 3-2,0-2-7,-5 5-4,12-12-5,-6 7 10,2-4-12,-2 2 0,2-1 4,0 3-12,1-4 3,-3 1-2,1-1 6,0 1-9,1 1-1,-1-3-8,1 2 1,0-1 1,-1 0-5,-3 2 2,3-3-2,-2 0-3,1 2-1,-3 1-4,2-2 1,-3 4 7,2-2-12,-1 1 0,-1-1 0,-2 7 0,2-11 1,0 4-1,-2 7-1,5-8 0,-5 8 2,0-7-7,0 7 6,0 0-3,0-10-3,0 10 5,0 0-1,0 0-12,0 0 10,4-6 2,-4 6-4,0 0-1,0 0 4,0 0 0,0 0-1,0 0-6,0 0 5,0 0-6,0 0 6,0 0 1,0 0-2,0 0-3,0 0 1,0 0-2,0 0 4,-10 19-2,10-19 3,-4 13-8,3-5 12,0 2-5,-2 0 0,2 0 1,-1 1 4,1 1-5,0-2 10,1 3 0,-1 0 16,-1-3-2,1 2 2,1 0-3,0 1-2,-1-1 5,1 2 2,-2-2-8,1-2 7,0 0 11,1 4 4,-2-1-6,2-2-1,0 0-4,-1 0-6,1-1 3,0-3-6,-2 4-2,2-11-2,-1 16-3,1-9-3,0-7 3,0 12-2,-2-7 2,2-5-5,2 8 1,-2-8-4,0 0 6,-2 14-7,2-14-1,0 0 1,-1 10-1,1-10 2,0 0-4,1 7-3,-1-7 3,0 0 2,0 0-2,-1 10 1,1-10 2,0 0-2,0 0-1,0 0-2,0 0 1,-3 5-1,3-5-2,0 0 1,0 0 0,0 0-5,0 0-25,0 0-11,0 0-25,0 0-14,0 0-25,0 0-16,0 0-20,0 0-24,0 0-25,0 0-103,0 0-318,0 0 142</inkml:trace>
  <inkml:trace contextRef="#ctx0" brushRef="#br0" timeOffset="17867.1875">17065 6075 67,'0'0'82,"0"0"-13,0 0-2,0 0 1,0 0-11,0 0 1,0 0 4,0 0-3,0 0-2,0 0-5,0 0-4,0 0-11,0 0-4,0 0 9,0 0-11,0 0-8,0 0 8,0 0-6,0 0-9,0 0 6,0 0-1,0 0-11,0 0 11,0 0-4,0 0-2,0 0-7,0 0 5,0 0 6,0 0-3,0 0 9,0 0-1,0 0-2,0 0-6,0 0-2,0 0 1,0 0-2,0 0-2,0 0 1,0 0-2,0 0 2,-19 9 2,19-9-3,0 0 4,0 0 1,0 0 6,0 0-4,0 0 4,0 0-6,0 0-4,0 0-2,0 0 3,-4-11-3,4 11 0,0 0-6,0 0 9,0 0-11,0 0 0,0 0-3,0 0 6,0 0-5,0 0 1,0 0-1,0 0 2,0 0 3,0 0-4,0 0 1,0 0-6,0 0 6,0 0 4,0 0-7,0 0 7,0 0-4,0 0 2,0 0-5,0 0 9,0 0-6,0 0 0,0 0-1,-4 13 3,4-13-2,0 0-1,-5 5 7,5-5-11,0 0 4,-8 5 5,8-5-6,0 0 3,0 0 0,0 0 1,-9 0-6,9 0 2,0 0 3,0 0 6,0 0-7,-6-10 0,6 10-1,0 0 2,0 0-3,1-12 0,-1 12 1,0 0-5,0 0 7,7-8-6,-7 8-3,5-5 12,-5 5-9,5-5 10,-5 5-13,6-3 2,-6 3 5,0 0 1,12 2-5,-12-2 3,0 0 0,10 5 6,-5-3 30,0 3 9,0 0 1,2 2 6,-5 1 2,3 1 3,-2 3 10,-1-3 4,-2 2-6,0 1-9,-2 0-4,-1 0-4,-1-2-6,-1 2-3,-5 4 2,0-3-7,-3 0-13,0 1-47,-2-1-39,-2-2-60,6-4-55,-6 4-161,-4-4-370,4-1 163</inkml:trace>
  <inkml:trace contextRef="#ctx0" brushRef="#br0" timeOffset="20437.5">16085 6066 45,'0'0'86,"0"0"5,0 0 7,0 0-13,0 0 13,0 0-5,0 0-17,0 0 0,0 0-13,0 0-3,0 0-12,0 0-2,17-14-5,-17 14 11,7-11-10,-4 8 6,3-4-13,-1 2-2,0 0-8,2-2 0,-1 0 7,2-1-7,-1-1-8,0-1 14,2 2-19,-3-1 3,1 1-4,0-2-1,-1-1-2,1 2 5,-1 0-11,-2 0 10,1 0-10,3-3-1,-3 4 0,-1-1-1,0 3 5,-3 0-4,3 0 2,-4 6 1,4-9-2,-2 4-3,-2 5 7,3-8-1,-3 8-4,0 0-3,5-4 5,-5 4 7,0 0-9,0 0 3,0 0-5,0 0-1,0 0 1,0 0-9,0 0 10,0 0 1,0 0 6,-13 24-4,8-16-5,2 4 7,0 0 9,-3 2 3,0 2-3,2 2 9,2-2-8,-2 0 11,-1 1 6,1 0-4,0-1 1,0 2 2,3-1 2,-3 2 7,2-2-2,-1 0 0,1-3-5,-1-2-3,0 0-1,2-3-7,0 2 0,0 0-3,-1-2 1,2-2-6,-1 2 3,0-2 5,1-7-12,-2 12 1,4-4-1,-2-8 0,-3 9-1,3-9-1,-1 11 1,1-11-5,-3 6 4,3-6-6,0 9 2,0-9 2,0 0-4,0 0 2,-2 8-1,2-8 1,0 0-1,0 0 0,-3 7-2,3-7 1,0 0-5,0 0 2,0 0-39,0 0-25,0 0-49,0 0-24,0 0-29,0 0-116,0 0-304,0 0 135</inkml:trace>
  <inkml:trace contextRef="#ctx0" brushRef="#br0" timeOffset="21273.4375">16449 5864 73,'0'0'84,"1"-10"-19,-1 10 3,0 0 0,5-12-2,-2 5-6,-3 7 5,5-10-21,-1 1 5,1 1-6,0 1-10,-1 0-6,1-3 11,2 3-13,-1-3-3,-1 4 4,0 0 0,0 0-10,-1 1 2,0 0-11,-4 5 7,9-4-3,-9 4 5,6-2-13,-6 2 15,0 0-10,0 0 2,0 0-3,13 5-1,-13-5-3,6 6-14,-2-2 17,0 1 8,0-1-3,-4-4 0,8 8 11,-5-6 18,4 3-21,-1-2 12,-1 0-7,2-2-3,-7-1 10,11 3-16,-5-1 2,-6-2-1,9 2-4,-9-2 2,12 0 0,-12 0 2,13-2-7,-13 2 9,10-5-13,-6 3 3,1-2-8,-5 4 20,10-8-23,-6 5 20,-4 3-9,8-5-5,-8 5-9,4-7 10,-4 7-8,6-4 7,-6 4-4,0 0 3,4-5 6,-4 5-9,0 0 0,0 0 3,0 0 1,0 0-8,0 0 4,0 0 0,0 0-11,-14 20 19,8-11-4,0 0-5,1 2 5,-1 0-2,-2 4 11,2-1 0,-1 2 9,1-5 3,-1 6 18,2-2 6,-1 4-3,-3 0-1,4-2-5,1 0 4,-1-3-3,-2 3-9,5-2 2,-3 2-5,0 0-1,2-5 3,2-3-4,-2 3-2,2-2-1,-3 2 0,3-1-2,0-1-5,-2 1 5,2-4 0,1 3-5,-2-3-4,2-7 4,-1 14-5,0-9-4,1-5 1,-1 13 2,1-13-6,0 9 4,0-9-7,0 9 4,0-9 1,0 0-1,-2 9 6,2-9-5,0 0-3,0 0-3,0 9 6,0-9-5,0 0 1,0 0 2,0 0-1,0 0-1,-1 7-2,1-7-4,0 0-12,0 0-28,0 0-23,0 0-15,0 0-39,0 0-3,0 0-11,0 0-27,0 0-91,0 0-274,0 0 122</inkml:trace>
  <inkml:trace contextRef="#ctx0" brushRef="#br0" timeOffset="21742.1875">16476 6053 99,'0'0'86,"9"12"4,-9-12-5,0 0-7,0 0 9,16-5 5,-16 5 4,13-3 8,-13 3-11,19-1-12,-7-2-11,-1 3 2,3-3-20,-1 1 6,5-1-6,-4 1-7,0 0-6,-1-3-5,1 5 0,-2-2-3,-2-1-3,1 1-6,-4 1-3,-7 1-1,14-2-1,-8 0-12,-6 2 10,10 0-5,-10 0 6,7-2-6,-7 2-1,0 0-35,6-1-30,-6 1-25,0 0-24,0 0-126,0 0-248,5-7 110</inkml:trace>
  <inkml:trace contextRef="#ctx0" brushRef="#br0" timeOffset="26703.125">9660 4611 11,'0'0'95,"0"0"1,0 0-4,0 0-1,0 0-5,0 0 2,0 0-3,0 0 0,0 0-6,0 0-1,0 0 1,0 0-3,0 0-5,0 0 1,0 0-6,0 0-4,0 0-7,0 0 0,0 0-8,0 0-4,0 0-4,0 0 0,0 0-9,0 0 0,0 0 2,0 0-3,0 0 17,19 0-3,-11-3-5,2 1-4,0 1-5,2 0 3,-1-2-7,1 2-1,1 0 3,0-2 2,4 0 4,1 3-2,0-2 1,0 1 0,1-1 4,-1 1-3,0 1-4,-5 0-1,1 0-6,-4-3 0,2 5-2,0-1-2,-3 0-3,0 1 0,-1-1 0,-8-1-1,12 2-5,-6-2 0,-6 0 3,8 3-9,-8-3-2,7 3 3,-7-3-3,0 0 2,9 2-2,-9-2 0,0 0-13,4 5-20,-4-5-23,0 0-17,0 0-34,0 0-28,0 0-28,0 0-156,2 7-344,-2-7 153</inkml:trace>
  <inkml:trace contextRef="#ctx0" brushRef="#br0" timeOffset="27289.0625">9600 4797 59,'0'0'75,"0"0"-3,0 0 9,0 0-5,0 0-6,18-12 12,-18 12 2,9 0-7,-9 0-1,12 2-11,-4-4-4,-8 2 9,22 0-6,-11 0 16,1 0-4,7 2-1,0-2-4,0-2 4,11 1-5,-11 0-9,1 0-4,2-1-7,0 0 0,-1 2-3,-3-3 0,3 3 0,-4 0-4,0-2-2,-4 2-3,5-2-4,-9 1-2,0-1-3,1 4-2,-10-2-1,10-2-5,-10 2 4,12 2 0,-12-2 4,9 0 4,-9 0-8,8 0 0,-8 0-2,0 0-1,0 0-4,0 0-4,0 0-3,0 0 0,0 0 1,0 0-3,0 0 0,0 0-5,0 0-21,0 0-30,0 0-32,0 0-37,0 0-27,0 0-26,0 0-137,0 0-331,0 0 147</inkml:trace>
  <inkml:trace contextRef="#ctx0" brushRef="#br0" timeOffset="28726.5625">10262 4705 99,'0'0'113,"0"0"-12,0 0-9,0 0-13,0 0 5,5-20-9,-5 20 5,13-11-3,-7 8 4,0-6-8,3 2-9,-1-2-7,1 0-1,0 0-6,1 1-4,-2-1-1,1-1-8,-1 2-5,0-1 1,-3 2-2,2-3-6,-2 3-1,1 0-7,1-1 6,-2-1-5,-3 2 9,2 2-14,-1-1 0,1 0 2,-4 6-2,2-10-1,1 4 1,-3 6-4,2-8 5,-2 8 0,3-8 6,-3 8 2,0 0 3,1-7 1,-1 7-3,0 0 2,0 0-3,0 0 2,0-7-6,0 7 0,0 0-2,0 0 1,0 0-4,0 0 0,0 0-8,0 0 6,0 0-6,0 0 0,0 0 9,0 0-9,0 0-6,0 0 3,0 0 0,0 0-1,0 0-1,0 0 11,0 0-9,0 0 14,0 0-12,0 0 1,-7 23 1,4-13-2,0 0 3,2 2 2,-1-2 4,-2 2 4,2 3 0,1 2 9,0 0-8,-2 2-3,-1-2 2,2 0 1,1 2 3,-1-1-4,0 0-2,-1-1 0,2 2-16,0-1 15,-1-1 2,1-1-1,1-1-1,1 1-1,-2 0 2,1-5-1,1 0 1,-2 0-3,1 0 1,1-2 1,-1 0-3,2 0-2,-2-1 2,0-8-3,1 12 0,-1-4-1,1-2 0,1 1-3,-2-7 5,0 13 1,0-8-5,0-5-1,1 10 1,-1-10-2,0 11-2,1-7 6,-1-4-4,0 0 1,-1 10-4,1-10 3,0 0-2,0 0-2,1 8 3,-1-8-2,0 0 3,0 0-5,0 0 3,-2 8 0,2-8-5,0 0-1,0 0 5,0 0-5,0 0-9,0 0-13,0 0-26,0 0-26,0 0-22,0 0-34,0 0-25,0 0-21,0 0-115,0 0-320,0 0 142</inkml:trace>
  <inkml:trace contextRef="#ctx0" brushRef="#br0" timeOffset="33481.4453">10740 4595 59,'0'0'76,"0"0"-1,0 0 2,0 0-4,0 0 3,0 0-2,0 0-4,0 0-11,0 0 14,0 0-8,0 0 5,0 0-12,0 0 3,0 0 1,0 0-6,0 0-11,0 0 0,0 0-14,0 0 1,0 0-2,0 0 1,0 0-1,0 0-5,0 0-1,0 0 4,0 0-8,0 0 0,0 0 1,0 0-1,0 0 0,0 0-6,0 0-2,0 0 3,0 0-7,0 0-1,0 0 6,0 0-5,0 0 1,0 0 3,0 0 3,0 0 0,0 0 5,0 0-2,0 0 2,0 0 0,0 0-1,0 0 1,0 0 1,0 0-3,0 0 2,0 0 0,0 0 2,0 0 6,0 0 1,0 0-4,0 0 3,0 0-2,0 0 3,0 0 4,0 0 3,0 0-8,0 0 3,0 0-3,0 0-1,0 0-4,0 0-2,0 0-3,0 0-3,0 0-1,0 0 0,0 0-2,0 0 0,-19-16-1,19 16-3,-2-9-1,2 9 1,0-10-3,0 10 0,0-11-5,0 11 3,4-11 0,-3 4-3,2 1 3,2-1-5,-3 1 1,1 1 1,-3 5-4,8-8 2,-6 4-2,-2 4-1,8-6 5,-8 6-5,5-2-1,-5 2 1,0 0-1,0 0 1,0 0-2,0 0 8,15 5-3,-15-5 1,4 4 1,-4-4-5,5 4 4,-5-4 1,6 4-2,-6-4 0,0 0 4,10 3-6,-10-3 2,0 0-1,9 2 0,-9-2 1,7 0-1,-7 0 5,13-3-18,-13 3-2,9-4-14,-4 2-3,-5 2-1,14-7-2,-5 6-7,-4-3-2,2 0 5,-7 4-4,10-6 17,-8 1-8,-2 5 2,8-5 4,-8 5 4,7-5-1,-7 5 1,0 0 8,3-4 1,-3 4-9,0 0 6,0 0 6,0 0-5,0 0 8,0 0 4,0 0-3,-14 23 6,9-13 9,0 0 3,-3 6 4,2 2 11,-3 4 6,-2 2-5,3 3 3,1-3-1,2-8 4,-1 3 1,1-1 2,1 1 3,0-1-5,0-3 5,2 3-3,-1-1-3,-1-5-5,3 0 3,0 1-6,-1-2-1,1 0 2,-1-2-3,2 2-1,0-3-5,-1 2 4,1-10-4,-2 12-1,1-6-2,1-6 0,0 11 1,0-11-4,0 9 1,0-9-2,0 0 2,0 0-6,0 9 1,0-9-7,0 0-12,0 0-14,0 0-16,0 0-33,0 0-24,0 0-29,0 0-27,0 0-121,0 0-304,0 0 135</inkml:trace>
  <inkml:trace contextRef="#ctx0" brushRef="#br0" timeOffset="33911.1328">10681 4780 35,'0'0'102,"0"0"2,0 0 5,21-7-2,-21 7-12,0 0 22,15-1 8,-9 0-6,-6 1 1,19-1-3,-7-1 3,-1 1 2,2 0-5,5 1-6,-5-3-9,4 3-8,2-2-2,-7 2-5,1 0-8,7-3-5,-7 3-5,1-3-6,-1 3-6,-3-1-7,3 1-5,-7 0-5,-6 0-3,17-1 1,-9-1-7,-8 2-1,11-1-6,-11 1-1,12-1-5,-12 1 0,7 0-5,-7 0 7,0 0-25,8-3-23,-8 3-26,0 0-31,0 0-34,9 0-28,-9 0-25,0 0-28,0 0-119,0 0-347,0 0 154</inkml:trace>
  <inkml:trace contextRef="#ctx0" brushRef="#br0" timeOffset="34458.9844">11102 4943 118,'0'0'107,"0"0"5,0 0-7,7-21-5,-7 21 7,0 0-2,8-1-11,-8 1-3,0 0 5,0 0 3,14 7 3,-14-7 0,6 9-1,-2-4-2,-3 0-7,2 3-8,-1-2-2,0 4-5,-1 0-10,-1 0-7,-1-1-5,-3 2-7,0 0-1,-1 1-9,-3-1-2,1-1-8,0 1-30,-3 1-30,0-2-42,1-2-48,2 0-45,0-3-143,-3 0-334,10-5 148</inkml:trace>
  <inkml:trace contextRef="#ctx0" brushRef="#br0" timeOffset="35560.5469">11433 4715 76,'6'-5'123,"0"-2"-5,-1 2-5,3-4-6,1 1-7,-2 0 1,0-1-3,1 0-5,-1-1-7,0 0-5,0 0 6,-2 1-15,4-2-2,-2 2-15,-1-5 9,-1 4-6,-1 1-3,-1 1-5,2-3 5,-3 3-15,-1 0-2,3 1-2,-1-2-4,-1 1-3,0 0 0,-2 8-3,1-12-4,-1 6 0,0 6 5,1-12-2,-1 12-1,-1-12 2,1 12-7,-1-9-2,1 9-1,0-11 2,0 11-2,0 0-3,-2-9 1,2 9-4,0 0 0,-2-5 0,2 5-3,0 0-2,0 0 1,0 0-4,0 0 5,0 0-2,-5-7-1,5 7 0,0 0-2,0 0 2,0 0 1,0 0-1,-8 21 2,4-12-4,1 2 6,-1-2-1,0 8 18,-1 0 2,1 2 3,1 0 6,-2 4 0,1-3-3,2 3 4,-2 4 4,1-9-3,-2 7-1,5-5-1,-1-3-22,1 4 7,0-1-1,0-1-2,1 1 1,-1-3 2,2 1-2,-2-3-4,0 2 6,0-2-6,0-3 1,0 0-4,1-2-2,0-1 3,0 1-5,-1 0 3,2-3 0,-2-7-1,1 11-2,0-6 0,-1-5-1,0 11-3,0-11 2,0 8 0,0-8-3,3 6 1,-3-6 0,0 0-2,-1 8-1,1-8-7,0 0-13,0 0-33,0 0-32,0 0-43,0 0-60,0 0-59,0 0-128,0 0-405,0 0 180</inkml:trace>
  <inkml:trace contextRef="#ctx0" brushRef="#br0" timeOffset="44592.7734">9945 11953 73,'0'0'64,"0"0"-3,0 0-1,0 0-1,0 0 3,0 0-5,0 0 0,0 0-8,0 0 8,0 0 2,-17-2 4,17 2-2,0 0-2,0 0-5,0 0 8,0 0-6,0 0-16,0 0 10,0 0-11,0 0-8,0 0-3,0 0 13,0 0-3,0 0-4,0 0-11,0 0-3,0 0 8,0 0-7,0 0 8,0 0 8,0 0 1,0 0-8,24 2-1,-24-2 8,15-1-1,-4 1-3,-1 0-1,1 0-9,3 0 4,-2-1 6,7 1-6,-2 0-3,-3-1 1,5-2-1,-2 3-6,-5-1-1,2-1-8,-2 1-1,1 1 4,-3-2-2,1 1-5,-4 1 1,-7 0-1,13-2-2,-13 2 7,10 0-2,-10 0-7,10 0 3,-10 0-3,0 0 4,9 2-19,-9-2-23,0 0-20,0 0-13,8 1-18,-8-1-25,0 0-22,0 0-115,0 0-270,0 0 119</inkml:trace>
  <inkml:trace contextRef="#ctx0" brushRef="#br0" timeOffset="45209.9609">9855 12135 49,'0'0'72,"0"0"-2,0 0-3,0 0-5,0 0-5,0 0 2,0 0-3,0 0 3,0 0-2,0 0 0,22-5 2,-22 5 7,14-1-3,-6 1-1,3 0-4,2-3-3,0 2-13,6-3 12,1 3 3,-3-2-11,4 0-4,0 1-2,-4 2-6,-2 0-1,2 0-1,-3 0-3,-1 0-4,0 0-3,-1 0-3,-1 2 3,1-2-3,-4 0 2,-2 2-10,2-1 5,-8-1-4,13 1 3,-13-1-8,9 2 3,-9-2-2,7 2 3,-7-2-5,0 0-2,9 0 4,-9 0 2,0 0-8,0 0 0,0 0 8,0 0-6,8 1-5,-8-1 5,0 0-1,0 0-5,0 0-14,0 0-23,0 0-31,0 0-31,0 0-30,0 0-94,0 0-244,10 0 108</inkml:trace>
  <inkml:trace contextRef="#ctx0" brushRef="#br0" timeOffset="49858.3985">10654 12041 13,'-1'-7'61,"1"7"-6,0 0-4,0 0 2,0 0-2,0 0-1,0 0-2,-3-9-5,3 9-2,0 0 4,0 0-7,0 0 9,0 0-10,0 0 10,0 0-7,-4-6-3,4 6-1,0 0-5,0 0 1,0 0 11,-7-4-6,7 4-10,0 0 4,0 0 7,0 0-3,0 0-1,0 0-7,0 0 10,0 0-9,0 0 2,-5-5 5,5 5-9,0 0 10,0 0-10,0 0 9,0 0-4,0 0 5,0 0-15,0 0-4,0 0-3,0 0 2,0 0 6,0 0-6,0 0-1,0 0-2,0 0-5,0 0 6,0 0-8,0 0 0,0 0-3,0 0-3,19-2 9,-12 2-3,-7 0 0,14-3-5,-14 3 8,15 0-9,-8 0 9,5 0-2,-12 0-8,16 3 6,-6-3 3,-2 0 3,4 0-5,-2 2-1,-2-2 2,3 2 0,-4-1-1,3-1-2,0 1 3,-2-1-10,0 1 7,0 1-3,0-1 2,-8-1-2,14 1 1,-6-1-1,-1 0-2,2 0 3,-9 0 2,14 0-9,-5 0 2,-9 0 4,14 0 1,-14 0-2,14 0 8,-7 0-7,-7 0-10,12 0 14,-5 0-2,-7 0-3,11 0 0,-11 0 6,11 0-7,-11 0 0,9 3 1,-9-3-1,7 0 1,-7 0-5,13 0 4,-13 0 6,9 0-2,-9 0-8,9-3 4,-9 3 2,10 0 2,-10 0-1,8-1-2,-8 1-1,0 0 0,13-1 8,-13 1-9,7-2 5,-7 2-5,0 0 2,12-1-3,-12 1 1,7 1 2,-7-1 0,0 0-1,9 0-1,-9 0 3,0 0 3,0 0-16,0 0 12,10-2 0,-10 2-5,0 0 10,0 0-7,0 0 3,0 0-4,0 0 8,7 4-1,-7-4-3,0 0-19,0 0-26,0 0-31,0 0-36,0 0-37,0 0-78,0 0-244,0 0 109</inkml:trace>
  <inkml:trace contextRef="#ctx0" brushRef="#br0" timeOffset="50967.7734">11442 11439 26,'0'0'52,"0"0"1,0 0-2,-11 1-4,11-1 2,0 0 0,0 0-6,-10 11-7,10-11 2,-5 6 13,-1 2 0,3-1-7,-1-1 5,-1 5-6,-2-3 1,1 6 3,0-2-7,-1 3 2,0-1 13,0 3 0,2 0-10,0 1 0,-2 0 0,0 6-5,1-6-1,-2 7-8,3-1 9,-1-5 0,2 0-4,2-1 1,0 2 8,0-1-7,1-1 2,0-1-5,2 0-2,-2 2-1,2-2-1,2-1 2,1 0-5,0-1 4,0 0 9,-1-3-8,2 3-1,2 0-4,-4-3-3,5 2 0,-2-3-5,-1 0 3,2 2-7,-1-2 3,2 0-1,-3-1-4,1 0-3,1-1-1,-2 1 3,4-1-2,-4 1-6,1-3 3,0 3 0,0-1-3,0-1 3,-1-1-2,-1 2-2,0-2 1,0 0-3,-2-1 3,2 1-3,-1-3-1,-3-4 0,5 8 1,-3-3-4,-2-5 2,0 0-1,3 7-25,-3-7-15,0 0-28,0 0-20,3 5-17,-3-5-30,0 0-25,0 0-86,0 0-267,0 0 117</inkml:trace>
  <inkml:trace contextRef="#ctx0" brushRef="#br0" timeOffset="52147.4609">11664 11901 101,'0'0'103,"0"0"-2,0 0-4,0 0-9,0 0-1,0 0-17,0 0 10,-9-12-17,9 12-8,0 0-2,-2-10 8,2 10-18,0-10-4,0 10 1,0-11-4,0 11-4,0-15-1,0 7-12,0 8 4,2-18-2,0 10 0,-2-1-4,1-2-2,2 2-4,0-3 1,0 3-3,-1 4 1,0-5 3,2 3-5,-4 7-2,6-12 5,-3 6-5,-3 6 4,5-9-13,-1 4 12,-4 5-8,5-4 4,-5 4-4,0 0-7,0 0 8,0 0-2,0 0-2,0 0-3,20 9 8,-20-9 1,8 9-7,-4-5 4,-4-4 0,10 8-2,-3-4 9,-2 0-10,1-3 6,2 3-5,-8-4-1,10 3 8,-4-2 1,-6-1-7,13 0-2,-13 0 4,10 0-2,-10 0-1,11-1 4,-5-2 6,2 1-12,-8 2-11,11-6 14,-7 1 0,1 1 0,1 0 2,0 0-7,-1 0 0,-5 4-18,9-10 0,-4 7 12,-5 3-4,10-9-6,-10 9 4,8-9 8,-8 9-3,6-8 2,-6 8 0,5-4 0,-5 4-3,0 0 3,0 0 3,8-5 2,-8 5-8,0 0-1,0 0 19,0 0-13,0 0 8,0 0-8,1 19 23,-4-9 1,0 1 6,2 1-13,-2 4 13,-1 2 6,2 1-8,0-2 6,0 2-1,-2-1 3,2 2 3,1-1-4,-1 1 2,2-4-6,-2 1 7,2 0 16,0 0-11,0-1 4,0-4 2,-1 4-12,0-2-1,-2-5 5,3 3-3,0-2 1,0 2-3,0-6-3,0-6 1,0 15-4,-1-9-6,1-6 1,0 13-2,0-13 1,1 11-2,-1-11-3,-1 8-1,1-8-2,0 9-5,0-9 4,1 8-2,-1-8-1,0 0 5,-1 9-3,1-9-3,4 5 0,-4-5 0,0 0 1,1 10 2,-1-10-7,0 0 4,0 0 3,-1 10-9,1-10-18,0 0-11,0 0-15,0 0 4,0 0-14,0 0-15,0 0-6,0 0-10,0 0-12,0 0-15,4 6-17,-4-6-88,0 0-237,0 0 105</inkml:trace>
  <inkml:trace contextRef="#ctx0" brushRef="#br0" timeOffset="52569.336">11788 12029 26,'0'0'83,"0"0"5,0 0 2,0 0 0,0 0 0,0 0-3,24-10 3,-18 9 3,2-2 3,2 3-4,-1-2-4,2 2-6,-3-1-12,-8 1-7,18 0 2,-8-2 6,1 0-3,-1 4-9,1-2 2,-1-2-11,-2 2-6,2 0-7,1 0 0,-11 0-9,15 0 0,-9-3 1,-6 3-5,14 0-3,-7 0-22,-7 0-27,11 0-23,-11 0-32,10 0-30,-10 0-37,0 0-88,12-3-257,-12 3 114</inkml:trace>
  <inkml:trace contextRef="#ctx0" brushRef="#br0" timeOffset="53561.5234">12171 12121 14,'0'0'104,"0"0"0,0 0-7,0 0 2,0 0-3,0 0 2,0 0 0,0 0 1,0 0-10,0 0-9,0 0 11,0 0-12,0 0-3,0 0-1,0 0-2,0 0-3,0 0-3,0 0-10,0 0 0,0 0-11,0 0-1,0 0-7,0 0 2,0 0-8,0 0-5,0 0 2,0 0-6,0 0-6,0 0 5,0 0-8,0 0 3,0 0-5,0 0 2,0 0-1,4-16-4,-4 16 0,0 0 4,0 0-2,0 0 0,0 0-5,1-8-3,-1 8 3,0 0 3,5-4-4,-5 4 1,0 0 0,9-2-4,-9 2 4,0 0 3,9 0 5,-9 0 6,0 0 11,9 6 5,-9-6-4,4 7 1,-2-2-2,-2-5-5,5 9-4,-3-2 1,-2-1-3,0-6 1,0 15-3,-2-6-3,-1 4-2,-1-4 0,1 3-7,-3 4 2,-1-5-39,1 3-23,-2-1-33,3-3-43,-1 1-39,-1-3-170,-1 0-368,2 0 163</inkml:trace>
  <inkml:trace contextRef="#ctx0" brushRef="#br0" timeOffset="54811.5235">12615 11671 7,'0'0'74,"2"-12"10,-2 12 0,0-9 8,0 9-5,-5-9-4,5 9-12,-3-11 4,3 11-15,-2-12 4,-1 6-1,3 6-4,-2-14-3,-1 9-2,0-2-13,3 7 3,-5-9-4,1 5 6,4 4-11,-8-8-2,2 6-2,1-1-3,5 3-7,-11-5 4,11 5-6,-14 0 1,7 0-5,7 0 3,-11 0-5,2 3 3,9-3-1,-16 6-5,6-2 2,4 0 3,0 0-11,-1 2 5,1 1-3,-2 2 9,2-2 12,1 3 1,-2-1 0,2 3 0,0-1-11,0 2 7,1-1 0,0 0 10,2 4-4,-1-1-1,0-3 5,1 4-9,1-1-2,-1 2-4,2-5-2,2 1 2,-2 1-1,1 2-4,1-3 1,1-1-4,0 2 2,-1-1-3,1-1-1,1 0-1,0 0 2,2-1-3,-2 1-4,2 0 7,-1-1-5,2 0 3,-2-1-5,3 1 0,-1-2 1,-1-1 1,1 1 1,2-2-1,-4-1 6,2 0-13,0 1 1,0-2 3,-1 0-4,0-2 4,-1 1 2,0-1-1,0 2 0,-5-5-1,11 3 1,-5 1-1,-1-1-1,-5-3 3,8 3-4,-8-3 2,7 4-1,-7-4-1,0 0 2,11 1-5,-11-1 8,7 1-2,-7-1-6,0 0 5,14-1-1,-14 1 1,9-3 1,-9 3-3,8-3-1,-8 3-1,9-5-4,-4 1 7,-5 4-1,9-4 0,-5 0 0,2 0 5,-2-3-1,1 3-4,-1-2-3,0 0 0,0 0 5,0-2-1,-1 0 2,1 2 1,2-2-2,-4 0-3,2 0 3,-3 0 2,1 2-1,0-3-6,-2 0 0,0-1 5,1 1 6,-1 1 6,-1-1-2,1-1-1,-3 3 0,1-1-3,-4-1 5,2 2-4,-2 0 5,3 2 1,-3-1 1,1 2 0,0-2-1,5 6-4,-14-6-2,8 3-2,-2 3 4,8 0-2,-18 0 0,10 0-2,-2 3-2,0 1 0,2-2-3,-1 4 1,-1 0 2,4-1-2,-3 3 0,2 0-1,0-2-1,2 4 1,-2-2-15,3-1-18,2 1-32,-3 1-15,3-4-40,-1 3-22,3-8-19,-1 13-147,1-6-330,0-7 147</inkml:trace>
  <inkml:trace contextRef="#ctx0" brushRef="#br0" timeOffset="55780.2735">12971 11867 79,'0'0'101,"0"0"0,0 0-7,0 0-2,0 0 2,0 0-15,0 0-10,0 0-2,0 0 0,0 0-18,0 0-1,20-5 16,-20 5 10,14-2-7,-2 2-8,-2 0-1,4 0 5,-1 0 2,6-2 1,-2 4-4,3 0 3,0-2-7,0-2-7,1 2-1,1 0 1,0-2-9,-2 4 1,1-4-9,-5 2 0,2 0-2,-5 0-6,0 0-3,-3-3-3,-4 3-3,-6 0 2,14 0-5,-14 0-4,9 3 3,-9-3 0,0 0-5,8 0-1,-8 0-1,0 0-9,0 0-9,4 6-30,-4-6-28,0 0-32,0 0-36,0 0-28,0 0-105,3 5-292,-3-5 129</inkml:trace>
  <inkml:trace contextRef="#ctx0" brushRef="#br0" timeOffset="56999.0235">13693 11503 12,'5'18'77,"-4"-13"12,-1-5 3,-2 14-12,0-4-3,2 3 1,-1-1-8,-2 3-9,1-1-1,-2 1-13,1 2-5,1-3 2,-4 0-1,3 1-2,-1-2-9,2-2 8,-1 1-9,1-2-3,-1 0 5,2-1-6,-2 1-3,2-5 8,1-5-1,-4 13-6,3-9-5,1-4 2,-3 10-2,3-10 4,-1 6-14,1-6 7,0 0-5,-4 5 2,4-5 2,0 0-3,0 0 0,0 0-3,0 0 3,0 0 0,0 0-7,0 0-1,0 0 1,0 0-1,0 0-8,15-17 6,-11 13-6,-4 4 12,8-8-1,-3 5-5,1-1-6,-1-1 6,2 2-5,-2-2 8,0 1-7,3 2-4,-8 2 13,10-5-11,-4 4 3,-6 1-3,11-2 0,-11 2 1,11 2 2,-11-2-5,10 4-1,-3 0 9,-1 0-7,2 4 3,-2 1 1,-1-1 5,3 4-3,-2-3 0,1 2-1,-1 1 2,1 0-2,-4-1 10,4 4 13,-4-5-10,0 6 4,0-4 1,-1-1-7,1 1 2,-3-3 11,1 2 14,-2-3 6,1 2 0,0-10-3,-4 16-2,0-10 5,-1-1 3,-1 0 8,-2 2-2,-1-3-6,-1 0 4,-2-2-5,1 3 0,-2-3 3,0-2 1,2 2-7,-3-1-4,3-1-2,-1 0-4,1-3-2,1 3-11,1 0 7,0-2-5,2-1 1,7 3-2,-13-4-3,8 0-4,5 4 2,-10-4-4,10 4 3,-7-5-4,7 5-2,-5-4-1,5 4-1,0 0 1,0 0-1,-5-5-3,5 5 3,0 0-6,0 0 6,0 0-8,0 0 2,0 0 0,0 0 2,0 0-2,0 0-2,0 0 1,0 0-8,19 9-26,-19-9-10,5 3-23,-5-3-19,4 5-24,-4-5-32,5 4-15,-5-4-26,0 0-146,0 0-356,10 2 158</inkml:trace>
  <inkml:trace contextRef="#ctx0" brushRef="#br0" timeOffset="57499.0235">13711 11533 33,'0'0'121,"0"0"-10,0 0 1,0 0-5,0 0 7,0 0 3,1-11-5,-1 11-3,0 0-4,0 0-6,0 0-7,0 0 7,6-8-6,-6 8 6,11-2 2,-3 4 4,-8-2-7,17-4 6,-7 5 5,4-1-4,-1-1-14,5 1-2,1 2-7,0-2-8,0 2-8,-2-2-7,2 3-5,-6-2-1,5-1-1,-6 0-11,-1-1-6,-1-2-4,-2 3-5,-8 0 1,11 0-8,-11 0-21,9 0-37,-9 0-47,0 0-46,0 0-44,5 4-39,-5-4-168,0 0-414,0 0 183</inkml:trace>
  <inkml:trace contextRef="#ctx0" brushRef="#br0" timeOffset="58116.211">14038 12002 99,'0'0'124,"0"0"-22,0 0 2,0 0-4,0 0 2,0 0-2,0 0-2,0 0-14,0 0 11,23-9-5,-23 9-1,0 0-9,6-2-2,-6 2 6,0 0 4,0 0 2,13 2-2,-13-2-5,6 4 8,-6-4-3,8 8-3,-4-5 1,2 1-6,-2 2-2,0-1-10,-2 3-2,4 0-3,-4 1-12,-1 1-3,1 1-6,-5 0-4,1-3-5,-1 5-2,-2 0 2,-4 3-15,-1 0-11,-1-2-32,1 2-37,-4 0-40,3 0-42,-1-2-41,2-1-34,-2-3-123,4-1-369,1 1 163</inkml:trace>
  <inkml:trace contextRef="#ctx0" brushRef="#br0" timeOffset="59022.461">14287 11688 18,'1'-7'127,"0"1"-5,-1 6-9,2-14-11,-1 7 2,-1 7-5,1-13-2,-1 7 3,3 0-11,-3 6-7,2-11-7,0 5-12,-1-1-4,-1 7-6,4-12-7,-2 5-5,2 3-3,2-2 1,1 2-7,-1-4-2,2 1-8,-2 2 2,-1 0 0,1 1-7,-1-1 0,0 1-2,-5 4 0,11-8-3,-7 5 0,-4 3 1,8-3-2,-8 3 7,10 0 12,-10 0-4,10 2-2,-10-2 4,11 7-1,-8-3-2,1-1-5,1 3 1,2-1-6,-1 1 1,-1-1-4,4 1 0,-1-1 0,-3-2-1,0 1 0,1 1 0,0-1-2,0 0 2,3-3-5,-9-1 4,11 2-2,-4-2-1,-7 0-3,12-3-1,-12 3 3,13-3-3,-7 1-2,1-1 2,-1-5 2,1 4-3,-2 0 0,2-3 1,-1 1 0,-2 1 1,2-2-3,-2 1 0,0 2-3,-4 4 2,5-9 0,-3 2 4,-2 7-5,4-5 1,-4 5 0,0 0 5,4-6-5,-4 6 0,0 0-5,0 0-4,0 0 6,0 0-2,0 0 2,0 0 3,0 0-3,0 0 0,-15 26 1,8-15 3,1 4-1,-4-1 4,2 6 16,0-4 2,-2 8 10,1-6 12,0 5 6,1 0-10,1 2 7,1-6 5,0 6 3,3-7-5,-1 2-3,0-2-1,1 2 0,1 0-6,-2-3-3,3-2-2,-2 2-4,3-3-4,-1-5 1,2 4-4,-2-2-3,0-1-1,2 2-3,-1-2-3,1 0 5,-1-4-9,0-6 2,0 15-4,0-10 1,0-5-3,0 12 0,0-12-3,0 7 2,0-7-3,1 7 3,-1-7-9,0 0-19,0 0-18,0 9-21,0-9-24,0 0-22,0 0-28,0 0-41,0 0-30,0 0-158,0 0-394,0 0 174</inkml:trace>
  <inkml:trace contextRef="#ctx0" brushRef="#br0" timeOffset="59334.961">14412 11810 148,'0'0'153,"0"0"-18,0 0-12,0 0 8,24-2 3,-17 1-3,-7 1 0,14 0 4,-5-2-6,-9 2-4,18-1-12,-8 1-4,3-1-9,0 1-5,-1 0-15,1-1-3,1 2-10,-2-1-4,-2 0-9,1-1-6,-2 2-7,-1-1-3,-8 0-3,14-1-19,-14 1-41,8 0-39,-8 0-50,0 0-36,9 0-193,-9 0-373,0 0 165</inkml:trace>
  <inkml:trace contextRef="#ctx0" brushRef="#br0" timeOffset="59881.836">14734 11258 50,'0'0'117,"0"0"-6,0 0-12,0 0-11,5-10-1,-5 10-2,0 0-2,0 0-14,0 0-2,9-1 11,-9 1 5,0 0-3,9 13 15,-5-6 1,0 3 6,2 2 0,1 3 1,-4 3-10,8 4-9,-4-4-6,1 9-5,-2-1-10,1 3-2,3-2-11,-4 2 0,1-3-8,-1 3-4,-1 1-2,2-1-5,-7-4-5,3 3-2,-1 1-2,-4-3 1,2 3-2,-1-4 0,-1 2 3,-5-1 8,2-2-2,0-5-2,-1 6 0,0-6 0,-1 0-2,1-1-4,-1-1-2,-1 1 1,0-1-4,0 7 1,0-7 1,2-2-8,-2 0 4,3-1-4,-1 1 3,0-3-5,1-3-3,0 4 2,2-4 1,-3 3-3,4-3-1,-2-3 2,1 0-4,0 0-5,3-6-3,-6 7-15,6-7-17,-2 7-22,2-7-20,-5 5-23,5-5-41,0 0-26,0 0-30,0 0-141,0 0-366,0 0 162</inkml:trace>
  <inkml:trace contextRef="#ctx0" brushRef="#br0" timeOffset="60874.0235">15059 11754 91,'0'0'133,"0"0"-6,0 0-5,0 0-13,0 0 0,7-12-1,-7 12 8,13-5-7,-4 3 2,1-1 12,4 2-10,3-3-8,2 3 1,4 0-10,4-1-9,-5 1-4,5 1-9,1 0-4,-7-3-9,6 2-7,-7 0-12,0-2-4,-1 3-1,-2-1-6,-2 1-8,-2-1 5,1 1-11,-4-2 2,2 2-4,-5 2-16,-7-2-46,10 0-24,-10 0-20,6 2-32,-6-2-17,0 0-27,0 0-120,0 0-310,0 0 138</inkml:trace>
  <inkml:trace contextRef="#ctx0" brushRef="#br0" timeOffset="61225.586">15127 11898 31,'12'0'105,"-4"0"6,5-2-5,-1 2 3,-1-2-1,8-1 11,-1 2 11,2 0-3,2-1-5,-2 0-16,1 1-2,0-1-8,2 1-10,-2 0-5,-2 1-6,1 0-10,-1-1-7,-2-1-1,1 2-5,-4 0-5,-1 0-5,0-1-6,-2 2-5,0-1 0,-1 2-5,-3-1-1,-7-1-4,12 1-5,-12-1-4,9-2-16,-9 2-37,0 0-21,0 0-36,10-2-33,-10 2-46,0 0-94,0 0-293,0 0 130</inkml:trace>
  <inkml:trace contextRef="#ctx0" brushRef="#br0" timeOffset="61858.3985">15894 11758 8,'0'0'135,"0"0"-15,0 0-3,0 0 0,0 0 6,0 0-14,0 0-11,0 0-5,20-1 14,-20 1-1,12-1-9,-12 1-7,14 0-6,-6 0 11,5 0-5,-2 1 3,10-1-11,-3-2-5,3 2 5,0 0-4,8-1 0,-2 1-5,1-1 1,0-1-13,-6 2 3,0-5-9,6 3 1,-5 1-9,-4 0-1,4-1-3,-1 1-6,-3-1-2,-5 2-2,0 0-5,0 2-1,-4-2-6,3 0 3,-3 0-3,-10 0-2,14 0-3,-7 0-1,-7 0-3,10 0 2,-10 0 1,8 0-1,-8 0 0,0 0-2,0 0-3,0 0 3,12 0-5,-12 0 3,0 0-5,0 0 2,0 0-6,0 0 11,0 0-12,0 0-19,0 0-30,0 0-29,0 0-41,0 0-38,0 0-33,0 0-211,0 0-435,-25 8 192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49:40.77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16693 4099 80,'0'0'83,"0"0"5,0 0-1,0 0-6,0 0-5,0 0 14,3-5-4,-3 5 8,0 0-12,0 0-7,0 0 5,0 0-11,0 0-9,0 0 1,0 0-11,0 0-3,0 0 1,0 0-2,0 0-10,2-9-5,-2 9 0,0 0-3,2-7 2,-2 7 6,0 0 5,1-7-5,-1 7 5,2-7-11,-2 7 1,0 0-3,0-9-3,0 9-4,0 0-2,0-13 0,0 13-1,0-8-8,0 8 2,0 0-1,-1-11-2,1 11 0,-2-7 3,2 7-7,-3-11 1,3 11 0,-4-9-4,1 4 3,3 5 1,-5-7 1,5 7-3,-5-7 1,5 7-6,-3-7 4,3 7-3,-8-8 3,8 8-2,-8-5 3,8 5-8,-9-4 9,9 4-7,-10-4 4,10 4-4,-10-3 1,3 2-2,7 1-1,0 0 1,-15-2 3,15 2-4,-10-1-1,10 1 7,-14 1 0,14-1-1,-13 0-2,13 0 0,-12 2 3,12-2 3,-11-1 2,11 1-2,-9 1-9,9-1 0,-9 3 3,9-3 2,-11 2-3,4 3-2,7-5 3,-5 4-2,5-4 2,-8 4 1,8-4-1,-7 7-3,7-7 3,-4 9-5,0-4 7,4-5-2,-5 11 1,2-6 0,3-5-3,-4 12-1,3-6 11,-1 3-1,0-2-6,2-7 1,-5 12 5,5-4-3,-1-3 4,1-5-7,-1 14-5,0-8 1,-1 3 7,2-2-1,0-7-11,0 14 9,-1-9 2,1-5-3,-1 16 6,1-9-7,1-1 2,-1-6 0,1 13 3,1-6-3,-2-7 5,2 10-3,-1-3-10,2-3 10,1 1 0,-4-5-2,5 12 2,-4-6 0,2-2 3,1 2-3,-4-6-3,6 7 2,-2-3 1,1 0-11,-5-4 11,6 6 0,-6-6 3,7 3-2,-7-3-4,9 3 0,-9-3 1,10 1 5,-10-1-1,7 0-6,-7 0 4,0 0 0,15-1 1,-15 1-3,10-5 7,-10 5-6,10-4-1,-5 1 1,-5 3 1,9-7 6,-3 3-8,1 0 2,-3 0 0,1 0-2,-1-1 0,-4 5 0,6-11 0,-1 7 0,-1-1 0,-4 5 0,6-9-1,-2 5-1,0-1 2,0 1-2,-2-3 1,-2 7 2,9-10 2,-6 5-1,-3 5-5,2-10 3,-2 10-3,4-10 1,-2 4 6,-2 6-4,2-8 2,-2 8-2,3-10 2,-3 10 1,2-8-4,-2 8 4,3-10-5,-3 10-1,2-5 3,-2 5 0,0 0 0,4-9 0,-4 9 3,0 0-4,3-5-1,-3 5 2,0 0 2,0 0 0,0 0-2,0 0 2,0 0-5,0-10 5,0 10 1,0 0-13,0 0 15,0 0-7,0 0 2,0 0-3,0 0 5,0 0-4,0 0 4,0 0-2,0 0 1,0 0-3,0 0 4,0 0-6,0 0-1,0 0 3,0 0-4,0 0 5,0 0 0,0 0-1,0 0-1,0 0 6,0 0-6,0 0 0,0 0-2,0 0 5,0 0-1,-2 25-1,2-25 5,0 0-3,0 8-2,0-8 0,2 7 3,-2-7-1,0 9 1,0-9-2,0 8-4,0-8 5,1 11 0,-1-11 2,-1 12 1,-1-7-3,4 4 0,-2 1 0,-3-3 0,3-7 1,0 18 1,-1-9-2,-2 0 2,2 2 1,-1 0-1,0-1 5,0 1-6,0 0 5,0 1-2,1 1 1,-3-2 2,1-1-3,-1 0 2,2 1-1,-2 0-1,0-1 3,0 1 2,0-1 1,-1-1 12,1-1 6,-1 1-4,1-3 4,0-1-5,-4 4 1,3-4-1,-3 1-2,-1-1 1,3-1-2,-1-1-8,1-1 3,-6 2-2,3-2 2,-2 0-3,1 0-2,2 0-1,-1-1-1,-1-1 0,0 0-1,1-2 0,9 2 1,-19-3 1,10 1-6,9 2 2,-12-4 1,3 2-3,4-1 0,5 3 0,-8-4 0,8 4 2,-7-6-4,7 6 2,-8-4-1,8 4 1,0 0-4,-6-3 3,6 3 2,0 0-6,0 0 6,0 0-3,-5-5-1,5 5-3,0 0 6,0 0-6,0 0 4,0 0-2,0 0 2,0 0-3,0 0-2,0 0 6,0 0-7,-8-2 7,8 2-15,0 0 11,0 0-1,0 0-1,0 0 0,0 0-23,0 0-8,0 0-24,0 0-11,0 0-22,0 0-19,0 0-13,0 0-30,0 0-20,0 0-98,0 0-295,0 0 131</inkml:trace>
  <inkml:trace contextRef="#ctx0" brushRef="#br0" timeOffset="1367.1875">16932 4389 28,'0'0'107,"0"0"-6,0 0 5,0 0-13,0 0-2,0 0-4,0 0-1,0 0-1,0 0-6,0 0-13,0 0 6,0 0-6,0 0-4,0 0-12,0 0 3,0 0-1,0 0-11,0 0-3,0 0 0,9 6-7,-9-6-11,0 0 6,0 0-5,0 0 3,0 0-9,0 0 4,0 0-3,0 0-1,0 0-4,0 0 2,0 0 2,0 0-4,0 0 7,0 0-18,0 0 6,0 0 0,0 0 3,0 0 2,0 0-7,0 0 0,0 0 3,0 0-2,0 0-2,0 0 3,0 0 0,-15 11 0,15-11 4,0 0-1,0 0-5,0 0 1,-11 2-3,11-2 1,0 0 0,0 0-3,0 0 6,-9 2-6,9-2-2,0 0 5,0 0-2,0 0 0,0 0 2,0 0-1,0 0-1,-9-10-1,9 10-3,0 0 2,0 0 1,0 0 3,3-11-1,-3 11-6,0 0 5,0 0 1,9-7 0,-9 7-2,6-5 0,-6 5-3,11 0 6,-11 0-3,7-1 4,-7 1-3,0 0 11,16 2 14,-9 2 8,-3 0-10,-4-4 1,9 9 21,-6-4-1,1 2 2,-3 2-4,0-2 13,-1 2-2,-1 0-8,-2 0-3,1 4-3,-3-1-5,-3 1-4,-1 1-1,-1 1-2,-4-3-11,0 4-30,1-3-41,-1-1-33,1 0-33,2-4-42,0 1-178,0-5-366,2 1 162</inkml:trace>
  <inkml:trace contextRef="#ctx0" brushRef="#br0" timeOffset="3539.0625">17248 3931 38,'0'0'103,"0"0"3,0 0-4,0 0-4,0 0 4,0 0-10,0 0 1,0 0-10,0 0-2,0 0-1,0 0-5,0 0-13,0 0 3,0 0-4,0 0-7,0 0-1,0 0-7,0 0-2,-8-10-3,8 10 3,0 0-4,0 0-2,0 0-5,0 0-3,0 0-2,0 0-7,0 0 0,0 0-5,8-15 2,-8 15-4,5-5-4,-5 5 3,9-5-2,-9 5-3,7-4-2,-1 1 11,-6 3-7,9-2-3,-9 2-6,12-3-5,-7 2 9,-5 1-4,12 0 2,-12 0 0,13 4-1,-8-2 1,0 2 2,3 4 1,-1 0-3,-1-1 1,0 1-1,-2-2 1,-2 2-1,1-1 0,-2 3 5,0-1-5,1 0 0,-2 0 2,0-9-3,-3 14 5,-1-2-3,0-4 3,-1 1 1,0-1-7,-3-2 4,3 1 3,0 1-5,-3-2 1,2 1 4,0-3 1,-1 0-4,0 0-1,0 1 2,2-1 1,5-4-5,-13 3 2,8-2-2,5-1 6,-8 3-7,8-3 5,-7 3-1,7-3-1,0 0 4,0 0-4,-9 1-9,9-1 5,0 0 1,0 0 1,0 0-2,0 0-1,0 0-4,0 0 4,22-14 8,-16 13-9,1-2 4,0-1 0,-1 2-3,6 1-5,-5-2 8,4 5-5,-3-4-3,2 4 3,-1-2 4,0 2-5,-2 0 4,3 2-5,-1 3 4,0-2 0,-1 1-5,1 1 5,-1 1-2,-3 2 6,0 0-5,0-1 5,4 1-5,-6 0 1,-1 0 2,1 0 2,-1-1-6,1 1 5,-2-2-2,-2 3 5,0-1-5,-2-2 3,2 2 8,-2-4-7,-2 1 1,0 2 6,0-3 15,-2 1-2,1 0-6,-2 1 9,-2-2-3,1 0 6,-1 0 1,0 0 1,-2-1-5,2-1-1,0 1 0,-7-3-1,6 1-3,0 1-1,1-1-2,1-1-5,-1-1 1,2 1-3,8-2 1,-15 1-1,15-1 0,-13-1-3,13 1-1,-11-3 3,4 1-5,7 2 4,-9-4-4,9 4 2,-6-6 0,6 6-2,-5-4 1,5 4-3,0 0-2,0 0 0,-5-5 2,5 5-1,0 0-4,0 0 2,0 0 1,0 0-5,-5-5 1,5 5 2,0 0-5,0 0 4,0 0 0,0 0-2,0 0-1,0 0-32,0 0-16,0 0-32,0 0-29,0 0-28,0 0-29,0 0-165,12 18-360,-12-18 159</inkml:trace>
  <inkml:trace contextRef="#ctx0" brushRef="#br0" timeOffset="5265.625">15661 4449 86,'0'0'82,"0"0"0,0 0-1,0 0-10,0 0-4,-8-3-5,8 3-5,0 0-9,0 0-6,0 0 16,0 0-3,0 0-11,-13 3 9,13-3-9,0 0-9,0 0 11,0 0-4,0 0-1,-10-3-6,10 3-5,0 0 2,0 0-8,-8-1 5,8 1 1,0 0 2,0 0 4,0 0 0,0 0-5,0 0-5,0 0 0,0 0-3,0 0-2,-10 4-6,10-4 6,0 0 7,0 0 9,0 0 8,0 0-1,0 0-7,0 0 16,30 1 23,-22-1-6,4-1-5,1-2-5,1 3-4,0 0-4,5-1-2,-2-2-3,3-1-6,-1 3 1,-1-2-6,2 3-1,-2-2-9,-5 0 0,0 1-4,1 1 0,-2-1-3,0 0-4,-3-1 1,0 2-3,0-1 0,-9 1-4,12-2 2,-12 2-1,9 1-3,-9-1 0,0 0-1,10 0 1,-10 0-3,0 0 1,0 0-3,0 0-13,0 0-28,0 0-18,9 0-21,-9 0-20,0 0-27,0 0-27,0 0-20,0 0-150,0 0-347,0 0 154</inkml:trace>
  <inkml:trace contextRef="#ctx0" brushRef="#br0" timeOffset="5750">15806 4295 68,'-1'8'90,"1"-8"-8,-3 10-10,2-3-2,1-7 21,0 12-15,-2-5-1,2 4 15,0-2 6,-2 3-5,2-1-13,-1 1-9,1 1-5,-1 0-12,1 3 11,-1-1-11,-1 1-5,2-3-8,0 2 1,-1-4-4,-2 1 1,3 1-10,0-2-1,-2 0-5,2-1 3,0-1-7,0-2 2,0-7-1,0 16-2,0-11 2,0-5-3,0 13-3,0-13 0,0 8-1,0-8 1,0 9-1,0-9-5,0 0 2,0 9-6,0-9-2,0 0-31,0 0-27,0 0-32,0 0-32,0 0-120,0 0-263,0 0 117</inkml:trace>
  <inkml:trace contextRef="#ctx0" brushRef="#br0" timeOffset="7828.125">16352 4802 75,'0'0'91,"0"0"-4,0 0-3,0 0 9,0 0-7,-8-7-6,8 7-3,0 0-6,-1-8 5,1 8 7,0 0-10,-3-7-8,3 7-8,0 0-3,0-12-8,0 12-3,0 0-3,3-10 0,-3 10-1,1-9-1,3 3-5,-4 6-6,4-9-6,-2 3-2,2 1-3,-4 5 0,5-8-7,-1 4 8,-4 4-3,5-5-3,-5 5-2,8-6 0,-8 6-4,0 0-5,8-2 9,-8 2-8,0 0 6,0 0 0,13 2 0,-13-2 8,11 5-10,-11-5-5,9 2 0,-4-1 0,-5-1-1,10 4 8,-2-3-3,-8-1-2,11 3 0,-4-3 1,-7 0-3,14 0 2,-8 0 4,-6 0-6,13-1 4,-13 1-2,14 0-1,-8-2 1,-6 2 1,13-3 0,-5 0-3,-2 1 2,1-3-5,-7 5 4,12-6 1,-7 3 1,1 0-18,0-1 15,-1-2-4,-5 6-2,9-7-5,-5 0-7,-2 3 5,-2 4 1,4-6-1,-4 6-2,4-7 7,-4 7 3,0 0-2,3-5 1,-3 5-10,0 0 6,0 0-2,0 0 8,0 0 1,0 0-6,0 0 2,0 0-1,0 0-3,-14 17 2,10-10 6,0 2 5,0 1-7,-1-1 10,0 3-3,0 3 11,1-2-4,0 2 3,-1 2 11,1-5-5,0 5 2,1 0-1,0 2-2,0-2 4,2-2 20,0 2-5,1-3-5,-1 1 3,-1 1-5,1-3 1,1 4 0,-1-5 2,1-1-3,0 5-1,0-4-6,-4 4 49,2-4 2,0 0-7,0 0-4,0 0-7,0 0-6,-1-1-5,1 0-6,0-1-3,0-1-1,0-3-4,1 3-1,-1-2-7,0 1-2,2-8 5,-2 12-9,-1-7-3,3-5 1,-1 9-3,1-9 2,-2 8-2,2-8 5,-2 8-9,2-8 0,0 0-3,-2 8 4,2-8-5,0 0 0,0 0-2,-2 8 5,2-8-16,0 0-11,0 0-20,0 0-25,0 0-23,0 0-24,0 0-36,0 0-32,0 0-16,13-21-119,-13 21-341,1-11 150</inkml:trace>
  <inkml:trace contextRef="#ctx0" brushRef="#br0" timeOffset="8195.3125">16395 4934 1,'0'0'104,"0"0"-4,0 0-12,0 0 16,0 0 5,0 0 6,25 8-2,-18-8-10,5 0-6,-3 1 4,4-2-16,0 1-4,0 0-10,4-3-2,-3 3-10,0-2-3,-1 0-10,0 4-3,-1-4 1,-1 1-9,-1 0-1,0 0-3,-1-1-9,-9 2-2,14-2-27,-8 2-29,-6 0-25,11-3-37,-11 3-21,7-2-116,-7 2-256,0 0 114</inkml:trace>
  <inkml:trace contextRef="#ctx0" brushRef="#br0" timeOffset="9234.3749">16798 5129 25,'0'0'47,"0"0"-1,0 0-7,0 0-2,0 0-6,0 0-2,0 0 5,0 0-6,0 0 10,0 0-7,0 0-5,0 0-5,0 0 10,0 0-10,0 0 13,0 0 1,0 0 0,0 0-6,0 0 6,0 0-6,0 0 5,0 0 5,0 0 0,0 0 3,0 0 9,0 0-12,0 0 4,0 0-1,0 0-5,0 0-8,0 0 1,0 0 7,0 0-12,0 0-4,0 0 3,0 0-7,0 0 1,0 0-2,0 0-5,0 0-1,0 0 3,0 0-4,0 0 3,0 0-1,0 0-11,0 0 0,0 0 10,0 0-3,0 0-3,0 0 1,0 0-1,0 0 4,0 0 2,0 0-13,0 0 7,0 0 8,0 0 2,0 0-17,0 0 0,0 0-1,0 0 10,0 0-3,0 0-4,0 0-3,0 0 7,0 0-2,0 0 3,0 0 2,0 0-3,0 0 10,0 0 5,0 0-3,0 0 1,0 0-1,0 0 1,0 0-10,0 0 7,0 0-9,0 0 9,0 0-8,0 0-3,0 0 8,7-8-7,-7 8 3,0 0 2,7-3-3,-7 3-4,0 0 0,5-4 3,-5 4-4,0 0 3,0 0-5,13 2 0,-13-2 1,7 5 3,-7-5 11,6 8 8,-4-2 5,-1 0 2,1 2-3,-2-8 6,2 16 12,-2-7 2,-1 1-3,0 2-5,-4-2-1,1 1-7,-1 1-2,-2-1 2,1 3-2,-3 1-7,0 0-28,-2-1-32,0 0-25,0-1-59,3-2-22,-3 2-135,0-4-305,2-1 134</inkml:trace>
  <inkml:trace contextRef="#ctx0" brushRef="#br0" timeOffset="11242.1875">17278 4867 15,'0'0'76,"-10"-4"-4,10 4 4,0 0-10,0 0-5,0 0-11,-8-3 7,8 3 8,0 0 4,0 0-10,0 0 12,-8-4-6,8 4-3,0 0 3,0 0 2,-6-4 1,6 4-8,0 0-10,-3-7-10,3 7 6,0 0-5,0 0-5,-3-7 3,3 7-10,0 0 2,-1-9-5,1 9-4,0 0-3,0 0-1,2-12 0,-2 12-2,3-8 0,-3 8-2,2-7 3,-2 7 2,6-10-1,-5 5 2,-1 5-1,7-9 0,-4 3-4,-3 6 2,8-9-6,-4 4 1,1 1 0,-1-1 0,-4 5-2,8-7-1,-4 2-1,3 2 3,-2-1-7,0 1 5,1-1-3,-1 1-2,0-2 0,-5 5 0,9-4 0,-2 0-4,-1 2 1,-6 2 4,10-5-5,-10 5 3,11 0 0,-11 0-4,11 0 0,-11 0 3,10 5-2,-10-5-1,12 2 0,-5-1 0,-7-1 2,11 7 1,-6-5 0,1 2-1,-2 0-1,1 0 2,0 1-3,-2 2 4,1-2-5,0-1 6,-2 2-4,1 1 2,-1 0 1,1 3-4,-3-5 5,2 2 3,-1 1-6,-1-8 5,0 14-2,2-7-4,-2-7 2,-2 14 4,1-8-6,-1 2 2,2-8 1,-5 12-1,2-6 1,-1 1 3,2 1-4,-2-2 4,-1 5-4,-1-5 5,0 5 4,0-5-3,1 2 5,-2 0-1,-3 0-2,5 0-1,-3 0 4,-1 1 0,1-1-4,0 1 0,0 1-2,0-3 0,-2 3 4,3-3-4,0 0-3,-2 0 3,2 1-5,-1 1 2,1-1 3,1-2-4,-1 2 4,3-3-3,0 2-1,1-2-3,-1 2 0,0-2 6,2 2-5,2-7 1,-8 12-1,6-8 1,1 4 0,1-8 3,-3 10-3,3-10 4,-1 11-2,1-5 0,0-6-1,2 8-2,2-4 6,-4-4 0,8 8-2,-3-3-2,-1-1 2,2-1-1,-2-1 1,-4-2-3,9 5 5,-3-3-2,-6-2 0,13 3 5,-6-3-2,-7 0-4,13 0-1,-6 0 4,-7 0-6,15-1 3,-6-1 0,-1-1 2,1 2-4,0-2-1,1 1 4,-1-2-2,0 1 1,-2-2-1,1 1-1,-1 0-1,0 2 7,-7 2-7,12-6 17,-7 2-19,0-1-1,-5 5 3,9-5-2,-5 1 3,1-1-1,-5 5 1,5-5-2,-5 5 2,5-10 1,-5 10-4,3-7 2,-3 7 3,0-11-4,0 11 0,1-9 1,-1 9 3,-1-9-4,1 9 0,-3-10 2,3 10 13,-6-10 2,2 5-2,-1 1-2,-1-5 0,0 4-2,1 1 2,-3-2-4,-1-1 5,-1 2-8,5 1 2,-4-2 0,1 0-2,-2 0-1,1 1-1,2-1 2,-1 3-1,0-2-2,-1-2 0,3 4 0,1 0 0,-4-3-2,4-1 0,-2 4 1,2-3-2,0 2 0,-1-1-1,6 5-1,-8-8-25,4 4-21,4 4-20,-6-5-33,2 0-28,4 5-28,-6-7-22,6 7-121,-5-7-324,5 7 144</inkml:trace>
  <inkml:trace contextRef="#ctx0" brushRef="#br0" timeOffset="13179.6875">16087 5540 36,'0'0'73,"0"0"-3,0 0 1,0 0-9,0 0-1,0 0-1,0 0-1,0 0 9,0 0-15,0 0 3,0 0 1,0 0-9,0 0-6,0 0 1,0 0 4,0 0-17,0 0 7,0 0-5,0 0-1,0 0-11,0 0 6,0 0-6,0 0 2,0 0-10,0 0 7,0 0-7,0 0-1,0 0 0,0 0 5,0 0-10,0 0 2,0 0-3,0 0 5,0 0 0,0 0-2,0 0 1,23 11-5,-16-10-5,-7-1-1,18 2 15,-8 0-3,-1-2-2,5 1 2,-3 1-1,4-2 8,-2 0-16,7 0 5,-2 0-3,1 0 4,-1 0-8,2 0 7,-1 0-3,-1-2 1,0 2-6,-4 0 10,4 0-5,-5 0-7,1-1 5,0 1-3,0-2 8,4 2-3,-4 0 3,3-2 2,2 1-11,-5 0 7,4 1-2,-4 0 0,4-1-1,-6 1 1,6-2-2,-5 1 1,1 1-3,0 0 12,-1-3-19,0 3 12,-1 2-8,1-5 2,1 3 10,-1 0-8,0-2 2,0 2-3,-1-1-1,5 0 4,-4 1-7,-2 0 10,2-1-1,0-1 6,0 1-8,-2 0 0,2 1 0,-3 0-3,0 0 2,2-3 0,-2 3-2,2 0 16,0-1-15,0 0 7,0 1-7,-1 0-1,0-3 6,2 3-8,-1 0 2,-1-2-2,2 1 7,-3 1-11,3-1 13,-2 0-8,1-2 2,1 4-1,-2-2 1,-1 0 8,2 1-7,-2-3 5,3 3-21,-2-2 13,3 2 5,-2-2-7,-2 1 2,3-2 7,-2 1-5,1-1-2,2 2 2,-2 1 0,1-3 3,-2 1 2,0 0-7,3 1 3,-3 0 1,0 0 1,-2 1-3,3-2-3,-1-1 9,-2 3-6,1 0-1,-10 0 6,18-2-3,-12 2 3,7-3 3,-4 3-8,1-1 2,0-2 2,1 2-16,-1 0 10,-2 0 2,2 1-1,-10 0 7,15-2 4,-5-1-11,-1 3-1,2-2 1,0 2 3,-1 0-7,1-3 11,0 2-4,1 1-4,-2 0 9,1-1-7,1 1 2,1 0 2,-2 0-3,-1 1 5,2-1-9,-3 0 3,4 0-1,1 1 5,-4-1-8,0 0 2,0 0-4,-10 0 5,14-1-5,-6 1 10,-8 0 1,12 0 5,-6-1-5,-6 1-6,11 0-2,-11 0 4,9-2-5,-9 2 7,0 0-5,0 0 5,9 3-1,-9-3 2,0 0-1,0 0-3,0 0-3,7 1 7,-7-1 3,0 0-3,0 0-3,0 0 1,0 0-7,0 0 11,0 0-11,0 0 8,0 0 3,0 0-4,0 0 3,0 0 2,0 0 0,0 0-8,0 0 0,0 0-1,0 0-34,7-5-27,-7 5-46,0 0-92,0 0-217,0 0 97</inkml:trace>
  <inkml:trace contextRef="#ctx0" brushRef="#br0" timeOffset="16156.25">17350 5932 73,'0'0'90,"11"-17"-2,-11 17-4,0 0 3,4-5-7,-4 5-6,0 0 5,4-7-13,-4 7-5,4-4 8,-4 4-3,4-6-1,-4 6-5,7-8 0,-3 2 0,1 3-2,0-2-7,-5 5-4,12-12-5,-6 7 10,2-4-12,-2 2 0,2-1 4,0 3-12,1-4 3,-3 1-2,1-1 6,0 1-9,1 1-1,-1-3-8,1 2 1,0-1 1,-1 0-5,-3 2 2,3-3-2,-2 0-3,1 2-1,-3 1-4,2-2 1,-3 4 7,2-2-12,-1 1 0,-1-1 0,-2 7 0,2-11 1,0 4-1,-2 7-1,5-8 0,-5 8 2,0-7-7,0 7 6,0 0-3,0-10-3,0 10 5,0 0-1,0 0-12,0 0 10,4-6 2,-4 6-4,0 0-1,0 0 4,0 0 0,0 0-1,0 0-6,0 0 5,0 0-6,0 0 6,0 0 1,0 0-2,0 0-3,0 0 1,0 0-2,0 0 4,-10 19-2,10-19 3,-4 13-8,3-5 12,0 2-5,-2 0 0,2 0 1,-1 1 4,1 1-5,0-2 10,1 3 0,-1 0 16,-1-3-2,1 2 2,1 0-3,0 1-2,-1-1 5,1 2 2,-2-2-8,1-2 7,0 0 11,1 4 4,-2-1-6,2-2-1,0 0-4,-1 0-6,1-1 3,0-3-6,-2 4-2,2-11-2,-1 16-3,1-9-3,0-7 3,0 12-2,-2-7 2,2-5-5,2 8 1,-2-8-4,0 0 6,-2 14-7,2-14-1,0 0 1,-1 10-1,1-10 2,0 0-4,1 7-3,-1-7 3,0 0 2,0 0-2,-1 10 1,1-10 2,0 0-2,0 0-1,0 0-2,0 0 1,-3 5-1,3-5-2,0 0 1,0 0 0,0 0-5,0 0-25,0 0-11,0 0-25,0 0-14,0 0-25,0 0-16,0 0-20,0 0-24,0 0-25,0 0-103,0 0-318,0 0 142</inkml:trace>
  <inkml:trace contextRef="#ctx0" brushRef="#br0" timeOffset="17867.1875">17065 6075 67,'0'0'82,"0"0"-13,0 0-2,0 0 1,0 0-11,0 0 1,0 0 4,0 0-3,0 0-2,0 0-5,0 0-4,0 0-11,0 0-4,0 0 9,0 0-11,0 0-8,0 0 8,0 0-6,0 0-9,0 0 6,0 0-1,0 0-11,0 0 11,0 0-4,0 0-2,0 0-7,0 0 5,0 0 6,0 0-3,0 0 9,0 0-1,0 0-2,0 0-6,0 0-2,0 0 1,0 0-2,0 0-2,0 0 1,0 0-2,0 0 2,-19 9 2,19-9-3,0 0 4,0 0 1,0 0 6,0 0-4,0 0 4,0 0-6,0 0-4,0 0-2,0 0 3,-4-11-3,4 11 0,0 0-6,0 0 9,0 0-11,0 0 0,0 0-3,0 0 6,0 0-5,0 0 1,0 0-1,0 0 2,0 0 3,0 0-4,0 0 1,0 0-6,0 0 6,0 0 4,0 0-7,0 0 7,0 0-4,0 0 2,0 0-5,0 0 9,0 0-6,0 0 0,0 0-1,-4 13 3,4-13-2,0 0-1,-5 5 7,5-5-11,0 0 4,-8 5 5,8-5-6,0 0 3,0 0 0,0 0 1,-9 0-6,9 0 2,0 0 3,0 0 6,0 0-7,-6-10 0,6 10-1,0 0 2,0 0-3,1-12 0,-1 12 1,0 0-5,0 0 7,7-8-6,-7 8-3,5-5 12,-5 5-9,5-5 10,-5 5-13,6-3 2,-6 3 5,0 0 1,12 2-5,-12-2 3,0 0 0,10 5 6,-5-3 30,0 3 9,0 0 1,2 2 6,-5 1 2,3 1 3,-2 3 10,-1-3 4,-2 2-6,0 1-9,-2 0-4,-1 0-4,-1-2-6,-1 2-3,-5 4 2,0-3-7,-3 0-13,0 1-47,-2-1-39,-2-2-60,6-4-55,-6 4-161,-4-4-370,4-1 163</inkml:trace>
  <inkml:trace contextRef="#ctx0" brushRef="#br0" timeOffset="20437.5">16085 6066 45,'0'0'86,"0"0"5,0 0 7,0 0-13,0 0 13,0 0-5,0 0-17,0 0 0,0 0-13,0 0-3,0 0-12,0 0-2,17-14-5,-17 14 11,7-11-10,-4 8 6,3-4-13,-1 2-2,0 0-8,2-2 0,-1 0 7,2-1-7,-1-1-8,0-1 14,2 2-19,-3-1 3,1 1-4,0-2-1,-1-1-2,1 2 5,-1 0-11,-2 0 10,1 0-10,3-3-1,-3 4 0,-1-1-1,0 3 5,-3 0-4,3 0 2,-4 6 1,4-9-2,-2 4-3,-2 5 7,3-8-1,-3 8-4,0 0-3,5-4 5,-5 4 7,0 0-9,0 0 3,0 0-5,0 0-1,0 0 1,0 0-9,0 0 10,0 0 1,0 0 6,-13 24-4,8-16-5,2 4 7,0 0 9,-3 2 3,0 2-3,2 2 9,2-2-8,-2 0 11,-1 1 6,1 0-4,0-1 1,0 2 2,3-1 2,-3 2 7,2-2-2,-1 0 0,1-3-5,-1-2-3,0 0-1,2-3-7,0 2 0,0 0-3,-1-2 1,2-2-6,-1 2 3,0-2 5,1-7-12,-2 12 1,4-4-1,-2-8 0,-3 9-1,3-9-1,-1 11 1,1-11-5,-3 6 4,3-6-6,0 9 2,0-9 2,0 0-4,0 0 2,-2 8-1,2-8 1,0 0-1,0 0 0,-3 7-2,3-7 1,0 0-5,0 0 2,0 0-39,0 0-25,0 0-49,0 0-24,0 0-29,0 0-116,0 0-304,0 0 135</inkml:trace>
  <inkml:trace contextRef="#ctx0" brushRef="#br0" timeOffset="21273.4375">16449 5864 73,'0'0'84,"1"-10"-19,-1 10 3,0 0 0,5-12-2,-2 5-6,-3 7 5,5-10-21,-1 1 5,1 1-6,0 1-10,-1 0-6,1-3 11,2 3-13,-1-3-3,-1 4 4,0 0 0,0 0-10,-1 1 2,0 0-11,-4 5 7,9-4-3,-9 4 5,6-2-13,-6 2 15,0 0-10,0 0 2,0 0-3,13 5-1,-13-5-3,6 6-14,-2-2 17,0 1 8,0-1-3,-4-4 0,8 8 11,-5-6 18,4 3-21,-1-2 12,-1 0-7,2-2-3,-7-1 10,11 3-16,-5-1 2,-6-2-1,9 2-4,-9-2 2,12 0 0,-12 0 2,13-2-7,-13 2 9,10-5-13,-6 3 3,1-2-8,-5 4 20,10-8-23,-6 5 20,-4 3-9,8-5-5,-8 5-9,4-7 10,-4 7-8,6-4 7,-6 4-4,0 0 3,4-5 6,-4 5-9,0 0 0,0 0 3,0 0 1,0 0-8,0 0 4,0 0 0,0 0-11,-14 20 19,8-11-4,0 0-5,1 2 5,-1 0-2,-2 4 11,2-1 0,-1 2 9,1-5 3,-1 6 18,2-2 6,-1 4-3,-3 0-1,4-2-5,1 0 4,-1-3-3,-2 3-9,5-2 2,-3 2-5,0 0-1,2-5 3,2-3-4,-2 3-2,2-2-1,-3 2 0,3-1-2,0-1-5,-2 1 5,2-4 0,1 3-5,-2-3-4,2-7 4,-1 14-5,0-9-4,1-5 1,-1 13 2,1-13-6,0 9 4,0-9-7,0 9 4,0-9 1,0 0-1,-2 9 6,2-9-5,0 0-3,0 0-3,0 9 6,0-9-5,0 0 1,0 0 2,0 0-1,0 0-1,-1 7-2,1-7-4,0 0-12,0 0-28,0 0-23,0 0-15,0 0-39,0 0-3,0 0-11,0 0-27,0 0-91,0 0-274,0 0 122</inkml:trace>
  <inkml:trace contextRef="#ctx0" brushRef="#br0" timeOffset="21742.1875">16476 6053 99,'0'0'86,"9"12"4,-9-12-5,0 0-7,0 0 9,16-5 5,-16 5 4,13-3 8,-13 3-11,19-1-12,-7-2-11,-1 3 2,3-3-20,-1 1 6,5-1-6,-4 1-7,0 0-6,-1-3-5,1 5 0,-2-2-3,-2-1-3,1 1-6,-4 1-3,-7 1-1,14-2-1,-8 0-12,-6 2 10,10 0-5,-10 0 6,7-2-6,-7 2-1,0 0-35,6-1-30,-6 1-25,0 0-24,0 0-126,0 0-248,5-7 110</inkml:trace>
  <inkml:trace contextRef="#ctx0" brushRef="#br0" timeOffset="26703.125">9660 4611 11,'0'0'95,"0"0"1,0 0-4,0 0-1,0 0-5,0 0 2,0 0-3,0 0 0,0 0-6,0 0-1,0 0 1,0 0-3,0 0-5,0 0 1,0 0-6,0 0-4,0 0-7,0 0 0,0 0-8,0 0-4,0 0-4,0 0 0,0 0-9,0 0 0,0 0 2,0 0-3,0 0 17,19 0-3,-11-3-5,2 1-4,0 1-5,2 0 3,-1-2-7,1 2-1,1 0 3,0-2 2,4 0 4,1 3-2,0-2 1,0 1 0,1-1 4,-1 1-3,0 1-4,-5 0-1,1 0-6,-4-3 0,2 5-2,0-1-2,-3 0-3,0 1 0,-1-1 0,-8-1-1,12 2-5,-6-2 0,-6 0 3,8 3-9,-8-3-2,7 3 3,-7-3-3,0 0 2,9 2-2,-9-2 0,0 0-13,4 5-20,-4-5-23,0 0-17,0 0-34,0 0-28,0 0-28,0 0-156,2 7-344,-2-7 153</inkml:trace>
  <inkml:trace contextRef="#ctx0" brushRef="#br0" timeOffset="27289.0625">9600 4797 59,'0'0'75,"0"0"-3,0 0 9,0 0-5,0 0-6,18-12 12,-18 12 2,9 0-7,-9 0-1,12 2-11,-4-4-4,-8 2 9,22 0-6,-11 0 16,1 0-4,7 2-1,0-2-4,0-2 4,11 1-5,-11 0-9,1 0-4,2-1-7,0 0 0,-1 2-3,-3-3 0,3 3 0,-4 0-4,0-2-2,-4 2-3,5-2-4,-9 1-2,0-1-3,1 4-2,-10-2-1,10-2-5,-10 2 4,12 2 0,-12-2 4,9 0 4,-9 0-8,8 0 0,-8 0-2,0 0-1,0 0-4,0 0-4,0 0-3,0 0 0,0 0 1,0 0-3,0 0 0,0 0-5,0 0-21,0 0-30,0 0-32,0 0-37,0 0-27,0 0-26,0 0-137,0 0-331,0 0 147</inkml:trace>
  <inkml:trace contextRef="#ctx0" brushRef="#br0" timeOffset="28726.5625">10262 4705 99,'0'0'113,"0"0"-12,0 0-9,0 0-13,0 0 5,5-20-9,-5 20 5,13-11-3,-7 8 4,0-6-8,3 2-9,-1-2-7,1 0-1,0 0-6,1 1-4,-2-1-1,1-1-8,-1 2-5,0-1 1,-3 2-2,2-3-6,-2 3-1,1 0-7,1-1 6,-2-1-5,-3 2 9,2 2-14,-1-1 0,1 0 2,-4 6-2,2-10-1,1 4 1,-3 6-4,2-8 5,-2 8 0,3-8 6,-3 8 2,0 0 3,1-7 1,-1 7-3,0 0 2,0 0-3,0 0 2,0-7-6,0 7 0,0 0-2,0 0 1,0 0-4,0 0 0,0 0-8,0 0 6,0 0-6,0 0 0,0 0 9,0 0-9,0 0-6,0 0 3,0 0 0,0 0-1,0 0-1,0 0 11,0 0-9,0 0 14,0 0-12,0 0 1,-7 23 1,4-13-2,0 0 3,2 2 2,-1-2 4,-2 2 4,2 3 0,1 2 9,0 0-8,-2 2-3,-1-2 2,2 0 1,1 2 3,-1-1-4,0 0-2,-1-1 0,2 2-16,0-1 15,-1-1 2,1-1-1,1-1-1,1 1-1,-2 0 2,1-5-1,1 0 1,-2 0-3,1 0 1,1-2 1,-1 0-3,2 0-2,-2-1 2,0-8-3,1 12 0,-1-4-1,1-2 0,1 1-3,-2-7 5,0 13 1,0-8-5,0-5-1,1 10 1,-1-10-2,0 11-2,1-7 6,-1-4-4,0 0 1,-1 10-4,1-10 3,0 0-2,0 0-2,1 8 3,-1-8-2,0 0 3,0 0-5,0 0 3,-2 8 0,2-8-5,0 0-1,0 0 5,0 0-5,0 0-9,0 0-13,0 0-26,0 0-26,0 0-22,0 0-34,0 0-25,0 0-21,0 0-115,0 0-320,0 0 142</inkml:trace>
  <inkml:trace contextRef="#ctx0" brushRef="#br0" timeOffset="33481.4453">10740 4595 59,'0'0'76,"0"0"-1,0 0 2,0 0-4,0 0 3,0 0-2,0 0-4,0 0-11,0 0 14,0 0-8,0 0 5,0 0-12,0 0 3,0 0 1,0 0-6,0 0-11,0 0 0,0 0-14,0 0 1,0 0-2,0 0 1,0 0-1,0 0-5,0 0-1,0 0 4,0 0-8,0 0 0,0 0 1,0 0-1,0 0 0,0 0-6,0 0-2,0 0 3,0 0-7,0 0-1,0 0 6,0 0-5,0 0 1,0 0 3,0 0 3,0 0 0,0 0 5,0 0-2,0 0 2,0 0 0,0 0-1,0 0 1,0 0 1,0 0-3,0 0 2,0 0 0,0 0 2,0 0 6,0 0 1,0 0-4,0 0 3,0 0-2,0 0 3,0 0 4,0 0 3,0 0-8,0 0 3,0 0-3,0 0-1,0 0-4,0 0-2,0 0-3,0 0-3,0 0-1,0 0 0,0 0-2,0 0 0,-19-16-1,19 16-3,-2-9-1,2 9 1,0-10-3,0 10 0,0-11-5,0 11 3,4-11 0,-3 4-3,2 1 3,2-1-5,-3 1 1,1 1 1,-3 5-4,8-8 2,-6 4-2,-2 4-1,8-6 5,-8 6-5,5-2-1,-5 2 1,0 0-1,0 0 1,0 0-2,0 0 8,15 5-3,-15-5 1,4 4 1,-4-4-5,5 4 4,-5-4 1,6 4-2,-6-4 0,0 0 4,10 3-6,-10-3 2,0 0-1,9 2 0,-9-2 1,7 0-1,-7 0 5,13-3-18,-13 3-2,9-4-14,-4 2-3,-5 2-1,14-7-2,-5 6-7,-4-3-2,2 0 5,-7 4-4,10-6 17,-8 1-8,-2 5 2,8-5 4,-8 5 4,7-5-1,-7 5 1,0 0 8,3-4 1,-3 4-9,0 0 6,0 0 6,0 0-5,0 0 8,0 0 4,0 0-3,-14 23 6,9-13 9,0 0 3,-3 6 4,2 2 11,-3 4 6,-2 2-5,3 3 3,1-3-1,2-8 4,-1 3 1,1-1 2,1 1 3,0-1-5,0-3 5,2 3-3,-1-1-3,-1-5-5,3 0 3,0 1-6,-1-2-1,1 0 2,-1-2-3,2 2-1,0-3-5,-1 2 4,1-10-4,-2 12-1,1-6-2,1-6 0,0 11 1,0-11-4,0 9 1,0-9-2,0 0 2,0 0-6,0 9 1,0-9-7,0 0-12,0 0-14,0 0-16,0 0-33,0 0-24,0 0-29,0 0-27,0 0-121,0 0-304,0 0 135</inkml:trace>
  <inkml:trace contextRef="#ctx0" brushRef="#br0" timeOffset="33911.1328">10681 4780 35,'0'0'102,"0"0"2,0 0 5,21-7-2,-21 7-12,0 0 22,15-1 8,-9 0-6,-6 1 1,19-1-3,-7-1 3,-1 1 2,2 0-5,5 1-6,-5-3-9,4 3-8,2-2-2,-7 2-5,1 0-8,7-3-5,-7 3-5,1-3-6,-1 3-6,-3-1-7,3 1-5,-7 0-5,-6 0-3,17-1 1,-9-1-7,-8 2-1,11-1-6,-11 1-1,12-1-5,-12 1 0,7 0-5,-7 0 7,0 0-25,8-3-23,-8 3-26,0 0-31,0 0-34,9 0-28,-9 0-25,0 0-28,0 0-119,0 0-347,0 0 154</inkml:trace>
  <inkml:trace contextRef="#ctx0" brushRef="#br0" timeOffset="34458.9844">11102 4943 118,'0'0'107,"0"0"5,0 0-7,7-21-5,-7 21 7,0 0-2,8-1-11,-8 1-3,0 0 5,0 0 3,14 7 3,-14-7 0,6 9-1,-2-4-2,-3 0-7,2 3-8,-1-2-2,0 4-5,-1 0-10,-1 0-7,-1-1-5,-3 2-7,0 0-1,-1 1-9,-3-1-2,1-1-8,0 1-30,-3 1-30,0-2-42,1-2-48,2 0-45,0-3-143,-3 0-334,10-5 148</inkml:trace>
  <inkml:trace contextRef="#ctx0" brushRef="#br0" timeOffset="35560.5469">11433 4715 76,'6'-5'123,"0"-2"-5,-1 2-5,3-4-6,1 1-7,-2 0 1,0-1-3,1 0-5,-1-1-7,0 0-5,0 0 6,-2 1-15,4-2-2,-2 2-15,-1-5 9,-1 4-6,-1 1-3,-1 1-5,2-3 5,-3 3-15,-1 0-2,3 1-2,-1-2-4,-1 1-3,0 0 0,-2 8-3,1-12-4,-1 6 0,0 6 5,1-12-2,-1 12-1,-1-12 2,1 12-7,-1-9-2,1 9-1,0-11 2,0 11-2,0 0-3,-2-9 1,2 9-4,0 0 0,-2-5 0,2 5-3,0 0-2,0 0 1,0 0-4,0 0 5,0 0-2,-5-7-1,5 7 0,0 0-2,0 0 2,0 0 1,0 0-1,-8 21 2,4-12-4,1 2 6,-1-2-1,0 8 18,-1 0 2,1 2 3,1 0 6,-2 4 0,1-3-3,2 3 4,-2 4 4,1-9-3,-2 7-1,5-5-1,-1-3-22,1 4 7,0-1-1,0-1-2,1 1 1,-1-3 2,2 1-2,-2-3-4,0 2 6,0-2-6,0-3 1,0 0-4,1-2-2,0-1 3,0 1-5,-1 0 3,2-3 0,-2-7-1,1 11-2,0-6 0,-1-5-1,0 11-3,0-11 2,0 8 0,0-8-3,3 6 1,-3-6 0,0 0-2,-1 8-1,1-8-7,0 0-13,0 0-33,0 0-32,0 0-43,0 0-60,0 0-59,0 0-128,0 0-405,0 0 180</inkml:trace>
  <inkml:trace contextRef="#ctx0" brushRef="#br0" timeOffset="44592.7734">9945 11953 73,'0'0'64,"0"0"-3,0 0-1,0 0-1,0 0 3,0 0-5,0 0 0,0 0-8,0 0 8,0 0 2,-17-2 4,17 2-2,0 0-2,0 0-5,0 0 8,0 0-6,0 0-16,0 0 10,0 0-11,0 0-8,0 0-3,0 0 13,0 0-3,0 0-4,0 0-11,0 0-3,0 0 8,0 0-7,0 0 8,0 0 8,0 0 1,0 0-8,24 2-1,-24-2 8,15-1-1,-4 1-3,-1 0-1,1 0-9,3 0 4,-2-1 6,7 1-6,-2 0-3,-3-1 1,5-2-1,-2 3-6,-5-1-1,2-1-8,-2 1-1,1 1 4,-3-2-2,1 1-5,-4 1 1,-7 0-1,13-2-2,-13 2 7,10 0-2,-10 0-7,10 0 3,-10 0-3,0 0 4,9 2-19,-9-2-23,0 0-20,0 0-13,8 1-18,-8-1-25,0 0-22,0 0-115,0 0-270,0 0 119</inkml:trace>
  <inkml:trace contextRef="#ctx0" brushRef="#br0" timeOffset="45209.9609">9855 12135 49,'0'0'72,"0"0"-2,0 0-3,0 0-5,0 0-5,0 0 2,0 0-3,0 0 3,0 0-2,0 0 0,22-5 2,-22 5 7,14-1-3,-6 1-1,3 0-4,2-3-3,0 2-13,6-3 12,1 3 3,-3-2-11,4 0-4,0 1-2,-4 2-6,-2 0-1,2 0-1,-3 0-3,-1 0-4,0 0-3,-1 0-3,-1 2 3,1-2-3,-4 0 2,-2 2-10,2-1 5,-8-1-4,13 1 3,-13-1-8,9 2 3,-9-2-2,7 2 3,-7-2-5,0 0-2,9 0 4,-9 0 2,0 0-8,0 0 0,0 0 8,0 0-6,8 1-5,-8-1 5,0 0-1,0 0-5,0 0-14,0 0-23,0 0-31,0 0-31,0 0-30,0 0-94,0 0-244,10 0 108</inkml:trace>
  <inkml:trace contextRef="#ctx0" brushRef="#br0" timeOffset="49858.3985">10654 12041 13,'-1'-7'61,"1"7"-6,0 0-4,0 0 2,0 0-2,0 0-1,0 0-2,-3-9-5,3 9-2,0 0 4,0 0-7,0 0 9,0 0-10,0 0 10,0 0-7,-4-6-3,4 6-1,0 0-5,0 0 1,0 0 11,-7-4-6,7 4-10,0 0 4,0 0 7,0 0-3,0 0-1,0 0-7,0 0 10,0 0-9,0 0 2,-5-5 5,5 5-9,0 0 10,0 0-10,0 0 9,0 0-4,0 0 5,0 0-15,0 0-4,0 0-3,0 0 2,0 0 6,0 0-6,0 0-1,0 0-2,0 0-5,0 0 6,0 0-8,0 0 0,0 0-3,0 0-3,19-2 9,-12 2-3,-7 0 0,14-3-5,-14 3 8,15 0-9,-8 0 9,5 0-2,-12 0-8,16 3 6,-6-3 3,-2 0 3,4 0-5,-2 2-1,-2-2 2,3 2 0,-4-1-1,3-1-2,0 1 3,-2-1-10,0 1 7,0 1-3,0-1 2,-8-1-2,14 1 1,-6-1-1,-1 0-2,2 0 3,-9 0 2,14 0-9,-5 0 2,-9 0 4,14 0 1,-14 0-2,14 0 8,-7 0-7,-7 0-10,12 0 14,-5 0-2,-7 0-3,11 0 0,-11 0 6,11 0-7,-11 0 0,9 3 1,-9-3-1,7 0 1,-7 0-5,13 0 4,-13 0 6,9 0-2,-9 0-8,9-3 4,-9 3 2,10 0 2,-10 0-1,8-1-2,-8 1-1,0 0 0,13-1 8,-13 1-9,7-2 5,-7 2-5,0 0 2,12-1-3,-12 1 1,7 1 2,-7-1 0,0 0-1,9 0-1,-9 0 3,0 0 3,0 0-16,0 0 12,10-2 0,-10 2-5,0 0 10,0 0-7,0 0 3,0 0-4,0 0 8,7 4-1,-7-4-3,0 0-19,0 0-26,0 0-31,0 0-36,0 0-37,0 0-78,0 0-244,0 0 109</inkml:trace>
  <inkml:trace contextRef="#ctx0" brushRef="#br0" timeOffset="50967.7734">11442 11439 26,'0'0'52,"0"0"1,0 0-2,-11 1-4,11-1 2,0 0 0,0 0-6,-10 11-7,10-11 2,-5 6 13,-1 2 0,3-1-7,-1-1 5,-1 5-6,-2-3 1,1 6 3,0-2-7,-1 3 2,0-1 13,0 3 0,2 0-10,0 1 0,-2 0 0,0 6-5,1-6-1,-2 7-8,3-1 9,-1-5 0,2 0-4,2-1 1,0 2 8,0-1-7,1-1 2,0-1-5,2 0-2,-2 2-1,2-2-1,2-1 2,1 0-5,0-1 4,0 0 9,-1-3-8,2 3-1,2 0-4,-4-3-3,5 2 0,-2-3-5,-1 0 3,2 2-7,-1-2 3,2 0-1,-3-1-4,1 0-3,1-1-1,-2 1 3,4-1-2,-4 1-6,1-3 3,0 3 0,0-1-3,0-1 3,-1-1-2,-1 2-2,0-2 1,0 0-3,-2-1 3,2 1-3,-1-3-1,-3-4 0,5 8 1,-3-3-4,-2-5 2,0 0-1,3 7-25,-3-7-15,0 0-28,0 0-20,3 5-17,-3-5-30,0 0-25,0 0-86,0 0-267,0 0 117</inkml:trace>
  <inkml:trace contextRef="#ctx0" brushRef="#br0" timeOffset="52147.4609">11664 11901 101,'0'0'103,"0"0"-2,0 0-4,0 0-9,0 0-1,0 0-17,0 0 10,-9-12-17,9 12-8,0 0-2,-2-10 8,2 10-18,0-10-4,0 10 1,0-11-4,0 11-4,0-15-1,0 7-12,0 8 4,2-18-2,0 10 0,-2-1-4,1-2-2,2 2-4,0-3 1,0 3-3,-1 4 1,0-5 3,2 3-5,-4 7-2,6-12 5,-3 6-5,-3 6 4,5-9-13,-1 4 12,-4 5-8,5-4 4,-5 4-4,0 0-7,0 0 8,0 0-2,0 0-2,0 0-3,20 9 8,-20-9 1,8 9-7,-4-5 4,-4-4 0,10 8-2,-3-4 9,-2 0-10,1-3 6,2 3-5,-8-4-1,10 3 8,-4-2 1,-6-1-7,13 0-2,-13 0 4,10 0-2,-10 0-1,11-1 4,-5-2 6,2 1-12,-8 2-11,11-6 14,-7 1 0,1 1 0,1 0 2,0 0-7,-1 0 0,-5 4-18,9-10 0,-4 7 12,-5 3-4,10-9-6,-10 9 4,8-9 8,-8 9-3,6-8 2,-6 8 0,5-4 0,-5 4-3,0 0 3,0 0 3,8-5 2,-8 5-8,0 0-1,0 0 19,0 0-13,0 0 8,0 0-8,1 19 23,-4-9 1,0 1 6,2 1-13,-2 4 13,-1 2 6,2 1-8,0-2 6,0 2-1,-2-1 3,2 2 3,1-1-4,-1 1 2,2-4-6,-2 1 7,2 0 16,0 0-11,0-1 4,0-4 2,-1 4-12,0-2-1,-2-5 5,3 3-3,0-2 1,0 2-3,0-6-3,0-6 1,0 15-4,-1-9-6,1-6 1,0 13-2,0-13 1,1 11-2,-1-11-3,-1 8-1,1-8-2,0 9-5,0-9 4,1 8-2,-1-8-1,0 0 5,-1 9-3,1-9-3,4 5 0,-4-5 0,0 0 1,1 10 2,-1-10-7,0 0 4,0 0 3,-1 10-9,1-10-18,0 0-11,0 0-15,0 0 4,0 0-14,0 0-15,0 0-6,0 0-10,0 0-12,0 0-15,4 6-17,-4-6-88,0 0-237,0 0 105</inkml:trace>
  <inkml:trace contextRef="#ctx0" brushRef="#br0" timeOffset="52569.336">11788 12029 26,'0'0'83,"0"0"5,0 0 2,0 0 0,0 0 0,0 0-3,24-10 3,-18 9 3,2-2 3,2 3-4,-1-2-4,2 2-6,-3-1-12,-8 1-7,18 0 2,-8-2 6,1 0-3,-1 4-9,1-2 2,-1-2-11,-2 2-6,2 0-7,1 0 0,-11 0-9,15 0 0,-9-3 1,-6 3-5,14 0-3,-7 0-22,-7 0-27,11 0-23,-11 0-32,10 0-30,-10 0-37,0 0-88,12-3-257,-12 3 114</inkml:trace>
  <inkml:trace contextRef="#ctx0" brushRef="#br0" timeOffset="53561.5234">12171 12121 14,'0'0'104,"0"0"0,0 0-7,0 0 2,0 0-3,0 0 2,0 0 0,0 0 1,0 0-10,0 0-9,0 0 11,0 0-12,0 0-3,0 0-1,0 0-2,0 0-3,0 0-3,0 0-10,0 0 0,0 0-11,0 0-1,0 0-7,0 0 2,0 0-8,0 0-5,0 0 2,0 0-6,0 0-6,0 0 5,0 0-8,0 0 3,0 0-5,0 0 2,0 0-1,4-16-4,-4 16 0,0 0 4,0 0-2,0 0 0,0 0-5,1-8-3,-1 8 3,0 0 3,5-4-4,-5 4 1,0 0 0,9-2-4,-9 2 4,0 0 3,9 0 5,-9 0 6,0 0 11,9 6 5,-9-6-4,4 7 1,-2-2-2,-2-5-5,5 9-4,-3-2 1,-2-1-3,0-6 1,0 15-3,-2-6-3,-1 4-2,-1-4 0,1 3-7,-3 4 2,-1-5-39,1 3-23,-2-1-33,3-3-43,-1 1-39,-1-3-170,-1 0-368,2 0 163</inkml:trace>
  <inkml:trace contextRef="#ctx0" brushRef="#br0" timeOffset="54811.5235">12615 11671 7,'0'0'74,"2"-12"10,-2 12 0,0-9 8,0 9-5,-5-9-4,5 9-12,-3-11 4,3 11-15,-2-12 4,-1 6-1,3 6-4,-2-14-3,-1 9-2,0-2-13,3 7 3,-5-9-4,1 5 6,4 4-11,-8-8-2,2 6-2,1-1-3,5 3-7,-11-5 4,11 5-6,-14 0 1,7 0-5,7 0 3,-11 0-5,2 3 3,9-3-1,-16 6-5,6-2 2,4 0 3,0 0-11,-1 2 5,1 1-3,-2 2 9,2-2 12,1 3 1,-2-1 0,2 3 0,0-1-11,0 2 7,1-1 0,0 0 10,2 4-4,-1-1-1,0-3 5,1 4-9,1-1-2,-1 2-4,2-5-2,2 1 2,-2 1-1,1 2-4,1-3 1,1-1-4,0 2 2,-1-1-3,1-1-1,1 0-1,0 0 2,2-1-3,-2 1-4,2 0 7,-1-1-5,2 0 3,-2-1-5,3 1 0,-1-2 1,-1-1 1,1 1 1,2-2-1,-4-1 6,2 0-13,0 1 1,0-2 3,-1 0-4,0-2 4,-1 1 2,0-1-1,0 2 0,-5-5-1,11 3 1,-5 1-1,-1-1-1,-5-3 3,8 3-4,-8-3 2,7 4-1,-7-4-1,0 0 2,11 1-5,-11-1 8,7 1-2,-7-1-6,0 0 5,14-1-1,-14 1 1,9-3 1,-9 3-3,8-3-1,-8 3-1,9-5-4,-4 1 7,-5 4-1,9-4 0,-5 0 0,2 0 5,-2-3-1,1 3-4,-1-2-3,0 0 0,0 0 5,0-2-1,-1 0 2,1 2 1,2-2-2,-4 0-3,2 0 3,-3 0 2,1 2-1,0-3-6,-2 0 0,0-1 5,1 1 6,-1 1 6,-1-1-2,1-1-1,-3 3 0,1-1-3,-4-1 5,2 2-4,-2 0 5,3 2 1,-3-1 1,1 2 0,0-2-1,5 6-4,-14-6-2,8 3-2,-2 3 4,8 0-2,-18 0 0,10 0-2,-2 3-2,0 1 0,2-2-3,-1 4 1,-1 0 2,4-1-2,-3 3 0,2 0-1,0-2-1,2 4 1,-2-2-15,3-1-18,2 1-32,-3 1-15,3-4-40,-1 3-22,3-8-19,-1 13-147,1-6-330,0-7 147</inkml:trace>
  <inkml:trace contextRef="#ctx0" brushRef="#br0" timeOffset="55780.2735">12971 11867 79,'0'0'101,"0"0"0,0 0-7,0 0-2,0 0 2,0 0-15,0 0-10,0 0-2,0 0 0,0 0-18,0 0-1,20-5 16,-20 5 10,14-2-7,-2 2-8,-2 0-1,4 0 5,-1 0 2,6-2 1,-2 4-4,3 0 3,0-2-7,0-2-7,1 2-1,1 0 1,0-2-9,-2 4 1,1-4-9,-5 2 0,2 0-2,-5 0-6,0 0-3,-3-3-3,-4 3-3,-6 0 2,14 0-5,-14 0-4,9 3 3,-9-3 0,0 0-5,8 0-1,-8 0-1,0 0-9,0 0-9,4 6-30,-4-6-28,0 0-32,0 0-36,0 0-28,0 0-105,3 5-292,-3-5 129</inkml:trace>
  <inkml:trace contextRef="#ctx0" brushRef="#br0" timeOffset="56999.0235">13693 11503 12,'5'18'77,"-4"-13"12,-1-5 3,-2 14-12,0-4-3,2 3 1,-1-1-8,-2 3-9,1-1-1,-2 1-13,1 2-5,1-3 2,-4 0-1,3 1-2,-1-2-9,2-2 8,-1 1-9,1-2-3,-1 0 5,2-1-6,-2 1-3,2-5 8,1-5-1,-4 13-6,3-9-5,1-4 2,-3 10-2,3-10 4,-1 6-14,1-6 7,0 0-5,-4 5 2,4-5 2,0 0-3,0 0 0,0 0-3,0 0 3,0 0 0,0 0-7,0 0-1,0 0 1,0 0-1,0 0-8,15-17 6,-11 13-6,-4 4 12,8-8-1,-3 5-5,1-1-6,-1-1 6,2 2-5,-2-2 8,0 1-7,3 2-4,-8 2 13,10-5-11,-4 4 3,-6 1-3,11-2 0,-11 2 1,11 2 2,-11-2-5,10 4-1,-3 0 9,-1 0-7,2 4 3,-2 1 1,-1-1 5,3 4-3,-2-3 0,1 2-1,-1 1 2,1 0-2,-4-1 10,4 4 13,-4-5-10,0 6 4,0-4 1,-1-1-7,1 1 2,-3-3 11,1 2 14,-2-3 6,1 2 0,0-10-3,-4 16-2,0-10 5,-1-1 3,-1 0 8,-2 2-2,-1-3-6,-1 0 4,-2-2-5,1 3 0,-2-3 3,0-2 1,2 2-7,-3-1-4,3-1-2,-1 0-4,1-3-2,1 3-11,1 0 7,0-2-5,2-1 1,7 3-2,-13-4-3,8 0-4,5 4 2,-10-4-4,10 4 3,-7-5-4,7 5-2,-5-4-1,5 4-1,0 0 1,0 0-1,-5-5-3,5 5 3,0 0-6,0 0 6,0 0-8,0 0 2,0 0 0,0 0 2,0 0-2,0 0-2,0 0 1,0 0-8,19 9-26,-19-9-10,5 3-23,-5-3-19,4 5-24,-4-5-32,5 4-15,-5-4-26,0 0-146,0 0-356,10 2 158</inkml:trace>
  <inkml:trace contextRef="#ctx0" brushRef="#br0" timeOffset="57499.0235">13711 11533 33,'0'0'121,"0"0"-10,0 0 1,0 0-5,0 0 7,0 0 3,1-11-5,-1 11-3,0 0-4,0 0-6,0 0-7,0 0 7,6-8-6,-6 8 6,11-2 2,-3 4 4,-8-2-7,17-4 6,-7 5 5,4-1-4,-1-1-14,5 1-2,1 2-7,0-2-8,0 2-8,-2-2-7,2 3-5,-6-2-1,5-1-1,-6 0-11,-1-1-6,-1-2-4,-2 3-5,-8 0 1,11 0-8,-11 0-21,9 0-37,-9 0-47,0 0-46,0 0-44,5 4-39,-5-4-168,0 0-414,0 0 183</inkml:trace>
  <inkml:trace contextRef="#ctx0" brushRef="#br0" timeOffset="58116.211">14038 12002 99,'0'0'124,"0"0"-22,0 0 2,0 0-4,0 0 2,0 0-2,0 0-2,0 0-14,0 0 11,23-9-5,-23 9-1,0 0-9,6-2-2,-6 2 6,0 0 4,0 0 2,13 2-2,-13-2-5,6 4 8,-6-4-3,8 8-3,-4-5 1,2 1-6,-2 2-2,0-1-10,-2 3-2,4 0-3,-4 1-12,-1 1-3,1 1-6,-5 0-4,1-3-5,-1 5-2,-2 0 2,-4 3-15,-1 0-11,-1-2-32,1 2-37,-4 0-40,3 0-42,-1-2-41,2-1-34,-2-3-123,4-1-369,1 1 163</inkml:trace>
  <inkml:trace contextRef="#ctx0" brushRef="#br0" timeOffset="59022.461">14287 11688 18,'1'-7'127,"0"1"-5,-1 6-9,2-14-11,-1 7 2,-1 7-5,1-13-2,-1 7 3,3 0-11,-3 6-7,2-11-7,0 5-12,-1-1-4,-1 7-6,4-12-7,-2 5-5,2 3-3,2-2 1,1 2-7,-1-4-2,2 1-8,-2 2 2,-1 0 0,1 1-7,-1-1 0,0 1-2,-5 4 0,11-8-3,-7 5 0,-4 3 1,8-3-2,-8 3 7,10 0 12,-10 0-4,10 2-2,-10-2 4,11 7-1,-8-3-2,1-1-5,1 3 1,2-1-6,-1 1 1,-1-1-4,4 1 0,-1-1 0,-3-2-1,0 1 0,1 1 0,0-1-2,0 0 2,3-3-5,-9-1 4,11 2-2,-4-2-1,-7 0-3,12-3-1,-12 3 3,13-3-3,-7 1-2,1-1 2,-1-5 2,1 4-3,-2 0 0,2-3 1,-1 1 0,-2 1 1,2-2-3,-2 1 0,0 2-3,-4 4 2,5-9 0,-3 2 4,-2 7-5,4-5 1,-4 5 0,0 0 5,4-6-5,-4 6 0,0 0-5,0 0-4,0 0 6,0 0-2,0 0 2,0 0 3,0 0-3,0 0 0,-15 26 1,8-15 3,1 4-1,-4-1 4,2 6 16,0-4 2,-2 8 10,1-6 12,0 5 6,1 0-10,1 2 7,1-6 5,0 6 3,3-7-5,-1 2-3,0-2-1,1 2 0,1 0-6,-2-3-3,3-2-2,-2 2-4,3-3-4,-1-5 1,2 4-4,-2-2-3,0-1-1,2 2-3,-1-2-3,1 0 5,-1-4-9,0-6 2,0 15-4,0-10 1,0-5-3,0 12 0,0-12-3,0 7 2,0-7-3,1 7 3,-1-7-9,0 0-19,0 0-18,0 9-21,0-9-24,0 0-22,0 0-28,0 0-41,0 0-30,0 0-158,0 0-394,0 0 174</inkml:trace>
  <inkml:trace contextRef="#ctx0" brushRef="#br0" timeOffset="59334.961">14412 11810 148,'0'0'153,"0"0"-18,0 0-12,0 0 8,24-2 3,-17 1-3,-7 1 0,14 0 4,-5-2-6,-9 2-4,18-1-12,-8 1-4,3-1-9,0 1-5,-1 0-15,1-1-3,1 2-10,-2-1-4,-2 0-9,1-1-6,-2 2-7,-1-1-3,-8 0-3,14-1-19,-14 1-41,8 0-39,-8 0-50,0 0-36,9 0-193,-9 0-373,0 0 165</inkml:trace>
  <inkml:trace contextRef="#ctx0" brushRef="#br0" timeOffset="59881.836">14734 11258 50,'0'0'117,"0"0"-6,0 0-12,0 0-11,5-10-1,-5 10-2,0 0-2,0 0-14,0 0-2,9-1 11,-9 1 5,0 0-3,9 13 15,-5-6 1,0 3 6,2 2 0,1 3 1,-4 3-10,8 4-9,-4-4-6,1 9-5,-2-1-10,1 3-2,3-2-11,-4 2 0,1-3-8,-1 3-4,-1 1-2,2-1-5,-7-4-5,3 3-2,-1 1-2,-4-3 1,2 3-2,-1-4 0,-1 2 3,-5-1 8,2-2-2,0-5-2,-1 6 0,0-6 0,-1 0-2,1-1-4,-1-1-2,-1 1 1,0-1-4,0 7 1,0-7 1,2-2-8,-2 0 4,3-1-4,-1 1 3,0-3-5,1-3-3,0 4 2,2-4 1,-3 3-3,4-3-1,-2-3 2,1 0-4,0 0-5,3-6-3,-6 7-15,6-7-17,-2 7-22,2-7-20,-5 5-23,5-5-41,0 0-26,0 0-30,0 0-141,0 0-366,0 0 162</inkml:trace>
  <inkml:trace contextRef="#ctx0" brushRef="#br0" timeOffset="60874.0235">15059 11754 91,'0'0'133,"0"0"-6,0 0-5,0 0-13,0 0 0,7-12-1,-7 12 8,13-5-7,-4 3 2,1-1 12,4 2-10,3-3-8,2 3 1,4 0-10,4-1-9,-5 1-4,5 1-9,1 0-4,-7-3-9,6 2-7,-7 0-12,0-2-4,-1 3-1,-2-1-6,-2 1-8,-2-1 5,1 1-11,-4-2 2,2 2-4,-5 2-16,-7-2-46,10 0-24,-10 0-20,6 2-32,-6-2-17,0 0-27,0 0-120,0 0-310,0 0 138</inkml:trace>
  <inkml:trace contextRef="#ctx0" brushRef="#br0" timeOffset="61225.586">15127 11898 31,'12'0'105,"-4"0"6,5-2-5,-1 2 3,-1-2-1,8-1 11,-1 2 11,2 0-3,2-1-5,-2 0-16,1 1-2,0-1-8,2 1-10,-2 0-5,-2 1-6,1 0-10,-1-1-7,-2-1-1,1 2-5,-4 0-5,-1 0-5,0-1-6,-2 2-5,0-1 0,-1 2-5,-3-1-1,-7-1-4,12 1-5,-12-1-4,9-2-16,-9 2-37,0 0-21,0 0-36,10-2-33,-10 2-46,0 0-94,0 0-293,0 0 130</inkml:trace>
  <inkml:trace contextRef="#ctx0" brushRef="#br0" timeOffset="61858.3985">15894 11758 8,'0'0'135,"0"0"-15,0 0-3,0 0 0,0 0 6,0 0-14,0 0-11,0 0-5,20-1 14,-20 1-1,12-1-9,-12 1-7,14 0-6,-6 0 11,5 0-5,-2 1 3,10-1-11,-3-2-5,3 2 5,0 0-4,8-1 0,-2 1-5,1-1 1,0-1-13,-6 2 3,0-5-9,6 3 1,-5 1-9,-4 0-1,4-1-3,-1 1-6,-3-1-2,-5 2-2,0 0-5,0 2-1,-4-2-6,3 0 3,-3 0-3,-10 0-2,14 0-3,-7 0-1,-7 0-3,10 0 2,-10 0 1,8 0-1,-8 0 0,0 0-2,0 0-3,0 0 3,12 0-5,-12 0 3,0 0-5,0 0 2,0 0-6,0 0 11,0 0-12,0 0-19,0 0-30,0 0-29,0 0-41,0 0-38,0 0-33,0 0-211,0 0-435,-25 8 192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51:32.37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21671 11624 45,'0'0'97,"0"0"-6,0 0-6,0 0 2,0 0-11,0 0 3,0 0 8,0 0-12,0 0-1,0 0-3,0 0 5,0 0 3,0 0-14,0 0-4,0 0 0,0 0-7,0 0-6,0 0-10,0 0 4,0 0-6,0 0-2,0 0-4,-3-21-3,3 21-4,0 0-4,2-17 1,-1 12-4,2-3 2,-3 8 1,5-13-6,-2 3 0,1 2-8,1-4 6,-2 3-8,1 0 2,1 2 5,-2-1-7,0 3 3,-1-2-3,2 1-1,0 0-1,-4 6 3,7-8 3,-4 3-10,-3 5 7,4-5-4,-4 5 2,0 0-1,5-7 7,-5 7 8,0 0 6,0 0 5,0 0 0,13 9-3,-13-9-3,6 11 1,-3-8-1,0 2-1,0-1-3,1 2 2,-4-6-4,6 8-4,-3-5 2,2 3 1,-5-6 4,9 5-7,-5-3-2,-4-2 2,9 4-8,-9-4 8,10 3-3,-5-3-4,-5 0 2,0 0-4,14-3 3,-6 1-3,-8 2-1,9-5 0,-3 1 0,-2-2-1,1 3-3,1-2-6,-2-1-1,0 1-7,0-1 0,-4 6 1,6-9-6,-2 2-1,0 2-1,-4 5 1,5-9-2,-2 3 1,-3 6 6,1-6 2,-1 6 10,0 0-9,2-8-11,-2 8 12,0 0 1,0 0-3,0 0 9,0 0-2,0 0 0,0 0 4,0 0 4,0 0-1,0 0 1,-16 20 8,11-9-2,1-2 6,-1 2 3,-3 6-1,-1 0 6,4-1 2,-3 4 0,2-1 1,-3 4 0,4 1-2,-4 2-6,4-8 3,-1 1-6,-1 5 1,3-6 6,0 2-5,-1-1-4,0-1 1,1-2-4,-1 2-3,0-2 7,1-1-3,2-3-9,-1 0 12,1 0-2,0-2-2,0-1-2,0 1 3,1 0-1,0-3-2,0 0-2,-2 1 0,3-8-2,-1 11 1,1-4 1,0-7-3,-1 11-1,1-11 7,0 8-2,0-8-2,-2 6 2,2-6-2,0 0 0,0 0-1,-1 10-5,1-10 2,0 0 0,0 0-5,0 0-17,0 0-21,0 0-10,0 0-14,0 0-23,0 0-20,0 0-12,0 0-21,0 0-91,-4-28-255,4 28 114</inkml:trace>
  <inkml:trace contextRef="#ctx0" brushRef="#br0" timeOffset="382.8125">21664 11735 87,'0'0'84,"0"0"-7,0 0 12,0 0 4,0 0 12,0 0-12,0 0-7,0 0 8,0 0 7,20 11-4,-11-9 0,-2 1-13,3-3-2,-1 0-8,4 0-2,-3 0-8,1 0-10,-1 0-8,1 0 2,3 0-3,-4-3-8,-1 2-3,2-3-3,-4 3-6,3 1 2,-2-3-21,-1 3-32,0-3-32,1 1-21,-8 2-33,13-5-28,-13 5-97,0 0-255,4-4 113</inkml:trace>
  <inkml:trace contextRef="#ctx0" brushRef="#br0" timeOffset="851.5624">21944 11935 42,'0'0'118,"0"0"1,11 2 7,-11-2 9,4 9-8,-3-4-4,-1-5-4,4 11 1,-3-6-1,-1-5-9,0 12-14,0-5-6,0-7-6,-2 19-10,2-10-4,-3-1-5,2 1-9,-1-1-8,0-1-3,1 1-3,-3-1-8,2 0-22,-2 0-27,0-2-28,4-5-40,-5 11-41,1-6-41,4-5-93,-8 8-279,8-8 124</inkml:trace>
  <inkml:trace contextRef="#ctx0" brushRef="#br0" timeOffset="1859.375">22516 11458 47,'0'0'88,"0"0"-6,3-10-8,-3 10 3,1-5 11,-1 5 5,0 0-5,1-7 4,-1 7-3,0 0-8,0 0-13,-1-11-5,1 11 2,0 0-4,0 0-1,-3-12-4,3 12-2,0 0 2,-4-6-9,4 6 0,0 0 8,-7-6 1,7 6-2,0 0 0,-8-3-9,8 3-3,0 0-5,-10-1-2,10 1-6,-14 1 1,14-1 4,-12 3-2,6-1-1,0 0 0,-3 1 2,2 1-4,0 2-1,-1-5-3,0 6 4,-1-1-3,3 1-2,-4 1 1,3 0-2,0 2 3,0-1 0,1 2-5,0-2 2,1-1-1,-2 2-2,2-1 3,0 3-4,-1 1 4,2-4 2,-1 4-2,1 5 1,-1-3-3,2-1 3,-1 0-7,2 3 1,-2-5-2,1 5 0,2-6 3,-2 5-1,0 0-1,0-4 0,2 0-5,-2 0 2,3 2 0,-2-3 3,2 1-2,0-1-1,1-1-1,-1 1 0,2 0 4,0-2-4,-1 3-8,2-3 9,0 0-7,0 2 5,0-4-5,2 3-1,-2-4-1,3 2-1,-3-2 6,4 1-7,-1-2 3,2 2-2,1-1 0,1-1 0,-1-1-5,-1-1 1,1 1 1,0-2 0,-2 1-3,0 0 6,0-2-5,-7-1 6,15 2-5,-8-2 1,1 2-1,-8-2 2,15-3 1,-7 3-6,-2-2 0,-6 2 6,12-6-4,-5 4 0,-2-1 1,0-1 5,-5 4-5,12-8 1,-6 3 2,-2-1 1,1 0-6,-1 0 10,1 0-8,-2-1 3,1 1 0,2-2 3,-4 0 1,2-2 1,-4 3 0,2-1 3,-1 2 2,0-5 7,-2 3-3,1 8 3,1-17 6,-2 9 3,1 8-3,-1-12 2,-1 6 9,-2 0-3,4 6-3,-7-11-6,3 5-2,-1 1 1,0 2-7,-2-1 1,0 0-3,-1 2 1,8 2-7,-15-1-10,3 0-4,2-1-15,0 4-18,-2 0-12,1-2-19,-1 2-15,1 2-23,-1-1-13,0 1-29,1-4-26,1 3-33,0-1-26,-4 1-136,3 1-399,-1-1 177</inkml:trace>
  <inkml:trace contextRef="#ctx0" brushRef="#br0" timeOffset="2796.875">21176 12122 47,'0'0'73,"-9"0"-8,9 0 8,0 0 12,-9 0-7,9 0-6,0 0 7,-9 1-1,9-1 6,0 0 1,-9 2-4,9-2 3,0 0 5,0 0-2,0 0-3,0 0-2,-9 1-12,9-1-1,0 0-6,0 0-6,0 0 2,0 0-7,0 0-8,0 0 1,0 0 2,0 0-6,0 0-3,0 0 0,0 0 12,0 0 0,0 0-2,26 7-1,-17-6 0,3-1 8,5 0-8,1 1-1,-2 0-4,4-1-6,0 0 4,-2 0-6,-2 0-3,2-1-3,0 0-2,-5 0-4,5-2-2,-6 3 1,0 0-4,0-1-1,0 1 1,-3-3-3,-1 3-4,-8 0 2,13 0-1,-13 0 0,9 0-3,-9 0-1,0 0-3,9 0 2,-9 0-2,0 0 0,0 0-5,9-3-8,-9 3-13,0 0-18,0 0-23,0 0-30,0 0-35,0 0-26,0-7-39,0 7-154,0 0-375,0 0 167</inkml:trace>
  <inkml:trace contextRef="#ctx0" brushRef="#br0" timeOffset="4546.875">21684 12223 30,'0'0'84,"0"0"-3,0 0-3,0 0-2,0 0-2,0 0-2,0 0 4,0 0-17,0 0 23,0 0 3,0 0 11,0 0 2,0 0-8,0 0-9,0 22-1,0-22-2,0 13-2,-1-7-3,-1 5-11,-1-2-5,2 0-10,-2 1 1,0 1-2,1-2-12,-1 0-7,1 0 1,0-2-3,0 4 1,0-4 1,-1-2-3,3-5-4,-1 12-6,1-12 7,-4 10-6,3-6-4,1-4 0,-3 7 0,3-7 0,0 0-4,-3 8-2,3-8-1,0 0 7,0 0-9,0 0 1,0 0 2,0 0-4,0 0 5,0 0 2,0 0-7,0 0 2,0 0 0,0 0-4,17-19-1,-12 16 0,-5 3 2,8-7 0,-3 2 1,-1 1-2,-4 4 1,10-3 1,-5 0-2,-5 3 3,10-2-4,-10 2 0,11 0 2,-11 0 3,11 3-7,-5-1 8,-6-2-1,11 8-5,-5-2 4,-1 0 2,0 3-6,0-2 2,1 2 0,-3 0 0,2 0 3,-1 3-6,-1-3 3,-2 0 3,0 2-7,-1-1 8,2-1-1,-2 1 0,0 0 0,-2-1-1,0 0 4,-1 0-1,1 0-1,-5-1 4,1 0 0,1 1-2,-6-3 2,1-1 1,0 2 0,-1-3-1,-3 0-6,2 0 8,-1-1-3,-1-1 1,2 0-1,0 0 2,2-1-6,0-1-4,-1-1 9,1 0-2,10 1-1,-17-1-1,11-1-2,6 2-2,-13-2 2,13 2 2,-12-3-1,12 3 0,-7-3 2,7 3 3,0 0-2,-9-1 0,9 1 0,0 0-1,0 0-2,0 0-2,0 0 3,0 0-5,0 0 3,0 0-3,0 0 4,0 0 0,0 0-2,0 0 2,0 0-11,0 0-16,0 0-9,0 0-10,0 0-27,0 0-23,0 0-15,25-1-21,-25 1-18,0 0-130,0 0-300,0 0 133</inkml:trace>
  <inkml:trace contextRef="#ctx0" brushRef="#br0" timeOffset="5039.0625">21712 12235 73,'0'0'112,"4"2"11,-4-2-4,0 0 11,12 4-14,-12-4-4,10 0-16,-10 0-1,13 1-7,-13-1-6,11-1-6,-3 0-7,-8 1-7,16 0-5,-9-2-8,1 1-3,-8 1-3,14-2-1,-8 2-10,-6 0-4,9-5 0,-9 5-4,10-1-3,-10 1-10,8-3-31,-8 3-22,0 0-40,10-1-24,-10 1-21,0 0-100,0 0-245,0 0 109</inkml:trace>
  <inkml:trace contextRef="#ctx0" brushRef="#br0" timeOffset="5757.8125">22019 12614 43,'0'0'72,"0"0"-9,0 0-4,0 0 5,0 0-3,0 0 0,6 4 1,-6-4-2,0 0-6,0 0 6,0 0-3,0 0-8,0 0-6,0 0-2,0 0-1,0 0 4,0 0 2,0 0 0,0 0-12,0 0-3,0 0 6,0 0 7,0 0-11,0 0 9,0 0-19,0 0 8,0 0-11,0 0 1,0 0-3,0 0 0,0 0-3,-1-17-5,1 17-2,0 0 6,0 0-6,-5-12 0,5 12 1,0 0 3,0 0-5,1-9-3,-1 9 0,0 0 3,0 0-8,0 0 5,0 0-1,0 0 4,0 0-12,0 0 9,0-9 1,0 9-3,0 0-4,0 0-6,0 0 11,9-3 1,-9 3 12,0 0 9,0 0 0,13 7 0,-13-7 10,7 8 14,-4-3 2,1 0 7,-4-5 7,4 12-3,-3-7-1,0 3-2,1 3-4,-1-1-7,-2 0 1,-1 0-6,1 0-10,-3 3-5,-2-3-19,0 1-22,-5 3-39,2 0-30,-1-4-31,1 0-30,2-2-173,-5 0-341,2-2 150</inkml:trace>
  <inkml:trace contextRef="#ctx0" brushRef="#br0" timeOffset="6617.1875">22259 12310 99,'2'-14'100,"-2"14"-7,1-7-12,-1 7 9,1-13 0,3 8-14,-3-2 1,2 1 1,-1-1-9,1-1-7,1 0-9,0 1-1,-1 2-11,4-2 2,-1-1-4,-2 3 0,1 0-8,2-2-1,-4 5-2,-3 2-5,9-8 3,-4 6 8,-5 2 11,9-4-1,-9 4-1,11 1-5,-11-1 8,11 1-7,-11-1-2,10 4 0,-5 0-2,4-2-8,-9-2-2,12 2-4,-6 0 4,-1-1-6,-5-1-2,12 4-6,-12-4 2,11 1-2,-11-1-6,11 0 2,-11 0 1,11-1 0,-11 1 2,12-4 0,-8 2-4,-4 2-2,11-5 2,-7 2-6,-4 3 1,9-7 1,-9 7 0,5-5-2,-5 5 5,5-6-7,-5 6 5,4-4-1,-4 4 3,3-5-3,-3 5-2,0 0-4,0 0 4,0 0-5,0 0 2,0 0-4,0 0 3,0 0 1,0 0 1,0 0 2,-10 18 0,8-10 3,-3 0-6,1 4 8,-1 5 9,0 0 2,-2-6 3,0 7 5,1 1 16,-3 6 7,1-7 6,0 7 2,2-8 4,2 0 10,-3 2-11,0-2-2,2 0-6,2 0 2,-1-2-2,2 1-3,-2-1-6,0-1-4,1-4-2,1 1-4,1 0-4,-1 0-3,2-5 1,0-6-3,0 15-4,0-9-1,0-6-1,-1 11-2,2-5-3,-1-6-1,0 8-2,0-8-1,0 0-3,0 0-1,-1 12-11,1-12-10,0 0-5,0 0-21,0 0-18,-1 7-26,1-7-24,0 0-34,0 0-21,0 0-19,0 0-28,0 0-110,0 0-350,0 0 156</inkml:trace>
  <inkml:trace contextRef="#ctx0" brushRef="#br0" timeOffset="6984.375">22287 12467 78,'0'0'138,"0"0"-13,0 0 9,0 0 6,27 0-7,-27 0-5,21-2-7,-11 2-7,3-1-12,-3 2-9,1-2-7,3 1-12,-1-1-8,1 1-4,-1-1-9,0-1-3,0 2-5,-2-2-3,-1 2-2,-2 0-12,0-3-5,-8 3-1,14-2-7,-14 2-27,9-1-27,-9 1-29,9-2-25,-9 2-23,7-3-29,-7 3-96,0 0-259,0 0 115</inkml:trace>
  <inkml:trace contextRef="#ctx0" brushRef="#br0" timeOffset="8070.3125">21151 12947 16,'0'0'83,"0"0"-18,-7 1 10,7-1-5,0 0-5,0 0-6,0 0-6,0 0-5,0 0 7,0 0 0,0 0 1,0 0-6,0 0 2,0 0 5,32-1-4,-26 2 20,6-1-3,-1-1-9,1 0-4,-1-3-4,4 3-9,2 0 1,2 0-4,0-1 2,-1-1-2,4 1 4,-2 0-7,7 1-4,-6-2-5,0 2-2,1-1-13,4 1 13,2-2-6,0 3 1,0-4 0,-6 3-3,-1-3-3,9 2 1,-10-1-6,9 1 4,-1 0-5,-2-1-2,-3 1 3,-3 2-14,1-3 15,1 1 0,-3-1-3,9 0 1,-7 1 1,-1 2-1,-1-2-4,2 1 0,0 0 2,-1-2-7,-1 2 0,0 0 0,-1-1 4,1 1-2,-5-1-1,4-1 1,0 1 1,-5 0-7,3 2 2,-2-3 3,4 2-1,-6 0 2,1-1 7,1 1-16,-2 1 7,1-2 2,0 0-3,1 2 3,-3-3-4,1 3 3,2-1-2,-1 0 0,-1-1 4,1 0-7,0-2-2,1 2 3,-1 0 6,2-1-8,-2 1 12,0 0-9,0 0 1,1 1 1,-3-1 0,1 2 0,0-2-6,-1 2 7,0-1-1,2 1 2,-3 0-7,2-3 9,-2 2-7,2 0 2,-1 1 0,0-2 0,1 2 0,-1-2-1,0 1 4,-2 1 0,-1-1-5,-8 1 0,17-1 1,-9 1 0,-8 0-1,11-2 2,-11 2 7,11 2-5,-11-2-5,8 0 3,-8 0 7,8 1-8,-8-1 3,0 0-2,0 0-2,10-1 2,-10 1-3,0 0 0,0 0 3,0 0-2,0 0 4,0 0 1,9 0-2,-9 0 1,0 0-7,0 0 0,0 0 3,0 0 4,0 0-4,0 0 2,0 0-4,0 0-16,0 0-23,0 0-30,0 0-20,0 0-33,0 0-139,0 0-285,0 0 127</inkml:trace>
  <inkml:trace contextRef="#ctx0" brushRef="#br0" timeOffset="9429.6875">21783 11209 10,'0'0'97,"0"0"-5,0-9-4,0 9-8,0 0 3,0 0-15,0 0-4,0 0-7,0 0-3,0 0 5,0 0 2,0 0-7,0 0-1,0 0-6,0 0-9,0 0 2,-5 25-3,5-25-4,0 0-1,-2 8-11,2-8 4,0 0-2,0 0-3,0 0 5,0 0-4,0 0-8,0 9 2,0-9-7,0 0 8,0 0-4,0 0 0,0 0-1,0 0-6,0 0-5,0 0 2,0 0 2,0 0 1,0 0 0,0 0 3,8-24 0,-8 24-1,0 0-2,0 0 0,0 0-3,-3-11-1,3 11-1,0 0-5,0 0 9,0 0-7,0 0-4,-10-5 11,10 5-2,0 0-2,0 0-6,0 0 2,-15 7-2,15-7 6,0 0-1,-5 5 4,5-5-3,-4 7-7,4-7 6,0 0 2,0 0-7,0 0 9,-1 10-4,1-10 1,0 0-6,0 0-5,0 0 9,0 0 5,8 7-10,-8-7 13,0 0 3,0 0-4,0 0-10,16-7 10,-16 7-9,6-5 5,-6 5-6,8-7 0,-8 7-1,5-7-3,-5 7 1,4-5-1,-4 5-3,1-7 5,-1 7 12,0 0-8,0 0-2,0 0-12,0 0 15,-5-13 3,5 13-3,0 0 4,0 0-24,0 0 22,0 0 1,0 0 2,0 0-3,-22 10 1,22-10 0,-4 6 7,4-6-10,-3 5-7,3-5 15,-3 6 2,3-6-13,0 0 7,0 0-4,-3 7-1,3-7-1,0 0 4,0 0 0,-2 5-2,2-5-20,0 0-10,0 0-28,0 0-37,0 0-83,0 0-195,0 0 86</inkml:trace>
  <inkml:trace contextRef="#ctx0" brushRef="#br0" timeOffset="10937.5">22262 10967 91,'0'0'79,"0"0"-9,0 0-1,0 0-10,0 0-6,0 0-7,0 0 7,0 0-10,14-21-8,-10 17-2,1-2-6,0 0 4,3-2 3,-1 0-5,0 2 3,-1-3-3,1 1-20,0-1 9,-2 1 3,0-1-7,2 1 8,-1-1-10,0 0 1,0 2-2,-3 1-3,1-1 1,-1 3-3,1-1 3,-4 5-3,5-9 1,-5 9 0,5-8 2,-5 8-7,4-4 4,-4 4 2,0 0 5,0 0-8,0 0-3,0 0 5,0 0-6,0 0 5,0 0-11,0 0 5,0 0 5,0 0-3,-17 16 0,15-11 3,-1 2 17,2 0 2,-2 3 1,2-1-2,-2 1-4,2 0 7,-2 1 9,2 0-1,-1 1-2,2 1-4,-3-1 12,3 0-9,0 5 4,0-4 1,0-2-3,0 3-6,3-2 1,-3-2-2,1 1-4,-1-1-3,1 0 0,0 1-5,-1-5-3,2 2-9,-2-8 6,0 11 6,1-6-5,-1-5 0,0 0 2,1 13-10,-1-13 5,0 6-1,0-6 0,2 8 3,-2-8-1,0 0-1,0 0-8,0 0-3,0 0-7,1 8-8,-1-8-28,0 0-13,0 0-35,0 0-15,0 0-27,0 0-72,0 0-228,0 0 101</inkml:trace>
  <inkml:trace contextRef="#ctx0" brushRef="#br0" timeOffset="11554.6875">22507 10904 13,'-1'13'85,"1"-13"-4,-1 12-7,1-2-1,0-3-1,-2 2-9,2 1 0,0 0-7,0 1 0,2-3 2,0 3-7,1-4-10,0 2 1,0 0 2,4-2-6,-5 0 0,2-1-1,2 1-1,1-2-5,0 1-8,-2-2-5,2 0 2,-2-1-6,3-1 8,-8-2 0,11 0-2,-11 0-6,14-1-9,-5-3 7,-1 1-11,0-2 16,2 1-4,-1-2-5,-2-2 0,0 1-6,0-1 5,-2 0 4,1-1-4,-1-2-2,-1 0-3,-2 1 7,2-1-5,-4 0-4,2-1 10,1 0 6,-3 0-4,-1 2-3,1-1 18,-4 0-7,3 1 5,-1 1 9,0 0-6,-2-1 2,1 3-5,-2-2 3,1 1-6,-1-2 0,0 5-3,2 0-1,-3 1 1,6 4 1,-10-5-6,5 2-7,5 3 3,-13-1-1,13 1-6,-13 2 2,6 0-6,-1 3-12,2-1-21,-1 1-21,0 0-22,-2 3-13,2-1-20,1 2-25,-1 0-71,-1 2-223,1-1 99</inkml:trace>
  <inkml:trace contextRef="#ctx0" brushRef="#br0" timeOffset="21671.875">22502 13166 69,'0'0'80,"0"0"-7,0 0 5,0 0-3,0 0-6,0 0-7,0 0 5,0 0-8,0 0-8,0 0 6,0 0 4,0 0-12,0 0-3,0 0 11,0 0-2,0 0-8,0 0 1,0 0-1,0 0-2,0 0-7,0 0-3,0 0 1,0 0-11,0 0-2,4-16-2,-4 16 6,1-8-11,-1 8-5,3-9 4,-3 9 1,1-12-6,-1 6 1,0 6-1,0-14-1,0 5 0,0 9 4,-1-11-3,-2 3-6,2-1 0,1 9 0,-4-13-3,3 8 7,1 5-8,-4-13 4,1 6 4,1 2-7,-2-2 3,4 7 3,-5-9 20,2 4-4,3 5-4,-8-8 5,4 4-2,4 4-6,-8-8 4,3 6-4,5 2 9,-12-5 1,12 5 1,-10-2-6,5 0-1,5 2-5,-13 2 1,13-2-1,-14 0 7,8 3 5,-1 1-2,0-2 2,-1 3-5,2-2 5,-1 1-1,-2 4-1,2 1 6,0 2 1,1-1 0,1 3 0,-2 3-1,4-2 4,-1-1-5,1 2-1,1-2-1,-1-3-5,3 2 1,0-1-3,-1 1-4,2 1 2,-1-1-3,0 0 1,3-3-3,-1 3-5,2-3 3,0 2-3,0-1 1,0-3-5,-1 0 2,-2 0 0,3-1-2,1-1 0,-1-1 2,-1 1-1,-3-5-2,9 9 0,-4-6 3,-5-3-5,9 4 1,-4-3-3,-5-1 0,12 2 1,-12-2 0,11-3-1,-11 3 3,13-4-2,-7 1-2,2 2-2,-8 1 3,11-6 0,-5-1 0,-1 4-5,1-3-9,2 0-3,-2-3-2,-1 1-7,0-1-2,3 1-3,-4 3 2,-2-2 2,2-2 0,1-1-8,-3 3 5,1 2 3,0-5 5,1 5-1,-4 5 3,3-12 2,-1 7 3,-2 5 1,4-12 3,-3 8-2,-1 4 0,3-8 4,-3 8 1,1-7 0,-1 7 5,2-7-5,-2 7-1,0 0 6,2-7 2,-2 7 0,0 0-6,0 0-3,2-7 3,-2 7 4,0 0-3,0 0 1,0 0 0,0 0 0,0 0 7,0 0-6,0 0 2,0 0-3,0 0 9,0 0-3,0 0-6,5 18 5,-5-18 0,0 11 2,0-4 0,2 2 5,-2 1 1,0 2 1,0 3 13,0 1 3,0 1-4,0-2 0,0 4 10,-2-2-3,1 1 4,0-1-1,0 0 8,-1-1 1,1-4-3,0 3 7,-2-2 1,1-3-2,-1 1-4,-1 1 1,0-3-4,-1 0-2,1-1-3,-2-1 0,2-1-3,0-1-2,-3-1 1,-1 1-5,2-2 4,-2 1-4,0-4-2,-3 0 1,11 0-5,-20-2 0,9 1 0,3 0 0,-2-3-2,3 2-2,0-3 2,-2 3-3,0-3 0,2 3-4,0-3 2,7 5-3,-10-7 2,5 5-3,5 2 0,-10-6-5,10 6 3,-4-4-3,4 4 0,0 0-17,0 0-14,-8-3-17,8 3-15,0 0-21,0 0-31,0 0-24,0 0-32,0 0-15,0 0-28,-4 14-131,4-14-372,-1 9 166</inkml:trace>
  <inkml:trace contextRef="#ctx0" brushRef="#br0" timeOffset="22719.7265">22181 13437 17,'0'0'110,"0"0"-1,0 0-10,0 0-12,0 0-16,0 0 13,0 0-12,0 0-6,0 0 4,0 0-8,-17-4 0,17 4 3,0 0-4,0 0-2,0 0 6,0 0-11,0 0 4,0 0 0,0 0-5,0 0-2,0 0-4,0 0-3,0 0 3,0 0-2,0 0-5,0 0-5,-15 7-1,15-7-6,-7 2 2,7-2-8,-7 4 0,7-4 1,-3 4-8,3-4 0,0 0 1,-9 2-2,9-2-1,0 0-8,0 0 2,-11 0 3,11 0 0,0 0-3,0 0-10,0 0 10,0 0-2,-10-5-1,10 5 0,0 0-1,-1-7-2,1 7 0,0 0 1,-1-12-1,1 12-1,0 0 1,0 0-3,5-13 1,-5 13 2,1-9 6,-1 9-7,4-5-5,-4 5-4,0 0 12,6-7-5,-6 7 4,0 0 1,5-7-3,-5 7 0,0 0 5,5-1-4,-5 1 4,0 0 1,0 0 6,0 0-1,0 0-6,0 0 7,0 0 7,0 0-7,0 0 8,0 0-3,0 0 3,0 0-2,0 0-1,0 0-2,0 0-3,0 0 5,9 10 0,-9-10 6,0 0 9,2 6 9,-2-6 4,4 9 1,-3-2-1,1-2-6,1 2 4,-2 3 2,2 0 8,-3-1-8,0 6 1,0-1 1,-7 3-11,5-2-3,-3 2-3,-2 0-13,0 0-14,-1 0-46,-9 7-50,2-2-45,5-6-74,-8 4-190,-4-1-435,0 1 193</inkml:trace>
  <inkml:trace contextRef="#ctx0" brushRef="#br0" timeOffset="25766.6014">21606 13336 63,'0'0'86,"0"0"-10,0 0-3,0 0-14,0 0 1,0 0-5,0 0-4,0 0-1,0 0-8,0 0 1,0 0 8,0 0-1,12-16 3,-12 16-4,8-8 1,-1 4 1,0-2-14,-1-1 1,3-1-7,-2 1-5,1 0 1,1 0-8,-1-1 6,1 1-2,-2-3-3,0 1-4,1-1-2,-1 1-3,0-2-4,0 2 2,-2-1 6,-1 2-6,1-1-3,-1-2 6,-1 3-9,-1-1 3,1 3-13,-3 6 12,2-11 2,0 8-2,-2 3 1,1-10 2,-1 10-10,1-9 0,-1 9 1,0 0 7,0-9-4,0 9 0,0 0-2,0 0 6,0 0-6,0 0 1,2-6 5,-2 6-2,0 0 2,0 0-3,0 0 0,0 0 2,0 0-2,0 0-4,0 0 8,0 0 7,0 0 7,0 0 8,0 0 11,0 0 1,-10 20 13,9-11-9,-1 2 5,-2 6 8,1-1-1,2-1-2,-3 4 4,3 0-5,-2 1 2,1 1-5,-1-3 0,-1 1 0,2 1-2,-1-3-3,1-1-4,-1 1-5,3 0 7,-4-3-4,1 1-1,1-1-5,1-3-3,-2 0-4,3-1 3,-1-3-5,-1 0 0,0 0-8,2-7 0,-1 13-6,1-13 4,0 9-2,0-9-4,-3 8 3,3-8-3,0 0-1,-1 8 0,1-8 0,0 0-3,-1 8 0,1-8-1,0 0 1,0 0-2,0 0-5,0 0-9,0 0-28,-3 5-19,3-5-27,0 0-27,0 0-34,0 0-24,0 0-27,0 0-132,-15-10-357,15 10 159</inkml:trace>
  <inkml:trace contextRef="#ctx0" brushRef="#br0" timeOffset="27743.164">16641 11679 45,'0'0'80,"0"0"-6,0 0 4,0 0-9,0 0-11,0 0-11,0 0 17,0 0-14,0 0 7,0 0-2,0 0-2,0 0-9,0 0-1,15-15 4,-11 11 0,1-1 4,0-3-1,2 1-3,1-3-5,1 3-3,-2-1-5,-1-2-2,4 1-3,2-3-3,-4 1 1,-1 2 1,3-3-24,-2 3 19,-1-3-4,0 4-1,-1-1-9,1 0 0,-3 1 0,0 2 0,0 0-1,-1 0-3,1 0 2,-1 1 1,-3 5 0,3-11-1,-3 11-1,4-9 4,-4 9-5,2-5 4,-2 5-3,0 0-2,2-7-3,-2 7 5,0 0 1,0 0-3,0 0-1,0 0 0,0 0-1,0 0-1,0 0 1,0 0 4,0 0-2,0 0 5,0 0-8,0 0 5,0 0-1,-18 15 2,15-11 1,-1 2-2,1 1 12,-1 1 6,0 3-4,0-1 6,3 2 5,0 1-1,-3 3 1,3 1-4,-3 0 2,4 1 7,-1 0-5,-2 2-1,2-1-1,1 1-3,0 5-2,0-7-3,0 1 0,-3-1 0,2 0-7,0 2 0,2-5 0,-1-1-1,1-2-2,1 1-4,-2-1 1,-2-3-2,1 3-2,1-2 4,0 1-2,0-1 2,1-2-1,-1-1 0,0-7-4,-1 15 0,1-8-1,0-7 3,0 12-4,1-6 0,-1-6 3,-2 9-1,2-9-2,0 9-1,0-9 6,-1 9-4,1-9-1,0 0 0,0 0 0,1 11-1,-1-11-4,0 0 3,0 0-6,0 0-4,0 0-6,0 0-5,-3 6-6,3-6-13,0 0-10,0 0-2,0 0-19,0 0-15,0 0-7,0 0-18,0 0-9,0 0-22,0 0-83,0 0-244,0 0 109</inkml:trace>
  <inkml:trace contextRef="#ctx0" brushRef="#br0" timeOffset="28409.1796">17051 11907 42,'0'0'107,"0"0"-8,0 0-7,0 0-5,0 0-2,0 0-10,0 0-10,0 0 4,0 0-4,0 0-15,0 0 10,0 0-2,0 0 5,0 0-2,0 0-2,0 0-9,0 0 0,0 0-1,0 0-4,0 0-4,0 0-3,0 0-4,0 0 0,0 0-9,0 0 2,0 0 3,0 0-5,0 0-3,0 0-1,0 0-3,0 0-4,0 0-4,0 0 5,0 0-10,-26 7 2,26-7 3,0 0 0,-4-6-5,4 6 2,0 0 4,-5-5-4,5 5-7,0 0 10,-5-9-8,5 9 1,-2-5-3,2 5 3,0 0-6,0-10 3,0 10 3,0 0 2,-1-10-4,1 10-5,0 0 4,0 0 6,3-9-3,-3 9-4,0 0 2,7-5 2,-7 5 0,0 0 10,0 0 8,0 0-2,12 10 11,-9-3 4,1-2 9,-2 5 7,2 0 2,-1-2-2,-2 2 4,1 0-9,-2 1-2,-2 0-4,1 4-1,-4 2-8,1 0-4,-3-3-23,1 2-18,-2-2-31,-3 1-24,3-2-38,2-3-38,-3-1-25,0 1-132,3-2-328,-4 1 145</inkml:trace>
  <inkml:trace contextRef="#ctx0" brushRef="#br0" timeOffset="29498.0469">17450 11487 30,'2'-7'85,"-2"7"7,0 0-14,3-7-8,-3 7 5,0-8 2,0 8-10,0 0 0,0-10-13,0 10-3,0 0-3,0-11-4,0 11-3,-4-8 0,4 8 0,-4-10-3,4 10-6,-5-9 4,1 5-4,4 4-13,-6-8 4,6 8 18,-8-7 4,4 5-3,4 2-5,-10-6-4,4 4-8,6 2 4,-13-3-4,13 3 1,-15 0-2,7 0-5,8 0 4,-14 5 4,2-2 1,5 0 0,-2 3 4,0 0-5,-2 1 3,1 4 9,1-1-5,3 1 7,-3 4 3,2 1 2,1 2 1,-1-2 0,3 1-3,0 0-1,3 0-1,-2 1 0,3 2-8,0-6-3,1-1-1,2 0-2,1-2-5,0-1 0,-1 1-2,5-1-3,-2-1-4,1-1 0,1-3 3,0 0-3,1 0-1,2-1 0,-1-4-4,-3 3 1,-7-3-4,18-3 5,-6-1-5,-3-1 0,1 2-2,0-3 1,0 1-3,0-5 0,-2 3-1,0-4-3,0 2-5,-2 0-10,2-1-8,-3 0-1,1-1 0,2-3-15,-2 5 0,-2-2 6,1-1-13,-2 1-8,-1 1 6,2 0 2,-1 1 5,-1-1 2,1 4 10,1-4 3,-4 3-2,0 7 2,1-11 12,-1 11-8,0-9 6,0 9-5,0 0 3,0 0 3,0 0 3,0 0-1,0 0 14,0 0-6,0 0-6,0 0 1,0 0 9,-6 24 4,4-14 0,5 2 5,-3 1 14,1 0-1,2-1 0,-2 5 3,1 3 10,1-2 5,0 0 11,0 0 5,3 0-4,-4 1-1,-1-1 5,3-2-1,-1 1-3,-1-4 0,-2 3-1,1-3 3,1-2-1,-2 1-2,0-2-6,-2 1 3,1-1-6,-2-1-2,1 1-2,0-4-3,-1 3-6,1-3 0,2-6-3,-6 10-2,3-3-3,-3-2 6,-1-2-9,2 0 2,-3 1-4,2-3-1,-3 1-4,9-2 0,-16 2-2,16-2 0,-15-2 0,15 2-2,-13-3-1,7 0 2,6 3-2,-13-3-3,8 2-2,5 1 4,-9-3-8,9 3 0,-6-5-8,6 5-14,-8-3-8,8 3-20,0 0-18,0 0-21,-8-3-16,8 3-11,0 0-20,0 0-17,0 0-12,0 0-148,0 0-344,0 0 152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53:15.6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9623 4592 3,'0'0'90,"0"0"2,0 0-5,0 0-1,0 0 5,0 0-10,0 0-15,0 0 11,-7-4-4,7 4 3,0 0-5,0 0-8,0 0-5,0 0-3,0 0-4,0 0-3,0 0-5,0 0 0,0 0-5,0 0-1,-10-2-4,10 2-1,0 0-6,0 0 4,0 0-11,0 0 2,0 0-5,0 0 1,0 0-6,0 0 5,0 0-7,0 0 8,0 0-4,0 0 4,0 0 2,0 0 4,0 0 5,0 0 2,31 4-2,-20-6-3,-2 2 1,5 3-6,-3-4 0,2-1 0,2 1-1,1-2-6,2 3 2,-5 0-1,2 0-2,-2-2 0,2 0-4,-2 2 2,5-1 0,-6 1-4,0 0 2,0 1-2,0-2-4,-1 1 3,-11 0-1,13-1 2,-7 2-3,-6-1 3,14-2-8,-14 2 7,9 0 0,-9 0-3,8 1-3,-8-1-12,0 0-37,9 1-23,-9-1-24,0 0-25,0 0-20,0 0-111,0 0-274,0 0 122</inkml:trace>
  <inkml:trace contextRef="#ctx0" brushRef="#br0" timeOffset="640.625">9592 4780 70,'0'0'86,"0"0"-5,12 0-23,-12 0 13,10 2-12,-10-2 13,13-2-11,-6 2 0,2 2 0,2-2-13,0 0-6,2 1-2,5 1 7,-2-2-16,2 2 11,1-1 5,2-2-3,7 2 2,-9-1-1,4 0-4,-1-1-5,-1 1-2,0-2 4,-1 2-10,1-1 1,-7 0-6,0 0 7,-3 1-5,0-2-9,-1 2 5,-2 0 0,-8 0 3,12 0-5,-12 0 10,9 0-1,-9 0-11,0 0 12,10-2-5,-10 2-3,0 0-1,0 0-3,0 0 3,0 0-8,7 4 0,-7-4 2,0 0-4,0 0-12,0 0-44,0 0-30,0 0-38,0 0-30,0 0-84,0 0-247,0 0 109</inkml:trace>
  <inkml:trace contextRef="#ctx0" brushRef="#br0" timeOffset="3078.125">10350 4691 44,'0'0'91,"0"0"-13,0 0-5,0 0 11,0 0-2,0 0-2,0 0-3,0 0 3,0 0 6,0 0-5,0 0-2,0 0 0,0 0-3,0 0-7,0 0-11,0 0-1,0 0-3,15-18-8,-10 12-7,0 0-2,3 1-3,0-4-5,2 2 1,-2 0-10,3-4 9,-1 2-7,-1-1-3,3-2-6,-3 3 4,0-1-8,0-1 7,0 0-7,0 2 0,-2-1-5,2 0 3,0 0 1,-4-1-4,-1 0-2,1 0 4,-2 0 0,1 3-9,1-2-7,0 1 0,-1-1 1,-2 3 8,1 1-6,-2-1-1,-1 7 2,1-14 3,1 10-3,-2 4 6,1-13-3,-1 13-5,0-8 8,0 8-3,0-8-2,0 8 3,0 0 4,0 0-2,0-8 0,0 8-4,0 0 2,0 0-2,0 0 1,0 0 8,0 0-11,0 0 0,0 0 2,0 0 10,-14 20-7,10-16-6,2 8 7,0-3-2,0 2-1,-2 1 0,3 3-4,-5 1 2,4 1 3,-2 1 3,0 2-2,0-1 7,2-1 2,1 2-7,-1-2 3,2-1-1,-1 4-3,2-4 7,-1 3-8,0-4 2,2 0 1,-2 1-1,1 0 2,-1 1 7,0-2 13,-1-4-9,1 0 1,0 1 9,0-3-15,1 1 7,-4-2-1,3-1-1,-1-1-6,1-7-1,0 15 7,0-9-1,0-6-5,0 10 3,0-10-9,0 8-3,0-8 4,0 0-2,-1 7 0,1-7 2,0 0-3,0 0 4,0 0 0,0 0 1,0 0-7,0 0-29,0 0-40,0 0-41,0 0-48,0 0-90,0 0-269,0 0 119</inkml:trace>
  <inkml:trace contextRef="#ctx0" brushRef="#br0" timeOffset="3921.875">10753 4584 9,'-2'-11'97,"2"11"-27,-1-10-2,1 10 3,1-13-1,-1 13 0,2-11 1,-1 6-6,-1 5-4,1-17-10,-1 9 0,1-2 8,2 3-21,1-1 4,-2 2-3,-1-2 1,2 1 6,-3 7-17,5-13-7,-2 9 8,-1-1 0,-2 5 9,4-9 0,-4 9-17,3-4-3,-3 4-5,0 0 2,4-5-3,-4 5 8,0 0-9,0 0 5,0 0-8,0 0-1,14 9-6,-11-7 3,-3-2 1,7 6-1,-7-6 2,9 6 34,-4-6-8,-5 0 4,10 3-7,-10-3-6,9 1 3,-9-1 2,13-1-4,-13 1 4,10-3-11,-2 0 3,1-2-5,-4 1 2,1 0 2,2-2-3,-4-1-7,2 2-4,-1 0 0,2 1-3,-4-3-3,4 0 9,-1 2-1,0-3-2,1 0 8,-2 3-9,-1 1-4,1-3 1,0 2 1,-2 0-3,-3 5 2,7-9 0,-4 6 1,-3 3 1,5-7 4,-5 7-8,0 0-3,0 0-1,0 0 0,0 0-13,0 0 7,0 0 9,0 0 5,-12 32-4,9-23-4,-4 6 11,0 2-11,1 0 2,-1 2 0,-3 4 2,2-5 3,3 8 1,0-2-4,-1-5 0,3 0 6,-4 4 2,2-3 0,1 4-8,2-5-2,-1 0 10,1-1-6,0-2 4,1 1-2,-1 0 4,0-5-5,1 3 9,1-3-10,-4 0-2,4-1 4,0-2 2,-2-3-3,0 4-9,2-10 0,0 13 10,-1-8-1,1-5 4,-1 10-8,1-10-2,0 0 6,-1 11-2,1-11 1,0 0 3,1 6-7,-1-6 2,0 0 4,0 0-6,0 0-21,0 0-31,0 0-30,0 0-25,0 0-18,0 0-127,0 0-273,0 0 122</inkml:trace>
  <inkml:trace contextRef="#ctx0" brushRef="#br0" timeOffset="4320.3125">10835 4700 86,'31'-1'104,"-31"1"7,14 0-7,-4 0 8,1 0-16,0-1-5,2 1-13,0-2-5,1 2-4,-1-1-8,3 1-5,-3 0-1,1-1-9,-1 0-3,-2 2-9,2-2-2,-4-1-2,-1 2 1,-8 0-6,15 0-2,-9 0-4,-6 0-2,11 2 1,-11-2 0,8 0-1,-8 0-11,0 0-37,0 0-27,12-2-60,-12 2-90,0 0-226,3-5 100</inkml:trace>
  <inkml:trace contextRef="#ctx0" brushRef="#br0" timeOffset="6085.9374">11188 4841 95,'0'0'115,"0"0"-6,0 0-12,0 0-9,0 0-4,0 0-8,0 0-6,0 0 16,0 0-10,0 0 1,0 0-10,0 0-2,0 0 16,-7 30-6,5-23-12,-2-1-2,2 2-9,-2 0 0,1 0-11,1 1-1,-2-1-3,-3 4-4,3-3-3,-3 0-5,1-2-21,2 4-30,-5-5-38,4 1-25,0 0-43,0-2-100,-1-1-250,6-4 110</inkml:trace>
  <inkml:trace contextRef="#ctx0" brushRef="#br0" timeOffset="6937.5">11430 4548 20,'3'-5'113,"1"0"-5,1-1 14,2-1-7,-1-1 3,3 0-8,-1-1-6,0-2-14,1 4 2,2-7-7,-2 7-8,1-8-5,-1 6-6,-1 0-2,2-5-8,-2 5-7,-1-2 0,1 1-9,0 1-2,-1 0-6,-2 0 0,2-1-6,-2 2 0,0-1-6,-1 1 2,0-1 0,-2 2-5,1 0-11,-1-1-1,1 1-1,-1 2 3,-2 5-4,3-12 0,-3 12 6,0-9-6,0 9-6,3-8 6,-3 8 2,0 0-8,-2-8 5,2 8-1,0 0 1,0 0-1,0-10 4,0 10-3,0 0-1,0 0 1,0 0 1,0 0-4,0 0-1,0 0 1,0 0 2,0 0 0,0 0-12,0 0 13,0 0-3,0 0 4,0 0-2,-14 18 2,10-7 0,-1 0-1,2-1-6,-4 4 6,3 3 3,-1 0-2,-1 2 2,1 0-7,0 1 5,-1 4 4,4-4-5,-3 9 1,2-5 7,-1 1-9,3 1 0,-4 0 8,5 0-8,-1-6 5,1 0 1,1-2-3,-1 0-1,1-3 1,-2-1 3,2 0 0,1 0-3,-4-3-1,2 0 4,0-1-3,0 0-3,0-3 4,0-7-3,0 12 10,0-12-9,2 8 0,-2-8-1,2 7-3,-2-7 1,0 0 2,-2 10 1,2-10-1,0 0 1,0 0-5,0 9 3,0-9-1,0 0 1,0 0 1,2 7 0,-2-7 2,0 0-26,0 0-37,0 0-46,0 0-27,0 0-148,0 0-302,0 0 134</inkml:trace>
  <inkml:trace contextRef="#ctx0" brushRef="#br0" timeOffset="8218.75">9771 6904 43,'0'0'114,"0"0"-13,0 0-4,0 0-13,0 0-5,0 0-12,0 0-5,0 0-5,0 0 24,0 0 9,0 0 3,0 0-3,0 0 0,26 8-2,-17-7-4,2 0-1,3-1-5,6 2-5,-3 0-8,5-1-4,-2-2-10,3 0-2,6 1-1,-3-1-8,-5-2-4,7 0-1,-9 3-9,3 0 1,-2-3-3,-3 2-5,-3-1-20,-1 1-31,-3 0-22,1 0-37,-3 1-19,-8 0-21,10-1-28,-10 1-85,0 0-262,0 0 116</inkml:trace>
  <inkml:trace contextRef="#ctx0" brushRef="#br0" timeOffset="8617.1875">9800 7084 17,'0'0'46,"0"0"6,0 0 2,0 0 15,0 0-3,9 7 4,-9-7-12,0 0 14,13 3-10,-13-3 11,9 0 10,1-1 0,3 1-8,-1-2 0,2 1-6,4 0 7,2 0-22,-2-1-5,1 2-1,3-2-8,-2 0-1,2 1-1,-2-2-4,-2 2-7,3-2 0,-3 3 0,-6 0-5,1-2 0,-1 2-1,-3 0 0,-2 0-6,-7 0 1,14 2-2,-9-2-16,-5 0-29,11 3-38,-11-3-28,0 0-45,9 0-71,-9 0-229,0 0 101</inkml:trace>
  <inkml:trace contextRef="#ctx0" brushRef="#br0" timeOffset="17703.125">10479 6921 66,'0'0'98,"0"0"3,0 0-1,0 0-3,0 0-7,0 0 5,0 0 2,-12-14-8,12 14-4,0 0-8,0 0-3,0 0-4,11-15-8,-7 12 2,-4 3-4,12-11-2,-7 6-1,6-1-4,0 0-5,2-6-7,1 4 4,0-4-8,-4 6-12,6-5 4,-4 2-2,2-3-4,-2 6-4,0-5-4,-2 3-1,-3-2 0,1 1-1,0 2-4,-2 0 0,-1-1-4,-1 3 2,1-2 1,-2 2 0,1-1-7,-4 6-2,4-11-13,-4 11 19,2-9 0,-2 9-1,0 0-10,0-7 8,0 7-4,0 0-1,0 0 3,0 0 1,0 0-3,0 0 6,0 0-11,-18 12 8,12-4-1,2 0 9,-1 2-9,-2-1-4,2 2 3,-1 5 0,-1-1 4,2 2-2,-1-2-3,1 4 3,-2-2-1,4 1-1,-4 5 8,1 3-5,2-8-1,-1 0 3,1 0 1,0 1-2,-1-1 1,2-1 2,-3-2-4,1 2-2,2-5 9,1-1-3,1-1-6,-1 0 2,1-3 3,1 0-4,0-7-3,-1 10 7,1-10-5,-3 7 4,3-7 0,0 9-3,0-9 0,0 0-4,-2 7-13,2-7-24,0 0-21,0 0-24,0 0-27,0 0-20,0 0-119,0 0-271,0 0 120</inkml:trace>
  <inkml:trace contextRef="#ctx0" brushRef="#br0" timeOffset="18781.25">10861 6742 4,'0'0'66,"0"0"2,3-7 7,-3 7 2,0 0-1,5-6-3,-5 6-3,5-8-3,-1 4-3,0 0-3,2 0-2,-6 4-8,10-9 5,-3 5 4,-2-1-20,2 1 11,1-1-2,-2 0-1,2-2-6,2 2-2,-2 2-6,-3-1 0,1 1 7,2-2-12,-2 3 2,-6 2-5,12-4-7,-6 3-5,-6 1 5,12-3-5,-12 3-2,11-1 1,-11 1 7,9 4-4,-2-2-4,-2 2-2,-1 0 3,-4-4 2,5 10-4,-4-3-5,2 2 9,-3 1 2,1-3-1,0 6 9,-1-4-5,-1 2 6,2 0 12,-3 1-1,-2-1-7,0-2 1,0 3-6,-2-1 1,-2 0-4,2 0 2,-2 0-1,-1 1-3,-4-2 2,4 1-4,-2-1 2,-1-3-6,5 2 0,-4-6-1,1 7-2,5-6 2,-1-1-4,-1 2-1,1-3 0,6-2-2,-10 7 3,6-4-2,4-3-1,-7 3 0,7-3-2,0 0 1,0 0-1,0 0-1,0 0-2,0 0 2,0 0 2,0 0-4,0 0 4,9-26-7,-3 24 1,-1-2-1,2-1 0,-2 2 1,2-1 1,1 1-8,-1 1-3,2-1-4,-1 1 0,1 2-5,-9 0 6,16 2-3,-7 1 4,3 1-7,-2 1 6,-1-2-3,1 6 4,-2-1 6,-1 2-1,1 0-1,0 3 3,-2-1 3,-2 1-1,1 1 2,-1-1-2,0 3 5,-3-4 5,-1 0 10,1 1 2,-3-2 14,2 1 0,-3-2 1,2 0 3,-2 1 9,-2-3 6,1 0 6,-1-1-2,-2-2-2,-1 0-5,-4 2-2,1-4-3,0 1-1,0-1-8,-3-2 1,3 1-8,-2-1 0,0 2-4,-1-3 1,1 1-7,2-2-1,-1-1 1,2 1 2,0 0-5,1-2-2,9 3-1,-13-3 4,7 2-7,6 1-1,-12-4-2,12 4 3,-6-7 0,6 7-2,-7-5-2,7 5 2,-5-2-1,5 2-4,0 0 7,-6-5-5,6 5-6,0 0 0,0 0-6,0 0-1,0 0-9,0 0-9,0 0-14,0 0-12,0 0-15,0 0-14,0 0-17,0 0-24,0 0-22,0 0-24,0 0-15,0 0-132,14-7-342,-14 7 152</inkml:trace>
  <inkml:trace contextRef="#ctx0" brushRef="#br0" timeOffset="19273.4375">11269 7103 110,'0'0'120,"0"0"-1,4-7-2,-4 7-3,0 0-5,0 0 12,7-2 0,-7 2 1,0 0-11,8-3 2,-8 3 0,0 0 0,0 0 2,15 5-11,-15-5-5,8 7-6,-4-3-2,-1 2 0,-1 1-1,0 2-2,1 1-4,-3 0-7,-1 0-2,-2 2-11,-1 0-5,-2 2-8,-2 1-2,-1 0-9,-1 1-26,-4-2-13,1 2-23,-1 0-30,-4 1-25,3-5-43,2-1-19,3-2-41,0-1-24,-1-1-129,2 0-360,-2 1 160</inkml:trace>
  <inkml:trace contextRef="#ctx0" brushRef="#br0" timeOffset="21625">11549 6686 4,'0'0'68,"0"0"0,0 0 3,0 0-4,0 0 4,0 0-7,0 0-2,0 0 0,0 0-8,-9-23 2,9 23-6,0 0-2,0 0 5,-6-5 10,6 5 4,0 0-15,0 0 10,0 0 2,-3-5-5,3 5 0,0 0-9,0 0-8,0 0-3,0 0-5,3-14-4,-3 14 1,0 0-6,4-8 1,0 4-4,0-1-2,-4 5 2,10-6-3,-5 1 1,0 3-3,3-3-1,0 3-3,-2-1-1,1 0-11,0 2 6,-7 1-1,14-3 5,-14 3-3,12 3-7,-12-3 8,10 5-8,-4-1 9,-2-1-7,-1 4 4,1 0-1,-3 3 4,-1-1-5,0 4 5,-4-1-6,-1 5 8,0-3-10,-3 1 1,0 2 1,1-5 2,-5 5 0,3-4 2,0-4-4,-1-2-3,0 3 2,1-1-1,1-2 2,-3 1-5,3-1 4,-1-2 1,3-1-2,0 0 2,-1-2 9,7-2-10,-9 4 3,9-4-4,0 0-2,-10 0 3,10 0 3,0 0-6,0 0-3,0 0-5,0 0 1,0 0-6,0 0 9,15-21-4,-10 18-9,1-1-2,0-1 2,1 0 2,4 2-19,-3-2 7,2 0 7,0 1 3,-1-1 1,2 4 1,1-3-6,-2 2-7,3 1-10,-4 2 13,2 1 2,1 2-2,-2 0-5,0 2 9,2 2 1,-2-1 7,0 1 1,-1 2 3,0 3-4,-1-4 7,2 6-8,-1 0 11,-1 1-5,-3 0 4,1-1 5,-2 1 0,-2-6 8,0 2 7,-1 5-3,-1-7 2,-1 0 14,-2 1 6,1-4 2,-2 2 20,-4 1 21,3-3-4,-4 0-2,0-1-1,-2-1-4,0 0-5,-3-2-3,3 2-10,-2-4-1,-5 2-6,4 0-4,1-2-1,-1 0-9,2 1-2,-1-1 0,0-1-6,5 0 0,-2 0 1,1 0-7,9 0 1,-15 0-2,7-1-1,8 1-2,-11-2-3,11 2 4,0 0-8,-12 0-13,12 0-13,0 0-19,-9-1-30,9 1-21,0 0-44,0 0-22,0 0-159,0 0-345,0 0 152</inkml:trace>
  <inkml:trace contextRef="#ctx0" brushRef="#br0" timeOffset="36952.1485">9602 9389 36,'0'0'72,"0"0"-9,0 0 10,0 0-4,-7-3-5,7 3-2,0 0 3,0 0 3,0 0-4,0 0 0,-9-1-1,9 1-1,0 0-8,0 0 2,0 0-3,0 0-4,0 0 1,0 0 14,0 0-7,0 0 7,0 0-2,0 0 1,0 0-3,0 0-5,0 0 1,28 6-3,-19-5 8,2-1-1,3 0-6,3-1-6,2 0 0,-1 0-9,0 1 4,0-3-1,1 2-9,1-1 2,0 1-5,0-1-4,-1 1-1,0-1-1,-1-1-1,1-1-3,-6 4-3,1-1-3,-2 0 1,-2 1 1,-1 0-7,-9 0 0,12-3-1,-12 3 0,11 0-4,-11 0-2,6 0-14,-6 0-18,0 0-23,0 0-30,0 0-29,0 0-33,0 0-33,0 0-110,0 0-310,0 0 138</inkml:trace>
  <inkml:trace contextRef="#ctx0" brushRef="#br0" timeOffset="37444.336">9555 9585 26,'0'0'111,"23"4"6,-23-4-14,14 0 15,-2 0-3,0-1-2,3-1-3,4 2-6,-3-1 4,2 1-1,1 1 3,-1-1-12,3-1-2,0 0-4,0 0-2,-1-1-2,2 2-4,-1-2-8,0 1 0,0-1-10,-5 0-1,0 2-9,-4-3-5,2 3-5,-1-3-3,-4 2-2,0 0-4,-3-1-10,-6 2 0,11 0-4,-11 0 2,10 0-5,-10 0 1,0 0-5,0 0-2,0 0 2,0 0-4,0 0-2,6 3-2,-6-3-15,0 0-38,0 0-35,0 0-50,0 0-50,0 0-174,0 0-384,0 0 170</inkml:trace>
  <inkml:trace contextRef="#ctx0" brushRef="#br0" timeOffset="39038.086">10234 9462 47,'0'0'90,"0"0"2,0 0-6,0 0 1,0 0-4,0 0 2,0 0 1,0 0-2,0 0 12,17-16 1,-8 10 0,1-1 4,1 0-16,2-5-4,2 2-7,-1-3-9,1 4-3,-1-5-4,2 2-12,-1-1-2,0 2 0,0-2-10,0 1 3,-2 1-10,0-2-2,-2 1 0,-3 2-1,-2 0-5,0 1-5,2 0 3,-3 0-1,0 0-4,-1 1 2,-3-1-6,2 1 3,-3 8-5,3-11 1,-2 6-5,-1 5 0,0-9 4,0 9 0,0 0-1,0 0-2,0 0-3,0 0 5,0 0-3,-5-8-6,5 8 2,0 0 1,0 0-8,-12 15 11,10-8-4,-1 0 0,-1 2 4,-1 2-1,1 6 4,-1-5 5,0 4-3,0 4-1,0-1 2,-4 5 4,5-3-5,0-3 1,0 2 2,0-1 4,-2 0 5,2-2-3,2 0 1,-1-2 1,-1 2-4,2-5 6,1 0 2,-2-1-2,2 1-5,-1-1 1,0-2-2,1 1-4,-1 0 6,1-3-3,0 0-3,1-7-3,0 14-1,-4-10 1,4-4-3,-1 10-1,1-10-3,0 8 7,0-8-1,0 0 0,-3 8-3,3-8 1,-1 7 0,1-7 0,-3 6-4,3-6 0,0 0 2,-4 6 2,4-6-6,0 0-6,-3 10-7,3-10-15,0 0-17,0 0-11,-4 2-26,4-2-24,0 0-27,0 0-21,0 0-137,0 0-316,0 0 140</inkml:trace>
  <inkml:trace contextRef="#ctx0" brushRef="#br0" timeOffset="39655.2734">10779 9126 19,'0'0'82,"4"-5"-1,-4 5 1,0 0 3,0 0-2,0 0-8,0 0 4,0 0-14,3-7-1,-3 7 9,0 0 5,0 0 10,0 0-3,0 0-4,0 0 3,-5 32 18,3-21-11,-2 1-8,2 4-9,-5 0 5,4 2-10,-5 0-3,3-1-11,-3 0-3,2 0-3,-2 1-5,2-2-6,-1-2 0,2-1-7,-1-2-1,0-1-1,0 0-5,3 0-3,-1-4-1,2-1-3,2-5-3,-3 10 2,3-10-1,-3 6-1,3-6-3,0 0-4,-4 8 5,4-8 0,0 0-6,0 0 0,0 0 2,0 0 0,16 0-1,-16 0 3,0 0-6,17-4 2,-9 2-1,-1 0 2,2 1 1,2-1-6,-3 2 0,-1-3 2,-7 3 2,17 0-5,-11 0 2,-6 0 0,15 0-1,-8 0-2,-7 0 1,13-2-2,-8 4 1,-5-2 1,13 0-10,-13 0-8,10 2-7,-10-2-7,9 0-7,-9 0-10,0 0-24,9-2-9,-9 2-18,0 0-5,9-2-23,-9 2-12,0 0-21,4-7-85,-4 7-265,0 0 118</inkml:trace>
  <inkml:trace contextRef="#ctx0" brushRef="#br0" timeOffset="40084.9609">10970 9203 39,'6'-10'53,"-6"10"0,3-4 6,-3 4 4,0 0 5,0 0-9,0 0-4,0 0-7,0 0 10,3-5 0,-3 5 20,0 0 8,0 0 9,0 0 0,0 0 2,-6 29 10,5-19 13,-3 2-8,0-1 5,2 2-8,-4 2-1,1 0 1,-1 1 0,0 1-11,1 1-4,-3-1-6,0-1-6,3 1-3,-3 1-6,6-1 0,-5 0-8,2-2-6,0 2-8,1-1-3,-1-3-3,1-1-8,1-2-1,0 1-3,-1 0-4,0 0 0,2-2-8,0 0 2,0 0-5,-1-2 1,3-7-4,-2 11 1,1-4-2,1-7 0,-3 9-4,3-9-3,-2 8-3,2-8 1,-2 8-13,2-8-5,-2 5-12,2-5-6,0 0-16,0 0-19,-2 9-6,2-9-18,0 0-38,0 0-24,0 0-34,0 0-27,0 0-139,0 0-381,0 0 169</inkml:trace>
  <inkml:trace contextRef="#ctx0" brushRef="#br0" timeOffset="40741.2109">11188 9634 3,'0'0'64,"0"0"-8,0 0-9,0 0-1,7-15-2,-7 15-1,5-5-11,-5 5 0,0 0 3,9-7-4,-9 7-7,5-2 6,-5 2-2,0 0-6,9-3 1,-9 3 1,0 0 6,0 0 0,0 0 7,0 0-7,0 0 2,7 8 4,-7-8 4,0 0 1,0 0-1,0 0 6,0 0-3,0 0-8,-9 16-1,9-16-1,0 0 7,-6 6-13,6-6 20,0 0-2,-8 3-3,8-3-4,0 0 0,-6 1-4,6-1 2,0 0-7,0 0 8,0 0-10,0 0 1,-13-9-4,13 9 3,0 0-4,-5-5 2,5 5-3,0 0-2,-1-8-7,1 8 1,0 0-1,0 0-2,2-13-3,-2 13 4,5-6-6,-5 6 2,7-6-1,-7 6-5,8-5 3,-8 5 0,7-3 1,-7 3 0,12-2 1,-12 2-3,11 2 7,-11-2 9,12 4 6,-7 0-1,1 0 6,-2 3 13,1 0-1,-2 3 2,-2-1 7,-1 1-4,-3 1 1,0 0-7,-4 4-8,-2-1-3,-1 0-1,-2 2-6,-3-2-30,0 1-44,-4 2-47,5-6-43,-3 4-209,2-5-376,-1 2 166</inkml:trace>
  <inkml:trace contextRef="#ctx0" brushRef="#br0" timeOffset="43116.2109">11514 9210 23,'0'0'87,"0"0"2,-5-7-7,5 7 0,0 0-11,0 0-1,0 0-1,0 0 11,-5-4-7,5 4 3,0 0-14,0 0 3,-4-8-2,4 8 2,0 0-10,1-9-3,-1 9-5,0 0-4,0-13-2,0 13-8,3-9 4,-1 5-9,2-2-4,-4 6 9,8-10-8,-3 5 2,0 1 1,0-2 1,3 2 0,0 0-1,2 0 0,-3 2 0,1-3 4,2 0 0,-2 4-8,-8 1 5,14-1-1,-5 2 2,-3 1-8,-1 3 10,2 1 4,-3 0-2,2 4-5,-1 0 6,-1 6 3,-3-3-1,-1 4-2,0-1-2,-2-2-1,-1 3 3,2-2-4,-2-1-1,-2-4-2,2 3-11,-3-2 2,1-1 3,0 0-3,-5-1-1,2 3 2,1-4-1,-1 1-1,-1-2-3,0 1 0,3-4-2,-1-1-3,0 2-1,0-3 3,7-2-3,-8 4 0,8-4-2,-6 4-2,6-4 1,0 0-1,-9 1 1,9-1-2,0 0-1,0 0 0,0 0-2,0 0-3,0 0 0,0 0 1,0 0 1,14-21 0,-9 16 1,2 3-2,-1-1-4,0 0 3,5-1 1,-2 2-7,1-1 0,0-1-3,0 1-6,2 3-2,-1 2 2,-2-2 2,5 2 0,-3 2-5,-1 0 0,6 4-2,-7-1 4,4 4 5,-1 2 0,-1 2 1,-3-3 2,-1 4 2,0-1 2,-2 2 0,0-2 3,1-1 0,-6 2-2,3-1 2,-4-3 3,1 0 9,-2-1-3,0 1 13,1-3 8,-3 1 0,-3-2 1,2 1-3,-1-2 15,1 0-2,-3-1-3,-2-1 1,0-1-5,-2 1-2,-1-1-3,2-3-3,-3 1 0,4-2-2,-2 0-2,-1 0-3,3 0-3,-1-2 3,-1 1-5,4 0 1,8 1-3,-15-3 1,9 2-3,6 1 0,-11-3-1,5 2-1,6 1 2,0 0-2,-13-3-2,13 3 0,0 0-3,0 0-5,-7-1-11,7 1-16,0 0-19,0 0-16,0 0-22,0 0-41,0 0-15,0 0-42,0 0-30,0 0-114,0 0-360,0 0 160</inkml:trace>
  <inkml:trace contextRef="#ctx0" brushRef="#br0" timeOffset="55812.5">9795 11867 34,'0'0'62,"0"0"-7,0 0-1,0 0 8,0 0-3,0 0-1,0 0-6,0 0-2,0 0-4,0 0-4,0 0 3,0 0-1,0 0-9,0 0-5,0 0 2,0 0 3,0 0-5,0 0-1,0 0 3,0 0-4,0 0 8,0 0-1,0 0-2,0 0 4,0 0 1,0 0-2,0 0-8,26 6 6,-26-6 1,17 0-5,-10 0 3,3 0-5,1 0-14,0 0 5,3 0 5,-2 0 3,0 0-14,1 0 6,0 2-11,1-4 3,-2 2-1,3 0 0,-2-1-4,1 2 5,-1-1-4,0 0 3,-1 2-3,0-2 0,-1 0-8,-1 0 13,1 0-8,-3-3 0,3 3-12,-11 0 14,13 0-5,-13 0-3,14-3 0,-14 3 5,7 0-15,-7 0-13,0 0-20,9-1-23,-9 1-9,6-3-22,-6 3-10,0 0-75,0 0-199,0 0 88</inkml:trace>
  <inkml:trace contextRef="#ctx0" brushRef="#br0" timeOffset="56375">9770 12051 34,'0'0'54,"0"0"-1,0 0 9,24-3-5,-24 3 1,9-1-2,-9 1-4,13 0 0,-13 0-10,14 1 12,-6-2 8,1 1-13,2 1 0,1-1 3,0-2-2,0 2 6,2 0-8,4-2-3,-5 2-11,0-3 6,2 3 1,-1 0-14,0-1-1,-2 0 6,0 1 0,-2 0-12,0 0 2,1 0-5,-11 0 3,16 0-3,-9 0-8,-7 0 9,11 0-10,-11 0 8,8 0-3,-8 0-5,0 0 1,11-2-3,-11 2-1,0 0-2,0 0-4,0 0 13,8 2-3,-8-2-4,0 0-14,5 2 9,-5-2-15,0 0-26,0 0-24,0 0-32,0 0-104,0 0-218,0 0 96</inkml:trace>
  <inkml:trace contextRef="#ctx0" brushRef="#br0" timeOffset="57078.1249">10502 11950 86,'0'0'89,"0"0"-6,0 0-9,0 0-4,0 0-3,0 0-11,0 0 2,0 0-3,0 0-3,0 0 17,0 0-9,0 0 1,0 0 2,0 0 4,0 0 7,0 0-1,0 0-8,27 2-5,-27-2-5,17-1 7,-6 0 3,2-2-2,1 3-8,0-3-4,6 1-4,-2 1-6,1 0-4,0-1-12,2 1 6,-2 1-6,0-1-4,-1 1 3,1-1-2,-1 1-5,0 0-4,-5 0 3,1 0-3,0 0-5,4 1 2,-7-1 2,2 1-3,-4 0 0,-1 1 1,-8-2-2,14 1-2,-14-1-2,10 1-2,-10-1 4,7 0-1,-7 0-4,0 0 1,0 0 2,8 1 4,-8-1-4,0 0-2,0 0-2,0 0 3,0 0-9,0 0-8,0 0-22,0 0-28,0 0-26,0 0-26,8-3-31,-8 3-121,0 0-290,0 0 128</inkml:trace>
  <inkml:trace contextRef="#ctx0" brushRef="#br0" timeOffset="58539.0625">9720 14375 18,'0'0'55,"0"0"5,0 0 6,0 0 4,0 0-1,0 0-5,0 0-1,0 0 4,0 0 3,26 5-1,-26-5-1,11 2 2,-2-2-3,2 0 0,1 0 4,1-2-7,0 1-3,2 1-7,-2-3-1,4 3-7,0-1-7,1 0-4,-5 2-1,1-1-5,-1 0-3,-2 0-2,1 0-3,-5 1-1,2-1-1,-9 0-2,14 0-2,-7 0-7,-7 0 3,11 3 1,-11-3-5,0 0 0,10 0 0,-10 0-17,0 0-17,0 0-11,8 0-2,-8 0-21,0 0-11,0 0-8,0 0-24,0 0-95,0 0-215,0 0 95</inkml:trace>
  <inkml:trace contextRef="#ctx0" brushRef="#br0" timeOffset="59300.7813">9793 14533 33,'0'0'73,"0"0"-11,0 0 0,0 0 0,0 0-6,0 0 4,0 0-6,0 0-2,0 0-4,0 0-2,0 0-1,0 0-2,0 0-2,0 0-7,0 0 1,0 0-5,0 0-7,0 0 8,0 0-4,0 0-1,0 0-6,0 0-1,0 0 1,0 0-4,0 0 1,0 0 9,0 0-4,0 0-2,0 0 8,0 0-8,0 0-7,-14-4 1,14 4-4,0 0-4,-11 3 5,11-3-1,0 0 0,-6 1-2,6-1 0,0 0 3,0 0-1,-7 4 0,7-4-1,0 0 2,0 0 0,0 0-2,0 0 2,0 0-5,0 0 2,0 0 0,0 0 0,0 0 4,-11-2-3,11 2 7,0 0-2,0 0 3,0 0 3,0 0-2,0 0 1,0 0 6,0 0-11,0 0 0,0 0-1,0 0 5,0 0-2,27 2 1,-27-2-1,13 1-3,-4-2-2,-9 1 3,14 0-4,-4 0 0,3 0 1,-4 1 4,3-2-8,-3-1 2,2 2-7,1 0 3,-1-1 5,-1 2-1,1-2-4,-4 0 1,4 0-4,-1 1 5,-2-2-5,-8 2-4,17-1 4,-10-2 1,-7 3-4,13-1 4,-6 1 1,-7 0-4,12-1-3,-12 1 6,8-3-3,-8 3 9,9 0-4,-9 0-7,0 0 1,0 0 2,11 0-5,-11 0 0,0 0 3,0 0 1,0 0-5,0 0 7,9 1-17,-9-1-12,0 0-19,0 0-17,0 0-13,0 0-37,0 0-27,0 0-75,4 4-233,-4-4 104</inkml:trace>
  <inkml:trace contextRef="#ctx0" brushRef="#br0" timeOffset="59917.9688">10345 14451 36,'0'0'70,"0"0"-7,0 0 4,0 0-1,0 0-1,0 0-5,0 0 2,0 0 0,29 1 1,-29-1-9,14 0-2,-2 2 1,-1-2 2,1 0 20,2 0-3,4 0 4,-4 0 0,4 0-4,1 0-8,1-2-1,-3 4-4,2-2-3,-1-2-1,0 0-5,-3 2-6,2-1-1,-2 1-6,-1-1-2,0-1-3,-2 3 7,-1-2-2,2 1 2,-3 0-4,-1 0 6,3-2 1,-12 2-2,13-1 3,-13 1 2,11-2 3,-11 2 2,8-1-2,-8 1-6,0 0 3,11-1-10,-11 1-1,8-2-4,-8 2-1,6-4-6,-6 4 1,0 0-5,8-1-4,-8 1-3,0 0-17,0 0-28,0 0-40,9-1-36,-9 1-47,0 0-45,0 0-129,0 0-356,0 0 157</inkml:trace>
  <inkml:trace contextRef="#ctx0" brushRef="#br0" timeOffset="61443.3594">9880 16791 1,'0'0'80,"0"0"-6,0 0 9,0 0 10,0 0-2,0 0-1,0 0 14,0 0-17,0 0-2,44 3-3,-32-3-10,7-3-4,-1 3-2,-1 0-5,4 0-3,-1-3-8,0 2-3,2-4-5,-4 5-1,1-3-8,-2 1-3,-4 1-3,0-1-3,0 2-1,-3-3-1,-10 3-7,18 0-2,-18 0-1,9-2-19,-9 2-24,0 0-20,0 0-38,14-3-20,-14 3-106,0 0-232,0 0 103</inkml:trace>
  <inkml:trace contextRef="#ctx0" brushRef="#br0" timeOffset="61865.2343">9915 16980 43,'0'0'114,"0"0"-7,30-2 3,-30 2-3,15-1-8,-15 1-7,17-1-6,-7 1-12,-10 0 4,27-1-2,-14 1 0,6-2-9,-6 2-1,4-1-15,-4-1-2,5 2-1,-4-2-3,0 0-1,-2-1-12,2 4 1,-4-2-10,4 1 1,-6 0-1,-8 0-4,14 0-1,-8-2-1,-6 2-3,10 0 1,-10 0-4,9-3 3,-9 3-6,0 0 0,0 0-4,0 0-27,0 0-36,0 0-26,0 0-26,16 0-31,-16 0-71,0 0-230,0 0 101</inkml:trace>
  <inkml:trace contextRef="#ctx0" brushRef="#br0" timeOffset="71460.9374">11164 11821 82,'0'0'84,"0"0"0,0 0-4,0 0-2,0 0-4,0 0-10,0 0 1,0 0-4,0 0 4,0 0 2,0 0-6,0 0-7,0 0 0,0 0-3,0 0-8,0 0-7,0 0-1,0 0-1,17-13 3,-17 13-14,8-6 5,-2 1-1,0 1-2,2-2 0,-2-1-10,4 1-2,-2 0 4,1-3-1,1 3-4,-1-3-6,0 2 3,2-3-5,-2 2 8,0-1-9,-1 1-3,1-1 5,-3 2 0,1-3-1,-1 4 5,0-4 1,0 3-1,-3 1-7,0-1-1,0 2-1,-1-4 6,1 4-6,-3 5 8,4-10-10,-4 10 7,2-8-5,-2 8 4,4-5-5,-4 5-2,0 0 10,0 0-8,1-8 0,-1 8-4,0 0 1,0 0 3,0 0 0,0 0-3,0 0 5,0 0-1,0 0 7,0 0-14,0 0 14,0 0-9,-13 19 1,10-10 2,0-3-5,0 3 5,0 1-1,0 1 1,-1-1 1,1 5 10,-1-1-3,1 3-3,-2-4 5,0 6 0,1-3 3,0 2 14,1-1 3,0 2-3,0-2-5,1 0 2,-1 0 17,2 1-11,-2-1 0,2-1-3,-2-4 2,1 0-2,1 2-3,-2-2 0,2 0 5,-1 3-6,0-4 3,-2 2 1,2-2-8,-1 0-3,2 0 3,-1-2-2,1 2-4,0-4-1,0 1 2,1-8 1,-3 17-4,2-9 1,-1-4-3,2-4-5,-2 11 3,2-11 0,-1 10-1,-2-5 0,3-5-1,0 9-2,0-9 0,0 0 0,-4 11-2,4-11 2,-2 6-2,2-6 2,0 0-2,0 0-1,0 8-14,0-8-16,0 0-24,0 0-17,0 0-30,0 0-19,0 0-23,0 0-152,0 0-317,0 0 140</inkml:trace>
  <inkml:trace contextRef="#ctx0" brushRef="#br0" timeOffset="72140.625">11517 12116 45,'0'0'48,"0"0"-1,0 0-2,0 0-2,0 0-10,0 0 1,0 0 3,8-14-6,-8 14-4,0 0-4,0 0 1,0 0 2,7-5-2,-7 5-7,0 0 5,0 0-5,0 0 5,0 0 4,0 0 2,0 0 0,0 0-1,0 0 2,0 0 2,0 0-11,0 0 6,0 0 4,0 0-6,0 0 3,0 0-1,0 0 0,-14 17 5,14-17-7,0 0-4,0 0 0,-6 3-3,6-3 12,0 0-6,0 0-2,0 0 6,0 0-2,0 0-10,0 0 6,0 0-15,0 0 15,0 0-6,0 0 2,0 0-1,0 0-13,0 0 6,0 0-1,11-17-3,-11 17-2,6-4 8,-6 4-5,0 0-5,7-3 6,-7 3 8,0 0 0,0 0 5,0 0 15,15 8 9,-14-2 6,-1-6 3,3 10-1,-4-1-1,-1 1-1,-1 1-3,-1 0-2,0 0-8,-4 4-3,2-1-2,-3 2-3,1-2-5,-1 1-11,0 0-36,-1-2-28,2-3-41,2 2-35,-2-4-30,-1 1-95,4-1-273,1-1 121</inkml:trace>
  <inkml:trace contextRef="#ctx0" brushRef="#br0" timeOffset="73335.9374">12076 11586 70,'-2'-6'73,"2"6"-7,-4-11 3,1 6 5,3 5-4,-6-11-12,2 4-6,2 1 4,-4 1-15,3-1 13,-1 0-7,4 6-1,-10-9-4,6 6-4,-1-1 3,-1 0-6,6 4 1,-12-6-8,7 5 0,-2-3-2,7 4 0,-13-2-4,13 2-3,-14 0 2,14 0 3,-12 1-14,4 1 14,-1 2 9,1-1-8,2 1 8,-3 2-1,0 1 10,3-1 2,-2 4 0,0 0-2,1-2 1,2 3-1,-2-1 0,2 3-5,-1-2 0,2 2-4,0 0-7,1 0-1,2-4-4,1 4 0,0-2-5,1 0 4,2 3-5,1-4 6,0 0-6,2 0-6,-1 1 2,0-2 1,3-1-4,-2-2-2,3 2 4,-2-1-7,-1-1 5,1 1-1,0-5 1,-2 2-4,2-2 4,-1 1-8,-6-3-1,15 1 4,-6-1 0,-9 0-1,13-1 0,-4-2-2,0-1 1,0 0-7,1-1 4,-1-1-20,-1 0-9,1 0-3,-2-2 0,1 0 10,0-1-5,-1 1 0,0-2 1,-2 1 3,0 1-2,-1-1 0,1-1-2,0 2 5,-1 1 5,0-1 4,-2 2 1,1-1 3,-1 0 0,-2 7-6,3-12 7,0 8 2,-3 4-1,1-9 2,-1 9-2,0 0 7,1-7-1,-1 7-3,0 0-5,0 0 5,0 0-5,0 0 9,0 0-5,0 0 2,0 0 5,0 0 3,0 0-2,-8 32 5,6-22-3,0 7 18,0-3 9,-1 3 6,2 2 3,1 0 14,-3-1-5,3 7 4,-1-4 11,1 2 3,-1 1 6,-3-4-4,2-1-1,-1 0-2,-1-1 5,0 1-1,-2-2 3,2 0-4,-3 0-9,-1 0-5,1-1 4,0-1 1,-1 2-2,0-6-4,2 0-1,-3 1-4,-1-1-3,-2-2 1,3 0-4,-1-1-4,0-3-3,0 0-1,-2-3 2,2 0-7,1-2-2,-2 3-7,3-3 3,8 0-5,-13-5 2,4 0-3,3 3 0,1-3-3,-2 2 2,0 0-2,7 3-4,-7-6-1,7 6 1,-6-7-4,2 2 2,4 5-4,-5-8 0,5 8 2,-4-4-4,4 4 2,0 0-4,0 0-5,0 0-6,0 0-14,0 0-13,0 0-12,0 0-18,0 0-20,0 0-29,0 0-19,0 0-25,0 0-21,0 0-22,0 0-186,14 19-422,-10-17 187</inkml:trace>
  <inkml:trace contextRef="#ctx0" brushRef="#br0" timeOffset="82734.375">11288 14102 11,'0'0'50,"0"0"2,0 0-2,-1-9 1,1 9 0,0 0 0,0 0-3,0 0 1,0 0-1,0 0 0,0 0-3,-4-5-2,4 5 1,0 0-7,0 0 8,0 0 3,0 0 7,0 0 0,-10 20-4,7-16-6,0 3 6,1-1 2,-1 1 5,1 4-18,-1-2 1,-1 2 8,0-1-4,0 0-4,0 2-3,0-2 3,-1-1 0,2 3-5,-2-1 2,1-2 3,1 0-3,0 1 5,-2 0 0,1-3-5,0 1 1,0 1 2,2-1 5,-1-1-2,0-2-7,1 2-4,2-7-2,-5 10-2,5-10-5,-4 7 0,4-7-4,-3 7-6,3-7-2,0 0 2,0 0-5,-2 5-3,2-5-2,0 0 4,0 0-3,0 0-5,0 0 0,0 0 1,0 0 2,0 0 5,9 4 1,-9-4-7,0 0 1,0 0-3,13 0 3,-13 0-3,11-1-5,-11 1 2,15-3-6,-4 2-5,0-1 3,-1 2-7,-2-2 4,2 2-2,-10 0-4,17 0-10,-7-2 9,-3 1-4,4 1 3,-11 0-1,13 0 4,-13 0-2,12 1 3,-5-1-5,-7 0-2,11 2 8,-11-2-7,12 0-12,-12 0-3,9 0-7,-9 0 2,9 0-9,-9 0-3,0 0-13,9 0 7,-9 0-8,0 0-2,7-3-12,-7 3-15,0 0-87,0 0-201,7-2 90</inkml:trace>
  <inkml:trace contextRef="#ctx0" brushRef="#br0" timeOffset="83218.75">11525 14151 62,'0'0'80,"0"0"-7,3-5-1,-3 5-5,0 0-2,0 0 6,0 0 11,0 0-1,0 0-2,0 0-5,0 0-1,0 0-3,0 0 6,0 0-3,0 0 5,0 23 7,0-23 5,-3 11 1,2-1 4,0 0-1,-3 2 1,2 0-8,-1 3-3,-1-2 1,0 3 1,1 2-6,-3 0-4,1-1-3,2 3-1,-3-2-7,3 2-7,-1-2 0,-1 0-10,1 0 0,1-3-7,-1 1 1,1-1-1,-1-4-7,4 1 0,-3-2-4,2-2-1,0-2-5,-1 5-4,1-5-5,-2 1-5,3-7-6,-1 12-8,0-6-13,1-6-18,-4 8-19,4-8-22,0 0-25,-3 8-22,3-8-21,0 0-11,0 0-14,-1 6-29,1-6-118,0 0-342,0 0 152</inkml:trace>
  <inkml:trace contextRef="#ctx0" brushRef="#br0" timeOffset="83867.1875">11644 14620 17,'0'0'88,"0"0"-2,4-5 1,-4 5-5,0 0-6,0 0-2,0 0 2,0 0-2,0 0-1,0 0 2,0 0 1,3-7-2,-3 7-2,0 0 0,0 0-1,0 0-6,0 0-3,0 0 3,0 0-3,0 0 0,0 0-6,0 0 1,0 0-5,0 0-3,0 0-3,0 0-2,0 0-6,0 0-4,0 0 7,0 0-10,0 0-4,0 0-2,0 0-3,0 0-3,0 0-1,0 0 0,0 0-1,0 0-4,0 0 2,0 0-6,0 0 1,0 0 0,0 0-5,0 0-1,-2-16 2,2 16-2,2-6 2,-2 6 2,0 0-6,4-9 5,-4 9-3,5-5 1,-5 5 2,6-2 2,-6 2 6,0 0 6,0 0 6,0 0 11,13 6 7,-13-6-3,2 7 6,0 0 9,-1 3 4,0 1-7,-2 1 0,0 5-6,-2 0 2,-1 0-10,2 0-5,-8 6-9,4-4-9,-1-1-16,-5 6-8,2-1-21,1-5-25,-2 0-14,0-1-29,1 0-19,-1-1-29,4-4-10,-3 0-24,2-1-163,-2-1-370,2-3 165</inkml:trace>
  <inkml:trace contextRef="#ctx0" brushRef="#br0" timeOffset="85000">12048 14076 26,'0'0'89,"0"0"-3,0 0-1,0 0 2,0 0-4,0 0 1,0 0 3,0 0 13,-2 26 3,-1-18-8,3-8 2,-4 17-2,2-7-2,2 3 6,-5 0 4,2-2-2,-1 5-11,0 1-10,2-2-3,-2-3-1,1 0-4,-1 0-7,0-1-6,0 0-4,0-2-6,1 2-3,-1-3-1,3 0-6,0-1-4,1-7-2,-3 10-4,3-10-2,-2 8 0,2-8-4,0 0-1,-3 7-1,3-7-3,0 0-5,0 0-2,0 0 0,0 0-4,0 0-9,0 0-8,0 0-3,17-15-1,-12 10-5,-1 0-4,-4 5-5,10-9 12,-6 3-4,1 2-8,-5 4 6,8-6-1,-2 2 0,-6 4 3,8-3 2,-8 3-2,0 0 4,12 2 6,-12-2 0,9 5 1,-9-5-1,8 6 3,-4 1 2,-2-2-2,5 5 5,-2-1 2,0 1 0,1-1 1,-2 1 5,-1 0-3,-1 1 2,0 1 10,2-1 11,-3 0-5,1 0 9,-2 0 1,0-1 8,-1 0-1,0-1 0,-2 1 4,-1-2 6,2-1 3,-3 1-2,-2-2 8,-2 4-6,2-5 1,-1 0 4,1-2-3,-3 0-6,1 0-1,2-2-4,-2 1-1,9-2-3,-17 0-7,9 0-1,-2 0-2,10 0-4,-14-4-2,6-1 2,1 3-8,7 2 0,-9-5-1,9 5-3,-6-4-3,6 4 2,-7-4 0,7 4-5,0 0 3,-7-5-6,7 5 2,0 0-4,0 0-1,0 0-8,0 0-6,0 0-5,0 0 3,0 0-7,0 0-2,0 0-16,0 0-13,0 0-12,0 0-23,0 0-20,0 0-22,0 0-14,0 0-22,0 0-12,29 9-22,-29-9-146,5 1-376,-5-1 167</inkml:trace>
  <inkml:trace contextRef="#ctx0" brushRef="#br0" timeOffset="85671.875">12132 14075 14,'0'0'96,"0"0"7,0 0-5,0 0-3,0 0 3,0 0-3,0 0-2,0 0-1,0 0-6,0 0-5,0 0 1,0 0-4,0 0 5,0 0 5,0 0 3,0 0 3,0 0-2,0 0 5,25 4-3,-16-4-3,1 0-6,4 0-4,-1 0-8,5-3 1,-6 3-8,8-1-4,-4-2-4,2 1-7,-5 1-3,1-1-7,-1 1-1,-2 1-8,1-4 0,-5 4-3,4-3-4,-11 3 0,12-1-7,-5-2-1,-7 3-1,9 0-2,-9 0-6,0 0-6,0 0-6,11 0-16,-11 0-17,0 0-25,0 0-33,0 0-33,0 0-33,0 0-32,0 0-147,0 0-368,0 0 163</inkml:trace>
  <inkml:trace contextRef="#ctx0" brushRef="#br0" timeOffset="95980.4687">10712 16678 46,'-11'-5'66,"11"5"13,0 0-14,0 0-8,0 0 2,0 0-3,0 0 7,0 0-5,0 0-3,0 0 4,0 0-6,0 0 3,0 0-3,0 0 2,0 0-9,0 0 4,0 0-12,0 0-8,0 0 1,0 0 1,0 0-7,0 0 2,0 0-10,3-15-2,-3 15-3,0 0-2,8-14 10,-8 14-10,5-5 0,-5 5 1,7-7-8,-7 7 5,10-5-8,-10 5 8,8-3-3,-8 3-2,0 0-3,12-7-2,-12 7-3,0 0 10,15 0-6,-15 0-4,9 7 6,-9-7-3,6 8 3,-6-8-7,7 12 4,-4-5 8,-1 3-6,-1 1 10,-1-11 1,0 18 4,-3-6-2,0-3-6,2 3 7,-3-4-5,1 3 4,-1-4 2,0 3 2,1-2-3,3-8 4,-9 13-10,1-5 4,3-2 2,-2-1-3,7-5-5,-9 10 5,9-10-1,-8 7-2,8-7 0,-8 4-11,8-4-16,0 0 8,0 0 0,0 0-10,0 0-1,0 0 1,0 0-13,0 0 11,0 0-3,0 0-2,0 0-11,0 0 4,10-27 1,-2 22-2,-8 5 3,11-6 2,-11 6 9,12-3-9,-12 3 25,19 2-16,-9 3-2,-10-5 10,19 5 0,-10 1 3,-1 1 0,3 4 3,-1-3 5,-2 0 4,-1 1 14,-2 3-6,0-3 11,0 1-8,0 2 9,0 0 3,-3 1 3,-1-2-2,0 0 4,-2 2 10,1-2-7,-4-1 1,0-1 4,-1 1 3,0-1 12,-4 1-6,-1-3 0,1-1 5,-1-1-7,-3 0 4,3-1 5,-6 0-6,2 0-2,1-3-2,0 1-7,1-4 0,-2 4-8,4-5 1,-1 2 2,0-2-6,1 1-1,2-4-3,2 4 2,-3-5-3,2 6-3,7 1-1,-9-9-2,5 5-3,4 4 0,-7-5-3,7 5 5,-4-5-8,4 5 1,0 0-6,0 0-2,0 0 7,0 0-4,0 0 0,0 0-3,0 0 4,0 0-6,0 0-6,0 0-3,0 0-18,18 14-11,-13-11-14,-5-3-13,9 7-30,-5-3-27,2 0-33,-2 0-99,-4-4-278,3 8 124</inkml:trace>
  <inkml:trace contextRef="#ctx0" brushRef="#br0" timeOffset="96574.2187">11102 17021 103,'0'0'160,"11"3"-11,-11-3 2,0 0 6,9 9 5,-4-5 8,-3 1-17,1 6-6,-1-2-16,1 3-11,-2 0-13,1 5-3,-4-2-12,-2 0-13,-1 1-23,-3 1-33,2-2-34,-3 2-40,2-3-57,-5 1-55,-1 0-126,-4-1-313,-3 3 140</inkml:trace>
  <inkml:trace contextRef="#ctx0" brushRef="#br0" timeOffset="112488.2813">11577 16609 26,'0'0'78,"0"0"-2,0 0-6,0 0 3,0 0-16,0 0 4,0 0-5,0 0-2,1-11-6,-1 11 0,0 0-9,0 0 1,0 0-2,0 0 4,0 0-8,1-11 7,-1 11-11,0 0 0,0 0 2,0 0-1,0 0-5,0 0 5,0 0-8,-1-13 0,1 13 5,0 0-5,0 0 0,0 0-5,-4-12-1,4 12-3,0 0-1,0 0 1,-5-8-7,5 8 4,0 0 1,-5-9-1,5 9 0,0 0 3,-5-8 2,5 8-1,0 0 2,-10-6-4,10 6-1,0 0 0,-8-7-3,8 7-2,0 0 5,-8-6 3,8 6-8,-4-5 7,4 5-7,0 0 0,0 0 3,0 0-2,-17 0-3,17 0 2,-8-2-4,8 2 6,0 0 0,0 0 0,-11 3-1,11-3 0,0 0 0,-11 0 5,11 0 2,-8 1-1,8-1-4,-7 3 10,7-3-14,-7 2 4,7-2-3,0 0-3,-11 5 2,11-5-1,-5 6-3,5-6-3,-5 5 1,5-5 8,-4 6-8,4-6 0,-4 6 3,4-6 0,-5 4 1,5-4-7,-4 8 7,2-3 0,2-5 1,-4 6 1,1 1 3,3-7 1,-3 9 1,3-9 6,-1 11-3,0-5 1,1-6-2,-1 12 4,-1-6-7,2 3 3,0 1 0,-2-3 1,2 3 2,0-2 8,0 2-4,0-10 2,-2 14-4,2-2 10,0-4-11,2 2 8,-4 1-2,1-2 5,1-1-7,0 2 1,-2-1 1,4 0 1,-2 2-2,3 0 3,-3-1 3,2 0-2,-3-3-6,2 3 5,-1-1-8,0 1-2,0-10-2,2 12 2,-2-4-3,1-1-1,3-1-4,-3 2-21,2 0 4,-2-2-5,-1-6 2,4 10 1,-2-3 4,0-3 2,-2-4 5,6 11 3,-4-6-4,2 2 8,-1-2-3,-1 0 3,1 1-1,0 0 3,-3-6-5,3 10 2,0-5 2,0 0-2,0-1-6,-3-4 2,4 11 2,-1-5 0,-1-2-3,-2-4 1,4 9 4,-4-9-3,4 7-1,-1-1 3,-1 0 0,-2-6 4,5 9 0,-5-4 4,4 0-6,-4-5 1,5 9 0,-2-6 1,-3-3-1,4 10-3,-2-5 3,-2-5-4,5 7 4,-2-3-1,-3-4 2,4 6-4,-4-6 6,0 0-9,7 4 4,-7-4 1,5 3-2,-5-3-2,0 0 3,11 1 1,-11-1-1,9-1-2,-9 1 3,0 0-6,12-3-1,-12 3-1,0 0 5,7-4-6,-7 4 5,7-2-10,-7 2 5,8-1-5,-8 1 4,6-4-4,-6 4 6,0 0-4,9-3 1,-9 3-2,0 0 5,6-4-2,-6 4-2,0 0 0,5-4 1,-5 4 4,0 0-7,0 0 2,11-7-3,-11 7 1,0 0 0,8-9-3,-8 9-2,5-6 2,-5 6-6,9-8 5,-9 8-1,6-6 2,-6 6-3,0 0 5,7-12-5,-7 12 3,0 0 2,2-7 3,-2 7-4,3-9 3,-3 9 2,0 0-3,2-10 5,-2 10-5,0 0 2,3-12 4,-3 12-3,0 0-2,0 0 6,-1-13-4,1 13 1,0 0-3,-4-12 4,4 12 0,0 0-1,-4-14-2,4 14-1,-3-10-6,3 10 4,-4-9 2,4 9 3,-3-10-3,3 10 4,-3-10-2,3 10 0,0 0-5,-6-12 11,6 12-8,-5-7 2,5 7 3,-6-8 3,6 8-2,-5-7 5,5 7-3,0 0 5,-9-5 1,9 5 1,0 0 1,0 0-4,-8-7 6,8 7-6,0 0 4,0 0-3,-9-2 0,9 2-6,0 0 0,0 0 2,0 0-4,0 0-1,-20 2 3,20-2-3,0 0 5,-11 3-2,11-3 4,-9 4 1,9-4 5,-9 5-14,9-5 9,0 0 1,-12 3 0,12-3 2,0 0 1,-11 1-1,11-1-1,0 0-1,-10 4 1,10-4-4,0 0 0,0 0 9,-9 6-10,9-6 3,0 0-2,0 0 2,-5 10-4,5-10-8,0 0-17,0 0-20,-2 12-33,2-12-42,0 0-42,-1 13-152,1-13-338,-3 14 150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17:58.2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15052 4184 22,'-5'-4'48,"5"4"-7,0 0 5,0 0-7,0 0 2,0 0 0,0 0-1,0 0-8,0 0 3,0-12-6,0 12 8,0 0 13,0 0-19,0 0 14,0 0-14,0 0 5,0 0 0,0 0 4,4-9 2,-4 9-3,0 0-4,0 0-5,0 0 3,0 0 1,0 0-13,-3-9 2,3 9 2,0 0 0,0 0 5,0 0-5,-2-7 5,2 7-2,0 0-1,0 0-2,0 0-1,0 0-4,0 0 0,0 0 2,0 0 0,0 0-8,0 0 15,0 0-7,0 0-1,-1-9-2,1 9-1,0 0 2,0 0-2,0 0-2,0 0 1,0 0-5,0 0 5,0 0 0,0 0 2,0 0 1,0 0-9,0 0 1,1-10 7,-1 10-7,0 0-1,0 0-2,0 0 2,0 0 3,0 0-2,1-8 4,-1 8 3,0 0-7,0 0 2,0 0 8,0 0-14,0 0 8,1-7-6,-1 7-3,0 0 5,0 0-8,0 0 9,0 0-4,0 0 3,0 0-7,0 0 0,0 0-1,0 0-5,0 0 1,0 0 7,0 0-4,0 0 4,0 0-8,0 0 6,0 0 0,-5 25 3,5-25 5,-1 9-2,1-9 3,-2 11-5,2-5 3,0-6-3,-3 11 7,2-4-5,1-7 1,0 14 0,-1-9 1,1-5 3,-2 14 2,1-4 2,-2-3-7,3 3-2,-2-4 2,1 0-3,1-6-2,-2 17 4,1-10 2,-2 1-5,2-2-1,0 2-2,-1-1 0,2-7-1,-2 15-4,1-5 1,-2-4-1,3-6 4,-2 13-2,2-6 3,0 2 1,-2-1-3,2-8-2,-2 14-1,1-8 3,-1 1 0,1 0-1,0 0-1,1-7 0,-3 13 5,2-6-4,0-1 0,1-6-3,-4 12 6,4-6-1,-3 1 0,3-7-8,-2 12 4,0-7 3,2-5-7,-1 12 5,-1-4-2,2-8 2,0 10-3,-2-3 3,2-7-2,-1 11-1,1-11-2,0 13 6,0-13-2,0 9 3,0-9-7,0 10 7,0-10-9,0 7 7,0-7 0,0 10-4,0-10 5,-1 7-6,1-7 3,0 0-8,1 11 13,-1-11-4,0 0-1,-1 8 3,1-8 2,0 0-1,-2 8-2,2-8 2,0 0 1,0 0 4,-1 9-4,1-9-1,0 0-4,-2 8 4,2-8 1,0 0 2,0 0 1,0 7 0,0-7-3,0 0 3,0 0-3,0 0 2,-2 8 0,2-8-3,0 0 2,0 0 0,0 0-5,0 12 3,0-12 2,0 0-1,0 0-2,0 0 3,0 0 7,-1 9 1,1-9 1,-1 7-2,1-7-4,0 0 0,0 0-3,0 0 5,-2 10-2,2-10-2,0 0-2,0 0-1,0 0 2,0 0 2,-2 7-2,2-7 0,0 0-2,0 0 1,0 0 4,0 0-5,0 0-6,0 0-5,0 0-23,0 0-16,0 0-24,0 0-20,0 0-42,0 0-36,0 0-36,0 0-105,0 0-335,0 0 148</inkml:trace>
  <inkml:trace contextRef="#ctx0" brushRef="#br0" timeOffset="1757.8125">15781 4155 41,'0'0'88,"0"0"-3,0 0-7,0 0-1,0 0-8,0 0-3,0 0 7,0 0-1,0 0-3,-8-2-7,8 2-6,0 0 8,0 0-7,0 0 0,0 0 2,0 0-5,0 0 6,0 0-8,0 0 3,0 0-8,0 0 8,0 0 3,0 0-12,0 0 0,0 0-4,0 0 5,0 0 1,0 0-6,0 0-4,0 0-11,0 0 3,0 0-1,0 0-3,0 0-5,0 0-4,0 0 4,0 0 2,0 0 3,0 0 2,0 0 2,0 0 3,0 0 1,13 15-1,-13-15-3,8 4-2,-1-3 0,-1 1-6,2 1 1,3-3-5,-1 2 1,0-2-1,-2 0 0,3 0-2,-1 3-2,2-3-5,-2-1 3,0 2-1,1-1-6,-1 1-1,0-1 2,-2 0 4,-8 0 0,16-1-2,-8 1-3,-8 0-2,11 0 2,-11 0-2,9-1 3,-9 1-4,8-2 0,-8 2 2,0 0-1,12 0 0,-12 0-3,0 0 0,0 0 3,0 0-4,11-2 4,-11 2-3,0 0 3,0 0-1,0 0-1,0 0 2,0 0 4,0 0-6,0 0 0,0 0-2,0 0 5,0 0-5,0 0 1,0 0 0,0 0-1,0 0-1,0 0 0,0 0-1,0 0 3,0 0-3,0 0 1,0 0-5,0 0-1,0 0 0,0 0 5,0 0-3,0 0 2,0 0-2,-5 14 3,5-14 2,0 0-1,-8 8-1,8-8 3,-2 9-1,-2-5-1,0 1 0,4-5 1,-7 10-1,4-4 4,-1 2 0,0-1-2,-1 0-6,4 0 0,-4 2 2,1-1 6,2-1-2,0 2 2,-2 1-2,0 0 2,1-1 0,0 0 2,-1 0 0,0 3 4,2-4-4,-1 2-2,0 2 3,2-3-1,-1 2 0,-1-3 4,-2 2 0,4-1-5,-2-1 1,2 1 0,0 0 2,-1 0-1,1 2 1,0-5-3,1-6-3,-1 13 0,-1-5 5,1 1 3,1 1-2,-1 0 0,1-2 0,0-8 3,-2 16-3,2-7 8,2-1-7,-2-8 2,-2 12-1,2-12-2,0 13-1,-1-7 0,1-6-1,-1 12 2,1-12-9,0 10 5,0-10 1,-3 10 2,3-10-4,0 9 5,0-9-4,0 9 4,0-9-4,0 0 1,0 10 1,0-10 1,0 0-2,0 9 2,0-9 1,0 0 1,-1 7-10,1-7 6,0 0-1,2 7-3,-2-7-4,0 0 1,0 0-12,0 0-3,0 0-14,0 0-17,0 0-21,0 0-26,0 0-12,0 0-24,0 0-23,0 0-28,0 0-118,0 0-326,0 0 144</inkml:trace>
  <inkml:trace contextRef="#ctx0" brushRef="#br0" timeOffset="2281.25">15802 4421 93,'0'0'109,"0"0"-8,0 0 1,0 0-14,0 0 11,0 0-13,0 0 4,0 0 6,0 0 5,0 0 2,0 0 1,0 0-7,0 0-1,0 0 0,21 9 2,-21-9 0,13 2-9,-7-2-5,2 2-4,4-2-8,-3 0-5,-1 2-5,2-2-8,2 1-2,-2 0-4,0-1-9,2 0-1,-2 0-1,-2 0-1,3 0-6,-11 0-3,13-1-2,-13 1-5,10 0 0,-10 0 0,0 0 1,9 0-6,-9 0 0,0 0-2,0 0-7,0 0-6,8-1-10,-8 1-14,0 0-16,0 0-15,0 0-20,0 0-30,0 0-39,0 0-31,0 0-159,0 0-360,0 0 159</inkml:trace>
  <inkml:trace contextRef="#ctx0" brushRef="#br0" timeOffset="3273.4375">16661 4504 72,'0'0'133,"0"0"5,0 0-6,0 0-6,0 0-3,0 0 1,0 0-7,0 0 2,0 0-7,-2-8-2,2 8-4,0 0-5,0 0-6,0 0-4,0 0-4,0 0-2,0 0-6,0 0 3,0 0-7,0 0-6,-4-7-1,4 7-6,0 0-1,0 0 0,0 0-1,0 0-4,7-6-3,-7 6 0,0 0 0,0 0 2,0 0-4,0 0 0,0 0 8,0 0 0,17 9-11,-13-4 8,-4-5-7,2 10-1,1-5 0,-1 1 1,1 0 5,0 1-16,-2 1-8,0 3-5,-1 0 3,0 1 1,-2-3-7,0-1-10,-2 2-12,-1 1-20,-2-2-23,-1-1-21,-2 2-32,1-1-36,-3 0-21,3-3-38,-2 3-48,-1-3-191,-2 3-465,-1-1 206</inkml:trace>
  <inkml:trace contextRef="#ctx0" brushRef="#br0" timeOffset="4976.5625">17507 4263 59,'0'0'72,"0"0"-2,3-7 4,-3 7-5,0 0-4,0 0-7,3-6 5,-3 6 9,0 0 8,0 0-5,0 0-10,2-7 0,-2 7-5,0 0 4,0 0 0,0 0-3,0 0 5,0 0 1,0 0-16,0 0-2,0 0-1,0 0 2,0 0-6,0 0-1,0 0-9,4-5 7,-4 5-4,0 0-3,0 0 8,0 0-11,0 0 3,0 0-8,0 0 2,0 0 1,0 0-4,0 0-7,0 0-4,0 0 0,0 0-1,0 0-1,0 0 3,0 0 0,0 0-1,0 0 1,0 0 2,0 0 7,0 0 2,-6 26 2,6-26 2,-1 11-3,1-4 2,0-7-1,-2 14-5,0-5-1,2 2 2,-1-2 1,-2 0 1,3 0-1,0 2-6,-1-4 6,0 3-6,0-3-3,-2 3 0,1 0 4,0 0-7,1-2-3,0 1 3,-1-2-1,1 3-1,-1-1 0,0 1-1,1-4 0,-2 2 1,2-1-2,0 3 5,0-3-6,-1 0-2,0 3 2,0-1 2,1-2-5,1 2 6,0-9-4,-3 14 0,3-6-4,-2 0 2,2-8-5,-1 13 7,0-7-4,1-6-1,0 13 0,-2-8 1,2-5-1,-1 12 2,2-7-1,-1-5 1,0 12-1,0-12 0,0 10-1,0-3 1,0-7-2,0 8 2,0-8-2,-1 11-2,1-11 1,0 8 0,0-8 2,1 10-1,-1-10 1,0 8-2,0-8 2,0 7 2,0-7-3,0 0 0,0 0-2,0 9 4,0-9-1,0 0 3,0 0-1,0 0-2,0 8-2,0-8 3,0 0-3,0 0-6,0 0-9,0 0-9,0 0-21,0 0-15,0 0-22,0 0-39,0 0-37,0 0-34,0 0-156,0 0-375,0 0 167</inkml:trace>
  <inkml:trace contextRef="#ctx0" brushRef="#br0" timeOffset="7023.4374">15061 6739 53,'0'0'115,"0"0"-13,0 0-9,0 0 0,0 0-5,0-10-4,0 10-3,0 0-1,0 0-8,0 0 4,0 0-3,3-6-7,-3 6-4,0 0 7,0 0-8,0 0 2,0 0 0,0 0-6,0 0-6,0 0 4,0 0-1,0 0-5,0 0 0,0 0-1,0 0-8,0 0 3,0 0-7,0 0 4,0 0-6,0 0-2,0 0-4,0 0 1,0 0-3,0 0-5,0 0-3,0 0-1,0 0 1,0 0 3,0 0 3,0 0-1,0 0 2,0 0-2,-12 16-3,12-16-3,-2 11 3,2-4 3,-2 2 6,1-1-2,-1 1-2,0-1-4,1 3 1,-1-1-6,0 0-3,1 0 3,1 3-1,-1-4-3,0 2 4,-2-1-6,2 3 0,-1-1 4,0 4-2,1-5 0,-2 1 0,2 5-4,-2-3 2,2-2-2,-1 0-1,2-2-2,-1 1-2,1-1 0,-1 2 2,1-3-2,-1 2 4,-2-2-7,2-1 7,2 0-4,-1-8 0,-1 13-1,1-6 1,0-7 0,1 11 1,-1-4-5,0-7 0,-1 12 4,1-12-2,-1 12 1,1-7 0,0-5 0,0 12-3,0-12 0,0 9 5,0-9 0,-2 8-1,2-8-3,0 0 0,0 12 2,0-12 0,2 7-2,-2-7 4,-2 9-4,2-9 1,-1 7-1,1-7-1,0 0 2,-1 11-2,1-11-1,0 0 3,0 8-1,0-8 0,0 0-3,0 0 0,1 8 3,-1-8 1,0 0-3,0 9 1,0-9 4,0 0-6,0 0 3,-1 8-3,1-8-3,0 0 1,0 0-4,0 0-1,0 0-2,0 0 0,0 0-7,0 0-6,0 0-15,-1 8-9,1-8-5,0 0-19,0 0-7,0 0-15,0 0-18,0 0-21,0 0-25,0 0-22,0 0-92,0 0-296,0 0 131</inkml:trace>
  <inkml:trace contextRef="#ctx0" brushRef="#br0" timeOffset="8914.0625">15818 6754 34,'0'0'112,"0"0"-8,0 0 3,0 0-12,0 0-9,0 0-2,0 0-7,-5-5 6,5 5-3,0 0-9,0 0-2,0 0 3,0 0-3,0 0-13,-3-9-7,3 9 3,0 0-15,0 0 1,0 0-5,0 0 0,0 0-13,0 0 11,0 0-1,6-10 1,-6 10-3,0 0-2,6-5-3,-6 5 6,6-2-2,-6 2-2,9-3 3,-9 3-2,9-4-8,-9 4 4,8-3-3,-8 3 3,10-2 4,-10 2 4,0 0-8,14 4 1,-14-4 0,8 5 2,-2-3 1,-6-2 4,5 7 5,-3-1-5,2-1-5,0 2 4,-2 0 8,-1-1-5,-1 4-2,2-3 6,0 2-2,-2 1-6,-2 0 0,2-10-5,-2 14 0,1-5 2,-1-1-1,1 0-2,-3 0 0,1 0-3,1-2 3,-1 2-5,-2 1 0,3-4-2,-1 1 2,-1-1-1,-1 1-2,1 0-1,-1-1-3,-1-2-5,6-3 4,-8 7 2,4-3-3,4-4-4,-9 7 4,4-2-2,5-5 0,-8 6-4,8-6 2,-8 4-2,8-4 1,-5 3-2,5-3 1,0 0 0,-8 1 1,8-1-3,0 0 0,0 0 6,0 0-2,0 0-1,0 0 1,0 0-2,0 0-1,0 0-3,0 0-1,0 0 1,0 0-2,0 0-5,0 0 8,0 0-1,0 0-6,0 0-1,21-14 3,-21 14-3,8 0 2,-8 0-14,0 0 0,13 1 2,-6 1-5,-7-2-1,11 3 3,-7 0-3,2 1 0,-2-2-3,0 3-1,1-1 8,1 2 0,-3 0 2,3-1 0,-2 3 3,1 0 2,1 1 5,-4 0-2,2 2-1,-2-1-1,2 1 10,-3-5 3,2 4-6,-3-4 6,3 1 3,-2 0 7,-1 1 5,1 0 5,-1-8 4,0 11 3,1-6-2,-1-5 3,-2 11-2,2-11 0,-4 11-1,3-6 0,-4-1-1,5-4-2,-8 9-2,3-4 2,-1-2-2,-1-1-2,1 2-1,-2-1-1,0 1-3,1-1 0,-2 0 1,1-1-5,8-2 1,-18 1 2,7 0-6,4-1 4,-3 0-5,10 0 2,-15-2-2,6-1-1,2 1 3,1-2 1,6 4-1,-10-3-1,10 3-1,-8-4-3,8 4-3,-6-5 4,6 5 0,-5-7 3,5 7-2,0 0-1,-8-6 4,8 6-5,0 0 7,-4-4-3,4 4 2,0 0-5,-4-8 0,4 8-2,0 0 3,0 0-2,0 0-3,-4-7 2,4 7-2,0 0 2,0 0-3,0 0 2,0 0-6,0 0 1,0 0-3,0 0-1,0 0-4,0 0 0,-9 0-6,9 0-5,0 0-8,0 0-8,0 0-15,0 0-13,0 0-12,-11 7-20,11-7-20,0 0-25,0 0-20,0 0-5,-5 4-142,5-4-338,0 0 150</inkml:trace>
  <inkml:trace contextRef="#ctx0" brushRef="#br0" timeOffset="9757.8125">16613 6992 130,'0'0'148,"0"0"-11,0 0-9,0 0-4,0 0-1,0 0-6,0 0-1,0 0-6,0 0-1,0 0 1,0 0-5,1 7-4,-1-7 5,4 5-2,-4-5 0,7 9-2,-4-2 2,1 1-3,-2-2-7,2 5-4,-3-5-3,1 2-6,0 2-5,1-2-9,-2 1-1,-1 1-7,1 0-3,-1-1-6,-1 1-2,0 1-8,-2-1 9,1 0-17,0-3-7,-1 3-8,0 0-13,-2-3-14,0 4-15,-1-2-19,-1 0-12,3-1-19,0-1-27,-2-1-25,2-1-37,-1 0-30,5-5-194,-9 8-419,4-4 186</inkml:trace>
  <inkml:trace contextRef="#ctx0" brushRef="#br0" timeOffset="11640.625">16572 7049 12,'0'0'70,"0"0"-4,-2 8 2,2-8-7,0 0 2,0 0-11,0 0 4,-1 9-4,1-9 3,0 0-4,0 0-8,0 0 2,0 0-10,0 8 4,0-8 12,0 0-13,0 0-23,0 0 18,0 0-2,0 0-7,0 0 2,0 0 2,0 0-4,0 0-1,0 0-9,1 8 9,-1-8-6,0 0-3,0 0 3,0 0-9,0 0 4,0 0-4,0 0 7,0 0-2,0 0-1,0 0-2,0 0-1,0 0-2,0 0 0,0 0 6,0 0-8,0 0 12,0 0-2,0 0-3,0 0 4,0 0 0,0 0 0,0 0-8,0 0-2,0 0 10,0 0-3,0 0 4,0 0 2,0 0-11,0 0 5,0 0 2,0 0-1,-7 4-3,7-4 3,0 0 6,0 0-5,0 0 3,1 12-6,-1-12 2,0 0-6,5 5 2,-5-5-6,0 0-1,0 0-5,0 0 2,12-1-2,-12 1-2,0 0-4,0 0-1,0 0-3,11-6 10,-11 6-6,0 0-12,4-6 16,-4 6 4,0 0-1,2-6-9,-2 6 2,0 0 4,0-10-6,0 10 4,0 0-7,0 0 9,-2-11 8,2 11-10,0 0 3,-4-7 12,4 7 2,0 0-5,-5-7-1,5 7 6,0 0 0,0 0-2,-6-4-1,6 4 6,0 0-2,0 0-8,-7-5 7,7 5 0,0 0 7,0 0-1,0 0-9,0 0-1,0 0 0,0 0 4,0 0-7,0 0 2,-9 10-3,9-10 3,0 0 2,0 0-6,0 0 0,0 0 3,0 0-1,0 0 3,0 0-7,0 0-1,0 0 5,0 0-2,0 0-4,0 0 2,0 0-2,0 0 0,0 0-3,0 0 5,0 0 0,0 0 1,17-11-6,-17 11-4,0 0 6,0 0-7,0 0 2,0 0 3,0 0-1,-4-14 4,4 14 3,0 0-7,0 0-1,-5-5 8,5 5-7,0 0 5,0 0 2,0 0 0,0 0 6,0 0-4,0 0-12,0 0 5,-18 9 1,18-9 5,0 0 0,-4 8-4,4-8-13,-4 8-14,4-8-26,0 0-12,0 0-29,2 7-32,-2-7-82,0 0-227,0 0 101</inkml:trace>
  <inkml:trace contextRef="#ctx0" brushRef="#br0" timeOffset="14328.125">16651 4550 9,'0'0'46,"0"0"-6,0 0 1,0 0-3,0 0 0,-5 10-3,5-10 2,0 0-12,0 0-6,0 0 3,0 0-1,0 0-1,0 0 6,0 0 4,0 0-2,0 0 3,0 0-3,0 0-1,0 0-2,0 0-2,0 0 0,0 0 4,0 0-2,0 0-1,0 0-6,0 0 7,0 0-2,0 0-5,0 0 6,0 0-11,0 0 8,0 0-1,0 0-3,0 0-9,0 0 11,0 0-8,0 0 2,0 0-4,0 0 4,0 0 2,0 0-7,0 0 0,0 0-6,0 0 7,0 0-1,0 0 1,0 0-6,0 0 6,0 0-1,0 0 0,0 0-2,0 0-7,0 0 4,0 0-3,0 0 7,0 0-5,0 0 1,0 0 2,0 0-3,0 0-7,0 0 0,0 0 7,0 0 1,0 0-3,1-25 6,-1 25-7,0 0 1,0 0-5,0 0 11,0 0-5,0 0 2,0 0 1,0 0-6,0 0-4,0 0 0,0 0 0,0 0 3,0 0-4,0 0 5,0 0 1,0 0-2,0 0 5,0 0-11,0 0 4,0 0 2,0 0-10,0 0-8,0 0-12,0 0-6,0 0-23,0 0-17,0 0-53,0 0-141,-15 15 64</inkml:trace>
  <inkml:trace contextRef="#ctx0" brushRef="#br0" timeOffset="17773.4375">17370 6764 64,'0'0'93,"0"0"-9,0 0-11,7-4-5,-7 4 4,0 0-14,0 0 4,3-6-3,-3 6-3,0 0 1,9-3-1,-9 3-10,8-4 2,-8 4 0,8-5-2,-1 3 3,-7 2-10,12-3-5,-7 0-6,-5 3-1,13-4 5,-8 3 3,-5 1-4,13-1 2,-13 1-8,12 0-1,-12 0 0,9 2-2,-9-2 2,7 4-7,-5 1 1,-2-5 12,6 7-2,-5-1-4,-1-6-5,1 12 8,2-2-4,-3-10-1,-4 15-1,0-4-1,3 0-7,-3-2 9,1 0-11,-1 2 3,-1-2 0,-2 0-7,2 0-5,-2-1 10,1 1-1,-2-1-2,2-1-3,-1-3-2,0 3 1,0-1-2,1-2 5,0 0 1,0 0-7,6-4-1,-9 8-7,6-5 10,3-3 3,-9 7 1,9-7-5,-5 6 2,5-6 1,-5 1-3,5-1 3,0 0-2,0 0 2,0 0 1,0 0-7,0 0 4,0 0-5,0 0-9,0 0 9,0 0 3,0 0-3,0 0-1,0 0 4,20-9-3,-20 9 1,8-3-1,-8 3-1,7-1-4,-7 1 2,13 1 2,-13-1-3,10 5-2,-5-2 3,1 1-6,0-1 1,-1 2 2,0 2 2,-1-1-2,0 2 2,0 0-3,1-2 5,0 5-1,-3-2-9,3 0 12,-3 1 2,2 2 2,-3 0-4,0-2-1,-1 0 2,0 0 3,-1-1 0,1 0 10,-1-1-1,-1 2-1,1-3 6,1-7-3,-4 14 10,0-6 0,2-1 1,-1-2-2,3-5 0,-9 9 1,6-5 0,-3 0-4,1 1 1,0-1-3,-5 0-3,4 0-3,-1-2 0,-1 0 4,8-2-3,-16 3-1,8-3 0,0 0-3,8 0-2,-16 0 0,16 0-4,-14 0 8,5-3-5,0 1-6,1 0 6,-2-3-2,4 2 0,-2 0-1,2-1-1,6 4 1,-12-6 3,7 2-3,0 0 3,5 4-9,-9-6 7,5 2-2,4 4 0,-9-3-2,9 3 6,-4-5-4,4 5 4,0 0-6,-5-4 0,5 4-2,0 0 3,0 0-4,0 0 1,-5-5-8,5 5-9,0 0 9,0 0-15,0 0-6,0 0-7,0 0-8,0 0-19,0 0-20,0 0-27,0 0-15,0 17-26,0-17-102,0 0-275,0 0 123</inkml:trace>
  <inkml:trace contextRef="#ctx0" brushRef="#br0" timeOffset="20695.3124">15074 9264 22,'0'0'68,"0"0"-7,0 0-10,1-8 4,-1 8-5,0 0 0,0 0 2,0 0 5,0 0-12,0 0 2,0 0-3,0 0-2,-5-7 0,5 7-3,0 0 2,0 0-2,0 0-2,0 0-4,0 0-1,0 0 6,0 0-11,0 0 5,0 0-7,0 0 7,0 0-1,0 0 6,0 0-1,0-10-5,0 10-2,0 0 4,0 0-6,0 0 10,0 0-16,0 0 6,0 0-9,0 0 1,0 0 1,0 0-6,0 0-3,0 0 8,0 0-4,0 0-1,0 0-5,0 0 5,-2-9-1,2 9-1,0 0 7,0 0-3,0 0 3,0 0-3,0 0-4,0 0 6,0 0-5,0 0-2,0 0 1,0 0-7,0 0 1,0 0-3,0 0 4,0 0 4,0 0-2,0 0 3,0 0-4,-5 21 1,2-14 1,0-1-2,2 5 2,0-2-2,0 2 3,-1 0 1,1-2 5,0 3-8,-2 0 5,2 0-6,0-1-8,-2 1 8,1 0 1,2-1 5,-2 1-12,2-2 5,0 2-3,0 0 1,0-2-1,-1 1 0,1-1-1,0 0 3,1 0-3,-2-1-1,0 1-1,1 0 3,1-1-1,-1 0 0,1 0-4,-1-1 4,-1 1-2,2 2 0,-1-4 1,0-7-2,0 17 3,0-12-2,2 3-1,-2-8-1,0 15 5,2-9-3,-2-6-2,-2 12 3,2-12 2,0 12-4,-2-7 2,2-5 2,-2 12-2,2-12-1,-1 10-2,1-10 1,-2 10-1,2-10 1,0 9 3,0-9 0,-2 8-7,2-8 7,-2 11 0,2-11-1,0 6-1,0-6 1,0 0-2,2 12 0,-2-12 2,0 7-1,0-7-1,0 0 1,2 7 3,-2-7-6,0 0 3,0 8 2,0-8-2,0 0-7,0 0 4,2 9 6,-2-9-5,0 0-5,0 0 9,0 0-3,0 0 0,0 0 2,0 0 4,1 7-7,-1-7 0,0 0-3,0 0-6,0 0-7,0 0-7,0 0-11,0 0-21,0 0-16,0 0-27,0 0-24,0 0-25,0 0-87,0 0-252,0 0 112</inkml:trace>
  <inkml:trace contextRef="#ctx0" brushRef="#br0" timeOffset="22164.0625">15779 9268 69,'0'0'70,"-1"-11"-4,1 11 4,0 0-6,0 0-2,0 0-7,0-10 10,0 10-3,0 0 2,0 0-7,1-7-5,-1 7 1,0 0 8,0 0-14,0 0-1,0 0-3,0 0-9,0 0-1,0 0-2,0 0-2,0 0 4,0 0 9,0 0 2,0 0 3,0 0-3,0 0 1,0 0 10,0 0-6,-5 24 0,5-24-5,-2 14-4,-1-8 4,-1 3 4,2 1-8,-1 1-2,-2-1-4,0 6-1,1-5-2,0 0 0,-3 0-1,2 1-3,1-1 5,-3 4-4,3-5-3,-1 0-5,-1 1 5,1-1-2,1-2-6,0 1 1,2 1-1,-2-3-4,1 2-2,1-1 4,-1-3-3,3-5 0,-5 12-1,4-7-2,1-5-1,-3 8-2,3-8 0,0 9-3,0-9 5,0 0-1,0 0 2,-1 9-2,1-9 3,0 0-4,4 7 1,-4-7 1,6 3-3,-6-3-2,0 0 1,12 0 5,-12 0-5,7 1 1,-7-1-1,12-1-2,-12 1-2,13 0 3,-13 0 0,11 0 0,-11 0-1,10 0-1,-10 0 3,12 1 0,-12-1-4,9 2 0,-9-2 0,11 0 5,-11 0-4,11 0-4,-11 0 1,10 2-3,-10-2 3,9 1-3,-9-1 0,9 0-4,-9 0 1,7 1-1,-7-1 3,8 1-4,-8-1 0,0 0-3,13 0-5,-13 0-2,7 4-2,-7-4-3,7 1-1,-7-1-4,0 0-2,9 2 4,-9-2-6,0 0 3,0 0-8,0 0 8,7 2-8,-7-2 0,0 0 3,0 0-14,0 0-8,0 0-2,0 0-13,0 0-5,0 0-8,0 0-11,0 0-8,0 0-12,0 0-76,0 0-209,0 0 94</inkml:trace>
  <inkml:trace contextRef="#ctx0" brushRef="#br0" timeOffset="22898.4375">15956 9317 42,'0'0'67,"0"0"2,0 0-6,0 0-9,0 0 9,0 0-8,0 0 2,0 0-18,0 0 9,4-10-17,-4 10 11,0 0 1,0 0 7,0 0-7,0 0 0,0 0 7,0 0 4,0 0-2,0 0-1,0 0 3,0 0-1,0 0-2,0 0-7,0 0 4,0 0 0,0 0 0,0 0 2,-6 28 4,6-28-3,0 11-3,0-11-3,-3 12 2,3-5 4,-1 1-5,2 1 4,-1 3 0,-1-2-3,-1 0-6,2 0 3,-2 0 0,0 1-4,2 0 7,-2 1-5,2 0 0,-2-1-6,0 1 1,2 0-3,-1 0-1,-1-2-2,1 2-1,1-2-2,-1-1 8,1 2-8,-2-2-1,2-9-1,0 14 0,0-6-4,0 0-2,0-8-2,0 14 1,0-7-1,0-7 1,-1 12-7,1-12 4,0 10-3,0-10 2,-1 9 0,1-9-3,0 12-1,2-8 4,-2-4-1,-3 10-3,3-10-4,-2 8 4,2-8-3,-2 7-2,2-7 5,0 0-6,-3 10-2,3-10 3,0 0-2,-1 7 5,1-7-5,0 0 2,0 0-4,-1 10 1,1-10-6,0 0-5,0 0-13,0 0-4,1 8-9,-1-8-9,0 0-12,0 0-9,0 0-10,0 0-21,0 0-13,0 0-26,0 0-11,0 0-17,0 0-21,-4 5-110,4-5-316,0 0 140</inkml:trace>
  <inkml:trace contextRef="#ctx0" brushRef="#br0" timeOffset="24125">16717 9647 82,'0'0'85,"0"0"-12,0 0 4,0 0-4,0 0 2,0 0 2,0 0 0,0 0-7,0 0 1,0 0-5,0 0-3,0 0 0,0 0-2,0 0-7,0 0-2,0 0-6,0 0 7,0 0-10,0 0 1,0 0-5,0 0-7,0 0-2,0 0 4,0 0-2,0 0-6,0 0 2,0 0-2,0 0 3,0 0-6,0 0 3,0 0-12,0 0 3,0 0-2,-23 1-3,23-1 0,0 0 2,0 0-4,0 0-1,0 0-4,-2-8 2,2 8-2,0 0-5,0 0-3,0 0 1,0-9 6,0 9-8,0 0 1,0 0-4,0 0 1,9-9 0,-9 9 2,0 0 2,5-3-3,-5 3 1,0 0-3,0 0-2,0 0 3,6-4-3,-6 4 11,0 0-4,0 0-23,0 0 22,0 0-4,0 0 5,0 0 0,0 0 2,0 0-8,0 0 7,-9 21 5,9-21-7,0 0 3,-6 4 2,6-4-7,-7 4 0,7-4 3,-7 3-7,7-3 9,-10 1-4,10-1 4,0 0-7,-12-1-1,12 1 5,0 0-4,-10-4-8,10 4-1,-6-4 2,6 4 3,0 0-3,-4-7 3,4 7-6,0 0 9,-2-8-3,2 8-1,0 0-2,0 0 9,7-7-2,-7 7 1,0 0-3,6-5 8,-6 5-7,0 0 0,0 0 6,0 0-6,0 0-1,0 0 11,0 0-2,0 0-2,0 0-1,10 10 1,-10-10-2,0 0 5,0 0-7,4 8 1,-4-8 8,0 0-9,0 0 3,0 0 3,0 0-2,2 6 8,-2-6-2,0 0-3,0 0-7,0 0 3,0 0-8,0 0 14,0 0-9,0 0-11,0 0 5,0 0-1,0 0 6,0 0-1,-15-14 3,15 14-1,0 0-5,0 0 7,-1-9 12,1 9-3,0 0-15,0 0 3,0 0 6,7-10 3,-7 10-6,0 0 1,5-5-3,-5 5 6,0 0-6,7-1 10,-7 1-7,0 0 0,0 0 6,12 6 11,-12-6-3,5 7 8,-3-2 2,1 2 6,-3-7-6,1 13 15,1-7 3,-2 4-4,0 0 4,0-2 2,0 3 3,-3-1-2,2-1-3,-2 1-1,1-1-6,-2-1 0,-2 2-2,2 0-6,-1-3-4,-1 2-25,0-2-25,-2 1-19,1-1-25,-2-2-31,0 1-24,-1 0-113,1-4-260,0 2 116</inkml:trace>
  <inkml:trace contextRef="#ctx0" brushRef="#br0" timeOffset="26263.6718">17464 9322 47,'0'0'107,"0"0"-2,0 0-10,0 0-11,0 0 4,0 0-6,-22-3-6,22 3-6,0 0-5,0 0 2,0 0-8,0 0-5,0 0 2,-5-6-8,5 6-7,0 0 0,0 0-7,0 0-6,0-8 0,0 8-1,0 0 3,0 0-8,10-8-5,-10 8-3,6-4 1,-2 0 1,-4 4-11,9-5 6,-4 2-9,-5 3 11,12-5-1,-7 4-5,0-3 0,-5 4 2,11-2-5,-11 2-2,9 0-2,-9 0 7,0 0 4,12 4-5,-12-4 0,7 5 1,-4-2 0,-3-3 6,5 9-6,-3-4 0,-2-5-2,2 15 6,-1-6 2,-1-2 3,2 3 4,-2 2-3,0-2 3,-3 0-9,2 2 2,-2-3 1,1 1-13,-1 0 9,-1 0 3,-1-1 2,1-1 4,-1 2 1,0-3-7,0 2 0,1-3 1,-2 0-4,2-1 4,0 0-5,-1 0 2,5-5 1,-9 7-5,5-4 3,4-3-7,-10 7 3,10-7 0,-5 1 4,5-1-4,0 0 4,-6 4-7,6-4-3,0 0 6,0 0-9,0 0 6,0 0-3,0 0-1,0 0-1,0 0-5,0 0 7,0 0-2,0 0-8,0 0 1,0 0 1,0 0 0,16-16-5,-16 16 2,10-2-5,-3 0 1,-7 2-2,11 2 4,-11-2 2,10 2-7,-6 2 0,1 0 2,1 0 3,-3 1 4,1 1-3,-1 1 0,3 0 2,-3 3-4,1-2 5,-3 1 1,1 0 5,-2 1-3,3 0 3,-2-1-2,-1 1 9,-1 1 0,1-2 1,0 0 1,0 2 3,0-2 4,-1-3-7,-1 4 4,1-3 4,1-7 6,-4 15 2,2-10 0,-1 3 2,-1-1 4,1 2-1,-1-4 0,-1 2 7,1 0-1,0-3 0,-1 0 0,0 1-2,5-5 1,-12 7-3,6-4 2,-1 0-5,-4-2 0,2 2-2,-1-3-2,-2 2-3,2-2 1,0-2-2,-2 2-5,2 0-2,-2-3 0,12 3-1,-19 0 0,12-1-5,-2 0 3,1-2-7,8 3 7,-13-7-2,6 6 0,7 1 2,-12-5-4,8 2 0,4 3 3,-6-3-5,6 3 0,-8-3 0,8 3 3,0 0-4,0 0-5,-5-6-6,5 6-10,0 0-12,0 0-10,0 0-20,0 0-22,0 0-6,0 0-24,0 0-13,0 0-24,0 0-130,0 0-303,0 0 135</inkml:trace>
  <inkml:trace contextRef="#ctx0" brushRef="#br0" timeOffset="27584.9609">14876 11735 22,'6'-5'80,"-6"5"-4,0 0 3,0 0 1,0 0-1,6-4 6,-6 4-1,0 0-4,0 0 9,0 0-12,0 0 1,0 0-7,0 0 0,0 0-8,0 0-2,0 0-4,0 0-10,0 0 3,0 0-3,4-7-7,-4 7 8,0 0 2,0 0-7,0 0-5,0 0 3,11 0-2,-11 0 6,0 0-3,10 0 4,-10 0-4,11-1-1,-11 1-5,12 0 1,-5-1-5,-7 1-1,19-3 3,-8 3-8,1-1 4,-2 0 0,1-1-8,2 2-4,-1-2-3,0 1 5,-1-1-4,0 2-5,-1 0 6,1 0-3,-11 0-2,14-2-2,-14 2-3,11 0 0,-4-1-2,-7 1 2,0 0-2,12 0 2,-12 0-3,0 0 0,0 0 1,8-1-2,-8 1 0,0 0 0,0 0-1,0 0-3,0 0 0,0 0-2,0 0-3,0 0-3,0 0-1,10 0-9,-10 0-7,0 0-16,0 0-14,0 0-15,0 0-23,0 0-15,0 0-33,0 0-35,4-5-90,-4 5-289,0 0 129</inkml:trace>
  <inkml:trace contextRef="#ctx0" brushRef="#br0" timeOffset="29367.1875">15901 11478 5,'0'0'73,"4"-7"0,-4 7-8,0 0 6,0 0-20,0 0 6,0 0-2,0 0 8,2-8-7,-2 8 2,0 0-9,0 0 5,0 0-8,0 0 1,0 0-4,0 0 5,0 0-5,0 0 0,0 0-2,0 0 0,0 0 1,0 0-4,0 0 8,0 0-14,0 0 2,0 0 11,0 0-3,0 0-7,0 0 2,0 0-6,0 0-3,0 0 0,0 0 6,0 0 4,0 0 4,0 0-4,0 0 2,0 0 5,-9 22-1,8-16-2,1-6 4,-1 17 2,-1-8 2,0 0 4,-3 1-1,4 1-4,-2 0-6,-1 0 3,2 2-4,0-2-2,0 1-2,-1-2 3,1 5 2,-1 2 2,0-2-4,0 2-2,1-6-5,1 2-2,0-1-1,-2 3-1,3-3 0,-2 0-3,0-1-3,1-1 0,0 2-6,1-2 3,0 2-1,0-1-3,1-2-3,-1 2 4,0-1-8,0-2 1,1 1-1,1-3-2,-2-6-1,2 16 0,0-8-1,-2 0 1,0-8-4,1 13 3,0-9-2,-1-4 3,0 13-4,0-7 3,0-6-4,0 12 1,0-12-4,0 9 4,0-9 1,0 11-1,0-11-3,-1 10 7,1-10-6,0 8 1,0-8-3,0 0 3,0 11 1,0-11-3,-3 6 0,3-6-3,0 0 3,0 10 3,0-10-4,0 0 2,2 7-3,-2-7-5,0 0-1,0 0 3,0 9-4,0-9-3,0 0-6,0 0-6,0 0-8,0 7-7,0-7-16,0 0-12,0 0-14,0 0-18,0 0-22,0 0-27,0 0-16,0 0-23,0 0-138,0 0-351,0 0 156</inkml:trace>
  <inkml:trace contextRef="#ctx0" brushRef="#br0" timeOffset="30825.1953">16679 11858 36,'0'0'78,"0"0"-15,0 0 2,5-7 2,-5 7-14,0 0 4,0 0 3,0 0-6,0 0-6,0 0 10,0 0-5,0 0-8,3-5 3,-3 5-6,0 0 3,0 0 5,0 0-10,0 0 6,0 0-2,0 0-4,0 0 8,0 0-7,0 0-3,0 0-4,0 0-1,0 0-2,0 0-7,0 0 0,0 0-6,-8 22 8,8-22-6,0 0 3,-4 4-6,4-4-4,0 0 5,-5 4-6,5-4-4,0 0 0,0 0 9,0 0-5,0 0-5,-5 4 1,5-4-3,0 0 2,0 0-5,0 0 2,0 0-3,0 0 10,0 0-11,0 0 1,0 0-1,0 0 3,0 0-2,0 0-9,0 0 8,0 0 4,0 0-7,0 0 6,0 0-7,0 0 4,0 0 3,0 0-3,0 0 1,0 0 3,0 0-2,0 0 0,0 0-2,0 0-1,0 0 4,0 0-1,8-20-3,-8 20 5,0 0-7,0 0 4,4-5-13,-4 5 11,0 0-3,0 0 10,0 0-7,0 0 4,0 0-2,0 0 2,0 0-4,0 0 4,7-3-1,-7 3 7,0 0-3,0 0 2,0 0 1,0 0 8,0 0 2,0 0 8,0 0 7,0 0 3,12 10 12,-11-5-5,-1-5-3,1 9 0,-1-9 1,0 13-5,0-4 0,0-9-3,-2 17-3,0-9-9,-2 2 1,2 1-1,-3-1-10,-3 0-21,-1 5-22,-1-1-28,-4-2-50,2 2-33,-1-1-169,-3 1-338,2-3 150</inkml:trace>
  <inkml:trace contextRef="#ctx0" brushRef="#br0" timeOffset="33055.664">17626 11582 76,'0'0'75,"0"0"-1,0 0-11,0-10 0,0 10-3,0 0-6,0-8-3,0 8 2,0 0 5,-6-6 7,6 6-11,-6-6 5,6 6-11,-5-6 0,5 6-1,-5-8 8,1 4-4,4 4-8,-5-8 3,5 8-3,-6-8 1,3 4-7,3 4 2,-5-11-6,1 8 2,-1-1 6,5 4-5,-9-9-4,4 7-3,5 2-4,-7-5 7,7 5-8,-9-6 1,3 3 1,6 3-7,-11-3 2,11 3 6,-10-3-4,10 3 1,-11 0 0,11 0 1,-12 3 1,12-3-12,-12 0 5,6 0 0,6 0-1,-13 5 4,8-2 2,-1 1 1,0 1 0,-1-1 3,7-4-6,-10 8 8,3-3-6,2 2 4,-2 1 0,3-3 2,-2 2 5,1 2-3,0 0-6,1 1 0,0 0-3,0 0 2,1-1-5,0 2 5,2-2-5,0 0-1,1 2-4,-1 0-1,2-1-4,0 0-1,2-3 0,-1 2-2,1-2 3,2 2-2,-1-2-1,-1-1-3,3 2-1,-1-4 6,0 1-9,0 1 5,-1-2-3,-4-4 1,9 7-3,-5-4-2,1-2-3,-5-1-3,11 3 2,-11-3-12,12-1-9,-12 1-2,13-3-3,-7 1-4,1 0-8,0-1-12,-7 3-4,10-9 11,-2 5-8,-2 2 6,1-3-8,-2-2-8,0 2 1,1-2 3,-2 3 7,0-2-2,0 2 1,1-5 0,-1 3 3,2 0 7,-2 0 6,-2 0 5,2 1 4,-4 5 4,4-13 1,-1 7 7,-2-1 0,-1 7-5,3-8 4,-3 8 2,2-9 0,-2 9 4,0 0 1,1-9 5,-1 9 1,2-5-2,-2 5 0,0 0 3,0 0 0,0 0 3,0-11 8,0 11-12,0 0 12,0 0-7,0 0 13,0 0-9,0 0 3,0 0-1,0 0-1,0 0-2,0 0 6,0 0-8,0 0 16,0 0-2,0 0 3,0 0 3,0 0-4,0 0 8,0 0-3,0 0 3,-3 28 0,3-28-2,0 11 1,0-4 8,-1 0 4,2 3-1,-2 1 6,1 0 1,-1 1 4,-1 1-5,1 0-2,1 3-2,-1-3-2,-1 4 0,1-2-1,-2 1-1,3 0-2,-1-3 0,0 2-1,0-3 8,1 2-2,-2-4 1,1 1-1,1 1 8,-1 1 25,-2-1-1,0-2-6,0 3-2,-1-2-4,2-3 2,-2 4-6,0-3-2,-1 0 0,1-1-2,-2 2-1,0-1 3,1-1-4,-1-1-2,-1 0-3,1-2-1,1-1-5,-1 0-2,-1 0 5,7-4 0,-12 2-7,5 1 0,-3-3-5,10 0 0,-18 0-2,8-1-1,-1-1-5,3 1 4,1-2-8,1 0 0,-1-1 1,0-1-4,2 2 1,5 3-2,-9-7 0,3 2 1,6 5 4,-7-5-9,7 5-6,-6-7 2,6 7-9,-4-5-6,4 5-7,0 0-6,-7-2-15,7 2-15,0 0-18,0 0-28,0 0-24,0 0-40,0 0-10,0 0-22,0 0-164,0 0-396,0 0 175</inkml:trace>
  <inkml:trace contextRef="#ctx0" brushRef="#br0" timeOffset="34941.4062">14898 14353 33,'0'0'54,"0"0"-2,0 0 0,0 0-3,0 0 3,0 0 3,-12-1 6,12 1-5,0 0 3,0 0-2,0 0 6,0 0-3,0 0-9,0 0 4,0 0-7,0 0-6,0 0 2,0 0 1,0 0-3,0 0 2,0 0-3,0 0-6,0 0-6,0 0-1,0 0 3,0 0 0,0 0 0,0 0 2,0 0-1,0 0 5,0 0-1,0 0-5,0 0-2,0 0 0,30 3 6,-22-3-7,-8 0 2,13 2-3,-2-1 2,-3 0-2,1-1 0,2 3 2,-2-3-3,0 0 2,1 2-8,0-2-1,0 2-2,-3-1-2,0 1 0,2-1-1,-1-1-3,-8 0-1,13-1 0,-6 2 1,-7-1-2,12 0-1,-12 0-1,10-1-2,-10 1 3,13-2-5,-13 2 3,10-3 3,-10 3-6,9 0 0,-9 0-1,9-5-3,-9 5 3,0 0 2,9 0-3,-9 0 2,0 0-3,9-1-3,-9 1-3,0 0-5,0 0-4,0 0-9,0 0-7,0 0-8,0 0-11,0 0-18,9 4-17,-9-4-14,0 0-15,0 0-14,0 0-98,0 0-244,0 0 107</inkml:trace>
  <inkml:trace contextRef="#ctx0" brushRef="#br0" timeOffset="36738.2812">15778 14062 76,'0'0'92,"0"0"-10,0 0 5,0 0 2,0 0 0,0 0-8,0 0-3,0 0 0,0 0-2,0 0 2,0 0 1,0 0 0,0 0 0,0 0-3,0 0-2,0 0 7,-5 29-5,4-24-4,-2 2-6,2 3 4,-2 2-10,1-5 1,-2 5-5,1-2-5,2 2-4,-3 0 1,2-2-6,-1 2-3,1 0-4,-1-2-3,-2-1-4,3 1-2,-1-3-1,2 0-3,-1 1 0,2-8-2,-1 12-2,1-12 1,-3 9-5,3-9-1,-1 6 0,1-6 3,0 0 1,0 0-3,1 11 0,-1-11-1,0 0-2,4 6-2,-4-6 1,0 0-1,0 0-1,6 6 2,-6-6-2,0 0 1,7 2-2,-7-2 4,8 3-4,-8-3 0,7 1-2,-7-1 0,7 2 1,-7-2-3,10 2-1,-10-2 1,9 1 0,-9-1-1,9 0 0,-9 0 0,10 0-5,-10 0 3,0 0 1,10 1-1,-10-1 7,7 1-11,-7-1-2,0 0-5,0 0-4,11-1 0,-11 1-8,0 0-8,0 0-5,10-1-7,-10 1-6,0 0 1,0 0-17,0 0-5,0 0-5,11 0-8,-11 0-4,0 0-14,0 0-4,0 0-4,0 0-4,6-3-8,-6 3-3,0 0-82,0 0-223,0 0 99</inkml:trace>
  <inkml:trace contextRef="#ctx0" brushRef="#br0" timeOffset="37355.4687">15958 14143 5,'-1'-11'80,"1"11"-2,0 0 5,0 0-7,0 0-11,0 0-5,0 0 10,0 0-9,0 0 2,0 0-6,0 0 4,0 0-4,0 0-2,0 0-3,0 0 1,0 0 9,0 0 6,0 0 0,0 0 5,0 0 3,0 0 0,0 0 0,0 0-3,3 24 4,-3-24-5,-2 12-4,2-2-3,-1-2-4,0 3 2,1 1-1,-3-2-3,3 1-1,-2 2-4,1-1-1,1 1-1,0-1 0,-2-1-6,2 5-5,-1-4-2,1-2-4,-1 1-1,1-1 0,0 2-1,0-3-1,0 3 0,0 0-5,0-2 1,1 2-4,0-3 21,-1 1 3,2 0-4,-2-2-4,1 3-5,1-3-3,-2 2-5,1-5-1,-1 5 0,2-4-1,-2-6-7,1 10-2,0-3 1,-1-7-4,0 8-1,0-8-1,0 0 0,0 12-5,0-12-1,0 0-5,0 9-8,0-9-2,0 0-8,0 0-6,0 0-9,0 8-12,0-8-16,0 0-10,0 0-24,0 0-28,0 0-21,0 0-28,2 6-31,-2-6-164,0 0-397,0 0 176</inkml:trace>
  <inkml:trace contextRef="#ctx0" brushRef="#br0" timeOffset="38308.5936">16690 14466 79,'0'0'81,"0"0"6,0 0-10,0 0-7,2-17 5,-2 17 2,0 0-6,0 0 1,0 0-4,0 0 6,2-6 5,-2 6-12,0 0 7,0 0 8,0 0-5,0 0 11,0 0 7,0 0 4,0 0 9,13 11-4,-8-8-12,-5-3-5,7 9-5,-4-5-5,0 1-6,0 3-5,0-4-2,-1 4-2,4-1-8,-2 0-8,-3 1-5,-1 1 3,1 0-4,-3 2-8,-2 1-10,-2-1-21,-3 4-22,0-1-21,-3 2-31,1-2-39,-3-2-26,1 0-40,-4 2-160,2-1-364,0-3 162</inkml:trace>
  <inkml:trace contextRef="#ctx0" brushRef="#br0" timeOffset="39488.2812">15855 14333 8,'0'0'62,"0"0"-3,0 0-5,0 0 0,0 0 4,0 0-7,20 5-5,-20-5 1,0 0-6,0 0 0,11 4 6,-11-4-13,0 0-5,11 0 5,-11 0-6,0 0 3,10 1 1,-10-1 1,9 2 2,-9-2-5,8 3 0,-8-3-8,7 2 4,-7-2-7,7 2-4,-7-2 0,0 0 2,9 1 1,-9-1-10,7 1 7,-7-1-4,0 0 20,0 0-26,8 1 8,-8-1-14,0 0-5,0 0-4,0 0-17,0 0-17,0 0-22,0 0-28,0 0-49,0 0-152,0 0 67</inkml:trace>
  <inkml:trace contextRef="#ctx0" brushRef="#br0" timeOffset="41394.5312">16666 14486 29,'0'0'69,"0"0"-5,0 0-6,0 0 2,0 0 0,0 0-3,0 0 3,0 0 1,0 0 0,0 0-10,0 0-3,0 0 3,0 0-11,-2 23-1,2-23-8,0 8-5,0-8 8,0 0-2,2 9-4,-2-9-6,4 4 0,-4-4-4,3 8 3,-3-8-8,6 3-1,-6-3-4,0 0 3,8 4 3,-8-4-6,0 0 4,7 0-5,-7 0 3,0 0-10,0 0 11,11-2-5,-11 2-6,0 0 0,0 0 0,8-5-8,-8 5-2,4-6 3,-4 6 4,0 0 2,5-6-6,-5 6 4,2-6-12,-2 6 12,0 0-2,0 0-11,0 0 15,0 0-5,0 0 9,-7-13-5,7 13-1,0 0 9,-7-3-6,7 3 4,0 0-5,0 0 17,0 0-11,0 0-2,-14 5 17,14-5-11,0 0 2,-6 7 11,6-7-10,0 0 1,-2 6-3,2-6 5,0 0 3,0 0-24,0 0 18,0 0-10,0 0 1,0 0-1,5 13 2,-5-13-2,0 0-7,0 0 6,0 0-13,0 0 0,0 0-21,0 0-9,0 0-15,0 0-19,0 0-94,0 0-182,0 0 81</inkml:trace>
  <inkml:trace contextRef="#ctx0" brushRef="#br0" timeOffset="44167.9687">17497 14156 51,'0'0'67,"0"0"0,0 0 1,0 0-9,0 0 1,0 0-2,0 0 1,0 0-2,0 0 3,0 0-2,0 0-9,0 0-1,0 0-5,0 0 2,0 0-9,0 0 13,0 0 4,0 0 0,0 0-1,0 0 0,0 0 2,0 0-3,-16 15 6,16-15-3,-6 11-2,3-5 3,-1 1 3,-2 2-2,3 1-2,-1 0-1,-1-1-9,1-1 0,0 3-6,-1-1-3,2-2-1,1 2-6,-2-3-1,3-1 0,1-6-7,-6 14 4,5-7-1,1-7-5,0 10-5,0-10 6,-2 9 2,2-9-11,0 0 0,-2 8-2,2-8-2,0 0 2,0 0-1,-1 6 0,1-6-1,0 0-1,0 0 1,0 0 2,0 0-2,0 0 0,0 0-1,0 0-1,0 0-3,0 0 0,0 0 1,0 0 1,0 0-1,0 0-1,0 0-2,0 0 0,0 0-3,0 0 4,0 0-2,17-12 1,-17 12-6,8-5 0,-8 5-4,8-7 1,-4 3 0,-4 4 2,7-5-3,-2 2 4,-5 3-2,8-4 4,-8 4-3,7-5 1,-7 5 4,8 0 0,-8 0-1,0 0 2,15 0-1,-15 0 1,6 2-5,-6-2 4,8 5-1,-3-1-2,-5-4 1,5 5 8,0-2-10,-1 2 5,-4-5-2,7 9-1,-4-4 0,0 0 5,-3-5-5,3 12 4,-1-5-2,2 0 2,-4 1 2,1-2-4,1 0 0,-2-6-2,0 14 1,0-5 0,0-9 3,0 13 2,-2-7-1,2-6 2,0 14 0,-1-10 2,1-4-1,-4 13 3,2-9-4,-1 2 8,0 2-6,3-8-1,-3 9 3,0-5 3,3-4 2,-7 9 1,4-4-2,3-5 0,-5 8 0,2-4 5,3-4 0,-6 8-3,2-5 2,-3-1-1,7-2-1,-11 7 9,6-5 2,5-2 6,-12 3-11,5-1 1,0 1-2,7-3 1,-11 4 0,3-4-1,8 0 1,-13 3 4,13-3-2,-11-3-1,11 3 7,-11 0-4,11 0 4,-11-4-2,11 4-3,-9-4 4,9 4-5,-8-2-1,8 2 8,-8-4-6,8 4-1,-8-6 1,3 4-5,5 2 1,-7-4 7,7 4-6,0 0-1,-10-4 4,10 4 1,-4-4-5,4 4 1,0 0-2,-6-4-3,6 4 1,0 0-2,0 0 1,0 0-4,-6-5 3,6 5-4,0 0-1,0 0 0,0 0-1,0 0-3,0 0-4,0 0-2,0 0 1,0 0-8,0 0-2,0 0-4,0 0-5,0 0-8,0 0-12,0 0-6,0 0-12,0 0-26,0 0-19,0 0-28,0 0-14,0 0-20,0 0-17,0 0-145,0 0-355,0 0 157</inkml:trace>
  <inkml:trace contextRef="#ctx0" brushRef="#br0" timeOffset="44871.0936">17502 14178 36,'0'0'91,"0"0"-1,0 0 2,0 0-4,0 0-4,0 0-1,8-12-7,-8 12 1,0 0 8,0 0 15,10-3-10,-10 3-7,9-2-2,-9 2 1,13-2 4,-13 2-2,11 0-6,-11 0-7,15 0 2,-8 0-3,1 2-10,-1 0-7,-7-2-2,14 0-4,-9 1-6,-5-1-2,11 0-4,-11 0 0,11 0-4,-11 0-6,8 0-3,-8 0-1,0 0-4,11 0 0,-11 0 0,0 0-5,13 0 0,-13 0-2,8-1-5,-8 1-9,0 0-7,9 1-17,-9-1-16,0 0-13,0 0-24,10-1-25,-10 1-31,0 0-32,0 0-101,0 0-291,0 0 130</inkml:trace>
  <inkml:trace contextRef="#ctx0" brushRef="#br0" timeOffset="48191.4062">14976 16264 5,'0'0'104,"0"0"0,0 0-17,0 0 7,0 0 1,0 0-19,0 0 4,0 0-5,-5-7 2,5 7-6,0 0 4,0 0 3,0 0 5,-6-5-9,6 5 1,0 0-2,0 0-6,0 0-2,0 0-5,0 0-13,-3-7-1,3 7-1,0 0-9,0 0-1,0 0-7,0-8 1,0 8-9,0 0 4,0 0 0,3-10-3,-3 10-4,0 0 2,3-8-5,-3 8-3,3-8-2,-1 3-4,-2 5 5,4-7-3,-4 7 4,6-4-6,-6 4-4,4-7-4,-4 7 6,4-8 0,-4 8-4,4-5 4,-4 5-5,5-3 6,-5 3 1,6-5-5,-6 5 6,9-2-11,-9 2 6,11-3 6,-11 3-1,9 0-5,-9 0 7,10 0-8,-10 0 2,9 0 2,-9 0-3,7 4 0,-7-4-3,9 5 2,-4-1 0,-5-4 0,7 6 0,-3-1-1,-4-5-1,5 7 10,-3-1-5,-2-6-9,4 10 12,-1-5 1,-2 3 3,-1-8-1,5 13 2,-4-5 3,-1 1-3,-1 1 1,0-3-6,-1 3 6,-1-3-3,-1-1 5,1 2-4,-1 1 0,1 1 22,-3 0-4,1-1-1,0-3-2,0-1-1,-1 4-2,1-3-2,1-1 0,-1 1-6,0-1 1,0 0-2,-2 0 1,3-1-4,0 1 0,-1-2-3,5-3 5,-7 8-3,7-8-1,-5 5-2,5-5 2,-6 1 2,6-1-2,0 0-5,0 0 2,0 0-2,-5 5-1,5-5 2,0 0-8,0 0-2,0 0 4,0 0-1,0 0 0,0 0-5,0 0 3,0 0 1,0 0-1,0 0-6,9-19 0,-9 19-1,8-4 1,-8 4 4,9-6-4,-9 6 0,10-5 0,-6 4 0,-4 1 0,11-4 5,-6 3-3,-5 1-1,12-3-2,-12 3 3,10 2 2,-10-2-1,13 5 0,-7-3 0,2 1 1,0 0 1,-2 1 0,1 1-1,-2-1 0,2 5 3,-2-5-2,2 5 8,-2-1-8,1 1 5,0-2-2,1 1 1,-3 1 1,0 1 2,0-2 0,-2 0 1,1 2 3,-2-1 1,0-3 5,-1 1 1,0-7-3,-2 13 8,-1-8 4,3-5-5,-5 12 3,2-7 1,1-1 2,-3 3 2,0-2-4,0 0-4,-2 0 3,1 2 3,-6-2-3,2 2 2,1-2-3,-1 0 0,0 0 1,1 0 1,-3-1-1,3 1-3,0 0 3,0-2-5,1-1 8,-1 0-2,1 1 0,0-1-1,8-2-8,-13 2 4,13-2 1,-11-1-2,11 1 7,-13-1-3,13 1-2,-10-4-1,10 4-2,-10-3-2,10 3 2,-9-3-3,4-1 2,5 4-5,-9-7 2,5 4-5,4 3 3,-5-8-2,5 8-1,-8-8-2,8 8 1,-5-4 0,5 4 2,-4-5-2,4 5-2,0 0-1,-5-6 1,5 6 3,0 0-2,0 0-2,-5-6 3,5 6-6,0 0 2,0 0-6,0 0-4,0 0-7,0 0-2,0 0-2,0 0-2,0 0-10,0 0-6,0 0-13,0 0-12,0 0-15,0 0-14,0 0-10,0 0-12,0 0-28,-10 16-27,10-16-19,0 0-115,0 0-329,-2 12 145</inkml:trace>
  <inkml:trace contextRef="#ctx0" brushRef="#br0" timeOffset="49785.1562">15826 16509 97,'0'0'104,"0"0"-8,0 0 17,0 0-25,0 0 10,0 0-1,6-3-5,-6 3-8,0 0 1,0 0-6,0 0 3,0 0-9,0 0 0,0 0-5,0 0-1,0 0-3,0 0-4,0 0-7,0 0-1,0 0-7,0 0 11,0 0-16,0 0-3,0 0-5,0 0-2,0 0-6,0 0 2,-16 17 4,16-17-8,0 0-5,-5 4 0,5-4 0,0 0-1,-6 5-2,6-5 4,0 0-6,-6 3 5,6-3-3,0 0-5,0 0 3,0 0 0,0 0 1,0 0-1,-13-7-4,13 7 3,0 0-7,0 0 2,-4-9-3,4 9 1,0 0-3,0-8 5,0 8-5,0 0 1,5-9 0,-5 9 2,4-7-1,-4 7-4,8-6 2,-8 6 1,7-3-2,-2-2 1,-5 5 0,9-2 3,-9 2 0,8-3 0,-8 3 7,0 0 6,0 0 4,14 6 0,-9 0-1,-1-1-4,-1 0 4,-1 3 2,1-1-1,0 3 1,-1 0-2,-1 1 0,-1-1-6,1 2 3,-3-2-5,-3 0-5,1 2-9,-3-1-21,0 4-16,-1-5-38,-2 3-21,-2-2-34,-2 1-34,3-1-165,-2-2-358,-4 0 159</inkml:trace>
  <inkml:trace contextRef="#ctx0" brushRef="#br0" timeOffset="51542.9687">16835 16261 19,'-1'-9'69,"1"9"-2,0 0-9,0 0 4,0 0-6,0 0 7,0-15-9,0 15-4,0 0-7,0 0 11,0-12-5,0 12-4,0 0 1,-5-12-3,5 12 1,0 0-19,-6-9 4,6 9-8,-3-9 11,3 9-5,-7-7 5,7 7-4,0 0 3,-10-9 1,10 9 3,-6-8-1,6 8-6,-9-6-2,9 6-6,-8-6-6,1 4 3,7 2 8,-11-3-9,6-1-3,5 4 8,-12 0-9,12 0 4,-12-2 2,12 2-4,-11 0 6,11 0-5,-10 0-4,10 0-3,-12 2 4,12-2 4,-10 0-3,10 0 1,-10 5-2,7-2 2,3-3-3,-12 5 4,8-1 4,-1 3 6,0-2-2,1 0 2,-1 2-5,0-1 0,-2 3 1,2-2 5,-1 3-4,2-1 4,-1 1 5,1 0 17,0 2-3,2-2 0,-1-1-3,1 1 0,-1 1-4,3 0-4,0 0 2,0 0-3,-1-1-3,-2 2-5,3-1 1,0 1-3,0-1-3,3 0 1,-3 1-4,1-3 2,-1 2-2,3-2 3,-5 1-8,2 1 0,2-3 2,-1-1-4,0 3-1,0-3 1,2 3 5,0 0 1,-2-1 1,1-1-2,1 0-2,-2-2-2,1 1-1,-2-7 1,4 13-1,-4-9-1,2 2-4,-2-6 4,5 12 0,-4-8-4,-1-4 3,3 12 1,-2-7-4,3 0-3,-3 2 0,-1-7 0,3 8 3,-1-2-1,-2-6 1,7 6 0,-5-2-3,-2-4 2,8 5-2,-8-5 5,9 3-7,-4-1 4,-5-2-4,9 1 1,-9-1-3,13 2 5,-13-2-2,0 0 1,13-3-3,-8 1-6,-5 2 3,11-1-2,-11 1 6,8-2-8,-8 2 4,9-7-1,-4 5-1,-5 2-3,8-5 5,-8 5-8,7-7 1,-7 7 0,5-5-3,-5 5 7,7-7-7,-2 3 4,-5 4-1,6-8-5,-6 8-9,8-10-3,-8 10 1,6-8 4,-6 8 1,6-9 6,-6 9-2,4-11-4,-4 11 7,3-9-2,-3 9 7,3-9-2,-3 9 0,2-12 1,-2 12 2,1-10 5,-1 10 0,2-12-1,-2 12 2,0-12 0,0 12 0,0 0-5,-4-15 5,4 15 0,-4-11 3,4 11 0,-4-10 1,4 10-2,-9-10 11,9 10 0,-6-8 15,6 8-3,-7-10-2,1 6-4,0 2 5,-1-3 2,7 5-4,-11-6 0,4 2-7,7 4 0,-14-2 1,8-1 2,0 2-4,6 1 5,-16-3-4,9 2-2,7 1-4,-16 0 2,16 0-1,-14 3-1,8-2-3,-6 0 0,5 2-3,-1 2-2,0-1-13,2 1-14,-3-1-26,9-4-13,-13 12-34,7-4-35,0-3-41,0 4-148,0-1-352,1 0 156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56:26.93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10295 4717 18,'0'0'47,"0"0"2,0 0-3,0 0-1,0 0 3,0 0-3,0 0 3,0 0-3,0 0 3,-8 3 1,8-3-9,0 0 2,0 0-2,0 0-11,0 0 4,0 0-6,0 0 7,-7 1-3,7-1-3,0 0-12,0 0 6,0 0-8,0 0 5,0 0-9,0 0 3,0 0 0,0 0-1,0 0-2,0 0-5,0 0 8,0 0 14,0 0 11,0 0-4,0 0 0,18 6-6,-18-6 1,14 1-7,-7 0 0,4-1-4,0 0-2,0 0 1,2 0-10,1 0 9,3 0-2,1-2-1,-4 0-1,3 0 5,-2 1-8,-2 0 8,-1-3-6,2 2-7,1 0 4,-3 0 5,-1 1 4,-1-1-9,2 0-3,-5 1-4,-7 1 4,12-5 2,-5 5 8,-7 0-11,9-1-1,-9 1 1,9-1 3,-9 1 2,7-3-11,-7 3-5,0 0-13,0 0-19,8-4-14,-8 4-21,0 0-20,7-3-20,-7 3-61,0 0-189,0 0 84</inkml:trace>
  <inkml:trace contextRef="#ctx0" brushRef="#br0" timeOffset="664.0624">10232 4913 50,'0'0'56,"0"0"-5,0 0 0,14-7-8,-14 7-2,0 0-5,0 0-11,0 0 9,9 0 12,-9 0 2,12 2-9,-12-2-4,14-2 0,-8 5 19,-6-3 7,21 2-1,-10-2-15,2 0 3,5 0 3,1 0-5,0-2-1,2 1-9,-2-1-7,-1 0 2,3-2-8,-1 3 3,-1-2-3,0 1 11,-5 0-15,4 1 2,-5-2 6,1 1-4,-3 2 2,1-2 6,-1 2 3,-3-2-9,-2 0 1,-6 2 0,13-2-5,-7 1 7,-6 1 1,9-3 3,-9 3 5,8-2 2,-8 2-6,0 0-3,0 0-1,10-2-1,-10 2-4,0 0 5,0 0-10,0 0 0,0 0-4,0 0-1,11 0 1,-11 0-6,0 0 3,0 0-15,0 0-21,0 0-40,0 0-40,0 0-45,0 0-115,0 0-284,0 0 127</inkml:trace>
  <inkml:trace contextRef="#ctx0" brushRef="#br0" timeOffset="3257.8125">17401 4398 64,'0'0'86,"0"0"6,0 0-8,0 0 1,0 0-13,0 0 0,0 0-9,0 0-6,0 0-4,0 0 1,0 0-10,0 0-3,0 0-7,0 0 4,0 0-1,0 0 6,0 0-1,0 0 0,0 0 8,0 0-8,-3 23 2,3-23-8,-3 13-7,1-5 7,-2 1-7,3 1-5,-1 1 5,0 0-4,1 1-3,-2-1 6,-1 4-7,1-5 1,-1 2-5,2 0 0,-2-2-1,1-1 9,-1 1-3,3-2-14,-2-1-1,-2 0-4,4 0 2,1-7 2,-4 10-2,3-3 5,-2-2-4,3-5 0,-2 7 1,2-7-5,-4 8-9,4-8 0,0 0 7,-3 6 4,3-6-1,0 0-2,0 0-4,-2 5 4,2-5 1,0 0-2,0 0-3,0 0 4,0 0-3,0 0 0,0 0 3,11-19-1,-11 19-1,7-8 0,-1 4 8,-2-1-12,0 1 2,-4 4 0,9-8 1,-4 6-1,2-1-3,-7 3 6,8-5-6,-3 1 2,-5 4 5,8 0-7,-8 0 5,11 0-3,-11 0 3,11 1-4,-5 2-6,-1 0 8,4 2 3,-1-3-9,0 6 4,-1-1-1,3 0-8,-2 3 8,-2-1-5,1-2 8,0 3-4,0 1 1,-3 0-2,0 1 7,-1-2-4,1 0 1,-2 1-5,-1-1 6,1-1 2,-4 2-2,2-2 3,-3 0 2,1 0 6,-2 0-1,0-2-4,-2 0 5,-2 0 1,-4-2-1,3 2-2,-3-1 4,0-2-2,-1 0 2,-4-1-4,4 0 2,-1-2 12,-3 0-14,3-1 1,1 0-5,-2 0 2,5 0-1,-4 0 2,5-2 1,-2 2 0,1 0-3,10 0 3,-11-5-4,11 5-4,-9-2 4,9 2 5,-9-2-3,9 2 2,0 0-6,-8-3 2,8 3 0,0 0-1,0 0-2,0 0-1,0 0 0,-9 0 1,9 0 5,0 0-4,0 0-3,0 0 9,0 0-3,0 0 0,0 0-3,0 0 1,0 0 0,0 0-9,0 0-20,0 0-20,0 0-16,0 0-19,0 0-28,0 0-21,0 0-77,0 0-227,13 14 100</inkml:trace>
  <inkml:trace contextRef="#ctx0" brushRef="#br0" timeOffset="3835.9375">17446 4396 25,'0'0'112,"-8"-5"5,8 5-2,0 0 2,0 0-9,0 0 2,0 0-9,0 0-5,0 0-3,0 0-11,0 0-7,0 0-2,0 0-11,0 0 0,0 0 6,0 0 2,0 0 10,0 0 9,22 0-9,-22 0 11,15 1-6,-3-2-2,-2 1-6,3 0-9,-3-3-4,1 3-6,-3-2-7,4 1-4,-3 0-2,2-1-6,-1 1-2,-1-1-10,0 2-2,-9 0-4,14-2-1,-4 1-3,-2-1-19,0 1-31,-8 1-36,0 0-27,16-5-46,-11 5-43,-5 0-160,0 0-372,0 0 166</inkml:trace>
  <inkml:trace contextRef="#ctx0" brushRef="#br0" timeOffset="4343.75">17732 4801 5,'6'6'144,"-6"-6"-3,8 3-7,-4 1 10,-4-4 0,8 5-2,-5-1 3,0 0-11,2 0-7,-2 3-5,-3-7 0,7 8-2,-4-1-8,-2-2-10,0 4-9,-1 1-8,-2-1-8,-1 1-8,-1-1-7,-1 2-22,0-2-32,0 3-38,-1-4-36,-1 2-63,0-4-47,0 4-137,0-5-337,-1 3 150</inkml:trace>
  <inkml:trace contextRef="#ctx0" brushRef="#br0" timeOffset="5906.25">18115 4492 23,'0'0'86,"0"0"0,0 0 6,0 0-11,0 0-2,0 0 3,0 0 2,0 0-1,0 0 7,0 0-4,0 0-1,0 0-1,0 0 4,0 0-14,0 0-5,0 0 10,0 0-23,0 0-6,0 0-7,0 0-1,0 0 1,0 0-7,0 0 3,-18-12-4,18 12-4,-5-5-6,5 5 0,-4-7-2,4 7 2,-2-5-8,2 5-1,-3-8-1,3 8 2,-2-9-6,2 9-3,0 0 6,1-10-2,-1 10-6,1-8-3,-1 8 2,0 0-11,3-12-1,-3 12 0,4-8-1,-2 5 3,-2 3-4,5-7 6,-5 7 0,6-6 3,0 2-2,-6 4 1,8-6 0,-3 3-3,1 0 1,1 1-2,-7 2 4,12-3 0,-12 3-1,12-3 1,-12 3 2,12 0-1,-5 0-2,-7 0-1,13 0 1,-8 3 1,-5-3-1,11 5 3,-6-3-3,2 1 2,-2 2 0,2-2-3,-3 2 3,1-1-1,2 1 1,-3 0 1,0 0-3,-2 2 0,4-2 2,-3 0 0,-3-5-2,5 11 4,-4-6-4,2 2 0,-2-1 8,-1-6-4,2 12-3,-1-5-3,-1-7 7,1 10-1,-1-10-6,0 12 4,0-12 2,-2 10 0,0-3 1,2-7 1,-4 9 1,4-9 5,-5 12-1,3-7 3,-1 0-4,3-5 2,-7 10 2,3-5 5,0 2-5,0-4-4,0 2 3,0 1-5,-1-2 6,5-4-4,-9 11 5,4-7-1,1 1-1,-1 0-4,0-1 8,-1 2-6,1-1 1,1 0 0,-3 2-4,4-4 2,-3 4-2,2-2 3,-3 1-2,3 1 7,0-2-8,-1-1 3,0 3-1,0-3 2,0 2 6,1 0-5,-1 0 6,0 0-7,0-1 8,1 1-10,-2 0 6,2 1 5,0-1-1,0 1 1,-1 0 2,1 0 5,0-2-4,1 2 2,0 0 2,-1-1-6,0 2-1,0 0 1,3-3-2,1-5-3,-5 12 0,4-5-1,1-7-3,-2 11 1,2-11 1,-1 10-4,1-10 3,-1 8-5,1-8-2,0 8 2,0-8 2,0 0-3,0 0 1,0 9-4,0-9 9,0 0-7,0 0-1,0 0 3,0 0-1,0 0 0,0 0-1,0 0-3,0 0 1,0 0-1,0 0-1,0 0 0,0 0-1,18-8 0,-18 8 1,9-8-1,-4 5 1,0-2-3,0 1-3,1 1 3,-6 3-2,12-5 3,-7 2-1,0-1 1,-5 4-1,10-3 8,-4 1-11,-6 2 1,10-2 5,-10 2-1,10-3-3,-4 3 2,-6 0 2,12 0 4,-12 0-5,11 3-6,-3-1 5,-8-2 0,11 3 1,-4 2 0,-1-1 0,1-3 2,0 1-4,1 1 6,-2-1-6,2 1 0,0 0 4,-1-2-2,0 1 0,-7-2 0,13 3-1,-6-1 3,-7-2-1,10 1 0,-10-1-1,11 0 0,-11 0 4,0 0-4,15-4 2,-15 4-2,6-2 2,-6 2-1,8-6-2,-4 3 1,-4 3 1,7-5-1,-7 5 0,6-6 2,-6 6 2,6-8-7,-6 8-6,4-6-19,-4 6-14,3-10-33,-3 10-39,0 0-44,3-12-47,-3 12-144,0 0-376,-6-14 166</inkml:trace>
  <inkml:trace contextRef="#ctx0" brushRef="#br0" timeOffset="6632.8125">16730 4811 18,'0'0'97,"-5"-4"-2,5 4 6,0 0 1,0 0 10,0 0-9,0 0-7,0 0-10,0 0-2,-4-5-8,4 5-9,0 0-9,0 0-5,0 0 15,0 0 2,0 0-5,0 0 5,0 0 19,0 0 4,16 22-7,-10-18-8,-1 6 9,3-3-1,1 3-6,1-4-11,-1 3-3,0-1-6,2 0-4,-2 0-6,4 1-5,-2-1-3,0-1-6,-2 3-6,1-5-2,-3 1-4,1 0-2,0 0 0,-2-1-2,-1-1-6,0 0 2,1 0-9,-1 1-24,-5-5-22,7 5-18,-4-1-19,-3-4-21,5 6-23,-5-6-17,0 0-22,0 0-26,3 5-105,-3-5-315,0 0 140</inkml:trace>
  <inkml:trace contextRef="#ctx0" brushRef="#br0" timeOffset="6968.75">16945 4746 54,'-18'17'121,"13"-12"-2,-3 5 4,2-1-7,1 1-6,-4 0-7,-3 4 17,3 1-23,-2-2-7,2 1-9,0 0-1,0-1-6,0-3-5,3 1-10,-1-1-4,-1 1-6,2-1-3,-1-2-5,1 2-5,1-1-7,1-2-1,-2 1-8,2-4-6,0 2-11,1-1-22,3-5-30,-4 7-18,4-7-39,-3 5-30,3-5-91,0 0-246,-4 6 110</inkml:trace>
  <inkml:trace contextRef="#ctx0" brushRef="#br0" timeOffset="8320.3125">17314 5153 9,'0'0'125,"0"0"-7,0 0-10,0 0-6,0 0 1,-8-10-5,8 10-9,0 0 0,0 0-19,-1-9-4,1 9-7,0 0-6,3-13-5,-3 13-5,0-11-3,0 11-8,1-8 4,2 2-10,-3 6 0,5-9 2,0 4-6,-5 5 1,5-10-5,-3 4-1,4 3-4,-6 3 3,7-9 0,-2 5-6,-5 4-1,9-5 5,-2 2-5,-7 3 1,10-1 1,-10 1 4,0 0 10,15 5 1,-10 0 6,0-1 5,-1 4-3,2 0 7,-2 1 3,-1 0 5,0 1-2,-1 0 1,-2 0 1,0 0-1,-1 4-4,0-2 2,-1-1 0,-2 0 3,-2 4-5,0-1-2,1-3-3,-3 0-7,-1 3 2,3-4-6,-2-1 0,0 1-4,-2-4 3,5 0-8,-4 0 1,4-2 0,-2 1-4,0-1-1,3 0 0,4-4-7,-8 2 5,8-2-3,-6 3-2,6-3-4,0 0-1,0 0 2,0 0-5,0 0 0,0 0 1,0 0-3,0 0 2,0 0-2,0 0-2,13-22 0,-8 21 4,1-3 1,1-1-6,0 3 2,2-1 3,3 0-2,-3 1-1,1 0-1,0 2-3,0 1 3,-1-1-5,3 3 3,-3-1-1,0 1 1,2 2-1,-1 0-1,-2 2 1,0-1 3,-1 2 0,1 1 0,-2 2 1,1 1-2,-2-2 2,0 0 5,-2 2-1,0-1 0,-4-1 2,1 2-3,-2-2 3,0 0 3,0 4-4,-6 0 5,2-3 2,-1 0 6,-2-3 12,1 1 2,-3-1 7,1-3-5,-1 0 7,-1-1-6,-1 0-3,-1-1 3,3-1-3,-3-1-4,-1 1 1,2-2-1,2 0-1,0-3-1,-2 2-2,4 0-4,1-1 0,0 0-1,8 2 1,-16-3-1,10 1 1,-2 0-4,8 2-1,-8-5-1,3 0 2,5 5 0,0 0 0,-6-3 1,6 3 2,0 0-8,-9-4 1,9 4-4,0 0-1,0 0-1,0 0 0,0 0-1,0 0 2,0 0-6,0 0-7,0 0-19,0 0-10,0 0-13,0 0-12,0 0-20,0 0-27,0 0-25,0 0-34,22-3-28,-22 3-29,0 0-139,0 0-395,0 0 175</inkml:trace>
  <inkml:trace contextRef="#ctx0" brushRef="#br0" timeOffset="9054.6875">17701 5478 37,'0'0'92,"0"0"-4,0 0-11,0 0-3,0 0-6,0 0-8,0 0 2,0 0-11,0 0-7,0 0 2,0 0-9,0 0-2,0 0-6,0 0-5,0 0 1,0 0-2,0 0-6,0 0 3,0 0-1,0 0-2,0 0 1,0 0 9,0 0-12,0 0-1,0 0 11,0 0-2,-9-21 4,9 21 6,0 0 3,0 0-3,0 0-1,0 0 1,0 0 4,0 0 3,0 0 1,0 0 3,0 0-7,0 0-4,0 0-3,0 0 2,0 0-8,0 0 4,0 0 9,0 0-16,0 0-4,0 0 1,0 0-1,0 0-5,0 0-2,0 0 2,0 0-5,0 0 0,0 0-4,0 0 2,3-7-3,-3 7 2,0 0-1,5-9 0,-5 9 1,5-3-1,-5 3-1,0 0 3,9 0-5,-9 0 15,0 0 3,12 3 8,-12-3 26,7 7 7,-4-2 7,-1 5 10,1 0-2,-4 1-6,-1-1-2,1 5-8,-4 4-3,-3-4-3,1 2-9,-1 0-4,-1 0-14,-1 0-35,0-1-35,-1-1-34,2-2-70,-1-5-42,1 7-163,2-9-382,0 2 170</inkml:trace>
  <inkml:trace contextRef="#ctx0" brushRef="#br0" timeOffset="9906.25">18056 5311 70,'23'-9'124,"-17"5"-15,-1-1-10,0 0-2,4-2-1,0 0-4,-2 0-2,1 0-13,0 1 4,1-3-12,-2 2-9,1-2-9,1 2-6,-3 1 8,1-2-10,-2-1 1,0 2-5,0-1-2,0 3-9,0-1-1,0-2-3,-2 1-1,1 2-3,-2-2-4,-2 7-2,4-10 2,-1 5-6,-3 5 4,3-6-5,-3 6 5,0 0-3,4-7-3,-4 7 2,0 0 3,0 0-4,0 0 3,0 0-4,3-7 8,-3 7-11,0 0 9,0 0-3,0 0 3,0 0 3,0 0 0,0 0 4,-11 23 6,8-16 4,0 1 17,1 1 7,-1 3 6,-1 2 1,1 1 8,0 3-1,0-2-6,1 1 3,-3 0-3,2 7 0,-1-7-7,2 0 6,-1 2-7,2-2-2,-2 0-6,2-2 1,0 1 0,1-2-3,1-1-3,-2-1-2,0-2-7,1 2 1,0-3-3,0 1 2,0 0-11,0-3 1,0-7-5,0 12-2,0-12-3,0 11 5,0-11-3,0 8-2,0-8-2,0 0-2,0 0-3,0 9-2,0-9-2,0 0-2,0 0-12,0 0-24,0 0-35,0 0-49,0 0-52,0 0-59,0 0-204,0 0-472,0 0 209</inkml:trace>
  <inkml:trace contextRef="#ctx0" brushRef="#br0" timeOffset="11125">16804 5888 2,'0'0'62,"18"0"6,-18 0-2,9 0 5,-9 0-8,12 0-7,-12 0-5,14-2-1,-3 2 4,-1 0-9,2 0 0,1 0-2,1 0-11,4-1 8,-2 0-3,5 0-11,-2-1-1,0 2 1,1-3-5,1 2 6,-2 1 9,4 0 4,-3-1 0,1-1-7,1 2-8,-1 0-1,0 0-3,-2-2 3,1 1 2,-2 1 3,4-2 1,-3 0 1,1 1-3,-1-4-2,1 3 3,-5 0 0,6-1 4,-4 1-2,0 0-4,1 2-2,0-1-5,-4-1 7,4 1 0,-4 0-2,0-1-4,5 1-2,-2-1-6,-3 1 4,4-1-4,0 2 1,-4-2-7,4 1 7,-4 1-5,2-2 6,3 0 1,-1 2 3,0-2-2,-5 2 0,5 0-6,-5-3 0,2 3-2,-2-2 2,1 1 1,-1 1-1,-1-1 3,3 1-3,-3-1-2,1-2 1,0 4 0,1-3 1,-1 2-5,1-3-1,-1 3 0,4 0 0,-5 0-3,1 0 3,1-2 4,-1 2-5,2-2 0,0 1-1,0 0 1,-2-1-1,1 1 1,0 0-2,3-1-1,0 2 1,-2 0 0,-2-1 2,1 0 0,-1 1-5,1 0 6,-2-3-7,1 3 7,1 0-3,-2-1-3,2 1 6,-3-1 1,1-1 5,1 1 4,-3 2 1,2-2 5,-1 0-3,0 2-1,2-2 2,-3 1-1,3-1 1,-3 1 2,2-2 0,-2 1 2,3 1-1,-2 0-2,1 0-2,-1 0-4,0-2 2,1 2-3,-1 0 7,-4 0-6,3 0-1,-10 0 0,12-2-2,-6 4 3,-6-2-5,13-2 2,-13 2-2,8 2-2,-8-2-2,0 0 4,8 0-2,-8 0-3,0 0 3,0 0-1,10-2 0,-10 2-1,0 0-3,0 0-3,0 0-15,0 0-25,0 0-52,0 0-39,0 0-52,0 0-160,0 0-370,0 0 163</inkml:trace>
  <inkml:trace contextRef="#ctx0" brushRef="#br0" timeOffset="13437.5">17340 6018 41,'0'0'69,"0"0"6,0 0-6,0 0-6,0 0-7,0 0-1,0 0-3,0 0-3,0 0-11,0 0 10,0 0 7,0 0 8,0 0-1,0 0 2,-8 21-18,7-15-1,1-6 9,-2 16-5,2-7-10,-1 0 9,1 3-3,-1-3-11,1 2 0,-1-1-1,-1-1-2,1 1 2,0 0-1,-1-1-5,-1 0-3,0 0 8,1 0-11,-1 0 1,0-2-12,1-2-2,-2 3-2,1-1 6,3-7-4,-2 10 5,2-10-5,-4 9 4,4-9-10,-1 8 8,1-8 0,-5 4-8,5-4 0,0 0 3,0 0 0,0 0-2,0 0 0,0 0 0,0 0-6,0 0 3,0 0 3,0 0-4,0 0 5,0 0-1,0 0 1,21-14-5,-15 9-3,-1 0 8,2 1-2,0 1-7,-1-2 4,3 0 3,0 3-7,-3-3 3,1 3 3,-1 1-1,2-2-1,-8 3 1,10 0-1,-10 0 6,10 4-5,-4-1-1,-2 2-3,-1 1 5,1-1-1,1 5-3,-1-2-3,-2 1 9,4 3-3,-4-5 1,0 4 1,1-1 1,-2 1-3,1-1-6,-1 0 4,0-2 4,-1 2-1,0-3 4,0 1 0,0-8 2,-4 14-4,2-7 7,-2-2 15,0 2 4,0-2 0,-2 0-8,1 0-3,-2-1 4,-1 0-5,0-2-1,0 0-6,-3 2 8,3-3-7,8-1-4,-17 2 1,9-2 6,-3 1-7,11-1 3,-14 0-4,7 0 2,7 0-5,-13-3 0,13 3 3,-12-1 2,12 1-6,-7-1 1,7 1 0,0 0-3,-7-3 1,7 3 1,0 0-1,0 0 0,0 0-2,-9-2-1,9 2-3,0 0 3,0 0-1,0 0 7,0 0-1,0 0-6,0 0 1,0 0 1,0 0 1,0 0 1,0 0-1,0 0-26,0 0-20,0 0-22,0 0-21,0 0-12,0 0-30,0 0-118,0 0-270,0 0 120</inkml:trace>
  <inkml:trace contextRef="#ctx0" brushRef="#br0" timeOffset="14007.8125">17387 6039 10,'0'0'81,"0"0"-9,0 0-5,0 0-2,0 0-5,0 0 1,-7-4 1,7 4 8,0 0-6,0 0 0,0 0 0,0 0-1,0 0-6,0 0 0,0 0 5,0 0 11,0 0 9,0 0 5,0 0-8,0 0 3,0 0 19,0 0-9,26 1-9,-26-1-5,14 0-10,-4 0-6,2 0-5,-2 2 3,2-4-8,-1 2 0,-1-1-5,2-1-5,-2 0-4,2 0-6,-5 1-2,2 0-1,-1-2-3,-2 1-1,-6 2-6,13-4-3,-8 2 2,-5 2-7,9-2-17,-9 2-26,0 0-28,9-1-34,-9 1-28,0 0-33,0 0-35,0 0-104,0 0-318,0 0 141</inkml:trace>
  <inkml:trace contextRef="#ctx0" brushRef="#br0" timeOffset="16054.6875">17894 6161 45,'0'0'92,"0"0"-10,0 0 5,0 0-3,0 0 11,0 0-12,0 0-7,0 0-6,0 0-7,0 0-13,0 0 4,0 0-7,0 0 6,0 0-15,0 0 4,-15-12-14,15 12 21,-1-4-12,1 4 10,0 0-3,-3-10-1,3 10 2,0 0-9,1-10-2,-1 10-3,0 0-4,2-9-3,-2 9-6,0 0 0,1-12-1,-1 12-5,2-8 4,2 4-6,0-1 6,-4 5 1,9-8-9,-5 4-1,-4 4 5,9-8-7,-5 4-4,0 1 6,-4 3-2,11-7-2,-5 6 1,0-2-3,-6 3 0,9-4 4,-9 4-6,10 0-1,-10 0 2,10 0 1,-10 0 2,10 4 4,-4-3-6,1 2-2,-2 1-2,0 1 8,0-1-6,3 3 3,-3-1 7,0-1-6,2 2-4,-1 1 0,-2-3 8,2 2-10,-2 0 1,1 0-1,-1 3 0,-1-4 13,-1 2-12,2-3 0,-3 1 1,1 2 4,-2-8-4,1 13 2,-1-8 6,2 2 8,-2-7-3,0 12 2,0-12-4,-5 12 4,4-6 10,-2-1 0,3-5 0,-3 11 7,0-5-2,0-1-8,-2 0-3,1 1 5,-2-1 1,1 0-10,-3-1 3,2 1-3,1-1 0,-3 1-3,0-3 1,1 4 0,-1-1 0,1 0-2,1-2 0,-1 3-2,1-3-3,0 2 1,-1-2 0,7-3 0,-12 8 1,5-2-2,-1-1 4,1-1-4,2-1-1,0 2-2,0 2 3,1-2 0,-1 0 2,1-1 0,-2 4 8,2 0 5,1-3-1,1 2-1,2-7 11,-5 11 3,2-4-4,3-7 1,-4 13-4,3-9-2,0 4-1,1-8-4,-3 10-2,2-3 3,1-7-2,0 9-1,0-9 0,1 9-4,-1-9 0,2 9 0,-2-9 1,1 9-6,-1-9 3,0 0-5,1 5 1,-1-5 3,5 5-2,-5-5-3,0 0 0,0 0-1,0 0 0,4 4 0,-4-4-1,0 0 1,0 0-1,0 0 0,0 0 5,0 0-7,14-6-1,-14 6 2,5-5 0,-5 5-2,8-4 0,-4 0 1,-4 4-1,5-8-2,0 4 4,-1 1-4,-4 3 2,7-9-2,0 5 4,-4 1-2,-3 3-3,10-7 2,-8 4 3,-2 3-1,9-3-2,-9 3-1,10-3 5,-10 3 0,9 0-6,-9 0 0,11 3 3,-11-3 1,10 3 2,-5-3-1,0 4-4,-5-4 5,10 6 0,-4-4 17,1 1-8,-1-1 2,2 1-3,-2-1-1,2 2-1,-2-3 1,1 1-4,-7-2 4,12 0-4,-12 0 1,11 0-3,-11 0 3,9-2-4,-9 2 3,10-3-3,-10 3 3,6-5-5,-6 5 4,8-5 0,-5 2-4,-3 3 3,6-7-1,-6 7-1,5-5 2,-5 5-3,6-9 0,-3 7 2,-3 2-1,4-8-2,-4 8 2,4-7-2,-4 7-26,1-7-19,-1 7-24,0 0-18,4-7-31,-4 7-35,0 0-34,0-8-169,0 8-385,0 0 170</inkml:trace>
  <inkml:trace contextRef="#ctx0" brushRef="#br0" timeOffset="17648.4375">16064 6580 11,'0'0'98,"12"-2"1,-4-1 24,-1-1-18,4 0-1,0 0-2,2 0-7,5-1-5,-6 2-4,6-2-13,-1 1-5,-1 1-8,1 0-9,-3 1-5,-1 2-1,1-2-2,-2-1-9,1 3 1,-1-2-9,-2 0-9,3 2 9,-3-1-5,-2 1-4,-8 0-21,14-2-17,-14 2-12,12-2-19,-9-1-11,-3 3-20,10-2-12,-10 2-93,6-3-202,-6 3 89</inkml:trace>
  <inkml:trace contextRef="#ctx0" brushRef="#br0" timeOffset="18046.875">16260 6434 16,'-2'11'94,"2"-11"1,0 12-13,2-3 3,-2-1-1,0 3 2,2-1 8,0 1 2,-1 0-12,0 0-7,1 1-9,0-1-2,-1 1-7,1 0-4,-1 0-3,2 0 0,-1-4-6,-1 4-3,-1-2-6,2-1 0,0-1 2,1-1-11,-2 1-8,0-2 13,2 1-13,-3-7 0,1 10-5,-1-10 1,0 8-2,0-8-1,3 7-4,-3-7-6,0 0-23,0 8-25,0-8-16,0 0-24,0 0-19,0 0-117,0 0-239,-6 6 106</inkml:trace>
  <inkml:trace contextRef="#ctx0" brushRef="#br0" timeOffset="20828.125">17545 6717 50,'0'0'61,"0"0"3,0 0-2,0 0 2,0 0 8,0 0-18,0 0 11,0 0 2,0 0 4,0 0 8,0 0-9,0 0 5,0 0-2,0 0-2,0 0-5,0 0-3,0 0-7,0 0 2,0 0 0,0 0-2,0 0-1,0 0-6,0 0-5,0 0-7,0 0-3,0 0 0,0 0-7,0 0 2,0 0-7,0 0 1,0 0-1,0 0-8,0 0 3,0 0-4,-13-18-3,13 18 2,-3-7-3,3 7 0,-4-8 5,4 8-4,0 0-5,-6-7 2,6 7 0,-7-4-5,7 4 2,-6-6-2,6 6 4,-10 0 0,10 0-9,-9-2 4,9 2 2,-11 0-2,11 0 3,-10 2-4,3 1 1,7-3 0,-13 5-3,5-1 1,-1 1 0,1 1-1,2-1 5,-3 0-11,3 3 5,-1-1 8,-2 0-4,3 3 4,0-2-5,-1 2 2,2-3-1,-1 4 7,-1-2-2,2 3-2,1-2 1,1 1 3,0 2 8,0-2 5,2 4-3,0 1 1,1-1 0,0-3-5,1 3 8,0-2-5,-1 0 3,4 3-4,-2-4 5,1 4-7,-1-1 6,0-4 0,1 1-3,-1 4 2,5-5-5,-5 1 1,2 0-7,1-1 3,-1 0-1,0 0-5,3 0-1,-3-1 4,0-2 1,0 0-1,2 2-3,0 0-4,2-3 8,-2 2-1,-1-3-3,-1 0 2,-1 0-5,1 0 1,4-1 0,-3-2-3,1 0-1,0 2 5,-6-5-1,12 4 1,-5-3-4,-1 0 1,-6-1 2,12 0-6,-4-2 8,-8 2-5,12-3 4,-7 0-7,-5 3 3,13-8 1,-7 1 2,-1 2 0,-1 0-4,0-1-1,3-1 6,-3-2-7,0 0 4,-2 0 1,1-2 1,0 4-6,0-3 6,-3 0 0,0 1 0,1-3-1,-4 3-2,2-2 1,-2-2-1,-2 5-1,3 1 5,-2-2-2,-2 1 1,2 0-1,-3 2-1,1-2-3,1 4 1,-3-4 4,2 3-2,-1 2-1,7 3-2,-12-1 2,3 1-1,9 0 0,-16 1-2,8 4-3,1-3 5,-1 3-4,-1 0-21,2 1-30,-1 0-31,3-1-27,0 0-35,-2 0-38,-1 1-106,1-1-318,2 0 142</inkml:trace>
  <inkml:trace contextRef="#ctx0" brushRef="#br0" timeOffset="22476.5625">16385 6991 49,'4'-5'88,"-4"5"11,9-8-20,-4 0 16,4 3-13,-3-3-6,1 1-9,-1 2-9,3-1-9,-3 0-1,1-3 3,1 4-11,-2-4 1,3 1-6,-3 1-9,1-3 4,-1 3-1,0-4-9,-1 2 0,-1 0 1,0 1-1,0 1-6,-1 0 2,-2 0-12,2-1 15,-3 8-6,2-10 1,2 4-4,-4 6-1,2-8 2,-2 8 0,0 0-5,0 0 0,-1-11-5,1 11 8,0 0-10,0 0 5,0 0 1,0 0 3,0 0 9,0 0-7,-15 14 10,12-7 11,-1 1-2,2 3 2,-2 4-1,0 2-3,-1 0 6,3 4-5,-2-2 6,2 6-6,0-6-9,1 1 6,-2-1 1,2 0-2,-1-2 19,4 0 1,-2 0-4,-3 1-3,3-4-6,0-2-3,0 0-3,-1 0 1,1-2-2,0-1-2,0 2-5,1-5 4,0 2-5,-1-8 2,2 13-7,-2-13-3,0 11 1,0-11-1,1 7 1,-1-7-5,1 5 2,-1-5-2,0 0 2,0 0-6,0 0 4,0 0 0,0 0-8,0 0-17,0 0-26,0 0-23,0 0-33,0 0-26,0 0-21,0 0-123,0 0-295,0 0 130</inkml:trace>
  <inkml:trace contextRef="#ctx0" brushRef="#br0" timeOffset="23773.4375">16909 6751 8,'0'0'70,"0"0"-11,0 0 3,0 0 12,0 0-7,0 0 4,0 0-19,-6 30 17,3-18 5,2-2 4,-1 7-8,1 0-16,-1 3 7,-1-2-4,-1 2-10,-1 5-1,1-7-6,-1 1-1,3-2-8,-1 0-14,0-5 14,-1 1-9,1-4-3,2 1 2,-2-5-2,3-5-5,-1 13 10,0-9-3,1-4-9,-4 11 7,4-11-10,-2 4 13,2-4-1,0 0 1,0 0-4,0 0-1,0 0-2,0 0 5,0 0-4,0 0-2,0 0-8,0 0 7,0 0 1,0 0-7,8-21-1,-4 16-6,-4 5 11,6-9-8,-2 4-3,1-2 0,0 0 3,-1 2-2,1 0 1,-1 0 3,-4 5-5,10-7 6,-5 5-3,2-2-3,-7 4-8,11-3 8,-11 3 3,9 0-4,-9 0-2,11 4 2,-6 0-1,2 0 4,0 2 3,0 2-3,-1-1-4,0 2 6,0 0-5,-1 0-3,2 1 1,-3-1 9,0-1-3,1 3-3,-2-2 0,-1-1-1,0 1 3,-1 0-1,-1-2 19,0-7 5,0 14 4,0-14 4,-5 11 7,4-5 11,-4 1-4,1-2 4,-1 0-1,-3-1-1,2 0-7,-3-2-2,1 3 6,-2-3 7,-1 1-6,0 1-2,1-3-5,-1 1-4,3-1-5,0 0-2,-2-1 0,10 0 0,-18-1-6,10 0-4,0-1 1,8 2-6,-11-1 0,11 1-3,-9-3 2,9 3 0,-8-1-2,8 1-3,0 0-2,-8-5 1,8 5 0,0 0-3,0 0 1,-8-2 0,8 2-3,0 0-2,0 0 1,0 0-1,0 0 1,0 0-2,0 0 2,0 0-4,0 0 4,0 0-7,0 0-1,0 0-27,0 0-21,0 0-12,0 0-29,0 0-11,0 0-23,0 0-18,0 0-25,0 0-132,0 0-329,0 0 146</inkml:trace>
  <inkml:trace contextRef="#ctx0" brushRef="#br0" timeOffset="24312.5">16932 6735 46,'0'0'94,"0"0"-1,0 0-5,0 0-1,-8 2-6,8-2 0,0 0-10,0 0-5,0 0 0,0 0-8,0 0-1,0 0-9,0 0-5,0 0-5,0 0-5,0 0 9,0 0 12,0 0 10,0 0-1,0 0-5,0 0-5,0 0 1,16 10 5,-16-10-2,11 3-8,-3-3-5,-8 0-2,18-1 4,-8-1-15,0 2-1,1-2-3,0 2-3,-1-3-1,-1 1-4,2 2-5,-4-2-6,2 1-36,-9 1-37,15-3-36,-10 2-45,-5 1-117,9-1-282,-9 1 124</inkml:trace>
  <inkml:trace contextRef="#ctx0" brushRef="#br0" timeOffset="25664.0625">16140 7458 25,'0'0'61,"0"0"2,0 0-5,0 0-6,0 0 2,0 0-7,0 0-4,0 0-2,18-1 7,-18 1 8,0 0-8,16-3-3,-16 3-11,12-2 0,-2 2 3,-2-2-10,2 1 2,0 1-8,4-3 0,-4 2 6,4 0-14,1-2 6,-2 2 24,4 0 7,1-2-8,-1 0-5,2 2-3,1-2-6,-2-1 2,1 1-8,-1 1-2,3-1 4,-1 1-10,2-1 6,-3 2-6,1-3-3,-2 3 0,3-2 0,-2 2-4,0-2-2,2 0 8,-2 1 1,-1-1-7,1 2-1,-1 0-1,1-2 3,0 2-5,-1-1 0,1 0-2,0 0-2,-1 0 7,0-1-7,-1 3 6,2-3-4,-1 3 2,-2-2 3,2 0-20,-4 1 22,3-2-8,0 3 3,0-3 0,1 3-4,0-3 4,0 2 4,-5-1-2,5 1 1,0-1-4,-1 1 1,1-2 2,-4 2 5,6 0-3,-1-2-12,-1 0 5,-2 0 1,5 2 1,-2-1 0,-2 0 4,2-1-8,-3 3 2,2-5 5,-1 3-2,1 1-9,-5-3 3,4-1-1,2 2 3,-3 1 6,2-1 1,-2-1-3,2 1-6,-5 2 7,5-3-8,-5 3 8,1-2-10,2 2 9,-2 0-2,1-2 3,0 3-7,-2-3-6,1 2 15,2 0-9,-2-1 1,4 0 2,-4 1-1,4-1 1,-4-1 0,0 1-8,0 2 7,3-2 6,-3 2-9,-1-1 4,6 0 0,-1-2-1,0 3 2,-5-1 5,6 1-11,0-1 9,-3-2-3,2 3 9,-5 0-1,5-3-10,-5 3 7,1-1-6,0 0 6,0 1-11,0-3 4,4 3-3,-5-1-4,4 0 7,-4 1-2,0-3 8,1 2-4,-1 0-4,0 1 3,-2 0-2,3 0 1,-1 1 4,-1-2-1,0 2-1,1-1-1,0 0 2,0 0 2,1 1-5,-2-1-4,1 0 7,1-1-13,3 2 23,-2 2-15,-2-5 8,1 2-2,-1 0-3,0 2-1,-2-2-1,2 1-3,0-1 5,-2 1-9,1 0 14,-6-1-3,-6 0 2,13 2-11,-7-2 11,-6 0-6,10 0 20,-10 0 8,0 0-1,11-2 1,-11 2-2,0 0 1,0 0 0,0 0-3,9 2-1,-9-2-1,0 0-2,0 0-3,0 0 3,0 0 0,0 0-9,9-3 4,-9 3-9,0 0 1,0 0 7,0 0-10,0 0 3,0 0-23,0 0-42,0 0-35,0 0-45,0 0-111,0 0-271,0 0 120</inkml:trace>
  <inkml:trace contextRef="#ctx0" brushRef="#br0" timeOffset="27015.625">18075 7442 75,'0'0'85,"-12"0"-12,12 0 12,0 0-10,0 0-3,0 0-7,0 0-6,0 0-4,0 0 4,-10-10-2,10 10-7,0 0 3,-2-7-13,2 7-21,0 0 6,0-10 7,0 10-7,0 0 10,3-9-7,-3 9-6,2-6 3,-2 6-10,4-6-1,-4 6 0,7-5 0,-7 5 3,8-7-7,-2 3-2,-1 3-4,-5 1 7,9-7-2,-4 6-6,-5 1 5,10-3-3,-10 3-1,10 0-5,-10 0 6,12 0 2,-12 0-2,11 3 1,-6-1-3,-5-2 1,11 7 0,-7-3 8,2 0 9,-2 1 0,1 4-8,-3-3 11,1 0 4,1 0-8,-2 1 7,0 0 5,0 0 4,0 3-10,-2-10 1,2 9-5,1-2 2,-2-1 10,-1-6 4,0 13-6,0-13-7,-1 11 1,1-11 2,-4 9 9,4-9 7,-1 8-6,1-8-3,-3 7-3,3-7-3,-4 8-3,4-8 1,-5 5 1,5-5-8,-6 4 2,6-4-3,-10 5 3,6-1-3,4-4 4,-9 5-1,2-2-3,2 0 3,-4-1-4,3 2-3,-1-1 6,1 2 10,-2-2-3,1 2 1,0-4-3,1 6-2,-1-2 1,0 0-4,-1 1 3,2 0 2,-3 3-1,0-1 3,3 1 3,-1 0-4,1 0-1,-1 1-5,0 2 3,2-1-3,-3-2-1,4 0 2,-1 3-3,3-4-5,-2 1-1,1 3 1,2-6-1,-2 2-5,2 0 6,1-8-7,0 12 5,0-12-7,0 11 2,0-11 0,0 8 0,0-8-3,0 0-1,-1 10 0,1-10 1,0 0 2,0 0-5,0 0-3,0 8 4,0-8 0,0 0 3,0 0-2,0 0 1,0 0-2,0 0 0,0 0-5,21-12 3,-16 8 0,1 0 1,-1-1-3,0 0 1,2 2 1,0-1-2,-2 1 2,-1-3 1,-4 6-3,10-5 4,-4 2-4,-6 3 3,11-4-2,-6 1 1,-5 3 1,12 0 0,-12 0 0,13 3-2,-6-3 2,-7 0-2,14 4-2,-8-2 4,1 0-1,-1 0 3,1 0-2,0 1-1,-1 0 0,-6-3 1,12 6-3,-5-4 3,0-1 0,-7-1 0,9 2-3,-9-2 2,6 3-1,-6-3 2,0 0 1,13-4-2,-13 4 0,9-4 1,-5 1-2,-4 3 2,8-6 0,-4 2-1,-4 4 2,6-10-6,-4 8-27,-2 2-26,3-10-31,-3 10-35,1-6-29,-1 6-24,0 0-33,-4-12-151,4 12-389,-6-6 172</inkml:trace>
  <inkml:trace contextRef="#ctx0" brushRef="#br0" timeOffset="28000">17513 7778 46,'6'-6'104,"-3"1"-10,4 2-5,-1-4 3,1-1-6,-1 1-6,-1 0-11,4-1-5,-4 1-5,0-1-4,0 2-9,-1 0-11,3-3 12,-2 1-9,-2-1-8,1-2-3,-1 2-7,-1 1 2,2-2-1,-2 5 4,1-4-6,-1 2-4,0 0 2,0-1-2,-2 8-7,3-9 0,-3 9 0,2-9 5,-2 9-12,1-7 3,-1 7-3,0 0 8,2-8-3,-2 8 4,0 0-7,0 0 5,0 0-1,2-9 1,-2 9-5,0 0 11,0 0 1,0 0-3,0 0 3,0 0-9,0 0-1,0 0 1,0 0 11,0 0 7,0 0 1,0 0 3,0 0-4,0 0-4,0 0 7,0 0 0,0 0 4,0 0 2,-7 25 6,7-25-1,-2 16 6,2-7 5,0 3 4,2 2 12,-5 3 6,1 1-7,1-1-3,0 3 2,-1-4 7,1 2-10,-1-1-4,0 1-3,1-3-5,0-2 3,2-1 2,-1 0-4,-1 0 3,1-1-5,1 1 2,0-2-8,-1-3-1,3 3-8,-2-3-4,-1-7 1,0 12 0,1-7-6,-1-5-1,0 8-5,0-8 2,0 0-5,0 10 0,0-10-2,0 0-4,0 0 7,0 7-9,0-7-4,0 0-7,0 0-25,0 0-26,0 0-33,0 0-30,0 0-28,0 0-31,0 0-25,0 0-181,0 0-415,0 0 184</inkml:trace>
  <inkml:trace contextRef="#ctx0" brushRef="#br0" timeOffset="29086.9141">17144 7650 72,'0'0'87,"0"0"-9,0 0-3,13-11 1,-13 11-4,0 0-4,0 0 3,0 0-17,0 0-2,-1-10 6,1 10-9,0 0-4,0 0-1,0 0-13,0 0-3,-7-13-3,7 13 3,-4-5 0,4 5-3,0 0-10,-7-5 2,7 5 0,-5-6 3,5 6 5,0 0-9,0 0 7,-9-4-17,9 4 9,0 0 4,0 0-3,-11 3 0,11-3-7,0 0 0,0 0 3,-11 1 1,11-1-5,-6 7 6,6-7-2,-6 4 3,6-4 18,-6 4-8,2 1 7,2 0-12,2-5-1,-8 10 3,6-2 7,-2 0 7,1-2 0,1 4 5,-2 0-6,0 2-5,1-3 3,1 0 2,-3 1 0,2 1-2,1-2 0,-1 3 5,0 0 2,1-1-1,-1 1 1,3 0 0,-1-1-5,0 4-1,-2-2 6,3 1 8,0-1 0,0-1-7,0-1-8,0-1-1,1 1-1,1-1-5,0-1 0,0 1-1,1 0 2,-3-1-4,4 0-1,0 0-2,-1-1-3,2 1-1,-4-3 0,3 2-5,0-3 3,0 0 0,-1 2-3,-3-7-3,8 7 1,-2-5-3,-2 2 2,-4-4-2,8 4-1,-8-4-1,9 2 2,-9-2-1,11-2 0,-11 2-1,14-5-2,-8 2 4,1 2-2,1-3-2,-2 0 0,2-1-1,0 1 1,0-1 2,0-3 0,-1 1-4,0-1 0,-2 3 2,-1-1-1,0-2-3,1 0 3,-4 1 0,1-2-1,-2 9 3,2-12-1,-2 3-1,0 9 0,-2-15 1,-1 10 1,-1 0-3,4 5 0,-10-11 2,3 7-1,-1 0-2,-1 1 2,-1 1-1,-1 0 2,2 1-1,-2-1 0,11 2-2,-18 2 1,9 1-10,-1 1-21,0 1-29,-1-2-34,4 1-28,0-3-39,1 3-39,-1 1-156,-1-1-385,3 0 171</inkml:trace>
  <inkml:trace contextRef="#ctx0" brushRef="#br0" timeOffset="30086.9141">16445 7921 109,'5'-6'102,"-5"6"-5,7-8-21,-3 1 24,1 3-5,0-2-4,0-2-12,0-1-3,-1 1-11,2 0-2,-1 0-3,2-2-10,-1 2-4,-1-1-6,0 0-8,1 0 0,0 1-1,-2-2-2,-1 3-3,3-3-4,-3 2-3,0 3 3,1-5-8,-3 5 0,4-1 5,-2 0-7,-3 6 0,2-12-5,-1 6-1,-1 6 4,2-11-3,-2 11 5,1-6-6,-1 6-4,0 0 2,0 0-5,3-8 5,-3 8 3,0 0-4,0 0 3,0 0-8,0-9 4,0 9-2,0 0 3,0 0-6,0 0 8,0 0-3,0 0 2,0 0-4,0 0-3,0 0 3,0 0 0,0 0 0,0 0-2,0 0 14,0 0 10,-11 17-4,11-17 3,0 0 0,0 14-4,0-14 0,-1 12 0,1-4-3,0-8 6,-2 17-8,2-8 5,0 3 8,0 4 11,-2 1 5,2-2 2,2 1-5,-2-1 0,2 1 1,-2 1-6,-2 0 3,2-4-2,0-2 0,2 5 1,-1-4-2,-1 1 4,3-4 1,-2 3-3,-1-3-3,1 1-2,1 0-5,-2-2-1,0-8-1,1 11-6,0-4-1,1 1 2,-2-8-3,1 9-1,-1-9-3,3 8 0,-2-3-3,-1-5-1,2 8 0,-2-8 0,2 8 0,-2-8-3,1 6 1,-1-6-3,0 0-3,1 7-16,-1-7-18,0 0-16,0 0-33,0 0-29,2 7-33,-2-7-31,0 0-149,0 0-353,0 0 156</inkml:trace>
  <inkml:trace contextRef="#ctx0" brushRef="#br0" timeOffset="31829.1016">17432 7972 42,'0'0'84,"-2"10"-5,2-10-11,0 0 0,0 0-6,0 0 1,0 0-9,0 0 10,0 0-18,0 0 7,0 0-22,0 0 16,0 0-6,0 0-11,-7 4 21,7-4-7,0 0 4,0 0-1,0 0-4,0 0-5,0 0-1,0 0 4,0 0-1,0 0-3,0 0-8,0 0 0,-11 0-2,11 0-1,0 0-2,0 0-4,0 0 5,-8 3-22,8-3 14,0 0 9,0 0 0,-7 4-5,7-4 1,0 0 5,0 0-3,0 0 7,0 0-2,0 0 0,0 0 1,0 0-5,0 0 3,0 0-8,0 0 5,0 0-8,-9 0-3,9 0 3,0 0-3,0 0 1,0 0 1,0 0-5,0 0-2,0 0-6,-6-7 4,6 7 3,0 0-6,0 0 0,0 0 0,0 0 9,-6-6-2,6 6 3,0 0 3,0 0-10,0 0 3,0 0 1,0 0 1,0 0 10,0 0 11,0 0 7,0 0 4,0 0 0,11-11-4,-11 11 1,0 0 2,10 1 2,-10-1 9,0 0 9,11 10-5,-7-4-7,-2 1-3,0 2 0,0 0-8,-2 3-4,-4 4-4,1 1-4,-7-1-12,-2 7-40,-3 0-49,-2-1-76,1 0-76,-5-2-178,0-2-436,4-3 192</inkml:trace>
  <inkml:trace contextRef="#ctx0" brushRef="#br0" timeOffset="36540.039">10878 4789 33,'0'0'88,"0"0"-3,0 0 2,0 0 7,0 0-7,0 0 11,0 0 5,0 0 2,0 0-9,19-11-6,-14 6 5,0 0-4,3 0-10,-2-3 0,2 2-7,0-3-5,-1 1-9,1 1-1,-2-2-8,1 0-4,3 0-7,-1-5-3,1 1-2,-1 1-8,-3 0 2,2 2-6,2-4-5,-1 4-1,0-4 0,-3 3-2,0 0-4,-2 0 2,-1 0-2,2 2-1,-2 1 0,-1 1-2,1-3 0,-2 3-1,1-1-2,-1 1 1,-1 7-3,0-14 2,0 14 1,0-10-1,0 10 1,0 0-4,-1-9-1,1 9 2,0 0 3,-2-7-4,2 7-2,0 0-1,0 0-2,0 0-4,0 0 5,0 0-2,0 0 0,0 0 5,0 0-2,0 0-2,0 0 2,0 0 1,-11 16 0,11-16-1,-4 10-1,3-3 7,0 2 4,-2-1 6,2 4 5,-1 2-1,4 0 2,-2 2 6,2 1 10,-2 2 0,4 1-1,-3-2 0,2 2 0,1-1-3,-2 2-6,1-3 0,-2-1 0,2 0-5,-3-1-4,1-3 3,-1-1-4,0-2 0,2 2 0,0-2-3,-1 1 0,-1-1-3,1 0 4,-1-3-21,2-2-1,-2-5 5,-2 13 2,4-7-5,-2-6 1,-3 13 2,3-13 3,0 10-3,0-10 3,-1 9-1,1-9-2,-2 10 4,2-10-7,-2 6 4,2-6 2,-1 8-1,1-8-2,0 0 1,-2 9-13,2-9-14,0 0-15,-2 5-27,2-5-13,0 0-26,0 0-37,0 0-28,0 0-145,0 0-344,0 0 152</inkml:trace>
  <inkml:trace contextRef="#ctx0" brushRef="#br0" timeOffset="37524.4141">11554 4582 34,'2'-7'70,"-2"7"7,1-8-11,-1 8-8,0 0 2,3-10-6,-3 10 0,0-7 13,0 7-6,0 0 5,-1-12-14,1 12 0,-3-10-7,3 10-3,-2-10-19,2 10 10,-3-7 17,3 7 0,-5-6 2,5 6-6,-5-5-5,5 5-1,-7-7-6,7 7-3,-7-1-6,7 1 0,-12 0-1,12 0-1,-9 0 0,9 0-11,-10 0 3,10 0-9,-13 1 6,13-1 2,-9 3-1,3 1-2,1 0 8,5-4 7,-12 5-4,7-3 1,-1 1-1,6-3-1,-10 4-2,5 1-1,-2-2-5,3 2 16,-1 0-8,5-5 0,-11 10-5,6-3 7,2-2-2,-2 4 1,1-2 5,2 1-4,-2 1-3,1 1 0,-3 0 4,5 2 5,-3 0-7,4 0-4,-2 3 0,2 1-1,-1-3-1,0 2 3,-2-1-3,5-4 2,-4 3-5,4-1 4,-2 4-3,1-4 2,0-2 1,2 3-4,-2-2 3,2 0-1,2 0 0,-3 0 3,2-1-4,0 1 3,0-2-3,1 1-3,1-1-3,0-2 4,1 3 1,-3-4 0,1 0-6,0-1 2,4 2 5,-3-4-2,2 4-5,-3-3 3,2 1-5,1-3 5,-1 3-2,-1-3-3,1-1 3,-7-1 1,15 0-2,-9 0-3,-6 0 3,16-2-3,-10-1-2,-6 3 2,12-5-1,-8 3 0,-4 2 2,10-8-5,-7 2 1,0 1 1,0-1 0,0-1 1,-3 7-2,4-12 1,-2 5-2,-2 7 2,-2-14-1,2 14 2,-2-14-2,-1 7 5,2-1-7,-4 1 2,1 1 2,-4-3-5,3 3 6,-3-2 0,3 4-8,-5-1-10,3-1-4,1 4-12,-1-1-7,7 3-23,-16-2-4,9 3-15,7-1-16,-14 1-12,3 1-18,4 1-11,0 1-21,2 1-108,-5-1-288,2 3 128</inkml:trace>
  <inkml:trace contextRef="#ctx0" brushRef="#br0" timeOffset="37907.2265">11644 4905 68,'0'0'168,"0"0"0,0 0-1,13 6-12,-13-6-9,7 2 1,-7-2-3,3 7-12,1-2-9,-4-5-13,4 12-10,-4-7-8,1 7-7,-1-7-11,0-5-8,-2 16-10,-1-9-19,2 2-34,-2 0-37,-2 1-51,3-3-41,-1 1-174,-5 1-324,1 1 144</inkml:trace>
  <inkml:trace contextRef="#ctx0" brushRef="#br0" timeOffset="38790.039">11779 4749 76,'6'-8'121,"3"1"-5,0-3-15,0 2 3,0-2-4,1-2-4,0-1-5,-2 3-5,2-2-6,-4 0-4,2 3-9,-1-1-4,1-2-6,-3 4-2,-2-4-13,2 3 1,0 0 7,-2 1-16,0-1 4,-1-2-7,-2 5-3,4 0 1,-3-4-9,-1 10 0,0-12-3,0 12 0,0-12 5,0 12 0,-3-9-4,3 9 1,-2-7-6,2 7 8,0 0-1,0 0-2,-2-10-3,2 10 9,0 0-5,0 0-8,0 0 0,-3-6-2,3 6 0,0 0-2,0 0-3,0 0 13,0 0 1,0 0 8,-6 20 0,4-12-1,1 1 10,1 6 6,-3 2-1,2 2 4,0-1 5,1 0 3,0 2-3,0 6 2,0-7-3,0-2-2,0 3 1,1-2-1,0 0 0,-1-2 2,2 1-4,-1 1-4,0-2 1,-1 0-7,0-5 0,3 2-4,-2-1 0,0-2-4,-1 0-2,2-1-3,-2-1-2,1-2 1,0 1-2,-1-7-4,2 10 1,-1-3-5,-1-7 3,1 8-2,-1-8-2,0 0-4,4 9 2,-4-9-3,4 3-2,-4-3-11,0 0-12,0 0-12,0 0-19,0 0-32,0 0-37,0 0-38,0 0-33,0 0-41,0 0-141,0 0-405,0 0 180</inkml:trace>
  <inkml:trace contextRef="#ctx0" brushRef="#br0" timeOffset="39790.039">12152 4558 58,'2'-9'77,"-2"9"-5,0 0-1,-2-10 2,2 10-4,0 0-2,2-12-11,-2 12 0,2-9-1,-2 9 9,1-9 0,-1 9 7,3-8-15,0 3-6,-3 5 1,7-8 6,-4 4-3,-3 4-4,7-6 2,-5 0-11,-2 6 7,9-6-10,-5 3-6,-4 3 0,8-4-7,-8 4 6,10-3-8,-10 3 2,11-1 3,-11 1-3,9 1 3,-9-1-6,11 7-1,-5-4 4,-1-1-2,2 2 4,-2 2 0,0-2 8,0 1 2,2 0-6,0 2-3,-1 0 6,-2-1-6,3 3 3,-2-4-3,-2 5-2,1-7 1,0 6 2,0-1 1,-3-2 5,2-1 1,-3-5-2,4 13-3,-2-9 2,-2-4-1,0 12 4,0-5-2,0-7 1,-1 10-3,1-10 1,-1 12-1,-1-5 1,-1-1-4,3-6 0,-4 9 1,1-4-3,3-5 5,-6 8-6,2-2 4,1-1-7,-2 2-3,0-1 3,1-2-21,-1 1 4,-1 2-3,2-1 2,-2 0 0,1 3 0,-1-1 2,1-1 2,1 2 4,-1 0-1,-1 0 2,1 0-3,-2-1 10,2 2 3,1 1 2,-1-2-3,2 2 2,-1-3-6,1 1-1,1-1 0,0 2-1,1 0-3,0-3 0,-1 0 2,2-7-2,-1 15-6,1-9-1,0-6 2,-1 12-3,2-5 3,-1-7-4,0 8-1,0-8 5,3 7-6,-3-7 2,0 0-3,2 7 3,-2-7-4,0 0 0,0 0-1,6 3 1,-6-3 0,0 0-3,0 0 6,0 0-3,0 0-5,16-11 10,-13 7-10,-3 4-4,7-8 3,-3 3-6,0 1 2,-4 4 0,10-7-2,-6 4 0,-4 3 0,10-7-3,-6 3 0,4 2 2,-8 2-3,10-6 8,-5 4-4,-5 2 2,10-3 0,-10 3-2,10 0 4,-10 0 0,12 3 0,-6-1-1,1 0 9,-1 0-3,-6-2-3,12 7 3,-6-3-3,0 0 5,1 1-3,-1-2 0,2 2-2,-3 0 4,3-1 0,-3-1-2,0-1 2,1 2-1,0 0 3,-6-4-2,11 4 0,-6-4 2,-5 0-2,10 3-3,-10-3 3,10 0-1,-10 0 1,0 0 1,13-3 3,-13 3 0,8-2-3,-8 2-2,9-5 1,-4 2 2,-5 3-5,6-9 0,-1 4-13,1-2-10,-4 1-9,4 0-15,-6 6-14,4-12-19,-2 7-25,-2 5-33,5-15-30,-4 10-29,0-1-145,-1 6-376,0 0 167</inkml:trace>
  <inkml:trace contextRef="#ctx0" brushRef="#br0" timeOffset="42415.039">8643 12019 23,'0'0'57,"0"0"8,-5 3-6,5-3 3,0 0 0,0 0 4,0 0-3,-8 3-5,8-3-11,0 0 0,0 0 0,0 0-5,0 0 2,0 0-4,0 0 1,0 0-9,0 0 7,0 0-13,0 0 6,0 0-16,0 0 9,0 0-4,0 0-7,-4 6 5,4-6-6,0 0-4,0 0 10,0 0-4,0 0 33,12 9 4,-12-9-12,11 1 3,-4 1 3,0-1 1,7-1-4,-2 0 17,2-1-8,4 1 2,2-4-13,0 4 5,0-4-4,1 1 10,1 1-3,-1-3-5,-1 2-3,2 0-4,-3-2-4,1 1-4,-7 2 1,6-1-4,-2 0-3,-4 1-2,-2-1 1,1-1-5,-2 4-1,-4-2-4,3 0 0,-9 2-4,12-3 3,-6 2-4,-6 1-1,0 0-1,12-2-5,-12 2-18,0 0-23,0 0-11,0 0-39,10 1-22,-10-1-36,0 0-144,0 0-316,0 0 140</inkml:trace>
  <inkml:trace contextRef="#ctx0" brushRef="#br0" timeOffset="42993.164">8685 12211 77,'0'0'97,"0"0"5,0 0-14,18 4 1,-18-4-16,10 0 13,-4 1-6,-6-1 13,20-2 10,-8 0-3,6-2-7,-1 1 0,5-1-8,-2-1 13,8-2-5,-7 3-9,6-2-6,-6 0-4,1 3-3,5-4-6,-7 4 4,1-5-8,-1 2-6,-3-1-5,3 1-3,-3 2-8,1-3-6,-7 3-1,3 0-2,-5 2-5,-2 0-1,0 0-3,1 1 1,-8 1-4,9-3-1,-9 3-3,6-2 0,-6 2-7,0 0 4,13 0-3,-13 0 0,0 0-25,0 0-31,0 0-32,0 0-45,8 3-41,-8-3-167,0 0-359,0 0 160</inkml:trace>
  <inkml:trace contextRef="#ctx0" brushRef="#br0" timeOffset="47219.7265">9714 11457 84,'0'0'94,"0"0"-2,0 0 12,0 0-10,0 0 12,0 0-10,-16-6-6,16 6-8,0 0-1,0 0-17,-7-4 1,7 4-8,-4-5-2,4 5-11,0 0 3,-9-6 8,9 6-3,-8-2-17,8 2 3,-9-5 0,9 5-2,-9-7-2,7 2-6,2 5 3,-9-7-6,4 2-5,5 5-2,-7-9-11,5 3 12,-1 0-6,3 6-2,-2-11 2,0 5-1,2 6-6,-1-10 2,1 10-2,3-13-2,-2 8 5,1-4-3,1 4 0,1-2-4,0 0 4,1 1-3,0-2-5,-1 1 4,1 3 1,0-2-2,4-2 3,-4 4 1,3-2 0,-3 1-1,0 0-10,0 0 7,3 1 2,-2 0-8,0 0 7,-6 4 3,14-5-5,-7 4 0,-1-2 1,-6 3-1,12 0-1,-12 0 5,14 3-4,-8-1 2,1 2 1,-2 0 14,2 0 1,1 3 5,-2 0-8,1 0 3,-1 2-2,-1 0 1,-1 1-9,0-1 7,0 0-5,-2 0 4,1 0-3,-3 0-4,1 1 1,-1-3-2,2 3 3,-2-10-1,0 19 1,-3-9-6,2 0 3,-1 1-1,-1 0 3,0 0 0,-1 0 2,2 0-3,-5 5 1,1-1-2,1-4-3,-2-1-1,1 3 5,-3 2-2,3-6-4,0 4 0,1-1 1,-1 1 0,1-2 0,-1 0 1,2 0-2,0 1-1,-1-1 4,1 1-3,1-3-1,-1 2 3,3-1-1,-1 0-4,2-1 4,0 1-4,0 0 2,2-3 1,-1 1 0,2-1-1,-2 0 2,2-2-4,-1 1 4,2 0-6,-4-6 6,8 6 4,-2-2-3,1-3-3,-1 0 4,-6-1-3,13 5 0,-4-4-2,-2-1-3,1 1 3,2-1 4,-10 0-5,18-2 4,-10 0 0,-1-1-2,0 1 3,-1-3-1,1 1-2,-1 0 2,0-2 1,0 0-2,-3 0 0,4-2-4,-3 0 4,1-1-1,0 2 0,-3-3 2,1 1-2,-2-1 0,1 0 0,-2 1 0,0-3 1,-2 1 0,1 3 2,-2-2-5,-2-1 3,2 3 0,-4-2 2,1-1 0,-3 4 0,0-3-3,0 3-2,0-3 4,-1 4 0,1-1-1,-1-2-4,-1 1-3,1 0 6,0 2 0,0 0-2,1 0 2,0 0 0,1 1 1,-1-1 0,2 0-3,0 2 0,2-2-37,-1 1-25,2 1-43,4 4-28,-8-11-26,4 7-119,0-1-304,4 5 135</inkml:trace>
  <inkml:trace contextRef="#ctx0" brushRef="#br0" timeOffset="48446.289">10120 11388 43,'0'0'97,"-5"-4"-18,5 4 7,-4-5 10,4 5 6,-5-6-14,5 6-11,-4-9-5,1 4-8,3 5-8,-1-9 0,1 9-7,-4-9-7,4 9-2,-2-12-3,2 12-1,0-10-12,0 10 0,0-9-3,0 9 9,4-9-6,-4 9-13,3-9 5,-3 9 0,4-8 0,-1 4-1,-3 4-11,6-8 9,-3 4-1,-3 4-7,10-5 9,-5 2-13,-5 3 7,8 0-4,-8 0 8,13 2 8,-13-2 0,14 3-3,-8 0 0,2 1-4,1 0 7,0 2 0,-2 1-1,1-2-1,-1 2-7,1 0 6,-3-2-1,1 1-5,-3 0-7,5 1 6,-4 0 0,0-2 1,-1 1-8,0 1 2,0-3 4,-1 2-5,-2-6 4,4 9 2,-4-9-3,4 10-3,-3-6 10,-1-4-2,1 8 2,-1-8-1,0 10-5,0-10 8,-2 9-11,2-9 8,-4 8-10,2-2 7,2-6-4,-6 8-1,2-3 5,1-1-1,-3 2 1,1 0 1,-1-1-4,-2 2-1,3-1 0,0 1 8,-1-1 10,-2 0 3,2 2-4,-1 1-3,2-2-6,-2 1 2,3-1 2,-1 4 4,-1-3 0,0 2-4,1-2 2,0 1-2,1 1 4,2 1 1,-2-3-4,1 2-3,2-1 0,0-2 4,-1 2-3,1-2-4,1-7 3,-1 15-1,1-7-7,0-8 5,2 12-1,-2-4-2,0-8-5,0 9 5,2-4-3,-2-5-1,1 9-2,-1-9 1,1 10 1,-1-10-3,0 0 1,1 7-2,-1-7-2,0 0 0,0 0 1,3 6 0,-3-6 0,0 0 0,0 0-1,0 0-5,0 0 7,0 0 1,0 0-3,19-11 3,-15 7-2,1 0-5,0 0 3,0 0 4,3-3 0,-3 4-2,1-2-4,1 1 5,-2 0-4,2 1 6,0-1-5,-7 4 2,13-5 2,-6 4-2,2-2 1,-9 3 0,13 0-4,-5 3-1,1-3 6,-2 2-1,1 1-6,2-2 7,1 3-4,-1 0-1,-1-4 0,1 3 4,-1 1-1,1-1 2,0 1 0,1-1 0,-5-3-5,2 3 4,-8-3-4,12 2 1,-5 0 3,-7-2-1,11-2-1,-11 2 3,11-5-2,-6 0-1,0 2-2,-5 3 2,10-6 0,-6 0-9,-4 6-22,5-9-28,-4 4-32,-1 5-32,4-9-24,-4 9-38,0 0-112,-3-13-322,3 13 142</inkml:trace>
  <inkml:trace contextRef="#ctx0" brushRef="#br0" timeOffset="49399.4141">9647 11996 32,'0'0'91,"0"0"-3,0 0-10,0 0-7,0 0-7,0 0-1,0 0-15,0 0-4,0 0 6,0 0-11,0 0 8,0 0-8,0 0-12,0 0 8,0 0-10,0 0 15,0 0 22,0 0-10,0 0-6,0 0 0,0 0 1,32-3-3,-24 3 20,3 0-6,1 0-10,1 0-5,0-2 4,6 2-2,1-3 4,0 0 12,7-1 1,-6 2-5,0-1-5,7-1-2,-1-1-5,3 2-2,-1-1-3,-8 2-6,8-3-3,-1 2-3,-1-1-5,-5 0 2,6 0-1,-8 2-7,2 1 0,0 1-3,0-2 2,-3 2-1,1-3 0,-2 2-6,0 0 1,0-1-5,-6 1 2,6 0 4,-5 0-5,1 0 0,3-3 0,-3 4-3,-3-2-1,2 0 6,1 0-2,-1-1-3,1 0-2,-3 2 2,0 0 0,-1-2-2,-2 3 2,-8 0-2,16 0 0,-10 0 1,-6 0 4,12-3-7,-12 3 4,11 0-1,-11 0-1,9 0-2,-9 0 1,0 0-2,11-2 3,-11 2 0,6-2 2,-6 2-3,0 0 2,10-3-2,-10 3-2,0 0 2,8-2 2,-8 2 1,0 0-2,6-2-4,-6 2 6,0 0-6,0 0 0,0 0 0,0 0 3,0 0-22,10-1-32,-10 1-53,0 0-28,0 0-48,0 0-119,0 0-326,0 0 145</inkml:trace>
  <inkml:trace contextRef="#ctx0" brushRef="#br0" timeOffset="50260.7422">9806 12155 8,'0'0'93,"0"0"4,0 0 9,0 0-2,0 0 3,0 0-2,0 0 10,0 0-7,0 20 5,0-20-10,-3 12-4,0-2-8,1 1 0,-1 0 1,-1 0-1,0 1-8,0-1 0,-2 0-12,3-2-4,-1 2-8,0 1-5,0-3-3,-1 1-3,3-3-8,0-2-4,2-5 2,-2 10-9,-1-5-1,3-5-5,0 0-1,-1 12-6,1-12 2,0 0-1,0 0-3,0 0 0,6 5-4,-6-5 0,10 2 0,-10-2-3,0 0 4,16-6-4,-11 4 3,4 0 0,-3-1-3,3-1-2,-1 1-2,1 2 2,0 1-1,-2-1-5,-7 1 5,14-4-4,-7 3-1,-7 1 5,13 0 1,-13 0-4,12 0 0,-12 0-6,11 0 8,-11 0-5,9 0 4,-9 0-4,0 0 0,10 1-9,-10-1-22,0 0-12,7 1-16,-7-1-28,0 0-17,6 3-18,-6-3-32,0 0-17,0 0-101,0 0-296,0 0 130</inkml:trace>
  <inkml:trace contextRef="#ctx0" brushRef="#br0" timeOffset="50583.9844">9968 12219 48,'0'0'95,"0"0"-4,0 0-1,0 0 2,0 0 14,-3 27-3,1-18-4,1 2-4,-1 2 12,0-1-9,0 5 18,-2-2-1,1 1 1,0 2-4,2-2-6,-3 3-6,3-2 0,0 0-4,-2 0-8,2 0-8,-1-2-6,1 1-9,0-3-5,0-1-5,1-2-5,0 1-6,0-1-4,-3 0-2,3-10-9,0 13-2,0-7-5,0-6-3,0 10-13,0-10-38,1 7-40,-1-7-41,0 0-53,0 0-201,0 0-397,0 0 176</inkml:trace>
  <inkml:trace contextRef="#ctx0" brushRef="#br0" timeOffset="51232.4218">10183 12391 148,'0'0'138,"12"-20"0,-12 20-1,5-9-23,1 1 5,-3 1-8,1-1-1,2-2-2,-2 1-6,3-1-12,-2-2-4,1 3-12,1-1-4,0-7-9,-2 7-6,-1-1-4,2 0-6,0-1-3,-2 1-3,-1 1-11,0 0 4,0 2-5,0 1-3,-1 0 0,-2 7-6,4-10 1,-3 3-1,-1 7-1,1-7-4,-1 7-5,0 0 4,1-10-4,-1 10 0,0 0-1,0 0 3,0 0-1,0 0 0,0 0-3,0 0 1,0 0 10,-1 24 24,0-11 3,0-2 6,-1 7 14,1 0 3,1 2-2,-1 5 2,-2 0 5,2-5 2,0-2-2,1 3-4,2 4 0,-3-4-4,2-2-7,0-2-6,2 0-3,-3 0-2,1-1 5,1-5-14,0 1-6,-1 0 1,2 0-6,-2-2 1,2-2-4,-1 1 5,0-1-9,-2-2-3,1 2-3,-1-8 0,2 12 2,-2-12 7,0 7-14,0-7 0,2 7-1,-2-7 3,0 0-3,2 7-3,-2-7 2,0 0-5,0 0-2,2 7-3,-2-7-7,0 0-11,0 0-17,0 0-16,1 7-18,-1-7-23,0 0-36,0 0-42,0 0-47,0 0-35,0 0-161,0 0-450,0 0 199</inkml:trace>
  <inkml:trace contextRef="#ctx0" brushRef="#br0" timeOffset="52311.5234">10933 11867 51,'0'0'99,"0"0"2,0 0-4,0 0 3,0 0 0,0 0 1,0 0-13,0 0-3,0 0-8,0 0 1,0 0-8,-12-2-8,12 2-2,0 0 10,0 0 11,0 0-2,0 0 0,0 0 11,0 0 6,0 0 13,26 4-14,-15-1-10,-2-6 5,4 6-14,0-3-2,-1 1-6,3-1-8,2-1 0,-1 1-6,2 0-4,-4 0-6,0 0-3,2-3-1,2 3-4,-5 0-3,1 0-6,-2-1-1,-2 1-2,3 0-2,-6-1-4,-7 1-3,15 1-2,-7-1 4,-8 0-6,11 1 1,-11-1-5,7 0 2,-7 0-3,10 0-2,-10 0-1,0 0-1,9 3-6,-9-3-32,0 0-22,0 0-31,0 0-40,0 0-13,0 0-21,0 0-25,7 1-160,-7-1-377,0 0 167</inkml:trace>
  <inkml:trace contextRef="#ctx0" brushRef="#br0" timeOffset="52881.836">10953 12032 47,'0'0'70,"0"0"-11,0 0 6,0 0 6,0 0-1,0 0-1,0 0-11,0 0-2,0 0 20,14 3 6,-14-3-3,0 0-1,0 0-1,10 0 8,-10 0-4,9 1-3,-9-1-8,12 0 9,-3 0 1,1 1-7,0-1-7,3 2-6,0-4 0,-2 2-3,3-1 1,0 0-3,0 0 4,4-1 0,0 0-4,-5 1 7,1-1-4,-1 1-3,0 0-1,-2-2-4,2 3-5,-2-3-5,1 3-5,-1-2 2,0-1 2,-1 1 4,-3 0-4,1 0-2,0-1 0,1 3-5,-9 0-5,12-4 1,-6 3-9,-6 1 1,7-3 1,-7 3-6,0 0 1,0 0-3,10-1-2,-10 1 1,0 0-1,0 0-2,0 0 0,0 0-4,0 0-2,0 0-20,0 0-34,0 0-49,0 0-59,0 0-58,0 0-178,0 0-429,0 0 190</inkml:trace>
  <inkml:trace contextRef="#ctx0" brushRef="#br0" timeOffset="58746.0938">11718 11625 74,'0'0'76,"0"0"-7,0 0-1,0 0-6,0 0 5,0 0-3,0 0 7,0 0 2,0 0 1,0 0-6,0 0-3,-20-10-7,20 10-2,0 0-5,0 0 14,0 0 0,0 0-11,-9-3-4,9 3-5,0 0 4,0 0 8,0 0-4,-5-5-9,5 5-5,-4-4-3,4 4-1,0 0-5,-5-7-6,5 7 4,0 0-7,-4-10-1,4 10-4,-2-10 3,2 10-6,0-11-1,0 11 3,-2-7-6,2 7 3,0-8 2,0 8-7,2-10 3,-2 10-7,2-10 6,-2 10-7,4-8 3,-1 0-4,0 3 5,0-1 1,0 0-6,0 0-1,1 1 4,0-1-2,-4 6-1,9-9 3,-7 3-1,2 2-3,-4 4 1,7-7 4,-3 4-8,-4 3 3,10-3 0,-10 3-1,10 0 0,-10 0 0,10 3 3,-3-1 16,0 0 4,2 1 2,-2 2 1,0 0-8,2 2 2,-1-2 0,-4 1-2,2 0-3,-1 2 0,0-3-2,2 2-1,-2 1-3,-1-2-3,1 3 2,-1-1-1,1 2 2,-1 0-2,-2-1-1,1-1 0,-1 1-1,1-4 1,-2 2-2,0 0 3,-1-7-4,2 14 1,-1-8 3,-1-6-5,0 11 3,0-11-3,0 11 1,0-11-2,-4 9 0,3-4 4,1-5-5,-5 11 3,1-7 1,-1 1-2,5-5 2,-9 9-7,4-5 3,-2 0 4,2 0-2,0 1-5,-1-2 6,1 1 0,0-2 0,-3 2-3,1 3 5,-1-2-1,1-1-2,-1 3-5,1-2 8,-1-1-4,0 0 0,3 2 0,0-2 3,0 2-2,-4-1-4,3 2 3,-1-3 3,3 2-1,-2 0-5,0 3 3,1-3 8,1 2 7,0-1 4,0-1-7,2 1 4,-1-1 2,-2 0-6,2 4-2,1-5 2,-1 2-3,2 0 1,1-7 0,-3 14 1,2-6-4,-1 1-6,2-2 8,0-7 1,-3 15 2,2-8 0,1 0-1,0-7 0,0 12-1,0-12-2,0 13 0,0-13 2,1 10 0,0-6-1,-1-4 0,2 12-2,-2-12 2,5 9-4,-5-9-1,1 8 1,-1-8 0,0 0-1,0 10-1,0-10-1,0 0-1,0 0 4,1 7-4,-1-7 2,0 0-3,0 0 2,0 0-2,0 0 1,0 0-1,0 0 2,3 5 0,-3-5-2,0 0 2,0 0 2,0 0-1,0 0-5,0 0 3,0 0 3,0 0-4,10-15 1,-10 15-1,6-7-2,-6 7 0,6-9 3,-6 9 1,5-8-1,-1 6-2,-4 2 0,8-7 0,-4 2 3,-4 5-2,8-7 2,-2 4-4,0 1 1,1-1-1,-7 3 1,15-6 0,-7 3 2,-8 3-1,13-1-2,-5 2 2,-8-1-1,12 0-1,-3 3 3,-2-2-2,-7-1 0,14 1 2,-5 2 2,0-2-6,0 3 5,-1-3 0,-1 2 0,-7-3-2,13 4 3,-6-3-1,-7-1-2,14 2-1,-7-2 0,-7 0 0,10 0 1,-10 0 1,10 0 1,-10 0-3,8-5 2,-8 5 0,9-3-2,-9 3 3,6-4-3,-6 4 3,8-7 0,-8 7-3,2-5 4,-2 5 0,7-5-2,-5 0 0,-2 5-4,3-10 6,-3 10-3,5-9 4,-3 6-3,-2 3-2,3-11 1,-3 11-2,4-8 4,-4 8-4,3-11 4,-3 11-6,2-8 2,-2 8 1,3-10-8,-3 10-23,0-6-28,0 6-16,0 0-31,2-6-23,-2 6-22,0 0-28,0 0-129,0 0-333,0 0 149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58:01.4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10144 4605 6,'0'0'114,"0"0"-1,0 0-7,0 0-2,0 0-12,0 0-3,0 0-1,0 0-12,0 0 2,0 0-7,0 0-12,0 0-2,0 0-5,0 0-3,0 0 5,0 0-4,0 0-5,24 6 11,-14-6-3,3 2 4,0-2 10,6 5 11,1-3-9,7-1 1,2 1-3,-1 3-4,-1-3-4,2-2-1,-1 3-6,0-1-4,0 3-2,-6-3-5,-3 1-1,3-2-9,-4 0 2,0 1-2,-6-2-4,1 1 0,-2 0-2,1-1-2,-1 0 2,-5 0-5,-6 0-3,13 0-2,-13 0 7,10 1-6,-10-1-5,0 0-10,9-2-18,-9 2-13,0 0-32,0 0-35,8-3-40,-8 3-22,0 0-26,0 0-126,0-8-337,0 8 150</inkml:trace>
  <inkml:trace contextRef="#ctx0" brushRef="#br0" timeOffset="578.125">10142 4793 113,'0'0'129,"0"0"0,0 0-8,0 0 7,0 0-5,25 4-2,-16-1 1,4-1 0,0 2 7,6 0-1,0 2-1,8-3 5,1 4-12,3-2 0,-1 2-3,4-1-7,-1 0-8,0 0-6,0 0-10,-5-1-9,1 1 0,-9-2-13,2-1-6,-4 1-8,-1-2-1,-1 0-9,-2 1 0,-4-2-2,1 1-6,-3-1-1,-1 0-3,-2 2-6,-5-3-2,10 0-9,-10 0-6,0 0-10,8 1-13,-8-1-25,0 0-34,0 0-44,0 0-67,0 0-47,0 0-154,0 0-420,0 0 186</inkml:trace>
  <inkml:trace contextRef="#ctx0" brushRef="#br0" timeOffset="1812.5">10296 7110 20,'0'0'70,"0"0"5,0 0-3,0 0 5,0 0-6,0 0-6,0 0 12,0 0 4,0 0-2,0 0 5,0 0-1,0 0 0,0 0-2,0 0 0,0 0-4,0 0 5,0 0 4,0 0-3,0 0-1,8 5 0,2-5-4,3 0-2,1 0-4,4 0-3,4 2-4,6-1-6,0-2 1,2 4-2,-1-1 1,0 0-8,0-4-4,1 2-8,-2 0 1,-8-2-5,2 4-3,0-4-1,-6 4-4,4-2-5,-8-2-1,0 2-1,-2 0-2,-3 0-4,-7 0-2,15-3 1,-10 3-3,-5 0-1,0 0 2,10-2-7,-10 2-9,0 0-4,0 0-17,0 0-12,0 0-15,0 0-27,0 0-27,0 0-25,0 0-16,0 0-22,0 0-143,0 0-339,-24 9 151</inkml:trace>
  <inkml:trace contextRef="#ctx0" brushRef="#br0" timeOffset="2304.6875">10345 7367 37,'0'0'89,"0"0"7,0 0-1,0 0 13,0 0-13,25-4 3,-18 5 3,-7-1-1,13 2 5,-2-2-1,-2 0-1,1 0 2,3 1 7,1-1-4,4 1-2,-1 0 2,2 1 4,2 1-2,-3 0-5,5-3-6,-1 4 0,-3-2 0,3 0 3,1 2-10,-1-3-7,-3 2-7,1 2-5,3-4-7,-5 2-2,3-2-1,-3 2-6,-6-1 1,1 0-2,0 0-5,-2-2 5,1 3-10,-5-3-1,0 0-6,1 2 3,-8-2-5,9 1 13,-9-1-15,0 0-2,0 0-1,14 4-4,-14-4-11,3 1-10,-3-1-21,0 0-28,0 0-36,0 0-53,0 0-77,0 0-81,0 0-185,0 0-514,0 0 227</inkml:trace>
  <inkml:trace contextRef="#ctx0" brushRef="#br0" timeOffset="4695.3125">8796 11855 74,'0'0'155,"8"3"-2,-8-3-9,11 0 4,-3 0-3,0 2-4,-8-2-8,15 0-6,-4 2-10,0-2 6,-1-2-6,3 2-2,1 2-11,4-2-5,1 0-8,-1 1-4,2 0-14,-2 0-4,2-1-7,0 2 0,-4-4-8,2 2-6,0 2-3,-1-1-7,-5-2-2,1 3-1,-3-2-8,-3 3-3,4-3-3,-11 0-1,13 0-7,-6 1-6,-7-1-10,0 0-9,12 0-12,-12 0-22,0 0-17,0 0-33,0 0-30,13-4-31,-13 4-27,3-5-149,-3 5-361,0 0 160</inkml:trace>
  <inkml:trace contextRef="#ctx0" brushRef="#br0" timeOffset="5187.5">8820 12080 56,'0'0'127,"0"0"-7,0 0-3,0 0 2,0 0-11,0 0-1,0 0-6,0 0-2,0 0 5,0 0-9,0 0 5,0 0-12,0 0 3,0 0-3,0 0 5,18 3-5,-18-3-3,8 0-3,-8 0-1,13 2 1,-7-2 1,3 1-1,4 0 1,-2 0 0,2 1-5,-1 0-2,2-1-3,5 3 8,2-1-3,-2-2 0,2 1-4,7 3-1,-7-4-5,-1 2-2,10-5 2,-1 1 3,-2 0-7,1 1 5,-6-1-13,-2 1-9,-1-2-3,-2 1 0,-4 2-13,-2-2 0,2 0-3,-3-1-9,0 2-10,-2-1-12,-8 1-14,0 0-10,13-3-20,-13 3-14,0 0-26,8 0-31,-8 0-40,0 0-49,0 0-28,0 0-220,0 0-493,0 0 219</inkml:trace>
  <inkml:trace contextRef="#ctx0" brushRef="#br0" timeOffset="7375">9706 11808 105,'0'0'125,"0"0"-2,0 0-13,0 0 5,-1-8-16,1 8 9,0 0-3,0 0 4,-2-8-10,2 8-1,0 0-13,-5-12-6,5 12-9,-1-6 0,1 6 5,0 0-4,-1-9 12,1 9-10,-1-8-5,1 8-11,0 0-4,-2-10-3,2 10-2,2-11-10,-2 11-3,1-17-4,1 13-2,2-3-1,-4 7-4,5-11-6,-2 4 3,1 1-6,1 1 5,1-2-3,0-1-5,1 2 0,-1-2-5,1 2 1,-1-2 0,3 2 1,-3 0-3,2 1-1,-1 1 4,0 3-5,-2-4-3,-5 5 4,12-3-3,-6 1 0,-6 2-4,12-1-2,-12 1 3,11 3-1,-4-1 0,-1 1-2,-1 1 3,0 0-1,0 1-1,0 0 4,2 2-1,2-1-1,-4-1 1,-1 1-1,2 2-3,-1-1 5,1 1-2,-2 1-1,-1-2 4,-1-1-5,1 3 3,1-1 0,-2-1 0,0 3 0,-1 0 3,-2-1-5,2-1 2,-2 2-6,-1-3 7,1 3-2,0 1 4,-2-1-1,1-3 1,-1 1 0,1 0-4,-1 2 0,0-2 4,1 2 2,-4 0-4,3-2-3,-2 2 3,0 0-1,2-5-2,-2 3-1,-1 1 4,3-1 0,-2 1-3,-1-4 3,2 1 3,-1 0-2,1 0-2,-4 0 2,2 1-1,-1 1-3,2-3 1,-1 4 1,-3-2-2,4 1 3,-2-1-1,1 0 1,0 2-1,-2-1 1,3 1 0,-2 1-3,1 0 4,-1 1 1,-1 0 1,1 0 0,1 0-1,-3 3 4,3-5 1,1 3 1,-1-1-1,1 0 4,-2 5-1,3-7 0,0 1 3,1 1-3,1-2 2,-1 2 0,1-1 0,0-2-1,0 1-3,1-4 1,1-5-6,-2 12 1,2-12 6,-1 9-4,1-9-1,-1 8-2,1-8 0,0 0 4,0 0-2,-3 9-3,3-9 2,0 0 1,0 0-1,0 0-1,0 0 1,0 0-2,0 0 2,0 0 0,0 0-1,4 7 2,-4-7-1,0 0-2,0 0 4,0 0 0,0 0 0,17-11-5,-17 11-1,8-8 0,-1 6 2,-3-4-5,1 1-2,0 1-2,-1 0 1,2-2-6,1 2 1,-2 1-2,1-1 4,-1 0-2,1 0 4,1-1-5,-2 1 4,-5 4 2,13-3-4,-6-2 2,0 4-1,1-2-1,-8 3-1,11-1 1,-11 1 1,13 1-3,-5-1 1,-1 2 3,1-1 3,2 3-6,1-1 6,-4 3-2,3-1 2,-1 0 0,-1 0 0,3 0 5,-2-1 5,2 2-7,0-2 1,-2-1-1,-2-1 0,-1 2 6,1-1-1,0 0 1,-7-3 4,11 2-1,-4 2 6,-1-3 4,-6-1 6,0 0 6,9 3 3,-9-3 6,5 2-2,-5-2 2,0 0-2,0 0-3,0 0-3,9-5-1,-9 5-3,6-5-8,-6 5 0,6-7-10,-6 7-13,5-10-15,-5 10-14,6-10-19,-6 10-22,7-13-4,-5 7-14,3-1-24,-1-3-32,1 1-31,0 2-24,2-2-131,-3 2-363,-4 7 161</inkml:trace>
  <inkml:trace contextRef="#ctx0" brushRef="#br0" timeOffset="8343.75">9172 14258 88,'0'0'97,"0"0"-2,-21-11-7,21 11 5,0 0-11,0 0-6,0 0-4,0 0 3,0 0-2,0 0-8,0 0-1,0 0 7,0 0 5,0 0 7,0 0-3,0 0-1,0 0-2,29 1-1,-18-3 1,-1 1 2,8-1 1,0 0-10,1-2-7,1 1-2,0-1-8,1 3-2,1-2-7,-1 1-7,-1-2-3,2 3-6,-4-2-8,2 1 4,2 0-19,-4-1-17,1-1-15,-2 3-20,-3-1-17,-2 0-23,0-3-18,-1 3-18,-2 0-16,-1 1-18,-8 1-90,10-2-265,-10 2 118</inkml:trace>
  <inkml:trace contextRef="#ctx0" brushRef="#br0" timeOffset="8828.125">9259 14437 53,'0'0'114,"0"0"6,0 0 15,0 0 0,0 0-6,0 0-12,24 9-5,-18-8-2,5 0-4,-3-1-9,3 2 0,-1-2-1,3 1-6,1-2-7,1 2-9,-2 0-7,6 1-3,-1-2-3,2-3-7,1 2-6,-3-1-5,1 1-4,-2 0-4,-2-1-2,-2-1-5,1 1-3,-4 0-4,3 2-3,-3-1 2,-2-1-12,2 1-4,-3 0-9,-7 1-13,12-1-11,-12 1-21,11 0-11,-11 0-17,8-2-23,-8 2-22,0 0-19,9 0-130,-9 0-294,0 0 130</inkml:trace>
  <inkml:trace contextRef="#ctx0" brushRef="#br0" timeOffset="24429.6875">9894 14241 8,'0'0'85,"0"0"-9,0 0 2,0 0-8,0 0 0,0 0-1,0 0 6,0 0-1,0 0-2,0 0 1,0 0 4,0 0-7,0 0 1,0 0 0,0 0 13,0 0-6,0 0-7,0 0-3,0 0-6,19-15-3,-11 8-1,-2-3-3,2 3-7,0-2-6,3-1 0,-3 1-7,-1-1 0,7-6-7,-1 2 1,-4-1-7,2 1-4,1 0 0,-1-1-6,0 1-18,-2-2 4,1 3 1,-4 1-3,1 0-5,-1 2 0,-2-2-3,1 2-1,-1 1 3,-2-1 1,1-2-2,-2 3 1,0 1-1,1 1 2,-2 7-5,1-10 9,-1 10-7,1-10 3,-1 10-1,0-9 8,0 9 1,0 0-5,0 0 4,0 0-1,-1-10 0,1 10 2,0 0-4,0 0 1,0 0-4,0 0 4,0 0 2,-1-8 2,1 8-4,0 0 4,0 0-5,0 0 7,0 0-3,0 0 2,0 0 3,0 0 11,0 0 4,0 0 8,0 0 1,0 33 8,-3-24 6,2 3 4,1 5 2,-1-1 2,1 2 0,-3 1-3,-1 6-3,3-2 4,-4 4-1,4-4-1,-2 2-1,3 1 0,-1-8-5,-3 8 2,0-9 0,0 3 1,4 1-2,-4-4-1,3 0-2,1 3 1,-3-5-3,3 2-3,0-1-2,-2-1-5,1-3 2,-3 2-6,4-2-2,-1 0 0,-3 0-3,4-2-3,-3 2-2,3 1 1,-4-3-2,3 2-3,1-1 4,-1 0-2,-2-2-3,1 3 3,2-2-1,-2-1-6,2-9-3,0 16-1,-1-10-6,1-6 1,-1 13-3,1-7-7,0-6-6,-3 9-4,3-9-13,-2 9-8,2-9-19,0 0-16,0 8-16,0-8-20,0 0-29,0 0-30,0 0-29,0 0-124,0 0-357,0 0 158</inkml:trace>
  <inkml:trace contextRef="#ctx0" brushRef="#br0" timeOffset="25210.9375">10271 14275 83,'10'-25'135,"-6"18"-4,2 1-14,1-2-1,-1-1-2,4-2-5,0-1-6,1-2-15,-1-1-5,-1 1-5,1 1-7,1-1-3,0 1-10,-2-1-5,1-1-2,-1 1-6,0 0-3,-2 3-9,0 0-1,-1-3 0,-1 2-4,1 2-3,-3-2-6,1 2 1,-1 0 0,-1-2-3,2 4 3,-3-1-2,1 0-3,-1 2-2,1-3 1,-2 1-1,0 9 1,3-12-5,-3 6 3,0 6 0,0-11-3,0 11 1,-1-9 4,1 9-2,0 0 2,1-11 0,-1 11 1,0 0-9,0 0 4,-3-7-5,3 7-1,0 0-1,0 0 0,0 0-1,0 0 2,0 0 0,0 0 8,0 0 0,-10 18 15,9-9-7,-2 3 8,1-1 9,-2 6 0,3-1 2,-4 1 1,1 3 3,1 3 1,-1 2 8,-1 1-4,3 0-1,-1 0-2,-1-1 4,2 0-2,-1 0 3,-1-1 0,3 1 1,-1-1-1,-1-3-3,2-2 1,-1 0-4,1 6-2,0-5 1,-2 4-3,1-5-2,0 1 4,0-2-7,-1-1-4,2 3 1,0-3-4,1 1-2,0 1-1,2-3-4,-3-1-4,1 1-2,0 1 1,0-1-3,0-5-1,-1-1-2,2 1-1,-1 0-3,0-1-9,3-3-10,-3-2-11,0-5-15,1 9-11,-1-9-8,0 0-17,0 0-20,0 0-34,0 0-47,0 0-24,0 0-50,0 0-150,0 0-432,0 0 191</inkml:trace>
  <inkml:trace contextRef="#ctx0" brushRef="#br0" timeOffset="26296.875">8804 16797 31,'0'0'110,"0"0"8,0 0-3,0 0 8,15 14-16,-15-14-6,12 3 7,-5-2-8,2 0-2,4-2-2,-1 0-4,5-2 1,0 0-7,-3 1-3,5-1-4,2 1-2,-2 0-12,0 0-1,0-1-8,0 3-3,2-3-13,-2 3 5,-5-3-7,5 3-2,0 0-8,-2-1 0,-4-2-5,-2 0-7,1 2-4,-1 1-8,-11 0-1,14-1-12,-6 1-16,-8 0-12,11 0-21,-11 0-18,8 0-17,-8 0-11,8-2-21,-8 2-2,0 0-7,11-1-90,-11 1-241,0 0 106</inkml:trace>
  <inkml:trace contextRef="#ctx0" brushRef="#br0" timeOffset="27000">8907 17026 80,'0'0'101,"0"0"-4,0 0 5,0 0-21,0 0 12,0 0 1,0 0 1,0 0-8,0 0 0,0 0-7,0 0 1,0 0-1,0 0 2,0 0 4,0 0-3,0 0-5,0 0 0,0 0-3,0 0-10,0 0 1,13 7-4,-13-7 2,5 3 0,-5-3-8,0 0-4,13 0-4,-13 0-1,13 0-1,-13 0 5,21 0-11,-10 0 4,2-3-2,0 3-6,4 0-1,-3-2-5,0 2 1,0-2-4,0 1-3,0-1-1,6 1-3,1-3-3,0 3 3,-1 0-6,1-2 3,-2 1-6,-1-2 4,-4 1-5,-1 0 1,-1-2-2,-2 3 0,2-2-5,-2 1 6,0 0-7,1-2 3,-11 5 4,18-5-5,-9 3-2,-9 2-2,15-3-2,-15 3 2,14-4-1,-14 4-3,10-4-4,-10 4-1,13-3 11,-13 3-9,0 0 2,10 0 2,-10 0-4,0 0 2,0 0-1,15 0-2,-15 0-1,0 0-7,0 0 4,11-2-16,-11 2 8,0 0-8,0 0-5,0 0-12,0 0-4,0 0-17,0 0-23,0 0-31,0 0-28,7-5-32,-7 5-140,0 0-345,0 0 153</inkml:trace>
  <inkml:trace contextRef="#ctx0" brushRef="#br0" timeOffset="33779.2967">9806 16583 5,'0'0'56,"0"0"3,0 0-8,0 0-7,0 0 2,0 0-14,0 0 1,0 0-5,0 0 16,0 0 0,0 0-5,0 0 3,-4 30-6,4-17 2,-2 2-5,1 5-5,0-4-2,-2 4 1,2-2-4,-2 7-15,0 2 6,0-7 1,3-1-1,-1 1-5,1-1 8,-1-2-2,-2 0 1,2-1-6,1 1 5,-3-5-1,1-2-9,0-3 1,1 1 2,0 1-3,-1-3 2,2-6 3,-1 11 0,1-11 1,-1 8-4,1-8-6,0 0 5,-3 7 11,3-7 11,0 0-7,0 0-1,0 0-7,0 0 6,0 0-10,0 0 4,0 0-3,0 0 0,0 0-2,8-26 15,-8 26-19,6-13 5,-2 3-1,0 5-3,-4 5-3,9-12-2,-4 3 12,2 2-7,-7 7-7,7-10 2,1 5 2,-8 5-2,10-7 0,-5 2 1,-5 5 2,0 0-7,15 0 2,-15 0 3,13 2 8,-13-2-11,15 12 6,-8-3-8,1 0 7,1 4-3,-3-1-1,6-1 4,-7 1-9,1-1 3,-1 0 5,1 5-6,-3-5 3,1 2-2,-3 0-7,2 1 17,-1-2-11,-2 0 17,0-2 11,0 2-14,-2 0 4,-1-1-2,-2 1 3,-1 0-3,-3 2 6,-1-2-1,-1-2-4,-1 1 6,-3-2-2,3-1-2,-5 0 14,2-1-6,2-3 2,2 0-4,-2 0-10,0 0 9,3-3 0,-2 2-2,1-3-1,1 0 0,10 0 1,-15-1 3,7-1 3,8 2 3,-12-5-8,7 2-1,1-1-3,4 4-14,-5-6 11,5 6 2,0 0-7,-4-9 1,4 9-3,0 0 7,-2-7-9,2 7-1,0 0 0,0 0 4,0 0-6,0 0 6,0 0-11,0 0 0,0 0-18,0 0-13,0 0-12,16 0-10,-16 0-12,0 0-26,0 0-8,0 0-17,0 0-85,12 7-224,-12-7 100</inkml:trace>
  <inkml:trace contextRef="#ctx0" brushRef="#br0" timeOffset="34568.3593">9839 16639 46,'0'0'44,"0"0"9,0 0 17,0 0 4,0 0-10,0 0 18,0 0-6,0 0-4,0 0-12,0 0 21,0 0-16,0 0-5,24 19-4,-24-19-3,10 3-4,-1-1 24,-9-2-3,18 2-7,-4 1-7,-2-2-1,1 0-4,6-1-6,0-1 1,-1 1-10,3-4-4,0 0-2,-1 2-3,-2 1-8,3-2 6,-9 1-6,1-2-1,0 2 1,-3-1-1,-10 3-5,15-1 4,-15 1-7,12-2 2,-12 2 2,10-4-6,-10 4 1,0 0-9,13-1 6,-13 1 0,0 0-29,0 0-25,0 0-40,0 0-38,14 1-128,-14-1-273,0 0 122</inkml:trace>
  <inkml:trace contextRef="#ctx0" brushRef="#br0" timeOffset="55548.8281">10935 4737 20,'0'0'97,"0"0"-19,0 0 14,0 0 1,0 0-5,0 0 1,0 0-7,0 0 2,0 0 3,0 0 5,0 0 0,0 0-6,0 0 4,0 0-2,0 0 3,0 0-5,0 0-6,0 0-5,0 0-1,0 0-6,0 0-4,0 0-1,0 0-8,0 0-2,0 0-6,-1-10 1,1 10-7,10-7-5,-5 2-3,2-2-4,0-1-3,0-1-3,3 2-3,0-6 1,0-1-4,3 0-1,-1 1 0,2-1-6,-3-1 3,2 1 14,0-1-5,-2 3-6,2-3-3,-1 1-9,-3 1-7,3 1-1,-3-2-2,-2 4-5,-1 0 3,4-3-2,-5 4-3,0 0-4,-2 2 1,1 1-4,-2-1 2,1 0 5,-3 7-1,4-9-1,-4 9 3,2-9-2,-2 9 3,2-5-1,-2 5 0,0 0-3,0 0 0,0 0-3,1-9 1,-1 9-3,0 0 3,0 0 1,0 0-1,0 0 2,0 0 2,0 0 0,0 0-3,0 0 4,0 0 3,0 0-1,0 0 3,0 0-3,-15 23 5,13-18 5,0 5-2,0 2 11,0-2 1,-1 7-5,1-1 8,-3-2-3,-1 13 8,2-2-3,-2 0 0,2 1 2,-2 0-4,1-2 4,2 1 0,1-1-4,-3-4 5,0 3 0,2-4-3,2-1 4,-2 0 1,1-1 3,-1 0-5,3-2-1,-1 2 0,-1-2 3,2-3-6,0 0 2,-1-1-2,1 0 0,0-2-2,0 0 2,0 0-4,0-9-1,0 16-1,0-8 6,-1 0-7,1-8 1,0 13-2,0-7-1,0-6-1,0 11 0,0-11 0,0 10-2,0-10-1,-1 9 2,1-9-4,0 10-6,0-10-9,0 0-5,-5 8-8,5-8-13,-3 7-4,3-7-18,0 0-12,0 0-23,-6 7-11,6-7-14,0 0-7,-5 2-13,5-2-121,0 0-285,-8 3 126</inkml:trace>
  <inkml:trace contextRef="#ctx0" brushRef="#br0" timeOffset="56572.2655">11698 4429 70,'0'0'93,"0"0"8,1-8-14,-1 8 1,2-8-4,-2 8 5,2-7-17,-2 7 7,0-10-8,0 10-11,0-8 18,0 8-7,-4-10 0,4 10 2,-3-10-1,3 10-7,-7-9-1,6 4-2,1 5 2,-7-9 1,7 9-4,-6-6-6,6 6-5,-9-5-7,5 1 0,4 4-4,-10-2-4,10 2-4,-10 0-7,10 0-2,-13 0 3,13 0-8,-10 4 3,3-1-7,1 1 3,0 3-1,-2 1-1,1-1 1,-1 3 3,1 0 0,0 0 4,-1 4-1,0 1-1,-2-1-1,1 1-2,0-1-1,3 3 3,-1 0-2,1 0 4,1-2-1,-3 2-4,3-1 3,0 0 4,1 2-5,2-6 0,-1 5-5,-1 0 1,2 1-1,0-1 5,2 2-1,0-2-3,2 2 0,-2-2-2,1 0-18,-1-3 0,1 3 3,0-4 3,2 0-3,1-1 6,0-1-1,-2 1 0,1 0 0,2 0-3,-2 0 2,1-2 1,0-1 1,0 3 0,0-3 3,1 0 5,0 2-3,2-4 4,-5 0-5,2-1-3,0-2 0,0 3-2,1-3 4,-1 2-2,0-2 3,2 0-2,-6-4 1,8 7 0,-2-5 2,-6-2-3,9 3 1,-9-3 0,13 0-2,-13 0 1,10-5 0,-10 5-2,13-6 1,-7 1 0,2 0 2,-2-3-3,2 0 1,-2 1-4,2-4-1,-2 2-5,2-2 5,0 1-2,1-4 0,0-3-1,-1 4 0,-3 1-4,1-2 4,-1 3-1,-1 0 5,-2-2-6,1 0 1,-1 2-5,1 2 8,-2-1-3,-1 0-3,0 1 0,0 9 3,-6-14-1,3 6 2,-1 1 3,-2 2-3,3-1 1,-2 0 2,5 6-3,-12-6 1,5 5 1,-2-3-1,0 4 0,9 0-3,-20 2 0,7 1-1,3-1 0,3 2-2,-4 2-11,1 0-6,-1-1-9,0 3-13,2-1-17,0-1-12,-4 2-23,6 0-21,0-1-27,1-1-18,1 2-125,-2 0-314,1-1 140</inkml:trace>
  <inkml:trace contextRef="#ctx0" brushRef="#br0" timeOffset="56978.5156">11877 4925 5,'-4'8'189,"4"-8"-1,0 0-10,0 0-8,4 9-8,-4-9-4,3 8 1,-1-3-10,-2-5-18,4 13-7,-4-6-13,1 3-7,-1 0-10,0 1-12,-1-1-7,-3 2-4,3 0-16,-2-3-21,1 3-20,-1-1-19,-2 0-24,1-1-22,-2 1-36,-3-3-19,4 1-24,1-2-24,4-7-129,-9 15-304,4-10 135</inkml:trace>
  <inkml:trace contextRef="#ctx0" brushRef="#br0" timeOffset="59681.6406">12120 4630 53,'0'0'98,"0"0"11,0 0-11,0 0 5,0 0-5,0 0-3,0 0 1,0 0 4,11-22 0,-8 15-5,3-2-5,1 1 1,-1-1-7,4 0-4,-3-2-2,4-3-3,-1 4-8,0-3-3,1 2-7,1-3-7,-3 1-3,0-1-6,3 1-6,-3 0-1,-1 2-4,-1 2 1,1-3-20,-2 3 4,1-1-7,-3-1-1,3 1 3,-2 1-4,-1 1-4,0-1 4,-2 1 2,1 2-5,-2-1 2,-1 7-3,4-10 2,-4 10-6,3-8 7,-3 8-4,1-7-4,-1 7 5,0 0-5,0 0-1,0 0-1,0 0 1,0 0 0,0 0 1,-13 22 2,9-10-1,0 4 8,-1 2-3,-1 2 0,0 8 2,2-8-2,-1 9 6,1-3-3,-1-2 1,0 3-3,1-2-2,1-6-1,1 5 3,-2-5 0,4-1-1,-3 1 2,2-3 6,1 1 2,-1-5-2,1 1 1,-2-1 3,1-3-3,4 0 1,-5 2-2,2-5 0,0-6-2,-1 13 0,1-6 0,0-7-3,0 9 1,0-9-3,0 9 1,0-9 1,0 0-6,1 7 0,-1-7-1,0 0-1,0 0-3,0 0-2,0 0-9,0 0-13,0 0-6,0 0-17,0 0-38,0 0-2,0 0-22,0 0-15,0 0-24,0 0-109,0 0-282,0 0 125</inkml:trace>
  <inkml:trace contextRef="#ctx0" brushRef="#br0" timeOffset="60806.6406">12599 4420 32,'0'0'113,"0"0"-6,-4-12 2,4 12-12,0 0-6,-1-8-9,1 8 4,0 0-7,0 0-5,0-9-5,0 9 8,0 0-3,-2-10-4,2 10-6,0 0-5,2-13-3,-2 13-5,2-8 0,1 4-2,-3 4-7,5-10 0,-5 10-6,4-9-1,2 4-4,-1 1-3,-1-1 1,4-1-3,-3 2-5,1 0-1,3-2-3,-2 2 2,2 1-3,-3 0-2,3 1 3,-3-1-2,-6 3-7,15 0 4,-7 2-5,1 1 0,-4 0-3,6 2 0,-4 0 2,0 2 0,0 1 6,-1-1-7,0 2-2,-1-1-1,-1 1 3,1 0-2,-2 2 6,-1 0-3,1-2 5,-2 2-1,0 0 1,2 0-4,-2-1 4,-1 2 0,0-3 2,-4 1-1,2 2-1,0-3-2,0 2 12,-2-2-5,1 3 1,-1-7-3,-1 4 5,0-1-2,-2-1-1,0 1 5,0 1 0,-1-1 7,-1-1-5,1 1-1,1-2 2,-3-1-3,1 5-3,-1-3 5,1-2-1,-1 2-2,3 1-2,-2-1 0,-3 0 1,5 0-1,-2 1 1,2-4 1,0 4-3,-1 2 0,4 0 1,-1-1-1,-2 0 10,0 2-2,2-2-2,0 3 0,2 0 2,-1-1 1,0-1-2,2 1-5,-2 0 3,2 1-2,2-3 2,-4 2 0,4-2-5,-2-1 6,1 0 2,0-2-3,1-6 1,0 15-3,0-6-4,0-9-1,1 12 1,-1-7-4,0-5 4,1 8-7,-1-8 3,0 0-2,0 9-1,0-9-3,0 0 3,0 8-3,0-8-2,0 0 2,0 0 0,0 0-3,0 0 0,0 0 1,0 0-3,0 0 3,20-11 0,-18 6-8,5 1 4,-4-1-7,3 0 1,1-2-6,-1 2-6,1-2 1,1 0 0,-1 0 1,-2 3 0,2-2 1,0 1 2,1-1-6,-2 1 2,1 0-2,-1 4-2,1-2-1,-7 3-1,12-4-3,-12 4 2,11-2 4,-11 2-1,13 2 2,-6-1-2,-7-1 1,13 4 8,-7-2-2,2-1-1,-2 1-1,2 1 4,-2-1 1,-6-2-1,14 4 5,-7-1-6,1-1 7,-8-2 0,13 0-4,-6 0 5,-7 0 4,9 0-3,-9 0 5,8 1-8,-8-1 4,0 0 2,12-1-1,-12 1-3,5-6-1,-5 6-11,0 0-19,4-6-23,-4 6-31,0 0-27,2-11-25,-2 11-32,0-8-162,0 8-363,0 0 162</inkml:trace>
  <inkml:trace contextRef="#ctx0" brushRef="#br0" timeOffset="61666.0156">12278 4749 49,'0'0'82,"0"0"-8,0 0-5,0 0 1,0 0-4,0 0-6,0 0 9,0 0-2,0 0-1,0 0-8,-5 14 3,5-14-5,-1 12-1,1-12 0,-1 12 3,-1-6-6,2 2 1,-1 1 6,0 0-15,1 0 3,-2 1-4,4 0 1,-4-2-6,1 2 3,1-1-3,0-9-3,1 17 0,-2-10-3,1 0-4,0-7 3,0 12-3,1-5-2,1 1 3,-2-8-1,-2 10-3,2-10-3,0 13 1,0-13-4,2 8-3,-2-8 2,0 7-7,0-7 1,0 0 1,1 10-3,-1-10 1,0 0-2,0 0 3,0 8-7,0-8 2,0 0 0,0 0-5,0 0-6,0 0-1,0 0-17,0 0-10,0 0-14,0 0-14,0 0-28,0 0-13,0 0-15,0 0-17,0 0-95,0 0-245,0 0 110</inkml:trace>
  <inkml:trace contextRef="#ctx0" brushRef="#br0" timeOffset="75595.7031">11236 6982 13,'0'0'110,"-4"-7"-3,4 7-5,0 0-10,-6-8 7,6 8-7,0 0 0,-3-5-3,3 5-4,0 0-1,-3-6-2,3 6-7,0 0 1,0 0-6,-7-6 5,7 6-11,0 0-4,-4-6-2,4 6-9,0 0 2,-4-8-6,4 8 3,-3-5-11,3 5-3,-4-9-7,4 9 1,-1-6-8,1 6 2,0-13-2,0 13-4,3-8-1,-3 8 1,1-11-1,0 5-7,-1 6 2,3-11 1,-2 5-4,-1 6-1,5-9 2,-3 3 1,-2 6-6,7-9 2,-3 4-6,0 2 5,0-2-4,-4 5 0,7-7-1,-1 5 0,-2-3-1,-4 5 2,9-7 3,-5 6-7,-4 1 2,11-4-2,-5 2 1,-6 2 2,10-1-6,-10 1 1,10 1 6,-10-1-3,13 3 5,-7 0-6,-6-3 2,11 4 0,-6 1 0,2-3 4,-1 3-6,-1 0 4,-1 0-1,1-1-2,-5-4 2,9 8-1,-4-3-1,-1-1 3,-1 1 0,1 2 0,-1-2-1,1 1 3,-4-6-4,4 11 2,-1-5 4,-3-6 1,3 11 1,-3-4-2,0-7 4,1 12-4,-1-7 3,0-5 0,-1 14 7,-2-7-5,3 1 3,-3-1-1,0 1-2,0 2-1,1-2 4,-2 2-2,0 1 0,-1-1-7,0 1 10,0-2-3,-2 3-4,1-4 2,0 5 3,-2 1-1,-1-2 0,1-1-3,1 2 1,-1 1 0,0-3 2,3 0-2,-2-1 0,1-1 2,0 3 3,0 0-5,1-4 3,-2 4 1,1-3 4,-2 3-6,2-3 5,1 2-3,-3-1 3,1-1 1,0 1 2,3 0 2,-2 2 1,-1-2-1,1 0 4,-2-1-2,2 3-3,-1-2 3,0-1-5,1 1 6,0-1 1,1 0-3,0-1 3,1 2-1,0 0-5,-2-2 1,4-1-2,-2 3-2,1-4-1,1 0 5,-1 2-5,2-2 0,1-6-6,-4 10 8,4-10-2,-2 9-1,2-9-4,0 10 0,0-10-1,-1 7 0,1-7-2,0 0-1,0 0 3,1 10-2,-1-10 0,0 0 2,0 0-2,0 0 2,0 0-5,0 0 4,0 0 0,0 0-3,0 0 1,0 0-1,0 0 0,0 0-1,0 0 1,0 0-2,0 0 4,16-14-7,-12 8-6,1 2 1,0-1-9,3-2-1,-3 2 1,0 0 1,2 0 0,-3 0 0,1 1 0,-5 4 2,11-6-4,-6 4 0,-5 2 1,10-4 3,-10 4-4,10-2 2,-10 2 1,13 2 3,-7 0 1,1 2 1,-1-1-4,3 1 4,0-2 4,-3 4 0,1-1-4,-1-1 5,6 0-2,-5 0 0,0 1 3,1-3 1,0 0 0,-1 0 1,-7-2 1,11 3-1,-3-3-1,-8 0 1,11 0 0,-11 0 2,15-3-7,-9 1 5,3-2 1,-3-2 3,1 3-2,0-1 6,0 0-9,-1-3 0,-1 3 0,0 0 6,2-1-5,-4-1-3,1 0 1,-4 6-5,8-6-4,-8 6-6,4-7-12,-4 7-12,4-5-12,-4 5-20,0 0-22,2-5-20,-2 5-20,0 0-36,0 0-155,0 0-352,2-8 156</inkml:trace>
  <inkml:trace contextRef="#ctx0" brushRef="#br0" timeOffset="76494.1406">11638 6829 73,'-2'5'124,"-1"6"-8,-1-1 2,1 1 0,0 5-2,0-1-2,0 2-1,1 0-6,-1 0-1,1 0-9,1 2-1,-1 1-3,1-1 0,2 5-6,-3-5-2,1 0 4,1-1-13,-2 3-1,2-3-4,0 1-7,2-2-1,-1 0-2,1 0-7,0-2-2,-1-2-4,3 0-3,-1-1-3,0-2-1,2 1-6,-1-1 0,1 0-3,-2-3-6,-1 0-1,3-2-3,2 3-7,-2-3 4,3 2-2,-3-3 2,2 0-7,-2 0-1,1-1 2,1 3-3,0-3-1,-7-3 1,10 2-2,-4-1-1,-6-1 1,11 5-2,-11-5 2,12-3-3,-12 3 0,9-2 2,-1 0-1,-1 0-1,0-2 1,-1 0-2,3-3-2,1 1 2,-5 1 0,5-3-1,-3 2 0,2-5 0,-3 2-2,1 0 0,-1 1 0,-1-1 1,3 0-1,-2-1 1,1 0-2,-1 0 0,-1 1-1,3-3 1,-3 3-3,0-2 1,2-3 2,-2 1 1,0 3-2,0-2 1,0-4 0,0 2-2,-1-2 0,-1 5 5,3 0-1,-1-5-4,-1-1-1,-2 5 1,1 0-1,0-5 4,-2 2-7,0-2 2,-2 6 0,2-5 0,-1 3 3,1-2-3,-3-2-1,2 6 1,-1 0-1,-1-2-2,-2 2 0,3-1 4,-3-1-2,2 2-1,-6-3 1,4 3 2,-1 0 0,1 3-4,-1-1 3,1 1-2,-3 1 5,0 0 2,4 2-4,-4-2-2,1 3 5,6 4-4,-10-9-3,6 7 0,4 2-5,-12-6-12,7 5-1,5 1-6,-17-1-6,17 1 0,-16 3-10,8 0-5,-2 1-3,0 3-14,-2 0-8,2 1-14,-2 2-7,1 1-32,-1-1-22,0 5-145,-1-1-321,1 8 142</inkml:trace>
  <inkml:trace contextRef="#ctx0" brushRef="#br0" timeOffset="78220.7031">12149 7274 42,'0'0'101,"4"-6"6,-4 6-6,3-7 13,-3 7-3,4-5 3,-4 5 5,7-4 1,-7 4-6,0 0-6,5-6-4,-5 6 5,0 0 8,0 0-2,0 0 2,0 0-3,9 11-1,-9-11 3,4 13-2,-4-6-4,1-1-6,-3 5-10,2-1-4,0 2-9,-2 0-7,0-2 0,-1 2-15,1 1-10,-2-2-19,1 1-22,-2 0-27,-1-2-36,1 2-38,1 0-50,0-3-45,1-1-55,-3-1-124,2-2-399,-1 0 177</inkml:trace>
  <inkml:trace contextRef="#ctx0" brushRef="#br0" timeOffset="80158.2031">12408 7085 47,'6'-8'109,"-4"3"-6,-2 5 4,7-9-7,-2 3 3,1-2-4,0-1-7,2 0 1,-1 0-17,0 0-8,1 0 3,0 1 1,-2-2-6,0-1-6,3 3-6,0-6-14,-1 4 19,-1 2-17,1-3-9,-1 1-1,0 0-1,2 1-4,-4-1-2,0 3-4,1-3 1,-1 1-2,0 2-1,2-3-1,-3 4-4,0-2-6,-1 2-5,1 1 7,-1-1 0,-3 6 11,3-8-14,-3 8-1,3-9 7,-3 9 2,0 0-2,0-8 2,0 8 3,0 0-4,0 0 6,0-8-2,0 8-8,0 0 4,0 0-1,0 0-3,0 0 5,0 0 3,0 0-12,0 0 6,0 0-6,0 0-2,0 0 1,0 0 3,0 0 1,0 0 12,0 0-1,-16 12 0,13-4 6,1 0 5,-2 1-1,1 4 3,0-2-3,2 4 4,-5 2 3,3 0 7,-1 1-4,0 0 4,3 1-1,-2 0 3,0 6 1,2-1 2,-4 0 0,3 1 1,0-6-5,0 1-4,-1 1-1,2-2-1,-3-2-3,3 2 1,-1-2-6,1-2 3,0 2-7,1-5-1,0 1-2,-1-2 1,1-1-7,0-1-1,0 1 2,0-10-2,0 14-3,1-9 3,-1-5-5,0 13 2,0-13-8,2 10 3,-2-10 1,-1 7-2,1-7-3,0 7 1,0-7-2,0 0 3,0 0-4,0 8 1,0-8-1,0 0 5,0 0-5,0 0 0,-1 10-1,1-10-4,0 0 8,0 0-4,0 0-1,0 0-2,0 8 2,0-8 1,0 0-6,0 0 3,0 0-8,0 0-3,0 0-7,0 0-9,0 0-10,0 0-12,0 0-16,0 0-13,0 0-18,0 0-40,0 0-27,0 0-39,0 0-206,0 0-444,0 0 197</inkml:trace>
  <inkml:trace contextRef="#ctx0" brushRef="#br0" timeOffset="81126.9531">13169 6707 92,'0'0'103,"-3"-8"-7,3 8 14,0 0-9,-2-8 3,2 8-4,-4-7-12,4 7-6,0 0 2,-5-7-3,5 7-7,-4-7 2,4 7-8,-4-5-6,4 5-4,-6-4-7,6 4-1,-8-4-5,8 4-5,-10-1-3,10 1 0,0 0-3,-17 1-7,17-1 4,-12 3 3,5-1 0,1 1-3,-2 4 1,-2-1 5,1 0 0,0 0-2,-3 0 2,2 3 2,0 2-3,-1 2 6,0 3 1,2-7 5,0 4 1,0 3-3,2-4-1,-1 3-1,-1-1 4,4-2-2,-1 5-4,0 0-1,3 1-2,-2 0 0,1-2-2,3 1-4,-2 0 1,3 0-3,0 1 2,1-1-1,-2 0-3,1 3-2,0-3 0,0-1-3,1 2-1,2-1 0,-3 2 0,1-5-6,2 3 8,-1-2-7,1 2-4,-1-6 3,-1 1-1,2-1-5,0-1 0,2 1 0,0-1-5,0-2 6,1-1-3,-2 0-4,3 0 3,0 0-2,1-3-1,-1 2 1,2-4 1,1 3-1,0-2 1,0-1-3,0-2 10,-1 0-12,4 0-1,-4-1 0,2 1-2,-2-1-1,3-2 1,-2 1-7,0-1 5,0-2-2,2 1-2,-3 0 2,0-2-1,1-1-3,-1 2 4,0-4 0,0 2-1,-2-2 0,0 1 0,1 0-1,-4-1 2,3 0 0,-3 1 3,0-2-3,-2-1 1,2 0 2,-1 0 7,-3 1-5,0-1-1,-2 1-1,1 1 5,-1-1 0,-2 0 0,-1 1 1,-1 0 4,-2 1-1,1 1 7,-2 0-5,-1-1 0,1 2-3,-1 2-1,-2 0-3,1-1 1,-2 5-3,-1-1 3,1 0-3,-1 2-4,1 0-7,1 4-9,-1-3-19,0 3-11,-1 0-15,1 1-13,-2 2-25,1 2-24,4-3-12,-1-1-30,4 2-27,-2 0-179,-3 0-405,3 1 180</inkml:trace>
  <inkml:trace contextRef="#ctx0" brushRef="#br0" timeOffset="115141.6015">11077 9269 104,'0'0'99,"0"0"-5,0 0 0,0 0-4,0 0 2,1-8-3,-1 8-3,0 0-3,0 0 1,0 0-2,0 0-3,0 0-6,0 0-2,-4-9-7,4 9-4,0 0-5,0 0-3,0 0-7,0 0 0,0 0-1,0 0 0,0 0-7,2-8-6,-2 8-2,0 0 2,0 0-7,4-11-4,-4 11-1,5-6 1,-5 6-5,6-7-2,-3 2 1,-3 5 1,10-7-5,-6 2-3,-4 5 0,7-9 0,-1 4 2,0 2 1,-1-1-3,1 2-2,-6 2-2,11-4 4,-11 4-4,8 0 11,-8 0 2,8 5 5,-4-1-3,-4-4 7,6 10 5,-3-4 3,0 6 0,-2-2-8,-1 0 3,0 7 0,-1-3 0,-1 0-7,-3 1 3,0-1-3,-1 1-2,-2 2 5,2-3 0,-2-2-4,-1 3-1,0-1-4,0 0-1,0-5-1,0 2-2,-1-4-1,1 1 3,0 0-6,-2-2 5,3 1-2,0 1-1,2-6-4,0 1-2,0 1 4,6-4-1,-7 4-3,7-4 0,-9 1 2,9-1-4,0 0-9,0 0 10,0 0-4,0 0 4,0 0-4,-4-12 3,4 12-2,0 0 1,0 0-2,14-14-2,-9 10-1,0-1 1,3 1-4,1-1 3,0-2 1,-1 3-2,3 1 1,-2 0 1,0 1-1,1-3 3,-1 4-2,1 1-1,2 1-3,-3-1 5,1 3 0,1 2-1,-2 0-2,0 0 2,1 2 2,-1 1-1,0 1-1,-1 0 4,0 1-4,-3 0 2,0 2 3,0-1-2,-1 1 1,2 4 1,-5-5-1,2 2 1,-2-1 4,-1 0 6,0 1 1,-1-2 4,-2 3 6,0-1 10,-1-1-3,0-2 3,0 1-4,-1-3 3,0 2 1,-2-1-3,-1 0-2,-1-1 1,0 1-2,-3-1-5,2-1-3,-5 1 4,-1-1-8,5-2 3,-3 0-5,3-1-3,-2-1 1,0 2-1,-1-2 0,2-1-1,1-2-2,-2 2 0,5-2-1,8 0-4,-19-3 3,11 2-2,1-3 0,-2 0 0,-1 1 1,4-1 0,0 1-3,6 3 3,-13-5-2,11 1 0,2 4-1,-8-6 1,4 2-2,4 4 4,0 0-6,-6-4 4,6 4 0,0 0 0,0 0-1,-4-6-1,4 6 2,0 0-4,0 0 1,0 0 1,0 0-2,0 0 0,0 0-10,0 0-8,0 0-12,0 0-9,0 0-11,0 0-21,0 0-21,0 0-21,0 0-24,0 0-27,18 10-20,-18-10-159,0 0-376,0 0 167</inkml:trace>
  <inkml:trace contextRef="#ctx0" brushRef="#br0" timeOffset="127594.7265">10208 9442 54,'0'0'58,"0"0"4,0 0-4,0 0-8,0 0 3,-5-6 0,5 6-5,0 0 5,0 0-5,0 0-3,0 0 0,0 0 3,0 0-5,0 0 11,0 0-18,0 0 6,0 0-6,0 0 12,0 0 0,0 0-6,-8-2-8,8 2 12,0 0-13,0 0 1,0 0-2,0 0-2,0 0-4,0 0 3,0 0 6,0 0-13,0 0 4,0 0 0,0 0 0,0 0-2,0 0-2,26 4-2,-26-4 11,14 2 0,-3 0 3,0-2-9,2 1 14,-1-1-10,5 0-1,1 0 11,-2 0-8,2 0-3,1 0-2,-1 0 5,3 0-3,-1 0 1,-2-3-5,1 3-1,0-1-6,-1 0 5,-5 1-1,0-2-2,-3 1-6,-1 0 4,1 1-2,-10 0-1,14 0-2,-6 0 3,-8 0 0,11 0-1,-11 0-2,12-1-2,-12 1-1,9 0 0,-9 0 1,9-2-1,-9 2-6,9-2 5,-9 2-5,0 0 4,8-1-2,-8 1-5,0 0 1,0 0-3,0 0-1,7-2-20,-7 2-22,0 0-24,0 0-21,0 0-29,0 0-25,0 0-25,0 0-95,0 0-285,0 0 126</inkml:trace>
  <inkml:trace contextRef="#ctx0" brushRef="#br0" timeOffset="128250.9765">10157 9597 52,'0'0'68,"0"0"-5,0 0-5,0 0 4,0 0-5,0 0-7,0 0-1,0 0 1,0 0 24,0 0-2,0 0-8,0 0-12,0 0 7,29 1 2,-22 1-4,4-1 0,2 0 4,-1 0 1,5 2-8,0-2-3,3 2-4,-2-1 0,2-2-1,0 2-6,-2-1-6,1-1-4,-2 2 6,1-2 5,-3 0-2,-2 1-7,1-1-2,0 0 4,-4 0-6,3 0-4,-3-1 3,-2 1 5,-1-2 1,-7 2 3,14-1 1,-14 1-4,12 0 1,-12 0 3,11-1 0,-11 1 1,9-1-5,-9 1 5,0 0-6,9-2 0,-9 2 2,0 0 1,0 0-4,10-3-7,-10 3 0,0 0-2,8 0 0,-8 0-9,0 0 4,0 0-4,0 0 3,0 0-1,5-4-7,-5 4 1,0 0 1,0 0-5,0 0 0,0 0-3,0 0-14,0 0-18,0 0-12,0 0-26,0 0-20,0 0-32,0 0-41,0 0-173,0 0-363,0 0 161</inkml:trace>
  <inkml:trace contextRef="#ctx0" brushRef="#br0" timeOffset="131297.8514">11523 9409 66,'0'0'125,"0"0"-4,0 0-1,0 0-9,0 0-1,0 0-13,0 0-6,0 0-2,0 0-3,0 0-5,0 0 1,0 0-4,0 0-4,0 0-2,0 0 3,-5-12-8,5 12 1,0 0-9,0 0-4,0 0-1,-3-11-12,3 11 1,-1-8-2,1 8-7,0 0-2,-1-10-1,1 10 1,0-12-5,0 12-4,0-11-2,0 11-4,0-10 2,0 10-3,1-11-1,-1 11-2,1-10-4,-1 10 2,4-12-3,-4 6 4,4 0-4,-4 6-2,4-12 1,0 8-2,-1-2-3,-3 6 6,7-10-2,-4 3-3,0 3 0,4-1-3,-4 0 3,3 0-1,-3 1 1,3-2-4,-3-1 1,4 4-1,-4-3 2,3 3 3,-6 3-2,10-9-3,-6 4 3,1 2-8,-5 3 8,10-5-4,-10 5-2,6-5 4,0 3-1,-6 2 1,10-5-2,-10 5 2,9-4 1,-9 4 1,9 0-1,-9 0-3,0 0 4,15 3-4,-10-2 1,-5-1 1,8 3-1,-8-3-1,8 5 0,-5-2 1,-3-3 3,10 6 0,-10-6 0,6 3-2,-6-3 0,6 5-2,-6-5-1,7 7 3,-6-2 0,-1-5 0,5 7-2,-5-7 4,-3 9-2,3-9-2,3 11 1,-3-11-2,-3 13 6,2-7-4,1-6 1,-2 15 4,-1-6-4,0-2 6,1 0-7,-2 1 3,-1 1-1,1 1-4,-4-3 6,2 4-2,1-5-2,0 4 3,-2-1-1,1-4 1,1 4 1,-3-1 1,2 1-2,-1-1 0,-1 2-3,2-1 3,0 1 4,-2-3 2,1 3-2,0 0-2,2-1 3,-3-1 0,1 1-2,-1-1 0,3 1-3,-1-1 0,0 1 2,1-2-1,-2 0 0,2 1-1,1-1-3,0-2 4,1 3 1,-1-3-9,2 2 7,-2 2-2,4-9 0,-2 8 3,-1-1 3,3-7-6,-1 9 0,1-9-4,0 10 5,0-10-1,2 10 4,0-5-5,-2-5 0,1 9-3,3-4 1,-4-5 8,3 10-5,0-8 6,-3-2-8,5 9 2,0-6 3,-5-3-2,7 9-5,-3-6-1,2 0 6,-6-3 2,8 5-3,-8-5 1,7 5 1,-7-5 0,9 2-5,-9-2 4,10 2 2,-10-2-7,8 2 8,-8-2-1,9 0-5,-9 0 0,9 1-2,-9-1 4,0 0 5,9 0-8,-9 0 0,0 0 5,0 0-1,13-1-4,-13 1 3,7-2 0,-7 2 1,0 0-3,9-2-1,-9 2 5,8-5-2,-8 5 0,8-2 0,-2-1 2,-6 3 2,8-3-2,-3-1-2,-5 4-1,6-6 2,-6 6-2,12-4-4,-7 0 5,-5 4 3,9-5-7,-5 2 5,-4 3 3,7-5-5,-7 5 1,7-5 2,-7 5 0,5-4-3,-5 4 2,6-4 2,-6 4 1,4-6-3,-4 6 4,4-7 3,-4 7 1,0 0 1,2-9 4,-2 9 4,-1-10 3,1 10 2,0 0 8,-2-11-2,2 11-1,-3-11 6,3 11 3,-5-13-6,1 7 0,0 1 8,-1-2-1,0-1-3,-1-1-4,0 1-4,0 1-5,-2-3 2,0 3 2,1-1-10,-2-1-2,0-1-2,3 3 1,-1-3-3,1 1 1,0 0-4,-3 1 3,2 0-5,0-1-1,-1 3 2,0-3-2,2 2 1,-2-2-2,2 4-1,2-1 0,-2-1 1,1 3 1,1-1-6,4 5-5,-8-8-5,4 4-6,4 4-11,-7-8-13,7 8-16,-3-6-12,3 6-25,-4-6-18,4 6-27,0 0-16,0 0-29,0-10-17,0 10-126,0 0-353,0 0 157</inkml:trace>
  <inkml:trace contextRef="#ctx0" brushRef="#br0" timeOffset="132063.4765">11982 9679 4,'0'0'111,"0"0"-9,0 0 1,0 0-7,-3-11 10,3 11-15,0 0-6,0 0 6,0 0-8,-7-8 3,7 8-4,0 0-7,0 0-4,-7-4-6,7 4-6,0 0-1,0 0 1,-5-7-14,5 7 1,0 0 7,-3-9-3,3 9-1,0 0-11,0 0 8,0 0-4,-1-8-4,1 8-4,0 0 1,0 0-6,0 0 1,0 0-2,3-10 4,-3 10-5,0 0 12,6-7 10,-6 7 0,9 0-3,-9 0 15,10 0 2,-10 0 10,0 0 3,14 4-8,-8-1 3,-2 1 12,2 2 1,-3-2-3,3 0-3,-3 3-9,-1-1-1,-1 2 18,0 0-19,-3 3-3,-2 0-7,0 1-9,-1-1-3,-3 3-5,-3 1-32,-1-2-24,-2 0-35,0-1-31,0 0-46,1-2-60,4 0-52,-2-1-230,-2 1-509,3-2 226</inkml:trace>
  <inkml:trace contextRef="#ctx0" brushRef="#br0" timeOffset="134594.7265">12277 9334 59,'0'0'110,"0"0"-6,0 0-15,0 0-10,0 0 10,0 0-3,0 0-7,0 0 0,0 0-3,0 0-17,-19-8 2,19 8-3,0 0 0,0 0 4,-7-4-11,7 4 0,0 0-6,-6-7-1,6 7-1,-4-5-4,4 5 1,0 0 5,-4-9-9,4 9 1,-1-8-6,1 8-6,-1-9-2,1 9 4,0 0-4,0-15-6,0 15 0,0-8-2,0 8-1,2-9 7,-2 9-9,3-5-7,-3 5 7,4-7-1,-4 7 2,7-8 0,-3 5-3,1-1-3,-1-2 0,1 2 3,0 0 2,-5 4-10,12-8 6,-7 4 4,1-1-8,0 1 3,-6 4-4,12-4-2,-7 0-2,2 2 5,-2-2-2,-5 4 3,11-4 0,-6 1 0,-5 3-5,8-1 1,-8 1 2,8-3-12,-8 3 13,10 0-5,-10 0-2,9 3 3,-9-3 5,9 1-4,-9-1 3,6 8 4,-1-5-6,-1 2 4,0 0 6,0 1-5,0 1-1,-2-3-1,1 2 1,-3-6 5,6 14-4,-3-9 11,-1 5-3,1-3-1,-3 2-11,1-3 11,-1-6-3,1 15 1,-1-5 2,-1-1 0,1 0 0,0 2 3,1-2 0,-1-2 2,-1 2-1,0 1 4,-2-2-8,2-1 3,0 0 0,-2 0 1,1 1-5,-1-1 5,-1 2-1,2-2 3,-2-1-1,1 3-1,-1-4 2,1 0-6,-1 2 4,-1-1 0,-2 0-3,4 1-1,-4 1-3,2-3 3,-3 3 1,2-3-4,-2 3-1,3-5 0,-1 3-2,-2 2 0,0-3-2,1 2 2,2-2-2,-4 2 5,1-2-2,0 0-1,2 3-2,-2-1 0,3-3-1,-1 4 6,1-3-5,1 2 3,-2-2-1,2 0-3,-1 2-3,1 0 5,0-1-1,0 0-2,0 0 3,0 0-2,2 1 3,-2-1-1,4-6-2,-5 11 2,4-3 3,-2-3-3,3-5-2,-3 13 2,3-7-2,0-6 2,0 14-4,0-14 3,2 8-6,-2-8 3,0 7-1,0-7 4,1 7 3,-1-7-6,3 6 1,-3-6-1,0 0 2,2 6 0,-2-6 0,0 0 5,0 0-5,4 5 1,-4-5 1,0 0 0,0 0-4,0 0 2,0 0 0,0 0 0,0 0-1,0 0 1,0 0-3,18-9 4,-18 9-4,5-5 2,-5 5-3,8-5-2,-4 0 0,-4 5 5,10-7-2,-6 4 1,-4 3-5,9-7 4,-4 3-2,-5 4-1,12-3-3,-8 0 5,-4 3-1,11-3-3,-11 3 0,10-2 1,-10 2 0,10-3-1,-10 3 3,9 3-2,-9-3 2,13 2 0,-8 1-1,0-1 1,1 2 0,-1-1-2,3 1 3,-2 0 0,1-1-3,-2 0 6,1 1-5,-6-4 3,13 5-1,-4-2 4,-2-1-8,1-2 8,-8 0-7,12 2 3,-12-2 0,11-2-3,-11 2 1,12-3 5,-7 1-2,-5 2 3,9-2-9,-9 2 8,6-7 0,-6 7-2,8-5-1,-8 5 1,5-8-2,-5 8 2,5-7-4,-5 7 2,4-6 0,-4 6 0,5-8-6,-2 4-16,-3 4-19,0 0-16,5-11-27,-5 11-24,0 0-27,1-10-28,-1 10-27,0-7-170,0 7-390,0 0 173</inkml:trace>
  <inkml:trace contextRef="#ctx0" brushRef="#br0" timeOffset="135618.164">12796 9251 129,'0'0'119,"0"0"-5,0 0-3,0 0-7,0 0 6,0 0-2,-13-7-8,13 7-2,0 0-13,0-14-10,0 14-10,3-11 9,-2 5 0,-1 6-3,2-12-11,0 5-5,0-2-8,2 1-5,-3 0-3,2 3-3,1-2-1,-2 2-5,2-1-4,-1 0-1,0 1-2,-3 5-1,6-7-5,-6 7 0,6-7 0,-6 7-8,0 0-1,5-3 6,-5 3 6,0 0 2,0 0 3,0 0-4,15 8-2,-11-5-1,1 2 1,-1 0-2,1-1 0,2-2 0,-1 3-1,3-3-2,-4 2 1,-5-4-1,12 4-1,-7-4-1,-5 0-1,11 4-5,-11-4 3,10 0-1,-10 0 2,13-1 0,-5-2-1,-2 0-7,2 1 5,-8 2-6,16-9 3,-8 3-2,0 0 3,1 1-2,-4 1-5,1-3 0,-1 3 4,1-1-2,-3 0 2,4 1-2,-3-2 0,-1 1 3,1-1-3,-4 6-1,4-8-1,-1 3 0,-3 5 4,4-5 0,-4 5 3,0 0-6,0 0-3,0 0 2,2-8-1,-2 8 0,0 0 3,0 0-2,0 0 7,0 0-2,0 0 2,-18 21 4,13-14 8,-1 2-2,1 3 3,-2-2-3,1 5 1,-2 4 2,-2-1 8,2-1-4,-1 8 9,2-7 6,0 1 3,2-2-7,0 3 7,0 6 1,1-7 1,-1 0-1,1 1-1,2-2-2,-2 2 1,2 3 1,-1-2 0,0-2 3,2-2 6,-2 4 1,1-4 1,0 0-11,1-4 0,-1-1-7,-1 0 0,3-1-4,-1-2 0,1 0-7,0 1-3,0-3 10,0-7-13,0 15 3,0-10-7,0-5 1,0 12 1,0-12-6,0 9 2,0-9-3,0 10 0,0-10-1,1 7 1,-1-7-1,0 0-2,0 8 2,0-8-2,0 0 0,0 0-2,0 0-1,0 0-1,0 0-2,0 7-7,0-7-2,0 0-18,0 0-13,0 0-17,0 0-23,0 0-26,0 0-32,0 0-40,0 0-29,0 0-36,0 0-170,0 0-448,-2-28 198</inkml:trace>
  <inkml:trace contextRef="#ctx0" brushRef="#br0" timeOffset="136000.9765">12802 9460 8,'0'0'128,"0"0"-5,0 0-6,0 0-2,0 0-12,0 0-2,-1 8-8,1-8 3,0 0 8,0 0-9,0 0 17,0 0 5,16 4 0,-7-4 3,3 0-6,1 0 12,3-3-7,6 3-1,-1-1-13,5-2 2,1 1-11,-5-1-6,7 0-8,-10 2-8,3-3-6,-2 3-11,0-2-3,-2 1-7,-6 1-4,2-1-3,1 2-1,-4-3-4,-1 2-8,-3 0-2,-7 1-16,12-2-16,-12 2-28,8-2-34,-8 2-50,0 0-58,0 0-73,0 0-145,0 0-427,0 0 189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01:43.4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6267 5891 61,'0'0'78,"0"0"-1,0 0-4,0 0-5,0 0-7,0 0-5,0 0-4,0 0-5,0 0-4,0 0-4,0 0-2,0 0-3,0 0-3,0 0 6,-1-7-11,1 7 7,0 0-5,0 0 5,0 0-5,0 0 4,0 0-1,0 0 1,-6-5 6,6 5 9,0 0-7,0 0 2,0 0-1,0 0 0,0 0-6,0 0 4,0 0-3,0 0-2,0 0-3,0 0 5,0 0 0,0 0-1,0 0-4,0 0 3,0 0 5,0 0-5,0 0 0,0 0 0,0 0-4,0 0-1,0 0 1,0 0 1,0 0 1,0 0-7,0 0 5,0 0 4,0 0 6,24 0 1,-24 0-4,14 2-2,-3-4-1,2 2 1,0 0 0,5 2 1,1-4 1,0 2 0,-1-1 0,4 1 3,1 1 2,3-2-1,0 0-4,-5 0-3,-1-1-1,-2 0-3,1 1-2,0-2-4,-5 2-2,4 1 0,-4-1-2,-2-1-3,1 1 3,-3-1-5,-2 2-2,-8 0-4,14 0 2,-8-1 1,-6 1-1,9-1-1,-9 1 0,0 0-2,0 0-2,10-2-5,-10 2-11,0 0-20,0 0-22,0 0-26,0 0-43,0 0-43,0 0-41,0 0-175,0 0-411,0 0 183</inkml:trace>
  <inkml:trace contextRef="#ctx0" brushRef="#br0" timeOffset="695.3124">6277 6096 68,'0'0'89,"0"0"4,0 0 1,0 0-4,0 0 13,0 0 0,-10-5-8,10 5-3,0 0 5,0 0-5,0 0-5,0 0-4,0 0-5,0 0 0,0 0-8,0 0-8,0 0-2,0 0 5,0 0 0,0 0 10,0 0 3,0 0-3,30 8 4,-18-8-2,0 0-3,3 0 0,3 0-4,0 0 3,2 1 1,-2 0-3,4 1-2,0-1-4,-3-1 2,0 1-10,1 2 1,0-2 1,0-1-1,-6 2-8,4-2 2,-5 2-2,2-2-2,-3 0-7,0 3-1,-1-3-1,-1 1-6,-1-1 2,-3 1-4,-6-1 1,11-1 0,-11 1 0,11 1 1,-11-1-4,9 0-4,-9 0-1,0 0 1,8-2-6,-8 2-8,0 0-2,0 0-13,0 0-16,0 0-27,0 0-31,0 0-41,0 0-41,0 0-44,7-5-40,-7 5-212,0 0-493,0 0 219</inkml:trace>
  <inkml:trace contextRef="#ctx0" brushRef="#br0" timeOffset="2359.375">7071 5349 30,'0'0'110,"0"0"2,0 0-15,0 0 10,0 0 1,0 0-3,-5 4-2,5-4-2,0 0-1,0 0 1,0 0-5,0 0-6,0 0-7,0 0-5,0 0-5,0 0-8,0 0-6,0 0-5,0 0-6,-7-16 0,7 16 8,0 0-5,-2-8-5,2 8 0,0 0-11,-1-9-1,1 9-4,0 0-3,0 0 0,3-13-4,-3 13-1,3-8-2,-3 8-4,4-8-1,-4 8-1,5-5-1,-5 5-6,5-7 1,-5 7 0,10-3 0,-5 0-2,-5 3 1,11-5-1,-6 3 1,-5 2-6,10-5 4,-10 5-3,11-2-1,-11 2-3,12 0 3,-12 0-1,13 0 4,-13 0-4,11 0 1,-6 2 0,-5-2 1,12 6-1,-7-4 2,0 3-6,0-2 3,-1 1 2,1 1-4,1 0 5,-2 0-6,3 4 0,-3-6 11,0 6-11,-1-3 2,1 0-2,0 2 5,-3-1-3,3-1 1,-4-6 2,1 13-3,-1-13 0,2 9 3,-2-3-5,0-6 4,-2 10 1,2-10-3,-2 9 2,0-2 2,2-7 1,-6 6-1,6-6 5,-4 8-1,4-8 2,-6 8 2,1-5 2,5-3 3,-8 7 2,1-5-1,7-2 4,-11 6 5,5-2-5,-2-2 1,1 1-1,-2 1 3,0 0-4,2-2-4,-3 2-1,2 2 3,2-1-3,-4-1-5,2 0 2,0 2 3,2-2-4,-3 3 0,1 1 2,2-2 2,-2 2-3,1 0 2,2-1 2,-2 0 0,1 2 1,-1-1-3,0 2 5,2 0-5,-2-3 3,2 5-1,1-3 7,-1-1-11,-1 1 2,2 2-3,1-2 2,0 1-3,-1-2 2,1 3 2,2-5-1,-3 2-2,3 0 0,-3-1-2,4-7-1,-2 12-1,-1-7 1,3-5 1,-3 12-1,2-5-1,1-7-1,-1 10 0,1-10 0,-2 7-3,2-7 1,-1 7 0,1-7-3,0 0 3,-2 6 2,2-6-4,0 0-1,0 0 4,0 0-1,0 0 3,0 0-1,0 0-3,0 0 3,0 0-6,0 0 4,0 0-8,0 0-5,0 0-8,20-10 0,-16 5 1,-4 5 0,8-6-5,-3 2 1,0 0 2,-5 4-3,9-5 4,-9 5-1,9-1 2,-9 1 3,9-4-1,-9 4 4,11-3-4,-5 1 6,-6 2 2,11 2-2,-11-2 3,14 2-1,-8-1 1,1 1-2,-7-2 2,11 3 1,-3-1 2,-3 0-4,-5-2 4,13 3-1,-8 1 6,-5-4-2,11 5 5,-7-3 8,-4-2 1,10 1 2,-10-1 0,12 3-3,-12-3 0,7 1 0,-7-1 0,0 0-2,0 0-1,13-5-8,-13 5 0,8-4-3,-8 4-16,4-5-8,-4 5-7,6-7-13,-6 7-18,5-6-29,-2 2-24,-3 4-22,4-7-26,-4 7-27,2-7-165,-2 7-382,0 0 169</inkml:trace>
  <inkml:trace contextRef="#ctx0" brushRef="#br0" timeOffset="2750">7383 5673 102,'0'0'164,"0"0"-6,0 0 3,0 0 0,0 0-6,6 17-3,-6-17-3,2 10-6,0-4-1,-2-6-7,1 12-5,0-6-9,-1 3-4,0-9-8,-1 15-12,1-7-8,0-1-9,-3 2-7,0-2-14,0 1-18,0 0-29,-1 0-31,0-2-37,-1 1-39,1-3-47,-2 1-38,0 0-163,1-1-373,5-4 165</inkml:trace>
  <inkml:trace contextRef="#ctx0" brushRef="#br0" timeOffset="3484.375">7485 5506 39,'0'0'110,"0"0"12,0 0 1,0 0 8,0 0-1,18 7-3,-13-12-2,3 0-4,-1-2 6,2 1-10,0-2 2,1 1-4,-1-1-11,4-3-4,1 0 3,-3 4-13,-1-4-11,-1 5-9,1-3-4,-1 1-2,0-1-8,0 2-1,-2-1-3,4 1-9,-5 0-1,0 0-6,1-1-3,-1 1-4,-2 2-5,0-2-2,-2 2-1,2 0 1,-4 5-1,5-11-4,-2 7-6,-3 4 2,4-7-3,-4 7 3,2-7-4,-2 7 2,0 0 0,4-7-3,-4 7-4,0 0-4,0 0 3,0 0-1,1-8-2,-1 8-5,0 0 4,0 0-2,0 0-4,0 0 4,0 0 2,0 0-1,0 0-2,0 0 3,0 0 0,0 0 2,0 0 1,0 0 3,-10 18 1,10-18 0,-4 10-1,2-3 3,-1 3 2,1-1 4,0 5 2,-2 1 3,1-1 5,-1 4 0,0-2-3,-1 3 4,1 1-5,0-1 0,2 0 0,-2 0 0,-5 5-3,5 3-1,3-10-1,-2 1 3,-1-2-8,2 0 3,-1 1-2,1-4 4,0 0-4,0 1 0,-1-2-1,2 0 3,0 1-2,-3-3 0,3 1 2,0-1-3,-1-1 0,2 1 0,0-2-2,-2-1 3,2-7-5,0 13 2,0-13 0,-3 9 0,3-9-1,0 7-5,0-7-12,0 0-14,0 0-14,1 7-22,-1-7-35,0 0-42,0 0-36,0 0-46,0 0-201,0 0-454,0 0 202</inkml:trace>
  <inkml:trace contextRef="#ctx0" brushRef="#br0" timeOffset="4585.9374">6927 5966 95,'-7'4'129,"7"-4"-11,0 0-9,0 0-8,0 0-9,0 0 4,0 0-7,0 0-2,0 0-9,0 0 0,0 0-2,0 0 0,0 0-5,0 0 0,0 0 0,0 0-5,0 0 1,0 0-3,12 8 0,-12-8-5,12 0-1,-4 1 2,3-1 0,1 1-6,0-1-5,5 0-7,-4 2-1,8-4-3,0 1-7,-1 0 4,3 1-4,3 0-3,3-3-3,-3 3-1,4 3 2,-11-3-6,12 0 0,-10-3-7,2 3 2,5-2-1,1 4-3,-2-4 0,-6 4 0,7-2-2,-6 0-1,0 0-1,-3 0 1,1 3-4,1-3 3,-2 1 0,0 0-3,-1-1 2,1 0-2,0 0 0,-1-1 1,1 5-3,-1-4 0,0 2 0,0-2 2,0 0-2,0 0-2,-1 0 0,-4 0 0,6-1 0,-2 2 0,-4-1-3,6 0 1,-1 0 1,0-1 1,-4 2-2,-1-1 0,0 0-2,-1 0 1,1 0 1,3-1-2,-5 2 3,2 1-2,0-2 0,-2 0-1,1-2-1,-2 2-2,-2 0 1,-8 0 0,16 0 4,-8 2-5,1-2 5,1 1 1,-2-1-2,-8 0-2,14 1-1,-9 0 1,2 1 3,-7-2-1,11 0 1,-11 0 0,12 1 0,-4-1 1,-8 0 1,14 2-1,-8-1 2,-6-1 4,11 3-3,-6-2 3,-5-1 3,11 0-6,-11 0 5,11 1 0,-11-1-1,10 1 3,-5 1-2,-5-2 1,0 0-1,14 0 7,-14 0 0,0 0 7,12-2 7,-12 2 0,0 0-2,10 0-4,-10 0-1,0 0 2,7-1-7,-7 1-1,0 0-1,0 0-1,8-2-11,-8 2-11,0 0-14,0 0-27,0 0-36,0 0-51,0 0-42,0 0-50,0 0-118,0 0-373,0 0 165</inkml:trace>
  <inkml:trace contextRef="#ctx0" brushRef="#br0" timeOffset="9968.75">7021 6186 11,'4'-5'45,"-4"5"0,0 0 4,0 0 6,4-9-5,-4 9 2,1-5-1,-1 5 7,0 0-7,5-7 5,-5 7 5,0 0 2,1-6 2,-1 6 3,0 0 4,3-8 7,-3 8-2,0 0-4,0 0-3,3-7-8,-3 7 9,0 0-14,0 0-4,1-9 2,-1 9-1,0 0-6,0 0 1,1-7-1,-1 7-4,0 0-4,0 0-5,4-6 2,-4 6 0,0 0 0,0 0-4,0 0 2,0 0-3,0 0-3,0 0-5,0 0-1,0 0 1,0 0-2,0 0-3,0 0-3,0 0 3,0 0-1,-6 28 5,4-19 1,-2 3 0,-1-2-1,0 5-2,-1 1 2,2-3-1,-1 3 1,-2-1-2,4-3 2,-5 4-2,2 0 0,-1-4 0,2 0 0,0-2-5,-1 2 0,1-1-1,1-2-1,0 0-1,1-4 0,1 2-1,2-7 1,-4 9-3,4-9 2,-3 8-2,3-8 0,-2 4 0,2-4-2,0 0 2,0 0 2,0 0-3,0 0-2,0 0 2,0 0-1,7 6 1,-7-6-3,0 0 0,16-2 2,-16 2-1,14-4-3,-14 4 3,13-3-2,-7 2-2,2 1 3,2-3-4,-10 3 5,14-2-4,-6 0-1,-8 2-1,12-1-3,-6 0-8,-6 1 1,11-1-3,-11 1-4,10 0-10,-10 0-5,0 0-7,12 0-13,-12 0-10,10-2-8,-10 2-14,0 0-3,10 3-27,-10-3-3,0 0-20,11-1-9,-11 1-15,8-5-111,-8 5-293,8 0 130</inkml:trace>
  <inkml:trace contextRef="#ctx0" brushRef="#br0" timeOffset="10406.25">7224 6181 90,'0'0'100,"0"0"-5,0 0-13,0 0-1,0 0-12,0 0-1,0 0-4,0 0 4,0 0-3,0 0 11,0 0-8,0 0 8,0 0 6,2 22-5,-2-22 6,0 13 3,1-4-3,-1 0 0,1 3 4,-2-1-1,0 0 2,1 4-2,-2 1-3,0 1-4,0 0-3,0-1-1,1 2 5,-2-1-4,2-2-5,-3 2-6,2-3-2,-1-2-9,0 0-1,1 1-5,-1-3-3,3 1-7,-1-1 0,0-3-4,1-7-1,-2 12-3,1-5-6,1-7-1,-1 12-4,1-12 1,-1 9-6,1-9-11,-2 8-4,2-8-10,0 0-15,-2 8-13,2-8-19,0 0-22,0 0-19,0 0-24,0 7-26,0-7-28,0 0-19,0 0-142,0 0-367,0 0 163</inkml:trace>
  <inkml:trace contextRef="#ctx0" brushRef="#br0" timeOffset="11007.8125">7379 6536 70,'0'0'105,"0"-8"-2,0 8-3,0 0-5,0 0-6,0 0-1,0 0-13,0 0 6,0 0-14,0 0 9,0 0-17,0 0 1,0 0-3,0 0-6,0 0-7,0 0-3,0 0 2,0 0-9,0 0-5,0 0 0,0 0-6,0 0-1,0 0-4,0 0 3,0 0-5,0 0 0,0 0 0,0 0 7,0 0 1,-6-4 4,6 4 1,0 0 8,0 0 4,0 0-3,0 0-2,0 0 0,0 0-5,0 0 11,0 0-17,0 0-2,0 0-2,0 0-2,0 0-2,0 0 0,0-12-5,0 12-3,0 0 2,0 0-3,0 0 2,0 0-2,7-6 7,-7 6 2,0 0 1,8-1 0,-8 1 5,0 0 9,10 7 10,-10-7 9,7 8 4,-5-5 0,-2-3-6,5 11-3,-3-3-1,-1 1-4,-1 3-1,-1 0-4,-2 0-5,0 0-7,0-2-21,-1 1-24,0 0-27,-4 1-37,2-2-46,1-1-45,-3-1-200,0 1-407,1-2 180</inkml:trace>
  <inkml:trace contextRef="#ctx0" brushRef="#br0" timeOffset="12601.5625">7613 6300 5,'0'0'104,"0"0"-2,0 0 3,0 0-8,0 0 13,0 0-6,0 0-5,0 0-2,0 0-3,0 0-3,-13-13-1,13 13 5,0 0-13,-4-7 2,4 7 1,0 0-10,-4-5-1,4 5-7,0 0-1,-5-9-1,5 9 2,0 0-9,-4-7-3,4 7-4,-1-8-10,1 8-1,-1-7-1,1 7-8,0 0-3,1-12-1,-1 12-4,3-7 0,-3 7-2,2-8-5,-2 8 0,5-9 1,-1 6-5,-4 3-1,5-9-2,0 6 1,-5 3 0,7-7-2,-2 4 2,-5 3-1,9-7-1,-4 3 1,3 0 2,-3-1-3,2 2-4,-1 0 2,-6 3 5,12-5-8,-5 2 1,-1 1-2,-6 2 1,14-1 3,-8 0-6,-6 1 0,11 0-7,-11 0 7,11 2 0,-4 2-2,-1-3-1,-1 3 6,0 0-8,0 0 3,2 3-1,-3-4 1,1 4 3,-1-2 1,-2 3-5,2-2 3,1 2 1,-1 0-2,0-1-1,-2 2 2,2-1-1,-1-2 2,-2 1 13,0 1 0,-1-8-3,3 11 2,-3-5-2,0-6 4,0 12-5,0-6-2,0-6 3,-1 10-2,1-10 4,-4 10-2,1-6-2,3-4-2,-5 9 5,1-3-2,-2-2 0,2 2-2,0-1 0,-1 0-1,0 0 4,0 2-3,-2-2-1,1-2 1,0 4-3,0-3 0,3 2 6,-4-2-4,2 1-2,0 2 2,0-2 0,0 0-4,-2 2 5,0 1 0,0-1-1,1 0-2,-2 0 4,2 0-3,0 1 4,-1-3-1,3 2 3,-1-2-2,0 3 3,0-2 4,1 0 1,2 0-5,-2 2 4,1-1 0,-1-2 1,2 2-4,-1-1 6,3-6-6,-5 10 1,1-4 1,2-1-2,2-5-1,-1 9 0,1-9-5,-3 7 0,3-7 3,0 0-2,-3 8-2,3-8 0,0 0 2,-1 10-4,1-10 0,0 0 4,-2 4-8,2-4 4,0 0-5,0 0 3,0 0-1,0 0 0,0 0 1,0 0 2,0 0-2,0 0 3,0 0 1,0 0-4,0 0 2,0 0-2,0 0 0,0 0 0,0 0 0,0 0 0,0 0-5,0 0 0,0 0-4,21-9-1,-21 9-2,7-6 1,-4 2-6,-3 4 0,8-6-3,-8 6 2,9-4-4,-4 1 3,0-1 0,-5 4-2,11-2 3,-11 2-1,8-3 4,-2 1 1,-6 2 1,9 0-2,-9 0 3,9 0 2,-9 0-1,10 2 3,-10-2-1,11 3 2,-4 1-1,-2-2 1,2 1 2,0 0-1,-1-2-1,-1 2 1,4 0 1,-2 0 2,-1-1-1,2 0 4,-2 1-4,-6-3 1,11 2 1,-11-2-1,11 2 5,-11-2 0,10 0 0,-10 0 0,13-3-4,-13 3 6,10-4-5,-10 4 2,10-3-1,-10 3 0,8-5 0,-4 1 0,-4 4-4,9-5 4,-7 1-2,-2 4-3,8-8-3,-4 6-3,-4 2-9,5-8-14,-5 8-19,2-7-24,-2 7-30,0 0-37,2-12-19,-2 12-31,0 0-25,0 0-114,0 0-356,-5-6 157</inkml:trace>
  <inkml:trace contextRef="#ctx0" brushRef="#br0" timeOffset="13968.75">8474 5860 92,'0'0'104,"0"0"-1,-6-3-5,6 3-9,0 0 1,0 0-11,0 0-2,0 0 7,0 0 5,0 0-3,0 0 4,0 0 14,0 0-5,24 9 2,-16-8-8,1 0-4,3 0 8,5 1-2,-2-1-7,2 1-8,2-2-6,0 0-6,2 0-3,0 0-9,1 0-5,-3 0-6,2 0-4,-2-2 0,0 1-6,-5 1-4,-1 0-6,1 0-9,-4-3-8,2 3-14,-2-1-12,-2 1-23,-8 0-24,12-1-30,-12 1-13,10-2-33,-10 2-24,0 0-143,0 0-332,7-3 147</inkml:trace>
  <inkml:trace contextRef="#ctx0" brushRef="#br0" timeOffset="14335.9375">8502 6038 7,'0'0'118,"0"0"-1,0 0-5,11 5-4,-11-5 6,10 1 9,-10-1 9,10 1-1,-10-1-7,15-1 0,-5 2 6,2-2-5,2 1-3,-1 0-3,1-1-13,2 3-8,4-2-6,-8-1-11,4 0-5,2 1-12,-3 0-4,-2 0-8,1 1-6,-3-2-9,2 1-6,-1 0-14,-3 0-13,1 1-12,-10-1-13,14 0-12,-8 0-17,-6 0-18,13 0-21,-13 0-35,10-1-34,-10 1-163,9 0-346,-9 0 154</inkml:trace>
  <inkml:trace contextRef="#ctx0" brushRef="#br0" timeOffset="19685.5469">9209 5346 67,'0'0'86,"0"0"-9,-5-4-1,5 4 5,0 0-5,0 0-7,0 0 3,0 0-12,-5-5-14,5 5 16,0 0-8,0 0 3,-8-3 5,8 3-25,0 0 7,-5-5-1,5 5-3,0 0-10,-8-4 11,8 4-13,0 0 0,0 0-1,-6-5-4,6 5-9,-3-7 2,3 7 1,0 0-5,-4-7 9,4 7-5,0 0 0,2-11 0,-2 11-21,0 0 18,5-10-5,-3 4-3,-2 6 1,4-5 5,-4 5-6,6-6 11,-2 2-6,-4 4-2,8-5 4,-8 5-1,8-5-9,-8 5 6,8-4-2,-8 4-5,7-1 8,-7 1-6,8-2 2,-8 2-2,0 0 3,13 4-6,-7-1 2,-6-3 10,6 5 2,-1 0 3,-1 2-3,-1-2 0,-3-5 3,4 12 0,-2-7 1,0 1-2,1 0 9,0 2 3,-2-1-5,0 2 2,-1-1 0,2 1 0,-2-9 1,-2 15 2,1-10 0,1-5 7,-1 13 3,-2-7-3,0 1-2,-1-2-2,0 2 0,0 0-3,-1 0-2,1-1 4,-1-1 0,-1 1-1,-2 0-1,-1 1 0,2-2-7,1 0 0,1 2 4,-4 1-4,1 1 3,1-2-6,3-1 2,-2 2-6,-1 0-1,3-6-3,-2 7 21,-2-1-8,4 0 4,-1-1-1,1-1-1,2 3 2,-1-1 1,-1-2-3,1 1 0,-1 1 0,1 2-2,3-3 2,-2 0 2,0 0-1,2-7-1,-2 12-2,2-4 0,0-8-4,-1 10-3,1-10-1,0 8-1,0-8 1,-3 5-5,3-5 2,0 0 0,0 9-1,0-9 2,0 0-6,0 0 3,1 8-2,-1-8-1,0 0 0,0 0-1,4 7-1,-4-7 2,0 0-4,0 0 2,0 0 0,5 3 1,-5-3 2,0 0-3,0 0-1,0 0 1,0 0-1,13-2 1,-13 2 0,0 0-4,9-6-4,-9 6-2,9-7-4,-4 5 2,-5 2-3,9-6 2,-9 6-5,9-6 1,-3 3 0,1-1 0,-1 1-2,-6 3 2,10-5-2,-3 4 6,-1-2-5,0 0 3,-6 3-1,9-2 0,-9 2 3,9-1 0,-9 1 2,10 0 2,-10 0-3,11 1 3,-11-1-1,10 2 3,-5 0-2,-5-2 3,13 5 1,-8-5-1,-5 0 7,10 4-3,-10-4 1,9 3 1,-4-1 0,-5-2 0,9 1 1,-9-1-1,8 0 2,-8 0 2,7 3-3,-7-3 1,0 0-4,0 0 5,15-3-5,-11 0 3,-4 3-1,5-4 1,-5 4-3,7-7-4,-7 7-4,4-6-7,-4 6-19,3-7-17,-3 7-17,2-6-21,-2 6-19,1-7-31,-1 7-23,0 0-34,0 0-180,0 0-402,-3-13 178</inkml:trace>
  <inkml:trace contextRef="#ctx0" brushRef="#br0" timeOffset="20389.6485">9523 5375 14,'0'0'144,"5"-5"-12,-1 1 7,1-1-1,0 2-2,3-2-14,1-2 13,0 0-14,2 0 1,-2 0-8,2-1-10,0 1-6,-2 0-5,1 0-6,2 0-12,-5 1-5,2-3-5,-1 3-7,2-1-7,-3 0-3,-4 3-7,3-3-3,-2 2-2,-1-1-4,-3 6-3,5-10-1,-2 6-2,-3 4-4,2-7 3,-2 7-9,0-10 2,0 10-4,0 0-4,-2-10-1,2 10 0,0 0-1,0 0 3,-3-9-4,3 9-4,0 0 0,0 0-2,0 0-1,-5-4-2,5 4 3,0 0 0,0 0 1,0 0 1,0 0 1,-10 14 5,7-7 11,1-2-1,-2 4 9,1 1 6,1 1-2,-2 0 9,3 4 6,-3 1 4,2 2-3,0-2 6,1 1-4,0 1 2,-1 0 3,2-1-1,2 2-8,-2-1 4,1-1-3,0-1-2,2 1 1,-3 0 8,1-2 7,-1-3-9,1 2-3,3 0-9,-4-3-1,3-2-5,-3 0 0,1 2-6,-1-4 0,2 0-5,-2-7-4,3 10 3,-3-10-3,3 10 0,-3-10-1,1 9-7,-1-9-1,1 7-4,-1-7-14,0 0-13,1 5-20,-1-5-19,0 0-26,0 0-28,0 0-32,3 7-37,-3-7-46,0 0-57,0 0-162,0 0-483,0 0 214</inkml:trace>
  <inkml:trace contextRef="#ctx0" brushRef="#br0" timeOffset="21124.0235">9071 5840 44,'0'0'89,"0"0"-4,0 0-8,0 0 3,0 0-12,0 0 8,0 0 6,0 0 0,0 0-1,0 0 2,0 0-1,27-7 2,-21 7-1,2-1-5,4-1 4,-1 2-6,2 0-1,2 2 1,3-4-8,2 2 3,3 0-4,7 0 1,-2-1-7,0 0-1,1 1-7,2 0-6,-2 0-1,3 0-4,-4-3-2,2 6-2,-3-3-6,-8 0 2,1-3-6,-2 6-2,1-3-4,-1 0 2,-1 1-2,-5-1 2,3 1 1,-4-2-3,2 2 2,-3-2-2,3 1 6,-3-1 5,-1 1-3,2 0 0,-3 0-2,-8 0-5,16 0 2,-6-3 0,-10 3-3,10 0-3,-10 0-1,12-3-2,-6 2 0,-6 1-3,10 0 2,-10 0-4,8-1 3,-8 1-8,0 0 3,11-3-4,-11 3-5,0 0-8,0 0-18,8-1-19,-8 1-28,0 0-27,0 0-34,0 0-35,0 0-53,0 0-121,0 0-373,0 0 165</inkml:trace>
  <inkml:trace contextRef="#ctx0" brushRef="#br0" timeOffset="21777.3438">9190 6036 103,'0'0'133,"0"0"-9,0 0-1,0 0 0,0 0 2,0 0-4,0 0-8,-2 34-7,1-26-6,0-2-13,-3 4-6,0-1-5,2 1-5,-3-1-8,1-1-3,0 1-7,-1 1 2,-2-2-9,2 2-4,0-3-6,0 0 0,1-2-4,-1 0-3,1-1-4,4-4-1,-6 10-1,6-10 0,-3 6-4,3-6-2,-4 5-6,4-5 6,0 0 0,0 0-7,0 0 4,0 0-2,0 0 0,21-4 2,-21 4-4,15-5 2,-3 4 0,-3-2 2,2 3-1,1-1-1,-2-1-2,2 1 0,-2 1-3,1-1 2,-3 1-5,3 0-2,-11 0-10,16-2-9,-11 4-8,-5-2-2,11-2-13,-11 2-6,8 2-7,-8-2-12,0 0-8,0 0-12,0 0-10,13-2-12,-13 2-8,0 0-24,0 0-94,0 0-253,0 0 113</inkml:trace>
  <inkml:trace contextRef="#ctx0" brushRef="#br0" timeOffset="22113.2813">9384 6055 25,'0'0'142,"0"0"3,0 0 4,0 0-3,-7 24 7,2-16-7,0 4 3,-1 2-1,-2 1 1,3-1-1,-1 3-2,-1 0-10,0-2-9,2 4-1,-1-1-7,1-1-8,-1 1-10,1-2-5,1 1-8,-1 1-1,1-6-9,-1 5-5,1-2-7,0-1-6,1-4-4,0 2-9,2-2-3,-2 2-5,1-6-5,0 1-2,2-7 0,-1 12-4,0-7-13,1-5-6,-2 8-13,2-8-11,0 0-24,0 0-28,0 0-24,0 0-28,0 0-43,0 0-38,0 0-40,7-29-146,-5 20-418,-2 9 185</inkml:trace>
  <inkml:trace contextRef="#ctx0" brushRef="#br0" timeOffset="22992.1875">9584 6113 79,'0'0'91,"-1"-9"-5,1 9-14,-2-10 3,2 10-3,0-12-10,0 12 4,0-9-15,0 9-1,1-11-1,-1 11-6,2-7 0,-2 7-10,4-7 4,-4 7-6,4-7 0,-4 7-7,5-5 8,-5 5-4,8-2 2,-8 2-6,0 0 2,14 2 3,-14-2-6,9 5 3,-4-1-9,-1 1 3,1 0-2,0 0-2,0 2 3,0 1-2,-1-1 3,0-2-1,1 3 4,-2-3-3,-1 3 5,1 0-5,-1-1 0,0 0 2,-1 1 6,-1-8 6,2 12-4,-2-6-3,0-6 3,-1 11 1,1-11-3,-1 9-1,1-9 9,-4 10-3,1-3 2,0-1 4,-1-2 3,-2 1-1,0 0-1,1-1 0,0 2-2,0 0 5,-1-3-5,-2 4 2,3-2-3,1 0 0,-2-1 0,-2 2 1,3 1-4,0-3-3,0 1 0,-1-1-2,0 4 3,0 0 2,-1-1 3,1 0-2,2 0 0,-1-2 0,-3 3 5,5 1-3,-1-2-4,0 0-2,3 1-2,-3 2-4,0-3-1,3 0 2,-1 0-2,-1-2-2,3-5-3,-3 15-1,3-10-2,0-5 1,0 12-3,0-12 1,0 0-2,0 10-1,0-10 0,-1 7 3,1-7-9,0 0 2,1 7-1,-1-7-1,0 0-1,0 0 3,0 0-4,0 0 1,0 0 0,0 0 1,5 5-4,-5-5 1,0 0 1,0 0-6,0 0-5,0 0-2,0 0-3,15-15-1,-11 11-12,1 0-4,4-2-3,-2-2-3,-1 4-2,1 1 1,-2-1 5,2 0 3,-2 0 0,0 2 2,1-2 1,-6 4 4,12-5 1,-7 4 2,-5 1 4,11-5 0,-11 5 2,10 0 4,-10 0 4,13 0 1,-13 0-1,10 5 2,-4-4 2,2 0 1,-8-1 1,13 4 0,-5-3 0,-1 2 1,-7-3-3,14 2 5,-9 1-2,2-2 3,-7-1-1,10 2 1,-10-2-1,9 1 5,-9-1-1,0 0 1,10 0 1,-10 0 1,0 0-1,9-3 3,-9 3-1,0 0-1,0 0 0,0 0-3,8-2-2,-8 2-2,0 0-8,0 0-12,0 0-17,2-7-22,-2 7-30,0 0-33,0 0-24,-1-10-37,1 10-195,0 0-405,-4-11 179</inkml:trace>
  <inkml:trace contextRef="#ctx0" brushRef="#br0" timeOffset="23558.5938">10125 5818 76,'0'0'191,"0"0"-8,0 0-25,0 0 8,0 0-6,0 0-2,0 0-9,19 3-7,-6-3-14,-2 0 1,1-1-13,1-2-10,0 2-12,0 1-7,-1-3-17,1 3-18,1 0-15,-4 0-21,2 0-16,-2-2-24,-2 4-23,-8-2-25,14-2-30,-14 2-27,10 0-32,-10 0-120,0 0-304,0 0 135</inkml:trace>
  <inkml:trace contextRef="#ctx0" brushRef="#br0" timeOffset="23785.1563">10159 5905 117,'0'0'170,"0"0"-8,8 8-2,-8-8 2,9 4 3,-2-1-1,1-3-8,1 0-7,4-3-13,0 3-14,-3-1-13,4 1-12,-4-3-21,2 1-30,-1 1-24,-2-1-36,2 0-41,-2 1-27,-2-1-46,1 1-161,-8 1-314,11-6 139</inkml:trace>
  <inkml:trace contextRef="#ctx0" brushRef="#br0" timeOffset="24813.4766">10666 5494 113,'11'-21'131,"-11"21"1,6-8-12,-2 4-7,0-1-4,3-2 3,0-3-13,0 5-4,-1-5-7,0 0-2,2 0-19,-2 1 5,2-1-6,1-3-7,-4 4-1,4-5-2,-3-1-12,1 6 0,-3 0-8,1-1-1,0-1 1,-1 4-3,0-3-5,-2 0-3,1 1 1,-2 0-5,3-1-1,-3 3 2,-1 7 1,3-13-2,-2 6-7,-1 7 6,1-13 1,-1 7-3,0 6 13,4-10 1,-4 10-3,0-6-2,0 6-1,0 0 0,0 0-4,0 0-2,2-11-6,-2 11 1,0 0-5,0 0-7,0 0 1,0 0-1,0 0 0,0 0 3,0 0-5,0 0 3,0 0 0,0 0 4,0 0 0,0 0-4,-7 29 9,6-17 5,-1-2 3,0 7 2,1-3 0,-1 3 8,0 2 0,0-1-1,0 1 3,-2 5-1,3-3 5,-1-1-3,2-1 2,2-1 4,-4-1-4,1 0-1,0 0-3,1-1-4,1-1-2,-1 1 3,0-5-1,-1-1-2,1 1-7,-2-1 3,2-3-2,0-7-3,0 13 0,0-13-3,2 10-2,-2-10 0,2 8-1,-2-8-12,0 0-10,-1 9-17,1-9-17,0 0-24,0 0-23,0 0-30,-3 6-35,3-6-37,0 0-47,0 0-125,0 0-395,0 0 176</inkml:trace>
  <inkml:trace contextRef="#ctx0" brushRef="#br0" timeOffset="25290.039">10639 5728 133,'0'0'129,"0"0"0,0 0-5,0 0 2,0 0 4,0 0-7,0 0-1,0 0-5,25 6-2,-13-6-4,-2 0-2,5 0-3,2 0-6,2-1-5,2 1-2,7 0-1,1-4-2,2 4-7,1-2-10,-3 2-7,-7-3-7,6 3-5,-9 2-6,2-4-3,-2 2-8,-6 0-4,0 0-1,-2 0-3,-5 0-4,-6 0-1,13 0 0,-13 0-5,9 0-2,-9 0-4,0 0-4,9 0-4,-9 0-10,0 0-15,0 0-20,0 0-24,0 0-26,0 0-28,0 0-9,0 0-37,0 0-36,0 0-119,0 0-345,0 0 153</inkml:trace>
  <inkml:trace contextRef="#ctx0" brushRef="#br0" timeOffset="26452.1485">10768 5973 76,'0'0'133,"-2"-12"-2,2 12-6,3-8-12,-3 8-5,3-7-9,-3 7-3,3-7-7,-3 7-6,3-7-5,-3 7-4,5-7-6,-5 7-2,5-5-9,0 1 1,-5 4-3,7-6-7,-7 6-6,6-5 0,-6 5-4,8-5 0,-8 5-4,6-4 5,0 2-2,-6 2-3,12 0-3,-12 0 0,9 0-4,-9 0-1,11 2-3,-7 2 2,-4-4-1,9 7-3,-5-4-1,3 0-5,-7-3 4,7 10-4,-4-5-1,1 4 0,-2-2-2,-1-2-3,-1-5 0,4 12 2,-1-6 0,-3 0 0,1 1-2,-1-7 1,3 16 3,-5-10 6,2-6 1,0 11 2,0-5 0,0-6 1,-3 9 2,0-2 1,0-1 0,3-6-1,-7 7 3,7-7-2,-8 8 3,3-4-2,-1-1 2,0 1-4,6-4 0,-11 6-1,5-4 1,-2 2 4,8-4-2,-9 5-4,2-2 1,0 2-2,1-1-1,-1 0-2,2 3 3,-3-1-2,1 1 4,-1-2 0,4 0-2,-1 2-3,-1 1 5,-1 1-1,1-3 1,2 3-2,-1-1-1,1 0-2,0 0-1,-2 1 0,1 0 0,1 0-1,1 0-1,1 2-1,-1-2-3,2 1 3,-2-2-3,2 0 0,0-1-3,1-7-1,-3 13 0,1-7 0,1 0-3,1-6 3,0 12-4,0-12 4,0 9-1,0-9-4,0 0 2,-2 10 1,2-10-2,0 0 0,0 0-1,0 8 1,0-8 2,0 0-3,0 0 2,0 0-3,0 0-4,0 0-6,0 0-11,0 0 0,0 0 0,17-17-9,-17 17 2,6-7-1,-2 3-6,1 0 3,1-3-1,1 4 2,-3-1-1,-4 4 4,11-8 1,-7 6 2,-4 2 6,12-2-5,-7-1 4,-5 3 3,10 0 3,-10 0-2,0 0 5,15 2-3,-15-2 1,11 2 3,-6-1 2,-5-1 0,11 5 1,-7-4-1,-4-1 3,8 3 0,-8-3 6,10 3-1,-10-3 9,7 2-8,-7-2 0,7 2-1,-7-2 2,0 0-2,0 0-1,10-2-1,-10 2-12,0 0-15,9-5-27,-9 5-22,4-7-30,-4 7-30,6-9-41,1 1-34,-2 1-138,-1 2-376,-4 5 166</inkml:trace>
  <inkml:trace contextRef="#ctx0" brushRef="#br0" timeOffset="27219.7266">11413 5670 7,'0'0'177,"0"0"-17,0 0-14,0 0-14,0 0-14,0 0-1,0 0 9,0 0-6,0 0 6,0 0 2,0 0-2,0 0-6,0 0-6,0 0 1,31 3-5,-24-3-5,4 2-7,-1-2-6,3 0-9,1 0-8,-3 0-5,8-2-7,-4 2-7,4-2-8,-7 1-3,6-2-7,-1 3-3,-3-1-6,0 1-12,-1 0-6,0-3-13,-3 3-7,-3 0-14,-7 0-13,12-2-15,-12 2-20,8-3-19,-8 3-30,8-2-37,-8 2-34,0 0-153,0 0-370,0 0 163</inkml:trace>
  <inkml:trace contextRef="#ctx0" brushRef="#br0" timeOffset="27637.6953">11393 5829 37,'0'0'166,"0"0"-6,0 0-4,0 0-3,0 0-5,0 0 3,0 0 2,0 0 4,0 0 3,0 0 3,19 4-9,-19-4-8,11 0-4,-2 1-9,0-1-5,1 0-4,3 1-13,0-2-1,-1 1-12,2-1-9,-4 1-10,2-1-3,0-1-13,2 2 0,3-1-1,-3 1-18,-3 1-3,0-1-5,-1 2-2,-3-2-2,4 0-6,-11 0-4,14 0-10,-9 1-8,-5-1-8,9 0-5,-9 0-12,0 0-14,9 0-16,-9 0-24,0 0-27,0 0-24,0 0-31,0 0-29,0 0-48,0 0-172,0 0-440,9-4 196</inkml:trace>
  <inkml:trace contextRef="#ctx0" brushRef="#br0" timeOffset="28434.5703">11934 5593 132,'0'0'144,"0"0"4,0 0 1,0 0-2,0 0-5,0 0-11,0 0 2,-5 27 0,5-20-6,0-7-10,-1 12-3,0-5-3,-2 3-4,1 0-2,-1-1-10,0 1-6,1 2-4,0 1-5,0-2 0,4 1-6,-4-1-11,1 0-2,1-1-8,0-1 0,0 1-8,1 1-1,1-2-2,-1 0-8,2-1-4,0 1-2,0-2-4,-1-2 1,1 2-5,-1 0 1,2-3-5,0 2 0,0-1 0,-4-5-3,9 6-1,-5-4-1,-4-2-1,9 6 1,-6-5-1,-3-1-3,10 5-2,-10-5 1,12 0 6,-5 0-7,-7 0-6,13-2 5,-5-1-4,-8 3 0,14-1-5,-2-5 4,-3 3-2,0-2 1,1-2 2,-2 0 0,-1 1-3,1-2-2,2 2 2,-1-2 3,-2 0-1,3 0-1,-4-1 2,0 0-1,1-2 2,-1 1 4,-1 1 1,2-3 1,-3 2 3,-1-2 1,1 2 3,1-4 0,-2 3 8,2-1-5,-3-4-3,0 4 2,0 1 3,0-2 3,0 1-2,1 0-1,-2 0-5,-2 1 6,2-1 0,-2-1 0,1 3 5,0-2 3,-3 2-4,3-2-4,-1 2-1,-3 0 1,1 1-2,1 1-1,-3 1-5,1 1 4,0 0-4,0-1-2,4 7-2,-9-9-1,5 6-1,4 3 0,-8-6-1,1 4-5,7 2 1,-11 0 4,11 0-5,-14 0 0,6 1 0,2 1-1,-1 1-4,-2-1 3,-2 2-10,2 3 3,-1-3-2,2 1-9,-1 1-10,-1 0-4,1-1-10,1 1-11,2 2-14,-2-1-16,3 2-16,0-1-21,1-1-22,-1 3-30,1-1-11,1 1-18,0 0-18,2 2-135,-3-1-386,2 2 170</inkml:trace>
  <inkml:trace contextRef="#ctx0" brushRef="#br0" timeOffset="28922.8516">12301 5830 52,'0'0'214,"0"0"-7,10 0 5,-10 0-5,0 0 0,8-1-4,-8 1-6,0 0-7,12 3 0,-12-3-11,7 1-2,-7-1-2,9 4-9,-9-4-17,8 5-12,-8-5-15,6 5-7,-3 0-10,-3-5-7,2 11-7,0-6-7,-2-5-11,-2 15-9,0-9-7,-2 5-6,0-1-3,-2 0-23,-1-1-22,-3-1-15,2 1-25,-2 3-30,-2-4-41,-1 1-43,-3-2-59,5-1-46,-1-2-238,-4 1-533,4 2 237</inkml:trace>
  <inkml:trace contextRef="#ctx0" brushRef="#br0" timeOffset="29856.4453">12650 5482 112,'0'0'167,"-1"10"-5,1-10-9,-3 12-7,-2-5-7,1 2 0,0-1-17,-1 3-1,0-1-14,0 0-3,-1 0-10,2-1-4,-1 1-9,1-3-5,0 1-9,0 0-2,-1-2-4,0 2-6,3-4-5,-2 1-7,4-5-4,-5 12 0,2-9-7,3-3 0,-4 7-1,4-7-5,-4 7-3,4-7-2,0 0-3,0 0 2,0 0-3,0 0-4,0 0 5,0 0-7,0 0-6,0 0-3,0 0-3,0 0-8,0 0 0,0 0 2,20-10-7,-20 10 4,13-4-3,-5-1 2,-1 1 2,0 3-1,0-2 2,3 1-2,-4 0 0,-6 2-1,13-3 2,-13 3 2,13 3-1,-7-3 1,2 4 1,-8-4 3,11 5 1,-4 0 3,-3 0 3,3 0 6,-2 5-2,2-3 4,-1 2 1,-1-1 1,-2 2 1,4 0-1,-4 1 3,2 2-2,-2-2 2,-1 0 1,0 0-3,-1 1 6,-1 3 3,0-5-1,0 2 5,-3-3 2,1 1 1,0-3 2,-1 3 1,-3-5 4,0 4 3,1-4 5,-3 0 0,-1 0 6,3-1-2,-5 0 1,1 0-5,-1-3 0,0 1 6,-2 0-8,0-2 3,5-2 3,-2 2-4,-1-1-2,11 1-4,-16-2-4,8 0-2,8 2-5,-13-2-4,13 2 0,-11-3-1,11 3-3,-10-1 0,10 1-3,0 0-2,-8-2-7,8 2 6,0 0-7,0 0-5,0 0 3,-7-4-11,7 4-7,0 0-6,0 0-17,0 0-12,0 0-23,0 0-19,0 0-24,0 0-33,0 0-39,0 0-30,0 0-49,0 0-162,0 0-461,0 0 204</inkml:trace>
  <inkml:trace contextRef="#ctx0" brushRef="#br0" timeOffset="30512.6953">12732 5443 74,'0'0'165,"0"0"-6,0 0-11,6-7-6,-6 7-11,0 0-4,0 0-6,0 0-6,5-3-1,-5 3-4,0 0-5,0 0-5,5-6-1,-5 6-1,0 0-7,0 0-3,0 0-1,0 0-8,0 0-7,0 0 0,4-4-4,-4 4-4,0 0 0,0 0-6,0 0-2,0 0-2,0 0-1,7-2-3,-7 2 4,0 0-1,11 0-5,-11 0-3,9 0-2,-9 0 7,13 0 3,-3 0-4,0 0-2,-1 2 2,5-2 6,-1 0-6,4 3 2,-1-2-6,0-1 2,0 2-8,2-2 1,-5 0 0,1-1-6,-1 0-4,-1 2 5,1-2-8,-1 0-4,-3-1 0,-2 2-4,-7 0 2,12-1 0,-12 1-5,10-2-12,-10 2-15,0 0-13,9 0-14,-9 0-25,0 0-34,0 0-44,0 0-36,0 0-58,0 0-49,0 0-184,0 0-506,0 0 224</inkml:trace>
  <inkml:trace contextRef="#ctx0" brushRef="#br0" timeOffset="38876.9532">23952 5966 9,'0'0'74,"0"0"1,-7-3-5,7 3 6,0 0 0,0 0-4,0 0 2,0 0-1,-10-2 4,10 2 1,0 0 5,0 0-2,-7-3 3,7 3 1,0 0 4,0 0-2,0 0-2,0 0-6,0 0 1,0 0-2,0 0 0,0 0-1,0 0-6,0 0-1,0 0-1,-13 3-6,13-3-3,0 0-2,0 0-4,0 0-6,0 0-2,0 0-3,0 0-8,0 0-2,0 0 0,0 0-4,0 0-6,0 0 2,0 0 0,0 0 1,0 0 4,32 2-1,-19-2-4,6-2-3,2 0 0,7 1 2,0-2-1,1 3-1,3-1-5,1-2 3,-2 1-5,-2-1 1,-1 2-5,-7-2 1,1 1 1,-1-1-2,-3 2-2,-2 1-3,-1-2 0,0 2 7,-7 0-7,-8 0-3,14 0-5,-14 0-6,12 0-2,-12 0-7,7-2-11,-7 2-3,0 0-10,0 0-11,0 0-17,0 0-13,0 0-18,0 0-30,0 0-21,0 0-21,0 0-164,0 0-363,0 0 160</inkml:trace>
  <inkml:trace contextRef="#ctx0" brushRef="#br0" timeOffset="39376.9532">23904 6154 47,'0'0'98,"0"0"-3,0 0 14,0 0 0,0 0 2,0 0-9,0 0-2,0 0 3,0 0-4,0 0 7,34-4-1,-23 4-6,-1-1 3,5-2-3,2 2-3,3-2-4,1 3-4,7-1-7,0-2-4,0 2-8,3 1-4,-2-2-1,-1 1-1,2-1-6,-4 3-4,3-2-6,-9 1-4,-1 0-4,-1 1-2,1-2-3,-9 2-6,2-1 0,-1-1-6,-3 2 0,-8-1-1,10 0 7,-10 0 1,10-3-3,-10 3-2,0 0-2,0 0-4,8-2-6,-8 2-15,0 0-20,0 0-26,0 0-28,0 0-48,0 0-43,0 0-60,0 0-122,0 0-378,0 0 167</inkml:trace>
  <inkml:trace contextRef="#ctx0" brushRef="#br0" timeOffset="54947.2656">24779 5598 94,'14'-14'88,"-14"14"6,0 0-3,0 0 6,5-6-12,-5 6-4,8-4 4,-8 4-4,8-7-7,-1 1-2,1 2-2,1-3-8,1 0-8,-2 1 5,2-1 0,3 2-8,1-4-13,-1-2-1,1 1-7,0-1 1,0 2-8,-3 0 2,5-1-6,-7 2 1,1-2-5,1 1 1,0-1 2,-2 0-2,-1 3-1,0-3-5,1 1-4,-2 1 8,-1-1-8,0 2 1,-3 1 0,1-1 0,-2 3-4,-2 4 0,5-10 0,-3 6 0,-2 4 0,1-8 0,-1 8 0,0 0 5,0-9-2,0 9-6,0 0 5,0 0-2,0 0-5,-1-11 7,1 11-2,0 0-2,0 0-6,0 0 5,0 0-2,0 0 5,0 0-3,0 0-3,0 0 6,0 0-7,0 0 8,0 0-4,-18 17 0,14-9 8,1 1-1,-2 3 5,0 5-2,-1-2 15,-1 0-3,2 2 3,-2 2-8,0-2 3,1 0 3,1 2-2,-1-2 3,2 0-1,-2-1 2,3-3-3,0-1 1,-1 4 0,1-5-4,1-1 2,-1 1 9,-3-1-2,5-3-3,0 0-2,1 1-2,0-8-3,-3 13-2,3-7-1,0-6-1,-1 12 0,-2-7-3,3-5 1,-1 10-3,1-10 2,-1 9-3,1-9-2,0 8 1,0-8 0,0 0-1,-3 9-3,3-9 2,-1 7-2,1-7 1,-2 6 0,2-6-1,-3 6 2,3-6-3,0 0 0,-4 10 0,4-10 0,-3 5 1,3-5-2,0 0 1,-5 5-2,5-5-2,0 0 2,0 0 1,-2 7 1,2-7 3,0 0-5,-2 7-2,2-7 2,0 0 0,0 0 3,-5 8-1,5-8-4,0 0 2,-1 7 2,1-7 0,0 0-2,0 0 0,0 0-2,-4 5-12,4-5-9,0 0-20,0 0-15,0 0-17,0 0-24,0 0-30,0 0-37,0 0-134,0 0-324,0 0 143</inkml:trace>
  <inkml:trace contextRef="#ctx0" brushRef="#br0" timeOffset="55970.7032">25270 5449 45,'0'0'118,"-6"-8"1,6 8 1,0 0-11,0 0-7,-2-8-3,2 8-15,0 0-4,0 0-8,0-14-14,0 14 3,0 0 4,0-10-8,0 10-2,3-9 4,-3 9-1,1-11 0,-1 11-12,3-11-3,-2 5-5,-1 6-5,5-11-2,-3 5-3,1 1-1,0 0-6,-1-1-1,2 1 2,0-1-7,-4 6-1,10-11 2,-6 7-3,0-1-4,1 1-5,0-1 4,0 1-2,-5 4 2,13-6-3,-8 5 1,3-4-5,-8 5 1,14-4 1,-8 3 0,-6 1 2,13-1-4,-7 1-2,-6 0 1,14 2 3,-7-2-5,-1 4 0,0-1 1,-6-3 9,13 5-10,-6 0 2,-2-1-1,1 3 4,0-1-4,-2 1 2,3 0 0,-3-2 1,-2 2 0,2 0 2,-3 1 4,2 1-8,-1 1 4,-2 1-1,-1-3-1,1 4 2,-5-4 6,3 3 1,-2-1 4,0-2 5,-3 3 2,0-2 4,-2 0-2,1 0 9,-1-1 0,-2 5-2,-1 0 2,2-1-3,-4 1-4,5-5 0,-3 3-2,-2 1 0,2 0-7,-1-2 4,3 4-7,-1-6 0,1 2-2,2-1 2,1 1-4,-5 3 2,3-2 2,2-4-4,-1 4 0,0-2 11,2 2-11,1-4 1,-2 3-2,4-2-1,-2 1 1,3-3-2,0 2 0,1-3 2,1-5-2,0 15-1,2-10 0,-2-5 2,4 10-1,1-5-3,-1-1 1,2 4 1,1-3-1,0-3-1,1 3 2,1-3 0,0 2-4,0-3 4,-2 1-1,1-2-1,1 0-2,-9 0 3,17-2-1,-7 1 2,1-1-4,-4-1 3,-1 2-1,2-2-3,2-3-1,-2 2 2,1 0 1,-4-1-1,4-3 1,-4 4 1,0-4-1,1 1-2,-1 0 2,0 0 0,-1-1 0,0-1-1,-1-1 12,-2 1 2,-2-1 3,-1-1 5,0 0-3,-1 1 13,2-2 4,-2-1-5,-5-1-6,4 2-2,0 0 1,-4-2-7,3 4 0,-2-4-2,3 2-2,-2 1-4,3 0 1,-4 0-4,3 2 0,-1-2 0,2 1 4,-1 1-10,-1-2-16,3 2-27,0 4-31,-1-3-42,3 8-37,-2-13-39,3 7-35,-1 6-152,-1-11-406,1 11 180</inkml:trace>
  <inkml:trace contextRef="#ctx0" brushRef="#br0" timeOffset="56580.0782">25611 5679 90,'0'0'135,"0"0"-2,0 0-9,0 0-4,0 0-10,0 0-14,0 0-15,0 0-1,0 0 23,0 0 4,0 0 14,0 0 13,4 21-18,-2-15-10,0 1-10,-1 1-2,-1 2-9,-1-2-6,1 3-10,-3 1-3,1-2-7,-2 2-4,-2-1-6,2-1-7,-4 1-6,3-2-4,-3 3-34,1-4-48,-1-1-47,1 0-57,2 0-51,-5-2-114,10-5-345,-15 8 153</inkml:trace>
  <inkml:trace contextRef="#ctx0" brushRef="#br0" timeOffset="57447.2656">26007 5203 33,'0'0'116,"0"0"-3,0 0-7,3-7 4,-3 7-8,0 0-5,0 0-10,0 0-14,0 0 2,0 0-14,0 0-1,0 0-9,0 0 5,0 0 7,-9 25 1,2-16-3,2 3-4,0 0-8,-3 3 0,2 0-2,-1 1-3,-1-1-10,0-2-1,2 1-1,-4-1 4,1 2-10,2-7-3,2 1-1,-3 0-2,2-1 2,1 0-4,0 1 0,2-4 2,-1 0-6,4-5-3,-7 10 0,4-7-6,3-3 0,-2 8 5,2-8-4,-4 4 5,4-4-4,0 0-4,0 0 4,0 0 4,5 11 7,-5-11-4,6 5 5,-6-5-11,10 1 1,-10-1 2,11 4-6,-5-6 2,-6 2 3,15 3-7,-8-4 3,-7 1 2,14 1-5,-3-1 3,-3 0-1,1 0-2,0 0 2,-9 0-1,11 1 1,-3-1-3,-8 0 1,15 3 0,-15-3-4,12 0-5,-12 0 2,11 0-22,-11 0-7,9 2-17,-9-2-26,0 0-10,12-2-23,-12 2-19,0 0-18,6 2-100,-6-2-265,0 0 117</inkml:trace>
  <inkml:trace contextRef="#ctx0" brushRef="#br0" timeOffset="57884.7656">26136 5299 42,'0'0'115,"0"0"-8,0 0-17,0 0 10,0 0-11,0 0 7,0 0-3,-13 25 14,8-15-5,0 2 7,1 0-4,1 5 2,-3 0-1,1 0-1,-1 1-6,0 1 1,-1 5 0,1-5-10,-1-4-2,0 4-7,2-2 13,-2 0-4,1 0-5,-1 0-9,0-2-6,2 2-2,0-6-7,1 1-7,1-2-5,-1 1-5,-1-3-2,1 1-5,1-1 0,0 0-7,0-1-3,1-1-4,2-6 0,-5 11-3,3-7-2,0 3-4,2-7 2,-3 8-1,3-8-7,-3 9 3,3-9-2,-2 6-5,2-6 3,0 0 1,-2 9-1,2-9 3,0 0-29,0 0-25,-3 6-21,3-6-31,0 0-37,0 0-45,0 0-44,0 0-167,0 0-421,0 0 187</inkml:trace>
  <inkml:trace contextRef="#ctx0" brushRef="#br0" timeOffset="59220.7032">24801 6046 57,'0'0'88,"0"0"-1,0 0-6,0 0-6,0 0 3,0 0-15,0 0 11,0 0-16,0 0-5,0 0 1,0 0-9,0 0-7,0 0 3,0 0-13,0 0 0,0 0-9,0 0 4,0 0 1,0 0-2,0 0-7,20 2 20,-20-2 10,12 2 0,-4 0-5,4-1-3,5-2-5,2 1 6,1 0-9,10 1-1,-3 1 12,4-1-5,-1 0 5,3-1-4,-1-1-7,3 0 1,-2-1 2,-2 2-4,-1 2 0,0-4-5,0 2-1,2 2 3,-4-4-3,0 5-10,2-2 0,-2 0 4,-7-2-13,7 1 11,-7 1-6,0-1-3,-2 0 2,0 2 4,-1-1 0,-4-2-3,5 2-1,-7-1 0,1 1-4,1-1 4,-3 0-2,2 0-3,-3 1 1,2-1-3,-1 0 0,-1 0 3,-2 0 0,5 0 1,-2 3-5,3-3 1,-4 0 3,2-1-3,-2 2 5,0 0-2,1-3 8,-2 4 6,-9-2 0,16-1-5,-9 1 6,1-1-3,0 3-4,-8-2-2,14 0-1,-14 0-8,13 0 12,-7 0-5,-6 0-2,13-1 2,-13 1-1,13-1 0,-13 1 0,10 0 0,-10 0-5,9-2 0,-9 2 1,9-1 2,-9 1-1,8-2 2,-8 2 6,9-3 0,-9 3-3,11-1 9,-11 1-2,10 0-8,-10 0 5,11-1-3,-11 1 0,12-2 11,-5 2 0,-7 0-2,9-3-1,-9 3 1,0 0-5,14-1-1,-14 1-1,9-1 0,-9 1 3,8-3-4,-8 3 0,8-2-2,-8 2 1,5-4-4,-5 4 2,8-1-5,-8 1 3,0 0 1,0 0-2,11-2 1,-11 2 1,0 0-1,7-1 0,-7 1 0,0 0-1,0 0 2,0 0-1,0 0-5,8-2 3,-8 2-3,0 0-23,0 0-38,0 0-40,0 0-55,0 0-201,0 0-387,0 0 171</inkml:trace>
  <inkml:trace contextRef="#ctx0" brushRef="#br0" timeOffset="60478.5157">25010 6244 126,'0'0'121,"0"0"-6,0 0-8,0 0-9,0 0-6,0 0-3,0 0-10,0 0-5,0 0-6,-11-12 5,11 12 1,0 0-6,0 0-10,0 0 0,0 0-4,0 0 2,8-16-5,-8 16 1,2-5-8,-2 5-4,4-5-3,-4 5-5,6-4-2,-6 4-6,8-4-2,-8 4-4,12-3 5,-12 3-10,9-1 1,-9 1 2,12-1-7,-12 1 1,10 1-4,-3 3 4,-2-2 0,-5-2-3,10 8 1,-5-3 0,-1-1-5,-1 1 3,2 0 0,-3 0 5,2 2-8,-1-1 6,-3-6-10,4 12 1,-3-6-1,-1-6 0,0 12 0,0-5 7,0-7-3,-1 13 2,-1-8 1,2-5 3,-5 13-6,3-6 2,-2-1-2,1-1-1,-2 3-1,0-3 5,1 0-3,-2 1-1,1-1 4,-3 2-4,0 0 4,0-2 1,0 2 0,0-2 0,0 0-6,0 0 4,1-2 2,-1 1 4,2-1-3,1 2 6,-4-4-2,3 3-1,-2 0 6,3 0-1,-4 1 2,3-1-4,-2 3 3,0-3-2,1-1-5,0 2 1,1 1 6,-1 0-9,-1-1 2,1 4 2,2-3 11,-2 1 2,4 0 1,-4 0 5,2 0-3,1 3-3,-1-1 7,1 0 14,1-1-2,-1 2-4,0-1-7,0-1 1,2 0-1,-1-1-6,0 2 0,1-2-7,1 1 3,-1-1-1,2-7-2,-2 14 2,2-8-2,0-6-1,-2 12-2,2-12-3,-2 9 1,2-9-3,-1 8-3,1-8 1,0 0-2,1 9 2,-1-9-3,0 0-2,0 0 1,0 0-1,0 0 0,0 0-4,0 0 8,4 6-6,-4-6 2,0 0-1,0 0-5,0 0 0,16-8 3,-16 8-2,12-5 3,-7 2-2,-5 3-1,10-4 2,-2 1 2,-8 3-6,11-5 9,-4 3-9,-2-2 2,-5 4-5,13-3 3,-8 2-2,-5 1 3,11-3-2,-11 3 1,14 0-2,-7 0 1,-7 0-1,10 0 6,-10 0-7,13 3 11,-8 0-8,-5-3 1,10 2 1,-3 1-2,1-2 0,-1 1 2,-1 0 1,-6-2-5,12 5 4,-7-3 2,-5-2-3,7 1 0,-7-1 8,11 2-3,-11-2-2,12-1-2,-12 1 2,9-1 4,-9 1-6,9-3 4,-9 3-3,9-3 3,-9 3-4,7-5 3,-7 5-1,3-5-2,-3 5-1,6-4 2,-6 4-6,0 0-12,5-8-16,-5 8-16,2-9-24,-2 9-10,2-5-30,-2 5-27,1-7-23,-1 7-28,5-8-170,-5 8-390,2-9 173</inkml:trace>
  <inkml:trace contextRef="#ctx0" brushRef="#br0" timeOffset="60837.8907">25258 6571 118,'4'4'191,"-4"-4"-17,4 7-13,-4-7-7,8 7-9,-8-7-11,3 7-15,0-1 13,0-1 7,-2 2-13,0 0-10,-1-7-15,1 15-6,-1-6-9,0 1-13,-2-4-6,-1 3-7,2 3-2,-3-3-8,0 0-9,-1 2-26,0-4-36,-1 0-35,1 2-48,5-9-37,-8 11-30,2-7-140,6-4-336,-13 3 149</inkml:trace>
  <inkml:trace contextRef="#ctx0" brushRef="#br0" timeOffset="61751.9532">25569 6296 65,'0'0'132,"-1"-8"-12,1 8 2,0 0-10,0 0-11,0 0-6,0-10-9,0 10-2,0 0-11,5-7-8,-5 7-8,5-5-5,-5 5 7,5-5-3,-5 5 1,6-7-10,-1 3-6,1 0-4,1 3 8,-7 1-10,13-5-9,-7 5 14,-6 0-6,14 0-3,-14 0-3,11 4 0,-6-2-11,-1 5 5,1-1-3,0 1 3,-1 5-3,-2-3-8,1 0 7,-3 2-4,0 1 4,-2 0 1,0 0 0,-2 0 5,0-1 1,-2 0-1,1-2 1,0 1-4,-2-1 0,2-1-3,-4 1 2,4-2-5,0-1-3,0-2 5,0 2-3,1-4 2,4-2-1,-9 4-4,9-4 0,-5 3 1,5-3 9,0 0-3,0 0-3,-7 3-2,7-3 3,0 0-4,0 0-9,0 0 1,0 0 6,0 0-4,0 0-3,0 0 0,0 0 2,16-15-3,-10 12 0,-6 3 2,12-1-1,-5 1-2,-7 0 0,18 1 0,-9 0-2,2 4 2,-1-4-3,0 3 2,0 0-1,2-1 2,-2 4 1,2 0-3,-1 0 4,-2 1 1,-1 1-6,0-1 1,-1 2 2,-1 2-2,-1-1 4,2 2-2,-4-4 0,-1 3 0,-1-3 1,-1 2 8,-1-1 3,1-1 15,-3 1 5,1-2 8,-6 0 2,3-3 13,-2 3 5,-2-3-4,-1-1 6,0 0-7,-2-3-2,1 2-3,1-1-5,0-2-4,-2 0-3,3 0-2,9 0 1,-16-2-10,8 2-1,0-4-5,8 4 2,-15-4 0,9 2-6,6 2-5,-12-2 1,7-1 2,5 3-4,-13-4 2,13 4 0,-5-3-8,5 3 0,0 0 0,0 0 2,-8-4 0,8 4-8,0 0 1,0 0 1,0 0-22,0 0-22,-8-3-23,8 3-29,0 0-41,0 0-38,0 0-30,0 0-39,0 0-165,0 0-440,0 0 195</inkml:trace>
  <inkml:trace contextRef="#ctx0" brushRef="#br0" timeOffset="62447.2656">26348 6067 64,'0'0'162,"0"0"-13,0 0-6,0 0-5,0 0-3,0 0 0,0 0-9,0 0 5,27-2 7,-20 0-12,2 1-12,2 1-4,2 1-7,2-2 1,2 0-11,3 0-5,-3 1-10,2-2-8,0 4-5,-1-2-6,-3 0-8,-2-2-9,2 2 0,-3 0-3,-4-1-22,2 4-22,-10-3-37,11 1-35,-11-1-52,8 1-33,-8-1-36,0 0-121,0 0-344,0 0 152</inkml:trace>
  <inkml:trace contextRef="#ctx0" brushRef="#br0" timeOffset="62681.6407">26373 6191 58,'6'4'176,"-6"-4"-9,10 3 2,-2-2-10,1 0-2,2-1-4,2 3-11,-1-3-13,-1 0-12,3 0-10,-1 0-11,0 0-12,0 0-4,-1 0-10,0 2-9,-1-2-5,1 1-36,-12-1-53,13-1-48,-7 1-44,-6 0-169,10-2-318,-10 2 141</inkml:trace>
  <inkml:trace contextRef="#ctx0" brushRef="#br0" timeOffset="64220.7032">26972 5591 93,'6'-5'115,"2"2"3,-2-3-12,3 0-4,0-3-9,0 3-14,-1-3 10,2 2-16,-2 1-4,-1-3-7,0 2-7,3 0-4,-2-3-4,-1 3-8,0-1-5,3 1-4,-1-5 2,-1 5-8,-1-3-2,-2 1 1,0-1-5,2 2 1,-2-1-5,-2 1 2,2-2-2,-3 4-7,-1 0 6,-1 6 2,6-13-3,-4 9-3,-2 4 1,4-6-4,-4 6-2,0 0 0,1-8-4,-1 8 0,0 0 0,0 0-17,0 0 20,0 0-6,0 0 0,0 0 4,0 0 8,-14 25-8,8-15 4,-2 4 9,3 1-2,-1 1 17,-1 0-4,1 1 6,0 1 4,2-2 3,0 4-5,-1-2-2,1 0 7,0 5 4,2-4-7,0-1 0,0-2-6,-2 2 4,0-2-5,1 0 0,2-3-7,0-1 3,-2-1 2,1 0-6,2 1-1,-2-3-3,1-2-1,-1 2-3,-1-2 2,3 2-3,0-9 3,3 13 0,-3-13-7,-4 9-2,4-9-3,-1 9 4,1-9 3,-2 8-2,2-8 2,-1 7-7,1-7 2,0 0 2,0 0-6,-3 10 2,3-10 1,-1 5 0,1-5 0,0 0-2,0 0-3,0 0 0,0 0-18,-1 8-14,1-8-10,0 0-12,0 0-23,0 0-32,0 0-17,0 0-28,0 0-123,0 0-302,0 0 134</inkml:trace>
  <inkml:trace contextRef="#ctx0" brushRef="#br0" timeOffset="65017.5782">27380 5390 49,'2'-3'89,"-2"3"-17,4-9 1,0 3 1,-4 6-1,7-9-5,-3 7-6,1-3-7,1-1-1,-1 2-4,-5 4 3,14-9-12,-7 6 10,0-2-2,2 1 3,0 1-8,-2 1-6,0-1 19,0 1-23,1-1 13,-8 3-10,13-1-3,-13 1 1,14 0-8,-8 2-5,1 1 5,-1 1 0,1 1 2,-1-1-8,-1 3-7,0 2 5,1-1-2,-3 2-5,1-1 3,-2-1-5,2 4 2,-3-3-1,-1 2 1,2 1 7,-4-1 3,1 0 4,-3 0-1,1 2-5,-3-1 8,0 5 3,0-3 0,-7 3 0,1 5-5,2-7 4,-1 1-6,-3 4 1,-3 1-3,5-6 1,-1 0-1,2-1-2,0 1-5,-3 1 0,3-2-2,0 1 5,1-2-3,1 2-3,1-4-2,0-1-4,3-1 0,0 1 0,1 2 0,2-3 3,-1 2-2,2-5-2,0 3 0,-1 0 4,2-9-2,3 15 4,2-8-3,-1 3 3,2-3 0,1 2-3,3-3 6,-1 0-8,2-1 1,5-2 1,-5 1-3,3-3 6,-2-1-4,2 0 0,-3 0 4,0-1-5,-3-1 0,3 0 2,-2-3-6,-2 0 1,1 0 3,-3-2-2,1 0 4,-2-1-4,-1-3 3,-2 0-3,1 1 0,-1-1 2,-2-1-3,-2-3 3,0-2 0,1 0-1,-5 0-3,0-1-1,-2 0 4,-1-4-6,2 3 2,-2 2 5,2-1-6,-1 2 2,-1-1-1,1 2 0,1 1-5,-1-1 6,4 3-6,-2 2-10,0 1-1,1 1-17,0 2-21,1-2-27,-1 1-25,2 3-16,4 4-22,-5-9-24,5 9-108,-5-5-299,5 5 133</inkml:trace>
  <inkml:trace contextRef="#ctx0" brushRef="#br0" timeOffset="66306.6407">28026 5310 80,'0'0'106,"0"0"-14,0 0-9,0 0 23,0 0 24,0 0-2,0 0-14,0 0 0,-2 29-9,-2-23-7,0 4 4,0 1-9,-1 1-1,-5 0-4,2 2-8,0 1-5,1 1-9,-3-3-1,1 0-4,1 1-10,-1 0-3,1-4-5,3 0-2,0 1-5,-4-2-3,2 0-3,0 0-5,2-2-2,0-1-2,2 1 1,-2-3-4,3 1-4,2-5-3,-5 8-2,5-8 4,0 0-3,-4 4-1,4-4-2,0 0 2,0 0 1,13 5-1,-13-5-3,12 2 2,-4-2 2,0 0 0,4 0 0,-1 0-1,3-1 1,-3 1 1,1 0-6,2-3 4,-1 5-6,0-2 4,-1 0-3,0-2 1,0 4-1,0-2 2,-6 1-4,3 0 0,-1 0-24,-8-1-20,13 0-20,-7 2-18,-6-2-21,10-2-22,-10 2-18,8-1-17,-8 1-5,0 0-104,0 0-288,0 0 127</inkml:trace>
  <inkml:trace contextRef="#ctx0" brushRef="#br0" timeOffset="66673.8282">28191 5372 59,'0'0'90,"0"0"2,0 0 8,0 0-1,0 0 3,-13 24 20,9-13-3,-1-1 1,0 6-6,-1-1 0,-1 2 8,1 2-9,0 0-3,-3 3-7,-1 2 5,2 0-3,0 1-14,2-7-5,-4 7-4,4-5-8,-1 3-1,0-6-7,0 0-2,2-1-9,1-1-6,0 1 0,1-6-8,1-1-4,-2 2 0,0-2-1,0 0-8,2-4-2,1 2-2,1-7-7,-2 10 1,2-10-1,-1 7-6,1-7-21,0 0-24,-1 8-31,1-8-38,0 0-45,0 0-58,0 0-163,0 0-398,0 0 177</inkml:trace>
  <inkml:trace contextRef="#ctx0" brushRef="#br0" timeOffset="67572.2657">26932 6111 5,'0'0'79,"0"0"-11,-5 2 11,5-2-14,0 0-1,0 0 5,0 0-9,0 0 8,0 0 0,0 0 5,0 0-11,0 0-9,0 0-2,0 0-2,0 0-2,0 0 0,17 4 9,-17-4-4,11 3 7,-3-3 0,5 1 3,1-1-12,4 2 6,1 0-3,3 1-8,7-3-2,2 0 4,1 4 2,0-3 1,2 0-1,-1 0-9,1 2-1,0-4-2,0 3 2,4-2-4,-3-1 0,1 2 3,-3 0 2,-1-1-8,-1 0-3,-2-1-1,1 2-3,-2 0-1,-6-1-2,-1 1-5,0-2 0,-1 1-7,1 0-1,-2-1 5,0 2 0,-1 0 0,0 2-1,-3-3-1,2 0-4,1 0 3,-6 0 0,2 2 0,-1 1-4,5-3-1,-5 0 6,2 1 3,2 0 5,-5 1 3,1 0 1,1-2-1,-2 1-5,1-1-4,-1 0 4,-3 3-6,-1-3 3,-8 0-2,15 0-1,-8 1-1,-7-1 5,11 0 3,-11 0-3,12-1 6,-12 1-2,10-1-2,-10 1 5,0 0-5,10 1-2,-10-1 0,0 0-2,0 0-9,0 0 8,10-3-4,-10 3 0,0 0 0,7 3-1,-7-3-1,0 0-1,0 0-2,0 0 4,6-6-5,-6 6-3,0 0-17,0 0-22,0 0-26,0 0-33,5-3-40,-5 3-49,0 0-204,0 0-421,2-9 187</inkml:trace>
  <inkml:trace contextRef="#ctx0" brushRef="#br0" timeOffset="92943.3594">27104 6382 76,'0'0'123,"0"0"-18,0 0-1,0 0 2,0 0-3,0 0 1,0 0-3,0 0 2,0 0 5,0 0-4,0 0-1,0 0 2,0 0 0,0 0-10,0 0-7,0 0-7,0 0-7,0 0-7,0 0-7,0 0-2,0 0 2,0 0-2,0 0-5,0 0 1,0 0-8,-10-15-1,10 15-2,0 0-5,0 0-1,0 0-6,3-14-3,-3 14-1,0 0-2,3-9-2,-3 9-4,4-9 1,-4 9-3,3-7 2,-3 7-6,4-7 0,-4 7-2,5-7 2,-5 7 1,4-5-6,-4 5 0,9-5 1,-9 5-3,8-5-2,-3 1 2,-5 4-5,9-4 5,-2 3-3,-1-2-2,-6 3 2,11-5-4,-4 2 4,-7 3-1,12-1-2,-12 1 0,9-3-1,-9 3 0,13 0 1,-13 0-1,10 3 4,-5-3-3,-5 0-3,11 2-2,-11-2 4,10 3 1,-6 1-1,-1-1-2,-3-3 2,8 6 1,-4-1 0,1 0-3,-5-5 5,6 11-4,-3-8 2,-3-3-3,3 9 3,-2-2-2,-1-7 2,5 9-2,-4-2 4,-1-7 1,2 11-1,-2-4-4,0-7 4,0 9-2,0-9 2,-2 11-3,2-11 6,-2 9-4,2-9 1,-4 10 2,4-10 3,-4 8-4,1-4 3,0 3-3,3-7 3,-9 5-2,5-1-1,0 0 1,-1 0 2,5-4-1,-12 6 6,5-3-2,0 0-1,1 0 2,-3 1 2,1 0-3,1-2 7,-2 2-2,-1-1-5,1 1 5,-2 0 0,0-1 0,1 0-2,3 1-1,-1-1 0,-3 2-3,1-2-1,5 1 8,-5 1-7,3-3 0,1 4 0,-3-2-2,0 1-1,2 0-2,0 2 0,0-5 7,2 5-6,-1-2-2,1 0 5,-2 2 2,1 1 2,1-3-4,-1 2 2,2-1-4,0 0 4,-1 1 2,2 0 0,-1-3-5,4-4 3,-6 13-2,4-8 3,0 1-2,2-6 5,-2 9-3,2-9-2,-3 10 2,3-10 1,-1 7-4,1-7 7,-2 8-7,2-8 3,0 0-3,-1 8-2,1-8 1,0 0 1,0 0-3,0 9 0,0-9-2,0 0-1,0 0-1,0 0 2,0 0 2,0 0-1,0 0 2,0 0-2,0 0 1,0 0 1,13-1-8,-13 1-2,0 0 1,11-5-2,-11 5-4,8-5 2,-8 5-4,10-5 1,-2 3-1,-2-1 0,-6 3-4,11-4 1,-4 1-1,-7 3 5,12-4 0,-6 3-1,-6 1 3,9-1-1,-9 1-4,9-3 6,-9 3-1,12 0-1,-12 0 0,11 2 2,-5-1-1,-6-1 2,13 2 0,-6 0 1,0-2 3,-7 0-3,10 5 0,-3-5 2,-1 3-1,2-1 4,-8-2-5,11 4 5,-5-1 0,-6-3 1,7 0-3,0 4 4,-7-4-2,9 3 6,-9-3-3,0 0-2,9 1 4,-9-1-1,10 1 1,-10-1 2,0 0-2,11-2 1,-11 2-2,0 0-4,9-2 1,-9 2 0,0 0-4,5-5-9,-5 5-8,0 0-13,7-4-12,-7 4-21,0 0-22,0 0-23,0 0-19,1-8-32,-1 8-22,0 0-23,0 0-121,0 0-355,1-9 158</inkml:trace>
  <inkml:trace contextRef="#ctx0" brushRef="#br0" timeOffset="94083.9844">27556 6396 56,'-5'-4'89,"5"4"2,0 0-1,0 0 0,0 0-2,0 0 1,-4-10-7,4 10-6,0 0 6,0 0 3,2-9 2,-2 9-2,0 0-6,3-10-2,-3 10 4,3-7 2,-3 7-13,3-7-2,-3 7-6,6-6 8,-3 1 3,-3 5-9,8-5-3,0-1-1,-3 3 3,1-1-8,-6 4-3,12-6 2,-3 3 0,0-1-4,-3 1 0,2 1-6,1 0 3,-2 1-2,-7 1-3,18 1-6,-11 0 6,-1 0-4,0 1-7,-6-2-1,12 5-1,-6-1-5,-1 1 3,-1-1-4,0 2 1,0 0 2,1-1-3,-3 0 2,1 1 0,-2 1-4,1 1 3,-2 0 7,0-8 0,-2 13-6,1-5 19,-3-2 2,-1 3-10,0-1-3,-1 0-6,0 0 1,0-2-1,-1 1-3,1-1-5,-1-1-2,-1 2-1,0 0-1,-1-2 0,4-2-5,0 2 3,-1-3-5,6-2-4,-9 5 0,9-5-1,-8 3 0,8-3 1,0 0-5,-5 4-4,5-4 1,0 0-1,0 0-5,0 0 0,0 0-1,0 0-3,0 0-1,0 0-7,0 0-2,0 0 1,22-9-4,-17 6 1,-5 3 1,13-2 3,-7 1-2,-6 1 1,14-4 0,-7 4-1,-7 0 1,13 2 3,-5 1 2,-1-1-1,-1 0 0,1 3-3,0-2-5,-2 1 6,2 1-3,-4 0 4,3 2 3,1 0-2,-3 1 5,-1 0 5,-1-2-2,1-1-1,-1 3 0,1 0 6,-2 0 7,0 1 3,-1-3 1,0-6-2,-1 14 6,-1-7 10,0 0 8,0 1 2,-1-1 2,1-1 3,-2 3 2,1-4 3,-4 3 5,-1-2-2,3 1-1,-2-2 5,1 0 4,-4 1-2,-1-1 4,4-1 8,-5-3-2,2 2 0,0-2-1,0 0-6,-2-1 2,-2 0-4,4-1-1,1 1-4,-2 0 21,11 0-37,-17-4 2,10 3 2,-1 1-5,8 0-6,-15-4 0,6 0-6,9 4 8,-12-4-6,7 1 0,5 3-3,-8-2-2,8 2-1,-9-4-3,9 4 2,0 0-3,-8-5-5,8 5 2,0 0-5,0 0 4,-5-3-17,5 3-16,0 0-7,0 0-16,0 0-9,0 0-14,0 0-13,0 0-18,0 0-19,0 0-30,0 0-20,0 0-24,0 0-12,0 0-18,0 0-18,0 0-146,0 0-426,21 9 188</inkml:trace>
  <inkml:trace contextRef="#ctx0" brushRef="#br0" timeOffset="95068.3594">28421 6079 100,'0'0'115,"0"0"10,-6-4 5,6 4 1,0 0 1,0 0 2,0 0-2,0 0 4,0 0 0,0 0 0,0 0-12,0 0-4,0 0-5,0 0 0,0 0-3,0 0-7,0 0 1,0 0-4,0 0-4,0 0 2,0 0 5,0 0 0,25 9 1,-13-9-5,2 3-2,6-1-5,1 1-7,5-1-5,3-1-8,-10 0-3,1-1-12,8 0-8,-1 3-7,-8-3-3,-1-3-7,3 3-14,-6 0-11,0 0-13,-3 0-14,-1 0-14,0 3-14,-11-3-19,10-3-19,-10 3-20,9 0-20,-9 0-32,0 0-29,0 0-31,0 0-23,0 0-164,0 0-435,0 0 193</inkml:trace>
  <inkml:trace contextRef="#ctx0" brushRef="#br0" timeOffset="95466.7968">28351 6229 34,'0'0'100,"0"0"1,0 0 4,0 0 11,0 0-1,0 0 6,0 0 8,0 0 4,0 0 2,0 0 1,0 0 3,16 11 0,-5-11 8,-2 2-2,3 0-6,0-1-4,7 0 0,0-1-3,2 3-11,0-2-8,-1 0-3,8 2-11,-7 0-9,1-1-6,-3 0-12,0 0-10,-2-2-4,1 3-6,-5-2-9,-1 0-3,-1 2-1,-4-3-6,2 1-11,-9-1-1,10 0 1,-10 0-9,9 1-3,-9-1-12,8 2-4,-8-2-14,0 0-14,0 0-18,0 0-13,0 0-26,0 0-26,8 0-33,-8 0-42,0 0-37,0 0-185,0 0-448,0 0 198</inkml:trace>
  <inkml:trace contextRef="#ctx0" brushRef="#br0" timeOffset="99951.1719">29063 5971 16,'0'0'57,"0"0"5,0 0-3,0 0 0,0 0 3,0 0-7,0 0-3,0 0 6,0 0-9,0 0 9,0 0-1,-6-22 6,6 22 2,0 0-8,0-9-14,0 9 9,0 0 8,0-11-11,0 11-1,-1-9 4,1 9-9,0 0 3,0-10-4,0 10-10,-1-11-2,1 11 7,-1-11-5,1 11 4,0-12-10,0 12-3,0-12 9,1 5 4,-1 7-7,1-11-3,0 5-3,-1 6-3,6-15-2,-5 8 1,0 2 3,3-3 3,-4 8-4,5-11-4,-3 6 2,1-2 1,-3 7-5,5-9 0,-1 3 2,-3 0-5,3 1-3,-4 5 2,9-8-3,-5 3 1,-4 5-5,8-7-1,-5 4 1,-3 3 2,8-7-3,-2 3 7,1 3-7,-7 1 1,11-5-3,-5 2 1,-6 3 1,12-2 2,-12 2 2,13-2-5,-5 0 3,-8 2-1,12 0-2,-5 2 3,1-1-5,0 0 0,-1 2-1,-7-3 0,9 4 1,-3 0 2,0 0-4,-2-1 1,-4-3 1,9 9-2,-5-4 0,-1 1 0,-3-6-1,4 9 4,-3-2 0,0 0 0,-1-7-3,0 12 2,0-12-3,0 12 4,-1-5-6,0 1 9,1-8-3,-4 14-1,0-5 1,0-1-3,0 0 5,-1-1 0,1 2-1,-2-1 1,1 2 1,-2-3 1,1 4-1,-2-2 5,-1 0-9,0 0 2,-1 4 5,0-4-7,1 1 2,-1 2 2,0-1 1,2-2-2,-1 4-3,-2-1 3,2-3 2,0 0-4,-4 7 6,3-3-3,-1 0-2,3-2 2,0-1 1,-2 2-2,2-1-1,-2-1 2,3-1-1,0 1 2,-2-2-2,4 4 3,-2-4-1,1 2-2,1 0 1,-3-1 3,3 0 2,0 1-5,0-1 3,2 1-2,-2-3-1,1 1 5,-1 1 18,1-1-1,0 1-1,2-1 1,-1-2 0,3-6-2,-2 12-3,-1-5-1,2-1-2,1-6-1,0 10 0,0-10 0,1 12-1,0-7-1,-1-5 0,3 9 0,0-4 1,0 0-4,-3-5 0,7 7-1,-2-4 0,-5-3-1,8 5-3,-2-3 3,-6-2-1,9 3-2,-3-1-2,-6-2 1,13 0-1,-6 1-2,-7-1 3,13-1-6,-5 1-6,-8 0 1,13-3 0,-4 2-1,-1 0-3,-2-2 4,-6 3-1,14-4-3,-8 1 4,1 2-6,-7 1 3,10-4 1,-3 2-5,-7 2 3,11-5 2,-11 5 2,9-5-1,-5 3-2,-4 2 5,6-7 3,-6 7 3,9-8 3,-6 4 0,0-1-1,-3 5 0,8-7 5,-4 2 3,-4 5-6,6-8-1,-2 1 0,0 2 3,-1 0-1,-3 5 1,2-14 2,2 8 0,-3-1-1,2 1 0,-3 6 3,2-13-3,0 5 2,-1 2-5,-1-5 4,1 3 1,-1 8 2,-1-18 0,1 7-1,-1 1-4,-1 0 4,1-4-7,0-2-1,-2 4 5,1-1-4,-2 1 2,0-5-5,-3 2 2,0-1-1,3 4-1,-2 1-1,1-4-5,-1 4-9,0-1-1,1 1-3,1 0-8,-1 1-19,0 0-20,1 2-38,0-3-34,1 4-22,-1-3-31,1 1-149,1 3-363,2 6 161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01:43.4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6267 5891 61,'0'0'78,"0"0"-1,0 0-4,0 0-5,0 0-7,0 0-5,0 0-4,0 0-5,0 0-4,0 0-4,0 0-2,0 0-3,0 0-3,0 0 6,-1-7-11,1 7 7,0 0-5,0 0 5,0 0-5,0 0 4,0 0-1,0 0 1,-6-5 6,6 5 9,0 0-7,0 0 2,0 0-1,0 0 0,0 0-6,0 0 4,0 0-3,0 0-2,0 0-3,0 0 5,0 0 0,0 0-1,0 0-4,0 0 3,0 0 5,0 0-5,0 0 0,0 0 0,0 0-4,0 0-1,0 0 1,0 0 1,0 0 1,0 0-7,0 0 5,0 0 4,0 0 6,24 0 1,-24 0-4,14 2-2,-3-4-1,2 2 1,0 0 0,5 2 1,1-4 1,0 2 0,-1-1 0,4 1 3,1 1 2,3-2-1,0 0-4,-5 0-3,-1-1-1,-2 0-3,1 1-2,0-2-4,-5 2-2,4 1 0,-4-1-2,-2-1-3,1 1 3,-3-1-5,-2 2-2,-8 0-4,14 0 2,-8-1 1,-6 1-1,9-1-1,-9 1 0,0 0-2,0 0-2,10-2-5,-10 2-11,0 0-20,0 0-22,0 0-26,0 0-43,0 0-43,0 0-41,0 0-175,0 0-411,0 0 183</inkml:trace>
  <inkml:trace contextRef="#ctx0" brushRef="#br0" timeOffset="695.3124">6277 6096 68,'0'0'89,"0"0"4,0 0 1,0 0-4,0 0 13,0 0 0,-10-5-8,10 5-3,0 0 5,0 0-5,0 0-5,0 0-4,0 0-5,0 0 0,0 0-8,0 0-8,0 0-2,0 0 5,0 0 0,0 0 10,0 0 3,0 0-3,30 8 4,-18-8-2,0 0-3,3 0 0,3 0-4,0 0 3,2 1 1,-2 0-3,4 1-2,0-1-4,-3-1 2,0 1-10,1 2 1,0-2 1,0-1-1,-6 2-8,4-2 2,-5 2-2,2-2-2,-3 0-7,0 3-1,-1-3-1,-1 1-6,-1-1 2,-3 1-4,-6-1 1,11-1 0,-11 1 0,11 1 1,-11-1-4,9 0-4,-9 0-1,0 0 1,8-2-6,-8 2-8,0 0-2,0 0-13,0 0-16,0 0-27,0 0-31,0 0-41,0 0-41,0 0-44,7-5-40,-7 5-212,0 0-493,0 0 219</inkml:trace>
  <inkml:trace contextRef="#ctx0" brushRef="#br0" timeOffset="2359.375">7071 5349 30,'0'0'110,"0"0"2,0 0-15,0 0 10,0 0 1,0 0-3,-5 4-2,5-4-2,0 0-1,0 0 1,0 0-5,0 0-6,0 0-7,0 0-5,0 0-5,0 0-8,0 0-6,0 0-5,0 0-6,-7-16 0,7 16 8,0 0-5,-2-8-5,2 8 0,0 0-11,-1-9-1,1 9-4,0 0-3,0 0 0,3-13-4,-3 13-1,3-8-2,-3 8-4,4-8-1,-4 8-1,5-5-1,-5 5-6,5-7 1,-5 7 0,10-3 0,-5 0-2,-5 3 1,11-5-1,-6 3 1,-5 2-6,10-5 4,-10 5-3,11-2-1,-11 2-3,12 0 3,-12 0-1,13 0 4,-13 0-4,11 0 1,-6 2 0,-5-2 1,12 6-1,-7-4 2,0 3-6,0-2 3,-1 1 2,1 1-4,1 0 5,-2 0-6,3 4 0,-3-6 11,0 6-11,-1-3 2,1 0-2,0 2 5,-3-1-3,3-1 1,-4-6 2,1 13-3,-1-13 0,2 9 3,-2-3-5,0-6 4,-2 10 1,2-10-3,-2 9 2,0-2 2,2-7 1,-6 6-1,6-6 5,-4 8-1,4-8 2,-6 8 2,1-5 2,5-3 3,-8 7 2,1-5-1,7-2 4,-11 6 5,5-2-5,-2-2 1,1 1-1,-2 1 3,0 0-4,2-2-4,-3 2-1,2 2 3,2-1-3,-4-1-5,2 0 2,0 2 3,2-2-4,-3 3 0,1 1 2,2-2 2,-2 2-3,1 0 2,2-1 2,-2 0 0,1 2 1,-1-1-3,0 2 5,2 0-5,-2-3 3,2 5-1,1-3 7,-1-1-11,-1 1 2,2 2-3,1-2 2,0 1-3,-1-2 2,1 3 2,2-5-1,-3 2-2,3 0 0,-3-1-2,4-7-1,-2 12-1,-1-7 1,3-5 1,-3 12-1,2-5-1,1-7-1,-1 10 0,1-10 0,-2 7-3,2-7 1,-1 7 0,1-7-3,0 0 3,-2 6 2,2-6-4,0 0-1,0 0 4,0 0-1,0 0 3,0 0-1,0 0-3,0 0 3,0 0-6,0 0 4,0 0-8,0 0-5,0 0-8,20-10 0,-16 5 1,-4 5 0,8-6-5,-3 2 1,0 0 2,-5 4-3,9-5 4,-9 5-1,9-1 2,-9 1 3,9-4-1,-9 4 4,11-3-4,-5 1 6,-6 2 2,11 2-2,-11-2 3,14 2-1,-8-1 1,1 1-2,-7-2 2,11 3 1,-3-1 2,-3 0-4,-5-2 4,13 3-1,-8 1 6,-5-4-2,11 5 5,-7-3 8,-4-2 1,10 1 2,-10-1 0,12 3-3,-12-3 0,7 1 0,-7-1 0,0 0-2,0 0-1,13-5-8,-13 5 0,8-4-3,-8 4-16,4-5-8,-4 5-7,6-7-13,-6 7-18,5-6-29,-2 2-24,-3 4-22,4-7-26,-4 7-27,2-7-165,-2 7-382,0 0 169</inkml:trace>
  <inkml:trace contextRef="#ctx0" brushRef="#br0" timeOffset="2750">7383 5673 102,'0'0'164,"0"0"-6,0 0 3,0 0 0,0 0-6,6 17-3,-6-17-3,2 10-6,0-4-1,-2-6-7,1 12-5,0-6-9,-1 3-4,0-9-8,-1 15-12,1-7-8,0-1-9,-3 2-7,0-2-14,0 1-18,0 0-29,-1 0-31,0-2-37,-1 1-39,1-3-47,-2 1-38,0 0-163,1-1-373,5-4 165</inkml:trace>
  <inkml:trace contextRef="#ctx0" brushRef="#br0" timeOffset="3484.375">7485 5506 39,'0'0'110,"0"0"12,0 0 1,0 0 8,0 0-1,18 7-3,-13-12-2,3 0-4,-1-2 6,2 1-10,0-2 2,1 1-4,-1-1-11,4-3-4,1 0 3,-3 4-13,-1-4-11,-1 5-9,1-3-4,-1 1-2,0-1-8,0 2-1,-2-1-3,4 1-9,-5 0-1,0 0-6,1-1-3,-1 1-4,-2 2-5,0-2-2,-2 2-1,2 0 1,-4 5-1,5-11-4,-2 7-6,-3 4 2,4-7-3,-4 7 3,2-7-4,-2 7 2,0 0 0,4-7-3,-4 7-4,0 0-4,0 0 3,0 0-1,1-8-2,-1 8-5,0 0 4,0 0-2,0 0-4,0 0 4,0 0 2,0 0-1,0 0-2,0 0 3,0 0 0,0 0 2,0 0 1,0 0 3,-10 18 1,10-18 0,-4 10-1,2-3 3,-1 3 2,1-1 4,0 5 2,-2 1 3,1-1 5,-1 4 0,0-2-3,-1 3 4,1 1-5,0-1 0,2 0 0,-2 0 0,-5 5-3,5 3-1,3-10-1,-2 1 3,-1-2-8,2 0 3,-1 1-2,1-4 4,0 0-4,0 1 0,-1-2-1,2 0 3,0 1-2,-3-3 0,3 1 2,0-1-3,-1-1 0,2 1 0,0-2-2,-2-1 3,2-7-5,0 13 2,0-13 0,-3 9 0,3-9-1,0 7-5,0-7-12,0 0-14,0 0-14,1 7-22,-1-7-35,0 0-42,0 0-36,0 0-46,0 0-201,0 0-454,0 0 202</inkml:trace>
  <inkml:trace contextRef="#ctx0" brushRef="#br0" timeOffset="4585.9374">6927 5966 95,'-7'4'129,"7"-4"-11,0 0-9,0 0-8,0 0-9,0 0 4,0 0-7,0 0-2,0 0-9,0 0 0,0 0-2,0 0 0,0 0-5,0 0 0,0 0 0,0 0-5,0 0 1,0 0-3,12 8 0,-12-8-5,12 0-1,-4 1 2,3-1 0,1 1-6,0-1-5,5 0-7,-4 2-1,8-4-3,0 1-7,-1 0 4,3 1-4,3 0-3,3-3-3,-3 3-1,4 3 2,-11-3-6,12 0 0,-10-3-7,2 3 2,5-2-1,1 4-3,-2-4 0,-6 4 0,7-2-2,-6 0-1,0 0-1,-3 0 1,1 3-4,1-3 3,-2 1 0,0 0-3,-1-1 2,1 0-2,0 0 0,-1-1 1,1 5-3,-1-4 0,0 2 0,0-2 2,0 0-2,0 0-2,-1 0 0,-4 0 0,6-1 0,-2 2 0,-4-1-3,6 0 1,-1 0 1,0-1 1,-4 2-2,-1-1 0,0 0-2,-1 0 1,1 0 1,3-1-2,-5 2 3,2 1-2,0-2 0,-2 0-1,1-2-1,-2 2-2,-2 0 1,-8 0 0,16 0 4,-8 2-5,1-2 5,1 1 1,-2-1-2,-8 0-2,14 1-1,-9 0 1,2 1 3,-7-2-1,11 0 1,-11 0 0,12 1 0,-4-1 1,-8 0 1,14 2-1,-8-1 2,-6-1 4,11 3-3,-6-2 3,-5-1 3,11 0-6,-11 0 5,11 1 0,-11-1-1,10 1 3,-5 1-2,-5-2 1,0 0-1,14 0 7,-14 0 0,0 0 7,12-2 7,-12 2 0,0 0-2,10 0-4,-10 0-1,0 0 2,7-1-7,-7 1-1,0 0-1,0 0-1,8-2-11,-8 2-11,0 0-14,0 0-27,0 0-36,0 0-51,0 0-42,0 0-50,0 0-118,0 0-373,0 0 165</inkml:trace>
  <inkml:trace contextRef="#ctx0" brushRef="#br0" timeOffset="9968.75">7021 6186 11,'4'-5'45,"-4"5"0,0 0 4,0 0 6,4-9-5,-4 9 2,1-5-1,-1 5 7,0 0-7,5-7 5,-5 7 5,0 0 2,1-6 2,-1 6 3,0 0 4,3-8 7,-3 8-2,0 0-4,0 0-3,3-7-8,-3 7 9,0 0-14,0 0-4,1-9 2,-1 9-1,0 0-6,0 0 1,1-7-1,-1 7-4,0 0-4,0 0-5,4-6 2,-4 6 0,0 0 0,0 0-4,0 0 2,0 0-3,0 0-3,0 0-5,0 0-1,0 0 1,0 0-2,0 0-3,0 0-3,0 0 3,0 0-1,-6 28 5,4-19 1,-2 3 0,-1-2-1,0 5-2,-1 1 2,2-3-1,-1 3 1,-2-1-2,4-3 2,-5 4-2,2 0 0,-1-4 0,2 0 0,0-2-5,-1 2 0,1-1-1,1-2-1,0 0-1,1-4 0,1 2-1,2-7 1,-4 9-3,4-9 2,-3 8-2,3-8 0,-2 4 0,2-4-2,0 0 2,0 0 2,0 0-3,0 0-2,0 0 2,0 0-1,7 6 1,-7-6-3,0 0 0,16-2 2,-16 2-1,14-4-3,-14 4 3,13-3-2,-7 2-2,2 1 3,2-3-4,-10 3 5,14-2-4,-6 0-1,-8 2-1,12-1-3,-6 0-8,-6 1 1,11-1-3,-11 1-4,10 0-10,-10 0-5,0 0-7,12 0-13,-12 0-10,10-2-8,-10 2-14,0 0-3,10 3-27,-10-3-3,0 0-20,11-1-9,-11 1-15,8-5-111,-8 5-293,8 0 130</inkml:trace>
  <inkml:trace contextRef="#ctx0" brushRef="#br0" timeOffset="10406.25">7224 6181 90,'0'0'100,"0"0"-5,0 0-13,0 0-1,0 0-12,0 0-1,0 0-4,0 0 4,0 0-3,0 0 11,0 0-8,0 0 8,0 0 6,2 22-5,-2-22 6,0 13 3,1-4-3,-1 0 0,1 3 4,-2-1-1,0 0 2,1 4-2,-2 1-3,0 1-4,0 0-3,0-1-1,1 2 5,-2-1-4,2-2-5,-3 2-6,2-3-2,-1-2-9,0 0-1,1 1-5,-1-3-3,3 1-7,-1-1 0,0-3-4,1-7-1,-2 12-3,1-5-6,1-7-1,-1 12-4,1-12 1,-1 9-6,1-9-11,-2 8-4,2-8-10,0 0-15,-2 8-13,2-8-19,0 0-22,0 0-19,0 0-24,0 7-26,0-7-28,0 0-19,0 0-142,0 0-367,0 0 163</inkml:trace>
  <inkml:trace contextRef="#ctx0" brushRef="#br0" timeOffset="11007.8125">7379 6536 70,'0'0'105,"0"-8"-2,0 8-3,0 0-5,0 0-6,0 0-1,0 0-13,0 0 6,0 0-14,0 0 9,0 0-17,0 0 1,0 0-3,0 0-6,0 0-7,0 0-3,0 0 2,0 0-9,0 0-5,0 0 0,0 0-6,0 0-1,0 0-4,0 0 3,0 0-5,0 0 0,0 0 0,0 0 7,0 0 1,-6-4 4,6 4 1,0 0 8,0 0 4,0 0-3,0 0-2,0 0 0,0 0-5,0 0 11,0 0-17,0 0-2,0 0-2,0 0-2,0 0-2,0 0 0,0-12-5,0 12-3,0 0 2,0 0-3,0 0 2,0 0-2,7-6 7,-7 6 2,0 0 1,8-1 0,-8 1 5,0 0 9,10 7 10,-10-7 9,7 8 4,-5-5 0,-2-3-6,5 11-3,-3-3-1,-1 1-4,-1 3-1,-1 0-4,-2 0-5,0 0-7,0-2-21,-1 1-24,0 0-27,-4 1-37,2-2-46,1-1-45,-3-1-200,0 1-407,1-2 180</inkml:trace>
  <inkml:trace contextRef="#ctx0" brushRef="#br0" timeOffset="12601.5625">7613 6300 5,'0'0'104,"0"0"-2,0 0 3,0 0-8,0 0 13,0 0-6,0 0-5,0 0-2,0 0-3,0 0-3,-13-13-1,13 13 5,0 0-13,-4-7 2,4 7 1,0 0-10,-4-5-1,4 5-7,0 0-1,-5-9-1,5 9 2,0 0-9,-4-7-3,4 7-4,-1-8-10,1 8-1,-1-7-1,1 7-8,0 0-3,1-12-1,-1 12-4,3-7 0,-3 7-2,2-8-5,-2 8 0,5-9 1,-1 6-5,-4 3-1,5-9-2,0 6 1,-5 3 0,7-7-2,-2 4 2,-5 3-1,9-7-1,-4 3 1,3 0 2,-3-1-3,2 2-4,-1 0 2,-6 3 5,12-5-8,-5 2 1,-1 1-2,-6 2 1,14-1 3,-8 0-6,-6 1 0,11 0-7,-11 0 7,11 2 0,-4 2-2,-1-3-1,-1 3 6,0 0-8,0 0 3,2 3-1,-3-4 1,1 4 3,-1-2 1,-2 3-5,2-2 3,1 2 1,-1 0-2,0-1-1,-2 2 2,2-1-1,-1-2 2,-2 1 13,0 1 0,-1-8-3,3 11 2,-3-5-2,0-6 4,0 12-5,0-6-2,0-6 3,-1 10-2,1-10 4,-4 10-2,1-6-2,3-4-2,-5 9 5,1-3-2,-2-2 0,2 2-2,0-1 0,-1 0-1,0 0 4,0 2-3,-2-2-1,1-2 1,0 4-3,0-3 0,3 2 6,-4-2-4,2 1-2,0 2 2,0-2 0,0 0-4,-2 2 5,0 1 0,0-1-1,1 0-2,-2 0 4,2 0-3,0 1 4,-1-3-1,3 2 3,-1-2-2,0 3 3,0-2 4,1 0 1,2 0-5,-2 2 4,1-1 0,-1-2 1,2 2-4,-1-1 6,3-6-6,-5 10 1,1-4 1,2-1-2,2-5-1,-1 9 0,1-9-5,-3 7 0,3-7 3,0 0-2,-3 8-2,3-8 0,0 0 2,-1 10-4,1-10 0,0 0 4,-2 4-8,2-4 4,0 0-5,0 0 3,0 0-1,0 0 0,0 0 1,0 0 2,0 0-2,0 0 3,0 0 1,0 0-4,0 0 2,0 0-2,0 0 0,0 0 0,0 0 0,0 0 0,0 0-5,0 0 0,0 0-4,21-9-1,-21 9-2,7-6 1,-4 2-6,-3 4 0,8-6-3,-8 6 2,9-4-4,-4 1 3,0-1 0,-5 4-2,11-2 3,-11 2-1,8-3 4,-2 1 1,-6 2 1,9 0-2,-9 0 3,9 0 2,-9 0-1,10 2 3,-10-2-1,11 3 2,-4 1-1,-2-2 1,2 1 2,0 0-1,-1-2-1,-1 2 1,4 0 1,-2 0 2,-1-1-1,2 0 4,-2 1-4,-6-3 1,11 2 1,-11-2-1,11 2 5,-11-2 0,10 0 0,-10 0 0,13-3-4,-13 3 6,10-4-5,-10 4 2,10-3-1,-10 3 0,8-5 0,-4 1 0,-4 4-4,9-5 4,-7 1-2,-2 4-3,8-8-3,-4 6-3,-4 2-9,5-8-14,-5 8-19,2-7-24,-2 7-30,0 0-37,2-12-19,-2 12-31,0 0-25,0 0-114,0 0-356,-5-6 157</inkml:trace>
  <inkml:trace contextRef="#ctx0" brushRef="#br0" timeOffset="13968.75">8474 5860 92,'0'0'104,"0"0"-1,-6-3-5,6 3-9,0 0 1,0 0-11,0 0-2,0 0 7,0 0 5,0 0-3,0 0 4,0 0 14,0 0-5,24 9 2,-16-8-8,1 0-4,3 0 8,5 1-2,-2-1-7,2 1-8,2-2-6,0 0-6,2 0-3,0 0-9,1 0-5,-3 0-6,2 0-4,-2-2 0,0 1-6,-5 1-4,-1 0-6,1 0-9,-4-3-8,2 3-14,-2-1-12,-2 1-23,-8 0-24,12-1-30,-12 1-13,10-2-33,-10 2-24,0 0-143,0 0-332,7-3 147</inkml:trace>
  <inkml:trace contextRef="#ctx0" brushRef="#br0" timeOffset="14335.9375">8502 6038 7,'0'0'118,"0"0"-1,0 0-5,11 5-4,-11-5 6,10 1 9,-10-1 9,10 1-1,-10-1-7,15-1 0,-5 2 6,2-2-5,2 1-3,-1 0-3,1-1-13,2 3-8,4-2-6,-8-1-11,4 0-5,2 1-12,-3 0-4,-2 0-8,1 1-6,-3-2-9,2 1-6,-1 0-14,-3 0-13,1 1-12,-10-1-13,14 0-12,-8 0-17,-6 0-18,13 0-21,-13 0-35,10-1-34,-10 1-163,9 0-346,-9 0 154</inkml:trace>
  <inkml:trace contextRef="#ctx0" brushRef="#br0" timeOffset="19685.5469">9209 5346 67,'0'0'86,"0"0"-9,-5-4-1,5 4 5,0 0-5,0 0-7,0 0 3,0 0-12,-5-5-14,5 5 16,0 0-8,0 0 3,-8-3 5,8 3-25,0 0 7,-5-5-1,5 5-3,0 0-10,-8-4 11,8 4-13,0 0 0,0 0-1,-6-5-4,6 5-9,-3-7 2,3 7 1,0 0-5,-4-7 9,4 7-5,0 0 0,2-11 0,-2 11-21,0 0 18,5-10-5,-3 4-3,-2 6 1,4-5 5,-4 5-6,6-6 11,-2 2-6,-4 4-2,8-5 4,-8 5-1,8-5-9,-8 5 6,8-4-2,-8 4-5,7-1 8,-7 1-6,8-2 2,-8 2-2,0 0 3,13 4-6,-7-1 2,-6-3 10,6 5 2,-1 0 3,-1 2-3,-1-2 0,-3-5 3,4 12 0,-2-7 1,0 1-2,1 0 9,0 2 3,-2-1-5,0 2 2,-1-1 0,2 1 0,-2-9 1,-2 15 2,1-10 0,1-5 7,-1 13 3,-2-7-3,0 1-2,-1-2-2,0 2 0,0 0-3,-1 0-2,1-1 4,-1-1 0,-1 1-1,-2 0-1,-1 1 0,2-2-7,1 0 0,1 2 4,-4 1-4,1 1 3,1-2-6,3-1 2,-2 2-6,-1 0-1,3-6-3,-2 7 21,-2-1-8,4 0 4,-1-1-1,1-1-1,2 3 2,-1-1 1,-1-2-3,1 1 0,-1 1 0,1 2-2,3-3 2,-2 0 2,0 0-1,2-7-1,-2 12-2,2-4 0,0-8-4,-1 10-3,1-10-1,0 8-1,0-8 1,-3 5-5,3-5 2,0 0 0,0 9-1,0-9 2,0 0-6,0 0 3,1 8-2,-1-8-1,0 0 0,0 0-1,4 7-1,-4-7 2,0 0-4,0 0 2,0 0 0,5 3 1,-5-3 2,0 0-3,0 0-1,0 0 1,0 0-1,13-2 1,-13 2 0,0 0-4,9-6-4,-9 6-2,9-7-4,-4 5 2,-5 2-3,9-6 2,-9 6-5,9-6 1,-3 3 0,1-1 0,-1 1-2,-6 3 2,10-5-2,-3 4 6,-1-2-5,0 0 3,-6 3-1,9-2 0,-9 2 3,9-1 0,-9 1 2,10 0 2,-10 0-3,11 1 3,-11-1-1,10 2 3,-5 0-2,-5-2 3,13 5 1,-8-5-1,-5 0 7,10 4-3,-10-4 1,9 3 1,-4-1 0,-5-2 0,9 1 1,-9-1-1,8 0 2,-8 0 2,7 3-3,-7-3 1,0 0-4,0 0 5,15-3-5,-11 0 3,-4 3-1,5-4 1,-5 4-3,7-7-4,-7 7-4,4-6-7,-4 6-19,3-7-17,-3 7-17,2-6-21,-2 6-19,1-7-31,-1 7-23,0 0-34,0 0-180,0 0-402,-3-13 178</inkml:trace>
  <inkml:trace contextRef="#ctx0" brushRef="#br0" timeOffset="20389.6485">9523 5375 14,'0'0'144,"5"-5"-12,-1 1 7,1-1-1,0 2-2,3-2-14,1-2 13,0 0-14,2 0 1,-2 0-8,2-1-10,0 1-6,-2 0-5,1 0-6,2 0-12,-5 1-5,2-3-5,-1 3-7,2-1-7,-3 0-3,-4 3-7,3-3-3,-2 2-2,-1-1-4,-3 6-3,5-10-1,-2 6-2,-3 4-4,2-7 3,-2 7-9,0-10 2,0 10-4,0 0-4,-2-10-1,2 10 0,0 0-1,0 0 3,-3-9-4,3 9-4,0 0 0,0 0-2,0 0-1,-5-4-2,5 4 3,0 0 0,0 0 1,0 0 1,0 0 1,-10 14 5,7-7 11,1-2-1,-2 4 9,1 1 6,1 1-2,-2 0 9,3 4 6,-3 1 4,2 2-3,0-2 6,1 1-4,0 1 2,-1 0 3,2-1-1,2 2-8,-2-1 4,1-1-3,0-1-2,2 1 1,-3 0 8,1-2 7,-1-3-9,1 2-3,3 0-9,-4-3-1,3-2-5,-3 0 0,1 2-6,-1-4 0,2 0-5,-2-7-4,3 10 3,-3-10-3,3 10 0,-3-10-1,1 9-7,-1-9-1,1 7-4,-1-7-14,0 0-13,1 5-20,-1-5-19,0 0-26,0 0-28,0 0-32,3 7-37,-3-7-46,0 0-57,0 0-162,0 0-483,0 0 214</inkml:trace>
  <inkml:trace contextRef="#ctx0" brushRef="#br0" timeOffset="21124.0235">9071 5840 44,'0'0'89,"0"0"-4,0 0-8,0 0 3,0 0-12,0 0 8,0 0 6,0 0 0,0 0-1,0 0 2,0 0-1,27-7 2,-21 7-1,2-1-5,4-1 4,-1 2-6,2 0-1,2 2 1,3-4-8,2 2 3,3 0-4,7 0 1,-2-1-7,0 0-1,1 1-7,2 0-6,-2 0-1,3 0-4,-4-3-2,2 6-2,-3-3-6,-8 0 2,1-3-6,-2 6-2,1-3-4,-1 0 2,-1 1-2,-5-1 2,3 1 1,-4-2-3,2 2 2,-3-2-2,3 1 6,-3-1 5,-1 1-3,2 0 0,-3 0-2,-8 0-5,16 0 2,-6-3 0,-10 3-3,10 0-3,-10 0-1,12-3-2,-6 2 0,-6 1-3,10 0 2,-10 0-4,8-1 3,-8 1-8,0 0 3,11-3-4,-11 3-5,0 0-8,0 0-18,8-1-19,-8 1-28,0 0-27,0 0-34,0 0-35,0 0-53,0 0-121,0 0-373,0 0 165</inkml:trace>
  <inkml:trace contextRef="#ctx0" brushRef="#br0" timeOffset="21777.3438">9190 6036 103,'0'0'133,"0"0"-9,0 0-1,0 0 0,0 0 2,0 0-4,0 0-8,-2 34-7,1-26-6,0-2-13,-3 4-6,0-1-5,2 1-5,-3-1-8,1-1-3,0 1-7,-1 1 2,-2-2-9,2 2-4,0-3-6,0 0 0,1-2-4,-1 0-3,1-1-4,4-4-1,-6 10-1,6-10 0,-3 6-4,3-6-2,-4 5-6,4-5 6,0 0 0,0 0-7,0 0 4,0 0-2,0 0 0,21-4 2,-21 4-4,15-5 2,-3 4 0,-3-2 2,2 3-1,1-1-1,-2-1-2,2 1 0,-2 1-3,1-1 2,-3 1-5,3 0-2,-11 0-10,16-2-9,-11 4-8,-5-2-2,11-2-13,-11 2-6,8 2-7,-8-2-12,0 0-8,0 0-12,0 0-10,13-2-12,-13 2-8,0 0-24,0 0-94,0 0-253,0 0 113</inkml:trace>
  <inkml:trace contextRef="#ctx0" brushRef="#br0" timeOffset="22113.2813">9384 6055 25,'0'0'142,"0"0"3,0 0 4,0 0-3,-7 24 7,2-16-7,0 4 3,-1 2-1,-2 1 1,3-1-1,-1 3-2,-1 0-10,0-2-9,2 4-1,-1-1-7,1-1-8,-1 1-10,1-2-5,1 1-8,-1 1-1,1-6-9,-1 5-5,1-2-7,0-1-6,1-4-4,0 2-9,2-2-3,-2 2-5,1-6-5,0 1-2,2-7 0,-1 12-4,0-7-13,1-5-6,-2 8-13,2-8-11,0 0-24,0 0-28,0 0-24,0 0-28,0 0-43,0 0-38,0 0-40,7-29-146,-5 20-418,-2 9 185</inkml:trace>
  <inkml:trace contextRef="#ctx0" brushRef="#br0" timeOffset="22992.1875">9584 6113 79,'0'0'91,"-1"-9"-5,1 9-14,-2-10 3,2 10-3,0-12-10,0 12 4,0-9-15,0 9-1,1-11-1,-1 11-6,2-7 0,-2 7-10,4-7 4,-4 7-6,4-7 0,-4 7-7,5-5 8,-5 5-4,8-2 2,-8 2-6,0 0 2,14 2 3,-14-2-6,9 5 3,-4-1-9,-1 1 3,1 0-2,0 0-2,0 2 3,0 1-2,-1-1 3,0-2-1,1 3 4,-2-3-3,-1 3 5,1 0-5,-1-1 0,0 0 2,-1 1 6,-1-8 6,2 12-4,-2-6-3,0-6 3,-1 11 1,1-11-3,-1 9-1,1-9 9,-4 10-3,1-3 2,0-1 4,-1-2 3,-2 1-1,0 0-1,1-1 0,0 2-2,0 0 5,-1-3-5,-2 4 2,3-2-3,1 0 0,-2-1 0,-2 2 1,3 1-4,0-3-3,0 1 0,-1-1-2,0 4 3,0 0 2,-1-1 3,1 0-2,2 0 0,-1-2 0,-3 3 5,5 1-3,-1-2-4,0 0-2,3 1-2,-3 2-4,0-3-1,3 0 2,-1 0-2,-1-2-2,3-5-3,-3 15-1,3-10-2,0-5 1,0 12-3,0-12 1,0 0-2,0 10-1,0-10 0,-1 7 3,1-7-9,0 0 2,1 7-1,-1-7-1,0 0-1,0 0 3,0 0-4,0 0 1,0 0 0,0 0 1,5 5-4,-5-5 1,0 0 1,0 0-6,0 0-5,0 0-2,0 0-3,15-15-1,-11 11-12,1 0-4,4-2-3,-2-2-3,-1 4-2,1 1 1,-2-1 5,2 0 3,-2 0 0,0 2 2,1-2 1,-6 4 4,12-5 1,-7 4 2,-5 1 4,11-5 0,-11 5 2,10 0 4,-10 0 4,13 0 1,-13 0-1,10 5 2,-4-4 2,2 0 1,-8-1 1,13 4 0,-5-3 0,-1 2 1,-7-3-3,14 2 5,-9 1-2,2-2 3,-7-1-1,10 2 1,-10-2-1,9 1 5,-9-1-1,0 0 1,10 0 1,-10 0 1,0 0-1,9-3 3,-9 3-1,0 0-1,0 0 0,0 0-3,8-2-2,-8 2-2,0 0-8,0 0-12,0 0-17,2-7-22,-2 7-30,0 0-33,0 0-24,-1-10-37,1 10-195,0 0-405,-4-11 179</inkml:trace>
  <inkml:trace contextRef="#ctx0" brushRef="#br0" timeOffset="23558.5938">10125 5818 76,'0'0'191,"0"0"-8,0 0-25,0 0 8,0 0-6,0 0-2,0 0-9,19 3-7,-6-3-14,-2 0 1,1-1-13,1-2-10,0 2-12,0 1-7,-1-3-17,1 3-18,1 0-15,-4 0-21,2 0-16,-2-2-24,-2 4-23,-8-2-25,14-2-30,-14 2-27,10 0-32,-10 0-120,0 0-304,0 0 135</inkml:trace>
  <inkml:trace contextRef="#ctx0" brushRef="#br0" timeOffset="23785.1563">10159 5905 117,'0'0'170,"0"0"-8,8 8-2,-8-8 2,9 4 3,-2-1-1,1-3-8,1 0-7,4-3-13,0 3-14,-3-1-13,4 1-12,-4-3-21,2 1-30,-1 1-24,-2-1-36,2 0-41,-2 1-27,-2-1-46,1 1-161,-8 1-314,11-6 139</inkml:trace>
  <inkml:trace contextRef="#ctx0" brushRef="#br0" timeOffset="24813.4766">10666 5494 113,'11'-21'131,"-11"21"1,6-8-12,-2 4-7,0-1-4,3-2 3,0-3-13,0 5-4,-1-5-7,0 0-2,2 0-19,-2 1 5,2-1-6,1-3-7,-4 4-1,4-5-2,-3-1-12,1 6 0,-3 0-8,1-1-1,0-1 1,-1 4-3,0-3-5,-2 0-3,1 1 1,-2 0-5,3-1-1,-3 3 2,-1 7 1,3-13-2,-2 6-7,-1 7 6,1-13 1,-1 7-3,0 6 13,4-10 1,-4 10-3,0-6-2,0 6-1,0 0 0,0 0-4,0 0-2,2-11-6,-2 11 1,0 0-5,0 0-7,0 0 1,0 0-1,0 0 0,0 0 3,0 0-5,0 0 3,0 0 0,0 0 4,0 0 0,0 0-4,-7 29 9,6-17 5,-1-2 3,0 7 2,1-3 0,-1 3 8,0 2 0,0-1-1,0 1 3,-2 5-1,3-3 5,-1-1-3,2-1 2,2-1 4,-4-1-4,1 0-1,0 0-3,1-1-4,1-1-2,-1 1 3,0-5-1,-1-1-2,1 1-7,-2-1 3,2-3-2,0-7-3,0 13 0,0-13-3,2 10-2,-2-10 0,2 8-1,-2-8-12,0 0-10,-1 9-17,1-9-17,0 0-24,0 0-23,0 0-30,-3 6-35,3-6-37,0 0-47,0 0-125,0 0-395,0 0 176</inkml:trace>
  <inkml:trace contextRef="#ctx0" brushRef="#br0" timeOffset="25290.039">10639 5728 133,'0'0'129,"0"0"0,0 0-5,0 0 2,0 0 4,0 0-7,0 0-1,0 0-5,25 6-2,-13-6-4,-2 0-2,5 0-3,2 0-6,2-1-5,2 1-2,7 0-1,1-4-2,2 4-7,1-2-10,-3 2-7,-7-3-7,6 3-5,-9 2-6,2-4-3,-2 2-8,-6 0-4,0 0-1,-2 0-3,-5 0-4,-6 0-1,13 0 0,-13 0-5,9 0-2,-9 0-4,0 0-4,9 0-4,-9 0-10,0 0-15,0 0-20,0 0-24,0 0-26,0 0-28,0 0-9,0 0-37,0 0-36,0 0-119,0 0-345,0 0 153</inkml:trace>
  <inkml:trace contextRef="#ctx0" brushRef="#br0" timeOffset="26452.1485">10768 5973 76,'0'0'133,"-2"-12"-2,2 12-6,3-8-12,-3 8-5,3-7-9,-3 7-3,3-7-7,-3 7-6,3-7-5,-3 7-4,5-7-6,-5 7-2,5-5-9,0 1 1,-5 4-3,7-6-7,-7 6-6,6-5 0,-6 5-4,8-5 0,-8 5-4,6-4 5,0 2-2,-6 2-3,12 0-3,-12 0 0,9 0-4,-9 0-1,11 2-3,-7 2 2,-4-4-1,9 7-3,-5-4-1,3 0-5,-7-3 4,7 10-4,-4-5-1,1 4 0,-2-2-2,-1-2-3,-1-5 0,4 12 2,-1-6 0,-3 0 0,1 1-2,-1-7 1,3 16 3,-5-10 6,2-6 1,0 11 2,0-5 0,0-6 1,-3 9 2,0-2 1,0-1 0,3-6-1,-7 7 3,7-7-2,-8 8 3,3-4-2,-1-1 2,0 1-4,6-4 0,-11 6-1,5-4 1,-2 2 4,8-4-2,-9 5-4,2-2 1,0 2-2,1-1-1,-1 0-2,2 3 3,-3-1-2,1 1 4,-1-2 0,4 0-2,-1 2-3,-1 1 5,-1 1-1,1-3 1,2 3-2,-1-1-1,1 0-2,0 0-1,-2 1 0,1 0 0,1 0-1,1 0-1,1 2-1,-1-2-3,2 1 3,-2-2-3,2 0 0,0-1-3,1-7-1,-3 13 0,1-7 0,1 0-3,1-6 3,0 12-4,0-12 4,0 9-1,0-9-4,0 0 2,-2 10 1,2-10-2,0 0 0,0 0-1,0 8 1,0-8 2,0 0-3,0 0 2,0 0-3,0 0-4,0 0-6,0 0-11,0 0 0,0 0 0,17-17-9,-17 17 2,6-7-1,-2 3-6,1 0 3,1-3-1,1 4 2,-3-1-1,-4 4 4,11-8 1,-7 6 2,-4 2 6,12-2-5,-7-1 4,-5 3 3,10 0 3,-10 0-2,0 0 5,15 2-3,-15-2 1,11 2 3,-6-1 2,-5-1 0,11 5 1,-7-4-1,-4-1 3,8 3 0,-8-3 6,10 3-1,-10-3 9,7 2-8,-7-2 0,7 2-1,-7-2 2,0 0-2,0 0-1,10-2-1,-10 2-12,0 0-15,9-5-27,-9 5-22,4-7-30,-4 7-30,6-9-41,1 1-34,-2 1-138,-1 2-376,-4 5 166</inkml:trace>
  <inkml:trace contextRef="#ctx0" brushRef="#br0" timeOffset="27219.7266">11413 5670 7,'0'0'177,"0"0"-17,0 0-14,0 0-14,0 0-14,0 0-1,0 0 9,0 0-6,0 0 6,0 0 2,0 0-2,0 0-6,0 0-6,0 0 1,31 3-5,-24-3-5,4 2-7,-1-2-6,3 0-9,1 0-8,-3 0-5,8-2-7,-4 2-7,4-2-8,-7 1-3,6-2-7,-1 3-3,-3-1-6,0 1-12,-1 0-6,0-3-13,-3 3-7,-3 0-14,-7 0-13,12-2-15,-12 2-20,8-3-19,-8 3-30,8-2-37,-8 2-34,0 0-153,0 0-370,0 0 163</inkml:trace>
  <inkml:trace contextRef="#ctx0" brushRef="#br0" timeOffset="27637.6953">11393 5829 37,'0'0'166,"0"0"-6,0 0-4,0 0-3,0 0-5,0 0 3,0 0 2,0 0 4,0 0 3,0 0 3,19 4-9,-19-4-8,11 0-4,-2 1-9,0-1-5,1 0-4,3 1-13,0-2-1,-1 1-12,2-1-9,-4 1-10,2-1-3,0-1-13,2 2 0,3-1-1,-3 1-18,-3 1-3,0-1-5,-1 2-2,-3-2-2,4 0-6,-11 0-4,14 0-10,-9 1-8,-5-1-8,9 0-5,-9 0-12,0 0-14,9 0-16,-9 0-24,0 0-27,0 0-24,0 0-31,0 0-29,0 0-48,0 0-172,0 0-440,9-4 196</inkml:trace>
  <inkml:trace contextRef="#ctx0" brushRef="#br0" timeOffset="28434.5703">11934 5593 132,'0'0'144,"0"0"4,0 0 1,0 0-2,0 0-5,0 0-11,0 0 2,-5 27 0,5-20-6,0-7-10,-1 12-3,0-5-3,-2 3-4,1 0-2,-1-1-10,0 1-6,1 2-4,0 1-5,0-2 0,4 1-6,-4-1-11,1 0-2,1-1-8,0-1 0,0 1-8,1 1-1,1-2-2,-1 0-8,2-1-4,0 1-2,0-2-4,-1-2 1,1 2-5,-1 0 1,2-3-5,0 2 0,0-1 0,-4-5-3,9 6-1,-5-4-1,-4-2-1,9 6 1,-6-5-1,-3-1-3,10 5-2,-10-5 1,12 0 6,-5 0-7,-7 0-6,13-2 5,-5-1-4,-8 3 0,14-1-5,-2-5 4,-3 3-2,0-2 1,1-2 2,-2 0 0,-1 1-3,1-2-2,2 2 2,-1-2 3,-2 0-1,3 0-1,-4-1 2,0 0-1,1-2 2,-1 1 4,-1 1 1,2-3 1,-3 2 3,-1-2 1,1 2 3,1-4 0,-2 3 8,2-1-5,-3-4-3,0 4 2,0 1 3,0-2 3,0 1-2,1 0-1,-2 0-5,-2 1 6,2-1 0,-2-1 0,1 3 5,0-2 3,-3 2-4,3-2-4,-1 2-1,-3 0 1,1 1-2,1 1-1,-3 1-5,1 1 4,0 0-4,0-1-2,4 7-2,-9-9-1,5 6-1,4 3 0,-8-6-1,1 4-5,7 2 1,-11 0 4,11 0-5,-14 0 0,6 1 0,2 1-1,-1 1-4,-2-1 3,-2 2-10,2 3 3,-1-3-2,2 1-9,-1 1-10,-1 0-4,1-1-10,1 1-11,2 2-14,-2-1-16,3 2-16,0-1-21,1-1-22,-1 3-30,1-1-11,1 1-18,0 0-18,2 2-135,-3-1-386,2 2 170</inkml:trace>
  <inkml:trace contextRef="#ctx0" brushRef="#br0" timeOffset="28922.8516">12301 5830 52,'0'0'214,"0"0"-7,10 0 5,-10 0-5,0 0 0,8-1-4,-8 1-6,0 0-7,12 3 0,-12-3-11,7 1-2,-7-1-2,9 4-9,-9-4-17,8 5-12,-8-5-15,6 5-7,-3 0-10,-3-5-7,2 11-7,0-6-7,-2-5-11,-2 15-9,0-9-7,-2 5-6,0-1-3,-2 0-23,-1-1-22,-3-1-15,2 1-25,-2 3-30,-2-4-41,-1 1-43,-3-2-59,5-1-46,-1-2-238,-4 1-533,4 2 237</inkml:trace>
  <inkml:trace contextRef="#ctx0" brushRef="#br0" timeOffset="29856.4453">12650 5482 112,'0'0'167,"-1"10"-5,1-10-9,-3 12-7,-2-5-7,1 2 0,0-1-17,-1 3-1,0-1-14,0 0-3,-1 0-10,2-1-4,-1 1-9,1-3-5,0 1-9,0 0-2,-1-2-4,0 2-6,3-4-5,-2 1-7,4-5-4,-5 12 0,2-9-7,3-3 0,-4 7-1,4-7-5,-4 7-3,4-7-2,0 0-3,0 0 2,0 0-3,0 0-4,0 0 5,0 0-7,0 0-6,0 0-3,0 0-3,0 0-8,0 0 0,0 0 2,20-10-7,-20 10 4,13-4-3,-5-1 2,-1 1 2,0 3-1,0-2 2,3 1-2,-4 0 0,-6 2-1,13-3 2,-13 3 2,13 3-1,-7-3 1,2 4 1,-8-4 3,11 5 1,-4 0 3,-3 0 3,3 0 6,-2 5-2,2-3 4,-1 2 1,-1-1 1,-2 2 1,4 0-1,-4 1 3,2 2-2,-2-2 2,-1 0 1,0 0-3,-1 1 6,-1 3 3,0-5-1,0 2 5,-3-3 2,1 1 1,0-3 2,-1 3 1,-3-5 4,0 4 3,1-4 5,-3 0 0,-1 0 6,3-1-2,-5 0 1,1 0-5,-1-3 0,0 1 6,-2 0-8,0-2 3,5-2 3,-2 2-4,-1-1-2,11 1-4,-16-2-4,8 0-2,8 2-5,-13-2-4,13 2 0,-11-3-1,11 3-3,-10-1 0,10 1-3,0 0-2,-8-2-7,8 2 6,0 0-7,0 0-5,0 0 3,-7-4-11,7 4-7,0 0-6,0 0-17,0 0-12,0 0-23,0 0-19,0 0-24,0 0-33,0 0-39,0 0-30,0 0-49,0 0-162,0 0-461,0 0 204</inkml:trace>
  <inkml:trace contextRef="#ctx0" brushRef="#br0" timeOffset="30512.6953">12732 5443 74,'0'0'165,"0"0"-6,0 0-11,6-7-6,-6 7-11,0 0-4,0 0-6,0 0-6,5-3-1,-5 3-4,0 0-5,0 0-5,5-6-1,-5 6-1,0 0-7,0 0-3,0 0-1,0 0-8,0 0-7,0 0 0,4-4-4,-4 4-4,0 0 0,0 0-6,0 0-2,0 0-2,0 0-1,7-2-3,-7 2 4,0 0-1,11 0-5,-11 0-3,9 0-2,-9 0 7,13 0 3,-3 0-4,0 0-2,-1 2 2,5-2 6,-1 0-6,4 3 2,-1-2-6,0-1 2,0 2-8,2-2 1,-5 0 0,1-1-6,-1 0-4,-1 2 5,1-2-8,-1 0-4,-3-1 0,-2 2-4,-7 0 2,12-1 0,-12 1-5,10-2-12,-10 2-15,0 0-13,9 0-14,-9 0-25,0 0-34,0 0-44,0 0-36,0 0-58,0 0-49,0 0-184,0 0-506,0 0 224</inkml:trace>
  <inkml:trace contextRef="#ctx0" brushRef="#br0" timeOffset="38876.9532">23952 5966 9,'0'0'74,"0"0"1,-7-3-5,7 3 6,0 0 0,0 0-4,0 0 2,0 0-1,-10-2 4,10 2 1,0 0 5,0 0-2,-7-3 3,7 3 1,0 0 4,0 0-2,0 0-2,0 0-6,0 0 1,0 0-2,0 0 0,0 0-1,0 0-6,0 0-1,0 0-1,-13 3-6,13-3-3,0 0-2,0 0-4,0 0-6,0 0-2,0 0-3,0 0-8,0 0-2,0 0 0,0 0-4,0 0-6,0 0 2,0 0 0,0 0 1,0 0 4,32 2-1,-19-2-4,6-2-3,2 0 0,7 1 2,0-2-1,1 3-1,3-1-5,1-2 3,-2 1-5,-2-1 1,-1 2-5,-7-2 1,1 1 1,-1-1-2,-3 2-2,-2 1-3,-1-2 0,0 2 7,-7 0-7,-8 0-3,14 0-5,-14 0-6,12 0-2,-12 0-7,7-2-11,-7 2-3,0 0-10,0 0-11,0 0-17,0 0-13,0 0-18,0 0-30,0 0-21,0 0-21,0 0-164,0 0-363,0 0 160</inkml:trace>
  <inkml:trace contextRef="#ctx0" brushRef="#br0" timeOffset="39376.9532">23904 6154 47,'0'0'98,"0"0"-3,0 0 14,0 0 0,0 0 2,0 0-9,0 0-2,0 0 3,0 0-4,0 0 7,34-4-1,-23 4-6,-1-1 3,5-2-3,2 2-3,3-2-4,1 3-4,7-1-7,0-2-4,0 2-8,3 1-4,-2-2-1,-1 1-1,2-1-6,-4 3-4,3-2-6,-9 1-4,-1 0-4,-1 1-2,1-2-3,-9 2-6,2-1 0,-1-1-6,-3 2 0,-8-1-1,10 0 7,-10 0 1,10-3-3,-10 3-2,0 0-2,0 0-4,8-2-6,-8 2-15,0 0-20,0 0-26,0 0-28,0 0-48,0 0-43,0 0-60,0 0-122,0 0-378,0 0 167</inkml:trace>
  <inkml:trace contextRef="#ctx0" brushRef="#br0" timeOffset="54947.2656">24779 5598 94,'14'-14'88,"-14"14"6,0 0-3,0 0 6,5-6-12,-5 6-4,8-4 4,-8 4-4,8-7-7,-1 1-2,1 2-2,1-3-8,1 0-8,-2 1 5,2-1 0,3 2-8,1-4-13,-1-2-1,1 1-7,0-1 1,0 2-8,-3 0 2,5-1-6,-7 2 1,1-2-5,1 1 1,0-1 2,-2 0-2,-1 3-1,0-3-5,1 1-4,-2 1 8,-1-1-8,0 2 1,-3 1 0,1-1 0,-2 3-4,-2 4 0,5-10 0,-3 6 0,-2 4 0,1-8 0,-1 8 0,0 0 5,0-9-2,0 9-6,0 0 5,0 0-2,0 0-5,-1-11 7,1 11-2,0 0-2,0 0-6,0 0 5,0 0-2,0 0 5,0 0-3,0 0-3,0 0 6,0 0-7,0 0 8,0 0-4,-18 17 0,14-9 8,1 1-1,-2 3 5,0 5-2,-1-2 15,-1 0-3,2 2 3,-2 2-8,0-2 3,1 0 3,1 2-2,-1-2 3,2 0-1,-2-1 2,3-3-3,0-1 1,-1 4 0,1-5-4,1-1 2,-1 1 9,-3-1-2,5-3-3,0 0-2,1 1-2,0-8-3,-3 13-2,3-7-1,0-6-1,-1 12 0,-2-7-3,3-5 1,-1 10-3,1-10 2,-1 9-3,1-9-2,0 8 1,0-8 0,0 0-1,-3 9-3,3-9 2,-1 7-2,1-7 1,-2 6 0,2-6-1,-3 6 2,3-6-3,0 0 0,-4 10 0,4-10 0,-3 5 1,3-5-2,0 0 1,-5 5-2,5-5-2,0 0 2,0 0 1,-2 7 1,2-7 3,0 0-5,-2 7-2,2-7 2,0 0 0,0 0 3,-5 8-1,5-8-4,0 0 2,-1 7 2,1-7 0,0 0-2,0 0 0,0 0-2,-4 5-12,4-5-9,0 0-20,0 0-15,0 0-17,0 0-24,0 0-30,0 0-37,0 0-134,0 0-324,0 0 143</inkml:trace>
  <inkml:trace contextRef="#ctx0" brushRef="#br0" timeOffset="55970.7032">25270 5449 45,'0'0'118,"-6"-8"1,6 8 1,0 0-11,0 0-7,-2-8-3,2 8-15,0 0-4,0 0-8,0-14-14,0 14 3,0 0 4,0-10-8,0 10-2,3-9 4,-3 9-1,1-11 0,-1 11-12,3-11-3,-2 5-5,-1 6-5,5-11-2,-3 5-3,1 1-1,0 0-6,-1-1-1,2 1 2,0-1-7,-4 6-1,10-11 2,-6 7-3,0-1-4,1 1-5,0-1 4,0 1-2,-5 4 2,13-6-3,-8 5 1,3-4-5,-8 5 1,14-4 1,-8 3 0,-6 1 2,13-1-4,-7 1-2,-6 0 1,14 2 3,-7-2-5,-1 4 0,0-1 1,-6-3 9,13 5-10,-6 0 2,-2-1-1,1 3 4,0-1-4,-2 1 2,3 0 0,-3-2 1,-2 2 0,2 0 2,-3 1 4,2 1-8,-1 1 4,-2 1-1,-1-3-1,1 4 2,-5-4 6,3 3 1,-2-1 4,0-2 5,-3 3 2,0-2 4,-2 0-2,1 0 9,-1-1 0,-2 5-2,-1 0 2,2-1-3,-4 1-4,5-5 0,-3 3-2,-2 1 0,2 0-7,-1-2 4,3 4-7,-1-6 0,1 2-2,2-1 2,1 1-4,-5 3 2,3-2 2,2-4-4,-1 4 0,0-2 11,2 2-11,1-4 1,-2 3-2,4-2-1,-2 1 1,3-3-2,0 2 0,1-3 2,1-5-2,0 15-1,2-10 0,-2-5 2,4 10-1,1-5-3,-1-1 1,2 4 1,1-3-1,0-3-1,1 3 2,1-3 0,0 2-4,0-3 4,-2 1-1,1-2-1,1 0-2,-9 0 3,17-2-1,-7 1 2,1-1-4,-4-1 3,-1 2-1,2-2-3,2-3-1,-2 2 2,1 0 1,-4-1-1,4-3 1,-4 4 1,0-4-1,1 1-2,-1 0 2,0 0 0,-1-1 0,0-1-1,-1-1 12,-2 1 2,-2-1 3,-1-1 5,0 0-3,-1 1 13,2-2 4,-2-1-5,-5-1-6,4 2-2,0 0 1,-4-2-7,3 4 0,-2-4-2,3 2-2,-2 1-4,3 0 1,-4 0-4,3 2 0,-1-2 0,2 1 4,-1 1-10,-1-2-16,3 2-27,0 4-31,-1-3-42,3 8-37,-2-13-39,3 7-35,-1 6-152,-1-11-406,1 11 180</inkml:trace>
  <inkml:trace contextRef="#ctx0" brushRef="#br0" timeOffset="56580.0782">25611 5679 90,'0'0'135,"0"0"-2,0 0-9,0 0-4,0 0-10,0 0-14,0 0-15,0 0-1,0 0 23,0 0 4,0 0 14,0 0 13,4 21-18,-2-15-10,0 1-10,-1 1-2,-1 2-9,-1-2-6,1 3-10,-3 1-3,1-2-7,-2 2-4,-2-1-6,2-1-7,-4 1-6,3-2-4,-3 3-34,1-4-48,-1-1-47,1 0-57,2 0-51,-5-2-114,10-5-345,-15 8 153</inkml:trace>
  <inkml:trace contextRef="#ctx0" brushRef="#br0" timeOffset="57447.2656">26007 5203 33,'0'0'116,"0"0"-3,0 0-7,3-7 4,-3 7-8,0 0-5,0 0-10,0 0-14,0 0 2,0 0-14,0 0-1,0 0-9,0 0 5,0 0 7,-9 25 1,2-16-3,2 3-4,0 0-8,-3 3 0,2 0-2,-1 1-3,-1-1-10,0-2-1,2 1-1,-4-1 4,1 2-10,2-7-3,2 1-1,-3 0-2,2-1 2,1 0-4,0 1 0,2-4 2,-1 0-6,4-5-3,-7 10 0,4-7-6,3-3 0,-2 8 5,2-8-4,-4 4 5,4-4-4,0 0-4,0 0 4,0 0 4,5 11 7,-5-11-4,6 5 5,-6-5-11,10 1 1,-10-1 2,11 4-6,-5-6 2,-6 2 3,15 3-7,-8-4 3,-7 1 2,14 1-5,-3-1 3,-3 0-1,1 0-2,0 0 2,-9 0-1,11 1 1,-3-1-3,-8 0 1,15 3 0,-15-3-4,12 0-5,-12 0 2,11 0-22,-11 0-7,9 2-17,-9-2-26,0 0-10,12-2-23,-12 2-19,0 0-18,6 2-100,-6-2-265,0 0 117</inkml:trace>
  <inkml:trace contextRef="#ctx0" brushRef="#br0" timeOffset="57884.7656">26136 5299 42,'0'0'115,"0"0"-8,0 0-17,0 0 10,0 0-11,0 0 7,0 0-3,-13 25 14,8-15-5,0 2 7,1 0-4,1 5 2,-3 0-1,1 0-1,-1 1-6,0 1 1,-1 5 0,1-5-10,-1-4-2,0 4-7,2-2 13,-2 0-4,1 0-5,-1 0-9,0-2-6,2 2-2,0-6-7,1 1-7,1-2-5,-1 1-5,-1-3-2,1 1-5,1-1 0,0 0-7,0-1-3,1-1-4,2-6 0,-5 11-3,3-7-2,0 3-4,2-7 2,-3 8-1,3-8-7,-3 9 3,3-9-2,-2 6-5,2-6 3,0 0 1,-2 9-1,2-9 3,0 0-29,0 0-25,-3 6-21,3-6-31,0 0-37,0 0-45,0 0-44,0 0-167,0 0-421,0 0 187</inkml:trace>
  <inkml:trace contextRef="#ctx0" brushRef="#br0" timeOffset="59220.7032">24801 6046 57,'0'0'88,"0"0"-1,0 0-6,0 0-6,0 0 3,0 0-15,0 0 11,0 0-16,0 0-5,0 0 1,0 0-9,0 0-7,0 0 3,0 0-13,0 0 0,0 0-9,0 0 4,0 0 1,0 0-2,0 0-7,20 2 20,-20-2 10,12 2 0,-4 0-5,4-1-3,5-2-5,2 1 6,1 0-9,10 1-1,-3 1 12,4-1-5,-1 0 5,3-1-4,-1-1-7,3 0 1,-2-1 2,-2 2-4,-1 2 0,0-4-5,0 2-1,2 2 3,-4-4-3,0 5-10,2-2 0,-2 0 4,-7-2-13,7 1 11,-7 1-6,0-1-3,-2 0 2,0 2 4,-1-1 0,-4-2-3,5 2-1,-7-1 0,1 1-4,1-1 4,-3 0-2,2 0-3,-3 1 1,2-1-3,-1 0 0,-1 0 3,-2 0 0,5 0 1,-2 3-5,3-3 1,-4 0 3,2-1-3,-2 2 5,0 0-2,1-3 8,-2 4 6,-9-2 0,16-1-5,-9 1 6,1-1-3,0 3-4,-8-2-2,14 0-1,-14 0-8,13 0 12,-7 0-5,-6 0-2,13-1 2,-13 1-1,13-1 0,-13 1 0,10 0 0,-10 0-5,9-2 0,-9 2 1,9-1 2,-9 1-1,8-2 2,-8 2 6,9-3 0,-9 3-3,11-1 9,-11 1-2,10 0-8,-10 0 5,11-1-3,-11 1 0,12-2 11,-5 2 0,-7 0-2,9-3-1,-9 3 1,0 0-5,14-1-1,-14 1-1,9-1 0,-9 1 3,8-3-4,-8 3 0,8-2-2,-8 2 1,5-4-4,-5 4 2,8-1-5,-8 1 3,0 0 1,0 0-2,11-2 1,-11 2 1,0 0-1,7-1 0,-7 1 0,0 0-1,0 0 2,0 0-1,0 0-5,8-2 3,-8 2-3,0 0-23,0 0-38,0 0-40,0 0-55,0 0-201,0 0-387,0 0 171</inkml:trace>
  <inkml:trace contextRef="#ctx0" brushRef="#br0" timeOffset="60478.5157">25010 6244 126,'0'0'121,"0"0"-6,0 0-8,0 0-9,0 0-6,0 0-3,0 0-10,0 0-5,0 0-6,-11-12 5,11 12 1,0 0-6,0 0-10,0 0 0,0 0-4,0 0 2,8-16-5,-8 16 1,2-5-8,-2 5-4,4-5-3,-4 5-5,6-4-2,-6 4-6,8-4-2,-8 4-4,12-3 5,-12 3-10,9-1 1,-9 1 2,12-1-7,-12 1 1,10 1-4,-3 3 4,-2-2 0,-5-2-3,10 8 1,-5-3 0,-1-1-5,-1 1 3,2 0 0,-3 0 5,2 2-8,-1-1 6,-3-6-10,4 12 1,-3-6-1,-1-6 0,0 12 0,0-5 7,0-7-3,-1 13 2,-1-8 1,2-5 3,-5 13-6,3-6 2,-2-1-2,1-1-1,-2 3-1,0-3 5,1 0-3,-2 1-1,1-1 4,-3 2-4,0 0 4,0-2 1,0 2 0,0-2 0,0 0-6,0 0 4,1-2 2,-1 1 4,2-1-3,1 2 6,-4-4-2,3 3-1,-2 0 6,3 0-1,-4 1 2,3-1-4,-2 3 3,0-3-2,1-1-5,0 2 1,1 1 6,-1 0-9,-1-1 2,1 4 2,2-3 11,-2 1 2,4 0 1,-4 0 5,2 0-3,1 3-3,-1-1 7,1 0 14,1-1-2,-1 2-4,0-1-7,0-1 1,2 0-1,-1-1-6,0 2 0,1-2-7,1 1 3,-1-1-1,2-7-2,-2 14 2,2-8-2,0-6-1,-2 12-2,2-12-3,-2 9 1,2-9-3,-1 8-3,1-8 1,0 0-2,1 9 2,-1-9-3,0 0-2,0 0 1,0 0-1,0 0 0,0 0-4,0 0 8,4 6-6,-4-6 2,0 0-1,0 0-5,0 0 0,16-8 3,-16 8-2,12-5 3,-7 2-2,-5 3-1,10-4 2,-2 1 2,-8 3-6,11-5 9,-4 3-9,-2-2 2,-5 4-5,13-3 3,-8 2-2,-5 1 3,11-3-2,-11 3 1,14 0-2,-7 0 1,-7 0-1,10 0 6,-10 0-7,13 3 11,-8 0-8,-5-3 1,10 2 1,-3 1-2,1-2 0,-1 1 2,-1 0 1,-6-2-5,12 5 4,-7-3 2,-5-2-3,7 1 0,-7-1 8,11 2-3,-11-2-2,12-1-2,-12 1 2,9-1 4,-9 1-6,9-3 4,-9 3-3,9-3 3,-9 3-4,7-5 3,-7 5-1,3-5-2,-3 5-1,6-4 2,-6 4-6,0 0-12,5-8-16,-5 8-16,2-9-24,-2 9-10,2-5-30,-2 5-27,1-7-23,-1 7-28,5-8-170,-5 8-390,2-9 173</inkml:trace>
  <inkml:trace contextRef="#ctx0" brushRef="#br0" timeOffset="60837.8907">25258 6571 118,'4'4'191,"-4"-4"-17,4 7-13,-4-7-7,8 7-9,-8-7-11,3 7-15,0-1 13,0-1 7,-2 2-13,0 0-10,-1-7-15,1 15-6,-1-6-9,0 1-13,-2-4-6,-1 3-7,2 3-2,-3-3-8,0 0-9,-1 2-26,0-4-36,-1 0-35,1 2-48,5-9-37,-8 11-30,2-7-140,6-4-336,-13 3 149</inkml:trace>
  <inkml:trace contextRef="#ctx0" brushRef="#br0" timeOffset="61751.9532">25569 6296 65,'0'0'132,"-1"-8"-12,1 8 2,0 0-10,0 0-11,0 0-6,0-10-9,0 10-2,0 0-11,5-7-8,-5 7-8,5-5-5,-5 5 7,5-5-3,-5 5 1,6-7-10,-1 3-6,1 0-4,1 3 8,-7 1-10,13-5-9,-7 5 14,-6 0-6,14 0-3,-14 0-3,11 4 0,-6-2-11,-1 5 5,1-1-3,0 1 3,-1 5-3,-2-3-8,1 0 7,-3 2-4,0 1 4,-2 0 1,0 0 0,-2 0 5,0-1 1,-2 0-1,1-2 1,0 1-4,-2-1 0,2-1-3,-4 1 2,4-2-5,0-1-3,0-2 5,0 2-3,1-4 2,4-2-1,-9 4-4,9-4 0,-5 3 1,5-3 9,0 0-3,0 0-3,-7 3-2,7-3 3,0 0-4,0 0-9,0 0 1,0 0 6,0 0-4,0 0-3,0 0 0,0 0 2,16-15-3,-10 12 0,-6 3 2,12-1-1,-5 1-2,-7 0 0,18 1 0,-9 0-2,2 4 2,-1-4-3,0 3 2,0 0-1,2-1 2,-2 4 1,2 0-3,-1 0 4,-2 1 1,-1 1-6,0-1 1,-1 2 2,-1 2-2,-1-1 4,2 2-2,-4-4 0,-1 3 0,-1-3 1,-1 2 8,-1-1 3,1-1 15,-3 1 5,1-2 8,-6 0 2,3-3 13,-2 3 5,-2-3-4,-1-1 6,0 0-7,-2-3-2,1 2-3,1-1-5,0-2-4,-2 0-3,3 0-2,9 0 1,-16-2-10,8 2-1,0-4-5,8 4 2,-15-4 0,9 2-6,6 2-5,-12-2 1,7-1 2,5 3-4,-13-4 2,13 4 0,-5-3-8,5 3 0,0 0 0,0 0 2,-8-4 0,8 4-8,0 0 1,0 0 1,0 0-22,0 0-22,-8-3-23,8 3-29,0 0-41,0 0-38,0 0-30,0 0-39,0 0-165,0 0-440,0 0 195</inkml:trace>
  <inkml:trace contextRef="#ctx0" brushRef="#br0" timeOffset="62447.2656">26348 6067 64,'0'0'162,"0"0"-13,0 0-6,0 0-5,0 0-3,0 0 0,0 0-9,0 0 5,27-2 7,-20 0-12,2 1-12,2 1-4,2 1-7,2-2 1,2 0-11,3 0-5,-3 1-10,2-2-8,0 4-5,-1-2-6,-3 0-8,-2-2-9,2 2 0,-3 0-3,-4-1-22,2 4-22,-10-3-37,11 1-35,-11-1-52,8 1-33,-8-1-36,0 0-121,0 0-344,0 0 152</inkml:trace>
  <inkml:trace contextRef="#ctx0" brushRef="#br0" timeOffset="62681.6407">26373 6191 58,'6'4'176,"-6"-4"-9,10 3 2,-2-2-10,1 0-2,2-1-4,2 3-11,-1-3-13,-1 0-12,3 0-10,-1 0-11,0 0-12,0 0-4,-1 0-10,0 2-9,-1-2-5,1 1-36,-12-1-53,13-1-48,-7 1-44,-6 0-169,10-2-318,-10 2 141</inkml:trace>
  <inkml:trace contextRef="#ctx0" brushRef="#br0" timeOffset="64220.7032">26972 5591 93,'6'-5'115,"2"2"3,-2-3-12,3 0-4,0-3-9,0 3-14,-1-3 10,2 2-16,-2 1-4,-1-3-7,0 2-7,3 0-4,-2-3-4,-1 3-8,0-1-5,3 1-4,-1-5 2,-1 5-8,-1-3-2,-2 1 1,0-1-5,2 2 1,-2-1-5,-2 1 2,2-2-2,-3 4-7,-1 0 6,-1 6 2,6-13-3,-4 9-3,-2 4 1,4-6-4,-4 6-2,0 0 0,1-8-4,-1 8 0,0 0 0,0 0-17,0 0 20,0 0-6,0 0 0,0 0 4,0 0 8,-14 25-8,8-15 4,-2 4 9,3 1-2,-1 1 17,-1 0-4,1 1 6,0 1 4,2-2 3,0 4-5,-1-2-2,1 0 7,0 5 4,2-4-7,0-1 0,0-2-6,-2 2 4,0-2-5,1 0 0,2-3-7,0-1 3,-2-1 2,1 0-6,2 1-1,-2-3-3,1-2-1,-1 2-3,-1-2 2,3 2-3,0-9 3,3 13 0,-3-13-7,-4 9-2,4-9-3,-1 9 4,1-9 3,-2 8-2,2-8 2,-1 7-7,1-7 2,0 0 2,0 0-6,-3 10 2,3-10 1,-1 5 0,1-5 0,0 0-2,0 0-3,0 0 0,0 0-18,-1 8-14,1-8-10,0 0-12,0 0-23,0 0-32,0 0-17,0 0-28,0 0-123,0 0-302,0 0 134</inkml:trace>
  <inkml:trace contextRef="#ctx0" brushRef="#br0" timeOffset="65017.5782">27380 5390 49,'2'-3'89,"-2"3"-17,4-9 1,0 3 1,-4 6-1,7-9-5,-3 7-6,1-3-7,1-1-1,-1 2-4,-5 4 3,14-9-12,-7 6 10,0-2-2,2 1 3,0 1-8,-2 1-6,0-1 19,0 1-23,1-1 13,-8 3-10,13-1-3,-13 1 1,14 0-8,-8 2-5,1 1 5,-1 1 0,1 1 2,-1-1-8,-1 3-7,0 2 5,1-1-2,-3 2-5,1-1 3,-2-1-5,2 4 2,-3-3-1,-1 2 1,2 1 7,-4-1 3,1 0 4,-3 0-1,1 2-5,-3-1 8,0 5 3,0-3 0,-7 3 0,1 5-5,2-7 4,-1 1-6,-3 4 1,-3 1-3,5-6 1,-1 0-1,2-1-2,0 1-5,-3 1 0,3-2-2,0 1 5,1-2-3,1 2-3,1-4-2,0-1-4,3-1 0,0 1 0,1 2 0,2-3 3,-1 2-2,2-5-2,0 3 0,-1 0 4,2-9-2,3 15 4,2-8-3,-1 3 3,2-3 0,1 2-3,3-3 6,-1 0-8,2-1 1,5-2 1,-5 1-3,3-3 6,-2-1-4,2 0 0,-3 0 4,0-1-5,-3-1 0,3 0 2,-2-3-6,-2 0 1,1 0 3,-3-2-2,1 0 4,-2-1-4,-1-3 3,-2 0-3,1 1 0,-1-1 2,-2-1-3,-2-3 3,0-2 0,1 0-1,-5 0-3,0-1-1,-2 0 4,-1-4-6,2 3 2,-2 2 5,2-1-6,-1 2 2,-1-1-1,1 2 0,1 1-5,-1-1 6,4 3-6,-2 2-10,0 1-1,1 1-17,0 2-21,1-2-27,-1 1-25,2 3-16,4 4-22,-5-9-24,5 9-108,-5-5-299,5 5 133</inkml:trace>
  <inkml:trace contextRef="#ctx0" brushRef="#br0" timeOffset="66306.6407">28026 5310 80,'0'0'106,"0"0"-14,0 0-9,0 0 23,0 0 24,0 0-2,0 0-14,0 0 0,-2 29-9,-2-23-7,0 4 4,0 1-9,-1 1-1,-5 0-4,2 2-8,0 1-5,1 1-9,-3-3-1,1 0-4,1 1-10,-1 0-3,1-4-5,3 0-2,0 1-5,-4-2-3,2 0-3,0 0-5,2-2-2,0-1-2,2 1 1,-2-3-4,3 1-4,2-5-3,-5 8-2,5-8 4,0 0-3,-4 4-1,4-4-2,0 0 2,0 0 1,13 5-1,-13-5-3,12 2 2,-4-2 2,0 0 0,4 0 0,-1 0-1,3-1 1,-3 1 1,1 0-6,2-3 4,-1 5-6,0-2 4,-1 0-3,0-2 1,0 4-1,0-2 2,-6 1-4,3 0 0,-1 0-24,-8-1-20,13 0-20,-7 2-18,-6-2-21,10-2-22,-10 2-18,8-1-17,-8 1-5,0 0-104,0 0-288,0 0 127</inkml:trace>
  <inkml:trace contextRef="#ctx0" brushRef="#br0" timeOffset="66673.8282">28191 5372 59,'0'0'90,"0"0"2,0 0 8,0 0-1,0 0 3,-13 24 20,9-13-3,-1-1 1,0 6-6,-1-1 0,-1 2 8,1 2-9,0 0-3,-3 3-7,-1 2 5,2 0-3,0 1-14,2-7-5,-4 7-4,4-5-8,-1 3-1,0-6-7,0 0-2,2-1-9,1-1-6,0 1 0,1-6-8,1-1-4,-2 2 0,0-2-1,0 0-8,2-4-2,1 2-2,1-7-7,-2 10 1,2-10-1,-1 7-6,1-7-21,0 0-24,-1 8-31,1-8-38,0 0-45,0 0-58,0 0-163,0 0-398,0 0 177</inkml:trace>
  <inkml:trace contextRef="#ctx0" brushRef="#br0" timeOffset="67572.2657">26932 6111 5,'0'0'79,"0"0"-11,-5 2 11,5-2-14,0 0-1,0 0 5,0 0-9,0 0 8,0 0 0,0 0 5,0 0-11,0 0-9,0 0-2,0 0-2,0 0-2,0 0 0,17 4 9,-17-4-4,11 3 7,-3-3 0,5 1 3,1-1-12,4 2 6,1 0-3,3 1-8,7-3-2,2 0 4,1 4 2,0-3 1,2 0-1,-1 0-9,1 2-1,0-4-2,0 3 2,4-2-4,-3-1 0,1 2 3,-3 0 2,-1-1-8,-1 0-3,-2-1-1,1 2-3,-2 0-1,-6-1-2,-1 1-5,0-2 0,-1 1-7,1 0-1,-2-1 5,0 2 0,-1 0 0,0 2-1,-3-3-1,2 0-4,1 0 3,-6 0 0,2 2 0,-1 1-4,5-3-1,-5 0 6,2 1 3,2 0 5,-5 1 3,1 0 1,1-2-1,-2 1-5,1-1-4,-1 0 4,-3 3-6,-1-3 3,-8 0-2,15 0-1,-8 1-1,-7-1 5,11 0 3,-11 0-3,12-1 6,-12 1-2,10-1-2,-10 1 5,0 0-5,10 1-2,-10-1 0,0 0-2,0 0-9,0 0 8,10-3-4,-10 3 0,0 0 0,7 3-1,-7-3-1,0 0-1,0 0-2,0 0 4,6-6-5,-6 6-3,0 0-17,0 0-22,0 0-26,0 0-33,5-3-40,-5 3-49,0 0-204,0 0-421,2-9 187</inkml:trace>
  <inkml:trace contextRef="#ctx0" brushRef="#br0" timeOffset="92943.3594">27104 6382 76,'0'0'123,"0"0"-18,0 0-1,0 0 2,0 0-3,0 0 1,0 0-3,0 0 2,0 0 5,0 0-4,0 0-1,0 0 2,0 0 0,0 0-10,0 0-7,0 0-7,0 0-7,0 0-7,0 0-7,0 0-2,0 0 2,0 0-2,0 0-5,0 0 1,0 0-8,-10-15-1,10 15-2,0 0-5,0 0-1,0 0-6,3-14-3,-3 14-1,0 0-2,3-9-2,-3 9-4,4-9 1,-4 9-3,3-7 2,-3 7-6,4-7 0,-4 7-2,5-7 2,-5 7 1,4-5-6,-4 5 0,9-5 1,-9 5-3,8-5-2,-3 1 2,-5 4-5,9-4 5,-2 3-3,-1-2-2,-6 3 2,11-5-4,-4 2 4,-7 3-1,12-1-2,-12 1 0,9-3-1,-9 3 0,13 0 1,-13 0-1,10 3 4,-5-3-3,-5 0-3,11 2-2,-11-2 4,10 3 1,-6 1-1,-1-1-2,-3-3 2,8 6 1,-4-1 0,1 0-3,-5-5 5,6 11-4,-3-8 2,-3-3-3,3 9 3,-2-2-2,-1-7 2,5 9-2,-4-2 4,-1-7 1,2 11-1,-2-4-4,0-7 4,0 9-2,0-9 2,-2 11-3,2-11 6,-2 9-4,2-9 1,-4 10 2,4-10 3,-4 8-4,1-4 3,0 3-3,3-7 3,-9 5-2,5-1-1,0 0 1,-1 0 2,5-4-1,-12 6 6,5-3-2,0 0-1,1 0 2,-3 1 2,1 0-3,1-2 7,-2 2-2,-1-1-5,1 1 5,-2 0 0,0-1 0,1 0-2,3 1-1,-1-1 0,-3 2-3,1-2-1,5 1 8,-5 1-7,3-3 0,1 4 0,-3-2-2,0 1-1,2 0-2,0 2 0,0-5 7,2 5-6,-1-2-2,1 0 5,-2 2 2,1 1 2,1-3-4,-1 2 2,2-1-4,0 0 4,-1 1 2,2 0 0,-1-3-5,4-4 3,-6 13-2,4-8 3,0 1-2,2-6 5,-2 9-3,2-9-2,-3 10 2,3-10 1,-1 7-4,1-7 7,-2 8-7,2-8 3,0 0-3,-1 8-2,1-8 1,0 0 1,0 0-3,0 9 0,0-9-2,0 0-1,0 0-1,0 0 2,0 0 2,0 0-1,0 0 2,0 0-2,0 0 1,0 0 1,13-1-8,-13 1-2,0 0 1,11-5-2,-11 5-4,8-5 2,-8 5-4,10-5 1,-2 3-1,-2-1 0,-6 3-4,11-4 1,-4 1-1,-7 3 5,12-4 0,-6 3-1,-6 1 3,9-1-1,-9 1-4,9-3 6,-9 3-1,12 0-1,-12 0 0,11 2 2,-5-1-1,-6-1 2,13 2 0,-6 0 1,0-2 3,-7 0-3,10 5 0,-3-5 2,-1 3-1,2-1 4,-8-2-5,11 4 5,-5-1 0,-6-3 1,7 0-3,0 4 4,-7-4-2,9 3 6,-9-3-3,0 0-2,9 1 4,-9-1-1,10 1 1,-10-1 2,0 0-2,11-2 1,-11 2-2,0 0-4,9-2 1,-9 2 0,0 0-4,5-5-9,-5 5-8,0 0-13,7-4-12,-7 4-21,0 0-22,0 0-23,0 0-19,1-8-32,-1 8-22,0 0-23,0 0-121,0 0-355,1-9 158</inkml:trace>
  <inkml:trace contextRef="#ctx0" brushRef="#br0" timeOffset="94083.9844">27556 6396 56,'-5'-4'89,"5"4"2,0 0-1,0 0 0,0 0-2,0 0 1,-4-10-7,4 10-6,0 0 6,0 0 3,2-9 2,-2 9-2,0 0-6,3-10-2,-3 10 4,3-7 2,-3 7-13,3-7-2,-3 7-6,6-6 8,-3 1 3,-3 5-9,8-5-3,0-1-1,-3 3 3,1-1-8,-6 4-3,12-6 2,-3 3 0,0-1-4,-3 1 0,2 1-6,1 0 3,-2 1-2,-7 1-3,18 1-6,-11 0 6,-1 0-4,0 1-7,-6-2-1,12 5-1,-6-1-5,-1 1 3,-1-1-4,0 2 1,0 0 2,1-1-3,-3 0 2,1 1 0,-2 1-4,1 1 3,-2 0 7,0-8 0,-2 13-6,1-5 19,-3-2 2,-1 3-10,0-1-3,-1 0-6,0 0 1,0-2-1,-1 1-3,1-1-5,-1-1-2,-1 2-1,0 0-1,-1-2 0,4-2-5,0 2 3,-1-3-5,6-2-4,-9 5 0,9-5-1,-8 3 0,8-3 1,0 0-5,-5 4-4,5-4 1,0 0-1,0 0-5,0 0 0,0 0-1,0 0-3,0 0-1,0 0-7,0 0-2,0 0 1,22-9-4,-17 6 1,-5 3 1,13-2 3,-7 1-2,-6 1 1,14-4 0,-7 4-1,-7 0 1,13 2 3,-5 1 2,-1-1-1,-1 0 0,1 3-3,0-2-5,-2 1 6,2 1-3,-4 0 4,3 2 3,1 0-2,-3 1 5,-1 0 5,-1-2-2,1-1-1,-1 3 0,1 0 6,-2 0 7,0 1 3,-1-3 1,0-6-2,-1 14 6,-1-7 10,0 0 8,0 1 2,-1-1 2,1-1 3,-2 3 2,1-4 3,-4 3 5,-1-2-2,3 1-1,-2-2 5,1 0 4,-4 1-2,-1-1 4,4-1 8,-5-3-2,2 2 0,0-2-1,0 0-6,-2-1 2,-2 0-4,4-1-1,1 1-4,-2 0 21,11 0-37,-17-4 2,10 3 2,-1 1-5,8 0-6,-15-4 0,6 0-6,9 4 8,-12-4-6,7 1 0,5 3-3,-8-2-2,8 2-1,-9-4-3,9 4 2,0 0-3,-8-5-5,8 5 2,0 0-5,0 0 4,-5-3-17,5 3-16,0 0-7,0 0-16,0 0-9,0 0-14,0 0-13,0 0-18,0 0-19,0 0-30,0 0-20,0 0-24,0 0-12,0 0-18,0 0-18,0 0-146,0 0-426,21 9 188</inkml:trace>
  <inkml:trace contextRef="#ctx0" brushRef="#br0" timeOffset="95068.3594">28421 6079 100,'0'0'115,"0"0"10,-6-4 5,6 4 1,0 0 1,0 0 2,0 0-2,0 0 4,0 0 0,0 0 0,0 0-12,0 0-4,0 0-5,0 0 0,0 0-3,0 0-7,0 0 1,0 0-4,0 0-4,0 0 2,0 0 5,0 0 0,25 9 1,-13-9-5,2 3-2,6-1-5,1 1-7,5-1-5,3-1-8,-10 0-3,1-1-12,8 0-8,-1 3-7,-8-3-3,-1-3-7,3 3-14,-6 0-11,0 0-13,-3 0-14,-1 0-14,0 3-14,-11-3-19,10-3-19,-10 3-20,9 0-20,-9 0-32,0 0-29,0 0-31,0 0-23,0 0-164,0 0-435,0 0 193</inkml:trace>
  <inkml:trace contextRef="#ctx0" brushRef="#br0" timeOffset="95466.7968">28351 6229 34,'0'0'100,"0"0"1,0 0 4,0 0 11,0 0-1,0 0 6,0 0 8,0 0 4,0 0 2,0 0 1,0 0 3,16 11 0,-5-11 8,-2 2-2,3 0-6,0-1-4,7 0 0,0-1-3,2 3-11,0-2-8,-1 0-3,8 2-11,-7 0-9,1-1-6,-3 0-12,0 0-10,-2-2-4,1 3-6,-5-2-9,-1 0-3,-1 2-1,-4-3-6,2 1-11,-9-1-1,10 0 1,-10 0-9,9 1-3,-9-1-12,8 2-4,-8-2-14,0 0-14,0 0-18,0 0-13,0 0-26,0 0-26,8 0-33,-8 0-42,0 0-37,0 0-185,0 0-448,0 0 198</inkml:trace>
  <inkml:trace contextRef="#ctx0" brushRef="#br0" timeOffset="99951.1719">29063 5971 16,'0'0'57,"0"0"5,0 0-3,0 0 0,0 0 3,0 0-7,0 0-3,0 0 6,0 0-9,0 0 9,0 0-1,-6-22 6,6 22 2,0 0-8,0-9-14,0 9 9,0 0 8,0-11-11,0 11-1,-1-9 4,1 9-9,0 0 3,0-10-4,0 10-10,-1-11-2,1 11 7,-1-11-5,1 11 4,0-12-10,0 12-3,0-12 9,1 5 4,-1 7-7,1-11-3,0 5-3,-1 6-3,6-15-2,-5 8 1,0 2 3,3-3 3,-4 8-4,5-11-4,-3 6 2,1-2 1,-3 7-5,5-9 0,-1 3 2,-3 0-5,3 1-3,-4 5 2,9-8-3,-5 3 1,-4 5-5,8-7-1,-5 4 1,-3 3 2,8-7-3,-2 3 7,1 3-7,-7 1 1,11-5-3,-5 2 1,-6 3 1,12-2 2,-12 2 2,13-2-5,-5 0 3,-8 2-1,12 0-2,-5 2 3,1-1-5,0 0 0,-1 2-1,-7-3 0,9 4 1,-3 0 2,0 0-4,-2-1 1,-4-3 1,9 9-2,-5-4 0,-1 1 0,-3-6-1,4 9 4,-3-2 0,0 0 0,-1-7-3,0 12 2,0-12-3,0 12 4,-1-5-6,0 1 9,1-8-3,-4 14-1,0-5 1,0-1-3,0 0 5,-1-1 0,1 2-1,-2-1 1,1 2 1,-2-3 1,1 4-1,-2-2 5,-1 0-9,0 0 2,-1 4 5,0-4-7,1 1 2,-1 2 2,0-1 1,2-2-2,-1 4-3,-2-1 3,2-3 2,0 0-4,-4 7 6,3-3-3,-1 0-2,3-2 2,0-1 1,-2 2-2,2-1-1,-2-1 2,3-1-1,0 1 2,-2-2-2,4 4 3,-2-4-1,1 2-2,1 0 1,-3-1 3,3 0 2,0 1-5,0-1 3,2 1-2,-2-3-1,1 1 5,-1 1 18,1-1-1,0 1-1,2-1 1,-1-2 0,3-6-2,-2 12-3,-1-5-1,2-1-2,1-6-1,0 10 0,0-10 0,1 12-1,0-7-1,-1-5 0,3 9 0,0-4 1,0 0-4,-3-5 0,7 7-1,-2-4 0,-5-3-1,8 5-3,-2-3 3,-6-2-1,9 3-2,-3-1-2,-6-2 1,13 0-1,-6 1-2,-7-1 3,13-1-6,-5 1-6,-8 0 1,13-3 0,-4 2-1,-1 0-3,-2-2 4,-6 3-1,14-4-3,-8 1 4,1 2-6,-7 1 3,10-4 1,-3 2-5,-7 2 3,11-5 2,-11 5 2,9-5-1,-5 3-2,-4 2 5,6-7 3,-6 7 3,9-8 3,-6 4 0,0-1-1,-3 5 0,8-7 5,-4 2 3,-4 5-6,6-8-1,-2 1 0,0 2 3,-1 0-1,-3 5 1,2-14 2,2 8 0,-3-1-1,2 1 0,-3 6 3,2-13-3,0 5 2,-1 2-5,-1-5 4,1 3 1,-1 8 2,-1-18 0,1 7-1,-1 1-4,-1 0 4,1-4-7,0-2-1,-2 4 5,1-1-4,-2 1 2,0-5-5,-3 2 2,0-1-1,3 4-1,-2 1-1,1-4-5,-1 4-9,0-1-1,1 1-3,1 0-8,-1 1-19,0 0-20,1 2-38,0-3-34,1 4-22,-1-3-31,1 1-149,1 3-363,2 6 161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4:45.221"/>
    </inkml:context>
    <inkml:brush xml:id="br0">
      <inkml:brushProperty name="width" value="0.05292" units="cm"/>
      <inkml:brushProperty name="height" value="0.05292" units="cm"/>
      <inkml:brushProperty name="color" value="#181717"/>
    </inkml:brush>
  </inkml:definitions>
  <inkml:traceGroup>
    <inkml:annotationXML>
      <emma:emma xmlns:emma="http://www.w3.org/2003/04/emma" version="1.0">
        <emma:interpretation id="{6985ED21-D085-438E-ADC0-2AFFF18855BC}" emma:medium="tactile" emma:mode="ink">
          <msink:context xmlns:msink="http://schemas.microsoft.com/ink/2010/main" type="writingRegion" rotatedBoundingBox="8725,6217 15601,6025 15646,7643 8770,7835"/>
        </emma:interpretation>
      </emma:emma>
    </inkml:annotationXML>
    <inkml:traceGroup>
      <inkml:annotationXML>
        <emma:emma xmlns:emma="http://www.w3.org/2003/04/emma" version="1.0">
          <emma:interpretation id="{E54F6E16-9731-408C-979B-01A86F52B98C}" emma:medium="tactile" emma:mode="ink">
            <msink:context xmlns:msink="http://schemas.microsoft.com/ink/2010/main" type="paragraph" rotatedBoundingBox="8725,6217 15601,6025 15621,6715 8744,69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540526-F15D-4BDC-85C6-253834937666}" emma:medium="tactile" emma:mode="ink">
              <msink:context xmlns:msink="http://schemas.microsoft.com/ink/2010/main" type="line" rotatedBoundingBox="8725,6217 15601,6025 15621,6715 8744,6907"/>
            </emma:interpretation>
          </emma:emma>
        </inkml:annotationXML>
        <inkml:traceGroup>
          <inkml:annotationXML>
            <emma:emma xmlns:emma="http://www.w3.org/2003/04/emma" version="1.0">
              <emma:interpretation id="{EC4C15B1-B839-49A3-A2E6-FAA7B16928EA}" emma:medium="tactile" emma:mode="ink">
                <msink:context xmlns:msink="http://schemas.microsoft.com/ink/2010/main" type="inkWord" rotatedBoundingBox="8733,6491 9437,6472 9445,6740 8740,6759"/>
              </emma:interpretation>
            </emma:emma>
          </inkml:annotationXML>
          <inkml:trace contextRef="#ctx0" brushRef="#br0">8939 6510 6,'0'0'47,"0"0"8,0 0-17,0 0 4,0 0-5,0 0-1,0 0 7,0 0-11,0 0-2,0 0-1,0 0 0,0 0-6,0 0 1,0 0-6,0 0-1,0 0-3,0 0 6,0 0-6,0 0 3,0 0-3,0 0-1,0 0 2,0 0 4,0 0 5,0 0 1,0 0-3,0 0-3,0 0-3,0 0 5,0 0-3,0 0-3,0 0 0,0 0-4,0 0 4,0 0-4,0 0-6,0 0-1,0 0 1,0 0 2,0 0 0,0-11-4,0 11 0,0 0 3,0 0-2,0 0 0,4-8-2,-4 8 6,0 0-6,0 0 3,0 0-12,0 0 7,3-5-1,-3 5 3,0 0 0,0 0-3,0 0 6,0 0 0,0 0-2,0 0 6,0 0-1,0 0 5,0 0-5,0 0 5,0 0 4,0 0 2,0 0-4,0 0 9,0 0 11,0 0 8,0 0-5,0 0-1,0 0 2,0 0 4,0 0-1,0 0 4,0 0-3,0 0-2,-11 20-8,11-20 2,-2 11-5,-1-5 3,2 3-7,-2-1 0,2-2 1,-1 3-3,-1-1 0,0-3-5,3-5-2,-5 16-2,3-10-2,-1 3 2,1-1-5,-2 1 5,3-4-3,1-5-2,-6 12-2,5-7 1,1-5-2,-5 8 3,5-8-3,-4 10 7,2-4-6,2-6-5,-7 5-4,7-5 2,-2 8 1,2-8 2,0 0-4,-4 7 0,4-7 0,0 0 4,0 0-3,0 0 0,-3 7-1,3-7-3,0 0 0,0 0 5,0 0 0,0 0-6,0 0 4,0 0-5,0 0 0,0 0 3,0 0-2,0 0 3,0 0-3,0 0 2,0 0 0,0 0 2,0 0 4,0 0-5,0 0-1,0 0 0,0 0-3,0 0 5,0 0 0,0 0-3,0 0 0,0 0 3,0 0-1,0 0 8,0 0-6,0 0 3,0 0-4,0 0 7,-2 6-5,2-6 1,0 0 0,-1 8-4,1-8 4,0 0 0,-3 10-2,3-10 0,-1 8 3,1-8-1,0 7 0,0-7-3,0 0 2,-3 11 0,3-11-1,-3 6-1,3-6 4,0 0-2,-2 6 0,2-6-3,0 0 1,0 0 0,0 0-3,-4 6 11,4-6-3,0 0-5,0 0-1,0 0-2,0 0-1,0 0 6,0 0-5,0 0 0,0 0 2,0 0-3,0 0 0,0 0 5,0 0-4,0 0 5,0 0-6,0 0 3,0 0-1,0 0 2,0 0 5,0 0-7,0 0 4,0 0-4,0 0 4,0 0-2,0 0-2,0 0-1,0 0-3,0 0 3,16-12-2,-16 12 3,5-6-2,-5 6 6,7-6-4,-2 1 0,-5 5 0,8-6-2,-4 2 1,-4 4-2,8-5 8,-4 3 1,-4 2-3,8-7-4,-4 5 1,-4 2 1,7-6-2,-7 6-2,0 0-1,9-1 9,-9 1-3,0 0 0,11-1-3,-11 1 3,0 0-1,13 2 1,-13-2-3,8 3 4,-8-3-3,10 1 3,-10-1-1,9 2 3,-4-1-2,-5-1 4,8 2-6,-8-2 2,10 0-3,-10 0 5,9 0-4,-9 0-3,10-1 0,-10 1 6,11-1-1,-11 1-4,11-3 4,-6-1 4,-5 4-5,10-1-6,-10 1 1,9-4-7,-5 0-8,-4 4 2,7-8-11,-3 6-4,-4 2 0,5-10 3,0 6 1,-5 4-1,4-10 4,-4 3 8,0 7-9,1-11 8,-1 11-5,0-13 3,0 13 3,-2-11 2,1 4 7,1 7-4,-7-9 1,4 2 6,-1-1-1,-3 1 2,5 1 5,2 6-3,-9-10-4,2 4 3,1 1 3,0 1 0,-1 1-1,1-2 4,-4 0 1,-1 3 5,5-1 5,-5-1 3,1 4-2,0-3 1,10 3 2,-16 0 7,9-2-7,7 2 1,-16 2-2,5-2 0,1 0-6,1 3-2,0-1 5,0-1-1,2 1 9,-1 1 2,8-3-5,-13 1 0,5 2-2,0-3 3,8 0 2,-13 2 4,8 1 1,5-3 0,-13 4-1,7-1 3,0-1-1,6-2 2,-10 4 1,4 0-2,2 1-1,4-5-2,-8 6-4,5-1-1,-3-3 0,6-2 4,-8 7-1,5-2 3,3-5-2,-4 6 2,2 0 0,2-6 3,-4 10-2,4-10-4,-3 10 1,1-6 1,2-4 2,-2 11 0,2-11 3,2 9-2,-2-9 4,2 10-11,-2-10 1,0 7-3,0-7 2,3 8-4,-3-8-1,1 8 1,-1-8-5,3 5 0,-3-5 1,0 0-4,1 6 2,-1-6-7,0 0 1,0 0 0,0 0-5,2 7-10,-2-7-13,0 0-18,0 0-32,0 0-31,0 0-46,0 0-35,0 0-171,0 0-385,0 0 171</inkml:trace>
          <inkml:trace contextRef="#ctx0" brushRef="#br0" timeOffset="633.789">9192 6527 11,'0'0'119,"0"0"-10,0 0-13,0 0 11,31-5-16,-25 3-6,-6 2-5,13 0-5,-5-3-7,2 3-8,0 0 2,3-2-15,-4 2-1,-1-2-6,3 1 1,-1 1-8,-1-2-2,0 0-5,-9 2-3,12-1-4,-12 1 0,11-1-1,-11 1-32,10-1-22,-10 1-22,7-2-25,-7 2-21,0 0-65,9 0-183,-9 0 82</inkml:trace>
          <inkml:trace contextRef="#ctx0" brushRef="#br0" timeOffset="985.3513">9222 6604 47,'9'9'110,"-9"-9"-16,0 0-2,0 0-4,15-2 13,-15 2-9,11 0-9,-11 0-7,15-1-1,-7 1-12,3-3-2,-2 3-10,3-3 5,0 1-4,0 1-7,-1 0-9,-1 0 0,3-1-6,-4 1 5,1 0-6,-2 1-1,-8 0-6,10-3-3,-10 3-2,9-2-2,-9 2 1,8 0-2,-8 0-5,0 0 3,0 0 1,11 0-13,-11 0-18,0 0-20,0 0-24,6-2-14,-6 2-27,0 0-101,0 0-220,0 0 98</inkml:trace>
        </inkml:traceGroup>
        <inkml:traceGroup>
          <inkml:annotationXML>
            <emma:emma xmlns:emma="http://www.w3.org/2003/04/emma" version="1.0">
              <emma:interpretation id="{B19E400E-B523-4F5B-8FF5-3620575ACB3F}" emma:medium="tactile" emma:mode="ink">
                <msink:context xmlns:msink="http://schemas.microsoft.com/ink/2010/main" type="inkWord" rotatedBoundingBox="9708,6368 10899,6334 10913,6847 9723,6880"/>
              </emma:interpretation>
            </emma:emma>
          </inkml:annotationXML>
          <inkml:trace contextRef="#ctx0" brushRef="#br0" timeOffset="7144.5311">9817 6609 2,'0'0'73,"0"0"1,0 0-6,0 0 8,0 0-6,0 0 0,0 0-4,0 0-9,0 0-1,0 0-3,0 0 2,0 0-7,0 0-4,0 0 5,0 0-15,0 0 3,0 0 10,0 0 13,0 0-6,0 0 1,0 0 0,0 0 9,10-7-9,-10 7-3,9-5-5,-2 5-6,-7 0-4,12-5-3,-5 3-5,-1 0 4,-6 2-3,15-3-5,-9 1-1,3 2-2,-9 0 5,11-4-12,-11 4 1,13 0-2,-8-1 0,-5 1-3,9 0 1,-9 0 1,0 0-1,14-3-1,-14 3 2,6 0-2,-6 0-6,0 0 3,0 0-2,8-4-1,-8 4 2,0 0 0,0 0-1,0 0-4,0 0-2,0 0 8,10-1-3,-10 1-4,0 0 2,0 0-3,0 0 3,0 0 0,0 0 0,0 0 1,0 0-5,0 0-16,0 0-20,0 0-16,0 0-23,0 0-26,0 0-29,0 0-123,0 0-276,0 0 123</inkml:trace>
          <inkml:trace contextRef="#ctx0" brushRef="#br0" timeOffset="8296.8748">10064 6563 36,'0'0'47,"0"0"-7,0 0 0,-5-6-6,5 6-3,0 0-1,0 0-3,0 0 2,-3-8-1,3 8-1,0 0-3,0 0 3,0 0 0,0-9 3,0 9-1,0 0-3,0 0 3,0 0-8,0 0 5,0 0-13,0 0 0,0-11 3,0 11-4,0 0-1,0 0-3,0 0 3,1-9-3,-1 9 1,0 0-3,0 0 7,4-7-2,-4 7 4,0 0-4,8-5 1,-8 5-2,4-3 4,-4 3 7,0 0-10,5-6-4,-5 6 6,7-5 6,-7 5-2,6-3-3,-6 3-3,7-2 3,-7 2-6,0 0 0,8-3 7,-8 3-3,0 0 3,9 0-1,-9 0 13,0 0-9,10 2 5,-10-2-3,0 0-4,8 5 1,-8-5-4,5 5-1,-5-5 4,4 7-4,0-5 4,-4-2-3,3 8 7,0-3-5,-3-5-2,4 9-5,-3-4 5,-1-5-1,0 12-4,0-12 8,0 8-3,0-8 6,0 9 0,0-9-4,-1 10 9,1-10 5,-3 10-4,3-10 5,-4 7 1,4-7-6,-5 7-3,1-3 0,4-4 0,-5 6-1,1-2 3,4-4 2,-6 7-2,6-7 0,-9 6-1,9-6 0,-6 3-2,1-1 5,5-2-2,-8 7 2,8-7 2,-8 3-5,3 1 0,5-4-4,-6 6-2,2-2-5,4-4 2,-7 7 0,5-2-1,2-5 1,-6 7 2,2-4-3,4-3 5,-4 9 0,4-9 1,-5 7-4,5-7 1,-3 8-1,1-3 0,2-5-1,-3 9-3,3-9 0,-3 7 0,3-7 5,-4 5-5,4-5-3,-3 7 2,3-7 0,0 0-2,0 0 2,0 8-4,0-8-4,0 0 7,-1 10-3,1-10 0,0 0 7,0 0-10,0 0 3,0 0-3,0 0-2,-2 7 3,2-7-6,0 0 2,0 0 14,0 0-18,0 0 2,0 0 0,0 0 1,14 0 1,-14 0 3,0 0-6,0 0 0,0 0 6,13-6-5,-13 6-1,7-4 0,-7 4 3,7-2 3,-7 2-5,9-5 4,-9 5-2,9-2-2,-9 2 1,7-1 1,-7 1-1,7-4 2,-7 4 3,8-4-4,-8 4 4,11 0-4,-11 0 3,12-1-1,-12 1 0,9 0-3,-9 0 4,9 2-4,-9-2 1,10 2-4,-10-2 1,8 2 3,-8-2 2,0 0-2,9 0 1,-9 0-2,0 0-1,0 0 1,9 3-1,-9-3-6,0 0-10,0 0-11,0 0-14,0 0-20,0 0-15,0 0-24,0 0-23,0 0-25,0 0-24,0 0-89,0 0-286,0 0 127</inkml:trace>
          <inkml:trace contextRef="#ctx0" brushRef="#br0" timeOffset="8859.3748">10253 6353 39,'0'0'79,"0"0"-8,0 0-1,0 0-9,0 0 5,0 0-5,0 0-9,0 0 14,0 0 1,0 0-2,0 0 1,0 0-2,0 0-1,14 17-2,-10-14 4,-4-3 7,9 9-1,-7-5-6,2 2-2,2 1 10,0 1-6,-3 1 0,4 0-7,-2 0 0,0 2-7,-1-2 0,1-2-8,-1 4-4,0 2 4,1-2 4,-3 0 0,2-1-2,-1 2-3,0 3 3,0-4-9,-2 0-6,-1 1 4,2-2 3,-2 1-9,0-3 4,0 4-5,-2-3 0,0 1 4,0 1-2,0-2 3,-2 0 1,1 1-3,0-1-7,-2 0-3,0-1 3,2 0-4,-1-2 2,-1 2-4,0 0-4,1-2-1,-1 1-5,1-2 0,0 1-7,0 0-2,1-1-8,3-5-9,-8 6-9,8-6-19,-5 4-13,5-4-25,-8 7-23,8-7-24,-6 4-27,6-4-22,-8 1-137,8-1-342,0 0 152</inkml:trace>
          <inkml:trace contextRef="#ctx0" brushRef="#br0" timeOffset="9594.7264">9734 6496 15,'-3'9'94,"0"-1"-6,0 2-4,1-1 9,-1 1 0,3 1-12,-1-1-4,-1 2 1,1 0 4,1 1-1,0-2-8,0 5-5,1-3-11,1 0-1,-1 1 0,0-2 1,1 0-8,0-1 0,1 0-1,-1 1-3,2 0 0,-2-3-8,2 2-4,-1-1 0,1 0-6,0 1 1,0-1-1,2-2 2,-2 1 4,1-4-8,-3 2-4,2 0 3,0-2-7,0 1-3,-4-6 4,7 8-5,-4-3-1,-3-5 2,6 7-4,-6-7 0,6 6-4,-6-6 0,0 0-1,1 7 4,-1-7-9,0 0-7,0 0-11,0 0-24,0 0-36,0 0-20,0 0-34,0 0-126,0 0-279,0 0 124</inkml:trace>
          <inkml:trace contextRef="#ctx0" brushRef="#br0" timeOffset="10751.953">10433 6409 28,'0'0'61,"0"0"-4,0 0 0,0-9-1,0 9 0,0 0 0,0 0-5,4-8 0,-4 8-6,0 0-7,0 0-2,0 0-3,2-8-3,-2 8 1,0 0-3,6-6-5,-6 6 6,6-5-4,-6 5 9,6-6-11,-1 2 1,-5 4-8,7-5 11,-7 5 0,6-3-3,-6 3 3,7-3-3,-7 3-5,7-4-2,-7 4 4,0 0-3,0 0-2,0 0 11,12 5-2,-12-5-5,5 5-1,-5-5 6,5 9 6,-5-9-7,5 8-1,-4-4 3,-1-4 0,5 11-3,-5-11 4,2 9-4,-1-4 0,-1-5 0,0 9 8,0-9-3,0 9-1,0-9 5,-1 10-2,1-10 0,-3 8-3,3-8-5,-5 7 6,5-7-4,-5 9-10,2-6 2,3-3 1,-5 7-5,5-7 1,-7 6-4,1-4 1,6-2-1,-6 10 3,1-8-3,5-2-5,-8 5 4,4-2-6,4-3 3,-6 4-1,6-4 0,-6 4-3,6-4 7,0 0-8,-4 5 5,4-5-8,0 0 6,-5 4-6,5-4 3,0 0-2,0 0 4,0 0-4,0 0 2,0 0-6,0 0 8,0 0-1,0 0-3,0 0-3,0 0 5,5 12-2,-5-12 1,0 0 1,0 0-3,10 4 1,-10-4 5,5 2-3,-5-2 3,8 3-3,-8-3 2,9 0-4,-9 0 1,13 0 0,-13 0 1,9 2 2,-9-2 1,10 0-2,-10 0 3,9 0-7,-9 0 1,9 0 3,-9 0-2,0 0 1,10 0 0,-10 0 0,0 0 5,9 0-4,-9 0 4,0 0-7,0 0 4,0 0-2,0 0 1,10-2-3,-10 2 5,0 0-5,0 0-1,0 0-1,0 0 11,0 0-19,0 0-10,0 0-17,0 0-6,8 0-22,-8 0-17,0 0-31,0 0-35,0 0-80,0 0-249,0 0 111</inkml:trace>
          <inkml:trace contextRef="#ctx0" brushRef="#br0" timeOffset="11994.1406">10730 6624 14,'0'0'63,"0"0"-5,0 0 0,0 0 3,0 0-6,0 0-5,0 0 1,0 0 6,0 0-3,0 0-1,0 0-2,0 0 4,23-13-1,-23 13 3,11-1-1,-5 0-4,-6 1-8,11-2-3,-5 2 2,3-1-8,-9 1 1,14-2-1,-8 2-5,4-2 4,2 2-8,-12 0-3,17 0-5,-10 0-1,-7 0 4,9 0 10,-9 0-17,9-1-1,-9 1 0,9 1 6,-9-1-6,0 0 0,9 2-8,-9-2 3,0 0-1,0 0-1,0 0-3,0 0-1,9 0 2,-9 0 4,0 0-6,0 0 2,0 0 2,0 0 4,0 0-2,0 0 4,0 0 1,0 0-5,0 0-1,0 0-3,0 0 2,0 0-2,0 0-3,0 0 1,0 0-19,0 0-18,0 0-24,0 0-33,0 0-133,0 0-242,0 0 107</inkml:trace>
        </inkml:traceGroup>
        <inkml:traceGroup>
          <inkml:annotationXML>
            <emma:emma xmlns:emma="http://www.w3.org/2003/04/emma" version="1.0">
              <emma:interpretation id="{2B0ADBB8-FF68-4402-BD64-8927EFEF1938}" emma:medium="tactile" emma:mode="ink">
                <msink:context xmlns:msink="http://schemas.microsoft.com/ink/2010/main" type="inkWord" rotatedBoundingBox="11129,6387 12731,6343 12743,6783 11141,6828"/>
              </emma:interpretation>
            </emma:emma>
          </inkml:annotationXML>
          <inkml:trace contextRef="#ctx0" brushRef="#br0" timeOffset="12978.5155">11183 6394 76,'0'0'79,"0"0"0,0 0-2,0 0-24,0 0 12,0 0 3,0 0 13,0 0 0,0 0-6,0 19-2,0-19-9,-2 12-5,0-3 1,0-1-11,0 2 2,0-3-4,2-7 1,-3 15-9,1-6 0,-1-3-2,1 1 6,0 0-12,-2-2 2,1 2-2,-1-2-6,4-5-6,-5 9 2,2-4-3,3-5 6,-4 7-7,4-7-3,0 0 0,-4 8-5,4-8-3,0 0 2,0 0 4,0 0-9,0 0-1,0 0 2,0 0-7,0 0 9,0 0-3,0 0 0,11 2-4,-11-2 0,0 0 4,9 0-6,-9 0 8,0 0-5,11-1-2,-11 1 8,0 0-6,12-1 2,-12 1-3,0 0 4,12 0-5,-12 0 5,0 0-1,8 0-1,-8 0-2,0 0 3,8 1-4,-8-1-1,0 0-10,0 0-4,0 0-13,6 3-7,-6-3-13,0 0-3,0 0-2,0 0-20,0 0-7,0 0-2,9 1-14,-9-1-6,0 0-56,0 0-172,0 0 76</inkml:trace>
          <inkml:trace contextRef="#ctx0" brushRef="#br0" timeOffset="13455.0781">11285 6440 62,'0'0'76,"0"0"-3,3-6-4,-3 6-6,0 0-8,0 0 0,0 0-10,0 0 4,0 0-2,0 0-11,0 0 1,0 0-1,0 0 4,0 0-2,0 0 6,0 0-3,0 0 5,0 0 6,0 0-4,0 0-2,9 13 2,-9-13 5,1 9-1,-1-9 3,-1 12-1,1-12 1,-1 13-3,1-5 6,0-1-4,0-7 1,-2 19-4,1-9-1,0-1-3,-1 2 4,2-3-8,-1 2-3,1-2 3,-1 1 2,0 1 0,-1-3-1,0 0-5,0 0-7,1 1 0,0-1-3,1-7-5,-5 12 2,5-7 2,0-5-11,-3 10 1,3-10-3,-1 9 3,1-9-4,-1 5-6,1-5 1,0 0-1,0 0-2,0 11 0,0-11-2,0 0 0,0 0-1,0 0 0,0 0-6,-4 4-9,4-4-7,0 0-13,0 0-17,0 0-19,0 0-25,0 0-23,0 0-22,0 0-24,0 0-122,0 0-308,0 0 136</inkml:trace>
          <inkml:trace contextRef="#ctx0" brushRef="#br0" timeOffset="14182.6171">11491 6616 45,'0'0'75,"-9"2"-2,9-2-5,0 0 1,0 0-2,0 0 0,0 0-5,0 0-6,-5 6-8,5-6-3,0 0-5,0 0-5,-3 5-6,3-5-1,0 0-3,0 0 5,0 0-7,0 0-3,0 0 1,0 9-6,0-9-5,0 0 4,0 0-2,0 0-4,0 0 1,0 0 2,0 0-6,0 0 1,0 0-3,0 0 3,0 0-9,0 0 3,0 0 0,12-16-6,-12 16 5,0 0-1,3-6-7,-3 6 1,0 0 2,0 0-2,3-9 1,-3 9 0,0 0 4,0 0 5,0 0-11,0 0 8,0 0 5,0 0-1,0 0 1,0 0-2,0 0 2,0 0 1,0 0-5,0 0 8,0 0-7,0 0 0,0 0-5,0 0-12,0 0-9,0 0-15,0 0-25,0 0-76,-19 14-151,19-14 68</inkml:trace>
          <inkml:trace contextRef="#ctx0" brushRef="#br0" timeOffset="15261.7187">11694 6596 2,'0'0'62,"0"0"-3,0 0-2,0 0-1,0 0-5,0 0-2,0 0-3,0 0-3,0 0 1,0 0-15,0 0 2,0 0 4,0 0-6,0 0 8,0 0-11,0 0-1,14-16-2,-14 16 5,5-5-14,-5 5 0,0 0 3,9-12-9,-5 7-1,-4 5 5,9-9 2,-6 2-5,0 2 2,-3 5 0,8-12-4,-4 7-8,-1 0 3,-3 5-2,6-9 7,-6 9-4,5-11 2,-2 6-4,-3 5 4,0 0 1,3-11-5,-3 11-3,0 0 11,2-7 0,-2 7-7,0 0 2,0 0 5,0 0-4,0 0-2,0-9 1,0 9 5,0 0-10,0 0 12,0 0-10,0 0-3,0 0-6,0 0 7,0 0-4,0 0 2,0 0 3,0 0 5,0 0-5,0 0 0,0 0-2,0 0 4,0 0-2,0 0 12,0 0 4,0 0-1,-9-3-2,9 3 5,0 0 4,0 0 7,0 0-1,0 0 1,0 0 3,0 0 10,-7 14-8,7-14 5,-2 10 0,2-10-5,-4 11 2,1-4 5,3-1 5,-1 3 0,0-1 0,0 1-4,-1 2 6,0-1-3,0-2-3,2 2-1,-1-3-3,1 3-1,1-3-3,-1 2 8,0 2-15,0-4 0,0-7-2,0 14 2,2-8-7,-2 2 6,0-8-6,-3 11-2,3-4-2,0-7-3,3 9 1,-3-9-1,1 8 1,-1-8-3,1 8-3,-1-8 0,0 0 0,-1 9-2,1-9 1,0 0-2,0 0 2,0 0-3,0 0 6,3 7-6,-3-7-5,0 0 1,0 0-11,0 0-10,0 0-8,0 0-9,0 0-14,0 0-4,0 0-20,0 0-8,0 0-18,0 0-23,0 0-10,0 0-120,0 0-276,0 0 122</inkml:trace>
          <inkml:trace contextRef="#ctx0" brushRef="#br0" timeOffset="15899.414">11937 6584 41,'-4'6'102,"4"-6"-4,-4 5-1,4-5-5,0 0-10,-5 6-7,5-6-7,-4 5-1,4-5-14,0 0 1,0 0-7,-2 5-2,2-5-12,0 0 5,0 0-8,0 0 5,0 0-10,0 0 1,0 0-8,0 0 2,0 0-6,0 0 4,0 0-5,0 0 1,0 0-5,0 0-4,0 0 5,0 0 1,0 0-7,0 0 2,0 0-2,0 0-3,0 0 0,0 0 10,0 0-8,0 0 8,0 0 3,0 0 9,0 0 5,0 0-2,0 0 1,0 0 2,0 0 1,0 0-7,0 0 4,0 0-7,0 0 1,0 0 1,-14 0-8,14 0 1,0 0-7,0 0 4,-3 6-8,3-6-4,0 0-18,0 0-14,0 0-29,0 0-31,0 0-37,0 0-87,0 0-233,0 0 103</inkml:trace>
          <inkml:trace contextRef="#ctx0" brushRef="#br0" timeOffset="22743.164">12153 6423 7,'0'0'37,"0"0"8,4-5-10,-4 5 4,0 0 2,0 0-6,0 0-1,0 0-1,0 0 6,0 0-4,0 0 4,0 0-5,0 0 3,0 0-6,0 0 8,3-5-1,-3 5 3,0 0-4,0 0 2,0 0-1,0 0 0,0 0 11,0 0 3,0 0 4,0 0-4,-13 19 0,13-19 0,-7 8 11,3-2-2,2 0 4,-2-1-7,4-5-1,-8 11-6,7-5 9,-3 5-1,0-3-2,2 2-2,-3 0-3,1 1-2,2-3-1,-2 4 3,0-3-4,1 1-4,1-1-5,-1-1-5,2 2 2,-1-1 3,1-2-10,0 0-2,1-7-5,-4 11 1,4-4-5,0-7 1,-1 12-4,1-12-2,-2 12 3,5-7-6,-3-5 3,1 10 0,-1-10-4,4 9-2,-3-4 4,-1-5-3,3 10-2,-2-5-2,-1-5-1,5 6-1,-5-6 1,6 8 5,-6-8-5,4 3-1,-4-3 0,4 5-2,-4-5 2,0 0-2,4 7 0,-4-7 3,0 0-2,5 1-2,-5-1 3,0 0-7,0 0-6,0 0-13,0 0-9,0 0-13,0 0-17,0 0-11,0 0-7,0 0-9,0 0-12,0 0-5,0 0-3,0 0-2,0 0 5,0 0-5,0 0-1,0 0-1,0 0-73,0 0-204,0 0 91</inkml:trace>
          <inkml:trace contextRef="#ctx0" brushRef="#br0" timeOffset="23412.109">12194 6596 51,'0'0'70,"0"0"2,0 0-10,0 0 3,0 0 0,0 0 19,0 0-2,0 0 0,0 0-10,22-1 7,-22 1-1,11-3-4,-11 3-8,12 3 13,-5-6-3,-7 3-9,12 3-7,-12-3-4,11 0 4,-4 1 2,-7-1-5,11 0 2,-4 3-11,-7-3-7,9 0 4,-9 0-4,10 1-3,-10-1-4,7 1-4,-7-1-5,0 0 0,8 1 0,-8-1-1,0 0-4,0 0-3,9 0-1,-9 0-2,0 0-1,0 0-1,0 0-3,0 0-1,0 0-3,11-1-3,-11 1-24,0 0-24,0 0-21,0 0-30,0 0-26,0 0-30,0 0-108,0 0-282,0 0 125</inkml:trace>
          <inkml:trace contextRef="#ctx0" brushRef="#br0" timeOffset="24643.5546">12548 6544 8,'0'0'45,"0"0"-9,0 0 2,0 0-5,0 0 1,0 0 0,0 0-1,0 0 1,0 0-2,0 0-2,0 0 1,0 0-1,0 0-5,0 0-7,0 0 1,0 0 0,0 0-3,0 0-3,0 0 5,0 0-5,0 0 4,0 0-7,0 0 3,-12-10 10,12 10-8,0 0 2,0 0-1,-5-5-4,5 5 1,-4-5 0,4 5-2,-4-7-2,4 7 0,0 0 5,-3-10-8,3 10 1,0 0-6,-1-11 7,1 11-5,0 0 1,-2-10-4,2 10 2,0-8 0,0 8 0,3-7 0,-3 7 3,5-5-8,-5 5 8,5-7-1,-5 7-4,5-5 6,-5 5 6,4-8 7,-4 8-4,6-5-1,-6 5-1,9-6 4,-5 4 16,-4 2-16,9-4 8,-9 4-7,8-4 4,-8 4-5,10-2-1,-10 2-4,7-1 3,-7 1-8,8-1 5,-8 1 2,0 0-4,15 2 5,-11 0-2,-4-2-13,7 7 11,-5-2-1,-2-5 4,8 8-5,-7-3 1,-1-5-8,4 10 13,-3-4-2,-1-6-4,3 8 0,-3-8-4,0 14-3,0-8-1,0-6 3,-4 13 20,2-5-5,-1-3 7,0 2-5,1 0-1,2-7-3,-5 12 5,0-7 1,2 2 0,-1-2 2,1 2 1,-1 1-3,-1-3-2,2 0-5,-2 2 5,1-1-10,0-1 2,-1 0-4,1 2 3,4-7 9,-5 10-9,3-4-1,-1-1 4,3-5-4,-4 9 2,3-4-3,1-5 1,-4 10-3,4-10 2,-3 9 0,1-4-1,2-5-3,0 0 5,1 10-3,-1-10-5,0 0 1,0 9 0,0-9-6,0 0 0,4 6 4,-4-6-1,5 5 0,-5-5-1,7 2 4,-7-2 0,0 0-6,0 0 4,16 0-1,-16 0 1,0 0-4,0 0 3,18-4 1,-18 4 6,8-2-8,-2-1 6,-6 3-6,9-1-3,-9 1 4,6-4 1,-6 4-5,7-5 1,-7 5 10,7-6-7,-7 6-3,4-5 1,-4 5-4,0 0 4,4-7 1,-4 7 5,1-7-3,-1 7-2,0 0-2,0 0 6,-3-12-5,3 12 4,-4-8 0,4 8-1,-8-6 0,8 6-4,-8-6-1,3 0 3,0 1-2,0 1 1,1-1 7,-3 1-7,3-1 3,-3-3-5,2 4 0,0 0 3,0-2 1,-3-1-5,3 4 1,5 3-2,-7-9 1,3 7 3,0-4-2,4 6 4,-8-5-5,8 5-3,-5-4-14,5 4-6,-5-4-16,5 4-10,0 0-11,-5-6-19,5 6-19,0 0-15,-4-4-100,4 4-233,0 0 103</inkml:trace>
          <inkml:trace contextRef="#ctx0" brushRef="#br0" timeOffset="25344.7265">12668 6345 16,'0'0'77,"0"0"-1,0 0-5,0 0 1,0 0-7,0 0 4,0 0-9,0 0-3,0 0-10,0 0 1,0 0-5,0 0 0,0 0-1,0 0 14,0 0 6,0 0-1,0 0-5,0 0 0,0 0-7,0 0 0,0 0-5,13 22-2,-11-15-3,3 1 4,-2-3-8,2 4 4,-2-1-9,1 1 4,2 0 7,-2 1-11,-2-1-3,3 1-2,-3 0 2,3 0 4,-4 3 13,0-1-1,1-1-4,-1-1 0,0 2-1,-1 5-9,4-5 1,-5 0 4,2 1-4,-1-4 2,1 3-2,-3-2-2,2 2-1,0-2-1,-4-1-1,3-1-5,1 0-3,0-8 0,-2 17-2,1-9 1,-2 0-4,3-8-2,-3 11 2,3-5-2,0-6-1,-6 9 2,5-4-5,1-5 1,-4 9-2,4-9 10,-5 8-11,5-8-2,-5 8 0,3-4 2,2-4-5,-4 7 3,4-7 0,-4 6-5,4-6-1,0 0-11,-7 5-8,7-5-6,0 0-6,0 0-18,-6 9-10,6-9-7,0 0-15,0 0-13,0 0-14,0 0-10,-7 5-21,7-5-107,0 0-270,0 0 119</inkml:trace>
        </inkml:traceGroup>
        <inkml:traceGroup>
          <inkml:annotationXML>
            <emma:emma xmlns:emma="http://www.w3.org/2003/04/emma" version="1.0">
              <emma:interpretation id="{B7EF8ED0-6500-49C6-ACA6-E2D5C39E929A}" emma:medium="tactile" emma:mode="ink">
                <msink:context xmlns:msink="http://schemas.microsoft.com/ink/2010/main" type="inkWord" rotatedBoundingBox="12921,6100 15601,6025 15619,6658 12939,6732"/>
              </emma:interpretation>
            </emma:emma>
          </inkml:annotationXML>
          <inkml:trace contextRef="#ctx0" brushRef="#br0" timeOffset="26521.4843">12936 6520 71,'0'0'87,"0"0"-6,0 0-3,0 0 3,0 0-10,0 0-3,0 0-5,0 0-4,0 0 5,0 0 11,0 0 0,0 0 6,0 0-17,0 0 8,0 0 9,22-5-3,-22 5-4,12-2-9,-12 2 1,17-2-6,-6 1-8,0-1 1,1 1-10,-2 1-2,1-1-8,0 0-2,-1 1-3,1 0-5,-1-2 3,-2 2-6,-8 0 3,15 2-6,-15-2-4,9-2-2,-9 2-2,8 0-10,-8 0-24,0 0-17,10 0-29,-10 0-26,0 0-24,0 0-23,0 0-96,0 0-259,0 0 115</inkml:trace>
          <inkml:trace contextRef="#ctx0" brushRef="#br0" timeOffset="26975.5858">12936 6604 64,'0'0'81,"0"0"-1,0 0-6,0 0 0,15 7-4,-15-7 7,8 2-6,-8-2-6,11-2 5,-11 2-4,12 3-5,-4-1 0,-8-2-3,18 0-3,-9 1-2,-2-1-13,1 0 1,1 1-3,1-2-2,-1 2-1,0-1-3,-1 1-5,-8-1 6,13 1-7,-7 0 0,-6-1-1,14 0-3,-8 0-7,-6 0 4,12 0-5,-12 0 3,11 0-7,-11 0 5,8 0-4,-8 0-4,0 0 6,13-1-7,-13 1 1,0 0 2,9-1-6,-9 1 0,0 0 2,0 0-4,10-1-1,-10 1 3,0 0-3,0 0 2,0 0 1,0 0 1,0 0-3,8 1-12,-8-1-17,0 0-14,0 0-26,0 0-26,0 0-25,0 0-93,0 0-229,0 0 102</inkml:trace>
          <inkml:trace contextRef="#ctx0" brushRef="#br0" timeOffset="28520.5077">13353 6341 35,'0'0'66,"0"0"-9,0 0-3,0 0-2,0 0-4,0 0 3,0 0-14,0 0 10,5-5-5,-5 5 1,0 0-12,3-8 5,-3 8 6,0 0 11,0 0-4,0 0-5,0 0 2,0 0-12,0 0 5,0 0 3,0-9-11,0 9-2,0 0-13,0 0 2,0 0 1,0 0 2,0 0 6,0 0 4,0 0 6,0 0 11,0 0-6,0 0-3,-8 22 9,7-14 3,-1-1-7,0 3 0,2 2-5,-4-1-7,2-1-4,0 2 1,0-1-7,-1 1-1,-1-1 1,3 0-5,-2-1 1,1-2-5,-2-1 1,3 1 0,1-8-2,-6 14 2,5-7-6,-2-2 3,3-5-2,-4 12-7,4-12 12,-2 7-11,2-7 0,-2 7 2,2-7-12,0 0 8,0 0 3,-3 8-3,3-8 1,0 0-2,0 0 0,0 0 5,0 0-4,7 5-4,-7-5 3,0 0-6,0 0 3,14-4 1,-14 4 0,0 0 4,10-4-3,-10 4 8,10-2-5,-10 2-5,10-3 3,-10 3-2,11-2 4,-11 2 1,7-3-5,-7 3 5,0 0-3,13-2 4,-13 2-4,8 0 4,-8 0-8,0 0 8,10 0-4,-10 0 0,0 0 0,0 0-9,11 0-11,-11 0-8,0 0-16,0 0-11,0 0-9,11 0-5,-11 0-14,0 0-8,0 0-8,0 0-21,0 0-76,0 0-211,0 0 94</inkml:trace>
          <inkml:trace contextRef="#ctx0" brushRef="#br0" timeOffset="29020.5077">13469 6404 36,'1'-9'58,"-1"9"-2,0 0-6,0 0 4,4-5-18,-4 5 0,0 0 1,0 0 5,0 0-1,0 0 2,0 0 8,0 0 0,0 0 13,0 0-7,0 0-1,0 0-8,0 0 1,0 0 3,1 21-4,-1-21-5,-1 14 9,1-14 5,0 15-9,0-6 9,0 2-4,1 0 4,-1 2 1,-1-3-1,-1-1-1,0 3-2,2 1-1,-1-1-2,-2-2-1,1 1-4,0 0-9,0 0-2,2-2-2,-1-1-1,0-1-2,2 2-6,-1-9 0,-3 15-3,1-8-2,2-7-1,0 12-1,0-12-3,-3 10 1,3-10-2,0 10 1,0-10-2,-1 9-2,1-9-1,-3 8-1,3-8-4,-1 8 6,1-8-6,0 0-1,-1 8 1,1-8 2,0 0-1,0 0-4,0 0-3,0 8 1,0-8-9,0 0-11,0 0-14,0 0-8,0 0-21,0 0-24,0 0-9,0 0-15,0 0-20,0 0-22,0 0-83,0 0-257,0 0 114</inkml:trace>
          <inkml:trace contextRef="#ctx0" brushRef="#br0" timeOffset="29996.0936">13620 6553 22,'0'0'90,"0"0"1,0 0 10,0 0-14,0 0-2,18-9-1,-18 9-2,0 0 2,14-2 2,-14 2-10,10 0-4,-10 0-3,15-1-1,-7 1-4,1 0 8,-1-1-5,-8 1-2,16 1-12,-8-2-1,3 2-1,-3-1-4,-8 0-5,14-1-4,-5 1-2,-9 0-2,13 0-4,-13 0-5,12-1 4,-12 1 3,12-2-2,-12 2-5,10 0-3,-10 0 2,9 0-5,-9 0 1,9 2-6,-9-2 2,0 0-3,8 1-4,-8-1 0,0 0 1,0 0-1,0 0-24,9 0-23,-9 0-17,0 0-14,0 0-13,0 0-24,0 0-22,0 0-18,0 0-91,0 0-255,0 0 114</inkml:trace>
          <inkml:trace contextRef="#ctx0" brushRef="#br0" timeOffset="30568.3591">13748 6413 11,'0'0'99,"2"25"-12,-2-25 5,0 12-10,0-5 4,0-7-10,2 14 3,-4-7 0,2 3-16,0-10 11,-1 15-5,1-5-4,-1-1-6,1-2-7,-2 3 6,1 0-11,1-2-2,0-8-4,-1 13-5,-1-4-6,1-3 2,1-6-4,-1 14-2,0-9-6,1-5 0,-2 12 1,2-12-5,2 8-2,-2-8 4,0 10-7,0-10 6,0 6-6,0-6-1,0 0 3,0 10-1,0-10-1,0 0 0,0 0-6,-2 10 2,2-10-2,0 0-2,0 0 0,0 0 0,2 7-1,-2-7 2,0 0-7,0 0-7,0 0-8,0 0-16,0 0-26,0 0-23,0 0-22,0 0-119,0 0-241,0 0 106</inkml:trace>
          <inkml:trace contextRef="#ctx0" brushRef="#br0" timeOffset="32505.8591">14022 6399 32,'0'0'51,"-7"-3"-5,7 3 4,0 0-3,0 0 0,0 0 2,0 0-6,0 0 3,0 0-4,0 0-5,0 0 11,0 0-12,-9-1-10,9 1 1,0 0 1,0 0-2,0 0-4,0 0 5,0 0-17,-3-11 5,3 11 0,0 0 1,0 0-1,2-10-4,-2 10-1,0 0 1,2-11-2,-2 11-1,0 0-5,1-10 8,-1 10-5,7-7-1,-7 7-1,4-3 3,-4 3-1,0 0 3,7-7 5,-7 7-6,5-2-2,-5 2 11,0 0-1,10-3 10,-10 3-4,0 0 1,0 0-3,11 5-1,-11-5-5,5 8 1,-1-4-4,-2 1 0,-2-5 1,4 10 5,-2-3-4,1-2 7,-2 2 2,-1-7 0,3 14 4,-3-7 2,0-7-1,-3 14 7,2-6-1,-2 0-5,0-2 2,-1 0 1,0 3-11,0-3 6,2 1-5,-2-2 1,0 0-6,-1 3-4,1-4 3,4-4 3,-7 9-5,4-4 2,-1-1-4,4-4 2,-5 5-6,5-5 1,-4 5 0,4-5-7,-5 5-2,5-5 3,0 0-2,0 0 4,0 0-5,0 0 0,0 0 5,0 0-9,0 0 3,0 0 3,0 0-5,0 0 4,0 0-5,0 0 3,18-15 2,-18 15-1,0 0-4,9 0 5,-9 0 0,0 0 3,11 6-6,-11-6 5,7 7-1,-3-4 3,-4-3-5,6 6 3,-3-1-7,-1 1 6,2 0-5,-2-1 3,-2-5 1,3 12-3,-2-5 4,-1-7-1,2 12-1,-1-6 3,-1-6 0,0 12-4,0-5 3,0-7-2,-1 11-1,1-11 10,-3 10-3,0-5-6,3-5 0,-4 6 1,4-6 0,-6 6-3,6-6 0,-6 7-2,2-6 1,4-1 0,-9 4-1,3-1 5,6-3-4,-10 1 3,10-1-3,-13 0 4,13 0-6,-12-1 6,12 1-3,-10-3 4,10 3 8,-9-2-4,9 2-3,-9-2-5,9 2 5,0 0 1,-9-4 2,9 4 0,0 0 4,-8-3 7,8 3-6,0 0 3,0 0-1,0 0-5,-6-2-2,6 2 5,0 0-5,0 0-3,0 0 0,0 0 2,0 0 2,0 0-1,0 0-12,0 0-25,0 0-24,0 0-15,0 0-25,0 0-42,0 0-92,0 0-248,0 0 110</inkml:trace>
          <inkml:trace contextRef="#ctx0" brushRef="#br0" timeOffset="33616.2108">14187 6390 27,'0'0'67,"2"-11"-14,-2 11 2,5-4 1,-5 4-6,0 0-4,3-8-3,-3 8-3,6-6-6,-6 6-3,3-5 2,-3 5-5,4-6-5,-4 6 4,7-5 2,-3 1-6,-4 4-1,0 0-6,8-5 1,-8 5 0,6-3 21,-6 3-12,0 0 0,11-4 1,-11 4-2,0 0 2,10 2-1,-10-2-7,0 0 1,8 5-5,-8-5 10,5 7-10,-1-2 4,-4-5-6,4 9 4,0-4-2,-1 3 2,0 0 3,-2-2-3,2 0-4,-3-6 4,1 14-8,0-7 6,-1-7-4,0 12 4,0-6-4,2 2 4,-2-8-4,0 12 9,0-12 1,-3 10 0,3-10 6,-3 11-1,2-7-3,-3 3 2,4-7 1,-5 7-1,5-7-5,-6 10 2,2-5-7,4-5 7,-5 8 1,2-4 1,-2 1-4,5-5 0,-9 7-2,7-2 6,2-5-4,-5 5 2,5-5-5,-5 7 4,5-7 3,-4 7-3,4-7-2,-6 8-1,6-8-5,-2 6-1,2-6 1,-4 6 0,4-6-4,-4 4 3,4-4-9,0 0 2,-3 9 1,3-9 0,0 0-1,-3 6 1,3-6-2,0 0 3,-1 7-4,1-7 3,0 0 0,0 0-4,0 0-3,-2 9 7,2-9-5,0 0 0,0 0 0,0 0-3,0 0 5,0 0-3,0 0 1,-1 7-1,1-7 3,0 0-4,0 0-1,0 0 3,0 0-2,0 0-1,0 0 0,0 0 4,0 0-4,7 5 3,-7-5-4,0 0 1,0 0 1,0 0 6,11-1-6,-11 1-2,0 0 1,0 0 1,0 0 2,15-6 0,-15 6 0,8-2 2,-8 2-6,13-2 3,-13 2-2,9-1 2,-9 1-1,11 1 2,-11-1-1,12-1 3,-12 1-3,13 0 0,-13 0-1,11 0 0,-11 0-2,12 1 5,-12-1-2,7 2-2,-7-2 4,8 0 3,-8 0-7,9 2 2,-9-2 2,0 0-7,6 2 4,-6-2 3,0 0-1,8 1 0,-8-1-1,0 0 3,0 0-4,5 4 1,-5-4-1,0 0 4,0 0-1,0 0-5,0 0 6,0 0 1,0 0-8,0 0 4,0 0-17,0 0-14,0 0-14,0 0-18,0 0-29,0 0-24,0 0-27,0 0-104,0 0-267,0 0 119</inkml:trace>
          <inkml:trace contextRef="#ctx0" brushRef="#br0" timeOffset="34093.75">14415 6411 51,'0'0'127,"0"0"-2,0 0-2,0 0-3,0 0-3,0 0-2,0 0-5,0 0-13,0 0-5,0 0-9,21 11-8,-16-10-8,-5-1-7,11 2-7,-5 1-3,-6-3-9,13 0-3,-13 0-8,10 0-11,-10 0-36,8 1-18,-8-1-38,10 0-19,-10 0-25,0 0-94,0 0-226,0 0 100</inkml:trace>
          <inkml:trace contextRef="#ctx0" brushRef="#br0" timeOffset="34289.0625">14366 6525 23,'0'0'144,"0"0"-9,0 0-7,0 0-4,12 7 10,-12-7-3,9 0-13,-9 0-4,11 2-20,-11-2-10,13 0-5,-13 0-8,11 0-12,-4 0-2,-7 0-12,12 0 1,-12 0-16,11 0-30,-11 0-23,10 0-27,-10 0-29,9-2-31,-9 2-116,0 0-244,10-3 107</inkml:trace>
          <inkml:trace contextRef="#ctx0" brushRef="#br0" timeOffset="35289.0625">14666 6321 47,'4'-7'66,"-4"7"0,6-5-1,-6 5 8,7-2-8,-7 2 1,8-3 1,-8 3-5,6-4-3,-6 4-6,7-1 2,-7 1-5,0 0 8,0 0 7,0 0-5,12 5-6,-12-5 4,5 7-1,-2 0 2,-2-1-5,2 5-7,-2-2-5,-2 0-1,0 1-6,1 1-1,-2-1-2,1 2-3,-2-1 0,1-1 6,-2 1-7,0 0 1,-2-1-6,-1 0-1,2 0 4,1-1-9,-2-1 2,-1 0-4,1 0 0,2-3-7,-2-1 1,2 0-1,-1 1-3,5-5 3,-9 5-3,5-1 2,4-4-3,0 0 0,-6 5 2,6-5-5,0 0 0,0 0-3,0 0-1,0 0 0,0 0 5,0 0-4,0 0 0,0 0 2,0 0 2,0 0-8,0 0 0,14-17 6,-14 17 1,9-2-1,-9 2-5,9-3 4,-9 3 2,0 0 4,15 1-8,-15-1 3,9 4 3,-5-1-3,-4-3 2,9 7-3,-2-2-1,-3 0 3,-1 2-1,1-2 5,0 1-4,-2 2 2,1-3-1,-1 2 2,1 3-7,-3-3 3,0-7-1,1 12 3,-1-7-1,0-5-3,-1 11 2,1-11 4,-3 7-3,3-7 3,-3 9-1,3-9-2,-6 5 0,3-1-2,-3 0 1,6-4 4,-12 4-5,5-1 5,7-3 0,-11 2-3,5 1 5,6-3-5,-15 1 8,9-1-4,6 0 2,-14 0 3,14 0 0,-13 0-2,7 0-3,6 0 3,-12-2-5,12 2 5,-9-3-4,9 3 7,-5-4 3,5 4-6,0 0 7,0 0-2,-8-1-8,8 1 3,0 0-2,0 0-1,0 0-3,0 0 0,-8-3-3,8 3-7,0 0-18,0 0-19,0 0-18,0 0-18,0 0-31,0 0-13,0 0-24,0 0-89,0 0-257,0 0 114</inkml:trace>
          <inkml:trace contextRef="#ctx0" brushRef="#br0" timeOffset="36156.25">14958 6301 2,'0'0'96,"0"0"-1,0 0 4,-5-6-12,5 6 5,0 0-3,0 0-5,0 0 0,0 0-5,0 0 0,-12 0 0,12 0-4,0 0 2,0 0-3,0 0 2,-11 6-9,11-6 1,-7 5 0,1-2 1,6-3-6,-9 10-4,5-5 1,-1 2-4,1 1 2,-2 1-4,2 0-4,0 0-2,0-1-4,2 2-1,-2 1-8,0-1-1,3 1-1,-1 1-6,0-3 1,-2 1-4,4 0 0,-1 0 1,1 0-2,0 1-5,0-1 4,1-1-4,2 1 2,-2 1 1,0-2-3,0 0-2,1 2 8,-1-1 0,0 1 1,2-5-2,-1 5 1,1-2-6,0 0 0,-1-1-1,1-2 0,-1 1-4,3-1-2,-1-1-4,-1 2 1,1-3 0,-4-4-1,6 7 0,-1-5 0,-5-2 0,9 5-2,-9-5-2,8 4 2,-8-4-4,5 1 2,-5-1 0,0 0-3,9 2 2,-9-2 1,0 0-4,0 0 0,12-5 2,-12 5-5,6-7 4,-3 4-5,-3 3-4,7-7-3,-7 7-2,5-10 0,-2 5 1,0 0 1,-3 5-6,4-11 8,-3 4-6,-1 7 1,2-13 3,-2 8 1,0 5 1,0-14-1,0 7 2,0 7 0,-4-10 1,1 5 3,3 5-2,-6-10 3,6 10-1,-5-9 0,0 5 0,5 4 2,-9-6 0,4 4 3,5 2-4,-12-3 0,12 3-5,-11-1-4,11 1-5,-13 1-7,13-1-3,-10 3-19,5-1-16,5-2-20,-10 2-9,10-2-22,-8 4-18,8-4-16,-7 4-24,7-4-86,-5 2-280,5-2 124</inkml:trace>
          <inkml:trace contextRef="#ctx0" brushRef="#br0" timeOffset="36609.3749">15066 6421 9,'0'0'97,"-5"2"2,5-2-6,0 0 8,0 0-2,0 0-5,0 0-3,0 0-3,0 0 4,0 0-1,0 0-5,17 9-3,-17-9-9,8 2-12,-8-2-2,10 3-5,-3-3-9,-7 0-1,15 0-10,-9 1 5,-6-1-9,14 1-8,-14-1-21,13 1-24,-13-1-24,11 1-32,-11-1-23,10-1-21,-10 1-83,0 0-222,7-1 99</inkml:trace>
          <inkml:trace contextRef="#ctx0" brushRef="#br0" timeOffset="36823.242">15064 6520 2,'0'0'88,"0"0"2,0 0 3,0 0-9,9 12 5,-9-12-3,0 0-8,7 2-2,-7-2-12,8 2-1,-8-2-9,8 1-4,-8-1-4,0 0-3,0 0-3,0 0-11,19-1-21,-19 1-27,8-2-36,-8 2-35,0 0-64,0 0-165,12-5 73</inkml:trace>
          <inkml:trace contextRef="#ctx0" brushRef="#br0" timeOffset="38221.6795">15392 6353 8,'0'0'100,"0"0"-6,0 0-2,5-7 6,-5 7 1,0 0-8,3-7 2,-3 7-14,0 0-7,0 0-3,0 0-4,0-10-4,0 10 8,0 0-2,0 0 9,0 0-3,0 0 9,-1-10-8,1 10-2,0 0 1,0 0 3,0 0-5,0 0 0,0 0-4,0 0-11,-8-3 1,8 3-3,0 0-1,0 0-1,0 0 0,0 0-5,-20 6-2,16-2-1,4-4 6,-8 7-3,2-4-5,0 2-4,0 2-2,1-2-1,0 3 1,-2-2-6,2 1 3,-1 1-4,0 1-2,-1 0-3,2 2 4,0-2-4,-3 0 0,3 2-2,1-1-3,1-4-1,0 5 4,0-2-2,-2 1 8,3 0-8,0 0 0,-1-1-3,3-1 0,1 1-1,-1-1 1,0-8-3,-1 17-3,2-11-2,1 2 3,1 0-1,-3 0-1,0-8-4,3 13-2,-1-7-1,1-1 4,-3-5-3,5 11 1,-1-6-1,-2 1-1,-2-6 2,9 6 1,-5-2-3,1-2 2,-5-2-6,8 5 0,-8-5-1,9 3 2,-9-3 0,9 3-1,-9-3-4,10 0-5,-10 0-4,12-3 0,-12 3-6,10 0-2,-10 0-6,9-5-6,-4 3-2,-5 2-3,10-5 3,-6 2 0,-4 3-8,7-5 1,-3 0 6,-4 5 0,4-6 5,-4 6 9,4-6-4,-4 6 3,1-9 5,-1 9-1,0-8 2,0 8 3,0 0-1,-4-12 2,4 12 3,-3-8 8,3 8-7,-4-7 3,0 2 3,4 5-2,-8-4 2,8 4 2,-9-5-2,9 5 1,-11-3-1,11 3-1,-12 0 0,12 0 2,-12-1 0,12 1 1,-13 3-3,5-3 0,8 0-4,-11 2-7,5 0-8,6-2-9,-10 0-10,10 0-19,-9 2-20,9-2-5,0 0-13,-9 4-33,9-4-17,0 0-21,0 0-88,0 0-279,0 0 124</inkml:trace>
          <inkml:trace contextRef="#ctx0" brushRef="#br0" timeOffset="39339.8436">15482 6077 81,'0'0'90,"0"0"-5,0 0 2,0 0-3,0 0-3,0 0-9,0 0 5,0 0-11,-5-11-7,5 11 0,0 0 1,0 0-2,-4-8-3,4 8-2,0 0-3,0 0 1,0 0-10,-2-8-4,2 8-3,0 0-6,0 0-6,0 0-2,0 0-2,0 0 2,2-11-5,-2 11 3,0 0-6,6-4 6,-6 4-6,0 0 0,0 0-1,8-4-2,-8 4-1,6-2 2,-6 2-3,0 0 1,0 0 1,13 0-2,-13 0-4,8 5 4,-8-5 0,7 4 0,-3-1 4,2 1-2,-2 1 0,-4-5 0,8 8-3,-4-1 2,-2-2 1,1 2-5,3-2 1,-3 2-4,-1 0 4,1-2 8,-3-5-9,3 12-1,-1-5 1,-2-7 0,0 12 1,0-7-2,0-5 0,-1 12 4,0-7-2,1-5-3,-3 9 5,3-9 1,-4 8 0,4-8 1,-4 7-4,4-7 6,-5 7-1,5-7-5,-6 6 3,6-6 0,-7 8-2,4-5-1,3-3 0,-7 3 4,2 2-3,5-5 3,-7 6 1,1-2 2,2 0-2,4-4 4,-7 8-3,2-3 2,1 0 7,4-5-10,-6 8 3,2-3 0,4-5-2,-5 8-2,2-3 0,3-5 2,-4 10-3,4-10 1,-5 10-1,5-10-3,-4 7 2,4-7-2,-1 6 0,1-6 0,0 0-1,0 0 2,0 0-6,0 0 1,1 10 3,-1-10-4,0 0 0,0 0 3,4 6 0,-4-6-2,0 0-3,0 0 5,0 0-6,0 0 2,0 0 3,13-3-3,-13 3-2,0 0 1,0 0-2,10-5 4,-10 5 1,0 0-1,10-2-1,-10 2-2,0 0 2,8-3-2,-8 3-2,8-2 5,-8 2 4,0 0-4,9-2-2,-9 2-6,0 0-9,11 2-1,-11-2 1,6 2 1,-6-2-1,7 5 5,-7-5-4,6 4 2,-6-4-6,10 1 6,-6 3-1,-4-4-2,8 2 7,-8-2-7,0 0 3,9 2 5,-9-2 1,6 2-2,-6-2 3,0 0 7,0 0-5,11 0-1,-11 0-2,0 0-3,0 0-15,0 0-7,0 0-12,0 0-8,0 0-22,9-3-14,-9 3-19,0 0-109,0 0-235,0 0 104</inkml:trace>
        </inkml:traceGroup>
      </inkml:traceGroup>
    </inkml:traceGroup>
    <inkml:traceGroup>
      <inkml:annotationXML>
        <emma:emma xmlns:emma="http://www.w3.org/2003/04/emma" version="1.0">
          <emma:interpretation id="{39764181-FE17-4BA1-A43D-0C35932D5352}" emma:medium="tactile" emma:mode="ink">
            <msink:context xmlns:msink="http://schemas.microsoft.com/ink/2010/main" type="paragraph" rotatedBoundingBox="8880,6952 12508,6774 12527,7157 8898,73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D6BB97-F872-47CC-ACF1-A0C3BCBCFD1C}" emma:medium="tactile" emma:mode="ink">
              <msink:context xmlns:msink="http://schemas.microsoft.com/ink/2010/main" type="inkBullet" rotatedBoundingBox="8880,6951 9172,6937 9191,7321 8898,7335"/>
            </emma:interpretation>
          </emma:emma>
        </inkml:annotationXML>
        <inkml:trace contextRef="#ctx0" brushRef="#br0" timeOffset="44385.742">8884 6960 11,'0'0'36,"0"0"6,0 0-5,0 0-4,0 0-10,0 0 5,-4-8 6,4 8-3,0 0 0,0 0-3,0 0-2,0 0-2,0 0 3,0 0-7,0 0 0,0 0 1,0 0 4,0 0-1,0 0 2,0 0-4,0 0-3,0 0-2,0 0 3,0 0 6,0 0-6,0 0 10,0 0-3,0 0 2,0 0 0,0 0-9,0 0-9,0 0 20,0 0 4,0 0 2,0 0-10,0 0 14,0 0-11,17 11 14,-13-6 3,0 0-10,2 1 1,0 1 2,1 1 5,-2-2 0,1 3-1,2-2-10,-2 0 0,0 2-2,1-1-11,0 1 3,0-1 2,0-1-6,-2-2-1,-1 0-1,1 0-2,-3 2-10,3-2-3,0 0 7,-2 1 3,-3-6 0,6 6 1,-3-1-10,-3-5 2,5 7-1,-5-7 3,4 5-3,-4-5-1,5 7-5,-5-7-5,3 5-6,-3-5-7,0 0-7,3 8-3,-3-8-3,3 4-6,-3-4-2,0 0-4,0 0-2,3 7-3,-3-7-9,0 0-8,0 0-7,0 0-13,0 0-14,2 5-62,-2-5-175,0 0 78</inkml:trace>
        <inkml:trace contextRef="#ctx0" brushRef="#br0" timeOffset="45004.8828">9064 6958 21,'0'0'76,"0"0"0,0 0-3,0 0 6,0 0 3,0 0 0,0 0-22,-2 21 28,2-21-2,-5 15-7,2-6 0,-1 1 0,1 5-6,-3 2-6,-1-2 1,0 3-7,0 0-1,0-2-8,-2 1 3,1 0-9,1-2 4,1 2-8,-1-3-3,3-2-10,-3 1 2,3-3-2,-1 2-2,1-2-2,-1 1-2,0-1-3,0-2-4,2-1 3,-1-1-9,2-1 0,-2 1 1,4-6-1,-5 9 3,5-9-7,-4 5 2,4-5-18,-3 5-11,3-5-21,0 0-24,0 0-22,0 0-29,0 0-30,0 0-82,0 0-246,0 0 109</inkml:trace>
        <inkml:trace contextRef="#ctx0" brushRef="#br0" timeOffset="45934.5703">9047 7093 32,'0'0'57,"0"0"12,0 0-3,5 5 2,-5-5 3,5 8 0,-5-8-13,5 5-4,-3-1 5,1 3-5,-3-7-10,6 10 8,-2-3 0,0 0 5,0 0-4,-1 1-9,0-4 5,2 6-12,-1-2 3,3 1-1,-4 0 2,3 0-6,-3-1-9,4 1 0,-3-4-1,1 3 1,-1-3-2,-1 2 10,0-2-14,1 0-7,-4-5 3,6 10-6,-3-5 9,-3-5-2,3 6-6,1 0-2,-4-6-4,6 7-1,-4-4 6,-2-3-9,5 7 7,-5-7-3,3 5 4,-3-5-4,0 0 2,7 5-2,-7-5 1,0 0-2,0 0 1,3 5-7,-3-5 1,0 0-1,0 0 3,0 0-4,0 0 3,0 0-4,0 0-17,0 0-19,0 0-13,0 0-22,0 0-19,0 0-23,0 0-74,0 0-206,0 0 92</inkml:trace>
      </inkml:traceGroup>
      <inkml:traceGroup>
        <inkml:annotationXML>
          <emma:emma xmlns:emma="http://www.w3.org/2003/04/emma" version="1.0">
            <emma:interpretation id="{704A9F42-A4AD-4168-954D-BAD58278B8A4}" emma:medium="tactile" emma:mode="ink">
              <msink:context xmlns:msink="http://schemas.microsoft.com/ink/2010/main" type="line" rotatedBoundingBox="9636,6920 12509,6779 12525,7111 9652,7251"/>
            </emma:interpretation>
          </emma:emma>
        </inkml:annotationXML>
        <inkml:traceGroup>
          <inkml:annotationXML>
            <emma:emma xmlns:emma="http://www.w3.org/2003/04/emma" version="1.0">
              <emma:interpretation id="{CEDD99BB-6223-4AE8-986A-32BA8DA0F429}" emma:medium="tactile" emma:mode="ink">
                <msink:context xmlns:msink="http://schemas.microsoft.com/ink/2010/main" type="inkWord" rotatedBoundingBox="9650,7192 9774,7185 9775,7199 9650,7205"/>
              </emma:interpretation>
            </emma:emma>
          </inkml:annotationXML>
          <inkml:trace contextRef="#ctx0" brushRef="#br0" timeOffset="50643.5546">9650 7192 63,'0'0'111,"0"0"-13,0 0 7,0 0 3,0 0-17,24 3 3,-24-3-13,10 0-10,-10 0-4,11 0-9,-11 0 2,12 0-10,-5 0-7,-7 0 3,12 0-10,-4 1 1,-8-1-10,12 0-1,-12 0-9,10 1-28,-10-1-24,11 0-23,-11 0-20,8 2-18,-8-2-73,0 0-183,0 0 82</inkml:trace>
        </inkml:traceGroup>
        <inkml:traceGroup>
          <inkml:annotationXML>
            <emma:emma xmlns:emma="http://www.w3.org/2003/04/emma" version="1.0">
              <emma:interpretation id="{BFDABB86-1610-4A82-BB52-8403FF3F5C6E}" emma:medium="tactile" emma:mode="ink">
                <msink:context xmlns:msink="http://schemas.microsoft.com/ink/2010/main" type="inkWord" rotatedBoundingBox="10099,6953 10247,6946 10258,7168 10110,7175">
                  <msink:destinationLink direction="with" ref="{1000A686-8BA4-4D23-95D0-449903716894}"/>
                </msink:context>
              </emma:interpretation>
            </emma:emma>
          </inkml:annotationXML>
          <inkml:trace contextRef="#ctx0" brushRef="#br0" timeOffset="54835.9375">10147 7018 18,'0'0'53,"0"0"3,0 0-1,0 0-4,0 0 2,0 0-9,0 0 9,0 0 3,0 0-11,0 0-3,-18-11-2,18 11-4,0 0 1,0 0-4,0 0 4,0 0-3,0 0-8,0 0 4,0 0-6,0 0-3,0 0-6,0 0 6,0 0 0,-8-5 1,8 5-3,0 0 1,0 0-3,0 0-1,0 0-12,0 0 16,0 0-8,0 0 2,0 0-4,0 0 2,-5-6-8,5 6 3,0 0-9,0 0 10,-2-6-1,2 6 0,0 0 4,0 0-5,-3-11 4,3 11-6,0 0-6,0 0 9,0 0-2,0 0 7,-1-6-6,1 6 6,0 0-9,0 0-7,0 0 17,0 0-1,0 0-12,2-11 6,-2 11 1,0 0-14,5-5 10,-5 5 1,0 0-3,6-4 4,-6 4-4,0 0 3,0 0-6,0 0 6,10-1-2,-10 1 4,0 0-9,0 0 8,10 1-6,-10-1 3,0 0 6,0 0-10,10 3 4,-10-3-7,6 6 2,-6-6 7,7 5-2,-3-2 3,0 1-2,-4-4-9,5 8 9,-5-8 1,6 5-2,-3 0 2,-3-5 3,1 7-5,-1-7 7,2 10 2,-2-10-2,2 9 1,-2-9-1,0 7 0,0-7 3,0 0 1,-2 10-2,2-10 8,-2 10-10,2-10 2,-6 8-1,6-8 7,-3 7-9,3-7 3,-4 8 0,0-4-4,4-4-3,-5 10 7,4-6-1,-3 3 0,4-7-3,-6 9-3,2-4-3,4-5 1,-5 10-2,2-5 6,3-5-5,-6 7 4,6-7-1,-5 7-5,2-2 2,3-5 5,-5 8-5,5-8 5,-4 7-3,4-7-11,-4 5 7,4-5 4,-3 5-3,3-5 4,0 0-5,0 0 1,-4 7-8,4-7 11,0 0-1,0 0-3,0 0-2,0 0-1,0 0 2,0 0-4,0 0 0,0 0 3,0 0 2,0 0-1,0 0-3,0 0 7,0 0 3,0 0-7,13 2-4,-13-2 6,0 0 0,0 0 7,14-7-5,-14 7-5,7-2 1,-7 2 5,9-1-7,-9 1 9,10 0-6,-10 0 5,11 0-1,-11 0 0,12 0 4,-12 0-1,9 0-13,-9 0 4,9 0 2,-9 0 4,9 1 0,-9-1 2,9 1 0,-9-1-1,8 1-6,-8-1 5,0 0 2,10-1-8,-10 1 3,0 0-5,0 0 11,10 1 5,-10-1-11,0 0-2,0 0 4,0 0-2,8 0 4,-8 0-8,0 0 1,0 0 2,0 0-4,0 0-11,0 0-28,0 0-9,0 0-19,0 0-13,0 0-19,0 0-91,0 0-211,0 0 93</inkml:trace>
        </inkml:traceGroup>
        <inkml:traceGroup>
          <inkml:annotationXML>
            <emma:emma xmlns:emma="http://www.w3.org/2003/04/emma" version="1.0">
              <emma:interpretation id="{777E7527-519C-4DE3-A5E5-780E3D8F2D0B}" emma:medium="tactile" emma:mode="ink">
                <msink:context xmlns:msink="http://schemas.microsoft.com/ink/2010/main" type="inkWord" rotatedBoundingBox="10586,6873 10760,6865 10770,7082 10596,7091">
                  <msink:destinationLink direction="with" ref="{1000A686-8BA4-4D23-95D0-449903716894}"/>
                </msink:context>
              </emma:interpretation>
            </emma:emma>
          </inkml:annotationXML>
          <inkml:trace contextRef="#ctx0" brushRef="#br0" timeOffset="56968.75">10606 6978 15,'0'0'59,"0"0"-5,0 0-6,0 0 4,0 0-4,0 0 5,0 0-16,0 0 11,0 0-12,-6-6 8,6 6-10,0 0 11,0 0-6,0 0 6,0 0-13,0 0 11,0 0-13,0 0 1,0 0 7,0 0 3,0 0-6,0 0-7,0 0 1,0 0 0,0 0-6,0 0 0,0 0 3,0 0-6,0 0 4,0 0 7,-9-2-14,9 2 6,0 0-4,0 0 4,0 0-9,0 0 5,0 0-3,0 0 2,0 0-5,0 0 7,0 0-11,0 0-1,0 0 3,0 0 7,0 0-2,0 0 3,0 0-3,0 0 2,0 0-4,0 0 2,22-5 4,-22 5-6,10-3 1,-10 3-5,8-1 1,-8 1 0,10-3 3,-5 1-2,-5 2-4,11-3-5,-11 3 4,11 0-3,-11 0 1,9-3-4,-9 3 13,9 0-10,-9 0-1,0 0 8,10 0-7,-10 0 3,0 0-5,0 0 5,12 2-4,-12-2-5,0 0 6,7 0 0,-7 0-5,0 0 2,0 0-4,0 0 2,0 0 0,9 0-1,-9 0 6,0 0-10,0 0-10,0 0-8,0 0-25,0 0-10,0 0-9,0 0-22,9 1-7,-9-1-17,0 0-76,0 0-206,0 0 92</inkml:trace>
          <inkml:trace contextRef="#ctx0" brushRef="#br0" timeOffset="57468.75">10666 6870 11,'0'0'76,"0"0"-9,0 0-3,0 0-1,0 0-3,0 0-2,0 0 1,0 0 1,0 0-8,0 0-3,0 0 6,0 0 0,0 0 16,0 0 0,0 0 4,0 0-8,0 0 4,0 0-18,0 0 3,6 25-10,-5-20 0,-1-5-2,1 13-2,1-8-7,-2-5 6,1 11-3,0-4-4,-1-7 4,3 12-7,-3-4-3,0-8-4,2 9 1,-2-4-1,0-5-3,3 9 0,-3-9-3,0 10 4,0-10-9,0 7 9,0-7-8,1 7-1,-1-7-5,0 0 0,0 8-4,0-8 1,0 0-4,0 0-16,3 7-8,-3-7-15,0 0-22,0 0-15,0 0-20,0 0-9,0 0-25,0 10-91,0-10-239,0 0 106</inkml:trace>
          <inkml:trace contextRef="#ctx0" brushRef="#br0" timeOffset="58246.0935">10606 7091 53,'0'0'57,"0"0"-6,0 0-2,0 0-5,0 0-6,0 0 5,0 0-5,0 0-4,0 0-3,0 0-7,0 0 3,0 0 6,0 0-4,0 0-8,0 0 2,0 0 1,0 0-3,0 0 0,0 0 5,0 0-4,0 0 0,0 0-6,0 0 4,0 0 1,0 0-1,10-3-9,-10 3 8,0 0-14,0 0 13,0 0 2,0 0-2,9-2 0,-9 2 6,0 0 15,0 0 0,10-2-5,-10 2 5,10-3-8,-10 3 0,10-3 4,-5 2 9,-5 1-3,13 0-1,-5 0 5,-8 0-8,13-5-9,-6 4-4,-7 1 1,12-1-5,-12 1-4,10-1 3,-10 1 1,9 0-2,-9 0-6,0 0 0,10-1 2,-10 1-5,0 0-1,0 0 3,9 0 1,-9 0-1,0 0-2,0 0 0,0 0-5,8-1-1,-8 1 1,0 0-4,0 0 6,0 0 1,0 0-2,0 0-1,0 0 0,0 0-3,0 0 1,0 0-4,11 2 10,-11-2-9,0 0 3,0 0-6,0 0-25,0 0-26,0 0-26,0 0-40,0 0-118,0 0-258,0 0 114</inkml:trace>
        </inkml:traceGroup>
        <inkml:traceGroup>
          <inkml:annotationXML>
            <emma:emma xmlns:emma="http://www.w3.org/2003/04/emma" version="1.0">
              <emma:interpretation id="{43D9D623-9BDA-4821-81EF-C03032F08BCB}" emma:medium="tactile" emma:mode="ink">
                <msink:context xmlns:msink="http://schemas.microsoft.com/ink/2010/main" type="inkWord" rotatedBoundingBox="11096,6853 11289,6844 11305,7171 11112,7180">
                  <msink:destinationLink direction="with" ref="{1000A686-8BA4-4D23-95D0-449903716894}"/>
                </msink:context>
              </emma:interpretation>
            </emma:emma>
          </inkml:annotationXML>
          <inkml:trace contextRef="#ctx0" brushRef="#br0" timeOffset="60621.0935">11281 6904 17,'0'0'75,"0"0"2,0 0-8,0 0-1,0 0-6,0 0 0,0 0 1,0 0 7,0 0-14,0 0-2,0 0 6,0 0-12,0 0 1,0 0-4,0 0-5,0 0-17,0 0 13,0 0-1,0 0-9,0 0 4,0 0-8,0 0-4,0 0-4,0 0-2,-6-9 6,6 9-5,0 0 4,0 0-5,0 0 2,0 0-8,0 0 4,-4-7-5,4 7-1,0 0 2,0 0-3,0 0 6,0 0-5,-4-6-4,4 6 6,0 0-15,-7-4 14,7 4 2,-5-6-4,5 6 0,-7-4 1,7 4-6,-9-3 2,9 3 6,-6-2 5,6 2-14,0 0 10,-10-5-11,10 5 4,-8-3 3,8 3-5,0 0 5,-6-3-4,6 3-1,0 0 3,0 0 2,-9-2-5,9 2 0,0 0 0,-8-1 6,8 1 1,0 0 4,0 0 1,-11 1 9,11-1-8,0 0-11,-7 3 22,7-3-5,0 0 0,-9 2-3,9-2 7,-5 6 4,5-6 6,-9 5-7,7 0 2,2-5 5,-6 9-6,4 0 4,-1-3 0,1 2 0,-2-2-6,0 3 6,0-3 2,2-1-1,-1 2-8,3-7 5,-5 16-3,4-8-1,-2 0 0,2 3-4,-2-1-2,2 0 2,1-5-10,0-5 2,0 19 3,0-10-2,1-1-1,-1 1-3,0-9-2,2 13 6,0-6-4,0-2 0,-2 3-5,2-2 5,1 0-5,-3-6 1,4 12 0,-2-7-3,2-1 1,-2 1 1,-2-5 0,5 9 1,-1-4-2,-1 1 0,2-1 4,-1-1-3,0 1 1,-4-5-2,9 7-2,-6-5 0,-3-2 0,9 5 0,-2-2 2,-1-2-1,-6-1-2,10 3 4,-10-3 0,9 0-2,-9 0-2,8 0 2,-8 0-4,10 0 5,-10 0 3,0 0-9,13-2 3,-13 2-2,10-3 10,-5 0-5,-5 3-3,8-4-7,-8 4 8,6-5 0,-6 5-3,8-5 3,-3 1 3,-5 4-6,7-5 1,-7 5-2,5-8 2,-3 4-3,-2 4 4,3-8 0,-3 8-3,4-9 1,-4 9 3,1-7 0,-1 7 7,0 0-10,0-12 4,0 12-5,0 0 8,-3-10-8,3 10 11,-3-7-7,3 7 1,-6-5 0,6 5-3,-6-5 5,6 5-1,-8-3 0,8 3-3,-7-6 5,7 6 0,-8-3-5,8 3 1,-6-4 1,6 4-3,-9-3 5,9 3 1,-7-3-1,7 3-3,-7-2 3,7 2-3,0 0-1,-11-3 0,11 3 0,0 0-7,-12 3 6,12-3-3,-9 2 4,9-2-1,-8 5-11,4-1-16,4-4-3,-11 4-27,8 2-29,3-6-30,-5 5-29,5-5-125,-6 6-294,2-4 130</inkml:trace>
        </inkml:traceGroup>
        <inkml:traceGroup>
          <inkml:annotationXML>
            <emma:emma xmlns:emma="http://www.w3.org/2003/04/emma" version="1.0">
              <emma:interpretation id="{7EB123D8-B01F-46EE-AB69-AE019C4C2724}" emma:medium="tactile" emma:mode="ink">
                <msink:context xmlns:msink="http://schemas.microsoft.com/ink/2010/main" type="inkWord" rotatedBoundingBox="11834,7061 12008,7053 12012,7136 11839,7144"/>
              </emma:interpretation>
            </emma:emma>
          </inkml:annotationXML>
          <inkml:trace contextRef="#ctx0" brushRef="#br0" timeOffset="64543.9453">11842 7140 31,'0'0'31,"0"0"-1,0 0-1,0 0 11,0 0 1,0 0 0,-3 5-3,3-5 4,0 0 5,0 0-6,0 0 8,0 0-3,0 0 1,0 0-4,0 0 0,0 0-2,0 0-1,0 0-3,0 0-3,0 0 0,0 0 3,0 0 2,0 0-14,0 0 2,0 0-1,0 0 2,0 0-1,0 0-3,0 0 4,0 0-1,0 0 1,0 0 14,0 0 0,0 0-6,0 0 5,0 0-3,0 0 4,0 0-12,0 0-3,0 0 3,0 0 0,0 0-5,0 0-6,0 0 0,0 0 4,0 0-4,0 0-2,0 0-3,0 0-1,0 0-3,0 0-5,0 0 2,0 0-2,0 0 1,0 0 7,0 0-10,0 0 1,0 0-5,0 0 7,0 0-1,0 0-2,0 0-2,0 0 5,0 0-5,0 0-6,0 0 5,0 0-3,0 0 2,0 0 4,0 0 1,19-11-5,-19 11 5,9-7 2,-5 4-2,2 1 0,-6 2 6,13-7 10,-7 4 3,1-1-6,-1 2 4,5-4-8,-3 1 2,0 1-4,0-1 1,-1 3 1,-1-1-3,2 0-2,-3-1-7,-5 4 4,13-5 3,-8 2 2,-5 3-4,8-4-3,-8 4-10,6-5-23,-6 5-22,6-4-28,-6 4-21,0 0-18,0 0-24,0 0-93,0 0-255,0 0 114</inkml:trace>
        </inkml:traceGroup>
        <inkml:traceGroup>
          <inkml:annotationXML>
            <emma:emma xmlns:emma="http://www.w3.org/2003/04/emma" version="1.0">
              <emma:interpretation id="{61065443-DDE8-450E-A403-25F3054071EE}" emma:medium="tactile" emma:mode="ink">
                <msink:context xmlns:msink="http://schemas.microsoft.com/ink/2010/main" type="inkWord" rotatedBoundingBox="12332,6824 12510,6816 12524,7098 12346,7107"/>
              </emma:interpretation>
            </emma:emma>
          </inkml:annotationXML>
          <inkml:trace contextRef="#ctx0" brushRef="#br0" timeOffset="70458.9843">12417 6837 61,'0'0'66,"0"0"1,0 0-10,6-8 3,-6 8-8,0 0-2,4-4 7,-4 4-9,0 0 0,0 0-5,0 0-5,3-5 2,-3 5-1,0 0 5,0 0-6,0 0-6,0 0 8,0 0 7,0 0 0,0 0-5,0 0 12,0 0 2,0 0 1,0 0-2,-14 19-4,10-13 5,-1-1-1,1 4-4,-1-2-9,0 2-3,0-1 3,1 1-11,0 1 2,-2 0-6,1 0 1,0 1-4,1-6-4,0 2-1,2 1-1,0-3-3,0 4 2,-1-3-10,3-6 6,-2 9-2,2-9-4,-3 7 0,3-7-4,-1 7 3,1-7-2,0 0 3,0 0 4,0 0-10,0 0-5,4 9 12,-4-9-6,0 0-1,9 2 4,-9-2-3,0 0 2,0 0-5,19-7 6,-13 6-4,-6 1 1,12-3 1,-6 1 1,-6 2-6,13-2 5,-13 2-2,11-1-4,-5 0 0,-6 1 6,11-1 0,-11 1-3,8-2 0,-8 2 2,9-3 0,-9 3 2,0 0-1,11 0-5,-11 0 2,0 0-1,8 0 6,-8 0-17,0 0-6,0 0-2,0 0-16,9 0-18,-9 0-1,0 0-14,0 0-12,0 0-10,0 0-9,0 0-7,0 0-7,0 0-82,0 0-212,0 0 94</inkml:trace>
          <inkml:trace contextRef="#ctx0" brushRef="#br0" timeOffset="70826.1717">12511 6906 9,'0'0'81,"4"-4"-9,-4 4 5,0 0-8,0 0-1,0 0-4,0 0 2,0 0 5,0 0 5,0 0 10,0 0-9,0 0-12,0 0 5,-7 29-3,7-24-10,-2 2-1,2-7-8,0 14-4,0-6 3,0-8-4,0 17-2,0-9 1,0 1-3,0-1-20,0 1 10,0-9-3,-2 15 3,4-7-10,-2-2 9,0-6-9,0 11 0,0-11-1,1 11-4,-1-11 0,-1 7 3,1-7-8,0 11 2,0-11 3,-2 6-9,2-6-2,0 0 3,0 0-2,-2 9-16,2-9-14,0 0-11,0 0-16,0 0-21,0 0-21,0 0-19,0 0-108,0 0-239,0 0 106</inkml:trace>
        </inkml:traceGroup>
      </inkml:traceGroup>
    </inkml:traceGroup>
    <inkml:traceGroup>
      <inkml:annotationXML>
        <emma:emma xmlns:emma="http://www.w3.org/2003/04/emma" version="1.0">
          <emma:interpretation id="{E647B3B5-FC55-413E-9AB4-DC13E50F812B}" emma:medium="tactile" emma:mode="ink">
            <msink:context xmlns:msink="http://schemas.microsoft.com/ink/2010/main" type="paragraph" rotatedBoundingBox="9211,7050 12837,7180 12817,7737 9191,760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8E50EB5-3F64-44E0-8F9E-574989003607}" emma:medium="tactile" emma:mode="ink">
              <msink:context xmlns:msink="http://schemas.microsoft.com/ink/2010/main" type="inkBullet" rotatedBoundingBox="9204,7244 9328,7249 9323,7410 9198,7405"/>
            </emma:interpretation>
            <emma:one-of disjunction-type="recognition" id="oneOf0">
              <emma:interpretation id="interp0" emma:lang="ru-RU" emma:confidence="0">
                <emma:literal>•</emma:literal>
              </emma:interpretation>
            </emma:one-of>
          </emma:emma>
        </inkml:annotationXML>
        <inkml:trace contextRef="#ctx0" brushRef="#br0" timeOffset="48924.8046">9200 7374 26,'0'0'92,"0"0"-2,0 0-2,0 0-2,0 0-12,0 0 4,0 0-1,0 0-9,0 0-2,0 0-7,0 0-5,16-17-4,-16 17-7,0 0-1,0 0 1,4-7-8,-4 7 0,5-4-4,-5 4-2,0 0-6,6-8 6,-6 8-5,5-7-3,0 4-1,-5 3-5,9-11 1,-5 7-3,-4 4 0,6-10-5,-3 6-7,0 0 8,1-1 4,1 0-10,-5 5-3,7-8 8,-4 4 0,-3 4-13,6-8 12,-6 8-2,3-3-3,-3 3-2,0 0-7,3-9 9,-3 9 6,0 0-3,0 0 1,3-5 0,-3 5-7,0 0 8,0 0-16,0 0 12,0 0 6,0 0-6,0 0 2,0 0-13,0 0 12,0 0-3,0 0-1,0 0-2,0 0 4,0 0-6,0 0 3,0 0 7,0 0 12,0 0 6,-2 25 2,2-25 6,3 14-1,-4-6-6,2-1 6,3 2-1,-3-3 1,0 5-6,0-5 4,1 0-7,-1 1-4,-1-7 1,1 10-4,-1-1 1,0-9-6,4 8 2,-4-8 3,1 9-5,-1-9 3,2 6-10,-2-6 4,0 7 0,0-7-7,2 7 2,-2-7 4,0 0-3,0 0 8,2 7-10,-2-7-5,0 0-15,0 0-12,0 0-14,0 0-11,0 0-32,0 0-7,0 0-29,0 0-120,0 0-265,0 0 117</inkml:trace>
      </inkml:traceGroup>
      <inkml:traceGroup>
        <inkml:annotationXML>
          <emma:emma xmlns:emma="http://www.w3.org/2003/04/emma" version="1.0">
            <emma:interpretation id="{614C34EF-167C-4809-80EE-0FFD6E85747D}" emma:medium="tactile" emma:mode="ink">
              <msink:context xmlns:msink="http://schemas.microsoft.com/ink/2010/main" type="line" rotatedBoundingBox="9410,7057 12837,7180 12817,7737 9390,7613"/>
            </emma:interpretation>
          </emma:emma>
        </inkml:annotationXML>
        <inkml:traceGroup>
          <inkml:annotationXML>
            <emma:emma xmlns:emma="http://www.w3.org/2003/04/emma" version="1.0">
              <emma:interpretation id="{4609FA13-5A3C-4912-AF55-60EE369259C7}" emma:medium="tactile" emma:mode="ink">
                <msink:context xmlns:msink="http://schemas.microsoft.com/ink/2010/main" type="inkWord" rotatedBoundingBox="9402,7294 9775,7307 9765,7566 9392,7552"/>
              </emma:interpretation>
            </emma:emma>
          </inkml:annotationXML>
          <inkml:trace contextRef="#ctx0" brushRef="#br0" timeOffset="49495.117">9397 7437 61,'0'0'87,"0"0"-5,0 0-3,0 0 3,0 0-11,0 0 3,0 0 2,0 0-4,0 0 7,0 0-5,0 0-8,7 16-7,-7-16-11,3 8-11,-2-3 10,-1-5-5,1 12-6,-1-12-3,0 12-2,0-6-3,0-6-1,0 14-5,0-14-9,-2 11-8,1-5-22,1-6-20,-4 12-13,4-12-17,-4 7-26,4-7-86,-5 7-191,5-7 84</inkml:trace>
          <inkml:trace contextRef="#ctx0" brushRef="#br0" timeOffset="50081.0546">9549 7383 25,'0'0'67,"0"0"-2,0 0-7,0-9-6,0 9-4,0 0-3,0 0 3,0 0-14,0 0 9,0 0-5,2-12 1,-2 12-2,0 0-8,0 0 1,5-5-3,-5 5-8,0 0 1,0 0 3,0 0-2,0 0 9,0 0 0,0 0 6,0 0-1,13 13 3,-10-9-9,-2 3 12,-1-7-11,3 13 3,-1-4-6,-1-2-4,-1 3-6,-1-2-2,-1 3 5,0-4-2,0 1-3,-1 2-1,1-3-4,-1 1-3,-2-1-3,0 2 6,1 0-5,-1-3 0,1-1 0,2 0-3,2-5-1,-7 8-1,7-8-5,-5 8 13,5-8-15,-4 4 1,4-4 7,0 0 1,-5 8-2,5-8-9,0 0-2,0 0 6,0 0-1,0 0 4,0 0 3,0 0-4,0 0 4,0 0 2,10 5 3,-10-5 6,0 0-1,9 0 3,-9 0 3,0 0-6,12 0 0,-12 0-2,9 3 1,-9-3 2,0 0-7,10 0 8,-10 0 0,6 0-11,-6 0 4,0 0-2,9 1 10,-9-1-11,0 0-4,8 1 4,-8-1-17,0 0-10,0 0-14,8 2-21,-8-2-9,0 0-16,0 0-20,0 0-65,0 0-184,0 0 82</inkml:trace>
          <inkml:trace contextRef="#ctx0" brushRef="#br0" timeOffset="50862.3046">9664 7308 47,'7'10'127,"-7"-10"-2,0 0-8,11 0-10,-11 0-6,9 0-18,-9 0-4,0 0-9,14 2-4,-14-2-4,9-2 1,-9 2-17,11-1-5,-11 1 0,11-1-10,-11 1-10,11-1-30,-11 1-22,9-2-36,-9 2-24,10-2-81,-10 2-186,9-3 82</inkml:trace>
        </inkml:traceGroup>
        <inkml:traceGroup>
          <inkml:annotationXML>
            <emma:emma xmlns:emma="http://www.w3.org/2003/04/emma" version="1.0">
              <emma:interpretation id="{B7E609D8-5585-4D85-8D72-7F2317242A79}" emma:medium="tactile" emma:mode="ink">
                <msink:context xmlns:msink="http://schemas.microsoft.com/ink/2010/main" type="inkWord" rotatedBoundingBox="10512,7318 11002,7336 10990,7657 10501,7639"/>
              </emma:interpretation>
            </emma:emma>
          </inkml:annotationXML>
          <inkml:trace contextRef="#ctx0" brushRef="#br0" timeOffset="62278.3202">10568 7394 57,'0'0'66,"0"0"-6,0 0-4,0 0 4,0 0-8,0 0-5,0 0-3,0 0-1,0 0 4,0 0 3,0 0-10,0 0 5,0 0-10,-10-8 2,10 8-4,0 0-7,0 0 2,0 0-1,0 0-2,1-12 6,-1 12-6,0 0-22,6-8 22,-6 8-8,3-6 0,-3 6-8,0 0 3,6-9-3,-6 9 9,4-5-8,-4 5 0,6-6-10,-6 6 7,0 0-3,7-4 1,-7 4 1,4-3 6,-4 3-19,0 0 14,8-2-1,-8 2-4,0 0 7,0 0-6,10 5 2,-10-5 12,5 9-17,-5-9 6,5 7 2,-3-2-2,0 1 2,-2-6-2,3 11-2,-2-4 1,0-2 8,-1-5-4,2 13-6,-2-6 6,0-7-5,0 11 5,0-11-3,-3 12 2,2-8 2,1-4 6,-4 13-9,1-7 4,0 0-4,3-6 2,-7 9-1,4-4-3,0 1 4,-1-1-10,4-5 10,-8 9-6,4-6 0,1 2 1,3-5-5,-10 6 6,3 0-8,3-3 1,-1 1 6,5-4-6,-9 8 6,3-4-10,2 0 8,4-4 2,-8 6-7,4-2 7,4-4-3,-7 8 8,4-4-7,3-4 7,-6 11 3,6-11 5,-4 9-5,1-4 5,3-5-5,-2 9 8,2-9-12,-1 5 4,1-5-1,0 0 4,-2 12-3,2-12 3,-1 9-4,1-9 0,0 8 1,0-8-6,0 0 1,3 7-4,-3-7 1,0 0-1,0 0-3,0 0 8,0 8-7,0-8 3,0 0-4,0 0-2,0 0 5,0 0-1,0 0-2,19-9 1,-19 9 2,9-6-2,-4 3 2,1-1-3,-6 4 1,12-7 2,-6 4 4,-1 1-9,-5 2 3,8-7-13,-2 4 12,-6 3 0,9-2 3,-9 2-3,8-4 0,-8 4 0,9-1 2,-9 1 4,0 0 2,11 2 1,-11-2-5,0 0 1,8 1 3,-8-1-8,0 0 11,8 3-4,-8-3 4,4 4-7,-4-4-1,0 0 1,0 0-5,0 0 6,0 0-2,8 0-5,-8 0 2,0 0-1,0 0-19,0 0-19,0 0-35,0 0-16,0 0-20,0 0-119,0 0-246,0 0 109</inkml:trace>
          <inkml:trace contextRef="#ctx0" brushRef="#br0" timeOffset="62692.3827">10774 7467 80,'-15'17'94,"15"-17"-15,0 0-9,0 0-2,0 0-9,0 0-7,-3 6-3,3-6-5,0 0-6,0 0 2,0 0-3,0 0-13,0 0-1,0 0 5,0 0-9,0 0-1,0 0-1,14-15-19,-14 15 21,4-5-7,-4 5-1,0 0-4,5-4 7,-5 4 6,0 0-16,0 0 20,0 0 5,0 0 8,0 0 10,0 0-5,0 0 3,0 0 3,0 0 3,0 0-3,0 0-3,-6 20-5,6-20-4,0 0-4,-7 9-7,7-9 2,0 0-6,-1 5-13,1-5-24,0 0-24,0 0-32,0 0-24,0 0-32,0 0-69,0 0-212,0 0 94</inkml:trace>
          <inkml:trace contextRef="#ctx0" brushRef="#br0" timeOffset="63333.0077">10924 7429 78,'0'0'77,"0"0"-5,0 0-6,0 0 0,0 0 4,9-9-9,-9 9-11,6-8-1,-6 8-1,8-6-7,-5 2 2,3-2-6,-6 6-4,7-7 1,-3 1-23,-1 1 22,2 1-6,-1-1-5,-4 5 1,7-7-2,-3 2-9,-4 5 7,5-6-7,-5 6-6,3-6-1,-3 6 5,0 0 2,4-9-9,-4 9 1,0 0 5,0 0-6,0 0 1,0 0 6,0 0-6,0 0-1,0 0 2,0 0 6,0 0-10,0 0 7,0 0-12,0 0 6,0 0 6,0 0 5,0 0 5,0 0 7,-14 18 6,11-12-2,3-6 15,-3 11-11,0-3 4,0-1-4,2 0 0,1-7 5,-3 17-3,3-9-4,0 3 2,-1-3 4,-2 1-4,3 1-10,-2-1 3,2 1-7,0-2 2,0 4 5,0-4 2,1-1-9,-3 3 3,2-10-13,1 13 10,0-7-1,-1-6-2,-1 11-5,1-11 0,0 11 5,0-11-3,0 9-5,0-9 2,1 7-4,-1-7 2,0 0-2,0 12 0,0-12-5,0 0 1,-1 7 4,1-7-5,0 0 4,0 0-4,0 0 5,1 7-3,-1-7 1,0 0-5,0 0-4,0 0 8,0 0-3,0 0-6,0 0-5,-5 8-21,5-8 3,0 0-9,0 0-32,0 0-18,0 0-23,0 0-24,0 0-109,0 0-263,0 0 117</inkml:trace>
        </inkml:traceGroup>
        <inkml:traceGroup>
          <inkml:annotationXML>
            <emma:emma xmlns:emma="http://www.w3.org/2003/04/emma" version="1.0">
              <emma:interpretation id="{1377BE6D-9569-4F51-96CD-3CA820AA312B}" emma:medium="tactile" emma:mode="ink">
                <msink:context xmlns:msink="http://schemas.microsoft.com/ink/2010/main" type="inkWord" rotatedBoundingBox="11844,7145 12837,7180 12817,7737 11824,7701"/>
              </emma:interpretation>
            </emma:emma>
          </inkml:annotationXML>
          <inkml:trace contextRef="#ctx0" brushRef="#br0" timeOffset="64998.0467">11841 7249 79,'0'0'83,"0"0"1,21-10-7,-21 10 0,7-3-7,-7 3 10,9-7-4,-5 5-6,4-1-6,-2-1-2,-6 4-3,13-6 0,-4 2-12,0 1-1,-2-1-4,5 1-5,-3-1 1,-1 0-14,-1 1 9,3-1-3,-2 2-5,0 0 4,-2-1-10,2 0 8,-2 0-13,-6 3 0,10-4 8,-10 4-5,11-5-2,-8 3-10,-3 2 7,8-2-1,-8 2-3,0 0 3,8-3 1,-8 3-13,0 0 3,0 0 0,6-3-9,-6 3 5,0 0-13,0 0-50,0 0-3,0 0-21,0 0-118,0 0-222,0 0 98</inkml:trace>
          <inkml:trace contextRef="#ctx0" brushRef="#br0" timeOffset="65552.7343">11891 7329 39,'0'0'86,"0"0"0,0 0-7,0 0-6,21 7 0,-17-3 3,-4-4-3,11 9-11,-6-5-6,1 3 0,2 1-10,0-2-6,-1 1-2,2 1-4,0-2-1,0 2 2,0-1-10,-1-2 0,1 0 15,0 2-23,-2-2 0,1-2 3,-2 2-15,-1 0 9,1-1 3,-1-1-3,0 1-4,0-2-2,-5-2 0,9 7 1,-5-5-2,-4-2 3,6 5 5,-6-5-14,5 3 2,-5-3 2,0 0-6,6 4 2,-6-4-11,0 0-4,6 3-26,-6-3-19,0 0-37,0 0-77,0 0-188,0 0 84</inkml:trace>
          <inkml:trace contextRef="#ctx0" brushRef="#br0" timeOffset="66193.3592">11874 7418 8,'0'0'75,"0"0"-9,0 0 8,0 0-11,0 0-12,0 0 3,0 0 2,0 0 5,0 0 2,0 0-4,0 0 9,0 0-3,0 0-3,0 0 3,0 0-4,0 0 10,0 0-12,18 11-2,-18-11 8,8 7-11,-3-2 6,0-1-3,-2 1-4,3 1-5,0 1 0,1 0 2,-1-2-4,0 2-3,2-1-4,0 1 2,-2 0-7,2 1-8,1-1 5,-3-3-7,2 2-6,-1-2 4,1 1-6,-1-1-1,-2 1 0,0-1-5,0 0-1,-5-4-2,9 7 3,-4-5-1,-5-2 1,5 6-4,-1-4 2,-4-2-5,5 4 2,-5-4-3,0 0 7,6 5-1,-6-5-5,0 0 3,0 0 2,6 6-5,-6-6-3,0 0-1,0 0 6,0 0-5,0 0 5,4 4-4,-4-4-2,0 0 0,0 0 5,0 0-2,0 0-2,0 0-11,0 0-22,0 0-23,0 0-35,0 0-21,0 0-28,0 0-132,0 0-295,0 0 131</inkml:trace>
          <inkml:trace contextRef="#ctx0" brushRef="#br0" timeOffset="77280.2734">12337 7543 46,'0'0'64,"0"0"-2,0 0-1,0 0 2,0 0-10,0 0 3,0 0-7,0 0 14,0 0-15,0 0 6,0 0-15,0 0 9,0 0 1,0 0-2,0 0-5,0 0-7,0 0 9,0 0-10,0 0-2,0 0-5,0 0-7,0 0 4,0 0 4,0 0-7,0 0-4,0 0 2,0 0 8,0 0 13,0 0-12,9-8 1,-9 8 8,10-4 1,-2 2-2,-1 0-5,-7 2-4,15-3-4,-9 1 4,0 0-4,3 1 2,-9 1-5,14-2-2,-7 0 1,-7 2-7,14-2 6,-9-1 0,-5 3 2,8 0-6,-8 0-3,10-3-3,-10 3 3,0 0-3,9 0-7,-9 0 7,0 0 1,0 0-3,0 0-3,9 0 4,-9 0 3,0 0-1,0 0-4,0 0 0,0 0 2,0 0-11,0 0-4,0 0-20,0 0-18,0 0-36,0 0-24,0 0-19,0 0-106,0 0-250,0 0 111</inkml:trace>
          <inkml:trace contextRef="#ctx0" brushRef="#br0" timeOffset="78483.3984">12705 7468 4,'0'0'72,"0"0"-8,0 0 1,0 0-9,-13-7 3,13 7-8,0 0-6,0 0-2,0 0 5,0 0-8,-6-7-1,6 7-5,0 0-1,0 0-4,-5-5-3,5 5-5,0 0 1,0 0-7,0 0 2,-4-7-5,4 7 2,0 0-6,0 0-2,0 0 1,0 0-9,1-13 13,-1 13-3,0 0 1,0 0-6,5-6-1,-5 6 7,0 0-4,5-5-2,-5 5 8,0 0-4,7-3-8,-7 3 1,6-3 8,-6 3 3,0 0-2,0 0 9,10-1 4,-10 1 10,0 0-11,0 0-4,11 6 0,-11-6 2,6 6-5,-6-6 2,4 6-6,0-2 0,-4-4 6,5 9 1,-3-5-11,-2-4 1,3 11 1,-2-5 1,2-1 0,-1 2-1,-2-7-2,0 11 2,0-11 1,2 10 0,-2-10 4,1 11-2,-1-11 3,0 8-5,0-8 7,0 0-7,-1 12 8,1-12-8,-3 9 11,3-9-4,-3 7 3,3-7-4,-5 7-3,5-7 7,-5 6-5,5-6-1,-7 5-3,7-5-2,-7 4 1,3 1 7,4-5-6,-6 5-1,6-5 2,-7 4-1,7-4-1,-8 7 0,8-7-3,-7 4-2,3 0 3,4-4 2,-9 2-4,9-2 2,-7 3-3,7-3 9,-8 3-7,8-3 10,-6 4-9,6-4-2,-8 5 3,4-1 3,4-4-5,-7 5 3,3 0-3,4-5 1,-8 8-4,4-2-5,0 0 8,0-2 5,4-4-1,-6 11 7,4-7-8,-2 1 1,4-5 1,-4 8 2,4-8 2,-3 9 1,3-9 3,-2 8-4,2-8 0,-4 8-4,4-8-2,-3 6 2,3-6-3,0 0-2,-1 9 0,1-9-1,0 0 1,0 0 0,-3 7-3,3-7 1,0 0-1,0 0 1,0 0 0,0 0-3,0 0-5,0 0 7,0 0-3,0 0-3,0 0 6,0 0 0,8 5-1,-8-5 1,0 0-5,0 0 2,0 0 1,0 0-1,16-7 3,-16 7-3,7-2-2,-7 2 4,7-5-6,-7 5 5,10-3 2,-10 3-1,8-2-14,-8 2 12,10-4 0,-10 4-3,9-3 6,-9 3 2,9 0-2,-9 0-7,12-3 3,-12 3 1,11 0 0,-11 0 1,11 0-3,-3 2 3,-8-2 2,11 1-1,-11-1-2,13 0 2,-4 3-3,-9-3-2,13-3 3,-13 3 1,12 0-2,-12 0 2,9 0 4,-9 0-9,10 0 0,-10 0 3,0 0-2,10 0 2,-10 0-2,0 0 2,0 0-2,9 0 5,-9 0-4,0 0 5,0 0-1,0 0-7,7 0 5,-7 0 2,0 0 1,0 0 0,0 0-9,0 0 7,0 0-4,0 0 3,0 0-6,7 3 12,-7-3-8,0 0-1,0 0 2,0 0 3,0 0-1,0 0 0,0 0-8,0 0-10,0 0-10,0 0-13,0 0-16,0 0-15,0 0-18,0 0-25,0 0-24,0 0-93,0 0-248,0 0 110</inkml:trace>
        </inkml:traceGroup>
      </inkml:traceGroup>
    </inkml:traceGroup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05:48.72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6215 8254 19,'0'0'84,"0"0"-4,0 0-12,0 0 15,0 0-13,0 0-4,0 0 7,0 0-15,0 0 8,0 0-8,0 0-15,0 0 15,0 0-14,0 0-5,0 0 0,0 0-1,0 0-10,0 0 0,0 0 2,0 0-6,0 0 7,0 0 1,0 0-3,0 0 10,0 0-2,0 0-3,0 0 7,24 8-2,-24-8 4,13 1-5,-5-1-2,3 0 0,1-1-2,-1 1 1,2-1 3,0 2-8,-1-1 0,1-1 0,0 1-4,1-1-1,-4 1-5,4-3 2,-3 3-5,0 0 1,2 0-2,-2 0-1,2-1-2,-3-1-7,1 1 5,0-1 2,-1 1-3,-2 1-6,1-3-3,-1 2 7,-8 1-1,12-1 1,-5-1-8,-7 2-1,9-3-8,-9 3-16,0 0-7,7-1-11,-7 1-25,0 0-16,8-3-26,-8 3-39,0 0-93,0 0-261,0 0 116</inkml:trace>
  <inkml:trace contextRef="#ctx0" brushRef="#br0" timeOffset="664.0624">6279 8427 5,'0'0'96,"0"0"-9,0 0-2,0 0-2,0 0 3,0 0-6,0 0-7,0 0-2,0 0-5,0 0-1,0 0 0,0 0 7,0 0-10,0 0 2,0 0-6,0 0 1,0 0-11,0 0 1,0 0 1,0 0-1,-12 0-3,12 0 0,0 0-4,0 0-2,0 0-6,0 0-4,0 0-4,0 0-2,0 0-1,0 0-2,0 0 5,16 5 0,-16-5-4,12-1 9,0 0-6,-4 1 1,-8 0-4,21-2 5,-8 2-5,1-1 3,0 0-3,4-1-2,-5 0-3,2 2-2,2-2 3,-5 0-4,1 1 1,0-2 1,0 1-2,-2 0-4,1-1 3,-4 3 0,-8 0 3,11-1-1,-4 1 4,-7 0-1,10-1-3,-10 1 7,0 0 0,0 0-1,11 1-1,-11-1-1,0 0-8,0 0 3,0 0-2,0 0-9,0 0-15,9-1-3,-9 1-23,0 0-24,0 0-26,0 0-36,0 0-37,5-7-152,-5 7-337,0 0 150</inkml:trace>
  <inkml:trace contextRef="#ctx0" brushRef="#br0" timeOffset="3046.875">7047 7720 95,'0'0'104,"0"0"-8,0 0 13,0 0-11,-3-10-11,3 10 8,-1-7 2,1 7 1,0 0-9,-1-10-8,1 10-10,-2-8-6,2 0-1,0 8-12,0-12 4,-1 4-10,1 8-2,1-12-6,2 1 3,-2 2-3,2 2-6,-2 0-14,3 0 6,-3 2 0,-1 5 2,6-17-5,-3 10 1,0 2-5,-1 0 0,-2 5 1,4-12-4,-4 12 4,3-5-12,-3 5 1,2-5 3,-2 5-4,0 0 3,0 0 2,0 0-7,0 0 0,0 0-3,13 10 6,-13-10 2,5 9-4,-2-6 1,-3-3 1,5 12 2,-3-7-5,1-1 6,2 0-3,0 0 2,-5-4-1,10 5 3,-5-2-2,-5-3 2,11 4-3,-6-4-6,-5 0 7,14 0-1,-14 0-3,14-3-1,-7 2 3,0-2 3,1 0-10,-1-3 3,-1 1-3,0-1-8,-1 4 5,0-2-3,1-1 0,-2-1-9,2 0-12,0 2-3,-3-3 3,0 1-4,-3 6 4,5-11 7,-5 11 0,3-7 3,-3 7 0,1-7-2,-1 7-4,0 0 3,0 0-4,-1-10 9,1 10 3,0 0-3,0 0 2,0 0 1,0 0 5,0 0 7,-18 18-3,12-9 0,0 0 5,-1 8-4,0 0 9,-1 0 9,1 0-4,-1 3 4,2-3 1,-2 7 0,2-4 0,2-3 5,0 2-2,-1 1 8,2-4-6,0 1 4,0 1 0,0-1 1,0-2-3,2 0-3,-1 2 2,1-5 9,0 3-1,-1-3-5,1-3 1,1 1-1,0 1-2,-1-1-4,1 0-6,-1-3 2,-1 0 1,2-7-5,-1 14-3,1-14 4,0 9-5,0-9-1,0 9 0,0-9 2,1 8-5,-1-8 3,0 0-3,0 0 1,-2 12-3,2-12-8,0 0-5,1 5-9,-1-5-7,0 0-3,0 0-12,0 0-5,0 0-13,0 0-14,0 0-20,0 0-5,0 0-26,0 0-10,0 0-117,0 0-273,0 0 120</inkml:trace>
  <inkml:trace contextRef="#ctx0" brushRef="#br0" timeOffset="3453.125">7059 7824 78,'0'0'121,"0"0"-5,0 0-13,0 0-3,0 0-10,0 0 17,0 0-5,0 0-2,0 0 2,0 0 6,0 0 3,0 0 14,0 0-8,18 15 5,-12-14-9,0 2-3,4-3-8,0 2-3,2-2-2,-3 1-7,2-1-10,2 0-6,-1 0-9,0-1-5,2 0-7,-1-2-8,0 2-11,-1 0-12,1-2-11,-2-1-11,-2 2-18,0-1-15,-3 0-21,-6 3-18,12-2-21,-12 2-22,9-3-40,-9 3-38,4-2-128,-4 2-348,0 0 154</inkml:trace>
  <inkml:trace contextRef="#ctx0" brushRef="#br0" timeOffset="3804.6875">7312 7965 127,'0'0'163,"0"0"-4,0 0 0,0 0 0,0 0-6,0 0-6,15 5 0,-15-5-1,6 10-10,-4-7-9,-2-3-13,4 11-13,-4-5-8,3 0-11,-3-6-4,1 12-5,-1-12-9,-1 11-9,1-5-10,0-6-16,-1 14-26,1-14-26,-3 12-31,2-8-36,1-4-37,-2 10-38,2-10-153,-3 7-343,3-7 153</inkml:trace>
  <inkml:trace contextRef="#ctx0" brushRef="#br0" timeOffset="4703.125">7558 7565 61,'0'-9'131,"0"9"-14,4-8-1,-4 8-1,5-9-5,-4 3-13,-1 6-5,5-9-2,-5 9 3,7-7-5,-5 3 5,-2 4-11,5-9-6,0 7-2,-5 2-6,6-5-5,-6 5-5,0 0-6,12-1-5,-12 1-2,0 0-6,10 6-2,-6-1 13,2 0-18,0 0-1,-1-1-6,0 2-3,0 3 6,2-1-9,1 0 0,-2 1-4,-1-2 0,1 3 8,-2-1-13,1 3 7,0-3-4,-2 0-3,0 2 1,0-3 4,0 2-4,-2 0 2,0-3-1,-1 2 8,0-1-9,0 1-1,0-9 0,-4 14 3,3-9 0,-2 5-2,0-4-3,-1 2-1,-1 1 5,1-1-5,-1 0-2,-2-1 1,2-2-1,-2 4-2,0-2 3,1 3 2,-1-3-5,1 1 4,0-1-1,-2 0-1,3 2 0,-3-2-3,1 2 3,2 0 0,-2-2-4,2 2 2,1-4 2,-1 3-2,0-1 2,1-1-1,0 1 0,3 0 3,-2 0 2,3-7-2,-2 12 3,2-5 1,0-7 1,-3 11-3,3-11 4,-1 9-5,0-2 1,1-7-4,0 7 2,0-7-1,0 0 1,1 11-1,-1-11 5,0 0-6,0 0 0,3 5 1,-3-5-2,0 0 0,0 0 6,0 0-3,0 0-6,0 0 1,0 0-6,16-13-1,-16 13-5,8-5-3,-4 1 4,1 0-8,-5 4 0,8-7 0,-3 4 3,1 0-3,-1-1-3,-5 4 4,10-2 4,-4 0-1,-6 2 3,11-3-1,-11 3 0,10 0 3,-10 0 1,12 0 0,-12 0-2,11 5 4,-6-4 5,-5-1-1,11 4 7,-4-2 4,-2-1-1,2 2-2,-7-3 3,11 1 11,-3 2 0,1-3-1,-4 3 1,1-1 2,1 1-4,2-2-3,-9-1 1,11 1-2,-6 1 2,-5-2-1,12 0-5,-12 0 1,7 0 0,-7 0-2,0 0-1,9-2-3,-9 2-2,0 0-7,0 0-10,10-3-8,-10 3-14,4-5-21,-4 5-21,0 0-24,3-9-15,-3 9-30,0 0-23,2-8-25,-2 8-100,0 0-318,0 0 141</inkml:trace>
  <inkml:trace contextRef="#ctx0" brushRef="#br0" timeOffset="5609.375">6907 8257 9,'0'0'92,"0"0"-13,0 0-2,0 0-1,0 0 0,0 0-10,0 0 2,0 0 8,0 0 0,20-3-2,-20 3-2,12 0-3,-3 2 4,3-2 0,2 0-11,3-3 2,2 1-8,2 2 0,0-3-5,6 0 0,1 1 1,1-1-8,-1-1-8,2 2-1,0 0-1,-2-1 2,3-1-9,0 1-4,1-1-3,0 2-3,0 0 1,-2-1 2,1 0-4,-2 2-5,-7 0 2,6-2-1,-7 1 2,-1 1-3,0-2 3,0 2 5,0 0 2,-1 0 2,-2-1-2,1 1 2,-5 0-3,1 1 1,-2-1-2,1-2-3,-3 2 0,2 1 1,-1 0-2,-2-3-3,2 3 10,-11 0-10,16-3 7,-9 3-3,-7 0-1,11 0 3,-11 0 1,12-2 6,-12 2 6,10-2-1,-5 1 1,-5 1 3,0 0-5,10-1 1,-10 1-2,0 0-4,8-3 1,-8 3-4,0 0 2,0 0-5,0 0-4,8 0 0,-8 0-3,0 0 0,0 0-1,0 0-7,0 0-10,0 0-7,0 0-14,0 0-12,0 0-16,0 0-15,0 0-13,0 0-17,0 0-22,0 0-5,0 0-29,0 0-15,0 0-102,0 0-298,0 0 132</inkml:trace>
  <inkml:trace contextRef="#ctx0" brushRef="#br0" timeOffset="13476.5625">6868 8608 16,'0'0'102,"0"0"-7,-7-2-1,7 2-4,0 0 1,0 0-3,0 0-13,0 0-2,0 0 3,0 0-5,0 0-5,0 0-1,0 0-3,0 0-5,0 0 5,0 0-7,0 0 0,0 0-6,0 0 0,0 0-6,0 0-8,0 0 2,0 0-2,0 0-13,0 0-1,0 0 4,0 0 1,0 0 0,0 0 3,0 0-4,0 0 4,20-3-2,-20 3-2,10-2-3,-4 0-1,-6 2-2,15-5 2,-4 2-1,0 2-5,2 0 1,-1-2-2,2 1-1,0-1 1,0-1-3,-1 3 8,2-1 0,-2 2 4,4-2-3,-4 2-6,-1-2 3,-1 1-4,0 0 2,-1 0-3,-1 1 2,-2-2-1,4 2 6,-11 0 5,14 0-1,-14 0-2,11-2-2,-11 2 0,10-1-1,-2 0 6,-8 1-5,12-1 2,-12 1-8,7-3 1,-7 3 1,0 0-1,10 0-5,-10 0 2,0 0 0,9-1 0,-9 1 5,0 0-1,9-4-1,-9 4 2,10-1-5,-10 1 1,7-3-1,-7 3-2,0 0-1,0 0 0,9-2-3,-9 2 2,0 0-2,0 0-8,0 0 6,0 0-17,6-3-18,-6 3-22,0 0-22,0 0-31,0 0-29,0 0-45,0 0-154,0 0-360,0 0 159</inkml:trace>
  <inkml:trace contextRef="#ctx0" brushRef="#br0" timeOffset="15546.8749">7470 8518 87,'0'0'104,"0"0"7,0 0-3,0 0 0,0 0-4,0 0-1,-4-10-3,4 10 1,0 0-8,0 0 2,0 0-9,0 0-5,0 0 0,0 0-2,0 0-7,-7-2-4,7 2-8,0 0-4,0 0-6,0 0-1,0 0-3,0 0-1,0 0-1,-8 16 1,5-10-4,-1 0-2,3 2-2,-3-3-4,-1 4 3,1-1 5,1 2 0,0 0 0,0 0 1,1 2 1,0 0-6,0 0 2,1 0-2,1 0 0,0 0-4,0 1-1,-2 0-6,5-2 4,-2 0-6,0-1-3,2 2-3,1-3-3,-2 2 2,1 1-1,-1-6 0,0 2-4,3 1-2,-1-3 1,-1-2 4,5 2-5,0 0-4,-3-3 2,4 2-2,-4-2 2,4-1-5,-1 0 5,-1-2-6,-7 0-1,15 3 3,-7-3-2,-8 0 3,14-3-1,-6 1-2,3-2 1,-4 0 0,-1 1 0,3-3-5,0 1 3,-1 0 1,1-3 1,-2 0-5,-2 2 5,3-3-3,0-1 2,-3 3-3,1-5 3,1 1 0,-2 1-1,0-2-1,1 1 2,-1-1 0,-1 0-3,0-2 1,0-2 0,0-1 0,-3 5-2,0-6-3,2 2 5,-2 0-1,0 0 3,-2 1-3,1-1 1,-1 0-1,-2-1 1,2 5-1,-1-2 1,-1 3 1,0 1 0,1-1 0,-3 2-3,0 0 3,1 0 1,-4 1-2,4 2-3,-1 2 2,5 4 0,-11-8-3,3 5 1,0 2 1,8 1-1,-15-2-5,4 2 3,2 3 0,1 1-6,-2 2-3,1-2 0,1 4-5,0 2-5,0 0-11,-2-1-7,0 3-9,1 2-11,2 2-8,0-5-7,-1 3-16,2-3-20,2 0-15,2-1-22,1 0-19,-1 0-131,-2-1-324,4 1 144</inkml:trace>
  <inkml:trace contextRef="#ctx0" brushRef="#br0" timeOffset="15960.9375">7755 8765 60,'0'0'178,"0"0"-14,0 0-12,0 0-8,0 0-1,0 0-2,0 0-3,0 0-3,0 0-6,-8 14-5,8-14-9,-1 11-11,-1-5-7,1 0-13,-1 3-6,-1-2-7,0 3-8,1-3-4,-2 1-11,0 1-11,1 1-20,-1-3-23,1 4-20,-1-2-24,0-4-22,2 4-22,-2-4-33,0 2-34,4-7-131,-7 10-314,3-5 139</inkml:trace>
  <inkml:trace contextRef="#ctx0" brushRef="#br0" timeOffset="18039.0625">7998 8465 48,'0'0'69,"0"0"-3,0 0-2,0 0 3,0 0-8,-4-5-2,4 5 5,0 0 3,0 0-11,0 0 7,0 0-1,0 0-3,-4-7-3,4 7-2,0 0 3,0 0 3,-1-9 3,1 9-1,0 0-7,0 0 0,3-13-8,-3 13-3,2-7 5,-2 7-4,2-6-1,-2 6-4,8-8-4,-6 3 2,-2 5-10,8-8-2,-4 6 2,-4 2-12,8-9 6,-3 5-4,0 0 0,-5 4 3,7-6-2,-1 3-4,-6 3-1,9 0 10,-9 0 6,0 0 4,15 6 3,-11-2-3,-2 3 3,2 2 2,-1 2 0,2 2 1,-3-1-3,-2 1 1,1 1-3,-1 2 3,-1-3-2,0-1-3,-3 2-1,0 1-4,2-3 3,-3-1-4,0 1-2,-2-1-1,0 0-2,0-1-1,2-2-3,-3 1-1,2-3 0,-2 1-4,3-2 0,0-2 0,-1 1-1,6-4-3,-8 7 1,3-5-7,5-2 6,0 0-2,-5 4-3,5-4 0,0 0-1,0 0-4,0 0 0,0 0-1,0 0 1,0 0-4,11-18-1,-11 18 4,9-9-4,-5 4-2,3 2-1,0-4-7,2 2-3,0 1 0,0 0 1,2 3-1,0-3-6,-4 3 4,-7 1-8,19 1-4,-9 0-9,1 1 9,-2 0 0,0 2 4,2 0 3,0 0-2,-2 4 3,-2-1 1,2 0 1,-2 1 3,-2 1 4,-1-1-1,-2 1 9,1 0 2,0 2 2,-3-1 17,0-1 4,2 1 7,-5 0 6,1 0 4,-1-3-3,1 2 2,-2-1 9,-1-1 5,-1 2 3,0-3 0,-4 1-1,1-1 0,-1-1-1,-2-1 4,1 0-4,-3 0 0,1-1-4,1 0-7,-2 0 0,0-2-4,0 0-3,1-1-3,1 2-5,0-2 3,2 1-2,-2-2-3,5 2 2,7-1 0,-13 0-8,13 0 1,-13 0-2,13 0-3,0 0-1,-10-3-2,10 3 0,0 0-10,-9 0-11,9 0-9,0 0-19,0 0-20,0 0-21,0 0-28,0 0-40,0 0-26,0 0-30,0 0-135,0 0-370,0 0 163</inkml:trace>
  <inkml:trace contextRef="#ctx0" brushRef="#br0" timeOffset="19164.0625">7918 8204 3,'0'0'90,"0"0"-13,0 0-10,0 0 5,0 0-11,0 0-9,0 0 5,0 0-8,0 0 0,0 0 6,0 0 0,0 0-1,0 0 4,-5-5 0,5 5-2,0 0 5,0 0-7,0 0-1,0 0-3,0 0 6,0 0-3,0 0-3,0 0-4,0 0-5,0 0-1,0 0-5,0 0-3,0 0-4,0 0-6,0 0 3,0 0-6,0 0-1,0 0-3,0 0 0,0 0-4,0 0 2,0 0 6,0 0-9,0 0 4,0 0 2,0 0-3,31 2-4,-31-2 2,13 0 0,-7 0 2,-6 0-4,18-1 3,-8 0 3,3 1-10,-3-3 7,2 2 2,-1 0-1,1-1-3,-1 1-4,1 0-2,-3 1 4,2-1-3,-1 1 2,-1-2 6,-1 1-6,-8 1-1,15-1 5,-15 1-3,14-2 6,-6 2-3,-8 0 1,11-1-2,-11 1-1,11 0 0,-11 0-2,10 0 7,-10 0 2,11-3 7,-11 3 3,11 0-2,-11 0 0,10-2 2,-10 2-4,11-3-4,-11 3 0,8-1-1,-8 1-9,10-1 7,-10 1-3,8-2-2,-8 2 2,0 0-6,6-2 4,-6 2-3,0 0 2,0 0 1,0 0-6,0 0 4,0 0-2,0 0-4,0 0-1,0 0-15,0 0-13,0 0-15,0 0-25,0 0-19,0 0-42,0 0-15,0 0-165,0 0-332,0 0 147</inkml:trace>
  <inkml:trace contextRef="#ctx0" brushRef="#br0" timeOffset="19945.3124">8571 8015 13,'0'0'135,"0"0"-17,0 0 12,0 0-6,0 0-5,0 0-8,0 0-7,0 0-7,0 0-7,0 0-8,0 0 2,0 0-2,0 0-6,0 0 0,0 0-3,0 0 3,19 3 14,-19-3-3,18 2-6,-6-2-9,1 0 0,6 0-9,-2 0 1,2 0-6,0-2 0,2 2-7,-3 0-5,3 0-5,-5-3-1,5 0-6,-8 2 13,1 0-7,-3 1-4,2-2 1,-2 2-7,-2 0-3,-9 0-2,14 0-6,-7 0 0,-7 0-1,10-1-16,-10 1-21,0 0-15,0 0-25,10 0-25,-10 0-24,0 0-35,0 0-23,0 0-26,0 0-132,0 0-351,0 0 155</inkml:trace>
  <inkml:trace contextRef="#ctx0" brushRef="#br0" timeOffset="20273.4375">8603 8170 121,'0'0'149,"12"9"0,-12-9-3,12-1-2,-5 1 5,4-1-6,1 1-2,3-4-4,1 4-9,1-3-7,0 3-10,1-2-10,1 2-11,-6 0-7,-2-3-3,3 3-12,-2-2-7,-1 2-6,1 0-5,-2-1-5,1 0-7,-11 1-1,13 0-8,-7-1-4,-6 1-8,10 2-16,-10-2-20,0 0-19,11-1-18,-11 1-20,0 0-34,9 1-21,-9-1-30,0 0-144,0 0-331,0 0 147</inkml:trace>
  <inkml:trace contextRef="#ctx0" brushRef="#br0" timeOffset="20992.1875">9329 8015 50,'0'0'127,"0"0"-11,0 0-4,0 0-11,0 0 1,0 0-2,0 0 3,0 0 0,0 0-4,0 0-3,0 0 2,0 0-6,0 0-3,9 9-6,-9-9 0,11 0-4,0-1-1,0 1-6,1-1 0,2 1-1,0 0-5,5-2 3,1 0-9,3-1-2,-2 3-6,-1 0-2,2-2-7,0 0-2,-2-1-5,-1 1-3,2 2-2,-3 0-5,1 0 1,-1 0-2,-6-3-2,0 3-5,1-1-1,-3 1 3,-4-2-3,-6 2 1,14-1 3,-14 1 6,9-1 7,-9 1 5,0 0-1,9 0 4,-9 0-1,0 0-1,0 0-2,0 0-4,9-3-4,-9 3-4,0 0 3,0 0-10,0 0 1,0 0-2,0 0-13,0 0-9,0 0-18,0 0-20,0 0-29,0 0-44,0 0-48,0 0-48,0 0-211,0 0-457,0 0 203</inkml:trace>
  <inkml:trace contextRef="#ctx0" brushRef="#br0" timeOffset="23210.9375">10186 7596 22,'0'0'141,"0"0"-12,0 0-5,0 0-11,0 0-1,0 0-5,0 0-18,-8-23-2,8 23-2,0 0-2,0-11-8,0 11-5,3-10-9,-1 3-7,-2 7-4,7-14-7,-3 7-5,-1-2-1,2 4 1,-1-4-8,1 3-7,1-1 1,0 0-7,0 1 0,0-1 9,-1 3-10,1-2-1,-1 2-4,1 0-3,-1 0-1,-5 4 3,8-6-4,-8 6 4,6-3 5,-6 3 1,0 0 10,0 0-3,9 0 3,-9 0 2,0 0-9,0 0 2,6 12-8,-6-12 8,3 4-2,-3-4 0,4 5-4,-4-5-3,5 8-5,-5-8 6,6 5 1,-6-5-5,8 4 5,-8-4-9,9 4 3,-4-1 2,-5-3-5,11 2 0,-4-2 1,-7 0-3,0 0 4,16-3-5,-7 0 1,-2 0-9,-1 1-4,2 0-13,-8 2-11,11-6 8,-7 2 5,1 1-5,0-2-8,-5 5 0,8-7 2,-4 3 2,-4 4 3,5-9 10,-3 5-6,-2 4 8,0 0-6,4-7 5,-4 7-15,0 0 27,0 0-1,0 0-7,0 0 10,0 0 9,0 0 8,-24 17 6,18-10 13,-1 4 3,-1-1-2,-2 4 10,1 0-5,2 1 2,-1-1-1,0 2 5,1 0 1,1 1-2,3-1 2,-4-6 0,4 7-1,-3 0 2,4-3 3,-5 3-9,4-3-8,-1-3 0,-1 2-3,2-2 2,-1-2-1,3 2-5,-2 0-4,1-2-1,1-1-3,-2-1-1,2 0-1,1-7-2,-3 13-4,2-6 0,1-7-3,0 8 2,0-8-2,-3 7-4,3-7-1,0 0-4,-1 9-9,1-9-7,0 0-14,0 0-16,0 0-15,0 0-21,0 0-18,0 0-31,0 0-17,0 0-23,0 0-19,0 0-112,0 0-327,0 0 146</inkml:trace>
  <inkml:trace contextRef="#ctx0" brushRef="#br0" timeOffset="23515.625">10186 7691 81,'0'0'138,"0"0"-10,0 0 1,0 0-10,0 0-1,0 0-1,0 0 10,0 0-6,0 0 9,0 0-4,32 2-19,-21-2 1,-1 0-13,4 1-9,-3-2-7,2-1-10,-1 2-5,-1-1-5,2 0-9,-2 1-8,2 0 0,-3-3-8,1 2-6,-5-1-9,-6 2-17,15 0-25,-15 0-27,9 0-27,-9 0-31,10-2-37,-10 2-30,0 0-99,0 0-296,0 0 132</inkml:trace>
  <inkml:trace contextRef="#ctx0" brushRef="#br0" timeOffset="24789.0625">10630 7499 85,'-1'-9'108,"1"9"-11,-2-6-10,2 6-9,0-9 16,0 9-10,-1-10-9,1 10-2,0 0-1,0-13-12,0 13 2,3-10-6,-1 4-6,-2 6-2,4-9-2,-1 4-5,0-2-2,-3 7-8,5-9 0,-5 9 4,7-6-5,-5 1-1,2 0-1,-4 5-9,9-7 5,-4 3 6,-5 4-10,7-2 3,-7 2-4,9-3-3,-9 3-2,0 0-2,10 0 4,-10 0-9,9 4 8,-9-4 0,7 5 0,-3 1 2,0-2-1,0 1-1,1 0 2,-1 3-4,0-1 4,1 3 2,-1-2-3,0 2 3,-1-2-1,0-1 2,-2-1-2,3 5 0,-3-3-6,-1 1 2,1-2 3,-1-7 1,-2 13 2,1-6 5,-2 0-1,-1 3 0,2-4-3,-2 1-1,0 1 3,0 0-2,-1-2-2,-2 2 6,1 0-5,0-2 1,1-2-4,-3 2 1,1 2 2,0-1 2,1 0-2,-2-1-2,2 0-3,-1-1 3,2-1-1,-1 4 1,-1 0-2,0-2 3,2 1-1,0 1-2,1-1 7,0-1 3,-1 1-8,-1 0 2,-1 2 0,2-2-3,1-1 0,1 1-3,0 0-3,0-2 2,0 2-2,1-2-2,2-5-2,-6 9 1,3-2 1,3-7-4,-3 8 1,3-8 4,-1 11-3,1-11 1,-2 6-5,2-6 4,0 0-3,0 0-4,0 0 0,0 0 1,0 0 4,1 10-2,-1-10-3,0 0 0,0 0 0,0 0 1,0 0 0,0 0-3,20-10-1,-20 10 3,8-6-1,-3 4-1,-5 2 1,9-4-1,-9 4-1,10-5 0,-5 4-2,-5 1 7,11-3-5,-11 3 2,10-3-1,-10 3 1,10-1-3,-10 1 4,10-1-7,-10 1 6,0 0 1,14 2 0,-14-2 1,9 0-2,-9 0 0,9 3-1,-1 0 2,-8-3 2,9 1-1,-9-1 1,8 5-6,-8-5 4,7 0-2,-7 0-3,6 4-8,-6-4-6,6 2-13,-6-2-13,0 0-7,0 0-22,6 3-24,-6-3-27,0 0-25,0 0-33,0 0-139,0 0-348,0 0 155</inkml:trace>
  <inkml:trace contextRef="#ctx0" brushRef="#br0" timeOffset="25664.0625">10225 7952 101,'0'0'110,"0"0"-5,0 0 9,-8 1-14,8-1 0,0 0-6,0 0 3,0 0-9,0 0-12,0 0 3,0 0-6,0 0-9,0 0 5,0 0-9,0 0-9,0 0 2,0 0-5,0 0-4,0 0-1,0 0-8,0 0-2,0 0-1,0 0-3,0 0-8,0 0 6,0 0-8,0 0 6,0 0 0,0 0-3,0 0 2,0 0-1,0 0-7,0 0 1,0 0 1,0 0 1,0 0 3,0 0 5,0 0-2,0 0-4,0 0 2,0 0-6,-11-1-3,11 1-4,0 0-1,0 0 7,-9 1 1,9-1 4,0 0-1,-7 3 2,7-3-5,0 0 0,0 0-2,-9 1-1,9-1-3,0 0 2,0 0-1,-9 0-1,9 0 3,0 0-2,0 0 1,0 0-4,0 0-1,0 0 3,0 0-3,0 0-3,0 0 2,0 0 3,0 0 6,0 0 0,0 0-2,0 0 2,0 0 1,30 0 3,-19 0 2,5-3 2,-4 2-1,9 1-6,2 0 4,4-3-9,2 2 6,-8-1-2,8 1-4,-1 1 1,-1 4-2,-6-5-1,2 1-1,-2 1 4,1-2-2,-1-1-2,-3 4-1,1-2-1,-6-2 1,3 2 0,-6 0-2,4 0 4,-5 2-1,1-4-1,-1 2 2,0 0 0,-9 0 1,13 0 3,-13 0 2,11 2-3,-11-2 1,12-2-4,-12 2 5,11 0-3,-11 0 1,12-2-5,-12 2 3,9 0-1,-9 0-2,10-5-1,-10 5 3,11-1-7,-11 1 2,11-1 1,-6-2-3,-5 3-1,11-1-1,-11 1 5,8-2-2,-8 2 0,8-1-2,-8 1 0,0 0 0,0 0 0,6-3-2,-6 3 0,0 0 2,0 0-4,0 0 2,9-3-6,-9 3-10,0 0-15,0 0-7,0 0-24,0 0-22,0 0-25,0 0-26,0 0-38,0 0-35,0 0-160,0 0-396,0 0 175</inkml:trace>
  <inkml:trace contextRef="#ctx0" brushRef="#br0" timeOffset="26945.3124">10365 8224 39,'0'0'91,"0"0"-5,0 0 1,0 0-10,12-23 0,-12 23-6,6-4-3,-1 1-5,-5 3-10,12-7 0,-6 3 4,1 0-12,0 3 5,1-2 8,-1 0-4,1-1-6,-1-1 0,0 3-2,3-1-4,-2 1 4,-8 2-2,14 0-8,-7 0 4,-7 0 13,10 2-2,-6 2 9,0 2 4,-4-6 2,3 11-6,0-4-3,-2 3 1,-1 0-5,-4-1 5,2 2-8,-2-2 1,1 2-6,-2 0 1,1 2 1,-2-3-6,-2 0 3,5-1-3,-5-1-6,-1 0-1,4-3-3,-4 4 0,3-5 0,0 2-2,1-3-7,0 1 2,-2-1-5,7-3 0,-9 1 0,9-1-6,0 0-3,-8 2 0,8-2-2,0 0-1,0 0-1,0 0 0,0 0-3,0 0 2,0 0-4,0 0-2,13-20-5,-7 17 4,2-1-2,-2-1 2,4 3-4,-1-3 0,3 3 1,-3-1-1,0 1 1,2-1 3,-2 3-2,1 0-2,-10 0 2,17 0 0,-8 3 2,0 2 1,0-1-2,0 3 2,1-1-1,-1 2 2,-3 1 0,1 0-2,-1 2 0,2 0 1,-4-1 2,-2 4 0,2-4 0,-3 2 7,2-1 0,-3 1-1,-1-1 3,-1 1 13,0-2-1,-3-1 0,-1 3-1,-1-3 0,0-2-2,-2-1 13,2 1-5,-3-4 3,-2 2 1,0-2 0,-1 0 7,1-2-8,-3-2 3,2 2 2,-5-2 0,4-2-4,0 2 1,1-1-7,0 0-8,4 1 3,-2-1-6,4 0 3,-4-1-3,5 2 1,6 1-5,-12-4 6,12 4-12,-10-3 1,10 3-6,-7-2-14,7 2-21,0 0-20,-3-5-30,3 5-38,0 0-45,0 0-33,0 0-36,10-12-161,-10 12-431,0 0 192</inkml:trace>
  <inkml:trace contextRef="#ctx0" brushRef="#br0" timeOffset="27421.875">11044 7980 32,'14'1'163,"-14"-1"7,16-1-15,-7-1-13,5 2-13,1-1-14,-3 1-10,6-3-8,1 3-15,-2-2-10,1 2-5,-1 0-8,0-3-10,-4 3-30,0 0-18,-4-1-32,1-2-30,-1 2-33,-9 1-21,10 0-78,-10 0-209,0 0 93</inkml:trace>
  <inkml:trace contextRef="#ctx0" brushRef="#br0" timeOffset="27632.8124">11050 8103 42,'0'0'169,"0"0"-10,0 0 1,0 0-6,13 7-5,-13-7-7,15 0-10,-7-3-15,5 3-10,3-1-2,-2 1-18,-2-2-7,1 0-7,1 1-9,-3 1-9,3-1-8,-2 1-36,-2 0-44,3-3-39,-3 1-36,1 2-27,-2 0-117,-1-2-271,-8 2 121</inkml:trace>
  <inkml:trace contextRef="#ctx0" brushRef="#br0" timeOffset="28195.3124">11587 7940 43,'0'0'159,"0"0"-2,0 0-23,0 0-5,0 0 4,0 0-5,0 0-9,0 0-3,17-11 9,-9 10-3,1-2-7,2 3-3,0-3-5,2 0-2,0 3 3,2-2-4,2-1-2,3 0-7,-1 0-10,0 3-6,-1-2-4,1 2-13,-2-2-3,0-2-4,-1 3-7,-4-1-7,-5 2-1,-7 0-4,13 0-2,-13 0-9,10 0-2,-10 0 1,8 0-1,-8 0-5,0 0-5,0 0-13,0 0-10,0 0-23,0 0-23,0 0-31,0 0-39,0 0-41,0 0-44,0 0-167,0 0-408,0 0 180</inkml:trace>
  <inkml:trace contextRef="#ctx0" brushRef="#br0" timeOffset="35761.7187">12015 7761 84,'0'0'107,"0"0"-8,-3-5-9,3 5 5,0 0 4,0 0-2,0 0 5,-1-10-14,1 10 1,0 0-11,0 0-1,-4-6-8,4 6 4,0 0-6,0 0-4,-7-8-2,7 8-4,0 0-4,-4-8-5,4 8-6,-3-4-2,3 4-3,0 0-2,-2-10-5,2 10-3,-3-7 0,3 7 1,0-9-4,0 9-7,0 0 6,0-9 2,0 9-1,4-11-6,-3 6-4,2-1 3,-3 6-3,5-10-3,-4 4-5,-1 6 5,5-11-4,-2 6 0,-1-1-4,-2 6 2,8-8 4,-4 5-8,-4 3 0,8-8 4,-8 8-3,7-7-8,-7 7 10,8-3-3,-4 1 0,-4 2 4,7-5-5,-3 1 2,-4 4-4,9-3 3,-9 3-3,8-3 3,-8 3-1,0 0 5,11 3-8,-11-3 1,9 1 0,-9-1 1,10 7 2,-4-5 0,-2 2-1,2 0 2,0 2-3,-2-1 0,2-1-4,0 1 5,-1 0-1,0-1 0,1 2 4,-2-1-1,1 0 0,0 2-4,-1-2 0,0 1 2,1 0 6,-1-1-2,-4-5-4,5 11 2,-3-5-2,1-1-1,-2 2 3,1 0-3,-2-7 1,2 10-1,0-3 0,-2-7 1,0 9 1,0-9 2,0 9 5,0-9-6,-3 8 5,3-8-2,-1 8 2,1-8 2,-4 7-2,4-7 2,-5 10 0,5-10-2,-6 7 2,3-3-2,3-4-1,-5 10 1,1-6 0,0 0-2,1 2-1,3-6 5,-7 8-3,3-5-1,4-3-2,-9 8 2,6-4 1,3-4 2,-6 7-4,2-4 1,4-3 1,-8 10 2,6-8 0,-4 3-6,2 0 2,0 0 3,-1 0-4,1 0-2,0 2 5,0-1 1,-2 0-4,1 0-2,1 0 4,-1-1-3,1 1 1,0 1 0,-2 0 2,-1 0 2,4 1-3,-3 0 0,1 0 1,0-1 2,-1 2 5,2-1 2,-2 0 7,3 0 2,-1-3 0,0 3 0,2-2-4,0 1 2,-1 2 2,0 0 1,2-2 1,-2 0-2,1 0 0,2-7-3,-3 14-1,2-8-3,-2 0 1,3-6 0,-1 12-1,1-12 0,-1 11 0,1-11-4,0 8 2,0-8-5,-1 7 4,1-7-4,0 0 2,0 0-3,-2 10 0,2-10-1,0 0 1,0 0 0,3 7 0,-3-7-4,0 0 4,0 0-2,0 0-3,0 0 4,0 0 0,0 0 0,0 0 0,0 0-2,0 0 1,0 0 0,0 0 1,0 0-3,0 0 1,0 0-3,0 0-2,17-12 4,-17 12-1,6-8-4,-2 5-3,1 0-2,-5 3 3,9-8-3,-4 5 1,1-1 0,-1 1-2,0-2-2,2 2 1,-7 3 0,11-6-3,-4 3 2,-2 1-5,-5 2 3,11-5 3,-5 2-2,-6 3 1,11-2 2,-5 1-1,-6 1-1,11 0 1,-11 0 5,12 2-4,-5-1 3,0 3 0,-1-3-3,1 4 3,-2-3-3,2 2 8,-2-1-4,0 0 4,2 1-3,-1-1 4,-1 1-4,-5-4 1,10 4-1,-6-2 2,3 1 0,-7-3 2,7 5 0,-7-5 1,6 1-3,-6-1 7,0 0-2,0 0 1,9 0 0,-9 0 0,0 0-3,0 0 2,0 0-3,12-3 0,-12 3-1,0 0-1,5-6-11,-5 6-12,0 0-15,4-6-24,-4 6-26,0 0-42,1-11-27,-1 11-37,1-7-164,-1 7-386,0-10 171</inkml:trace>
  <inkml:trace contextRef="#ctx0" brushRef="#br0" timeOffset="36582.0312">12536 7575 3,'0'0'115,"0"0"-10,0 0-2,0 0 1,0 0-4,0 0 1,0 0-7,0 0 1,0 0 2,0 0-10,0 0-5,0 0-7,0 0-3,0 0-3,0 0-10,0 0-11,0 0 7,0 0-10,0 0-6,0 0-5,0 0-1,3-8-1,-3 8-3,0 0 1,1-6 0,-1 6 0,0 0 0,0 0 0,3-8 2,-3 8 2,0 0 1,0 0 2,1-9-1,-1 9-4,0 0 0,0 0-2,0 0 1,0 0-5,0 0-1,0 0 3,0 0-2,0 0 6,0 0-5,0 0 1,0 0-3,0 0-1,0 0-2,0 0-5,0 0-1,0 0 6,0 0 3,0 0-2,0 0 2,0 0 2,0 0 3,-5 26 4,4-18-1,1 4 2,-2-3-2,1 3 0,0-1-4,-3 1 0,1 4-3,-3 1 4,4-1-8,-2 0-1,0-4-2,0 0-3,0 4-1,-1-2 3,0-2-3,0 1-1,0-2-2,1-3-2,0 2 0,0 1 1,0-2-6,2 0 4,-1-4-4,-1 3 7,2-1-7,2-7-2,-4 7 2,4-7-4,-3 10-1,3-10 4,-1 5-3,1-5-3,0 0 3,0 0 8,0 0-9,0 0 3,0 0-3,10 4 3,-10-4-2,0 0 1,14-4-3,-14 4 2,13-3-1,-5 1 0,2-1-1,0-2 1,3 5-2,-7-3 5,-6 3-4,13-4 2,-5 3-1,-8 1-3,15-1-2,-8 1-4,-7 0-3,14 0-5,-8-3-4,-6 3-7,9 3-8,-9-3-4,0 0-8,11 0-9,-11 0-13,0 0-14,0 0-15,0 0-29,0 0-11,0 0-18,16-3-18,-16 3-15,0 0-109,0 0-321,0 0 142</inkml:trace>
  <inkml:trace contextRef="#ctx0" brushRef="#br0" timeOffset="37019.5312">12716 7620 33,'0'0'101,"0"0"-7,0 0 1,0 0-2,0 0-11,0 0-16,0 0 20,0 0 7,0 0 4,0 0 9,0 0 2,0 0 0,-5 27 8,4-17 2,-3 2-7,-1-1-7,3 4-2,-5 1-1,2 1-3,-1-1 0,2 1-4,-5 1-5,3 0-5,-3 7-5,5-6-1,-5 5-6,5-4 1,-1-2-5,1 3-7,-1-2 7,1-2 3,3 0-13,-4 0-4,2-1-6,3 1 2,-2-5-2,-1-2-8,3 2-1,-4-2-2,3 0-3,0-3-4,-2 0-5,3-7-3,0 12-4,0-12-4,-3 10-3,3-10-10,-1 5-19,1-5-13,0 0-13,-1 9-15,1-9-15,0 0-27,0 0-36,0 0-54,0 0-50,0 0-173,0 0-448,0 0 199</inkml:trace>
  <inkml:trace contextRef="#ctx0" brushRef="#br0" timeOffset="45222.6562">6294 10611 34,'-23'6'71,"23"-6"2,0 0-1,0 0-5,0 0-2,0 0 1,0 0 0,0 0-14,-10 2 0,10-2-9,0 0-1,0 0 9,0 0 2,-8 2 4,8-2-7,0 0-9,0 0-10,0 0 10,-5 4-1,5-4-9,0 0 11,0 0-14,0 0-14,0 0 15,0 0-8,0 0-2,0 0 2,0 0 3,0 0 4,0 0-1,0 0 9,0 0-6,0 0-3,18 6 0,-10-4-1,-8-2 4,14 2 8,-5 1-7,3-2 2,0 0-9,1 1 1,0-1 5,4-1-12,1 0-1,-1 0 8,0 0-7,0 0-5,0 0-2,-3 0 3,4-1-6,-4-1 1,4 0-2,-8 2 1,3-3-4,-2 2 0,1 0 1,-3-1 2,2 2 0,-11 0 0,13-1 4,-6 0-4,-7 1-7,11-1 4,-11 1 0,9 1-6,-9-1 3,9-1 1,-9 1-1,0 0-40,10 1-19,-10-1-22,0 0-15,6 1-22,-6-1-26,0 0-88,0 0-251,0 0 111</inkml:trace>
  <inkml:trace contextRef="#ctx0" brushRef="#br0" timeOffset="45894.5312">6274 10786 60,'0'0'76,"0"0"-10,0 0 5,0 0-12,0 0-10,0 0 9,0 0-5,-9-8-4,9 8-3,0 0 8,0 0-7,0 0-6,0 0-4,0 0 0,0 0-4,0 0-8,-9 0-5,9 0 8,0 0-3,0 0-5,0 0 6,0 0-6,0 0 5,0 0-3,-11 2-2,11-2-6,0 0 3,0 0 2,0 0-17,0 0 25,0 0 4,0 0 12,0 0-6,0 0 0,0 0-3,20 12-2,-11-11-3,-9-1-2,16 0-3,-3 0 2,-1 3-6,3-2 4,-2 0 0,1 1-8,0-1 0,6 1 1,-2 0 1,0-2 0,0 2 2,1-1 4,0-1 3,0 0-6,2 0-3,-3-3 2,-4 1-5,6 0 0,-3-2 1,1 3-1,-5-2-3,-1 2-5,0-3 1,-2 1 4,1 1-5,-3 0 2,-1 1-7,-7 1 10,13-4-10,-13 4 0,10 0 4,-10 0 0,7 0-1,-7 0-5,0 0 6,9-2-6,-9 2 4,0 0 2,0 0-2,0 0-4,0 0 1,0 0 2,0 0-4,0 0-2,0 0-27,0 0-22,0 0-23,0 0-33,0 0-41,0 0-102,0 0-273,0 0 121</inkml:trace>
  <inkml:trace contextRef="#ctx0" brushRef="#br0" timeOffset="47457.0312">7232 10089 53,'0'0'91,"0"0"-6,3-9-10,-3 9 6,4-6-8,-4 6-3,0 0 1,0 0-1,6-5-10,-6 5 5,0 0-8,0 0-10,0 0 0,2-6-7,-2 6 2,0 0-9,0 0-2,0 0-2,0 0-6,0 0-2,-1-11-2,1 11-4,0 0-2,0 0 2,-3-12 0,3 12 0,0 0-3,-2-9-10,2 9 2,-5-8 2,5 8 3,-4-9 2,4 9-11,-4-5 8,4 5-7,-4-8 2,4 8-3,-5-5 0,5 5 6,-5-7-5,5 7 4,-6-8 2,6 8-4,-10-3-3,10 3 0,-9-1 1,9 1-2,-12 1 7,12-1-4,-10 3-5,3 1 1,1-3 5,-3 3-1,3 0 1,-1-1 8,1 3 3,-3 2-12,1-1 17,1 3-12,-2 0 9,0 0 20,2-1-2,2 3-9,0 0 5,0-2-8,0 2-1,1-2-1,2 1-5,0 1 1,0-1-5,0-1 6,2 0-6,2 1-3,-1-3 4,2 2-11,1-3 13,3 0-16,-3-2 8,2 2 6,-1-3-4,4 1-4,0-2 5,-2-1-5,3 1 2,1-3-3,0 0-2,0 0 6,1-3 1,-2 3-2,0-4-3,2-1-1,-1 2-1,-2-3-1,2-2 0,0 1-18,-1 1-4,0-2-5,-2-2-8,0 4-4,0-5-5,-1 0 3,-2 2 2,1-2-6,-2 3 10,1-4-1,-1 2-5,-1 2 6,-3 8 3,2-16 2,-1 8 5,-1 8-4,2-12 11,-2 12-7,0 0-3,-2-14 16,2 14-2,0 0-3,0 0 8,-7-5-2,7 5-1,0 0 1,0 0 2,-14 13-1,10-7 9,1 4-12,0-1 21,-1 1 9,1 7 9,-2-2-2,3 2 19,-2-2 10,2 2-9,1-1 8,0 2 2,0-1-7,-2 0 1,3-1-7,-1 1-2,1 0 5,0-5 1,-2 0 0,2 0-2,-1-2-4,0 2 4,1-2 0,-1 0-2,-1-4-10,-2 4 4,3-4-6,-4 0-3,4 1 2,-3-2 0,4-5-7,-6 12 0,2-8-6,0 0 4,-1 0-2,5-4-3,-10 5-2,5-2-2,-1 1-1,6-4-1,-10 5 1,4-5-2,6 0 1,-9 2-6,9-2 3,-9 0-1,9 0 1,-10 1-2,10-1 2,0 0-6,-9-3 3,9 3-1,0 0 4,0 0-4,-11-3 1,11 3-2,0 0 2,0 0 1,0 0 0,0 0-4,-3-5 3,3 5-1,0 0-5,0 0 3,0 0-3,0 0 1,0 0-6,0 0-14,0 0-18,0 0-30,-9-1-11,9 1-5,0 0-22,0 0-19,0 0-20,0 0-109,0 0-279,0 0 123</inkml:trace>
  <inkml:trace contextRef="#ctx0" brushRef="#br0" timeOffset="48058.5936">7430 10343 87,'0'0'98,"0"0"9,0 0-13,0 0 15,0 0-2,0 0 7,0 0-12,0 0 4,0 0 9,9 17-1,-8-12-6,-1-5-10,2 16-6,-2-8 2,0 1-6,0 1-11,0 1-5,-3-1-10,-1 2-3,2 0-2,-2-3-10,1 3-2,1-3-5,-5 1-9,4 2 0,0-5-8,-2 0-15,0 1-36,1-1-28,4-7-32,-8 8-36,6-6-48,2-2-115,0 0-310,0 0 138</inkml:trace>
  <inkml:trace contextRef="#ctx0" brushRef="#br0" timeOffset="49136.7187">7669 10029 57,'1'-15'66,"-1"15"2,3-7-8,-3 7-5,2-10-4,-2 10-3,4-10 3,-4 10-15,5-10-2,-5 10-5,7-9 2,-7 9 2,7-8-15,-7 8-2,7-9-6,-7 9 11,8-7 2,-3 2-5,-5 5-3,11-8-5,-11 8-2,9-4 4,-9 4-1,10-3-4,-10 3 0,12-2 4,-12 2-2,0 0-5,15 5 6,-15-5 5,13 7-6,-8-2 3,0 1-1,2 2 4,-2-3-4,1 5 6,-1-3-5,0 3 5,0-1-3,0 1-1,1-2 5,-2 1-8,2 1-3,-5-1 15,0-1-10,2 1-1,-3 2 3,1-2-3,-2 3 12,1-6 1,-1 2 0,1-8 1,-3 15-2,-1-5-1,1-3 4,0-1-5,-1 2-9,1-3-1,0 2 4,-1-1-3,-1 2 6,1-4-1,-2 0-5,0 2 16,1-2-5,1 3-6,-2-2 5,1-3-1,-1 4-1,-2 0-7,3-1 6,-2 2 3,-2-2-7,3 2-1,-3-1 1,3 1 10,-3 0-3,4 0 1,-2 2-8,1-2 7,1 1 5,-3 2-2,3 0 1,-1 1-3,0-2 8,1 0-4,3 0-6,-2-1 4,0 4-6,2-3 3,0-1-4,0 1-6,-1-2 3,3-7-4,-1 13-1,0-8-1,1-5 3,-2 12-1,2-12-6,2 9 0,-2-9 2,0 0 3,0 9-10,0-9 7,0 0-2,0 0-1,0 0 0,0 0 3,0 0-1,0 0-1,3 6 0,-3-6-3,0 0 2,0 0 2,0 0-8,0 0 6,17-15-3,-14 11 0,2 0 1,-5 4-2,9-6 2,-5 1 2,2 3-4,0-3-2,1 2 2,-7 3 1,9-7 0,-4 2-1,2 3 0,0-1-2,-7 3 0,10-7 0,-4 6-1,-6 1 2,11-4-1,-11 4-2,10 3 1,-10-3 4,10 1-1,-4 2-10,-6-3 10,9 6-3,-3-4 3,-1 0-1,0 2 3,1 0 3,-1 0-5,0-1-3,-5-3 7,11 5-2,-5-3-5,-1 1 3,-5-3 0,12 2 0,-6-2 2,-6 0 2,0 0-3,17-3-2,-12 0 1,-5 3 6,7-6-2,-1 3-4,-2-1 2,2 0 1,-6 4-3,6-6 5,-6 6-6,5-8-13,-4 4-30,-1 4-28,0 0-45,4-12-31,-4 12-143,0 0-315,-5-9 139</inkml:trace>
  <inkml:trace contextRef="#ctx0" brushRef="#br0" timeOffset="49855.4687">6991 10403 8,'0'0'67,"0"0"-3,0 0-1,0 0 3,0 0-11,0 0-8,0 0 2,-6-5-7,6 5 2,0 0-12,0 0 5,0 0-6,0 0-4,0 0-3,0 0-4,0 0 6,0 0-13,0 0-5,0 0 1,0 0 4,0 0-2,0 0 12,0 0-5,0 0 13,9 20-7,-9-20-6,7 5-7,-4-1 6,3-1-5,-2 2 14,1 0-12,0-1-2,1-1 3,-1 3-11,0-2 10,0 0 4,1-1-6,-1 1-4,1 1-3,-1-2 7,-5-3-8,9 5-3,-5-2 3,-4-3-19,9 2-24,-9-2-24,6 2-94,-6-2-171,0 0 76</inkml:trace>
  <inkml:trace contextRef="#ctx0" brushRef="#br0" timeOffset="51089.8437">7019 10423 39,'0'0'60,"0"0"-2,-11-3 1,11 3-2,0 0-4,0 0-2,0 0-3,0 0 4,0 0-7,-6-2-4,6 2-7,0 0 2,0 0-4,0 0-2,0 0-1,0 0-3,0 0-10,0 0 4,0 0-4,0 0 1,0 0-1,0 0-2,0 0-2,0 0 22,0 0 3,0 0-4,0 0 4,2 14-6,-2-14 0,0 0 15,10 8-6,-10-8-7,6 4 0,-3 1-6,-3-5 2,10 7-6,-10-7-5,9 4 5,-4-2-5,0 0-7,-5-2 5,13 5-4,-8-3 0,0 1-1,-5-3-3,11 2 6,-4 1-3,-7-3 0,11 0-2,-4 0 5,-7 0-4,11-3-3,-11 3-11,12-2 12,-6 1-1,-6 1 2,14-6-3,-8 5 1,1-1-3,-1-3 5,2 2-23,-3-2-20,-5 5-19,12-7-23,-9 3-22,-3 4-115,7-5-229,-7 5 103</inkml:trace>
  <inkml:trace contextRef="#ctx0" brushRef="#br0" timeOffset="60261.7187">6873 10662 53,'-10'-10'61,"10"10"-2,0 0-6,0 0-1,0 0 4,0 0-3,0 0-2,0 0-5,0 0-4,0 0-5,0 0 3,0 0-2,-4-6 2,4 6-2,0 0-6,0 0 8,0 0-6,0 0 4,0 0-9,0 0 3,0 0-5,0 0 4,0 0-4,0 0-5,0 0-1,0 0-6,0 0 1,0 0 1,0 0-5,19-4-3,-19 4 6,9-3 0,-9 3-6,12-3 2,-2 1-4,-3 2-6,5-3 6,1 3-1,-1-1-1,1-1 1,5 0-3,1 1 0,-3 0 3,3-2-2,-2 0 0,2 2 3,-2-2-13,0 1 9,2 2-3,-2-1 8,1 0-7,-5 1 3,2-1-1,-2 1-4,2-1-2,2 0 5,-5 1-8,6-1 8,-4 1-2,0-2-4,5-2 4,-2 4 2,1-1-4,1-1 5,-2-1-3,1 3 6,-2 0-8,2-3 6,-5 2-6,1 0 1,4-2-2,-4 2 3,3-4 3,-3 4-1,-1-1-1,0-1 5,2 2-3,-3 0-1,0-1 6,-1 1-7,3 0-4,-2-2 3,3 3-3,-3 0 5,2 0-1,-3-2-5,2 2 3,1 0-2,-2 0 1,2-1-2,-2 0 10,2 1-6,-1 0 1,-1-1-3,3 1 3,-3-2-6,3 2 1,-2-1 6,-1 0-2,-1 1 3,0 1-1,1-1 1,-12 0-5,16-1 3,-3 0 1,-4 1 1,1-2-8,2 2 5,-3 0 1,2 0-2,1-2-5,-1 2 4,0 0 3,0 0 3,-3 0-6,2-2 4,0 2-3,-1-1 4,-9 1-3,16-1-2,-9 1-3,-7 0 10,12 0-5,-12 0 5,10 0-7,-10 0-1,9 0 5,-9 0 1,0 0-7,0 0 3,10 0-5,-10 0 8,0 0-6,0 0 13,0 0-10,9-2 3,-9 2-9,0 0 12,0 0-9,0 0 9,0 0-10,9 2 7,-9-2 2,0 0-6,0 0 0,9 0 5,-9 0-7,0 0 6,0 0-1,0 0 1,0 0-6,0 0 5,0 0 1,9 0-2,-9 0-3,0 0 6,0 0-25,0 0-27,0 0-44,0 0-89,0 0-196,0 0 87</inkml:trace>
  <inkml:trace contextRef="#ctx0" brushRef="#br0" timeOffset="61050.7812">6851 11027 47,'0'0'75,"0"0"-4,0 0-2,0 0 4,22-9-9,-14 6-8,-8 3-5,14 0-1,-7-2-1,3 2 5,2-3 4,2 0 2,-1 3-10,0-1 3,6-2 4,-1 3-8,-2 0 0,5-2 0,-4 2-13,2 0 1,-4-2-3,-2 1-5,0 0-2,-1 0 4,0-1-12,-3 1 3,0 2 1,-9-1-3,12-2-3,-12 2-1,13 0-3,-13 0 3,0 0-6,10-2 3,-10 2-2,0 0 8,0 0-14,8 0 8,-8 0-8,0 0-2,0 0 6,0 0-6,0 0 2,0 0-39,0 0-21,0 0-48,0 0-119,0 0-240,0 0 107</inkml:trace>
  <inkml:trace contextRef="#ctx0" brushRef="#br0" timeOffset="62214.8437">7353 10790 3,'0'0'64,"0"-12"-7,0 12-6,2-9 1,-2 9-8,1-7-5,-1 7-3,3-6-3,-3 6 1,5-6-1,-5 6-4,2-6-4,-2 6-6,0 0 4,7-7-5,-7 7-2,6-2 7,-6 2-1,8-7-11,-8 7 2,7-3 3,-7 3-4,8-2-6,-8 2 3,10 1-3,-10-1 4,9 4-2,-4-2 0,0 4 4,0-1-12,-1 0 7,0 1 13,0 0-3,1 0-6,-1-1 7,-2 2-1,2 0-3,-1-1-5,-1 1 4,-2-7-1,4 12 1,-2-5-4,-2-7 5,0 11-3,1-5-5,-1-6-1,-1 11 16,1-11-2,-2 13 12,0-7-4,0 0 5,0 0-4,-2 0-2,0-1-4,0 1 1,-1 0-6,5-6 0,-9 11-1,5-7-1,1 1-4,-3-1 3,3 1-1,-4-2-1,2 2 19,5-5 5,-11 9-6,7-4 0,-2 2-7,0-2-1,1-1-2,0 1-3,0 1-3,0-1 6,-1 4 8,-1-2 3,2 0-9,0-2 6,0 5-9,0-3 1,-2 3-1,2-3-3,1 1-3,0-1 2,1 0-6,0 0 0,0 0 3,0 1-6,2-1 2,1-7 0,-3 12-4,2-5 2,1-7-5,-3 10 3,3-10 2,0 12 0,0-12-1,0 8 1,0-8-2,1 9 2,-1-9-5,0 0 1,0 10-6,0-10 7,0 0 1,2 7 1,-2-7-4,0 0-1,0 0 6,0 0-8,2 7 3,-2-7 1,0 0 4,0 0 0,0 0-6,0 0-3,0 0 6,0 0 1,0 0-2,0 0 2,0 0-3,6 3-3,-6-3 8,0 0-9,0 0 3,0 0 6,15-13-4,-15 13-2,6-8 2,-2 4 1,2 2-4,-2-3 1,1-1 0,-5 6 2,12-8-4,-7 5 1,1-1 3,-1 1-1,0-1 0,1 0-3,-6 4 3,6-4 2,-6 4-3,10-5-1,-10 5-4,10 0 5,-10 0 12,0 0-15,9-3-2,-9 3 1,9 0 4,-9 0 6,10 0-5,-10 0-5,8 1 1,-8-1 1,14 2 4,-7 0-1,-7-2-4,7 3 0,-7-3-1,7 0 4,-7 0-4,8 3 8,-8-3-4,0 0-2,8 1 8,-8-1-7,0 0 2,0 0 2,11-1-3,-11 1 3,0 0-1,0 0 2,11 0-4,-11 0-7,0 0 2,0 0 1,0 0-3,0 0-19,0 0-22,8-3-27,-8 3-23,0 0-31,0 0-119,0 0-269,0 0 118</inkml:trace>
  <inkml:trace contextRef="#ctx0" brushRef="#br0" timeOffset="62566.4062">7615 11050 89,'0'0'145,"4"6"-5,-4-6-6,3 5-13,-3-5-12,4 10 25,-3-5 4,-1-5-11,3 13-13,-1-5-12,-3 0-9,1 1-6,-1-1-10,-3 4-9,1-3-4,0 1-7,0 2-7,-5-2-5,2 2-4,-1-2-32,1 2-20,-1-3-39,0-1-30,-1 1-34,2-1-43,-3 2-99,0-3-276,3-2 122</inkml:trace>
  <inkml:trace contextRef="#ctx0" brushRef="#br0" timeOffset="66496.0937">7783 10860 8,'0'0'80,"0"0"1,0 0-2,0 0-11,-1-7-4,1 7-9,0 0 3,0 0-10,0 0-10,-3-11 2,3 11 8,0 0 3,0 0 0,-1-10-21,1 10 12,0 0-16,-2-8 1,2 8-1,0 0 5,2-10-6,-2 10-2,0 0 0,4-9-2,-4 9-3,1-5 1,-1 5 1,0 0-7,5-7-5,-5 7-1,4-4-1,-4 4-4,0 0 10,6-5-6,-6 5 2,0 0-5,8-4-1,-8 4 5,0 0-7,10-4 2,-10 4 4,9 0-1,-9 0-4,9-2 5,-9 2-2,8-1-1,-8 1-6,10 2 5,-10-2 3,9 3-6,-4 0-16,-1 1 20,0 1 1,-4-5-19,7 10 26,-3-5-3,-1 2-10,-1-1-15,1 0 18,-2 1 6,0 1 3,1-1 2,-2-7-4,1 15 6,-2-8-1,1-7 2,-2 14-3,1-7 7,1-7-19,-3 13 13,1-6 1,1-2-2,1-5 2,-7 12-3,7-12 4,-1 7-2,1-7-11,-4 5 7,4-5-3,0 0-3,-4 5 2,4-5-1,0 0-3,0 0 0,-1 8 7,1-8 2,0 0-11,0 0 4,0 0 3,0 0 1,0 0-9,0 0 10,0 0-7,0 0-4,0 0 1,0 0 0,0 0 4,0 0-8,0 0 5,20-11-1,-14 7 2,0 2-5,1-1-2,0 1 11,1-1 3,-2 2-7,4 0 0,-1-1 0,1 1-12,-10 1 16,18 4-9,-9-3 3,2 4 3,-1-1-6,-1 3 10,-2-2-1,2 3 1,-1-1 0,-3 0-7,0 3 4,2-3 4,-1 5-1,-1-3-6,-1 2 3,0 1-1,1-1 0,-3 0-3,0-1 8,-1 1-10,-1 0 7,-1 1-5,-1-3 4,1 0 8,-3 0 13,0-2-5,1-1 17,-5 1-5,2-2 2,-1 0-1,-2-2 13,-1 1 5,0-3 3,-2 0-5,4-1-4,-3 0-3,1-2-4,1-2-6,-3 1-1,5 1-5,-2-3-3,-1-1-1,3 5-3,1-4 0,6 5-2,-11-7-4,4 3-5,3 0 6,4 4-3,-8-7 0,5 3 0,3 4-1,-6-5-2,6 5-1,-6-5-2,6 5 0,0 0-1,0 0-2,-5-5 0,5 5 2,0 0 2,0 0-7,0 0 3,0 0-1,0 0-3,0 0 0,0 0-24,0 0-24,0 0-24,0 0-36,23 10-15,-23-10-26,5 2-122,-5-2-297,4 5 132</inkml:trace>
  <inkml:trace contextRef="#ctx0" brushRef="#br0" timeOffset="67498.0467">8390 10437 54,'0'0'84,"0"0"-3,0 0 2,0 0-3,0 0-4,0 0-2,0 0 1,0 0-4,-8 2-8,8-2-8,0 0 3,0 0-11,0 0-5,0 0 8,0 0 12,0 0 10,0 0-10,0 0-3,31 1-6,-22 0-4,3-1-2,1 0-3,0 0-3,1 0-3,4 1-10,-1-2-2,0 4 2,-1-3-3,3 0-2,0-2-8,-2 1 0,-3 1-1,-1-1-5,-2 2 7,2 0-6,-2-1 0,-4 0-2,-7 0-17,14 2-27,-9-2-25,-5 0-18,9 0-22,-9 0-20,0 0-103,0 0-241,1 7 106</inkml:trace>
  <inkml:trace contextRef="#ctx0" brushRef="#br0" timeOffset="67904.2967">8396 10585 47,'0'0'96,"9"0"4,-9 0-20,13 1 12,-2 0-7,0-1 0,-1 0-12,1 2-4,1-4-9,2 4-2,-1-2-5,-2 0-6,3 0 1,-4 1-11,3-4-2,-1 5 0,-1-2-6,-1 0-1,-2 1-8,-8-1-1,14 0 1,-5 1 2,-1-1-8,-8 0-2,11 0-4,-11 0 3,10 0 0,-10 0-5,8 3 6,-8-3-6,0 0-1,7 0-7,-7 0-32,0 0-26,0 0-24,0 0-107,0 0-206,0 0 91</inkml:trace>
  <inkml:trace contextRef="#ctx0" brushRef="#br0" timeOffset="68419.9218">8957 10435 94,'0'0'87,"0"0"5,0 0 13,0 0-15,22 5-6,-15-5-10,-7 0 15,20-1 4,-9 2-6,-2-2-5,4-1-13,0 1-5,1 0 6,2-2-1,2 1-7,0 1-8,0-3-2,1 2-8,-1-2 1,-4 3-11,-2 1-1,1-3-5,-2 1 0,-3 1-2,-1 1-1,-7 0-7,12-1-1,-12 1 1,0 0-9,10-1-30,-10 1-34,0 0-22,0 0-26,0 0-37,0 0-85,0 0-243,0 0 108</inkml:trace>
  <inkml:trace contextRef="#ctx0" brushRef="#br0" timeOffset="69537.1093">9734 9889 25,'0'0'77,"0"0"-8,4-6-8,-4 6-8,0 0-5,2-8 4,-2 8-1,2-7-4,-2 7-7,0-7-2,0 7-3,0 0 5,0-14-5,0 14 0,-3-10-6,3 10 4,-4-8-7,4 8 2,-5-6-8,5 6 4,-7-5-12,7 5-1,-8-3-5,8 3 5,-10-4-5,10 4 5,-14 4-5,14-4 1,-13 3-2,6-1 0,-3 5 15,1-2 7,0 4 1,-2 1-5,3 0 5,-2 3 9,2-3 8,1 3-10,-1 4-4,3-7 0,1 5-4,0-3-5,2-2-2,-1 2 4,2 0-7,2-3 1,0 1-8,3 0 9,1-1-5,0-1 0,-1-3-6,3 2 0,0 0 0,2-1 4,-1-5-1,1 4-11,2-2 3,1-3 1,-3 2 1,1-2 6,0-3 0,-2 2-2,2-2-7,-1-1 7,0-1-3,-3 1-1,2 0-1,0-3 5,-4 2-11,-1 0 2,4-5 0,-2 5 9,-1 0-8,-1-2 0,0-2 1,1 4 0,-3-3 3,-1 8-4,4-12-2,-1 7 1,-3 5 1,2-12-3,-2 12 5,2-9-1,-2 9-4,1-8 5,-1 8 3,0 0-6,1-7-5,-1 7-1,0 0-1,0 0 10,0 0-7,0 0-5,0 0 2,0 0 4,0 0-1,0 0 10,-1 29-6,1-20 1,0 3-3,1-1 6,-1 1-2,0 5-3,0-2 0,2 2 5,0 0-2,-1 2-3,-1-3-2,1-1 10,1 2-8,-4-1 4,2-4 1,0 1 20,-1-1 1,0 0-6,-3-1 0,2-2-1,-1-2 3,0 2-6,-2-4 2,1 2 17,0-1-2,-1-2-3,-1 3 1,0-2-5,1-2 1,-3-1-3,1 1-3,0 1 0,-1-2-5,2 0-1,6-2-4,-15 1 4,8 2 1,7-3-6,-13 0-2,13 0 2,-14 0-1,14 0-2,-10 0 2,10 0 0,0 0-6,-10 0-10,10 0 12,0 0 1,-9 0-5,9 0 3,0 0-1,0 0-4,0 0-13,-8 1-16,8-1-11,0 0-21,0 0-22,0 0-28,0 0-25,0 0-131,0 0-291,-2-9 129</inkml:trace>
  <inkml:trace contextRef="#ctx0" brushRef="#br0" timeOffset="70748.0467">10038 9892 71,'-3'-11'76,"3"11"1,0 0-9,-1-12-4,1 12-8,-3-8-10,3 8 5,-2-7 2,2 7-10,0 0-1,-1-10-2,1 10-6,0 0 1,0-11-1,0 11-4,0 0-6,1-8-9,-1 8 9,0 0-13,0-7-2,0 7 3,5-7 4,-5 7-6,4-5-8,-4 5 15,0 0-9,6-8 3,-6 8-4,8-5-6,-4 2 8,-4 3-3,9-4-3,-3 3 0,-6 1 6,11-4-4,-11 4-5,12 0 5,-12 0-1,9 1 1,-9-1 0,11 2-5,-5 0 2,3-2-5,-3 4 2,1 0 0,-1 1 4,-1-1 5,4 1-2,-3 0-9,1 1 6,-2-1-2,3 3-4,-5-3 4,4 4 1,-5-4-3,1 2 7,2 1-3,-2-1-3,2 1-2,-3 1 6,-1-2-15,-1-7 13,2 13 5,-4-4-4,1-2-1,1 6 2,-1-7-7,0 2 1,-2 4-4,2-3 9,-3 2-1,2-2 20,-2 3-2,0-4 2,-1 3 4,1-1-5,-2 0-9,1 1 10,-1-4-4,0 2-4,1-1-8,-3 1 2,3 0 2,-1-4 4,1 2 1,-1 1-2,-2-2-7,1 0 1,2-1 0,-1 0 4,0 2 2,-4-1-5,4-2 7,-1 0-4,2-1 1,5-3 0,-10 7-4,5-2 2,1-2-6,4-3 1,-9 10 10,5-6 17,0 1-6,0 0 5,-2-1-4,6-4 2,-7 11-5,4-7-3,-2 3-2,2-1 1,3-6 0,-3 10-7,-2-4-1,2-1-4,3-5 4,-3 12-4,1-7 5,2-5-9,-1 8 0,1-8 2,-2 8 1,2-8-4,-1 7 4,1-7-1,0 0 1,0 0-4,0 8-1,0-8 2,0 0-4,0 0 5,0 0 2,0 0-1,0 0-2,0 0-10,0 0 10,0 0 1,0 0-3,0 0 7,0 0-6,0 0-2,0 0 4,0 0 0,18-10-4,-13 5 5,-5 5-6,9-8-2,-4 4 4,-1 0-1,-4 4-1,13-5 0,-8 0-2,3 2 0,-8 3 3,13-4 0,-6 4-1,-7 0 2,10-3-3,-10 3-1,10 0 2,-10 0-3,11 3 2,-11-3 3,7 1-3,-7-1 1,9 4 0,-4 0-1,2-1 3,-7-3-4,10 2 11,-4 2-11,-6-4 2,13 3-3,-7-2 0,-6-1 1,11 2 2,-4-2 2,-7 0-3,11 1-1,-11-1 7,10-1-2,-10 1-2,12-1 2,-12 1-1,10 0 0,-10 0-2,11-2 2,-11 2-2,9-3 3,-9 3-1,8-2 0,-8 2-4,0 0-9,7-3-16,-7 3-27,0 0-24,6-4-25,-6 4-23,0 0-124,0 0-269,0 0 119</inkml:trace>
  <inkml:trace contextRef="#ctx0" brushRef="#br0" timeOffset="71623.0467">9416 10484 8,'0'0'81,"0"0"-10,-8 1-1,8-1-11,0 0-5,0 0-3,0 0-1,0 0 6,0 0-10,0 0-1,0 0-8,0 0-3,0 0 2,0 0-2,0 0-6,0 0 0,0 0-1,0 0-6,0 0 13,0 0-3,0 0-5,0 0-2,0 0-4,28-1 5,-17-2-12,1 3 7,0 0-5,1-1 1,7 0 1,-1 1-2,0-1 7,2 1-10,0-2 2,0 2-2,2 0-3,-1-1 7,6-1-7,-5 0 4,4 4-6,-6-6-4,1 4 8,-2 0-12,7-1 14,2 1-1,-8 0-13,1 0 5,1 1 2,4-1-1,-5 2 2,4 1-3,-3-2 2,-3 0-3,0-2 0,-1 1-2,-1 0-1,-4 0-6,-1 1 11,1-1-9,-3 0 10,0 0-9,-1 0 9,-1 2-6,-1-2 2,-8 0-4,13 0 5,-6 0-9,-7 0 10,10 0 3,-10 0 2,9 0-7,-9 0-6,0 0 1,9 0 6,-9 0 1,0 0 3,0 0-10,0 0 2,0 0-7,10-2 10,-10 2-4,0 0 5,0 0-3,0 0 1,7-2 1,-7 2-2,0 0-3,0 0 3,0 0 3,0 0-3,0 0 2,11 1-4,-11-1 0,0 0 4,0 0 2,0 0-2,0 0-2,8-2-5,-8 2-16,0 0-18,0 0-18,0 0-19,0 0-26,0 0-67,0 0-183,0 0 81</inkml:trace>
  <inkml:trace contextRef="#ctx0" brushRef="#br0" timeOffset="72791.9921">9560 10601 22,'0'0'80,"0"0"14,4-7-11,-4 7-11,5-5-4,-5 5-2,9-9-12,-5 7-2,0-3-2,-4 5-3,6-8-14,-1 4 4,-1-1-6,-4 5-1,12-7-4,-7 5-2,1-2 3,-6 4-11,10-4 0,-2 1 1,-8 3-11,10 0 13,-10 0-4,11 4 2,-8-1-1,-3-3-10,9 8 0,-5-4-5,0 1 12,-4-5-12,6 9 8,-3-3 9,0-1-18,-2 4 0,0-1 9,3-2-6,-3 5 5,-1-2 5,0-2-3,0 2-2,0-9-15,-4 14 34,4-7-6,-2-2 3,2-5 1,-7 14-3,5-9-4,-2 0 4,0 1-1,0 0-3,4-6-12,-9 7 15,4-3-11,0-1 6,0 2-7,-2 0 3,2-1-7,-2 2-1,-1 0 2,0 0 0,2 0-1,-3 0 5,1 2-13,-1-1 6,3-1 7,-3 3 28,2-1-1,0 0-3,-2 2-2,3-1-5,-1 2-3,1-2-4,0 0 2,-2-1-3,4-1 0,-1 2-8,1 0 1,0-1-3,2 2 3,-1-2 0,2-1-3,-2 2 5,3-9-6,-2 12-5,2-12 3,2 10 1,-2-10 1,0 10-3,0-10-2,3 5 2,-3-5 1,0 0 0,2 7-1,-2-7-3,0 0 3,0 0 1,8 2-2,-8-2 1,0 0 1,0 0-3,18-9-3,-12 6 3,0-1 1,0-1-2,0 2 4,3 0-6,-2-1 3,-1 3-2,2-3-2,-1 1 1,0 1-1,-1-1 6,-6 3-5,12-2 1,-5 0-2,-7 2 1,12 0-3,-12 0 5,11 0-1,-3-1-1,-8 1-3,13 0 2,-13 0-1,11 0 2,-11 0 3,12-1-6,-12 1 7,6 1-3,-6-1-2,0 0-1,0 0 3,11 0-2,-11 0 11,0 0-15,0 0-10,7 1-25,-7-1-27,0 0-31,0 0-32,0 0-129,0 0-280,0 0 124</inkml:trace>
  <inkml:trace contextRef="#ctx0" brushRef="#br0" timeOffset="73557.6171">9932 10617 9,'0'0'79,"7"-5"-10,-3 1-1,-4 4-1,11-5-7,-7 2 7,-4 3 3,9-4-6,-9 4-6,12-2-11,-12 2-2,11 2-10,-11-2 8,9 3-2,-4 2 21,1-1-17,2 2-3,-2 1-14,-1-2 8,0 2-3,0-1-2,-2 3-9,-3-2 6,0 5-5,0-12 10,-3 17-12,1-8 10,-1 1-3,-2-2-7,1-1 2,-2 2-2,0-1-2,-1 0-2,1-1 3,1-1-2,1-2-4,0 0-15,4-4 16,-6 9-2,2-7 0,4-2-2,0 0-4,-6 4 1,6-4-3,0 0-1,0 0-6,0 0 10,0 0-9,0 0 3,0 0 5,0 0-10,0 0 2,0 0 11,11-17-4,-11 17-2,8-4-3,-8 4-6,10-4 8,-4 2 0,1-1-11,-7 3 6,18-2 3,-11 1 0,1 1-1,-8 0 1,19 1-6,-10 2-2,1 1 7,0 1 4,-1 0-4,-1-1 2,1 2 0,1-1-1,-1 1 1,-2 1 1,0-2-9,1 3 6,-2 1 3,-1-1 0,-1 4 1,0-3-5,-3 1 3,-1-2 4,-1-1-6,-1 2 6,-1-1-6,-2 0 11,1 1-6,-1-2 3,0 1-2,-2-4 14,0 3 3,-2-2-2,1-2 10,-2 1 4,-2-4 5,1 2 7,-2-1-2,3-1-4,-2 0-2,1-1-6,2-3 1,-3 2-5,2 0-2,1-2-2,2 2-3,7 2-1,-13-3 0,8 0-3,5 3-1,-8-5-2,2 2-4,6 3 5,-7-3-6,7 3-1,0 0-3,-8-4 0,8 4-3,0 0 0,0 0 1,-6-3-1,6 3-9,0 0-24,0 0-20,0 0-15,0 0-21,0 0-28,0 0-29,0 0-152,0 0-319,0 0 140</inkml:trace>
  <inkml:trace contextRef="#ctx0" brushRef="#br0" timeOffset="74082.0312">10562 10362 36,'0'0'116,"0"0"-6,0 0-6,0 0-7,0 0-6,0 0-26,0 0 11,40-2-9,-29 2-8,1 0-3,1 0-8,0-3-1,2 3-8,-3-2-6,1 2 2,1 0-15,-2-3 14,-1 3-13,-2 0-25,0-1-31,-1 0-36,-8 1-103,0 0-189,0 0 83</inkml:trace>
  <inkml:trace contextRef="#ctx0" brushRef="#br0" timeOffset="74332.0312">10595 10459 72,'0'0'108,"17"1"-4,-9-1-5,2-1-2,2 1-6,0-1-4,2 0-8,-1 0-3,-2-1 3,2-1-22,0 2-4,1 0-3,-4-1-4,1 2-5,-1 0-9,-3-1-11,-7 1 12,14-2-11,-7 2-36,-7 0-37,10-2-38,-10 2-94,0 0-197,0 0 88</inkml:trace>
  <inkml:trace contextRef="#ctx0" brushRef="#br0" timeOffset="75050.7812">11090 10342 40,'0'0'86,"0"0"2,0 0 10,0 0 9,0 0-6,0 0 0,0 0-4,0 0-9,0 0-5,20 9 2,-9-9-7,0 0 1,0 0-4,1-1-3,2 1-12,5-2 0,-2 4-3,2-4-12,-1 1 0,1 1-5,1 0-5,0 0-1,0-1-5,0 1 8,0 0-9,-1-1 0,-4-1-2,3 4-5,-5-2 5,-2 1-16,1-1 9,-3 0-4,0 0-4,-9 0 1,11 0 0,-6 1-6,-5-1 4,0 0 2,13 1-8,-13-1 4,0 0-3,0 0-3,0 0-27,0 0-30,0 0-36,0 0-28,0 0-38,0 0-98,0 0-276,0 0 122</inkml:trace>
  <inkml:trace contextRef="#ctx0" brushRef="#br0" timeOffset="80704.1015">11891 9982 77,'0'0'94,"0"0"10,0 0-16,0 0-4,0 0-12,0 0-5,0 0-3,0 0-10,0 0-8,0 0-4,0 0-1,0 0 15,0 0-1,0 0-5,-9 24 0,5-14-2,0 0-8,-1 2-2,1 0-6,-1 3 0,0 1-1,-2 1-3,1-2-5,0 1 4,0-1-10,-1 0 2,5-3 1,-3 3-1,2-3-7,-3 2 13,2-2-13,0 0 4,-1-1 0,0-2-3,1 0 1,0-2 0,0 1-9,2-1 2,2-7-2,-4 10 0,1-6 7,3-4-7,-4 9 1,4-9-2,-5 4-3,5-4 8,0 0-8,-3 7 3,3-7 0,0 0-2,0 0 1,0 0-1,-2 7 2,2-7-3,0 0-2,0 0 3,0 0-7,0 0 11,0 0-9,0 0 8,0 0-1,0 10-5,0-10 1,0 0-2,0 0 1,0 0 1,0 0-2,0 0 5,12 0 0,-12 0 1,0 0-1,15-4 3,-15 4-7,17-6 7,-7 4-2,0 1-4,2-1 5,-1-2-2,3 1-6,-2 3 6,2-4-1,-2 3 2,1 0-4,1 0 2,-1 0-4,0 0 3,-3 1 2,0 0-9,2-1 9,-4-1 1,-8 2-8,12 2 2,-12-2-2,10-2 4,-10 2-1,9-1 0,-9 1 2,0 0-1,9 3 1,-9-3-10,0 0-10,0 0-21,0 0-22,0 0-13,7 2-17,-7-2-2,0 0-27,0 0-71,0 0-207,0 0 93</inkml:trace>
  <inkml:trace contextRef="#ctx0" brushRef="#br0" timeOffset="81165.039">12157 10082 6,'0'0'90,"0"0"-10,0 0-26,-4 25 11,1-17 12,0 4-2,0-2-2,-1 4-15,-1 2-2,1 1 13,-1-1 10,0-1-8,1 2-5,-1 0-8,0-1-3,1 0-3,0 2 16,-1-1-7,0 0 4,3-2-12,-2 2-3,1-1-10,1-3 1,-1-1-6,2 1-9,-1-2 2,1 3 0,0-2 0,-2-1-8,1-2 2,-1 3-5,2-4 5,0-1-7,-1 0-5,2-7 0,-1 14 3,0-8-1,1-6-2,0 10-1,0-10 0,-1 11 0,1-11-1,-2 6-5,2-6 0,0 0 2,0 0 0,-1 8-3,1-8 2,0 0-19,0 0-12,-3 8-39,3-8-31,0 0-38,0 0-112,0 0-265,0 0 118</inkml:trace>
  <inkml:trace contextRef="#ctx0" brushRef="#br0" timeOffset="83282.2264">23993 8357 76,'0'0'97,"0"0"-4,-5-6 8,5 6-4,0 0-10,0 0-4,-6-4-2,6 4-14,0 0-2,-7-3-2,7 3 7,0 0-14,-10-3 1,10 3-12,0 0 0,-9-2-7,9 2-1,0 0-9,0 0 3,-10 0-3,10 0 3,0 0-5,0 0-2,0 0-1,-9 0-5,9 0-6,0 0 4,0 0 3,0 0 10,0 0-3,0 0 4,0 0 1,0 0-3,0 0-5,0 0 5,0 0-9,0 0-1,0 0 1,0 0-2,27 5-1,-16-5-3,2 0-1,0 1 0,4 1 2,-2 0-2,2-2-3,0 2-1,1-1 1,0 3 2,0-3-8,-4-1-1,4 1 4,-3 2-1,-1-1 1,-2-1-2,-2 0-31,-1-1-33,-1 1-35,-8-1-36,11 0-25,-11 0-87,0 0-262,0 0 115</inkml:trace>
  <inkml:trace contextRef="#ctx0" brushRef="#br0" timeOffset="83735.3515">23789 8539 15,'0'0'69,"0"0"-7,0 0 0,0 0 6,0 0-11,0 0-1,0 0-7,0 0 1,0 0 12,0 0-3,0 0-9,0 0 4,22 3-6,-15-2-7,2 1-4,3-2-6,-1 2 8,2-1 7,1 1-6,3 1 6,0-1 12,2 0 1,-2 1-10,4-1 2,-3-1-8,2 3-4,-3-3-5,-2 0 1,-2 2-6,1-3-1,-3 2-5,1-2 0,-6 2-4,2-1-4,-8-1 0,10 1-2,-10-1-2,8 0-5,-8 0-21,0 0-42,0 0-43,0 0-36,0 0-79,0 0-230,0 0 101</inkml:trace>
  <inkml:trace contextRef="#ctx0" brushRef="#br0" timeOffset="85665.039">23821 8336 30,'0'0'36,"0"0"-1,0 0 1,0 0-3,0 0 1,0 0-3,0 0 4,0 0-7,0 0-1,0 0 2,0 0-7,0 0 2,0 0-4,0 0-2,-13-1-7,13 1 4,0 0 2,0 0-9,-9 1 12,9-1-11,0 0-4,0 0 6,-5 4-2,5-4-4,0 0-3,0 0 4,0 0 0,0 0-5,0 0 4,0 0-1,0 0 1,0 0 3,0 0 3,0 0 4,0 0 4,0 0 2,0 0 5,0 0-10,17 9-1,-17-9-3,8 0 4,-8 0-7,9 1 0,-9-1-2,12 1 5,-12-1-8,11 0 0,-11 0 6,11 1-2,-11-1-2,11 2-6,-11-2 9,13-2-6,-13 2-3,13 2 9,-8-2-3,-5 0-2,11 2-1,-11-2-2,12-2 1,-12 2-5,6 2-26,-6-2-10,0 0-28,10 1-51,-10-1-127,0 0 57</inkml:trace>
  <inkml:trace contextRef="#ctx0" brushRef="#br0" timeOffset="87321.289">23859 10664 89,'0'0'88,"0"0"-5,0 0-4,0 0 4,0 0-7,0 0 3,0 0-5,0 0-1,0 0-14,0 0 6,0 0-7,0 0 0,0 0-3,0 0 3,0 0-15,0 0-2,0 0-4,0 0 1,0 0-3,3 5 7,-3-5-8,0 0 4,0 0-7,7 5-2,-3-2 9,-4-3 13,12 4-7,-6-1-3,2-2-4,3 0-5,-1 2 3,3-3-4,1 0-3,3 1-2,1 3-9,0-4 2,-6 1-2,4 1 0,-3-2 1,-1 2 0,1-3-5,-1 4-3,-1-3 1,-5 0 2,-6 0-5,12 2-1,-12-2-1,9 0-6,-9 0 4,0 0 0,11 0-1,-11 0 0,0 0 0,0 0-1,0 0-3,9 0-3,-9 0-30,0 0-16,3 5-7,-3-5-21,0 0-16,0 0-22,4 5-17,-4-5-106,0 0-260,4 6 116</inkml:trace>
  <inkml:trace contextRef="#ctx0" brushRef="#br0" timeOffset="87985.3515">23895 10874 51,'0'0'84,"0"0"-14,0 0-1,0 0 6,0 0-4,0 0-2,0 0-7,0 0-8,0 0-1,0 0-11,0 0 9,0 0-8,0 0-4,0 0 0,0 0-2,0 0-9,0 0 0,0 0 3,0 0 2,0 0 19,0 0-5,0 0-7,0 0-5,23-1-1,-23 1 6,13 1 8,-4 0 1,-2 1-10,2-1 0,0-1-2,3 0-6,-1 1 3,1 0-4,-1-1-10,1 0 12,2 5-1,-3-5-5,2 0-3,-3 1 1,-2-1-5,1 1 1,-9-1-6,11 2 3,-11-2 3,11 0-3,-11 0-3,0 0-1,12 0-4,-12 0 11,8 0 7,-8 0-6,9 0 3,-9 0-6,7 1-6,-7-1 2,0 0-1,11-1 3,-11 1-5,0 0-1,0 0 1,10-2-2,-10 2-4,0 0 7,0 0-7,0 0 3,0 0-7,0 0 3,8-1-1,-8 1-17,0 0-32,0 0-35,0 0-15,0 0-29,0 0-26,0 0-118,0 0-292,0 0 129</inkml:trace>
  <inkml:trace contextRef="#ctx0" brushRef="#br0" timeOffset="96891.6015">24429 7795 61,'0'0'69,"-5"-5"-2,5 5-2,0 0 1,-6-7-5,6 7 6,-5-4 6,5 4-11,0 0 0,-7-5-6,7 5-9,0 0-7,0 0 2,-3-8-6,3 8 5,0 0-8,0-8-7,0 8-15,0 0 20,0 0-3,6-12-10,-6 12-6,1-5 5,-1 5-2,0 0 0,3-6-3,-3 6-5,0 0 1,5-6 4,-5 6 7,7-5-3,-7 5-7,7-4 0,-7 4 2,5-5 3,-5 5-2,10-4-5,-4 3 2,-6 1-3,9-3 3,-9 3-1,11-1-7,-11 1 7,7-3 9,-7 3-18,12 0 7,-12 0-3,9 3 6,-9-3-7,7 2 7,-2 2-2,-5-4 4,5 8 11,-2-4-9,-3-4-3,5 8 8,-1-3-5,-1 2 8,-3-7-7,3 10 7,-1-3-9,0-1 5,0 2-5,1-1 5,-3-7 0,0 14-3,-1-7 5,2 0 0,-1-7 2,-1 14-1,-3-5-4,4-2-1,-1 1-1,1-8-3,-5 15 9,4-8-3,-2 2-6,-1-2-3,2-1-3,-2 1 5,0-2-1,4-5 3,-6 13-2,2-6 0,0-2-5,0 1-1,0-1 0,-1 1 1,2 0-3,-3-1 4,2 2-3,-1-2 3,0 0 2,-1-2-4,1 1-4,-3 1 7,3-2-5,0 2 3,-2-1 0,2 0-3,-2 0-2,0-2 3,2 3 7,-1-3-4,-1 3-4,7-5 5,-12 5 2,5-1-6,2 0 3,0 2 0,-1-3 0,0 2-1,1-2 5,5-3 0,-9 11 4,7-8 0,-3 1 0,0 2-5,1-2 3,-1 1 7,1 0-5,0 0 1,0-1-1,4-4 5,-4 10 5,-1-5-4,3 1 2,2-6-8,-3 9 6,3-9-3,-2 9 0,2-9-4,-2 7-3,2-7 3,-2 8 0,2-8-2,0 0-7,0 10 5,0-10 0,0 0 0,0 0 1,2 9 0,-2-9 0,0 0-1,0 0 1,8 0-5,-8 0 5,0 0-2,0 0-4,15-5 5,-15 5-5,10-5-5,-4 2 5,-6 3-1,12-4-3,-7 4 0,-5 0 2,15-4-6,-8 1 0,0 1 2,-1-1 1,2 1-2,-1-1-5,1 3 7,-8 0-3,14-4 1,-5 3 3,-9 1-1,13-1-3,-6-1 5,2 1-3,-9 1 1,14 0-1,-6 0 1,1 1-1,-9-1 1,13 2 1,-5 0-2,0-1 4,1 2-3,-1-3 2,1 4-2,0-1 0,0 0 1,-3 0 2,2-1-3,-8-2-1,11 2 6,-5 1-1,-6-3-5,7 1 3,-7-1-2,9 4 3,-9-4-2,0 0 3,6 2-2,-6-2 1,6 2-1,-6-2 4,0 0-3,0 0-5,0 0 1,0 0-15,0 0-29,0 0-26,0 0-27,0 0-38,0 0-42,10-7-132,-10 7-338,0 0 150</inkml:trace>
  <inkml:trace contextRef="#ctx0" brushRef="#br0" timeOffset="97290.039">24815 8051 40,'0'0'131,"0"0"-4,0 0-11,0 0 3,0 0-5,0 0-2,0 0-7,0 0 8,0 0 3,0 0 10,0 0-3,0 0-9,0 0-5,-1 27 0,-2-21-10,2 5-6,-2-4-6,-1 4-7,2 0-7,-2 1-9,3-2-4,-2 1-3,-1 0-9,-1-2-4,3 0-9,-2 1-15,-1 0-17,1-2-16,0-3-34,-1 4-32,1-4-34,-1 0-33,5-5-27,-6 9-138,1-5-338,5-4 150</inkml:trace>
  <inkml:trace contextRef="#ctx0" brushRef="#br0" timeOffset="98157.2264">25017 7835 99,'0'0'90,"0"0"-4,0 0 7,5-8 2,-5 8 7,5-6-4,1 3-11,-6 3 3,9-8 0,-3 4-11,-1-2 0,0 2-13,2-2 3,0 4-9,2-4-1,1-1-9,-2 3-1,-1-2-2,0 2-7,-2-1-6,2-2 1,0-1-7,-1 4 2,-2-1-8,0 0-2,2-2 3,-2 2-3,1-2-4,-5 7 0,7-12-3,-5 6-1,1 2-3,-3 4 1,2-12 1,1 7 0,1-1-5,-3-1 1,-1 7 0,2-11-5,-2 11-1,0-10 3,0 10 0,2-7-1,-2 7-3,0 0 8,-2-11-10,2 11 2,0 0 2,0 0-2,0 0-2,-2-6-1,2 6-3,0 0 3,0 0 3,0 0 0,0 0 2,-17 14-1,14-8 2,-1-1 8,0 4-8,-2-1 4,2 3 7,-1-1 3,-1 2 0,1 0 6,0 3-1,-2 1 0,1 4 3,1-4-3,0 2 6,0 0-5,1 1 4,-3 0 0,0 7 8,1-8-2,-1 2-1,2-4-2,-1 3 2,1-3 6,2 0-8,-1-4-1,2 0 1,-2 4-3,3-4 3,-1-2-2,1-2-4,-1 1-6,-1 0 3,2-2-7,0 0 3,1-7-3,0 14 0,0-5-2,0-9-3,-2 9-2,2-9 3,0 9-3,0-9 2,-1 7-5,1-7 0,0 0 0,-1 8-6,1-8-11,0 0-9,0 0-16,0 0-17,0 0-20,0 0-41,0 0-28,0 0-30,0 0-174,0 0-376,0 0 167</inkml:trace>
  <inkml:trace contextRef="#ctx0" brushRef="#br0" timeOffset="99211.9139">24382 8410 50,'-9'1'85,"9"-1"2,0 0-2,0 0 8,-11-1 1,11 1-14,0 0-4,0 0 2,-10 1-3,10-1-12,0 0-7,0 0 2,0 0-5,0 0-2,0 0-8,0 0 1,0 0-7,0 0-4,0 0 2,0 0-4,0 0 1,0 0-3,0 0-8,0 0 2,0 0 2,0 0-5,30 3-1,-22-4 2,3 2 1,3-1-5,-1-1 5,5 3 0,1-2-6,2 0 2,0 0-2,6 2 4,2 0-6,2 1 0,-3-1-2,-1 1-2,1-2-2,0 4-2,-1-2 4,-5-3 0,6 0-2,1 3-3,1 1-1,-9-2 4,6 2-6,-7-2 3,1-2-3,-1 2 2,2 1-5,-4-3 3,1 0 2,-2 1 1,-3-2-2,0 1-2,-1 2 2,-3-3 1,3 2-7,-3-1 6,-4 2-2,-6-2 3,14 1-5,-14-1 5,9-1-3,-9 1 3,8 1 4,-8-1 4,0 0 3,9 2 6,-9-2 3,0 0-3,9 0 0,-9 0 0,0 0 3,0 0-4,10 0-3,-10 0-4,0 0 4,8-2-3,-8 2-4,0 0 1,14-1-2,-14 1 1,0 0-2,7-2-1,-7 2 3,7-2-4,-7 2 3,0 0-4,11 0-5,-11 0-1,0 0-7,0 0-5,8 1-3,-8-1-13,0 0-19,0 0-28,0 0-10,0 0-32,0 0-22,0 0-128,0 0-289,0 0 127</inkml:trace>
  <inkml:trace contextRef="#ctx0" brushRef="#br0" timeOffset="100375.9764">24283 8826 70,'0'0'95,"0"0"-3,0 0-1,0 0-1,0 0-12,0 0 0,22-10-2,-22 10-8,6-5-10,-6 5 4,6-3-5,-6 3-12,7-7 3,-7 7-13,8-4-3,-4 1-2,0-2-3,-4 5 6,6-9-6,-3 4-5,2 0 0,0 0-9,-5 5 2,10-9 4,-6 4-7,1-2 4,-1 2-10,4-2 3,-4 1-6,0 2 2,3-4-2,-5 1 3,2 1 4,-1 1-6,-3 5-6,6-10 9,-1 7-7,-5 3 9,5-7-17,-5 7 13,4-4 0,-4 4-1,0 0 1,4-6-1,-4 6-7,0 0 13,0 0-1,0 0-3,0 0 7,0 0 2,0 0-8,0 0 11,0 0-3,0 0 6,0 0 7,0 0 9,0 0-3,-5 24 3,4-14 6,-3-3 4,2 5 1,-1-3 1,-2 2-1,1 3 2,0-4 2,-1 6 2,1-1 0,-1 2-5,-1 0-1,2-2-1,0-3 3,1 5 0,-2-3-1,0 1 0,1 2 6,-2-6-8,3 0 0,-1 0-3,1 4-2,-3-3-5,4 0 1,-2-1-5,1 0 4,1-1-6,1 0-4,-4 1-2,2-3 0,2-3-5,-2 2-1,3-7-4,-2 15 2,0-10-4,1 2-1,1-7-2,0 0-2,0 10-7,0-10 2,0 0-6,0 0-3,1 8-9,-1-8-8,0 0-17,0 0-8,0 0-21,0 0-16,0 0-21,0 0-31,8 1-25,-8-1-14,0 0-32,0 0-117,0 0-352,14-10 156</inkml:trace>
  <inkml:trace contextRef="#ctx0" brushRef="#br0" timeOffset="100805.664">24614 9007 109,'0'0'122,"0"0"-1,0 0 3,0 0 3,0 0-1,0 0-6,0 0-12,0 0 1,-4 25 5,3-21-3,1-4-3,-2 13-10,-1-6-10,-2 0-2,1-1-6,-1 3-13,0 0-3,0 1-10,-3-1-4,3-2-5,1 1-16,-2 0-14,1 1-19,0-2-27,-2-2-16,7-5-39,-9 12-14,5-9-31,4-3-31,-6 7-91,6-7-273,-10 8 121</inkml:trace>
  <inkml:trace contextRef="#ctx0" brushRef="#br0" timeOffset="101360.3515">24961 8675 128,'0'0'136,"0"0"-12,0 0 0,0 0-7,0 0-4,0 0 3,-11 21 0,9-15-6,-2 2-2,0-1-2,-2 0-9,1 4-9,0-3-2,-3 2 1,3-2-11,-1 1-7,-1 0-2,2 1-8,0-2-4,-2 1-5,0-1-3,3-3-9,0 4-4,-1-1-1,2-2 1,0-2-3,3-4-6,-6 10-4,1-6-2,5-4 0,-2 5-9,2-5 8,0 0-6,0 0 1,0 0 0,0 0-4,6 12-3,-6-12 3,9 2 0,-9-2 1,12 0-5,-5 0-1,-7 0 3,14 0-2,-3-2-5,-3 1 7,1 1-2,0 0 1,3-2-4,-12 2-5,15 0-2,-7 0-12,-8 0-14,14 0 0,-14 0-6,10 2-8,-10-2-6,9 0-14,-9 0-5,9 1-6,-9-1-10,9 0-13,-9 0-4,0 0 0,14-3-16,-14 3-3,8-2-9,-8 2-85,6-3-232,-6 3 104</inkml:trace>
  <inkml:trace contextRef="#ctx0" brushRef="#br0" timeOffset="101719.7264">25133 8751 41,'0'0'99,"0"0"9,0 0-19,0 0 7,0 0-6,0 0 6,0 0 0,-13 19 7,7-11-4,1 1-3,-2 1 0,2 0-1,-5 4 6,3-1-1,-1 0-12,-1 2 0,-1-3-1,2 3-7,2-1 1,-2-5-6,0 3-3,3-1-8,-1-2-4,-1 3-6,2-4-1,-2 4-6,2-3-1,-1 0-6,2-1-2,2-3-4,-1 3-4,1-4-2,2-4-5,-6 11-2,6-11 0,-4 6-6,2-1-8,2-5-9,0 0-8,-1 10-4,1-10-14,0 0-14,-4 5-13,4-5-9,0 0-15,0 0-23,0 0-16,0 0-19,0 0-39,0 0-113,0 0-312,0 0 139</inkml:trace>
  <inkml:trace contextRef="#ctx0" brushRef="#br0" timeOffset="102211.9139">25525 8345 128,'0'0'162,"0"0"-13,0 0-8,0 0 3,0 0 4,0 0-7,0 0 7,0 0-7,25-4-9,-15 4-9,2-2-4,1 0-8,2 1-8,4-2-12,-3 5-7,4-2-15,-3-3-2,-3 0-7,3 3-7,-3-1-16,0-3-14,-1 3-18,1 1-20,-1 0-24,-4-3-25,0 3-39,-2 0-31,-7 0-15,12-2-31,-12 2-103,0 0-306,0 0 135</inkml:trace>
  <inkml:trace contextRef="#ctx0" brushRef="#br0" timeOffset="102461.9139">25589 8456 86,'0'0'150,"0"0"-13,0 0-5,0 0 0,5 12 3,-5-12 13,10 0-4,-10 0-6,13 0-10,-4-3-11,-9 3-13,20-2-9,-10 1-9,1 2-8,-3-2-6,2 0-9,2 1-8,-5-1-20,-7 1-21,16 0-23,-8 1-32,2-2-27,-3-1-39,-7 2-35,15-1-139,-8 2-303,-7-1 134</inkml:trace>
  <inkml:trace contextRef="#ctx0" brushRef="#br0" timeOffset="104719.7264">26164 7875 59,'0'0'92,"0"0"5,-9-2-10,9 2-6,0 0-2,0 0 4,-7-3-3,7 3-6,0 0-11,0 0-3,-5-5 0,5 5-10,0 0-7,0 0-5,-3-8-3,3 8-1,-1-8-3,1 8-2,0 0-11,-1-10 11,1 10-1,-3-8 0,3 8-14,0 0 6,1-13 0,-1 13-1,4-11-8,-1 7-3,1 0-2,-4 4 8,10-9 0,-8 4-2,3 2-10,0-1 7,1 0-2,-6 4 4,12-7-9,-5 3 10,-1 2-5,2-1 2,-8 3-6,14-1 0,-5 0 2,-9 1-1,15 1-5,-5 0 7,-2 2 4,-1 0-3,1-1-1,-1 0 0,0 5 9,0-3-9,0 0 1,2 3 0,-2 0 4,-3-1-5,2 4 4,0-2 3,-3-1 1,1 1-3,-3 0 0,2 1-2,-3-2-6,1 0 8,-1 0-2,1 1 10,-1-8-8,0 13 1,-2-8 0,2-5 1,-3 15 2,-1-11-2,3 5-4,1-9 2,-5 11 3,0-5 0,1-1-4,-1-1 0,0-1 1,-4 3-6,1-1 10,0 1-5,1-2 2,-2 3-7,-1-3 1,3 0 2,-2 2 1,0 1-2,3-2 0,0-1 5,-3 3 0,1-1 1,0-2-4,1 4-7,-2-1 7,3-1-1,-1-1 0,2 2 5,0-1-3,-2 2-1,1-3-3,1-1 2,1 3-1,0-4-1,0 2 0,0-1 0,4-4 7,-5 11 2,3-7-3,2-4 0,-3 8-5,3-8-2,0 0 7,-4 9-3,4-9-6,0 0 2,-1 5-3,1-5 3,0 0-4,0 0 5,0 0-6,0 0 5,6 7-4,-6-7-4,0 0 7,9 2-1,-9-2-2,11-2-3,-4 2 0,-7 0 1,16-2 1,-9 2 2,5-1 0,-2-1-1,-1 1-1,4 0-2,-3 1 5,-1-1-3,2 1-2,1 0 1,-2-2 0,0 2-1,1 0 0,-1 0 7,0 0 0,-10 0-5,14 0-3,-7 2 2,-7-2 2,12 0-5,-12 0 1,11 1 5,-11-1-2,9 0 3,-9 0-2,7 2-3,-7-2-1,6 2 2,-6-2 7,0 0-5,9 3 2,-9-3-2,0 0-2,0 0 0,7 2 1,-7-2-6,0 0-1,0 0-6,0 0-30,9 0-25,-9 0-30,0 0-15,0 0-19,10-4-37,-10 4-88,0 0-279,6-6 124</inkml:trace>
  <inkml:trace contextRef="#ctx0" brushRef="#br0" timeOffset="105407.2264">26540 7914 73,'9'-6'112,"-5"5"-13,-4 1-4,9-8-2,-3 5-16,1-1-3,0-1 4,3 0-11,-2 0 2,3-2-20,-1 2 15,0-2-21,1 1 2,-1-1-14,0 1 4,-2-2-9,1-1-4,-1 2 4,0-1 7,1 2-14,-3 0 10,-2-1-3,1 3 0,-1-1-6,-4 5 4,7-8 2,-7 8 3,4-5-3,-4 5 4,4-5-2,-4 5 4,0 0-4,4-5-4,-4 5-5,0 0 1,0 0 2,0 0 1,0 0-8,0 0-3,0 0 4,0 0 0,0 0-9,0 0 5,0 0-3,0 0 1,0 0 7,0 0 6,0 0 6,0 0-2,0 0 2,-18 13 3,14-7 3,2 1 4,-1 1 1,-1 2 7,2 0 0,-1 0 5,-1 2-1,2 0-3,-5 2-2,4 2 0,-1 0-6,0 1 5,0-2 0,0 3 0,0-1 6,1 0-3,0-1 2,1 0-1,-1 0 1,-1-1-6,3-3-1,-1 0-5,0-1 8,2 0-4,-3 1-2,1-3-1,-1 0-4,3 0-3,-1-3-5,1-6 0,-3 13-2,3-6-4,0-7-2,-2 12-3,2-12 2,0 8-5,0-8-5,-1 6-3,1-6-6,0 0-10,0 0-10,1 8-21,-1-8-20,0 0-18,0 0-27,6 4-33,-6-4-26,0 0-26,0 0-44,0 0-143,0 0-410,0 0 182</inkml:trace>
  <inkml:trace contextRef="#ctx0" brushRef="#br0" timeOffset="106125.9764">26173 8320 95,'0'0'88,"0"0"2,0 0-12,0 0 1,-7 2-13,7-2 3,0 0-12,0 0 2,0 0-1,0 0-2,0 0 2,0 0 3,0 0-11,0 0 1,26 2 2,-26-2-4,15 1-4,-4 2-14,2-4 15,6 2 1,0 0-2,2-1-5,0 0-1,10 3 4,0-3-10,-2 0 1,2 0 0,-1 1-1,2-1-10,-2 0 1,0 2-8,-2-1 3,2-1-3,-3-1-1,-8 3-3,3-2 3,-3-1 0,-6 2-5,1-1 0,-2 2-1,-1-4 7,0 2-1,-3 0 4,-1-1 9,-7 1 2,11-1 2,-11 1-1,10-2 0,-10 2 3,0 0-2,10-1-1,-10 1 2,8-3-5,-8 3-1,0 0 1,10-1-4,-10 1-2,9 0 2,-9 0-4,0 0-4,0 0-1,13 0-2,-13 0-3,6-3 0,-6 3 1,0 0-8,0 0-4,0 0-4,0 0-18,0 0-25,10 2-18,-10-2-17,0 0-17,0 0-33,0 0-25,0 0-132,0 0-314,0 0 139</inkml:trace>
  <inkml:trace contextRef="#ctx0" brushRef="#br0" timeOffset="106891.6015">26136 8627 8,'0'0'123,"0"0"-7,0 0-3,0 0-9,0 0-10,0 0 5,0 0-5,0 0 4,0 0-15,0 0-4,0 0 5,0 0-7,11-12-4,-11 12-5,10-4-6,-7 0-1,4 3-5,1-2-1,-2-1-9,-1-1-1,0 0-9,4 1-1,0-1-2,0-1-1,-1 0-4,-1 0-3,1 0-5,1 1-3,0-1 3,-1-1-4,0-2-1,-2 4-6,0-3 4,-1 0-5,2 0 5,0 2-9,-2-1 5,-1 2 0,0 0 1,0-2-4,-2 2 0,-2 5-1,4-7-4,-4 7 3,4-5-1,-4 5-3,0 0 3,0 0 0,0 0-5,0 0 1,0 0 5,0 0 3,0 0 6,0 0-2,0 0 13,-13 17 6,7-10 1,-1 2 7,0 4 8,2-4 1,-4 7 4,1-2 2,-1 1 4,2 2 3,-3-1 2,4 1 0,-1 0 3,-1-1 1,3 4-3,-3-4 5,-1 8-8,3-5-1,-1 0-4,1-2-8,1 0 4,-1 0-5,2-5-5,0 4-5,1-4-5,1-1 2,-2-1-5,1-1-3,2-2-1,-2-2-2,3-5-4,-2 10 0,2-10 3,-3 8-10,3-8-8,0 0-3,-2 5-7,2-5-2,0 0-12,0 0-15,0 0-26,0 0-25,0 0-23,0 0-32,0 0-32,0 0-31,6-22-32,-6 22-166,3-16-436,-1 8 193</inkml:trace>
  <inkml:trace contextRef="#ctx0" brushRef="#br0" timeOffset="107360.3515">26585 8431 101,'1'20'158,"-1"-20"-1,-6 11 2,1-3-5,-3 4-5,3-3-5,-3 1-3,-2 5-6,1 0-7,1-1-7,-2 1-12,0-3-6,3 0-1,1-3-11,-2 1-11,-1-2-8,3-1 0,0-1-10,2-2-3,0 1-9,4-5-4,-8 8-3,5-4-2,3-4-1,0 0-8,-4 7-5,4-7-2,0 0 0,0 0 2,0 0-6,0 0-2,0 0-6,0 0 1,16 0-3,-16 0 3,12-1-9,-12 1 5,13-4-2,-6 3-2,-7 1-1,14-2-3,-6 2 0,3 0-2,-11 0-10,15 0-4,-9 0-8,-6 0-10,15-2 1,-8 2-8,0 2-15,-7-2-11,13 1-9,-7 0-18,-6-1-3,11 0-8,-11 0 0,11-1-7,-11 1-16,9-1-7,-9 1-20,9-2-102,-9 2-275,9-2 121</inkml:trace>
  <inkml:trace contextRef="#ctx0" brushRef="#br0" timeOffset="107711.914">26715 8516 20,'-6'8'152,"2"1"-8,-5 1 3,0 4 1,0-1-2,0 3-5,-1-1 2,2 2 0,-1-2-7,-1 2-4,1-1-13,0 1 0,-1-3-9,1 3-7,1-3-8,2 2-8,-2-4-6,2-3-8,-1 3-8,2-2-4,0 2-6,-1-3-3,1-1-6,1 1-10,0-3 1,2 1-1,-1 0-2,0-1-6,3-6 3,-4 11-9,2-6-3,2-5-3,-5 10-2,5-10-8,-5 8-16,2-4-12,3-4-15,-4 6-8,4-6-15,0 0-12,-5 8-16,5-8-23,0 0-26,0 0-22,0 0-24,0 0-130,0 0-337,0 0 149</inkml:trace>
  <inkml:trace contextRef="#ctx0" brushRef="#br0" timeOffset="108329.1015">27208 8215 45,'0'0'148,"0"0"-1,0 0 9,0 0-13,0 0-12,0 0 5,21 13-3,-13-12 1,3 1-17,2-2-8,5 1-9,-2-2-12,2 2-8,1-1-6,0 1-7,2-1-11,-3 0-6,0 1-15,-2 0-22,-3 0-30,-1 1-22,-1-2-27,1 0-20,-5 1-20,-7-1-23,14 1-125,-14-1-274,7 0 122</inkml:trace>
  <inkml:trace contextRef="#ctx0" brushRef="#br0" timeOffset="108563.4765">27252 8350 101,'-4'2'143,"4"-2"-11,-6 9-5,6-9-5,-3 6-1,3-6-12,-4 7 7,4-7 5,0 0 5,0 0 3,10 8-1,-10-8-8,12 1-4,-2 0-9,2-2 2,0 0-9,1-2-4,1 3-8,0 0-5,4 0-13,-4-1-13,3 1-6,-3 0-14,-1 0-22,-2 0-26,1-2-30,-2 2-36,-10 0-33,18-2-30,-8 0-31,-4 1-158,-6 1-357,13 0 157</inkml:trace>
  <inkml:trace contextRef="#ctx0" brushRef="#br0" timeOffset="113047.8515">27895 7775 69,'0'0'65,"0"0"-12,0 0 6,0 0-3,0 0-14,0 0 7,0 0-1,3-11-8,-3 11 1,0 0-4,0 0 1,0 0-6,0 0 6,-1-10 1,1 10-2,0 0-6,0 0-3,0 0-1,0 0-5,3-9 2,-3 9-7,5-4 1,-5 4 3,5-4 4,-5 4-4,0 0 8,9-8-5,-5 6 0,-4 2 3,7-5 9,-7 5-12,11-7 0,-5 4-4,-1 1-1,-5 2 6,10-4 1,-3 0 10,0 2-7,0 0 13,-7 2-9,10-4-19,-10 4 18,9 1-5,-9-1 3,6 5 1,-6-5-1,5 7 5,-2-1 1,-1 1 2,-2-7 2,0 12-5,0-4-5,0-8-7,-2 17 7,1-8-5,-2 3 0,-2-5-3,-1 3 0,-1-2-6,2-1 1,-3 1-1,1 1-9,0-1 9,4-4-1,-5 2-6,-1 1 2,3-2-5,-1-1 1,-1 3 3,1-2-2,-1 0-5,3-1 2,0-1-2,5-3 3,-8 6-1,4-3-2,4-3-4,-8 5 7,8-5-5,-6 4 3,6-4-6,0 0-3,-5 4 5,5-4 0,0 0-1,0 0-1,0 0-3,0 0-2,0 0 2,0 0 4,0 0-9,0 0 6,21-12-4,-21 12 2,13-3 4,-7 1-2,1-1 1,-7 3 2,13-2-1,-2 0 3,-1 2-1,0-1 0,-10 1-2,15 1 1,-7 2 2,-2 0 1,1-1-4,0 2 2,-2 0-6,1 3 6,-3 0-5,3 1 2,-2 0 6,-1 1-3,1 0-5,0 0 4,-4 0 4,1 0-9,-2 2 6,1-2-2,-1 0 4,-1 0 7,1-1-1,1-8 5,-5 13 0,1-6 5,2-1-1,-5 1 3,1-2 2,-4 3 5,3-2-8,1-3 1,-3 3 0,0-2-6,0 0 3,1-3 0,1 4 4,-1-5-2,0 2-2,2 2-2,-3-4 5,0 1-2,1 0-3,1 0-5,7-1 3,-17-1-4,17 1 0,-11-1 1,3 0-3,8 1-2,-10-3 1,10 3 1,-8-2-2,8 2-3,0 0 3,-8-1-1,8 1 0,0 0-3,0 0 5,-7-5-10,7 5 4,0 0-4,0 0-5,-8-2-11,8 2-19,0 0-13,0 0-15,0 0-24,0 0-19,0 0-22,0 0-20,0 0-149,0 0-327,0 0 145</inkml:trace>
  <inkml:trace contextRef="#ctx0" brushRef="#br0" timeOffset="113649.414">27659 8239 20,'0'0'91,"0"0"-3,20-1 13,-20 1-2,0 0-3,15 2-1,-6-3-2,2 1-2,1 0 10,2 0-5,4 0 1,4 1-7,6-1-1,-2 0-3,3 3-6,-8-1-7,10-1-5,-4 1-3,7 1-13,-3-1-3,-5 1-7,-3-2 2,3 3-2,-3-3 2,-1 1-5,-4-1 1,0 2-7,-5-2-2,-3-1-3,-3 1-1,0 1 4,-7-2 7,10 0 7,-10 0 2,9 0-1,-9 0 1,0 0-8,8 0 3,-8 0-8,0 0 0,0 0-5,0 0 0,0 0-7,0 0-8,0 0-10,0 0-15,0 0-20,0 0-24,0 0-32,0 0-14,0 0-40,0 0-29,0 0-163,0 0-360,0 0 159</inkml:trace>
  <inkml:trace contextRef="#ctx0" brushRef="#br0" timeOffset="114868.164">27796 8436 46,'0'0'83,"3"-8"-7,-3 8-5,6-6-4,-2 1-3,-4 5-4,6-10 2,-3 6-11,-3 4-6,7-6-2,-3 4-3,0-4 4,-4 6 3,8-5-12,-3 3 3,-5 2 3,10-4-3,-10 4-10,10-2-2,-10 2-2,8-2 7,-8 2-5,0 0-3,11 2 5,-11-2 8,6 3 10,-6-3-12,4 7 9,-4-7-4,3 10 1,-1-4-1,-1-1-4,0 7 1,1-7 0,-1 7-5,-1-3-1,1 2 6,-1-2-5,1 3-2,-2-2-1,0-1-3,0 2 1,-1-1-1,1 1 11,0-3-7,-1 2 4,0-4 2,-1 2 1,1-3 2,-1 2-3,0 1 0,3-8 0,-7 9-3,4-7-1,3-2-1,-5 10 1,5-10-3,-5 6-2,5-6 2,-6 6-3,6-6 3,-4 5 0,4-5 1,-8 5-1,3-3 2,5-2 0,-10 7-2,3-7 1,7 0 0,-13 5-3,5-1 0,0 0 0,-2 0-1,1 1-3,1 2 3,-2-3 0,1 2 4,0 1-5,1-1 1,-2 3 0,1-4-1,3 4 0,-3-1 8,3 1-12,-1 1 3,0-1-3,0 1 0,0-2 3,3 3-6,0-4-2,0 1 0,1 1-4,1-3 0,1 3 2,-2-4 6,3-5-12,-1 17 4,-1-11-2,2-6-3,0 9-4,0-9 6,0 0-5,-1 12 10,1-12-9,1 8-1,-1-8-2,0 0 3,0 8-5,0-8 11,0 0-8,2 6 2,-2-6-4,0 0 2,0 0-3,0 0 3,5 4 2,-5-4-6,0 0 2,0 0-1,0 0 1,14-5 1,-14 5-1,10-7 1,-5 5-4,-5 2 1,12-4 1,-7 1 1,-5 3-2,14-2-2,-8-1 1,1 0 6,-7 3-6,16-7 3,-9 4-5,2 1-1,-3 0-1,-6 2-1,14-4 1,-7 4 2,-7 0 1,12-3 3,-12 3-5,11 0 4,-11 0-2,9 0 0,-9 0 1,11 3 2,-11-3-2,10 3 2,-5-1-1,-5-2 1,11 3 1,-5 0 3,-1-1-3,0 2 0,2-3 0,-1 2-2,-6-3 4,11 4-3,-4-1-3,-7-3 5,11-2-2,-11 2 0,13 2 1,-13-2 2,12-2 4,-7 0-8,-5 2-1,12-3 5,-6 0-2,-6 3-1,7-5 1,-2 3 1,-5 2 0,8-4 1,-8 4-3,9-7 0,-5 3 3,-4 4-14,0 0-18,5-9-22,-5 9-12,4-10-21,-4 10-21,2-8-32,1 2-22,1 1-45,-4 5-181,5-12-416,-4 7 185</inkml:trace>
  <inkml:trace contextRef="#ctx0" brushRef="#br0" timeOffset="115407.2265">28611 8189 155,'0'0'166,"0"0"-14,0 0-9,0 0 5,14-10 1,-14 10-4,18-1 2,-10 0-15,1 1-11,1-2-11,4 4-12,-1-2-7,5-2-10,-5 4-7,2-4-10,-3 1-8,-2 1-16,1-1-22,1 2-25,-2-1-23,1 0-26,-3 0-36,-8 0-39,15-2-36,-15 2-102,9 0-289,-9 0 129</inkml:trace>
  <inkml:trace contextRef="#ctx0" brushRef="#br0" timeOffset="115649.414">28628 8272 1,'0'0'119,"-3"5"1,3-5-14,0 0 15,0 0 0,0 0 2,6 12-2,-6-12 3,9 2-2,-9-2-5,12 2-8,-4-2-6,1 0-5,2 0-7,1-3-7,2 4-7,-4-2-8,2 1-10,0 0-6,0-1 0,1 2-11,-2-2-18,-11 1-24,14 1-27,-7-1-37,-7 0-30,15 0-26,-8-1-36,-7 1-110,11 1-289,-11-1 128</inkml:trace>
  <inkml:trace contextRef="#ctx0" brushRef="#br0" timeOffset="116485.3515">29071 8247 19,'0'0'118,"0"0"-10,0 0 1,0 0-5,12-9 1,-12 9-10,8-7-5,-8 7-5,8-6-2,-2 3-4,-1-2-4,2 2-11,-1-3-6,2 2-9,-1-1-4,-2 1-2,3-2-1,0-1-7,-1 2-2,1-2-2,-2-1-2,2 2-5,-1-2 1,1 0-8,-3 0 1,2-2 4,1 1-11,-2 0 4,-1 1 3,0-2-5,0 2-8,0-3 11,-3 2-8,2 0-3,0-1 1,-1 0-2,-1 1 3,1 4-4,-2-3 2,-1 8 1,3-11 1,-3 11-1,4-7 7,-4 7 2,1-7 0,-1 7-1,0 0-5,0 0-2,0 0 3,0-8-6,0 8 2,0 0 1,0 0-4,0 0 6,0 0-3,0 0-6,0 0 6,0 0 2,-12 20 1,10-15 6,-1 2 12,-1-1-4,2 2 1,-1 1 5,-3 2 3,2 0 0,-2 4 4,1 0 5,-1 1 1,1 0 3,-2 2 0,0-3 2,2 4-6,0 1 5,0-2 1,-1 1 1,-1-1-1,2-1-9,-1 0 8,-1 2 5,2-1-12,1 0-3,1-2-2,-3 2 0,4-5-3,-1 1 0,-1 2-5,2-4 3,-3 0-2,2-1-4,-1-1 0,2 0-5,1-1-3,-2 1 1,0 0 2,0-1-4,1-2 0,1 0 1,1-7-7,-3 11 6,3-11-7,-2 7-2,2-7-13,-2 8-15,2-8-15,0 0-22,-3 6-27,3-6-30,0 0-35,0 0-38,0 0-43,0 0-143,0 0-406,0 0 179</inkml:trace>
  <inkml:trace contextRef="#ctx0" brushRef="#br0" timeOffset="116852.539">29467 8361 166,'0'0'186,"-1"8"2,1-8-2,-2 14-12,-1-2-5,-1-4-11,2 1-12,-1 1-11,-1 1-15,1 1-7,-1-1-7,-1-2-16,-3 3-7,2-3-11,-2 2-5,1 0-8,-1-2-18,0 0-19,-1-1-17,1 1-24,-2-1-30,1-2-18,0-1-37,-1 0-30,4-2-31,-3 1-127,2-2-315,7-2 139</inkml:trace>
  <inkml:trace contextRef="#ctx0" brushRef="#br0" timeOffset="117719.7265">29806 8018 47,'0'0'102,"0"0"-18,7-5 9,-7 5-2,0 0 4,0 0-2,0 0 6,0 0-2,0 0 8,-7 23-3,5-15-5,-4 1 3,0 1-7,0 2-9,-1-1-3,-2 4-7,-1-1-4,3 1-7,1-5-5,-1 1 1,-2 3-6,2-4-5,0 0-6,0 0-2,1-2-5,0 0-5,-1-2 1,2 1-2,1-3-6,0 2-1,4-6-4,-7 6 3,7-6-1,-4 6 0,4-6-4,0 0-3,-6 5-1,6-5-5,0 0-5,0 0 3,0 0-2,0 0-6,0 0 4,0 0-9,0 0-8,16-15 3,-16 15-4,12-7 0,-7 4-4,1-1 1,0 0 2,1 1-9,1 1 5,2-3 6,-3 4 0,2-3-4,0 1 5,0 2-1,1-1-2,-3 0 5,-7 2 6,15-1-7,-7 1 7,-8 0-1,11 1 0,-4 0 2,-1 2 0,1 1-2,-1 1 1,-1 0 6,0 0-9,0 1 7,-1 3-5,0-2 8,-2 4 2,2 0-6,-4 1 3,0 0-1,0 0 7,-1 0-2,1-2 2,-3-1 11,3 2 5,-2-2 4,-1-1 1,-2 0 2,2-1 0,-3 2 9,1-2 2,1 0 2,1-2 0,-5 2 6,2-2-3,-2 1 1,3-2-8,-4-2-2,1 1-1,2 2-5,-2-2 1,0-2-2,8-1-3,-15 3-5,4-3 2,11 0-4,-16 0-1,9 1-1,7-1 0,-13 0-1,13 0-6,-13 0 6,13 0-3,-8 0 0,8 0-3,0 0 1,-10-1-2,10 1-1,0 0-2,0 0 1,-9-4-4,9 4 0,0 0 0,0 0-3,0 0-1,0 0 3,0 0-10,0 0-6,0 0-1,-9-4-10,9 4-10,0 0-9,0 0-20,0 0-13,0 0-12,0 0-22,0 0-30,0 0-27,0 0-24,0 0-104,0 0-321,0 0 142</inkml:trace>
  <inkml:trace contextRef="#ctx0" brushRef="#br0" timeOffset="118391.6015">29902 8011 70,'0'0'107,"0"0"-16,-5-5 1,5 5-3,0 0 13,0 0-8,0 0-2,0 0-6,0 0-5,0 0 7,0 0-3,0 0-2,0 0-4,0 0-5,0 0-3,0 0-12,0 0 2,0 0-6,0 0 2,0 0-6,0 0 7,0 0 7,18-3-6,-7 3-12,0-1 27,2-1 4,4 2 0,2-1 0,1-2 0,0 3-6,2-1-5,-1 1-2,-1-1-5,-3-2-5,1 2-7,-2 0-3,0-2-8,-2 3-2,-1 0 0,0-1-4,-3-1-5,-3 1 6,-7 1-10,12-1-2,-12 1-2,11-1-4,-11 1 1,0 0-9,11-2-11,-11 2-16,0 0-22,8-1-32,-8 1-44,0 0-43,0 0-32,0 0-39,0 0-123,0 0-385,0 0 171</inkml:trace>
  <inkml:trace contextRef="#ctx0" brushRef="#br0" timeOffset="127450.1953">24314 10260 31,'0'0'92,"0"0"-4,0 0 0,0 0-6,0 0 4,0 0-2,0 0 6,0 0-2,0 0 1,0 0-5,0 0 4,20-11-8,-14 7-1,-1-2-7,0 2 3,3-4-3,-1 3-4,2-3-8,-1 0-1,2 0-1,-2-1-6,2-1-3,-1 0-9,4-1-2,-2 0-7,-1 3 1,-2-2-2,5-1-3,-4 0 1,1-1-11,-2 3-1,-1-1 1,1 1-3,0-1 2,-2 0-6,-1-1-7,0 1 4,0 1-3,-2 3-3,1-2 1,2 1-2,-2-4-3,0 5 3,-3 0-3,2 1-3,-3 5 2,2-10 0,-2 10 1,3-7-1,-3 7 5,0 0-5,0 0 0,0 0 2,0 0 0,-3-11-3,3 11-3,0 0 0,0 0 7,0 0-4,0 0-1,0 0-2,0 0 2,0 0 3,-13 17-1,11-9 3,-2-1 6,0 3 2,0 2 5,-3-3 0,3 7 3,-3 1 1,2 3 8,-2-2-4,-1 2 6,0 4 0,-1-2 3,4-3 2,-2 0-5,2 0 6,1-1-2,-1-1-2,2 0 1,-1-1 0,2-3-2,-2-1-2,1-1-1,1 2 1,0-2-5,2-2-3,-1 0 0,0-1-1,1-8-2,-1 12-2,1-12 2,1 11-3,-1-11-2,0 0-5,-3 8-5,3-8-8,0 0-5,-1 7-5,1-7-9,0 0-4,0 0-21,0 0-19,0 0-29,0 0-28,0 0-20,0 0-31,0 0-121,0 0-324,0 0 144</inkml:trace>
  <inkml:trace contextRef="#ctx0" brushRef="#br0" timeOffset="128200.1953">24608 10175 8,'0'0'93,"0"0"8,0 0-28,0 0 1,0 0 7,0 0-13,0 0 0,13-13 2,-13 13-3,7-8-4,-3 4 4,3-2-7,-1 2-2,3-1 0,0-1 4,0-1-5,1 0-5,-3 0-5,3 0 1,-1-1-4,0 1-6,-2 1-3,2-2-6,0 0-4,-2 0-1,1-2-5,0 2-1,0-1-4,-2 1 7,2-1-5,-1 0 0,-1 3-2,0-4-5,-2 2-2,0 2 1,1-2-2,-3 3-1,1-2 0,-1 2 3,-2 5-2,3-12-4,0 8-3,-3 4 7,2-8-5,-2 8 1,3-5-3,-3 5-1,0 0-1,0 0 5,1-7-5,-1 7-3,0 0 3,0 0 3,0 0-3,0 0 0,0 0 3,0 0 6,0 0 8,-14 15-3,14-15 3,-5 12 1,3-6 4,-2 0 6,1 6 6,-1 0 3,1-1 2,-2 0 1,0 4-2,1-1 2,-3 2-6,3-1-1,-1 2 3,-2-1 0,2 1 2,3-1 1,-5 0-2,5 1-3,-2 0-1,1-2 1,-2 0-4,3-3-1,0 2-4,1-3 0,0 2-3,0-1-1,-1 0 2,1-3-4,2 2 1,-2-2-3,1-3-3,0-6 3,1 13-6,-1-13 2,0 10-2,0-10-2,0 8-3,0-8-9,0 0-10,0 10-11,0-10-8,2 4-17,-2-4-17,0 0-9,0 0-17,0 0-19,3 6-26,-3-6-46,0 0-100,0 0-308,0 0 136</inkml:trace>
  <inkml:trace contextRef="#ctx0" brushRef="#br0" timeOffset="129122.0703">24398 10628 83,'0'0'102,"0"0"-12,0 0 0,0 0-3,0 0 1,0 0-5,0 0-3,0 0-8,0 0 3,0 0-12,0 0 5,0 0-2,0 0-4,0 0 0,0 0 1,0 0-2,0 0 1,0 0-5,31 1 0,-18-2-5,0 2-1,-1 0-5,7-1 3,2-1-4,1 1-2,-1-1-1,9-1-3,-1 5 2,1-3 0,-2 0-5,0 1-2,-1-1-3,1-1-2,0 1-1,-1 0-6,1-1-5,-6 1 2,-1-2-4,0 1-1,2 2-1,-3-1-2,-1 0-4,0 0 4,0 0-5,-6 0 1,0 0-1,0 0-2,-1 2-1,-3-1-1,2-1 3,-2 0-5,-3 1 1,-6-1-1,13 1 4,-13-1-5,9 0 1,-9 0 0,0 0 0,9-2 2,-9 2-2,0 0 2,8 2-6,-8-2-8,0 0-4,0 0-10,0 0-13,0 0-12,9 0-15,-9 0-8,0 0-23,0 0-21,0 0-28,0 0-121,0 0-288,0 0 127</inkml:trace>
  <inkml:trace contextRef="#ctx0" brushRef="#br0" timeOffset="130356.4453">24345 10917 48,'-3'-5'87,"3"5"0,0 0 4,-2-8-20,2 8-9,0 0 6,0-10-8,0 10 2,0 0 2,2-9-6,-2 9-7,1-8 1,-1 8-1,3-8-1,-3 8 4,4-7-11,-4 7 4,4-7-7,-4 7-1,2-6-5,-2 6-3,8-6 0,-8 6 0,8-4-7,-8 4 0,7-4-2,-7 4-1,9-3-1,-3 1-7,-6 2 6,9 0-5,-9 0 0,10 2-11,-10-2 6,10 4 2,-7 0 0,-3-4-5,8 9-1,-4-5 5,1 1-6,-2 2-1,1 0 3,-1-1 0,1 2-6,-1-2 3,-1 1-1,1 1 7,-2-1-6,-1-7 2,3 12 1,-2-4-3,-1 0-2,0-8 3,0 11 7,1-4 3,-1-7-8,-2 12 8,0-4 0,2-8 4,-3 10 0,-1-2-6,1-3 0,3-5 2,-6 9-8,3-6 2,3-3 0,-4 8 1,4-8 2,-5 7 1,5-7-7,-6 5 8,6-5-7,-9 5 4,9-5 6,-9 3-2,9-3-2,-10 3 1,3-2 4,7-1 3,-14 5-5,9-3 6,-2 2 2,-1 0-2,-2 1 0,2 0 7,0-1-4,1 4 3,-1-2-2,2 0 3,-1 0-1,2 2-2,-2 0-1,1-1-4,1 0 4,1 0-8,1 0 7,0-2-6,-2 4-2,1 0 0,0 0 1,3-2-2,0 0 2,-1 1-6,2-8 0,-1 12-3,1-6 3,0-6-2,0 12 0,0-12-2,0 12-1,1-7 0,-1-5 2,2 11 3,-2-11-8,1 9 2,-1-9 0,3 6-2,-3-6 3,0 0-5,2 6 1,-2-6 2,0 0-5,0 0 1,0 0 0,12 0-4,-12 0-4,0 0-4,12-6 1,-6 2-1,-6 4 0,13-4 1,-6 2-3,1-1 2,-1-2 2,0 3-2,-7 2-2,11-5 3,-4 3 1,-7 2-2,11-3 7,-5 2 1,-6 1 1,11-2-3,-11 2 2,14 2-2,-14-2 3,9 1 0,-9-1 4,10 0-1,-10 0-1,9 4 4,-9-4 6,10 3 2,-5-2-3,-5-1-1,12 4 0,-12-4-2,7 3 1,-7-3-1,7 4-5,-7-4-4,0 0-7,6 2-9,-6-2-12,0 0-6,5 4-19,-5-4-11,0 0-27,0 0-18,0 0-42,0 0-131,0 0-310,0 0 138</inkml:trace>
  <inkml:trace contextRef="#ctx0" brushRef="#br0" timeOffset="130653.3203">24626 11182 90,'0'9'173,"0"-9"-9,-3 11-1,3-5-10,0-6-7,0 11-5,-2-1-7,2 0-11,-2-2-11,1 0-7,-1 1-15,-1 2-7,0-4-6,1 0-13,-1 1-10,-2-1-15,2-1-12,0-1-20,3-5-24,-6 9-31,4-4-34,2-5-34,-6 6-31,6-6-110,-8 4-276,8-4 123</inkml:trace>
  <inkml:trace contextRef="#ctx0" brushRef="#br0" timeOffset="131481.4453">24916 10814 76,'0'0'115,"0"0"14,0 0 2,-13 17 3,11-9-1,-2 2 4,0-1 3,1 4-1,-1-2-4,-2 4-7,0 2-11,1-3-6,-2 1-13,2-5-8,1 2-9,0-1-6,-2 2-8,2-3-6,0-1-5,1-2-4,-3 2-5,4-3-5,-1-1-4,3-5-5,-2 8-2,2-8-3,-5 4-5,5-4-1,0 0 0,0 0-10,-1 9-2,1-9-6,0 0-7,0 0-3,0 0 1,0 0-7,15-15-2,-15 15-6,7-11-2,-3 9 0,1-3 2,2 0-5,-2 0-3,0 0-1,1 2 0,0-1 0,1 2-4,-1-1 6,-6 3 4,13-6 1,-7 5-1,-6 1 0,11-3 1,-11 3 7,8 4-3,-8-4 4,9 8 1,-7-3 6,3 0-2,-4 2 7,2 0 3,1 1 8,-2 2 0,0 0 0,-1 1 3,-1 0-5,1 0-1,-1 2 2,0-4 9,0 1-8,0 0 3,-1 1 6,0-1 5,-1-3-6,0 0 6,2-7-1,-3 12 1,1-6 1,2-6 2,-8 8 3,4-4 0,4-4-2,-9 4 1,4-2-2,5-2 3,-12 0-5,12 0-2,-13 0-1,13 0-5,-12-2 2,5 0 1,7 2-5,-13-3 0,13 3-4,-9-2-1,9 2-4,-9-2 5,9 2-2,-8-5-2,8 5 1,-5-4 2,5 4-4,0 0-4,0 0 0,-8-2-2,8 2-6,0 0-9,0 0-7,0 0-7,0 0-8,0 0-9,0 0-15,0 0-22,0 0-18,0 0-19,0 0-25,0 0-17,0 0-141,0 0-330,0 0 146</inkml:trace>
  <inkml:trace contextRef="#ctx0" brushRef="#br0" timeOffset="132036.1328">24986 10793 84,'0'0'85,"0"0"-1,-10 0-4,10 0 7,-9 3-1,9-3 1,-6 2-8,6-2-1,0 0-1,0 0-1,-7 4-3,7-4 4,0 0 1,0 0 0,0 0 5,0 0 2,0 0-7,0 0 2,0 0 4,0 0 1,0 0 1,0 0 4,9 12 6,-9-12-5,10 3-5,-5-1-2,-5-2-4,12 5-12,-5-3-1,-7-2-11,13 1-3,-5 1-7,-1-1-4,0 1-12,-7-2-9,10 3-16,-10-3-16,11 1-17,-11-1-22,8 3-21,-8-3-34,7 1-18,-7-1-39,0 0-42,0 0-122,13-4-352,-13 4 156</inkml:trace>
  <inkml:trace contextRef="#ctx0" brushRef="#br0" timeOffset="132887.6953">25292 10484 82,'0'0'97,"0"0"-7,0 0 4,0 0-7,0 0-1,0 0-3,0 0-5,0 0 3,0 0-1,0 0 11,0 0 10,0 0-3,0 0-5,0 0-1,0 0-4,0 0 3,12 2 2,-12-2-2,12 2-4,-12-2 2,14 0-5,-3-2-4,6 1-3,-3 1-5,4-1-8,1-2-4,2 2-9,-2 0-2,1 0-9,-1-1-2,-1 1-9,0 1-11,-1-1-16,-5 1-12,0 0-15,-1 0-14,-3-1-21,-8 1-20,13 1-20,-13-1-28,11-1-25,-11 1-19,8 2-124,-8-2-318,0 0 140</inkml:trace>
  <inkml:trace contextRef="#ctx0" brushRef="#br0" timeOffset="133231.4453">25315 10617 84,'0'0'101,"0"0"5,0 0-3,10 7 2,-10-7-4,0 0 11,13 1-13,-13-1 4,11 0 0,-4 0 3,-7 0-2,12 1 5,-2-1-2,0 2-6,2-1-14,-2-1-7,1 1-4,-1-1-4,-1-2-10,-9 2-7,19-2-11,-13 2-5,3 0-17,0 0-7,0 0-16,-9 0-15,13 2-8,-6-1-27,-7-1-13,11-1-25,-11 1-14,10 0-15,-10 0-12,0 0-120,13-2-272,-13 2 121</inkml:trace>
  <inkml:trace contextRef="#ctx0" brushRef="#br0" timeOffset="134247.0703">25837 10147 86,'0'0'88,"0"0"-2,0 0 9,0 0-1,0 0 0,0 0 11,0 0-11,0 0-14,0 0 7,0 0-6,0 0-3,21-12-10,-16 7 2,1 0-9,2-1 1,-1 2-4,0-3-10,-1 0-5,2-1 1,1 1-5,-1-3-5,-1 2-5,0 0-4,-1-2-8,0-1 1,1 3-7,-2-2-6,1 0-5,1-1 4,-1 1-8,-1-1-1,0 4-2,0-3-2,-1-1 5,1-1 0,-1 4-3,-3-4-1,2 5-1,-2 0 3,1-1 5,-1 1 2,-1 7-5,2-9 8,-2 9-4,3-7-2,-3 7-2,0 0 2,0-10-1,0 10 0,0 0 6,0 0-7,0 0 3,0 0-8,0 0 1,0 0 3,0 0 4,0 0 5,0 0-7,0 0 4,0 0 5,0 0 1,0 0-2,0 0 11,-1 29-2,1-29 2,0 13 7,-2 0-2,1-1 8,0 0 1,-2 5 3,1 0-2,0-2-5,0 4 5,1-2 0,1 1-3,-3-2 0,2 2-5,1 1 5,-4 0-7,3-2 0,-1 4-1,0-2-7,1-2 2,-2-2-4,2 4 3,-1-4-4,1 1 1,0-3-1,-2-1-3,2-2 2,0-1-1,-1 1-3,1 0 3,0-3-5,0-1 1,1-6 1,-3 11 5,1-5-6,2-6-5,-2 9-7,2-9-11,-2 5-9,2-5-7,0 0-11,-3 7-18,3-7-9,0 0-23,0 0-23,0 0-24,0 0-126,0 0-289,0 0 129</inkml:trace>
  <inkml:trace contextRef="#ctx0" brushRef="#br0" timeOffset="135598.6328">26132 10206 40,'0'0'100,"0"0"-10,0 0 3,0 0-3,0 0 4,8-21-5,-8 21-3,5-9 7,-1 7-2,-4 2 2,6-12-2,-2 8-8,-1-3-2,1 3 3,-1-2 6,1 0-6,2-2 6,-2 0-4,2 0-8,-1-2-4,-1 0-8,-1 1-7,3-1-1,0 1 0,-1 1-9,1-4-5,0 2-5,0 1-3,0-1-2,2-1-6,0-3 0,-3 3-4,-1 1-2,1-2-3,-2 1-2,3 1-7,-4-1 3,2 4-2,-1-3 1,-2 4-2,-1 6 0,2-13-3,1 8-3,-3 5 4,3-10-3,-3 10 2,0 0-4,1-11 1,-1 11-3,2-4 4,-2 4-5,0 0 3,0 0-4,3-9 2,-3 9-1,0 0-4,0 0 3,0 0-5,0 0 0,0 0 0,0 0 4,0 0-1,0 0-2,0 0 2,0 0 0,0 0-1,-8 24 4,6-18 2,2-6 3,-2 17-1,1-3 4,-4 0 2,2 3 3,1 0 2,-2-2-2,1 3 2,-1 0-3,1-1-1,0 0-2,2-4 2,-1-1 1,0 0-2,0 3 0,0-2 4,1-1-4,1-1 4,-1 2-3,-1-4 1,1 2-4,0-2 3,0 1-1,-2-1-1,2-3 0,1-6-2,-3 14-3,2-8 3,1-6 1,-1 13-2,0-8-1,1-5-3,-2 8 5,2-8 0,0 9-6,0-9 1,-2 8-9,2-8-4,0 0-7,-2 7-8,2-7-9,0 0-12,0 0-10,-2 6-19,2-6-13,0 0-20,0 0-26,0 0-36,0 0-18,0 0-113,0 0-325,0 0 145</inkml:trace>
  <inkml:trace contextRef="#ctx0" brushRef="#br0" timeOffset="136387.6953">26462 9881 41,'0'0'68,"0"0"0,0 0-2,0 0 0,0 0-7,0 0-1,0 0 3,0 0 1,0 0 0,0 0-5,0 0 8,-9 12 7,9-12-2,-5 9 8,3-1-2,-4 0 4,4 1-1,-3 3 1,-1 2-3,2 2-3,-4 0-11,1-1-2,2 2-2,-1 0 0,1 0-1,2 0-4,-1-1-2,-2-1-5,3 1 1,1-1-2,-1 1-3,2-4-2,1-1-1,0 1-2,0 0-7,-3-2-2,5 0-2,-4-1-1,2 1-4,2-2-2,-1 0 0,0 0-3,-1-8-2,3 9-2,1-4-1,0-1 0,-4-4 0,9 5-4,-3-3-3,-6-2-3,10 1-3,-2-1-1,-8 0-3,15-3 4,-5-1-7,-2 1 4,2-1-2,-2-2 2,1 0-6,0-2 0,1 0 4,-2 0 1,-1-2 0,2 2-3,-2-1 3,4-3-1,-4 2 0,3-5 4,-3 1 2,0 2-4,-1-3-2,-1 0 2,0 0 2,-1-3 1,1 3-1,-2-3 1,0 1 0,-1-1 3,1 1-3,-3 2 1,1 1 1,-1 0-1,-1 2 1,1-1-5,-3 1 1,2 1 0,-2 1 1,-1 1-1,1 0 1,-1 2 1,0 0-1,-1 0-4,5 7-4,-8-8-6,3 6 2,0-2-15,5 4-11,-14-3-4,14 3-3,-17 4-9,9-1-12,-3 2-17,1 3-13,0-1-15,-2 0-11,-1 3-23,1 2-82,0 1-247,3-4 110</inkml:trace>
  <inkml:trace contextRef="#ctx0" brushRef="#br0" timeOffset="137231.4453">25928 10505 57,'0'0'69,"0"0"-5,0 0 2,0 0-6,0 0 2,0 0 7,0 0-2,0 0-2,0 0-5,0 0 0,0 0 1,0 0 6,0 0-5,0 0-3,0 0 3,0 0-10,0 0 8,33 2-15,-24-2 5,4-2-1,-2 2-1,5 0-5,-3 0 2,7 0-1,0 2-1,-2 1-1,3-3-7,0 3-3,0-3 1,1 1-1,-1 2-6,10-1 2,-10 1 0,7-1-9,-7 0-3,0-1 1,-2 1 0,3-2-7,-1 0 5,0 1-2,1-1-1,-2 1 5,2-1-1,-3 0-6,0 3 2,-4-1-3,1-2-2,-3 0-2,-1 3 4,0-3-2,-3 0 2,1 0-4,-2 0 9,-8 0-4,14 0 6,-14 0 0,10 0-2,-10 0 4,0 0 0,11 0 5,-11 0 2,0 0-3,8 0-6,-8 0 3,0 0-7,0 0-5,0 0-4,8-3-13,-8 3-10,0 0-14,0 0-19,0 0-20,0 0-12,0 0-26,0 0-34,0 0-134,0 0-302,0 0 134</inkml:trace>
  <inkml:trace contextRef="#ctx0" brushRef="#br0" timeOffset="138301.7578">25997 10727 28,'0'0'82,"0"0"6,0 0-7,4-14 0,-4 14-19,0 0 10,2-12-8,-2 12 12,5-9-5,-5 9-6,4-10-8,-2 7 2,-2 3-3,3-7 1,-3 7-5,7-8-8,-7 8-2,7-7 0,-7 7-11,7-4-1,-7 4 3,6-5-5,-6 5-9,7-3 4,-7 3-1,7-2 1,-7 2-1,0 0-4,13 0-5,-13 0 5,8 3-5,-8-3 4,8 6 1,-5-3-1,-3-3 1,8 10-1,-7-3-2,2 1-4,-2-2-3,2 2 7,-2 1-11,1 0 5,-2-1-2,2 1-2,-2-2 0,0 3 2,0-10 5,-2 13 6,2-5-6,0-8 1,0 9-5,0-9 6,-2 10-6,2-3 7,0-7 2,-4 10-3,1-5 0,3-5-2,-5 9-1,5-9 0,-7 7-2,4-2-1,3-5 6,-6 7 0,2-3-2,4-4 3,-9 8-2,4-5 4,-1 2 3,-1-1 2,2 1 0,-3-1 4,-1 4-4,3 0 1,-3-2 6,3 0 3,-3 3 9,4-3-1,-2 1-4,1 2 2,-1-1 4,0-1-2,2 2-3,0-1 2,-1 1 0,2-1-5,1-1-5,0-2 1,1 2-4,-2-2-1,4-5 2,-5 10-10,2-6-2,3-4-3,-4 8-1,4-8 6,0 0-7,-1 7-5,1-7 5,0 0 0,0 0-1,0 0-5,0 0 9,0 0-7,0 0 4,0 0-7,0 0-4,24-7-2,-24 7-3,8-8 0,-4 5-9,2-1-6,-1 1-2,3-1 4,0-1-5,-2 1 1,-1-2-1,5 4 2,-3-2 2,-1 1-3,-6 3 4,13-5 0,-7 2 4,-6 3-3,9-1 5,-9 1-3,8 0 7,-8 0 0,0 0 4,0 0-4,11 4 5,-11-4 4,5 4 2,-5-4 2,7 5 0,-7-5 0,4 5-1,-4-5 0,5 4 1,-5-4-1,4 4 0,-4-4 1,0 0 2,0 0-4,0 0 0,7 5 0,-7-5-7,0 0-9,0 0-9,0 0-23,0 0-16,0 0-13,0 0-31,11-10-23,-11 10-30,3-7-151,-3 7-335,4-10 147</inkml:trace>
  <inkml:trace contextRef="#ctx0" brushRef="#br0" timeOffset="138981.4453">26382 10660 25,'0'0'103,"0"0"22,0 0-3,0 0-8,-11 17 8,7-8-3,3 0 13,-2 3-12,-1-1 1,-1 0-15,1 0-1,-2-1-6,3 1-6,-1 1-6,-2-4-9,0 1-6,3-1-4,0 1-1,-1-2-5,0-2-7,4-5 0,-5 11-10,1-7-4,4-4-5,-5 6 2,5-6-8,-1 7-3,1-7-1,0 0-2,-5 4 1,5-4-2,0 0-8,0 0-2,0 0-2,0 0-4,0 0 0,0 0-6,0 0 1,0 0-8,18-12-5,-18 12 3,10-7-4,-5 4 1,2-4-9,-1 4 4,0-1-3,-1-1 2,1 2 3,0 1-3,-6 2 1,11-3 6,-11 3-6,9-1 5,-9 1 3,0 0 3,12 6-1,-7-3 3,-1 2 6,-2-1-2,2 1-1,0 2 0,-1-2 2,0 5 5,-1-1-2,2-1-1,-3 2 3,-1 2 1,2-4 2,-1 1 3,-1 1 0,0 2-4,-1-3 3,-1 0-1,1-3 4,-3 4 5,1-1 0,-1-2-2,2-1-5,-3 0 9,2 1 3,-1-2 5,-2 0-5,1-1 2,0 0 0,5-4 7,-11 4 0,3-1 4,8-3 0,-15 3-2,8-3-6,-2 1 7,9-1-5,-14 0 0,14 0-8,-12-3 5,5 2-4,7 1-1,-12-5-8,12 5 2,-9-3-6,9 3-1,-7-5-2,7 5-3,-4-4-1,4 4-1,0 0 2,-8-3-9,8 3 0,0 0-1,-4-5-9,4 5-11,0 0-12,0 0-15,0 0-17,0 0-19,0 0-11,-8-4-26,8 4-11,0 0-13,0 0-27,0 0-21,0 0-118,0 0-338,0 0 150</inkml:trace>
  <inkml:trace contextRef="#ctx0" brushRef="#br0" timeOffset="139567.3828">26419 10674 70,'0'0'131,"0"0"-5,0 0-6,0 0-4,0 0-7,0 0-6,0 0 3,0 0-5,0 0-3,0 0-1,0 0-1,0 0-4,0 0-3,0 0-5,0 0-1,0 0-1,8 16 0,-8-16 2,0 0-2,0 0 0,0 0 3,4 7-9,-4-7 5,0 0-3,6 6 4,-6-6-8,7 5-10,-7-5-7,8 5-1,-8-5-6,10 2-6,-5-2-6,-5 0-2,0 0-10,17-3-7,-10 3-16,-7 0-11,13-1-17,-13 1-16,13-4-21,-7 4-13,-6 0-31,11-1-13,-11 1-28,10-3-18,-4 1-31,-6 2-131,8-6-354,-8 6 158</inkml:trace>
  <inkml:trace contextRef="#ctx0" brushRef="#br0" timeOffset="140239.2578">27024 10413 61,'-10'-1'141,"10"1"5,0 0 5,-6-2-3,6 2-1,0 0-3,0 0-8,0 0-2,0 0-1,0 0-7,0 0-3,0 0 3,0 0 1,0 0-5,0 0-1,0 0-3,0 0-4,35-2-3,-23 1-2,3-1-11,2 0-5,5 0-5,-2 2-9,1-3-9,-1 0-4,2 1-10,-4 0 0,1 0-11,0-1-8,-2-1-15,-2 2-7,-2 1-7,-2-2-9,2 1-9,-3 0-11,0-1-11,-3 3-13,-7 0-16,13 0-17,-13 0-21,7-2-20,-7 2-23,0 0-30,8-3-31,-8 3-21,0 0-120,0 0-373,0 0 164</inkml:trace>
  <inkml:trace contextRef="#ctx0" brushRef="#br0" timeOffset="140622.0703">27017 10556 56,'0'0'92,"-5"4"-3,5-4-2,0 0 16,0 0 2,0 0 0,0 0-2,0 0 7,0 0 4,0 0 1,0 0 4,0 0-2,12 12 3,-5-12 4,-7 0-1,12 2-2,-4-3 1,4 2-7,-2-1-6,4-2-2,4 2-5,-1-3-1,0 2-10,-1 1-5,0-3-10,1 3-9,-3-2-8,0 1-3,-3 0-8,2 1-6,1 0-8,-2-1-3,-1-2-10,0 3-10,-11 0-10,12-2-4,-4 2-6,-8 0-6,10-2-10,-10 2-10,8 0-12,-8 0-13,0 0-20,10 0-20,-10 0-9,0 0-38,0 0-5,0 0-17,0 0-11,0 0-146,5 4-352,-5-4 156</inkml:trace>
  <inkml:trace contextRef="#ctx0" brushRef="#br0" timeOffset="170272.4609">27804 10113 31,'0'0'45,"0"0"5,0 0-2,1-7 0,-1 7-2,0 0 2,3-7-6,-3 7 1,0 0 3,2-9-4,-2 9 3,0 0-11,2-9 17,-2 9 18,0 0-6,0 0 6,0 0-3,0 0-8,0 0 1,0 0 2,0 0-4,0 0-13,0 0 1,0 0 6,0 0 2,0 0-5,-16 14-5,13-6-1,-3 2 4,2-1 1,1 0 4,-1 1-6,-1 0 3,-1 3-3,3 1-2,-5-3-1,2 5 1,-1-2-2,2-2 2,-2-2-7,1 2-1,0 3-1,-1-4 3,2 1-8,-1-2-2,0 1 0,1 0-3,-1-3-4,1 1 2,0-2-1,0 1-3,1-3-4,2 2-4,-2-2 6,0 0-5,0 2-1,-1-2 0,1 1 2,-1 0-5,5-6 0,-6 7-2,3-2 1,3-5 1,-4 6-3,4-6 2,-4 5-1,4-5 0,0 0-1,-3 6-5,3-6 1,0 0 1,0 0 2,-3 6-1,3-6 0,0 0-6,0 0 0,0 0 5,0 0-3,0 0 1,0 0 1,0 0-3,0 0 0,0 0 1,19-4 2,-19 4-6,12-2 7,-12 2-3,14-1-2,-8 0-1,-1-2 7,-5 3-4,16 0-2,-10-1-3,-6 1 5,14 0-2,-14 0 1,13-1-1,-8 2-12,-5-1-5,14 1-1,-14-1 2,9 2-6,-9-2-10,10 1-6,-10-1 0,9 0-19,-9 0-7,9 1-12,-9-1-12,0 0-4,0 0-17,12-1-7,-12 1-8,0 0-102,0 0-248,0 0 110</inkml:trace>
  <inkml:trace contextRef="#ctx0" brushRef="#br0" timeOffset="170736.328">27941 10222 28,'0'0'79,"0"0"2,0 0-4,0 0-2,0 0 3,0 0-5,0 0 6,0 0 5,-11 22 4,10-15-12,-2-1 1,1 5 13,-1 0-4,-1 0-1,1 5 4,-4-1-7,0 2-5,2 0 1,-5 0-1,0 0-3,1 7-9,-1-7 1,0 7-4,1-7-4,-1 0-5,0 0-4,1 0-5,0 1-6,0-3 2,0 2-11,1-3 5,2 0-5,-2 0 0,3-2-3,-1-3-5,2-1-1,0 2 1,1 0-4,-1-4 0,0-1-6,1 1 3,3-6-6,-5 10-10,5-5-11,0-5-20,-4 6-15,4-6-14,0 0-27,0 0-23,-1 7-19,1-7-35,0 0-122,0 0-312,0 0 138</inkml:trace>
  <inkml:trace contextRef="#ctx0" brushRef="#br0" timeOffset="171228.5156">28080 10549 99,'0'0'99,"0"0"3,5-6-10,-5 6-13,0 0 10,0 0-6,0 0 8,8 0-3,-8 0-8,0 0-7,0 0 16,10 8 15,-8-3-6,-2-5-3,3 12-1,-2-5-4,2 3-7,-3-1-4,1 1-5,-2 3-6,1-4-10,-4 8-5,0-2-2,-1-4-4,-3 5-17,1 0-15,-1-2-16,-5 1-21,2-2-18,-1 1-23,-2-3-25,1 0-22,4-2-19,-1 0-22,0-1-100,2 0-269,-2-2 119</inkml:trace>
  <inkml:trace contextRef="#ctx0" brushRef="#br0" timeOffset="171948.2422">28595 10017 90,'0'0'110,"0"0"5,-13 22-5,9-16-24,-2 4 15,1 0 1,0 1-9,-2 3-12,0-1-9,-1-1-5,0 3-5,2 1-7,-4-2-6,3-1-6,1-3 4,1 0-5,-2 3-7,0-2 1,0-1-4,1-1-8,-1-1-3,0 1 6,2 0-10,1-3-3,0-1 3,1 0-4,3-5 0,-6 9-4,3-5 1,3-4 1,-3 6 0,3-6-8,-4 7 0,4-7 1,0 0 1,0 0-2,-1 8 4,1-8-6,0 0-1,0 0 8,0 0-5,0 0-3,12 2 3,-12-2-6,11 0 2,-11 0-2,11-3 6,-3 1-1,-8 2 5,15-1-21,-5 2 15,0-1 0,1 0-2,-1 1 4,0 0 1,-2 0-4,3-1 7,0 2-8,-2-2-3,1 3 1,0-2 7,-1 2-4,-1 0-10,0-1-19,-1-2-24,-7 0-14,10 2-8,-10-2-20,9 3-20,-9-3-88,6 3-219,-6-3 98</inkml:trace>
  <inkml:trace contextRef="#ctx0" brushRef="#br0" timeOffset="172338.8672">28737 10142 58,'0'0'88,"0"0"3,0 0 2,0 0 7,0 0-1,-12 17-8,7-10 2,0 3 4,0 0 8,-3 5-10,-1 2 9,2 1 9,-5 7-6,-2 0-8,1 1-6,0 1 3,1-1-7,-1 0-2,0 1-9,-1-6-4,1 2-6,4-5-3,2 0-5,-4-1-7,5-2-5,-2-1 0,2 0-7,-2 1-3,5-6-5,-1 3 1,0-2-5,1 0-1,1-1-3,-1-6-5,0 4 0,1 0-5,2-7 2,-4 12-5,2-7-1,2-5-3,0 0-2,0 11-11,0-11-12,-3 4-17,3-4-21,0 0-40,0 0-44,0 0-28,0 0-187,0 0-382,0 0 170</inkml:trace>
  <inkml:trace contextRef="#ctx0" brushRef="#br0" timeOffset="174050.7812">25001 12048 21,'0'0'70,"0"0"-1,24-13 4,-18 8-8,2-2-16,-1 1 3,0-1-5,1 0-5,1 1-6,-1-2-4,4-1-6,-3 1 2,0 0-1,0-2-4,1 2 3,0-1-4,-2 1-11,2 0 2,-1-1-5,-1 1 0,-2 1 5,3-3 0,-3 3-7,-1 0 3,-1 2-7,1 0 6,0 0-2,-5 5-5,7-8 12,-2 5-15,-5 3 6,0 0 1,4-7-3,-4 7 3,0 0 4,0 0 13,0 0 0,0 0 3,0 0-7,-2 20 15,2-20-7,-6 16 3,1-2-8,-1 2 5,1 1 12,-2-2-2,2 5 2,-3-2 2,1 4-5,2-2 0,-1-1-4,-1 3 2,0-3-4,2-3 6,1 2 2,-1-1 2,1 0-8,2-3-7,-1-2 2,-1 0-3,3 0-4,-1-2-1,-2 2-1,3-2 0,-2-2-4,0 1-1,2-2 3,1-7-1,-2 10-6,2-10-3,-3 8-3,3-8-2,-3 6-11,3-6-7,0 0-16,-1 8-14,1-8-38,0 0-8,0 0-23,0 0-104,0 0-240,0 0 106</inkml:trace>
  <inkml:trace contextRef="#ctx0" brushRef="#br0" timeOffset="174679.6875">25399 12031 4,'6'-8'86,"-2"3"-4,4-3-11,-1 0-5,-1-1 1,3 1-11,-2-1-5,-2 1 0,4-1-3,-4 0 2,1-1-16,0 0-2,-1 2 2,1-2-4,-1 2-10,1-2 13,0 1-6,-1-1-2,1 2-3,1-1-2,-3-1 0,1 2-4,0-1-1,-2 4 2,-2-1 6,-1 6-9,6-11-2,-3 6 3,-3 5-3,3-7-7,-3 7 3,4-6 1,-4 6-3,0 0-1,4-6 17,-4 6-16,0 0 10,0 0 2,0 0 0,0 0-2,0 0 18,0 0 2,-9 20 6,5-8-6,-1 0-1,-1 2-5,0 3 5,0 0 12,0 0-2,0 3-4,-1-4-1,2 1-5,1 3-3,-2-3 2,2 1-4,0-1 6,2 0-3,-3 0-1,3-5-2,0 3 2,-1-3-6,3-1 0,-1 0 6,0 1-6,-2-5-3,3 1-4,0-8-2,-1 11 0,1-11-1,-2 11-2,2-11-2,-1 9 0,1-9-1,0 0-5,0 9 1,0-9 1,0 0-5,0 0 5,0 0-3,0 0-5,0 0-2,3 6-22,-3-6-24,0 0-17,0 0-22,0 0-26,0 0-24,0 0-24,0 0-97,0-27-280,2 20 124</inkml:trace>
  <inkml:trace contextRef="#ctx0" brushRef="#br0" timeOffset="175226.5625">25674 11970 26,'-6'15'123,"2"3"-18,0-2 4,1 1-8,2-5-9,0 5-4,1-4-3,1-3-6,-1 2-9,2 0-9,1-2-4,3-1-6,-1 1-9,2-1 1,0-1-1,1-2-6,0-2-6,2 0 2,0-1-7,2-2 4,-2 0-1,2-1-10,0-2 2,1-1-4,4-5 3,-3 2-2,1-4-6,-1 1 5,0-1-7,0-3 5,0 0-6,-2 1 4,-1-1-3,-2-1-6,-2 3 8,-1-5-1,0 1-11,-2-2 7,1 0 1,-2 1 3,-2-2-3,-1 1-1,-3 2 11,1-1 1,-2 4 6,-1 0 4,0-3-2,-1 3-4,0 3-1,-2-4-2,1 5 0,1 0 7,-2 0-8,0 1-3,-2 2 1,0 0-4,1 3-3,-4 2 2,6 0-5,-2 2 1,-4 2-6,4 2 0,-5 4-13,0 1-11,1 2-22,0 4-11,3-1 1,-3 1-28,4 2-18,0-2-23,2 1-110,-1 0-252,4 0 111</inkml:trace>
  <inkml:trace contextRef="#ctx0" brushRef="#br0" timeOffset="175973.6328">26177 11596 85,'0'0'95,"-1"16"-5,-2-4-6,3 1 15,-1 4 2,-2 2 0,1 1 4,-1 6-7,1 3-2,0 1 3,0 0-6,-2-2-3,3 5-6,1-1-5,-3-3 0,3 5 7,3-2-3,-3 2-2,0-2-5,0 3-4,-3-3-8,3 2-5,-1-1 2,1-3-5,-4 3-3,0-3-2,2 1-4,1 0-7,-2-4-4,0-1-1,1 0-3,-1-1-2,1-5-5,0-3-1,-1 2-2,0 0-8,2-2 5,0-5-6,-1 4 2,2-5-4,-1 1-4,0-1 1,1-2 1,1-4-6,0 3 1,-1-8 0,-2 10-12,2-10-15,-2 10-8,2-10-12,0 0-12,-1 8-9,1-8-29,0 0-30,0 0-27,0 0-19,0 0-142,0 0-334,0 0 147</inkml:trace>
  <inkml:trace contextRef="#ctx0" brushRef="#br0" timeOffset="176512.6953">26228 12238 47,'0'0'68,"0"0"-3,0 0-6,14 7-7,-14-7-3,12 1-7,-6 0 9,-6-1-6,19 0 17,-8 0-10,1 0-2,4-1-3,3 0-7,0 1 1,1-2 3,1 2-5,6-2 1,0 1-8,1-2 3,2 3-2,1-2-2,-1 0 1,0-1-11,1 3 7,0-4-7,-3 3-1,2-2-1,0-1 1,-9 2-3,9-2 5,-4 1-12,-5 2 7,-1-2-3,1 2-4,-3 0-7,-4-1 2,-1 4 10,-1-1-1,-3-1-15,2 0 9,-4 2 4,-7-2-3,13 1-4,-13-1-3,8 2-1,-3 0 4,-5-2 1,0 0 6,9 3-4,-9-3-3,0 0 2,7 1 4,-7-1-10,0 0-3,0 0 4,0 0-24,0 0-18,0 0-34,0 0-49,0 0-68,0 0-207,0 0 92</inkml:trace>
  <inkml:trace contextRef="#ctx0" brushRef="#br0" timeOffset="177579.1015">26447 11679 37,'0'0'60,"-4"-6"-8,4 6 2,0 0-10,0 0 4,-3-9-8,3 9-2,0 0-11,-2-7 1,2 7-3,0 0 5,0 0-5,1-11 7,-1 11-14,0 0 2,0 0 0,3-9-5,-3 9-2,4-4 0,-4 4 4,0 0-5,0 0 1,0 0-1,10-3 0,-10 3-8,0 0 2,10 6-3,-10-6 7,6 6-2,-2-1-1,0 0-2,2 1 3,1 0 3,-1 2 0,1-1-2,-2 2-8,1-1 1,0 1 6,-2-4-1,1 4-4,1-1-1,-3 0 4,-1-3-4,0 1 6,2-1-1,-4-5 2,2 10-1,-2-10 8,3 7 13,-3-7-10,0 8-3,0-8 3,0 0 6,-3 10-3,3-10 1,-2 6 2,2-6-4,-6 5 2,6-5-8,-8 6 4,8-6 7,-8 7 4,3-5 0,5-2-6,-11 8-7,6-5 7,-3 0-5,3 2 4,-2 0 0,0 0-4,0 1 3,1-1-2,1 1-1,-3-2 4,3 1 4,-1 3 0,1-3 4,-1 2-3,-1 0-8,2 2 9,0-3-8,1 1-1,0 2 0,1-1-4,-1 0-1,2-2 1,-2 2 1,2-1 3,0-1-9,2-6 0,0 13 4,0-13-4,2 15-3,-2-11-2,0-4-2,0 8 6,0-8-4,2 9-1,-2-9-2,0 0 0,0 8-3,0-8 3,0 0 2,0 0-2,0 0 0,0 0-2,0 0-3,6 5 5,-6-5-4,0 0 3,0 0 0,15-8-1,-15 8 2,9-7-5,-2 2-2,-2 3 8,-5 2-6,11-7 1,-6 3-6,2 0 10,-2 2 6,-5 2-9,11-6 0,-8 4-5,-3 2 6,9-3 2,-9 3-4,9-1 2,-9 1-3,11-3 7,-11 3-13,9 0 7,-9 0-4,8-1 10,-8 1-4,0 0-1,13 1 0,-13-1 1,9 3 1,-9-3-1,9 4-8,-9-4 13,6 1-12,-6-1 9,0 0-2,10 2 0,-10-2-5,0 0 6,0 0-4,0 0-12,6 3-18,-6-3-8,0 0-19,0 0-19,0 0-23,0 0-34,0 0-99,9-8-252,-9 8 113</inkml:trace>
  <inkml:trace contextRef="#ctx0" brushRef="#br0" timeOffset="178287.1093">26794 11712 96,'-2'5'121,"-3"1"-1,2 3-6,-1 1-3,0-4-1,2 3-13,-2 2 4,0 0-6,2-1-9,-5 1-4,2-2 0,1-1-6,-1 1-7,3-4-5,-2 2-5,0-2 1,0 2-9,0-2-11,4-5 2,-5 9-1,3-5-7,2-4-4,0 0-7,-7 8 1,7-8-6,0 0 0,0 0-5,0 0 2,0 0-5,0 0-1,0 0 0,0 0 0,0 0-2,0 0 1,23-12-3,-16 8 1,-2-1-1,1 1-6,2 0 3,-2 0-1,-6 4-3,13-4 7,-7 1-6,1 1 5,-7 2-2,11-1-6,-11 1 3,11 2 4,-4-1 7,-2 3-10,2-1-2,-7-3-1,10 5 3,-5 0 1,3 0-4,-2 2 7,-1 0-2,-1-2-6,1 2 6,0-2 2,-1 2-5,0 0 1,0 1-2,-2-1 5,1 1-3,-3-1 0,1 0-3,-1-7 5,-1 13 0,1-13 0,-3 11 2,1-3 0,-1-4-2,-2 1-1,5-5 8,-11 10 3,4-8 6,1 1-2,-1-2 6,-1 0 5,-3 3 3,1-3-3,0-1 3,0 2 1,1 1-11,-3-3 2,12 0 0,-13 0 7,13 0-3,-11 0-1,11 0 0,-13 0-5,13 0 0,-8 0-1,8 0-3,0 0-3,-9 0-5,9 0-2,0 0 1,0 0 0,0 0-9,0 0 1,0 0-16,-11-3-16,11 3-19,0 0-21,0 0-22,0 0-21,0 0-27,0 0-14,0 0-146,0 0-326,0 0 144</inkml:trace>
  <inkml:trace contextRef="#ctx0" brushRef="#br0" timeOffset="178792.9687">26871 11626 39,'0'0'77,"0"0"2,0 0 1,0 0-5,0 0-3,0 0 0,0 0-3,0 0-1,0 0 0,0 0-12,0 0 8,0 0 10,0 0-13,0 0-4,0 0 2,0 0 8,0 0-5,0 0-2,0 0-4,0 0-5,19 16-1,-14-15 1,3 2 3,3-3-5,0 1-9,-1-1-1,4 0-8,0-1 5,0-1-5,-2 1-8,3 0-2,-4-1 1,1-1 0,-1 1-9,-4 2 3,3-5-1,1 5-6,-4-1-12,-7 1-30,10-4-26,-5 3-26,-5 1-29,0 0-40,0 0-86,0 0-260,0 0 115</inkml:trace>
  <inkml:trace contextRef="#ctx0" brushRef="#br0" timeOffset="183681.6406">26555 12391 30,'0'0'48,"0"0"-1,0 0 0,4-5-1,-4 5-4,0 0-13,0 0 8,4-7 4,-4 7-3,0 0-3,3-8 13,-3 8-1,0 0 3,0 0 7,2-5-15,-2 5 8,0 0-9,0 0 6,0 0 7,3-7 4,-3 7 0,0 0-9,0 0 9,0 0 1,0 0-4,0 0 1,0 0 6,0 0 0,0 0 3,0 0 3,0 0-4,0 0-2,0 0-6,0 0-4,0 0-2,0 0-7,-16 21 4,14-16-4,2-5-2,-9 11 0,6-6-6,-2 2-5,1-3 6,-1 2-1,1 1 3,-1-3-5,0 2-1,0 0-4,5-6-1,-6 10-4,2-6-5,0 1 3,4-5-2,-6 9-4,2-6 2,4-3-3,-5 8 1,5-8-8,-4 6 4,4-6-4,0 0 2,-5 4-4,5-4 0,0 0-1,0 0-3,0 0-3,-3 7 5,3-7-2,0 0 2,0 0-2,0 0 1,0 0 1,0 0-1,23-7 0,-23 7-2,13-1 3,-13 1-2,10-2 2,-2 2-2,-8 0 0,10-1-3,-10 1 1,12 1 5,-12-1-2,11 0-3,-11 0-3,10-1 6,-10 1-7,9 0 1,-9 0 1,10 0-3,-10 0-11,8-1-13,-8 1-15,0 0-16,10 0-3,-10 0-20,0 0-10,9-1-11,-9 1-22,0 0-8,0 0-17,11-4-115,-11 4-290,0 0 128</inkml:trace>
  <inkml:trace contextRef="#ctx0" brushRef="#br0" timeOffset="184094.7265">26713 12369 18,'0'0'63,"0"0"-4,0 0 10,0 0-8,0 0 6,0 0 1,0 0 16,0 0 5,0 0 3,0 0-2,0 0 3,0 0-3,0 0 7,-9 26 8,5-18-3,-1 1-14,0-1 0,1 1-1,-1 1-9,-1 1 0,1-1 5,-2 2-7,2-2 8,-2 5-9,2-5-10,0 1-3,-3 0-5,5 1-4,-3-1-2,1-3-5,1 0-5,0 0-3,3-3-4,-1 3-5,2-8-3,-5 13-1,3-7 0,2-6-5,-6 9-2,6-4-2,0-5-4,-3 8-10,3-8-5,0 0-14,0 0-19,-3 9-12,3-9-30,0 0-29,0 0-24,0 0-26,0 0-24,0 0-127,0 0-334,0 0 149</inkml:trace>
  <inkml:trace contextRef="#ctx0" brushRef="#br0" timeOffset="185239.2578">25036 12686 21,'18'-15'74,"-12"12"1,-1-1-9,3-3-6,-1 1 12,3-1-13,-3 2-6,1-3-1,0 0-5,1 2 4,0-3-5,0 1-9,-3 1-16,3-1 6,-1 2 3,-2-3 0,0 1-16,2 1 9,-3 2-1,-2-2-7,0 1 6,1 1-5,-1-1-2,-3 6 1,4-8-5,-4 8 0,2-9 4,-2 9-7,3-6 15,-3 6 5,4-5-10,-4 5 4,0 0 5,2-7-7,-2 7-6,0 0 4,0 0-2,0 0-4,0 0 1,0 0-7,0 0 16,0 0-1,0 0 0,0 0-2,-16 21 3,12-14 7,1 0 5,-1 3 2,0-1-4,1 3-5,-4 3 2,4-1-2,-1-2 11,-1 4 0,1 0 10,1 0-7,-1-5-1,1 3-8,0-2 4,2 0-10,-1-2 0,0 1-3,-1-1 2,2 2-8,0-3-1,-2 2 4,3-2-4,0-3-4,0-6 1,-4 13 0,3-8-6,1-5 1,0 13 3,0-13-3,-1 10-1,1-10-2,-2 7-3,2-7 3,0 0-12,0 0-17,-1 9-12,1-9-27,0 0-13,0 0-16,0 0-20,0 0-16,0 0-118,0 0-265,0 0 118</inkml:trace>
  <inkml:trace contextRef="#ctx0" brushRef="#br0" timeOffset="185786.1328">25326 12600 43,'-4'8'134,"3"1"-10,-3 0-9,0 1-5,0 0 5,3-1-19,-3 2 3,1-2-9,0 2 5,3-1-10,0-2-7,0-8-9,1 15-5,1-8-12,0 0-2,1 1-5,0-2-6,1 0-2,1-1 0,-1 0-7,1-1-10,2-1 4,-7-3-3,11 3-4,-3-1 2,-8-2 0,13-2 1,-6 1-7,2-2-5,-1-2 1,3-1 4,0 0 0,-4 0-2,4-4-7,-2 3 2,0-3 5,-1-1-4,-1 0-5,-1 1 4,2-1-5,-4 0 3,3-5 3,-3 4-3,-1 0-3,-1 0 3,2 0-3,-3 2 5,1-2-7,-2 0 3,-2 0-1,1 3-2,0-1 0,0-1 0,-2 4 4,0 1-3,3 6 2,-5-11 5,5 11-7,-8-9-3,2 7-1,6 2 3,-13-3-8,7 2-4,6 1-15,-16 1-3,5 1-7,0 3 0,1 0-14,1 1-13,-1 3-16,2 0 1,-5 1-12,3-2-12,-2 4-12,5-1-73,-5 1-205,3-4 90</inkml:trace>
  <inkml:trace contextRef="#ctx0" brushRef="#br0" timeOffset="186387.6953">25671 12492 44,'-4'6'117,"-1"2"6,3 2 1,-2-2-20,0 3 6,0 0-2,-1-2 3,1 2-10,0-1-6,3 0-11,0 1-8,0 0-9,-1 0 9,1-3-10,2 2-11,-1-10-6,0 16-2,3-8-5,-2-1-5,3-1-5,-2 0-3,2 0 4,-1-1-9,-3-5 1,8 6 0,-3-1-4,2-3-3,0-1 1,-7-1-7,14 0 3,-14 0-4,15-3-2,-6-2 1,0 1-1,1-1 0,-1 1-13,0-2 13,0-1-3,-1 1-3,-1-2 3,1 0 2,1-2 0,-1 2-5,-2-3-5,0 3 7,0-3-7,0 1 7,-2-2-8,1 3 10,-1-3-3,-3 1 1,0 1-6,2 1 1,-2-1-1,-2-1 4,0 2 6,-2 0-4,0 0-3,0 1 0,0 1 8,-1 0-5,2 1-2,-5 1 0,7 5-1,-10-8-1,5 4-3,-2 0-4,0 2-13,-1-3-11,2 2-31,-3-1-6,0 1-18,1 1-19,1 2-18,-6-2-17,1 2-96,-1 2-252,-1-2 112</inkml:trace>
  <inkml:trace contextRef="#ctx0" brushRef="#br0" timeOffset="187161.1328">24567 12498 22,'0'0'90,"0"0"3,0 0-11,10-1 8,-10 1 7,11-1-11,-11 1 1,14-2 0,-6-1-5,3 3-10,-4-1-12,6 0 2,0-1-7,1 1-2,-2-3-14,3 3 1,-2-1-5,-2-1 1,3 2-11,-2-1 1,-1 1 1,-1-1-5,-1 2-5,3 0-37,-3-1-21,0 0-18,-9 1-28,14-1-22,-14 1-70,7 1-193,-7-1 86</inkml:trace>
  <inkml:trace contextRef="#ctx0" brushRef="#br0" timeOffset="188176.7578">24839 12901 14,'0'0'53,"0"0"-11,0 0 7,0 0 3,0 0-5,16 4-5,-16-4 4,0 0 0,10-2 0,-10 2-8,10 0-9,-10 0 8,14-1-13,-14 1-1,19-1 2,-9 0-8,1-1 7,3 1 0,-1-3 3,0 4-10,0 0-2,5-2 5,-4 0 0,-1 1-12,6-1 8,-5 2-9,3-1 6,-2 0 1,2 0-9,1 1-4,-2-3 16,2 2-11,-1-2-5,-3 1 1,3 0 6,0 0-5,-4-1 3,4 0-8,3-2 0,1 0 6,-3 3-2,-2-3-2,2 0 8,1 3-5,-2-3-3,3 2 3,-3-3-2,5 3 8,-5 1-7,0-1-3,1 0 5,-5-1-11,5 1 2,-3-1 9,-1 3-9,-1-1 10,1-2-12,-3 1 14,3 0-3,-3 1 6,0-1-7,2 1-10,-1-1 13,0 1-5,-2-1-2,3 2 3,-3-2-6,2 1 3,-3 0 9,2 1-10,-2-1-4,2 1 2,-3 0 5,-8 1-3,15-3 3,-6 2-11,-9 1 15,14-1 2,-8 1-10,-6 0 5,13-3 1,-6 3-3,-7 0 3,12 0-10,-12 0 11,14 0 0,-14 0 3,13-2-12,-7 4 10,-6-2 3,13-2 0,-7 1-4,-6 1-1,12 0 0,-12 0-6,13-1 3,-13 1 7,11-3-4,-6 2-3,-5 1 6,13-1-8,-13 1 2,9 0 5,-9 0-2,6-3 3,-6 3 0,0 0-3,9 0 0,-9 0 1,0 0 3,9-2 0,-9 2 10,0 0-15,7-3 2,-7 3 4,0 0 2,0 0-8,0 0 4,6-4-17,-6 4 14,0 0-5,0 0 6,0 0 0,0 0-2,0 0 0,0 0-7,0 0 13,0 0-7,0 0-10,0 0-8,0 0-8,0 0-15,0 0-20,0 0-29,0 0-50,0 0-148,0 0 66</inkml:trace>
  <inkml:trace contextRef="#ctx0" brushRef="#br0" timeOffset="189028.3203">25483 13153 17,'0'0'87,"0"0"-6,22-13 3,-18 9-8,-4 4-10,11-6-12,-6 2 7,2 1-7,-3-1 2,2 0-13,0 0-2,1-1-14,-7 5 11,8-8-4,-3 2-5,1 0-9,-1 0 4,0-1-7,0 3 4,0-3-8,1 0 2,1 0 0,-3 5 4,0-6-6,1 1-22,-1 2 15,0 1 3,-4 4-4,5-8 8,-5 8-5,5-7-4,-3 2 2,-2 5-10,3-7 12,-3 7 4,0 0 6,4-5 7,-4 5 3,0 0-5,0 0 6,0 0-8,0 0 1,0 0 6,0 0 2,0 0 8,0 0 2,0 0 5,0 0 4,0 0-5,0 0-1,0 0 4,-9 24 4,5-16 0,3 0 5,-3 5 3,1-3 0,2 1 0,-3 0-6,0 1 2,2 2-6,-2-4 3,1 5 2,2-3-4,-2 0-5,0 0-6,-1-2 4,1 2-10,3-3 3,-1 3-3,-1-2-2,-1 1-6,2 0 1,-1-1-2,2-1-2,-1 1-7,0-2 4,0 0-5,1-8-1,-2 15-3,1-8 4,1-7-4,1 10-3,-1-10-1,-2 10 7,2-10-6,2 7-6,-2-7-5,0 0-19,0 10-5,0-10-12,0 0-16,0 0-9,0 0-13,-2 7-17,2-7-16,0 0-24,0 0-17,0 0-19,0 0-125,0 0-318,0 0 140</inkml:trace>
  <inkml:trace contextRef="#ctx0" brushRef="#br0" timeOffset="189606.4453">25766 13073 100,'0'0'112,"-4"13"5,4-13-14,-2 15 9,0-9-5,2 3-6,-2 1-19,0 0 15,2 0-1,-1-1-1,0 0-5,1 1-2,-2-1-8,1 1-8,0-2-3,1 1-12,0-9-3,1 13-2,-1-5-1,1-2-13,-1-6 0,3 14-5,0-9-5,0 2 0,-3-7-6,5 8-2,-2-5 1,-3-3-1,8 5-3,-8-5-4,6 3-5,-6-3 5,11 1 0,-11-1-7,11-3 5,-11 3-6,10-6 0,-1 3 1,-4 0-3,1-1 3,0-3-1,1 1 3,1-3-4,-2 1 3,1 0-4,-2 0-1,0-2 3,1 2-4,-1-1 1,-1-3 5,1 2-6,-1 0-1,-1-2 0,3 3 3,-3-3-1,-1 2 2,-1-2-9,3 4 6,-2-2-1,0 0 1,-1-1 3,-1 4-2,0 7 4,-1-12 1,0 4 2,1 8 2,-3-12-1,2 6 2,-3 0 2,4 6 4,-9-9-2,5 7 0,4 2 2,-9-6-6,9 6-1,-10-2 0,10 2-3,-11-2-1,11 2-4,-13 4 6,6-1 0,0 0-6,1 1 1,-2 1-3,0 5 2,-1 1-16,0 2-14,0 1-18,3-4-16,1 2-19,0 0-26,0 0-34,1 0-15,0 0-135,0-2-314,0 0 139</inkml:trace>
  <inkml:trace contextRef="#ctx0" brushRef="#br0" timeOffset="190739.2578">26833 12653 47,'0'0'67,"0"0"-10,0 0 3,0 0-4,0 0-4,0 0 6,0 0 6,0 0-5,0 0-6,0 0 3,0 0 3,0 0-4,0 0 12,0 0 8,0 0 0,0 0-6,0 0 8,0 0 6,0 0 0,0 0 5,0 0-3,0 0-4,0 0-7,0 0-5,-3-7 0,3 7-5,0 0-8,0 0 3,0 0 0,0 0-4,0 0-10,0 0-4,0 0-2,0 0-6,0 0-2,0 0-2,0 0 8,0 0 5,0 0 0,0 0 3,0 0 2,0 0 0,0 0 0,13 19 1,-12-15-3,-1-4-5,4 11-4,-3-5 1,-1-6-8,-1 14 4,-1-5-8,-1 1-2,0-3-9,-2 2-11,1-1-21,-3 1-19,-3 2-35,1 1-33,-2 0-30,1-2-42,-3 1-34,-1 0-145,-1 3-386,2-5 172</inkml:trace>
  <inkml:trace contextRef="#ctx0" brushRef="#br0" timeOffset="195473.6328">26149 13059 36,'1'6'39,"-1"-6"-7,0 0 2,0 0-5,0 0 7,0 0-2,0 0-3,4 7 1,-4-7 2,0 0-8,0 0-7,0 0 15,0 0 0,0 0 3,0 0-1,-1 9 0,1-9 8,0 0 0,0 0 1,-4 8 0,4-8 7,0 0 9,-2 10 4,2-10-8,-3 8 5,0-1-7,3-7-4,-3 10-3,0-2-6,2-3 9,-2 3-3,3-8-1,-4 17 1,2-9-10,-1 1-5,1 0 4,-1 1-7,2 0-4,0 0-6,1-1 1,-2 1 0,1 1-2,1-2-2,0 2-5,0-5 3,0 3 6,0-9-10,1 14-1,2-4 0,-3-3 2,1-1 0,0 0-5,3 1 1,-4-7-6,1 13 8,2-11-8,-3-2 1,3 10 2,-3-10-4,5 5 1,-5-5-3,7 4 4,-7-4 1,0 0 0,12-3-2,-12 3 0,10-5 4,-5 1 0,0 1-7,2-3 2,-1-1-2,0-2 5,1 3-1,-2-4-2,1 1 2,2-1 2,-3-2-7,0 2 3,0 0-3,-2-2 7,1 1-5,3-3 0,-4 2-3,-3-4 1,4 7 5,-3-4-6,0 1 3,1 0 1,-2 0-1,1-4-3,-2 6 6,1-3-1,1 1-3,-2-1 0,1 1 5,1 1-8,-4 1 8,2-2-7,-3 5 8,0-3-7,-2 3-1,2 0 4,0-3 4,1 4-11,-1 0 7,-1-1-3,5 7 3,-8-8 1,2 2-7,0 3 7,6 3-4,-11-3 3,11 3 1,-13-3-7,13 3 1,-13 3-3,7 2 3,-2-2 4,-1 4-6,0 1-4,0 2-10,-1 3-8,0 2-10,1-2-27,0 1-9,3 0-23,-1 1-16,2-1-22,0 2-76,1-5-228,1 4 101</inkml:trace>
  <inkml:trace contextRef="#ctx0" brushRef="#br0" timeOffset="196286.1328">25248 13578 37,'0'0'79,"0"0"-12,0 0-4,0 0 9,0 0-8,0 0 1,0 0 9,0 0 2,0 0-6,0 0-10,0 0-5,0 0 3,0 0 7,0 0 4,0 0-2,0 0 7,0 0-16,27-7 2,-27 7-14,11-2-8,-4 1 7,-7 1-5,15-2-10,-8 2 0,0-1-4,-7 1 2,17-2-7,-11 0-3,-6 2 4,12-2-1,-5 2-6,-7 0 1,13-2-6,-6-1-11,-7 3-32,12-2-10,-5 1-21,-7 1-18,11-5-12,-6 2-12,-5 3-97,12-3-220,-12 3 98</inkml:trace>
  <inkml:trace contextRef="#ctx0" brushRef="#br0" timeOffset="196958.0078">25490 13772 76,'0'0'83,"0"0"-12,10-6-2,-10 6-7,6-7 1,-2 5-7,1-3-3,-5 5-1,9-7-10,-5 0-5,1 2-5,-1 0-2,0 0-1,1-2-2,-1 4 1,2-6-6,-3 3 2,-1-1-13,2 0 8,1-1-9,-2 0 1,0 0-3,-1 3 6,2-4 2,-3 4-3,-1 5-4,4-12-2,-3 5-7,-1 7 3,1-10 5,-1 10-8,2-8 7,-2 8-2,1-7 3,-1 7 1,0 0-12,0 0 2,2-9 1,-2 9 3,0 0 7,0 0-6,0 0 14,0 0 9,0 0 4,0 0 4,0 0 8,0 0 0,0 0 5,0 0 11,-5 26 6,5-18-6,-2 1 0,2 3-8,-2-3 6,1 3-1,0 0-1,1-1-3,-1 6-4,1-2-3,-2 1-3,1-1-1,0-3-9,-3 2 2,4-2-6,-1 0-3,1 0-1,0-2-4,-1-2-6,-2 2 1,3 1-2,-1-5-1,2 2-1,-1-8-1,-1 11 1,1-11-3,0 9-5,0-9-8,0 0-15,0 11-24,0-11-22,0 0-20,0 0-25,0 0-22,0 0-16,0 0-120,0 0-289,0 0 129</inkml:trace>
  <inkml:trace contextRef="#ctx0" brushRef="#br0" timeOffset="197426.7578">25750 13650 65,'0'0'102,"-1"14"-4,0-6-4,1 4-2,0-2-6,-1 2-2,1-2 5,0 2-5,1 1-6,0-4 1,-1 0-9,1 3-7,1-3-1,0-2-6,2-1-8,-4-6-8,2 10-8,1-5 3,-3-5-1,5 6-3,-1-2-3,-4-4-1,8 3 0,-8-3-5,0 0-11,15-4 3,-9 0 2,1 0-1,2 0-2,0-4-3,0 0 6,1-5-7,1 4-1,-3 0 4,1-2-11,0 1 9,0-2-5,-3 1 1,-1-2 0,4-1-5,-5 3 7,-1-2-6,-1 1-4,0 0 5,-2-1 4,0 3-3,-2-1-2,0 1 6,-1 0 7,-1 0 3,1 6-6,3 4 0,-8-10 3,4 5 1,4 5-8,-9-5 4,4 3-4,5 2 0,-14 0-2,14 0 2,-14 2-8,5 1 5,0 2-1,0 2-3,1 1-4,-1 1 3,2-1-10,0 1-29,0 0-20,-1-2-12,4 3-29,-1-2-22,1 1-7,0 0-92,2-3-240,-1 1 106</inkml:trace>
  <inkml:trace contextRef="#ctx0" brushRef="#br0" timeOffset="197895.5078">26017 13619 67,'-1'7'91,"0"1"4,-2 1 0,3 3-6,-1-2-8,0 1-9,1-1-6,-2-3-3,4 1-9,-2-8 0,2 14 4,0-8-3,0-1 0,-2-5-20,7 11 10,-5-6-5,4-1 13,-1-3-11,-5-1 6,11 3-11,-11-3-5,11 0-2,-11 0-2,13-4-5,-13 4 2,9-4 1,-2-1-4,-1 1-3,-2 0-1,-1-2 4,5-1 0,-3-2 5,2 0 1,-1 0-4,-1 0 7,-2-2-7,-2 0 16,2 0-2,-1-1-6,-1 2-3,1-1-3,0-1 0,-3 0-3,1 1-8,-3-2 2,2 1 3,-1 2 0,-1 0-3,-3 1 0,2 3 16,-1 1-4,1-1-1,-1 3-5,5 3-3,-11-7-3,5 6 1,6 1-6,-15 1-12,6 2-17,0 1-24,-1 0-12,1 1-31,1 0-23,-2 2-19,1 1-40,-4 2-101,-1 0-290,2 2 128</inkml:trace>
  <inkml:trace contextRef="#ctx0" brushRef="#br0" timeOffset="198848.6328">25382 14045 31,'0'0'60,"0"0"-8,0 0 7,0 0-14,-7 2 3,7-2-7,0 0 0,0 0 6,0 0-24,0 0 14,0 0-6,0 0-6,0 0 4,0 0-1,0 0 10,0 0 0,0 0-5,0 0 0,0 0 7,0 0 0,0 0-6,0 0-7,0 0-9,28-5 8,-21 5-4,4-4-2,0 3 0,1-1-6,0 0 10,1 2-10,0-3 7,6-1-5,-1 2-4,1-1 1,2 1-13,-2-1 17,1 1-10,3-1-3,-1 0 5,7-1-6,-8 0-9,7 2 14,-1-3-4,1 1-2,-6 2 4,-1-3 2,5 0 0,-4 3-10,4-3 5,-4 0-12,0 3 22,5-3-6,-7 2-7,1-1-6,-1-1 18,1 2-8,-2-1-8,0 0 9,0 2-2,0-2-1,-1 1-6,1-1 12,-6 3-2,7-4-5,-3 3-5,1-3 9,0 5-2,-4-1 0,-1-2-4,-1 3 8,0-1-2,-1 0-9,0 1 3,-5-1 6,-6 1 2,11 0-18,-11 0 11,9-2 7,-9 2-13,0 0 12,10 3-6,-10-3 6,0 0-1,6 2-7,-6-2 1,0 0-1,0 0 4,0 0-3,6 3 4,-6-3 4,0 0-14,0 0 5,0 0 5,0 0 0,0 0-9,0 0-2,0 0-18,0 0-24,0 0-21,0 0-110,0 0-196,-18 11 88</inkml:trace>
  <inkml:trace contextRef="#ctx0" brushRef="#br0" timeOffset="199536.1328">25860 14163 31,'-5'11'107,"5"-11"3,-4 9 6,2-5 9,2-4-5,-7 13-11,5-8-12,-1 4 3,-1 2-1,1-2 0,0 2-2,0-1-4,2-2-8,0-1-7,0 4-9,1-2-6,1 1-3,-1-3-9,2 2 2,1-1-8,0 0-4,-1-3-5,1 1-5,1 1-2,1-2-2,0-1-2,1 1-1,0 1-1,1-2-1,-1-2-4,-6-2-1,17 0-2,-9 0-1,3-1-1,-2-2-1,1-2 1,-1 2-4,3-3 6,-2 0-8,3-1-4,-3-1 5,-1 0 1,1-1-6,-1 2 4,-3-4-3,1 2 0,-2 0 1,1 0-1,-2-2 0,-1 2-1,-1-1 2,-3 3 1,1 7 1,-1-17 0,-3 10 3,1-3-3,-1 3 0,-3 0 0,2 2 6,-2-2 0,0 2-4,-1 1-1,2 1-1,6 3-9,-17 0 8,8 0-3,9 0-3,-19 0-2,7 3-12,3-1-14,0 2-18,1 1-20,-1 1-11,0-1-25,3 1-19,1-1-26,-2 1-147,0-2-318,1 4 141</inkml:trace>
  <inkml:trace contextRef="#ctx0" brushRef="#br0" timeOffset="200778.3203">27030 12465 12,'0'0'64,"6"-5"-5,-6 5-6,0 0-4,0 0-3,2-5-3,-2 5 6,0 0-5,0 0-1,0 0 3,0 0-3,0 0 0,0 0-12,0 0 2,2-9-1,-2 9-7,0 0 13,0 0-10,0 0 4,0 0-4,0 0-4,0 0 0,0 0-7,0 0 2,0 0 11,0 0 12,0 0-1,0 0-2,0 0 6,0 0-7,0 0-15,0 0 16,0 0 11,-7 30-3,5-25 0,-1 3-8,1-1 1,0 0-4,2-7-1,-3 15 3,-1-7-9,0 1 4,0 1 4,0-1 6,-2 1-6,3 0-2,-1-3-4,1 0 0,0 1-6,0-1-1,0-1 0,0 0-4,3-6 1,-5 10-3,1-6-7,4-4 1,0 0-4,-4 8 3,4-8 2,0 0-4,-2 5-2,2-5-2,0 0 0,0 0-1,0 0 1,0 0-2,0 0 2,0 0 1,11 5-2,-11-5-1,0 0-1,9 0 1,-9 0-1,0 0-2,12 1 1,-12-1 0,6 1 0,-6-1-1,0 0 0,0 0 6,13-1-5,-8 4-3,-5-3 2,0 0 3,9 0-5,-9 0 1,0 0-6,11 0 4,-11 0-14,0 0-6,9 0-14,-9 0-9,0 0-9,9-2-17,-9 2-9,0 0-5,12-2-11,-12 2-6,0 0-2,7-1-6,-7 1-6,0 0-71,0 0-204,8-4 90</inkml:trace>
  <inkml:trace contextRef="#ctx0" brushRef="#br0" timeOffset="201145.5078">27165 12521 28,'0'0'85,"0"0"-15,0 0 3,0 0-8,4-3 7,-4 3-1,0 0-5,0 0 7,0 0 13,0 0-4,0 0 0,0 0 2,0 0 6,0 0 6,0 0 5,-11 18-3,8-12 3,-1 2 0,-1 1-7,0 2 1,-1-1-6,0 3 1,-1 2-6,3-5-7,-3 4-5,1 0-6,-1 2-5,3-4-3,-2-1-10,2 0-1,1 0-3,0-1-5,0-1-8,0 0 2,-1 2-6,1-4-4,2 0-3,-3 0 2,4-7-2,-2 10-3,2-10-7,-3 9 3,3-9-8,-3 10-9,3-10-11,0 0-16,-2 7-16,2-7-20,0 0-20,0 0-34,0 0-20,-1 6-39,1-6-156,0 0-364,0 0 161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10:08.96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3988 4745 25,'0'0'31,"0"0"-2,0 0 1,0 0-6,0 0-3,0 0 0,0 0 3,0 0 0,0 0 0,0 0-1,0 0-6,0 0 8,-12 25 3,11-20 2,-4 3-9,1 1 6,0 3-1,-4-2 0,3 2 7,-4 3 3,-2 1 0,1 1-4,1 1 5,-3 3-3,-1 3 4,0-1-6,0-1 5,-2 1 6,1-1 1,0 0 4,4-5-5,-1-1 0,2-1 2,-1 0 1,1 2 2,-2-1-2,1 2 1,0-2 4,0 1-1,1 0 10,-1 0-15,0 0 0,4-3 0,-5 2-4,4-2-3,1-2-7,-2 1-2,1-2-2,1 1-1,0-2-1,1-1-6,1-1-2,-2 1-3,2-4 1,1 4 1,0-5-7,0 4 1,3-8-5,-8 8-8,7-3-22,1-5-6,-5 9-32,5-9-16,-5 4-32,5-4-26,-7 6-99,7-6-255,-6 2 113</inkml:trace>
  <inkml:trace contextRef="#ctx0" brushRef="#br0" timeOffset="1070.3125">3214 5832 7,'0'0'42,"0"0"-1,0 0-5,0 0-3,0 0-3,0 0-3,0 0-6,13-21 1,-10 18-4,1-4-3,-1 2 1,3 0 0,-4-2-2,2 2-2,-4 5-2,6-12-6,-3 7 5,1 0 3,-4 5-4,5-9 4,-5 9 4,4-7-2,-4 7 0,4-6 7,-4 6 0,3-6 0,-3 6 1,0 0 5,0 0 6,0 0 0,0 0 4,0 0 0,0 0 2,0 0-5,0 0 16,0 0 4,0 0 7,0 0 0,-6 28 8,3-15 8,-4 1-2,3 2 3,-2 1 2,-1 1-4,-4 4 3,-2 0-4,5-2 2,2 3-4,-4-5-2,1 8-1,1-8 3,2 5-10,-6 3-3,2-3-2,-3-1-2,7-4 0,-2-1-2,-2 5 0,1-5-4,4 0-3,-3 0-4,2 0-1,-2-3-24,2 1 1,-2-1-1,0 1 3,3-4-9,0 1 3,1-1-5,-1-2 4,1 3-6,2-4 1,-2 1 1,1-3 1,1-1-4,-2 1 0,4-6-7,-2 8-5,2-8-4,-4 8-7,4-8-1,-3 4-8,3-4-6,0 0-8,0 0-10,-4 7-21,4-7-20,0 0-22,0 0-33,0 0-36,0 0-144,0 0-351,0 0 156</inkml:trace>
  <inkml:trace contextRef="#ctx0" brushRef="#br0" timeOffset="2500">2406 6527 44,'0'0'122,"0"0"-6,0 0 6,0 0-3,0 0-6,0 0-9,0 0 0,15-15-2,-15 15-9,6-7-12,-6 7 2,8-9-6,-4 3-9,2-1-10,-2 1 2,1-2-12,0-1-5,2 1-1,-2 1-3,2-3-5,-1 0-7,-3 2-4,1-2-3,-1 2 2,-1-2-3,0 0-6,2 3 4,-3 0-9,1-1 0,-2 8-5,1-12-3,-1 12-2,2-10-5,-2 10 2,-2-9 1,2 9 0,-3-8 1,3 8-1,0 0-4,-1-9 5,1 9-3,0 0 5,0 0-6,0 0 0,-3-7-1,3 7-1,0 0 3,0 0-6,0 0 4,0 0 0,0 0 2,0 0 5,0 0 0,-6 20-5,6-11 20,-2 1 3,2 2 8,-1 1 8,4 3-1,-3 1 7,0 1-1,1 2 12,1-3-10,-2 0 8,2 0 5,-1-2-3,0 2-8,-1-5 3,2 1-5,-1-1-5,2-1-4,0-1 0,-2 1-3,1 0 1,-1-4-6,-1 0 0,1 1-3,-1-8-3,3 13-1,-3-9-3,0-4 2,2 7-3,-2-7-4,3 7-12,-3-7-9,0 0-13,0 8-15,0-8-12,0 0-13,0 0-27,0 0-47,0 0-29,0 0-159,0 0-356,0 0 158</inkml:trace>
  <inkml:trace contextRef="#ctx0" brushRef="#br0" timeOffset="4500">4404 4392 73,'0'0'99,"0"0"-10,0 0-1,0 0-1,0 0-7,0 0-3,0 0-4,-8-16 1,8 16-14,0 0-5,0 0-3,-7-8-1,7 8-2,-6-2-15,6 2 26,-7-5-13,7 5-11,-10-2 1,10 2-3,-12-2-1,12 2-5,-12 0 2,12 0-2,-12 2 1,3-2-8,0 1 5,0 2 2,-2 2-3,1 1-4,2-3-1,-2 2-4,1 2 5,1 2 0,0-1 1,0 2 7,0 3 4,-1 1-3,4-4-4,2 0 2,-3 2 0,2-2-2,3 2 3,-2 0-6,2-3-2,1 4 13,-1-3-7,1-1 0,2 1-3,2-4-6,0 3 1,1-2-7,0-3 2,-1 0 2,1 1-6,1-4 3,0 2-5,-6-3 5,13 0 0,-4 0-4,2-3 1,-1 2 1,-4-3-7,3 0 0,0-1-5,-3-2-10,-2 2-9,1-2 3,3 1-2,-2-1 0,-2 0-11,1-1-4,-1 2 0,-1 1 4,-1-2 1,2-1 1,-2 1 4,0-2-10,-1 3-1,-1 6 4,4-12 1,-4 12 10,1-9 1,-1 9 2,0-7 3,0 7 2,0 0-5,2-9 7,-2 9 1,0 0-6,0 0-1,0 0 2,0 0 1,0 0 4,0 0 2,0 0 1,0 0 6,0 0 9,0 0-4,0 0 3,-3 28 7,3-19 13,1 1-1,1 2 4,-1 0 1,2 3 2,-1-1 3,1 2 1,1 0 9,-2-3-6,2 1 0,-1 2-3,-1-6-2,2 2-4,-2 0-1,1 0-2,-2-1 4,2-2 6,-2 0-1,-2 2 1,1-2 0,-3-2 0,2 0-1,-3 1-3,1-1 2,-4-1-5,3 0 0,-2 0-5,-1-1 0,2-2-2,-2 2-1,-1-1 0,8-4-3,-13 5-4,4-4-2,1 1-8,8-2 2,-12 1-8,4 2-1,8-3-4,-10 1-4,10-1-5,-9 3-17,9-3-4,-7 2-11,7-2-17,-8 3-23,8-3-8,-7 4-14,7-4-14,0 0-28,-1 7-23,1-7-128,0 0-323,-1 8 144</inkml:trace>
  <inkml:trace contextRef="#ctx0" brushRef="#br0" timeOffset="9578.125">4150 4772 13,'0'0'15,"0"0"4,0 0-5,0 0 8,0 0 13,0 0 9,0 0-8,0 0-9,0 0 3,0 0-4,0 0 1,0 0-2,18 15 13,-18-15 9,4 5 5,-4-5-7,7 8-3,-4-4-8,-3-4 0,4 6 0,-4-6-14,5 8 5,-3-5-11,-2-3 9,4 5-3,-4-5-7,4 6 4,-4-6-6,5 6 0,-5-6 0,6 5-2,-6-5-10,6 5 10,-6-5 1,6 4-2,-6-4 0,0 0-3,5 4-20,-5-4-20,0 0-19,0 0-74,8 1-139,-8-1 61</inkml:trace>
  <inkml:trace contextRef="#ctx0" brushRef="#br0" timeOffset="11015.625">4384 4377 2,'0'0'23,"0"0"-1,0 0-5,0 0 6,0 0-6,0 0 0,0 0-7,0 0-3,0 0 6,0 0 6,0 0 8,0 0-9,0 0 4,0 0-7,0 0 7,0 0-1,0 0 2,0 0-2,7 19 6,-7-19-8,3 9 3,-3-9-3,4 9-3,-4-9 11,0 11-15,0-4 1,0-7-9,0 10 4,1-3-14,-1-7-16,0 0-58,-3 12-87,0-6 39</inkml:trace>
  <inkml:trace contextRef="#ctx0" brushRef="#br0" timeOffset="17670.8984">5048 5596 43,'0'0'78,"0"0"-9,0 0 6,0 0 6,0 0-7,0 0 1,0 0 2,0 0-4,0 0-1,0 0-1,0 0-10,0 0-1,0 0-8,0 0-1,0 0-9,0 0-8,0 0 4,0 0-7,0 0-6,0 0 10,0 0-3,0 0-1,15-5 9,-15 5-3,12-2 5,-12 2-3,19 0 1,-7-1 5,-1 1-6,2 0-4,0-2 1,1 2-5,4-2-3,0-1-2,-1 1-5,0 1 5,-3 1-6,0-1-1,-1 0 1,1 1-5,-2-2-3,0 1 2,-4 1-7,0-2-1,-8 2 2,16 0 0,-16 0-1,12 0-1,-12 0-1,10-4 0,-10 4-21,8 1-17,-8-1-36,0 0-20,7-2-35,-7 2-141,0 0-286,0 0 127</inkml:trace>
  <inkml:trace contextRef="#ctx0" brushRef="#br0" timeOffset="18249.0234">5073 5791 56,'0'0'71,"0"0"-2,0 0-9,0 0-5,0 0-4,0 0 6,0 0-5,5-5-5,-5 5-5,0 0 0,0 0-3,0 0 8,0 0 3,0 0 11,0 0-5,0 0 8,0 0 9,16 4 2,-16-4-6,12 0-10,-6-1-4,6-1-6,-2 1 8,2-1 0,1 0-7,5-1-3,-1 1-3,3-3 1,0 0-6,-1 3-2,0-2 1,-1 0 0,1 0-9,0 1-3,-4-1-5,-2 1 0,-1 1-5,-2-1 0,-2 3-2,0-2 1,-8 2-1,13-2 0,-8 1 3,-5 1-10,9-2 4,-9 2-7,0 0 1,0 0-2,9 0-11,-9 0-19,0 0-33,0 0-33,0 0-45,0 0-139,0 0-299,0 0 133</inkml:trace>
  <inkml:trace contextRef="#ctx0" brushRef="#br0" timeOffset="19601.5625">6512 4956 44,'0'0'119,"0"0"-21,0 0 10,0 0-14,0-9-19,0 9-1,0 0-6,0 0 0,0 0-7,0 0 3,-7-10-3,7 10 0,0 0-6,-6-7-1,6 7 7,-7-2-4,7 2-10,-8-5 4,8 5-3,-7-3-4,7 3-6,-12-3-4,12 3 6,-13 0-10,13 0-9,-13 3 0,6-1 7,-3 1-3,0 2-2,2-1 1,-1 2-3,0 0 11,0 3-1,1 0 5,3 1-3,-5 2 4,3-2-6,0 4 1,2-2 1,0 2 6,1-1-5,2-1-6,0-2-4,1-1-1,0 3-1,1-2 4,2-1-9,1 1 0,3 0-2,-2-3 2,1-1-4,3 0 4,0-2-7,2 0-2,0 0-3,0 0 4,3-3-4,0-1 0,-1 0 3,1-1-7,-1-3 5,0 0-3,0 0-3,1-4-2,-2 3-5,0-1-2,0-1-18,-1 0-3,-1-3-4,0 3 8,-1-4-4,-2 3 3,1-2 5,-2 2 1,0-1 2,-1 0 0,1 1 3,-3 1 7,1-2 3,-2 1-7,2 1-1,-3 7 10,1-11-4,-1 11 0,-1-11-4,1 11 5,-3-7 2,3 7 0,0 0-1,-4-7 3,4 7-5,0 0-3,0 0 5,0 0-3,0 0 0,0 0 13,0 0-2,-14 14 6,12-7-4,-2 3 4,4 1 3,-3-2 3,3 2 4,-1-1 2,2 5 5,-1-4-5,3 5 4,-2 0 2,2-4 2,-2 3-2,1 0 0,-2-1 7,0 1-5,3 1 5,-3-4 1,3 3 22,-3-1 1,0-3-1,-3 0-4,2 2-2,1-2-1,-3 2-8,1-2 3,-2 0-3,1 0 4,-1-1-6,1-3-3,-1 1 1,-3 1-3,-1-1 1,0-3-3,-1 2-1,-2-3 2,1 1-4,1-3-2,-2-1-4,-2 2-4,3-1 3,-1-1-3,-1-1-6,0 1-1,1-2-3,1-3 3,1 2-2,0 0-5,9 2-1,-16-1 5,10-2-1,6 3-1,-11-1-4,11 1-2,0 0-5,-9-3-4,9 3-7,0 0-12,-8-2-10,8 2-14,0 0-21,0 0-15,0 0-17,0 0-26,0 0-25,0 0-25,0 0-23,0 0-168,0 0-401,0 0 178</inkml:trace>
  <inkml:trace contextRef="#ctx0" brushRef="#br0" timeOffset="20425.7812">5784 5616 44,'0'0'81,"0"0"1,0 0-11,0 0 6,0 0 7,0 0-21,0 0-5,0 0-5,0 0-4,0 0-7,0 0-2,0 0-2,0 0-15,0 0 4,0 0-8,0 0 1,0 0-5,0 0 5,0 0-7,0 0 3,42-9-2,-29 8-2,6-2-2,2 3 5,-2 0 2,3-4-2,6 3-3,-1-2-4,3 2-3,-3-2 5,4 1 4,1 1 0,0 1-8,0-2 6,2 0-5,-1-1 7,2 0-5,1-1-6,2 1 5,-2-1 0,15-2 1,-21 4 3,5-3-1,0 0 0,2-1 1,-3 2-5,1-1 1,3-1 4,-2 0-4,-2 1-4,2 1 10,0-3-15,-3 2 10,-1 3 2,-1-2-7,2-2 10,-4 1-5,1 3 1,-9-5 4,7 5-3,-7-4-3,2 2 3,-4 1 2,0-1-3,-1 1-6,0-1 3,-4 3 6,0-2-16,-2 2 8,0-2-1,-1 3-6,-11 0-2,15 0 3,-15 0 14,10-3-8,-10 3 9,0 0 1,10-2 2,-10 2-6,0 0 3,0 0 1,0 0-1,0 0-23,0 0-28,0 0-35,0 0-42,0 0-101,0 0-233,0 0 104</inkml:trace>
  <inkml:trace contextRef="#ctx0" brushRef="#br0" timeOffset="23705.0781">6175 5731 98,'0'0'99,"0"0"1,0 0-11,0 0-8,0 0-2,0 0-2,0 0-10,0 0-8,0 0 5,3-10-14,-3 10-2,0 0 1,0 0 2,0 0 2,0 0 1,0 0-6,0 0-1,0 0-3,0 0 0,0 0 8,0 0 2,0 0 3,0 0 8,0 0 5,0 0 5,0 0-3,0 0-5,-12 20 0,10-9 5,-3-1-6,1-2-9,0 4-3,-1 0-6,0-2 0,0 4-4,0-3-4,-3 2-4,-1-1-3,4 0-1,2-4-1,-2 4-4,0-3-4,0 1-3,1-4 3,-1 0-3,1-1-1,0 0-4,4-5-3,-5 7 1,5-7-2,-4 6-2,4-6-3,0 0-1,0 0 3,0 0-5,0 0-3,0 0 14,0 0-13,0 0 0,0 0 0,0 0-1,23-4 0,-23 4 0,11-2 2,-5 0-2,-6 2 0,14-4 1,-8 3 1,-6 1-2,12-3 2,-12 3-4,13 0 0,-6 0-1,-7 0 3,15-4-3,-9 4-6,-6 0-13,11-3-9,-4 1-8,-7 2-18,10-2-22,-10 2-20,0 0-22,15-5-22,-11 3-11,-4 2-19,5-3-118,-5 3-315,0 0 141</inkml:trace>
  <inkml:trace contextRef="#ctx0" brushRef="#br0" timeOffset="24072.2656">6317 5755 58,'0'0'75,"3"-7"0,-3 7-6,0 0 0,0 0 2,0 0 2,0 0 7,0 0 4,0 0 6,0 0 3,-9 22 10,6-10 3,-1 0 1,0-2 5,-1 6 0,2 1 0,-3 0-11,1-2-9,3 2-3,-1 0-2,-1-5-4,2 2-1,-2 1-2,0-1 2,-1-1-1,2-1-8,1-2-8,-1 3-7,-1-3-5,3-2-3,0 2-7,-2-3-1,0-2-5,3-5-4,-3 12-6,3-12-1,-2 12-2,2-12-3,-3 7-2,3-7-3,0 0 2,-1 7-10,1-7-2,0 0-19,0 0-23,0 0-28,0 0-44,0 0-36,0 0-54,0 0-189,0 0-420,0 0 186</inkml:trace>
  <inkml:trace contextRef="#ctx0" brushRef="#br0" timeOffset="24455.0781">6416 6004 90,'0'0'115,"0"0"-14,0 0 20,0 0 12,7 0 5,-7 0 5,0 0-1,0 0-13,9 10-4,-5-5 14,-4-5-9,6 10-12,-2-3-10,-4-7-5,4 16-5,1-7-7,-4 2-7,1 1-9,-5 0-6,3 3-4,-3-3-7,-3 4-6,0 1-13,-1-1-19,1 1-20,-5-3-29,2 0-37,-2 1-46,0-2-39,1-4-49,-1 0-122,0-1-348,1-1 155</inkml:trace>
  <inkml:trace contextRef="#ctx0" brushRef="#br0" timeOffset="25298.8281">6696 5695 98,'-1'7'118,"0"0"-4,-1 3-11,-1-2 5,2 4 2,-3-2-8,3 1-7,-3-4-3,1 4-9,1-2-8,-1 0-8,0-2-4,2 1-5,-4-3-7,5-5-3,-4 12-5,3-8-7,1-4-5,-1 10-1,1-10-4,-4 4 2,4-4-5,0 0-9,0 0 0,-1 8-2,1-8 2,0 0 1,0 0-8,0 0 7,0 0-5,0 0 2,0 0-8,19-11 4,-19 11-6,9-6 5,-4 2-2,0-1-6,2 2 6,0 0 0,1 1-2,-2-1 0,2-1 1,-2 2-5,-6 2 2,13-2 4,-7 2 0,-6 0-2,14 2-5,-7 0 3,-7-2 2,11 4 0,-4 1 0,-1-2-2,0 0 0,0 2 0,-3 0 0,1-1 6,1 3-4,-2-2-4,1 2 7,-2 0 3,1-1 1,-1 1 8,0 3 18,-1 1 13,2-2 7,-3 0-5,0 3 0,0-5 11,0 3 3,-2 0 3,0-3-7,-2 5 1,1-7-4,-2 4-1,0-2-2,-1 1 1,1-2-2,1-1 8,-4 1-6,2-1-8,-3 0 0,2-3-6,-3 3 3,2-2-3,1-2-1,-2 4-2,1-6-9,8 1 8,-14-1-9,14 1-3,-11-2-6,11 2 0,-12-2 1,4-1-4,8 3-2,-9-2-4,9 2 0,-9-3-1,9 3 0,0 0-2,-8-3-1,8 3-2,0 0-1,0 0 4,-8-6-3,8 6-5,0 0 7,0 0-7,-4-3-2,4 3-4,0 0 4,0 0-8,0 0-16,0 0-8,0 0-17,0 0-10,0 0-21,0 0-24,0 0-17,0 0-22,0 0-28,0 0-22,0 0-17,0 0-134,0 0-375,0 0 166</inkml:trace>
  <inkml:trace contextRef="#ctx0" brushRef="#br0" timeOffset="25806.6406">6706 5704 14,'0'0'132,"0"0"0,0 0-8,0 0-4,0 0-13,0 0-1,0 0 4,0 0 2,0 0 9,0 0-5,0 0-5,11-8-9,-2 7 11,-1-2 9,2 0 9,3 1-11,-2-2-3,2 1-18,1 1-7,3-4-10,-1 0-11,-5 3-4,1 1-3,0 0-10,-1-1-5,1 2-3,-6 0-6,1-3-5,-7 4-5,13-1-2,-13 1-2,10 0-6,-10 0 1,6-3-4,-6 3-1,0 0-7,0 0-11,9-2-23,-9 2-26,0 0-34,0 0-34,0 0-48,0 0-38,0 0-166,0 0-401,0 0 177</inkml:trace>
  <inkml:trace contextRef="#ctx0" brushRef="#br0" timeOffset="27197.2656">7564 5322 87,'0'0'89,"0"0"1,0 0 1,0 0-9,0 0 2,0 0-23,0 0 2,0 0-6,0 0 20,0 0 1,0 0-11,0 0-5,0 0 17,0 0-11,26 7-5,-15-7 8,2 0-17,-1 0-2,7 0-6,0-2 0,1 0-11,2 0 1,5-1-4,0-1-6,1 1-2,-8 1 4,3-1-9,-2 1 0,-3-1-3,1-1 1,-2 3-8,-4-3 3,0 3-7,-1-1 4,-5 0-26,-7 2-17,12-1-34,-6-1-22,-6 2-31,7-2-117,-7 2-257,0 0 114</inkml:trace>
  <inkml:trace contextRef="#ctx0" brushRef="#br0" timeOffset="27705.0781">7614 5525 82,'0'0'97,"0"0"-16,0 0-6,0 0-12,0 0 1,0 0 10,0 0-2,0 0 15,0 0 5,0 0-7,0 0-13,0 0 5,23 0-1,-15 0-2,2-2 7,1 1 1,1-1-4,6 0-4,0 0-1,2-3-8,-1 3-6,8-2-2,-5 2-6,0-5-6,4 2-2,-6 1-6,0 1-2,0-2-4,-3 3-6,-2 2-2,-2-3 0,-1 1-2,-1 2-1,-3-2-4,-8 2-1,12 0-1,-12 0 1,10-3-5,-10 3 1,0 0-1,10 0-1,-10 0-2,0 0 1,0 0-25,0 0-37,0 0-57,0 0-47,0 0-154,0 0-337,0 0 149</inkml:trace>
  <inkml:trace contextRef="#ctx0" brushRef="#br0" timeOffset="28587.8906">6192 4892 8,'24'14'60,"0"2"-8,1 0-1,-2 0 7,1-1-14,0 1-4,-2-2-4,1 2 0,1-2 5,-1 3 2,-6-5-7,2-2 2,0 0-8,-1-1 1,-1 0 1,-2 2-12,-2-4 4,-3 0-6,0-1 6,0 1-6,-1 0-9,-5-2 1,5 2 7,-1-4-4,-8-3-3,11 7 7,-5-3-9,-6-4 2,9 6 0,-9-6-6,7 4 7,-7-4-3,0 0 6,8 5-13,-8-5 0,0 0-14,0 0-30,0 0-96,0 0-148,0 0 66</inkml:trace>
  <inkml:trace contextRef="#ctx0" brushRef="#br0" timeOffset="29408.2031">6824 4720 67,'9'-10'58,"0"0"-4,4-2 1,-3-1-10,2-2-3,-2 2-2,2 0-7,-1 0-3,-3 3-2,-1 0-6,0 0-2,-1 1-3,-1 0 2,0-1-8,-1 2-10,0-3 15,-3 5-9,2-1 8,-2 1-6,-1 6-8,3-7 8,-3 7 2,0 0 4,1-9-8,-1 9 2,0 0-4,0 0 3,0 0-3,0 0 8,0 0-4,0 0-2,0 0 3,-14 17-5,10-5 11,0-1 7,0 1 6,2 4 3,-2 0 6,2 2 13,0 1-7,1-2 9,1 3-1,0-1 2,1 0-5,-2-1-9,2 0-4,2 0 2,2-2-1,-1 2 2,-2-1-5,2-1-4,0-4-6,-2 0 2,1 0-2,0 0-3,-1-4-2,2 1-4,-3-1-2,2-1 1,-2 0-3,-1-7 4,3 10-4,-2-3-16,-1-7-20,1 7-31,-1-7-60,0 0-116,-1 8-251,1-8 111</inkml:trace>
  <inkml:trace contextRef="#ctx0" brushRef="#br0" timeOffset="30291.0156">6053 5838 1,'7'1'63,"1"0"10,1 1-1,5-1-7,3 2-2,2-2-11,2 1-5,0-1-5,10-1 18,2 4 2,0-2 3,4-1-8,-4 1-6,4 2-3,0-3-5,-1 1-6,4-1-4,-2 1-4,2 0 3,-3-2-5,1 3-7,-2-3 0,-2 2-6,0 0 7,-4-3-5,-2 3-3,-1 0 3,-6-2-6,-2 0 6,0 2-6,-6-1-5,1 0-1,-4-1 8,0 0-3,-1 1-2,-9-1 14,13 0 12,-13 0 10,7 0 6,-7 0 1,0 0 0,8 0-10,-8 0 0,0 0-2,0 0-10,0 0-1,9 0 3,-9 0-10,0 0-1,0 0-20,0 0-32,0 0-46,0 0-39,0 0-128,0 0-266,0 0 118</inkml:trace>
  <inkml:trace contextRef="#ctx0" brushRef="#br0" timeOffset="31111.3281">7200 5884 48,'0'11'103,"0"2"-4,0 3 0,1 0 0,1-1-3,0 2-14,1-1 0,-2 0-13,4-1-5,-2-3-4,-1-2-3,2 2-8,1-2 0,-1-1 1,1-2-10,3 4-4,-4-5-8,-1-1 1,4 1 2,-2-2-8,0-2-4,-5-2 1,14 3-1,-14-3-2,0 0 2,22-9-1,-15 2-5,3 2-4,0-1 8,-4-4-8,2 1 0,-1 0-2,2-2-3,-1 0 12,-2 0-12,3-3 0,-1 0 2,-4 2-2,0-3 6,0 0-5,-2 1-1,1-1-3,-3 3 0,-2-2 0,0 0 1,1 2-2,-2-1 0,-1 3 3,0-1 2,-2 1 7,0-1 7,0 2-6,-1-1-1,-2 3-1,1 1-3,0 0-1,1 1 2,-2 1 4,1 1-7,8 3-1,-14-2-1,14 2-1,-14 0-1,6 4-7,-2 1 5,1 3-1,3 0-17,-2 2-17,0 5-11,0 0-34,3-3-30,-1 4-118,0 0-247,1 3 109</inkml:trace>
  <inkml:trace contextRef="#ctx0" brushRef="#br0" timeOffset="31478.5156">7517 6125 64,'-3'8'131,"0"4"-7,0-3-19,1 3-6,-1-4-7,0 4-9,0-3-7,-1 2-10,0-1-10,-1-3-3,0 2-19,5-9-38,-7 12-40,6-10-43,1-2-55,0 0-153,-12 9 68</inkml:trace>
  <inkml:trace contextRef="#ctx0" brushRef="#br0" timeOffset="32205.0781">7627 5813 87,'-1'10'129,"-2"1"-22,2 1-12,1-2 1,-2 2-13,0-2-5,1 0-4,1 0 4,-2-2-14,2-8-2,-2 11 1,0-5-12,2-6-5,-1 9-8,1-9-1,-1 7-3,1-7-5,0 0-3,-1 7-3,1-7 3,0 0-7,0 0 2,0 0-7,0 0 1,0 0-3,0 0 0,0 0 0,0 0 1,15-12-6,-10 7 1,0 1-2,-5 4-4,10-8 3,-3 4-9,-2 2 13,0-2-9,-5 4 1,12-4 2,-6 3 0,-6 1-1,9-3-4,-9 3 4,13 1 1,-13-1-3,11 6 2,-6-4-1,1 5-1,-3-2 9,5 2-9,-3 0 1,-1 0 1,0 1-3,0 2 3,-1-3 7,2 2-3,-2-1 3,0-1-4,-2 0 16,0 0 6,-1-7 3,3 12-1,-3-6 5,0-6-4,-3 13 0,2-7 15,1-6-4,-7 12-3,1-8 1,0 1-3,-2 0-4,3 1 0,-5 0-2,3-1-1,1 0 2,-3 0-6,1-3 4,1 1-9,0-2 3,7-1-4,-11 4-5,4-3 0,7-1 1,-10 2-3,10-2-2,0 0-1,-8 4 1,8-4-4,0 0-3,-6 0 1,6 0-2,0 0-2,0 0-4,0 0-28,0 0-19,0 0-31,0 0-28,0 0-31,0 0-30,0 0-115,0 0-309,0 0 137</inkml:trace>
  <inkml:trace contextRef="#ctx0" brushRef="#br0" timeOffset="32626.9531">7675 5716 79,'0'0'144,"9"-6"-4,-3 5 1,-6 1-4,13-5 9,-5 2-2,1 1-17,3-2-7,-2 2-11,0 1-10,2-2-12,-1 1-10,-1-1-6,-1 1-10,0-1-4,-1 3-8,-8 0-4,16 1-9,-16-1-44,11 0-54,-11 0-37,10 2-36,-10-2-127,0 0-282,0 0 125</inkml:trace>
  <inkml:trace contextRef="#ctx0" brushRef="#br0" timeOffset="33244.1406">7555 6061 67,'0'0'77,"0"0"-2,0 0-4,0 0-5,0 0-4,0 0 0,0 0-16,0 0 0,0 0 4,0 0-8,0 0 3,0 0-4,0 0-7,0 0-3,0 0-3,0 0 9,0 0-5,0 0-6,0 0 5,0 0-1,0 0-1,0 0-1,0 0-2,0 0 0,0 0 0,0 0 2,0 0 3,0 0 2,0 0-1,0 0-3,0 0 1,0 0-9,0 0 8,0 0-6,0 0-8,0 0 8,0 0-2,0 0 5,0 0 5,0 0 0,0 0-2,0 0-1,0 0-7,0 0 9,0 0-14,0 0 6,0 0-8,0 0 5,0 0-7,0 0 0,0 0-1,0 28 9,0-28-13,0 0 5,3 15-1,-3-15-2,1 18-17,-2-8-43,0-1-67,-3 2-155,-4 4-294,-1 1 130</inkml:trace>
  <inkml:trace contextRef="#ctx0" brushRef="#br0" timeOffset="34283.203">7499 6070 76,'0'0'79,"0"0"-6,0 0-6,0 0 23,0 0-2,0 0 0,0 0-4,13 7-6,-13-7-7,0 0 2,9 5 8,-5-3-5,-4-2-8,7 6-4,-4-2-6,-3-4-5,6 7-1,-2 0 8,0-2 8,-2 0-1,-2-5-8,3 16-4,-3-5 9,-1-2 0,1 0-1,-3 2-3,-1 0-10,2-2-3,-3 2-6,2-1-5,-1 0-3,-1 1-4,-1-2-10,1 0-28,-3 0-30,2-1-34,-1-1-48,2-2-54,-6 2-112,2 0-310,2-2 138</inkml:trace>
  <inkml:trace contextRef="#ctx0" brushRef="#br0" timeOffset="39884.7655">8481 4978 28,'0'0'115,"19"-12"-11,-19 12-5,6-7-10,-6 7-8,7-7 0,-1 2-9,0 0 29,1 0-7,2-2-10,-2 0-5,2 0-7,0-1-3,-1-1 1,2-2-5,-1 3 0,3-5-10,-4 4-6,4-3-2,1 1-3,-4 2-4,0-3-5,-2 3-5,2-1-2,-3 2 0,0-1 0,-1-3-6,-1 4-3,1-1-1,-3 0-3,1 1-3,-2 3-2,-1 5 2,1-14-2,-1 8-2,0 6 3,0-11-1,0 11-1,0 0-1,-1-11 3,1 11-5,0 0 3,-4-8-3,4 8-3,0 0 0,-5-4-2,5 4 1,0 0 2,0 0-3,0 0 3,0 0-2,0 0 1,-14 13-1,11-8 0,1 3 0,-2-2 4,1 2 22,0 3-1,-1-1 2,1 5-18,0-1 11,1 3 14,0-1-1,-1 4-5,3-4 7,1 4-3,-1-2-1,2 2 1,0-2 3,0 2-3,-2-2-5,1-2-4,-1 1-1,0-1-4,1-4 1,0 1-2,1-1-3,0-3 0,0-1 0,-1-2-2,-1-6-3,2 12 0,-1-8-2,-1-4-2,0 8 4,0-8-5,0 0 1,0 0-1,0 10 1,0-10-3,0 0 4,0 0-4,0 0 0,0 0 1,0 0-1,0 0-23,0 0-30,0 0-33,0 0-39,0 0-33,0 0-40,0 0-156,0 0-378,0 0 168</inkml:trace>
  <inkml:trace contextRef="#ctx0" brushRef="#br0" timeOffset="40564.4531">8300 5302 39,'0'0'90,"0"0"-12,0 0-8,0 0-11,0 0-1,0 0-9,0 0-3,0 0-3,0 0 6,0 0 14,0 0 8,27-11-2,-15 9 0,-1 1-7,7 1-5,1 0 3,3-3-7,9 2 8,-2-2 6,3 0-16,1 1 6,4 0-10,1-1-9,0 3 0,-1-2-3,0 1-2,-1 1-3,-2-1-4,-2 0-2,-3 1-5,-1-4 0,-1 3 3,-6 2-8,-2-2 4,-1 1 4,-6 0-9,0-1 5,1 1-8,-13 0-1,15-1 0,-15 1 1,13 0-3,-13 0-3,11 1 12,-11-1 6,0 0-1,0 0-4,12 1-1,-12-1-2,0 0-1,0 0 0,0 0-3,0 0 1,0 0-2,0 0-1,0 0-2,0 0-28,0 0-35,0 0-40,0 0-37,0 0-142,0 0-298,0 0 132</inkml:trace>
  <inkml:trace contextRef="#ctx0" brushRef="#br0" timeOffset="42798.8281">8501 5511 12,'0'0'95,"0"0"2,0 0-6,0 0 0,0 0 3,0 0-11,-3-10 2,3 10-4,0 0-2,0 0-12,0 0-4,0 0-7,0 0-8,0 0 1,0 0-6,0 0-9,-13 24-2,10-15-4,-1 2 2,0 0-5,0 2-14,-1 2 7,1 0 1,2-2-3,-1 3-3,-1 0 2,3-1-2,0-3-1,0 1-9,-2 2 7,3 0 1,0-3-3,3 3-9,-2-3 14,1 1-6,2-1-1,-3-1 2,3-1-3,0 0 0,0 1 2,0-3-1,1 1 1,-1-1-5,2-3 7,-2 1 1,1-2 4,0 0-1,3-1 1,-8-3-9,15 2 9,-7-3 1,-8 1-2,18-7 3,-8 3-4,2 1 1,-2-4-5,-1 0 1,1-1 9,1-1-8,1-3-7,-2-3 7,0 3-7,-2-2 3,0 1 2,-3 1 1,0 1-7,-1-5 4,-1 5-6,-1-6 8,-2 5-2,-2 0-1,1-5-2,-1 4 9,-2 1 5,-2 0-3,0 0 2,-1 0-2,0 0 8,0 3 0,-5-4 2,3 5-6,-1 1-2,-4 2-2,4-1 0,-2 3-2,2-1-2,0 0 0,-3 3-2,1 1-1,0-3-3,3 6-1,-2-1-1,0 2 3,1 2-1,2-1-16,-1 4-22,-1-1-30,4 1-25,-1 1-23,2 0-24,0 2-128,0 4-285,2-3 126</inkml:trace>
  <inkml:trace contextRef="#ctx0" brushRef="#br0" timeOffset="43134.7655">8761 5816 30,'0'0'130,"3"7"-14,-2-1-10,2 0-10,-3-6-9,1 14-10,1-9-2,-2 4-15,0-9 0,-2 13-5,1-5-4,0-1-11,-2 0 3,0-2-9,3-5-2,-6 17-36,2-12-26,-2 2-31,0-2-106,-2 0-180,0-1 80</inkml:trace>
  <inkml:trace contextRef="#ctx0" brushRef="#br0" timeOffset="43830.0781">8877 5516 8,'0'0'105,"0"0"-4,0 0 5,0 0-3,7 23-8,-6-13-18,-1-2 6,2 2-15,-1-3-5,-1 4-12,0-2 1,0 0-7,0 1 0,-3 0-6,2-1 0,0 1-9,0-2-1,-1 0-3,2-8 1,-3 12-5,1-7 0,2-5-4,-3 8-3,3-8-3,-2 6 2,2-6 6,0 0-1,0 0-13,0 0 6,0 0 0,0 0 6,0 0-7,0 0-2,0 0 2,0 0-2,0 0-1,0 0-2,0 0 1,15-14-5,-9 9 0,-3 1 1,3-1-3,-1-1 5,-5 6-1,12-6-2,-8 1-2,3 3 3,-7 2 9,10-2-10,-10 2-5,13 2 0,-7 1 1,1-2 1,-7-1-1,11 7 1,-3-1-1,-3 1 0,0-1 4,4 0 1,-5 3-4,1-1 8,-1 1-6,-1-2 6,1 3-3,0-2 0,-1 1 8,0 1 5,-3-3 0,2 1 8,-2-1-3,0-7 13,0 16 3,-2-10 10,-1 1 3,0-2-8,3-5 3,-8 9 4,5-4-3,-4-1 16,2-1-6,-1 1-2,-1 0-5,1-2-5,-2 1-2,8-3-8,-16 4-2,8-3-5,2-1-1,-2 3-3,8-3-2,-12 1 0,12-1-3,-7 3-2,7-3-3,0 0 0,-9 1 0,9-1-7,0 0 2,-9 1-4,9-1 0,0 0-8,0 0-20,0 0-21,0 0-26,-9 2-32,9-2-30,0 0-35,0 0-24,0 0-112,0 0-328,0 0 145</inkml:trace>
  <inkml:trace contextRef="#ctx0" brushRef="#br0" timeOffset="44212.8906">8888 5521 16,'0'0'119,"0"0"-2,0 0 4,0 0-7,0 0-10,0 0 11,24-1-5,-19-2-20,-5 3-1,15-1-5,-9 1-11,5-5-5,-3 5-10,2-3-5,2 0-1,-5 2-10,4-3-3,-2 3-3,-2 1-4,0-3-10,-7 3-32,15-2-46,-7 0-34,-8 2-47,7-1-74,-7 1-227,0 0 101</inkml:trace>
  <inkml:trace contextRef="#ctx0" brushRef="#br0" timeOffset="44650.3906">9418 5208 128,'9'-2'181,"-9"2"-17,18-1 13,-5-1-17,1-1-10,4 2-12,0-2-11,1 3-11,-2-1-15,1 0 5,-1-2-21,-1 1-12,-1 0-3,-3 2-6,-1-1-10,0-1-6,0 0 3,-5 2-43,-6 0-31,14 0-44,-14 0-41,10 0-31,-10 0-139,0 0-300,0 0 133</inkml:trace>
  <inkml:trace contextRef="#ctx0" brushRef="#br0" timeOffset="44869.1406">9472 5278 80,'0'0'170,"10"11"-12,-10-11 5,12 2-1,-3-2-15,1-2-16,3 1-7,-2 1-14,3-2-7,3 1-15,-2 0-5,1-2-10,-1 1-5,-2 1-5,1-1-9,-4 0-9,2 1-40,0-1-53,-2 0-53,1 0-50,-4 2-104,-7 0-275,13 0 121</inkml:trace>
  <inkml:trace contextRef="#ctx0" brushRef="#br0" timeOffset="45798.8281">9992 4899 70,'0'0'122,"0"0"-5,0 0 1,12-17 4,-12 17-15,7-10-11,-2 4-9,2-2 4,-1 2-9,2-5-6,-3 4-7,0-2-6,2 1-5,-1 0-3,1-1-7,-1-1-5,-1 2-2,0-2 3,0-1 2,1 1-5,-1 0-1,-1 1-6,-1-1-4,1-1-3,0 3-1,-2-4 0,-1 5-4,2-3-3,-2 3 2,1-3 0,-2-1-7,2 5-1,-2-4 1,0 0-2,0 10-4,0-12 1,0 4 1,0 8-2,0 0 1,0-10-7,0 10 3,0 0-3,-2-8-2,2 8 5,0 0-2,0 0-3,0 0 3,0 0-3,0 0 0,0 0-1,0 0 3,0 0-3,-9 22 5,7-13 3,2 3 3,2-2-3,0 4 4,-1 1 1,-1 0-2,2 1 1,-1 1 4,0 0 14,1-1-5,-2 2-1,3-1-2,-3 2-3,3-2-3,-2 1 0,2 0 4,-2-3-3,0 2-4,1-2 0,0-3-1,-1 0-3,1-1 0,0 1 1,0-2-5,0 1 3,-1-2 1,-1-1-3,3-1 0,-2 1 1,-1-8-2,0 12 3,3-6-3,-3-6-2,-3 10 2,3-10 0,4 7 3,-4-7-6,0 0 1,1 7-2,-1-7-19,0 0-19,0 0-21,1 8-28,-1-8-34,0 0-37,0 0-158,0 0-342,0 0 152</inkml:trace>
  <inkml:trace contextRef="#ctx0" brushRef="#br0" timeOffset="46330.0781">10263 4700 84,'-4'28'113,"5"-19"2,-1 0-11,0 4-2,2-2-12,-1 1-8,-1-1-9,1 5-3,3-1 6,-1-1 11,2-3-10,-3 1-4,1 0-8,-1-1-6,2 1-9,0-4 0,1 1-4,0 0-6,2-1 4,-1 0 15,2-1-8,-3-2 0,5 0-6,-5-3 0,3 0-3,0-2-5,-2 2-3,5-3-4,-11 1-4,18-4-3,-6 0 2,-3-2-1,0 0-5,2-2-2,-3-2 1,2 1-2,0 0-6,1-4 4,-2 0-1,-4 2-2,2 0 5,0-4 18,-3-1-7,-1 3 10,-1 1-5,0-3 9,-3 2 9,1-4-11,-4 2-2,2-2-5,-4 5-7,0-3 4,-2 1-3,-1 0-9,-1 1 1,-2 0-1,0 1-4,2 4 0,-4-1-3,2 1 0,-3-1-5,3 5 1,-2-1 1,4 5-3,-2-3-2,1 3-2,1 0 2,-2 2-3,1 2-2,2 1-13,-3 0-25,0 6 3,0 1-14,1 3-12,0 2-31,5-1-27,-2 4-21,2-1-31,0 5-145,-3 1-345,3 0 153</inkml:trace>
  <inkml:trace contextRef="#ctx0" brushRef="#br0" timeOffset="46940.4295">9991 5106 37,'0'0'113,"16"-4"-13,-4 4-6,1-2-2,7-1-3,-1 2-12,2-2-7,1 2-7,6-1 3,-5 1-14,5 0 0,0 0 0,-1-2 8,1 2-5,0-2-4,1 3-9,-2-2-2,-4 2-5,0-3 3,-1 0-1,-3 1-3,0 2 0,-3-3-13,-2 2-6,-3-2 7,2 1-8,-6 2 4,1-2 0,-8 2 8,11-3 3,-11 3 3,10-2-5,-10 2 4,6-3-7,-6 3 0,0 0 0,0 0-6,9 0-1,-9 0 3,0 0-6,0 0 1,0 0-3,0 0-6,0 0-7,0 0-23,0 0-19,0 0-28,0 0-38,7-2-29,-7 2-100,0 0-257,0 0 114</inkml:trace>
  <inkml:trace contextRef="#ctx0" brushRef="#br0" timeOffset="47666.992">10183 5283 36,'0'0'110,"0"0"-12,-2 11-6,2-5 2,0-6-15,-1 17-6,-1-6-9,2-2-6,-2 3-2,1 0-12,-2-2-1,1 1 1,0-1-9,0-2-4,1 1 2,-2 0-1,0-3-4,3-6-3,-2 14-10,-2-11-2,4-3 7,0 0-1,0 0-2,-1 11-11,1-11 10,0 0-6,0 0 4,0 0-3,0 0-3,0 0 5,0 0-5,0 0-6,19-13 1,-14 8 0,0-1 4,4-1-4,0 0-2,-4 2-1,2 2 8,3-2-8,-1 0-2,-3 2 7,1 2-5,-1-6 3,-6 7-8,13 0 1,-13 0 0,11 4 4,-3-1-6,-3 0 6,-1 1 2,1 1-1,0 2-2,-1 3 1,1-2-2,-1 1 4,0 2-6,0-2 2,-2 0 0,1-1 2,-1 1 7,-2-1 1,0 1-2,0-9 14,-2 15 5,0-9-1,-1 2 8,-3 1 5,3-2-2,-5 1-7,2-1 0,-2 0-3,0-1 4,-1-1 9,3 0 2,-2 0-3,0-3-3,1 2-6,1-1 0,6-3-5,-12 4-4,4-3 4,8-1-3,-12-1-1,12 1-1,-12-2-2,12 2-2,-13-4 0,7 1 3,6 3 11,-9-4-11,9 4-5,-7-3 2,7 3-6,-8-2 1,8 2 1,0 0-3,-7-5 4,7 5-4,0 0 1,0 0-3,0 0-3,0 0-2,-5-5 1,5 5 2,0 0-4,0 0 1,0 0-21,0 0-33,0 0-28,0 0-29,0 0-32,0 0-137,0 0-302,0 0 134</inkml:trace>
  <inkml:trace contextRef="#ctx0" brushRef="#br0" timeOffset="48065.4295">10176 5294 104,'0'0'136,"0"0"-8,0 0-3,0 0 12,0 0-2,0 0 0,28-3-15,-28 3-11,18 0 0,-9-2-10,3 1-6,0 1-11,0 0-6,1 0-7,-4-2-7,1 0-9,0 1-6,0 1-2,-10 0-2,14 0-10,-5 0-39,-9 0-43,12-2-52,-12 2-48,10-2-124,-10 2-295,10-1 130</inkml:trace>
  <inkml:trace contextRef="#ctx0" brushRef="#br0" timeOffset="48448.242">10755 5056 55,'0'0'187,"26"-3"7,-20 1-16,5 1-7,0 0-16,3-2-14,-2 1-15,6-1-12,0 2-8,3-5-12,-3 4-7,2 2-9,2-3-5,-6 1-11,2 0-8,-5 2-17,1 0-40,-2-2-40,-1 1-51,-2 1-45,-9 0-134,9 0-294,-9 0 130</inkml:trace>
  <inkml:trace contextRef="#ctx0" brushRef="#br0" timeOffset="48643.5546">10814 5154 34,'0'0'161,"12"1"-13,-12-1-16,12-1-3,-3 0 9,1 1-13,3-1-12,-1-1-9,0 0-9,1-1-12,2 1-5,1 0-9,-2 0-6,0 2-26,-1-1-66,-1-1-54,-1 1-151,-4 1-252,4-1 113</inkml:trace>
  <inkml:trace contextRef="#ctx0" brushRef="#br0" timeOffset="49596.6795">11301 4872 42,'-3'-10'94,"3"10"-2,0-9-5,0 9 14,0 0-10,1-12-8,3 9-7,-4 3-9,6-11-1,-2 7-7,-4 4-8,9-9 7,-3 5-11,-1 1-10,2-2 4,-2 2-13,2-1 2,0 1-5,-7 3-1,13-3-4,-5 2 2,-8 1-3,14 1-1,-7 0-3,0 2 2,-7-3 2,10 9-2,-3-2 11,-1 1 0,0 1-1,-1 1-5,1 2 0,0 2 1,0-2-5,-1 2 1,-1-2-4,-1 1-3,1-1 0,-3 1 1,2-2-2,-3-1 2,1 2 12,-1-2 14,0 0-6,-3-3 0,2 2-7,-2-3 2,0 1-1,0 0-3,-2 0 2,0 0-4,-2-2-5,2 0 1,-1 2 0,-1-2-7,-1 2 1,1-2-3,-1 0 2,2-1 2,0 0 17,-1 0 0,0 1-2,-1 0-2,-2 0 4,3-1 0,1 1-4,-2 2 7,-2-1 13,3 1-4,-1 1 12,1 1 4,-1-2 0,0 0-3,3 4-6,0-3-5,-3 2-6,3-1 1,0-1-6,1 0 2,0 0-8,1 1-3,2-2-3,-1 2 2,2-9-5,-2 10-2,2-10 2,-1 10 3,0-3-9,1-7-1,0 10-4,0-10 4,0 0-5,0 0-2,-2 8 2,2-8-3,0 0 4,3 6-2,-3-6-1,0 0 5,0 0-6,0 0-1,0 0 1,0 0-2,0 0 1,19-11 3,-19 11-3,10-5-1,-3 2 4,-2 0-4,3-2-1,-8 5 0,14-4 2,-7 3-5,2-3 3,1 1-3,-3-2 4,1 4-1,-8 1 0,14-1 2,-8-2-3,-6 3 0,12-2 0,-5 2-1,-7 0 2,17 2 0,-11-1 2,2 1-6,1-2 5,-9 0-4,14 3 4,-5 1 0,-2-1-3,1-1 4,-1 0-2,0-1-2,-7-1 2,10 5 2,-3-3 0,-7-2-2,10 2 2,-10-2-3,10 1 4,-10-1 0,10-1 4,-10 1-7,10-6 3,-5 3-2,-5 3 0,8-6-3,-4 0 2,-4 6 2,8-6 0,-5 1-1,0 0-2,-3 5 0,7-8-14,-7 8-28,3-10-32,-3 10-30,3-6-43,-3 6-55,3-9-212,-3 9-449,0 0 198</inkml:trace>
  <inkml:trace contextRef="#ctx0" brushRef="#br0" timeOffset="52331.0546">5009 7713 28,'0'0'58,"0"0"1,0 0 5,0 0-6,-9 0-1,9 0 1,0 0-4,0 0 2,0 0-5,-8-3 5,8 3-4,0 0-5,0 0-13,0 0-3,0 0-3,0 0-12,0 0 7,0 0 2,0 0-4,0 0-3,0 0 17,24-4 6,-24 4-5,17-3-9,-6 3 4,3-1-9,-1-2-5,5-1 9,0 4-3,1-2-14,1-2 6,-1 1 3,0 3-4,-3 0-2,3-1 2,-1-1-13,-4 2 8,1-2-4,-2-1-2,0 2 9,0 1-4,-1 0-2,-1 0-2,-2-3 4,-1 6 7,-8-3-11,14-3 5,-7 3-44,-7 0-35,9 0-30,-9 0-86,0 0-201,0 0 90</inkml:trace>
  <inkml:trace contextRef="#ctx0" brushRef="#br0" timeOffset="53057.617">5035 7969 41,'0'0'44,"0"0"0,0 0 4,0 0-12,0 0 3,0 0-3,0 0-6,0 0 9,0 0 6,0 0 1,0 0 9,0 0-1,0 0 8,0 0-9,21 5-2,-15-5 0,3 0 19,2 3-14,2-6 2,4 3-7,2-2-5,2 0 16,7-1-8,-8 1 6,2 0-8,7-1-3,-7 0-1,-3 0-5,3 2-7,-3-2-9,-2-1 2,1 1-2,-7 0-4,2 1-2,-3 0 3,-3 2-6,-7 0-4,11-2-1,-11 2 1,8-2-2,-8 2-4,0 0 3,0 0-1,10 0-3,-10 0-1,0 0-25,0 0-38,0 0-47,3 7-46,-3-7-83,0 0-251,0 0 112</inkml:trace>
  <inkml:trace contextRef="#ctx0" brushRef="#br0" timeOffset="54526.3671">5048 9871 6,'0'0'104,"0"0"-18,0 0 0,0 0-18,0 0-7,0 0-5,0 0 26,0 0-8,0 0 13,0 0-1,0 0 16,27 5 4,-16-5-11,1 0-5,1 0-12,6 0-2,3 0-12,-2-1 0,7-5-12,1 5-2,2-3-2,-2 1-5,-2-1-8,-4 0 1,-1 0-5,-2 1-2,0-1-7,-6 3 3,-2-1-6,2 0 2,-5 1-8,-1 0 1,-7 1-3,13-2-7,-13 2-30,0 0-18,10 2-32,-10-2-28,0 0-33,0 0-120,0 0-277,0 0 123</inkml:trace>
  <inkml:trace contextRef="#ctx0" brushRef="#br0" timeOffset="55174.8046">5070 10103 18,'0'0'59,"0"0"3,0 0-6,-10 0 3,10 0 0,0 0-6,0 0 4,0 0 4,0 0 0,0 0-8,-12-2 3,12 2-14,0 0-3,0 0 1,0 0-5,0 0 3,-10 0-15,10 0 1,0 0 0,0 0 3,0 0 1,0 0 8,0 0-6,0 0-3,0 0-1,0 0-4,-9 2 1,9-2-14,0 0-4,0 0 12,0 0 0,0 0-4,0 0-4,0 0-2,0 0-5,0 0 1,0 0 3,0 0-2,0 0-9,0 0 11,0 0 35,0 0-7,34-2 2,-21 2-2,5-2-1,0-2-7,3-1-1,7 1 4,0-1 1,1 1-4,-1 1-5,-1-4 1,1 3 0,-7 1-11,-1-1 7,0 1-5,-1 0-4,-2-1 10,-5 3-14,1-1 5,-3 2 0,-2 0-4,-2-3-2,-6 3 1,13-1 7,-13 1-10,9-1-1,-9 1 6,0 0-2,7-2-14,-7 2-24,0 0-30,0 0-32,0 0-48,0 0-91,0 0-254,0 0 112</inkml:trace>
  <inkml:trace contextRef="#ctx0" brushRef="#br0" timeOffset="58432.6171">23279 5505 1,'-6'-2'75,"6"2"3,0 0-2,0 0-4,-8-4-4,8 4-5,0 0-7,0 0 0,0 0-4,0 0-5,0 0 4,0 0-3,0 0-2,0 0-8,0 0-4,0 0 0,0 0-11,0 0 41,0 0-6,0 0 0,26 10-1,-16-6-13,-3-4 0,5 3-4,2-1-6,-1 1-3,3 1 2,1 1-6,1-1-10,1 0 12,-1 0-5,0-4 4,-2 1-6,2 2-7,-5-2-1,2 1 2,-2 0-5,2 1 2,-2-3-2,-2 2 2,1-1 1,-5 1-6,0-2 0,-7 0-7,13 2-26,-7-1-26,-6-1-28,10-1-19,-10 1-28,0 0-87,0 0-229,0 0 101</inkml:trace>
  <inkml:trace contextRef="#ctx0" brushRef="#br0" timeOffset="58995.1171">23250 5735 29,'0'0'69,"0"0"-3,0 0-2,0 0-8,0 0-3,0 0-1,0 0 6,0 0 5,24-1-8,-24 1 11,13 0 19,-7 0-9,5 0-3,1 0-12,1 1-3,0-1 3,3 0 8,3 1 3,2-1 0,-2 2 3,4-2-15,-3 1 5,2-1-5,-1 2-7,0-2-3,1 2-13,-3-2 2,-1 1-2,0-1-7,1-1-6,-6 2 6,-2-1-6,2 1-5,-3-2-4,1 1 1,-4 0-2,-7 0 5,13 0-3,-13 0-2,0 0-9,9 0 8,-9 0 1,0 0-6,8 1 2,-8-1-6,0 0 4,0 0-3,0 0-9,0 0-33,0 0-30,0 0-29,0 0-42,0 0-142,0 0-304,0 0 135</inkml:trace>
  <inkml:trace contextRef="#ctx0" brushRef="#br0" timeOffset="71872.0703">21109 5404 11,'0'0'75,"0"0"-6,0 0-2,0 0-5,0 0-7,0 0 8,-5-4 0,5 4 1,0 0-1,0 0 0,0 0 2,0 0 3,0 0-9,0 0 9,0 0-16,0 0 0,-5-4-8,5 4 2,0 0-14,0 0 6,0 0-11,0 0 0,0 0 3,0 0-9,0 0 17,0 0 4,0 0 10,17 13-11,-17-13-1,9 7-9,-4-2 0,4 0 3,-2 0 7,1 2-3,1-1-13,-1 2 8,3-3-7,-3 1 0,2 1 0,0 1-4,-1-2-1,0 0 0,3-1-3,-3 0-7,-3-1 5,4 3-6,-4-5 3,0 2-5,0 0 3,-2 0-1,-4-4-1,9 5-7,-9-5 5,7 5 2,-4-2-4,-3-3-2,0 0 6,6 2-5,-6-2-2,0 0-1,0 0-7,0 0-21,0 0-32,0 0-40,0 0-41,0 0-142,0 0-305,11-6 136</inkml:trace>
  <inkml:trace contextRef="#ctx0" brushRef="#br0" timeOffset="73028.3203">21762 6295 56,'0'0'95,"9"1"12,-9-1-7,5 3 2,-5-3 6,9 3 4,-9-3-6,8 2-10,-8-2-11,6 5 11,-6-5 10,7 5 12,-7-5-5,6 5-10,-6-5-7,8 7-2,-4-5 5,-2 4 4,3-2 0,0 2-3,-1-1-13,1 1-5,-1 0-12,1 0 0,3 1-8,-2 1 1,2 0-11,-2-2-2,3 2-3,3-1-8,-3-2-3,1 0 0,1 2-5,-3-3-5,1-1 3,-2 1-6,-1-1-2,-2 1-5,-4-4 6,7 5 3,-7-5-6,0 0 3,5 3 7,-5-3 4,0 0 10,6 3-4,-6-3-1,0 0 10,0 0-13,0 0 3,0 0-5,0 0 0,0 0-5,5 3 0,-5-3-6,0 0 0,0 0 0,0 0-21,0 0-22,0 0-21,0 0-23,0 0-37,0 0-63,0 0-61,0 0-258,0 0-522,-22-13 231</inkml:trace>
  <inkml:trace contextRef="#ctx0" brushRef="#br0" timeOffset="77879.8827">20372 5316 14,'0'0'38,"0"0"1,0 0 1,-8 1-11,8-1 2,0 0 2,0 0-11,0 0 5,0 0-8,0 0 2,0 0-5,18-12-2,-6 10 0,-1-2 0,3 1-5,3-2-1,3 0 2,1-2 1,-2 4-3,9-2 1,0-2-12,3 2 7,-2 0 5,2-3-2,2 0-1,-1 2 2,1-3 5,1 3 1,-1 0-5,-3-1 3,3 2 0,-1-2-2,-1 1 0,0-1-3,-2 1 0,2 0-3,-5 0 2,2 1-3,-7 2 2,9-2 0,-3 0-1,-7 1 2,-1 0-8,3-2 5,0 3-1,-4 1 5,2-1-10,-1 0 3,-1-1-1,2 1 3,-2 1-6,-1-3 4,1 1 3,-2 0-6,1 1 5,-4 0-6,2 1 1,-2-1 6,-1 1-2,1-2 2,-2 3 1,1-2-5,0 0-4,-3-1 5,-2 3 0,0 0-3,1-2 3,-8 3 3,14-5-6,-7 3-1,0 0 0,-7 2 11,15-4-4,-7 3-7,-2-2 9,2 2-10,0-2 5,2 1 2,-3-1-1,2 0-2,3 1-2,-6-1 3,2 1 0,-2 0 5,-6 2-4,14-3-7,-9 1 5,-5 2-1,11-3 2,-11 3 3,9-1-9,-9 1 6,7-3-2,-7 3-1,0 0 3,9-3 2,-9 3 1,0 0-2,9-3-3,-9 3 2,0 0 4,6-3-3,-6 3-1,0 0-18,0 0-22,0 0-47,0 0-95,0 0 42</inkml:trace>
  <inkml:trace contextRef="#ctx0" brushRef="#br0" timeOffset="79028.3203">21040 6172 5,'0'0'48,"18"-3"-4,-6 1-2,2-1-7,4-2-6,3 0 5,1 1-2,5-1 0,4-1-12,-2-3 4,2 4-1,3-2 0,-2 2-6,2-1 11,-3-1-6,2 3 1,1-1-2,-1-2 0,1 2-1,0 0 3,-2-2-4,0 3 2,-2-2-4,0 2 1,0 1-13,0-1 2,-2-1 4,1 0 0,-2 0-5,-7 1 6,8-1-2,-6 2-4,0-2-4,5 1 3,-6 1 2,0-2 1,1 0-1,-3 3-9,0-1 3,-1-1 3,1 0-5,-6 3 0,5-4 1,-5 2-3,-2 1 7,-1 0-7,1 1 3,-4-1 4,2 1 10,-9 1-4,13-4 7,-7 4 0,-6 0-4,12-2 0,-6 0-5,-6 2 4,8-2-4,-8 2 2,9-4 0,-9 4-1,9-3 8,-9 3-5,0 0-4,10-1 7,-10 1-1,9-3-4,-9 3 2,6-1 0,-6 1 5,0 0-8,0 0 5,9-3 1,-9 3-5,0 0-4,8-2 4,-8 2-2,0 0-3,8-3 11,-8 3-11,8-1-4,-8 1-9,0 0 12,12-2 5,-12 2 0,5-2-9,-5 2 0,0 0-11,7-4-18,-7 4-35,0 0-104,0 0-182,0 0 80</inkml:trace>
  <inkml:trace contextRef="#ctx0" brushRef="#br0" timeOffset="81700.1953">20758 4535 66,'0'0'76,"0"0"-8,0 0-5,14-14-4,-10 9-4,-4 5-6,12-7-7,-5 0-4,-1 4-5,4-4 0,-1 0-3,2 2-6,-4-2 4,4 0-13,-4 2 8,1-5-3,1 2-2,-2-1-6,1 3-2,0-1 2,-1-1-4,-1 2 6,-1-1-6,0 2-2,-1-1-2,0 1 3,2-1 2,-2 2-5,-4 4 3,6-8-7,-3 2 7,-3 6-8,5-5 6,-5 5-2,4-5 0,-4 5 3,0 0-8,0 0 2,2-7 3,-2 7 0,0 0 3,0 0-2,0 0-7,0 0 12,0 0 5,0 0 8,0 0-9,0 0 8,0 0 9,-10 23-1,7-16 8,0 2 13,1 0 0,-2 0-7,2 3 5,-3-1 1,2 0 7,1 5-5,0 0-7,0-4 5,1 2 1,-2-2-4,2 0 2,-1-1-2,0 0-3,-1 1-5,2 0-9,-2-2 1,1 0 2,0 1-4,2-1-4,-3-2 1,2 2-4,-1-3-1,1 2 2,0-4-7,0 3 2,-2-2-5,3-6 7,-3 12-8,3-12 2,0 8-6,0-8 4,-1 8-2,1-8-1,0 0-2,-3 7-3,3-7-1,0 0 1,0 0-2,-1 8 0,1-8-2,0 0-8,0 0-16,-2 6-14,2-6-24,0 0-19,0 0-27,0 0-36,0 0-132,0 0-298,0 0 132</inkml:trace>
  <inkml:trace contextRef="#ctx0" brushRef="#br0" timeOffset="82825.1953">21116 4347 36,'0'0'48,"0"0"-6,0 0 2,2-5 1,-2 5-1,0 0-10,0 0 2,0 0-8,0 0-5,-1-12 2,1 12-4,4-5-3,-4 5-4,0 0 4,0 0 4,5-7-11,-5 7-4,5-5 3,-5 5-4,9-2 1,-9 2 0,10-3-2,-5 1-2,-5 2 4,9-1-1,-9 1-1,10-1 1,-10 1-4,9 2-3,-9-2 4,9 5 0,-3-3-1,-3 3-4,4 0 9,-2 0-5,-1 1-1,2-1 2,-2 2-2,1-1 0,-1 1 3,0-2-3,1 4 0,-1-4 0,1 3 3,-3-2 1,1 0 6,-1 1 6,-2-1-2,0-6 4,4 11-5,-3-5 3,-1-6 1,0 10 9,0-10 4,-1 11-6,1-11 1,-4 7 0,4-7 1,-1 7-1,1-7 2,-4 9-3,4-9 0,0 0-1,-4 8-2,4-8 9,-5 4-6,5-4 10,-5 3 5,5-3-5,0 0 4,-11 2-6,11-2-1,-8 4-3,8-4 3,-9 4-10,4-2 2,5-2-5,-11 5 5,4-2-4,1 0 4,-1 3-6,0-1 4,0 0 2,0 1 5,0 1-1,2-3-7,-1 1-2,1 3 3,-2-1 0,-1 1-4,5-2-4,-4 1 2,2 1-5,1 1-2,0-1 4,-1 1-3,1 1-4,2-5 7,-4 4-4,4-2-3,0 0-3,1-1 4,1-6-2,-4 13-1,2-7 0,2-6 0,-2 10 1,2-10 1,-3 8-5,3-8 4,-1 8-6,1-8 5,0 0 0,-1 8-4,1-8-1,0 0 5,0 0-3,0 0 3,0 0 1,0 0-1,0 0-2,0 0 5,0 0-9,0 0 2,0 0-3,0 0 4,0 0-6,0 0 4,0 0 1,0 0 3,0 0-6,0 0 6,19-15-2,-14 13-3,-5 2 3,8-5-2,-8 5-1,7-4-3,-7 4 7,13-4 0,-7 0-7,0 2 3,0-1 0,-6 3 1,13-3-2,-7 1 5,-6 2-7,10 0 5,-2 0-2,-8 0 1,13 0-3,-13 0 1,9 2 1,-9-2 2,9 1 2,-3 1 0,-1 1-1,0 2-2,-5-5 1,11 4-1,-5-1 2,-1 0 1,-5-3-5,8 5 4,-4-4 2,-4-1-1,6 5-1,-6-5-2,0 0 2,8 2 1,-8-2-5,7 1 3,-7-1 6,0 0 3,12-5-6,-12 5-1,8-7 0,-5 5-1,-3 2-4,9-6 4,-5 2-2,-4 4-1,9-7 1,-5 4-25,0-3-25,-4 6-27,7-9-25,-3 6-29,-4 3-120,3-7-272,-3 7 121</inkml:trace>
  <inkml:trace contextRef="#ctx0" brushRef="#br0" timeOffset="84278.3203">22671 6245 33,'0'0'92,"0"0"-5,0 0 2,0 0-5,11-13-8,-11 13-3,8-7 1,-3 2-7,0 1 8,2 0-13,-2-1-4,1 3-9,3-7 0,-1 2-7,1-1-2,1 1-12,-1 0 2,0-3-1,-3 4-12,6-3 7,-5 1-2,1 2-3,1-4 0,-3 3 10,-1 0-16,3 2 1,0-2-10,-5 2 6,0-3-3,-3 8 6,5-7-8,-1 5 9,-4 2-13,5-10 5,-4 3 5,-1 7-5,3-7 2,-3 7-2,0 0-6,0 0 4,0 0-5,0-10 6,0 10-3,0 0-1,0 0-1,0 0-3,0 0 8,0 0-2,0 0-2,0 0 5,0 0-3,0 0 9,-13 20-3,11-14 10,-1 2 4,0 1 6,-3 3 5,2-2 5,2 6-2,-2-4-8,0 5 7,-1 0 13,1-2 2,-1 3-1,3-1 0,-1 2-2,0-2 5,1 0-9,-2-1 1,3-3 0,-2 2 0,2-3 4,2 1 0,-2-3-8,-2 0 4,3 0-9,0-1-2,0-9-9,-1 12 0,1-6 0,0-6-4,1 9 0,-1-9 1,0 0-3,-1 10-5,1-10 0,0 0 3,3 5-6,-3-5 0,0 0-2,0 0-1,0 0-4,0 0-4,0 0-33,0 0-41,0 0-56,0 0-49,0 0-195,0 0-405,0 0 179</inkml:trace>
  <inkml:trace contextRef="#ctx0" brushRef="#br0" timeOffset="86590.8203">24022 5170 30,'7'-3'60,"-7"3"-7,10-6 0,-3 2 5,2 0-3,-2-1-1,0-2-4,2 2-7,-3 1-1,4-3-3,-2 0 3,0-1-12,2 2 2,-4-2-6,2 1 0,-2-2-4,3 2-3,-1 0-3,-2 0 2,-1-1-1,2 2-2,-2 0-1,0-1 3,-1 2-4,0-2-1,-2 2-3,1-2 4,-1 2-5,-2 5 5,3-9-5,-3 9 4,3-8 0,-3 8-3,2-8-1,-2 8 4,0 0-5,0 0 2,0 0-6,0-7 6,0 7-6,0 0-2,0 0 3,0 0-2,0 0 2,0 0 7,0 0 3,0 0 6,-15 20-3,11-11 22,-1-1-6,1 1 5,-1 2-5,0 1 13,1-1 0,-3 4 9,4 1 1,-4-2 6,4 2-4,-3 0-7,4 0-6,-2-5 7,1 6 0,-1-5 11,1 3-3,0-3 0,-1-1-6,1 2-11,1-2 2,0-1-10,0 0 1,2-3-3,-1-1-5,1-6-2,-1 12 0,0-5-6,1-7-2,-2 8 1,2-8-6,0 0 0,-1 9 2,1-9 0,0 0-3,0 0-3,1 8-2,-1-8-2,0 0 0,0 0-4,0 0-16,0 0-29,0 0-50,0 0-44,0 0-42,0 0-140,0 0-347,0 0 153</inkml:trace>
  <inkml:trace contextRef="#ctx0" brushRef="#br0" timeOffset="87575.1953">24381 5053 61,'0'-9'57,"0"9"-3,1-8-7,-1 8-5,0 0 2,5-8 8,-5 8-5,6-8-7,-3 5 2,-3 3-7,5-7-7,-5 7-2,6-8 1,-3 4-4,2 0-7,-5 4 12,9-6-13,-4 4 5,0-2-6,-5 4-3,10-5-1,-1 4-1,-9 1 0,9-2 2,-9 2-5,8-1-3,-8 1 0,0 0 1,13 3 5,-13-3-6,5 5 3,-5-5 15,6 8 13,-5-2-4,1 1 0,-1-1-3,-1-6-2,1 15 19,1-6-9,-1 1 3,-1-1 0,0 1 1,1 0-4,-1-2-2,2 2 3,-2-3 0,0-7 1,-2 13 5,1-6 0,1-7 5,-3 10-1,1-5-6,2-5 1,-3 10-1,-1-6-4,4-4 5,-4 9 1,4-9-1,-7 6-8,7-6 1,-4 7-4,4-7-3,-9 6-4,5-2-3,-1-2 2,5-2-1,-11 5-1,7-3 0,4-2-5,-10 5 0,4-1-1,0 0 0,1-2 8,-1 3 0,0 0 1,0 0 4,6-5-7,-11 7-1,6-2 1,-1 0-1,1 2 6,0-2-1,0 1 0,0 0-2,1-1 0,0 2 0,0-2-4,2 2-4,2-7 3,-4 13-4,1-7 1,2 0-1,1-6-3,-2 11-1,2-11-3,-3 7 2,3-7-2,0 0-2,-1 8 3,1-8-1,0 0 2,0 0-7,0 0 4,0 10-4,0-10 2,0 0-1,0 0-2,0 0 2,0 0-3,0 0 2,0 0 0,0 0-1,0 0 3,0 0-3,15-2 2,-15 2-4,0 0 1,12-8 1,-7 5 1,-5 3-2,11-5 1,-6 4-3,-5 1 2,9-3 0,-9 3-2,10-4 0,-4 1 2,-6 3-1,9-1 2,-9 1-3,7-1 0,-7 1 2,0 0 2,13 1-4,-13-1 5,8 4-4,-8-4 3,7 1-2,-7-1 0,9 5 1,-5-3 3,-4-2-4,7 3-1,-7-3 2,6 2 1,-6-2 0,0 0-1,9 3-3,-9-3 2,0 0 2,10 4-7,-10-4-11,0 0-12,0 0-12,12-4-13,-12 4-17,0 0-23,0 0-16,0 0-24,12-8-25,-10 4-12,-2 4-109,3-7-302,-3 7 133</inkml:trace>
  <inkml:trace contextRef="#ctx0" brushRef="#br0" timeOffset="88036.1327">24781 5138 21,'-4'20'74,"4"-20"-10,0 0-6,0 0-7,0 9-4,0-9-2,0 0-1,0 0-10,0 0 1,1 8-4,-1-8-3,0 0-2,0 0 1,0 0-7,0 0 8,0 0-5,0 0 2,0 0-5,0 0 2,0 0-2,0 0 2,0 0-5,0 0-7,14-14 2,-14 14 1,0 0-3,2-6 4,-2 6-7,0 0 5,0 0-1,0 0-1,0 0 1,0 0 3,0-10-3,0 10 3,0 0-3,0 0 4,0 0-1,0 0-6,0 0-5,0 0 4,0 0-3,0 0 2,0 0-9,-17 11-17,17-11-30,0 0-36,-4 6-54,4-6-152,0 0 67</inkml:trace>
  <inkml:trace contextRef="#ctx0" brushRef="#br0" timeOffset="88700.1953">24966 5111 2,'12'-14'101,"-12"14"-7,4-5-2,-4 5 0,7-9-6,-3 4-8,3 0-10,-2-1-8,2 0-4,-3 0-1,1 1-3,0 0 2,2-3-8,0 3 2,-2-4-4,1 1-5,1 0-3,-2 4-8,0-4 6,-1 2-9,0 1 0,0-3-7,-2 3 7,2-2-1,0 2-10,-1-3-3,-3 8 1,4-11-2,-1 6 1,-3 5 0,1-7-4,-1 7-2,4-8 3,-4 8-4,0 0 2,1-7-5,-1 7 3,0 0-3,0 0-2,0 0 4,0 0 13,0 0-5,0 0-11,-14 17-3,9-12 5,0 5 4,1 1 8,-1 0-1,0 0 6,1 2 3,-2 2 0,2 2-1,0-1 18,3-4-1,-3 3-1,4 1-3,-1-3 6,-1 2 2,1-2-4,0-1-5,0-1-2,-1 1-1,1-3-2,1 2 1,0-2-1,-1-1-3,-1-2 0,2-6-4,-1 15 0,1-9 1,0-6-6,-2 11 0,2-11 1,0 9-5,0-9 4,0 0-4,-4 9-5,4-9 1,-1 8 0,1-8-2,0 0 0,-2 8 0,2-8-3,0 0-2,0 0-24,-2 7-25,2-7-24,0 0-31,0 0-23,0 0-37,0 0-119,0 0-306,0 0 135</inkml:trace>
  <inkml:trace contextRef="#ctx0" brushRef="#br0" timeOffset="89051.7577">25188 5209 23,'0'0'113,"8"7"22,-8-7-7,0 0-10,2 7 2,-2-7-6,4 9-4,-4-9-9,3 10-9,-3-5-4,0 4-13,0-9-5,0 13-1,-1-6-8,1-7-6,-4 15-7,1-7-5,0-2-8,0 1-18,-3 3-32,4-4-40,-4 0-39,-2 1-35,3-2-92,-4-1-238,9-4 105</inkml:trace>
  <inkml:trace contextRef="#ctx0" brushRef="#br0" timeOffset="89848.6327">25437 4949 51,'5'-7'76,"-5"7"-11,7-4-5,-7 4-2,9-6-5,-4 4-9,-5 2-3,8-5-4,-8 5-2,7 0-6,-7 0 0,0 0 1,14 5-8,-10-2 4,-4-3-5,8 9 6,-3-4-2,1 3 0,-2 1-7,0 0 2,-3-1 3,0 2-2,-1 2-1,2-3 5,-5 1 11,2 0-10,-3-1 13,0 0-9,-1 0-1,1-2-1,-2 0 3,-1 2-10,2-3 4,-1-2 0,1 1-1,-3 2-10,2-4 7,1 0-4,5-3-4,-10 8 5,10-8-6,-8 3-4,3 0 3,5-3-3,0 0 4,-8 3-3,8-3-6,0 0 2,0 0-1,0 0 1,0 0-2,0 0 1,0 0-2,0 0-1,0 0 5,0 0-4,0 0 0,0 0-4,27-9 2,-20 8-8,-7 1 10,19 1-7,-8 2 5,-1-3-1,1 4 0,-1-1 3,0 3-8,-1-2 5,1 3 1,-1 1-3,0 0 7,0-2-7,0 5 4,-2-2 2,1 3-3,-2-3 0,0 1 3,-3 0 2,-1-3 0,-1 1-2,-1 3 6,0-4-6,-3 3 14,0-5 17,0 2 12,-2-2 3,-3 1 2,1 0 0,-2-1 8,0 1-3,0-2-2,-3-3-7,1 3-3,-1-4-6,1 2-1,-2-1-1,5-1-8,-1 1-1,-2-1-3,1-1-2,10 1-6,-16-3-1,10 3-16,6 0-28,-13-3-27,8 2-42,5 1-30,-13-3-34,13 3-115,-11-1-301,11 1 133</inkml:trace>
  <inkml:trace contextRef="#ctx0" brushRef="#br0" timeOffset="90840.8203">24248 5535 5,'0'0'49,"0"0"-2,0 0-4,0 0-5,0 0-7,0 0 4,0 0-2,0 0-8,0 0-10,0 0 6,0 0-2,0 0 1,0 0-7,0 0 5,0 0-16,0 0 5,0 0 8,0 0 1,0 0 7,0 0 2,0 0-1,32 3 3,-21-3-7,8 0 0,2 0 0,-1-1-1,2 1-4,11 0-4,-1 0-1,1-4 1,3 4 5,2 2-8,-5-3 3,3 0-5,0 1 5,-1 2 0,-1-2-10,-2 2 10,1-2 2,0 1-11,-3 0 1,-2 0-2,-1 1-5,-5-1 9,1-1-5,-3 0 5,2 0 4,-2 2 1,2-2-7,-3 0-3,3 1-5,-2-2 7,-2 1 0,4-2 1,-3 2 7,-2 0 6,-2 0-7,-2-1-2,1 1-13,-1 0 13,-1 0 11,1 0 1,-1 0-2,2-2-15,-3 1 18,0 1-8,-3 0 7,1-1 1,2 1-3,-11 0 2,15-1 0,-5-1-16,-2 1 4,3 0 24,-11 1 4,13-3-3,-6 3 5,-7 0-9,11-2-6,-11 2-5,10 1 4,-10-1 1,9-1-8,-9 1 5,9 0-24,-9 0 30,0 0-11,9-5 2,-9 5 1,0 0-8,10-2 4,-10 2-3,0 0-12,10 0 8,-10 0 4,0 0-4,0 0-2,8-1-1,-8 1 7,0 0-3,0 0-9,0 0 2,0 0 0,0 0-2,0 0-7,0 0 11,0 0-21,9 1-25,-9-1-27,0 0-22,0 0-23,0 0-69,0 0-198,0 0 88</inkml:trace>
  <inkml:trace contextRef="#ctx0" brushRef="#br0" timeOffset="91418.9452">24632 5799 15,'0'0'91,"0"0"-9,16-3 10,-16 3-19,0 0 6,0 0-12,14-7-5,-7 4-1,0-1-15,-1 0 9,2-2-13,2 1-7,-1-1-2,0 0 0,1 1-3,-1-2-10,0 2 4,1-2 1,-2 0 3,1 1-16,-1-3 1,-1 2-5,1 0 3,-3 2 2,4-2-18,-2-1 6,-1 4 4,-1 0 3,-1 0 3,-4 4-7,6-8 3,-6 8-10,5-5 9,-5 5 1,0 0 6,5-4-9,-5 4 3,0 0-5,0 0 4,0 0-4,0 0-3,0 0 20,-14 21 12,9-13 11,-1 4-5,-2 2 5,0 1 21,1-2-3,0 4 0,1 0 2,-2-1 2,2 4-4,1-3-9,-2 0 2,3-1-9,-1-5-4,2 1-3,0 0-2,0-2 0,2-1-5,0-1-1,0 1-6,-1-2 5,2-7-8,-1 12-1,1-12-6,-1 6-5,1-6 3,0 0-9,0 8-47,0-8-53,0 0-54,0 0-157,0 0-333,0 0 149</inkml:trace>
  <inkml:trace contextRef="#ctx0" brushRef="#br0" timeOffset="91942.3827">25831 5424 61,'18'-1'113,"0"2"-5,2-2-5,-1 1-18,2-2-5,0 2-6,-3 0-16,0 0-13,-5-2 10,0 4-14,-2-4-27,1 2-34,-6-1-40,-6 1-67,12 1-136,-12-1 60</inkml:trace>
  <inkml:trace contextRef="#ctx0" brushRef="#br0" timeOffset="92168.9452">25760 5551 156,'11'3'148,"-3"-3"-2,3 0 6,0 0-9,2 0-10,6 2 5,0-4-9,1 2-16,1-2-12,0 1-5,-3 1-11,1-1-9,-2 1-7,-3 0-9,-4-1-3,3 1-14,-6 1-31,1-1-54,1 0-52,-9 0-43,11 2-127,-11-2-286,6 2 126</inkml:trace>
  <inkml:trace contextRef="#ctx0" brushRef="#br0" timeOffset="101825.1953">26374 5395 56,'6'-3'95,"2"1"-4,2-1-8,-1-2-6,1 1-2,2-3-7,-2 2-15,2 0-1,-1-3-1,1-3-1,-2 3-5,1 1-10,0-3 2,1 0 3,-3 1-14,0 0-6,-1 1 1,2-2 0,-2 0-12,0 3 13,-3-2-10,2-1 4,0 3-4,-4-1-6,1-1 2,0 2 7,-1 2-11,2-2 13,-4-1-10,-1 8 3,4-10-4,-3 3-15,-1 7 22,3-7 0,-3 7-5,0 0 1,1-10-4,-1 10 7,0 0-7,0 0-4,0 0 3,0 0 1,0 0 2,0 0 10,0 0 7,0 0 3,-18 15 10,14-6 3,-2 1 2,1 5 9,-2-1 0,-1 3 2,2 2-2,-1-1 4,-1 6 7,-1 0-9,4-5 2,-1-2-3,-1 2-1,2 0 0,-1-4-4,2 2-4,0 0 0,1-6-4,1 2-6,-2-2 1,1 0-3,2 1-3,-1-4-3,0 4-1,-1-5-4,1-1-2,1 2 0,1-8-4,-1 8 1,1-8 1,-3 7-3,3-7-1,-2 7 1,2-7-3,0 0-5,-3 7-2,3-7-1,0 0-7,0 0-4,0 0-4,-3 7-9,3-7-5,0 0-11,-5 4-9,5-4 2,0 0-10,0 0-4,-10 2 0,10-2-3,0 0-8,0 0 7,0 0-1,-9 0-7,9 0-2,0 0-12,0 0-10,0 0-7,0 0-22,-5-10-94,5 10-235,0 0 105</inkml:trace>
  <inkml:trace contextRef="#ctx0" brushRef="#br0" timeOffset="102723.6327">26846 5149 56,'0'0'112,"0"0"9,0 0-2,0 0-7,-8 24 7,4-15-1,1 1-5,-2 1-4,0-1-2,-2 5 1,0-4-8,2 4-13,-1-3-3,-2-2-6,3 2-9,1-2-8,-1-1-3,0 1-7,1-3 0,1-2-8,-3 2-2,4-1-3,2-6-5,-6 9-6,4-2-1,2-7-2,-4 8 0,4-8 1,-4 5-6,4-5 0,0 0-1,0 0-4,0 0-3,0 0-6,0 0-1,0 0-2,0 0-4,0 0-3,0 0-4,10-18-1,-10 18 0,9-7-6,-2 2 4,-2 0-5,0 1 0,1 0-7,-1 0 3,3 0-1,-8 4 0,12-5-5,-6 3-1,-6 2-2,14-3 5,-8 1 10,-6 2-10,13-1-2,-5 1 3,-8 0-1,13 5 0,-8 0-2,0-2 3,1 1-3,1 4 1,-2-3 5,0 4 2,-3-4-1,2 5 7,-2 1 1,1 0-1,0-2 4,-2 3 3,-1-5 0,0 5 11,-1-1 1,1-2 14,-5 1 7,4 0 0,-5-3 3,5 2 7,-3 1 3,-2-3 0,2-2 1,0 3 2,-3-1-1,1-1-4,-1 0 0,-1-1-2,1 0-6,-1-1 1,-1 1 0,0-1-4,0-1-5,0 0-2,0 0-2,0-2 1,1 0-1,8-1 1,-12 2 0,3-4 5,9 2-4,-12 0-2,12 0-2,-10-2-2,10 2 0,-8-1 3,8 1-5,0 0-1,-7-7 1,7 7-4,0 0 1,-5-5 1,5 5-6,0 0-2,0 0 6,0 0-6,-6-5-1,6 5-4,0 0 4,0 0-8,0 0-5,0 0-8,0 0-9,0 0-13,0 0-6,0 0-16,0 0-11,0 0-9,0 0-16,0 0-15,0 0-10,0 0-16,0 0-16,0 0-85,0 0-262,0 0 116</inkml:trace>
  <inkml:trace contextRef="#ctx0" brushRef="#br0" timeOffset="103254.8827">26951 5106 45,'0'0'117,"0"0"-9,0 0-2,-11 8-4,11-8-1,0 0-4,0 0-3,0 0-2,0 0 0,-1 7-1,1-7-5,0 0-3,0 0 5,0 0-6,0 0 1,0 0-7,0 0-4,6 14 4,-6-14 9,8 3 1,-1-3 0,-7 0-4,18-2-6,-6 2-6,3 0-4,-3 0-5,1-2-7,0 2-4,3-3-2,3 3-8,-9-2-7,6 2-8,-4 0-19,1 0-22,-1-1-32,-3 1-32,3 0-37,-12 0-41,16-2-40,-11 2-126,-5 0-351,0 0 155</inkml:trace>
  <inkml:trace contextRef="#ctx0" brushRef="#br0" timeOffset="103762.6953">27134 5479 20,'0'0'164,"0"0"9,0 0 7,0 0-6,0 0 1,0 0-4,14 20-16,-11-16-10,2 4-4,-5-1-11,2 3-14,-2 1-8,0-1-14,-1 0-6,0 2-11,-4-2-5,-1 4-9,-1-2-20,1 3-30,-4-5-23,-1 4-27,1-1-28,-4-2-37,5-2-33,-4 1-33,2-2-130,-6-1-323,3-1 144</inkml:trace>
  <inkml:trace contextRef="#ctx0" brushRef="#br0" timeOffset="105497.0703">27697 5154 47,'1'-10'85,"-1"10"6,0 0 5,0 0-11,0-10 0,0 10-6,0 0-7,-1-11 6,1 11-10,-3-6 1,3 6 2,0 0 0,-1-10 4,1 10-4,-3-6-5,3 6-3,-6-4-10,6 4 1,-5-5-13,5 5 3,0 0-1,-12-4 3,12 4-4,-8-1-4,8 1-5,-11 0-3,11 0-2,-14 3 1,8-1 3,-1 2-2,-2 2 3,-1 1 11,0-2-11,-1 4 5,-1 2-5,0 0 2,2-1 2,-2 2 3,1 0-9,-2 0-3,3 2-1,0-1-1,0 1 2,3-4-2,-1-1 0,1 6 2,-1-5-3,2 5 0,1-3 0,1 0-1,1 0-2,1 0-2,-1-1 2,1 2 2,0-1-4,1 1 0,1-2-2,1-1-3,-1 0 3,2 2-2,0-2 0,2-1-2,-3 1 0,3 0 0,1-1 0,-2-4-1,2 3 1,0-1-2,0-1 0,0 0 2,0 0-3,4-1 0,-2-2 1,0 0-3,4-1-1,-2 1 1,2-1 1,0 1-3,1-3 2,1-1-5,0-1 2,-1 1-3,-1-1 0,-1-1-1,2 2 1,-1-2 0,-2-2-3,1 1 3,-4 1-1,3-5 0,-4 3 2,0 1-2,-1-2-1,1-2-2,-2-1 1,0 3 1,-1-5 2,-1 1-2,2 3 0,-4-4 2,-2 4-2,-2-3 2,0 3-1,-2-1-2,-1 0 5,-3 0-7,2 1 5,-2 2-3,1 0 0,-3 0-5,0 2-10,0-1-3,1 2-15,-1-1-6,2 3-6,-1 0-23,0 3-14,0-3-20,0 4-34,2-2-22,0 4-28,1-1-150,0 1-364,-3 1 161</inkml:trace>
  <inkml:trace contextRef="#ctx0" brushRef="#br0" timeOffset="107762.6953">27560 7063 34,'9'-4'112,"1"-3"-14,0 0-2,0-1-3,4-4-10,-3 5 0,2-3-13,-2 2 12,-1 0-4,3-5-9,-3 4-10,3-3-1,-3 4-2,-2-1 1,1 2 0,1-3-9,-2 0-11,-3 0 0,2 3 3,-1-1 1,1-2-5,-2 2-4,-1 0 1,1-1-2,-2 4 7,-3 5-3,4-8-1,-4 8 0,4-9-2,-4 9-5,0 0-2,3-4-4,-3 4 0,0 0-9,0 0 3,0 0-5,0 0-6,0 0 3,0 0 2,0 0 0,0 0 6,0 0-4,-15 22 4,11-11 1,0 3 14,2 1 1,-3 4 1,-3 0 12,0 9 6,2-2 0,-1-1 0,-1 0-2,4-6-4,0 0-2,-1-1-4,2 0 0,1-1-3,-1 0-3,0-1-3,0-5-3,3 0-2,-1 0 5,-2-1-6,2-2-3,-1-1 4,2-7-4,0 10-5,0-10-2,-1 12 0,1-12-1,0 7-2,0-7-1,-1 7 0,1-7-4,0 0 1,0 0-8,-1 8-9,1-8-10,0 0-17,0 0-18,0 0-13,0 0-23,0 0-26,0 0-31,0 0-47,0 0-140,0 0-362,0 0 161</inkml:trace>
  <inkml:trace contextRef="#ctx0" brushRef="#br0" timeOffset="108692.3828">27998 6875 47,'0'0'98,"0"0"-16,3-9-3,-3 9-10,0 0 10,5-5-12,-5 5-4,6-4-4,-6 4-2,0 0-3,5-7-9,-5 7-8,5-4 0,-5 4 2,9-2 0,-9 2-2,10-4-1,-10 4-5,9 0-2,-9 0 5,0 0-3,16 2 2,-10 1-2,-6-3-4,9 4 6,-4 2-6,-1 0-2,2-2 4,2 2-17,-4 1 16,0-1-8,0 0 0,-2 0 9,1 1-10,-1-1 8,2 1-7,-1-1 4,-3 1 5,0-7 1,2 14-3,-3-8 8,1-6 0,0 12 1,0-6 5,0-6-3,-3 10-5,3-10 0,-5 10-3,3-5-5,2-5-1,-4 11 6,4-11 2,-5 8-2,2-6-4,3-2 4,-6 7-2,2-2-5,4-5 1,-6 8 5,2-3-2,0 2 1,-2-2-3,-1 2 1,2 0-3,-1-1-1,-1 2-2,2 0 1,-1 0-2,-1 1 0,1 0-1,0-1 3,0 1-3,0 1-3,0-3 2,-1 4 2,5-5-1,-3 2-4,0 0 2,1 1-2,1-2 3,-1 0-2,2 1-1,-2-2 3,0-2-4,4-4 0,-4 8-2,4-8 0,-4 10 0,4-10 3,-2 6-9,2-6 4,-4 6-3,4-6 1,0 0-1,0 0 2,0 0-2,-1 8-1,1-8 2,0 0 3,0 0-4,0 0-1,0 0-4,0 0 4,0 0-3,0 0-4,0 0 2,0 0 0,0 0-2,10-19 2,-10 19-7,9-5-3,-3-2-2,-1 2 1,1 1-2,-1 0-1,0 0 0,0 0 3,1 0-2,-6 4 2,9-5-3,-2 3 4,-7 2-4,7-3 4,-7 3 2,10-2-3,-10 2 1,9 5 0,-9-5 3,9 2 3,-2 2-7,-7-4 5,9 6 2,-4-1-1,-1-1-1,2-1 1,-1 0-2,0 2 8,2-4-3,-7-1 2,10 7-1,-5-6-1,1 2-3,-6-3 3,11 5-1,-5-4 8,-6-1-7,9 1 1,-9-1 3,9 0-2,-9 0-1,9-2 0,-9 2 3,8-5 0,-8 5-2,7-4 1,-7 4-9,5-7-5,-1 3-8,-4 4-11,4-5-15,-4 5-24,3-6-17,-3 6-26,3-7-23,-3 7-19,3-9-24,-3 9-106,0 0-308,0-7 137</inkml:trace>
  <inkml:trace contextRef="#ctx0" brushRef="#br0" timeOffset="109278.3203">27167 7129 23,'6'17'134,"-6"-17"14,6 13 23,2-4-3,-1 1-3,5 2-12,-1 0-4,1 3-17,-1-5-8,5 2-9,-4 2-12,1-2-14,0 0-6,0-2-11,0 2-6,-3-3-6,0 0-10,-1-1-6,-1 0-9,-2-1-13,2 2-21,-3-6-12,-3 2-19,2 0-20,-4-5-17,7 7-17,-5-4-34,-2-3 6,4 5-16,-4-5-19,0 0-80,0 0-246,0 0 110</inkml:trace>
  <inkml:trace contextRef="#ctx0" brushRef="#br0" timeOffset="109567.3828">27383 7103 19,'0'0'115,"0"0"4,-12 22 4,8-11-9,0-1 3,0 7-5,-1-2-11,-1 3 5,-2 0-11,0-1-5,1 0-10,-2 0-12,0 0 4,0 0-13,1-5 0,2 2-8,-1-3-8,1-1-3,0 0-6,0 0-3,1-2-16,1 0-14,1-1-18,-2-2-17,2 0-31,3-5-19,-5 9-17,2-4-29,3-5-76,-5 7-223,5-7 99</inkml:trace>
  <inkml:trace contextRef="#ctx0" brushRef="#br0" timeOffset="111114.2578">27493 7628 92,'16'-17'106,"-16"17"-3,12-7-8,-3 2-4,2 0-8,0-2 14,-2 2-21,3-3-4,0 1-9,-1 0-2,1-1-9,0 0 1,-2 0-7,0 0-5,-1 0-5,-1 0 2,-2 0-1,3 0-1,-1 1-5,-3 0 1,-1 0 4,1 3 0,-1-2-11,-1-1 4,1 2-1,-4 5-10,3-9 0,-1 4 0,-2 5-2,2-10 4,-2 10-1,2-7 5,-2 7 5,0 0 10,0 0-11,2-9 4,-2 9-8,0 0 3,0 0-11,0 0 8,0 0-5,0 0 1,0 0 3,0 0 3,0 0 3,0 0 3,0 0 5,-15 23 5,12-14 0,0 2 3,-1 0 0,-1 6 2,0 1 11,0 1-5,1 6 0,-1-8-4,1-1-2,2 5-2,-2-1-1,3-4-8,-3 1 2,2-1-1,1 1-2,0-5-3,0 0-1,1-2 0,-2-2-5,2-1-7,0-7-4,0 14 6,0-9-7,0-5-3,0 9 2,0-9-1,3 6-3,-3-6-10,0 0 0,0 0-8,0 9-7,0-9-14,0 0-23,0 0-22,0 0-32,0 0-33,0 0-21,0 0-29,0 0-177,0 0-397,0 0 175</inkml:trace>
  <inkml:trace contextRef="#ctx0" brushRef="#br0" timeOffset="111450.1953">27832 7737 46,'0'0'142,"0"0"-9,0 0 1,9-8-9,-9 8 1,0 0-5,0 0-5,0 0-3,0 0 0,0 0-6,0 0-1,0 0-10,0 0-8,0 0 1,0 0 6,0 0 2,0 0-7,0 0-3,5 13-5,-4-9-3,-1-4-5,0 15-4,0-7-4,-1 1-4,0 2-7,-2 1-2,-1 0-10,0 3-7,1-4-26,-3 0-12,0 1-30,1 0-38,-3 1-44,5-5-39,-3 0-57,-2 0-136,0-1-375,0 0 167</inkml:trace>
  <inkml:trace contextRef="#ctx0" brushRef="#br0" timeOffset="112356.4453">28122 7427 95,'0'0'96,"0"0"25,4-9-15,-4 9-12,2-7 1,-2 7-4,4-5-4,-4 5 3,5-8-3,-2 3-8,-3 5 7,10-7-6,-6 3-3,4 0 6,-3 0-3,-5 4-6,13-4-5,-5 1-10,1-1-2,-2 1-9,-7 3-2,11 0-5,-11 0 3,14 3-1,-7 1-3,1 3-4,-1 0 4,-3 1-6,0 3-8,-2 0 9,0 2-1,-2-1-5,0 5 2,-3-5 1,-2 4-3,1-7-1,-2 3 2,1-1-3,-2 0-5,1 0 4,-3-2-9,-1 0-3,3-2 3,-2 1 0,-1 1-5,-1-1 1,3-4-2,-1 3-2,3-4 1,0 1-4,0-1 0,6-3-3,-10 2 2,10-2 0,-9 0-3,9 0-3,0 0-2,0 0-6,0 0 4,0 0-6,0 0 2,0 0 2,0 0-6,0 0 1,14-18-9,-6 17-3,-2-3 0,3-2 0,-1 5 5,-2-3-1,-6 4 0,13-1 1,-13 1 3,15 2 3,-7 0 0,-2 0-1,3 2 0,-1 2-5,-2 1 7,1 1 1,0 1-3,0-1-4,-2 0 11,0 3-3,-1-2 3,-3-1 0,2-1 5,-2-1 0,0 4 1,0-1 0,-1-3 13,0-6 9,-5 12 8,3-6 8,-3 1 2,1 0 8,-1-2 3,-4 2-5,2-2 0,2 0-2,-4-1-3,0-1-7,-1-1-2,4 1-3,-1 0-2,1-1-4,6-2 1,-13 1-2,7 0-3,6-1 0,-13-1-2,13 1-6,-10-1 1,10 1-4,0 0 0,-12 0-9,12 0-6,0 0-15,-9-1-14,9 1-18,0 0-24,-7 2-23,7-2-35,0 0-12,0 0-27,0 0-169,0 0-372,-6 7 166</inkml:trace>
  <inkml:trace contextRef="#ctx0" brushRef="#br0" timeOffset="113247.0703">26946 8100 13,'17'0'70,"-4"0"10,-2 1 1,8-1-2,1 0-21,1-1 25,10-1-8,0 1-1,1-1-6,1 0 6,3-1 1,-1 1-15,5-2 13,-2-1-6,16-2-2,-14 4-2,12-2 7,-2-1-5,-13 5 0,3-3-4,9 0-5,-9 0-7,0 0 5,11-1-8,1-2 0,-16 3-5,1 2-4,1-3 2,0 0-8,-2 2-2,1-1-3,-2 0-1,0 0-3,-4 1-3,0 1-2,0-2-3,-3 1 7,-6 3-8,0-1 1,-2-1-3,-1 0 0,0 1 4,-2-2 6,1 3 10,-6-3-7,1 3-1,-1-2 5,-2 2-11,0 0 6,-10 0-2,14 0-1,-14 0-4,9 0 2,-9 0-2,9-2 0,-9 2-6,0 0 4,8-3 1,-8 3-4,0 0-1,0 0-1,9-2-3,-9 2 5,0 0-2,0 0-1,8-1-1,-8 1-5,0 0 2,12-1-1,-12 1-1,0 0 3,8 0-1,-8 0-4,0 0 1,0 0-1,0 0 1,10-1-5,-10 1 3,0 0-3,0 0-2,0 0-11,0 0-6,0 0-16,8-5-6,-8 5-14,0 0-19,0 0-21,9-1-16,-9 1-26,7-4-30,-7 4-106,0 0-300,9 0 134</inkml:trace>
  <inkml:trace contextRef="#ctx0" brushRef="#br0" timeOffset="114903.3203">27537 8256 45,'0'0'77,"0"0"-6,0 0-5,1-11-5,-1 11-11,0 0 2,5-10-1,-5 10 1,4-6-14,-4 6 7,8-8-7,-5 5-1,3 0-1,-6 3 2,11-7 2,-3 5 4,-2-1-13,4-1 11,-1 1 1,1 1-8,0-2-4,0 1 2,-1 2-8,-9 1-1,12-1 4,-5 3 8,-7-2 5,13 5-2,-8-1-4,0-1 4,-3 2 8,-2-5 2,4 11 8,-4-4-2,0-7 7,-4 17 0,2-10-6,-2 3-1,0-1 0,-1 0-6,0 0-2,-4 1-5,4-2-6,-2-1 2,0 0-8,-1 1 4,3-3-6,-1 0-2,-1 2-4,2-5 1,-2 3-2,7-5-5,-8 4 0,8-4-4,-8 3 1,8-3-8,0 0 7,-8 2-7,8-2-4,0 0 1,0 0 2,0 0 1,0 0-4,0 0-1,0 0-5,0 0-1,16-16-2,-10 13 4,-1-2 0,-5 5-2,13-3-1,-6 2-1,-7 1 0,9-4 4,-9 4-2,11 1 6,-11-1-8,9 3 2,-3-2 4,-2 5-2,1-1 1,-5-5-6,5 10 8,-1-3 4,-1 2-7,-2 1 3,0 0 0,-1-3 1,2 7 3,-2-3 5,-2-1-3,2 1 2,-2-2 3,-2-1 5,0 1 5,0-4 3,-3 4 10,0-2 1,-2 2 5,1-3-4,-2-1 3,-1-3 5,-2 1 0,2 1 4,0-3-3,-1 0-3,1-2-2,2 0-7,-2 0 1,2-2-7,2 0-1,7 3-3,-12-6-2,8 3-7,-1 0 2,5 3-4,-7-10 5,5 4-7,2 6 1,-4-8-2,4 8-3,-1-7 4,1 7-2,-3-7-10,3 7-6,0 0-7,0 0-13,0 0-10,0 0-14,0 0-22,0 0-22,0 0-18,0 0-34,0 0-30,0 0-28,0 0-131,22 5-365,-22-5 161</inkml:trace>
  <inkml:trace contextRef="#ctx0" brushRef="#br0" timeOffset="115536.1328">28127 8151 29,'0'0'119,"0"0"-4,0 0-4,0 0 0,0 0-8,-4-7-3,4 7 3,0 0 6,-7-4-10,7 4 8,0 0-9,-12 0-7,12 0 0,0 0 4,-15 8-1,6-3-11,2-2 8,0 6-7,-3-2 1,1 0-2,0 4-1,-4 2-9,1 0 0,3 0-7,-1 3 1,1-4-5,3 0-4,-3 1-5,1 3-6,3-4-5,3 2-3,-2-2-3,-1 2 1,0-3-5,3 3 1,4-4-5,-1 1-6,1 0-1,1 1 4,-1-1-10,1-1 0,-3 1-3,4-1 6,2-1-5,-1-1-4,3-1 2,0-1-5,-2-2 0,3-2 1,0 0-4,-1-2 6,2-3-5,1 4-2,-11-1-2,20-6 5,-9 4-2,-3-5-3,-1 2-9,4-2 7,-3-1-7,-1-1 6,1 0-2,-3 1 3,1-1-2,-5-1 2,1 0 0,-2 0 1,-2 1-8,1 2 8,1 7-8,-6-16-1,1 9-7,-1 5-8,-3-4-14,-1 5-4,0-2-10,-3 2-17,2 0-15,-2 2-18,-1 1-8,1-2-39,2 2-23,-1 0-34,-1 3-109,-1 0-341,2-1 151</inkml:trace>
  <inkml:trace contextRef="#ctx0" brushRef="#br0" timeOffset="116864.2578">26964 8842 51,'0'0'86,"0"0"1,0 0-3,0 0-12,0 0 0,0 0 4,0 0-5,0 0 0,0 0 0,19-14-6,-13 10-3,3-1-7,-1 0-3,3-1-3,-2-1-4,2 0-12,-2 2 8,1-2-12,3-1 3,-3 2-4,2-1-3,3-3-2,-5 2-4,0 1-2,-2-1-2,0 2 3,-2-2-5,2 4-4,-3-1 12,-2 0-11,0 0-4,-3 5 1,7-9 0,-7 9 7,4-5-8,-4 5 2,0 0 0,4-5 6,-4 5 4,0 0 1,0 0-9,0 0 5,0 0-1,0 0 0,0 0 3,0 0-1,0 0 2,-16 14 2,10-7 8,2 3 4,-2 1 8,-2 2-7,3 2 2,0-3 4,-1 3 4,5 1-3,-5 1-4,3-2-4,1 0 6,2 2-1,-4-2-8,4-2 6,-1-1-2,-1 1 1,2-1-1,-2 2-2,2-2-6,1 0 1,-2-2-2,1 0-1,1-2-6,0 0-3,-1-8 1,3 10 3,-3-10-6,0 10 1,0-10-3,0 7 1,0-7-2,0 0 1,-1 11-5,1-11 5,0 0-8,0 0-8,0 0-8,0 0-8,0 0-17,1 9-12,-1-9-25,0 0-20,0 0-26,0 0-21,0 0-14,0 0-140,0 0-321,0 0 142</inkml:trace>
  <inkml:trace contextRef="#ctx0" brushRef="#br0" timeOffset="117762.6953">27466 8749 12,'2'-8'94,"-2"8"-7,0 0-1,2-9-10,-2 9-1,3-8 10,-3 8-23,4-6-9,-4 6-10,5-6 10,-5 6-11,6-6-6,-6 6 1,8-6-6,-4 3-3,-4 3-2,7-2 13,-7 2 7,0 0-3,14 0-6,-14 0 1,9 3 0,-4 0-8,-1 2-8,-4-5 5,12 7-6,-7-2-1,0 1-4,-1 2 1,1 0-3,-1 0 0,2 0-1,-2-1-16,-1 0 19,-1 1-2,2-1 4,-3-1 3,2 0 0,-1-1 7,-2-5 1,3 12 3,-2-8 5,-1-4 6,2 10 0,-2-10-3,0 0 5,-3 11-3,3-11 2,-3 8 0,3-8-5,-3 6 0,3-6 0,-4 7 1,4-7-1,-7 8-2,5-4 3,2-4-2,-9 8 3,2-3-5,4-1-5,-1 2 0,0 0 3,0-1-3,-2 4 4,1-4-5,1 0-2,0 2-1,0-2 1,-1 4-3,1-3 3,0 3-6,2-1 3,-1-1-5,1 0-2,2-7 0,-4 11-1,1-5-2,3-6 1,-2 10-2,2-10-6,-2 8 6,2-8 1,-2 8-3,2-8-1,-1 8-3,1-8 3,0 0-3,0 7 4,0-7-7,0 0 4,-3 8-2,3-8-3,0 0 5,0 0-2,0 0-4,0 0-3,0 0 5,0 0-1,0 0-3,0 0 2,21-13-2,-18 9 0,-3 4-4,9-8 4,-4 6-2,-5 2 3,11-5-8,-6 1 4,1 1-2,0-1-2,-6 4 0,11-6 3,-6 3-1,1 0-3,-6 3-1,9-2 2,-9 2-1,0 0 1,10 0-1,-10 0 1,0 0-4,12 4-2,-7-2 7,-5-2 1,6 3-2,-6-3 4,7 4-3,-7-4 4,5 2-2,-5-2-2,0 0 2,7 5 1,-7-5-2,0 0 4,7 2-3,-7-2 3,0 0-3,0 0 1,0 0-1,8 3 3,-8-3-3,0 0-3,0 0-8,0 0-1,0 0-12,10-5-4,-10 5-6,0 0-17,0 0-9,6-6-14,-6 6-27,0 0-6,1-9-18,-1 9-23,0 0-19,2-8-126,-2 8-319,0 0 141</inkml:trace>
  <inkml:trace contextRef="#ctx0" brushRef="#br0" timeOffset="118364.2578">26389 8692 30,'0'0'136,"0"0"-2,0 0 3,0 0 0,0 0 1,35-3 0,-24 3-7,-2 0-10,5 0-14,0-1-6,-2 1-10,2 0-9,3-2-12,0 1-6,-4-1-4,5 0-6,-5 0-5,1 1-7,-3-2-3,2 0-20,-3-2-12,1 3-17,0 1-20,-5-2-20,1 1-16,-7 2-25,8-5-26,-8 5-17,6-5-98,-6 5-251,0 0 111</inkml:trace>
  <inkml:trace contextRef="#ctx0" brushRef="#br0" timeOffset="118661.1328">26529 8531 84,'0'0'128,"-4"9"-1,4-9-8,0 11 3,-2-5 11,4 5-10,-2-2-7,0 3-12,-3 0-9,3 0-2,1 4-14,1 2-3,-2-2-3,2-1-11,0 2-6,-1-6-8,0 1-6,0-2-2,-2 1-6,2 1-9,-1-3-11,2-1-11,-2 1-15,0-9-17,-3 12-17,3-12-12,-1 10 0,1-10-21,-1 12-18,1-12-3,-4 8-27,2-2-72,2-6-215,-5 10 96</inkml:trace>
  <inkml:trace contextRef="#ctx0" brushRef="#br0" timeOffset="119668.9453">26465 9335 56,'11'0'66,"2"-1"-13,-2-1 0,4 0-11,2-2-5,1 2 6,0 0-8,4-1-1,-2 1-3,2-1 3,5-1-14,-5 0 4,4-2 1,-4 3 2,0 1-8,6-4-3,-1 1 16,-4 4 0,4-4-2,-1 1-4,1-2 2,-6 2 9,7 1-3,-6 0-17,4-1 3,2 0-3,-2 3 5,-3-2-1,-1 1-11,-1-2 3,8 0 15,-9 1-18,3 0-3,-1 1 6,5-2-3,-8 0-7,1 2-1,8-3 1,-8 2 0,1 0-3,0-1 7,5 2 5,-5 0 2,6-3-2,-7 2 0,2 1 5,-1-2-6,-1 0-5,2 0 10,-3 1-2,3-2-6,-2 4 6,1-2-16,-1 1 10,-1 1-9,0-4 5,0 5 2,2-2-1,-3-1-2,1 2 3,-1 0-4,0-1 5,2 0-5,-3 1 14,3-1-21,-1 1 16,-1-3-5,3 2 10,-3-1-4,2 1 1,0 2-2,0-3 3,-3 1 2,3 1-2,-2-1-3,-1 0 14,1 2-16,1-2-4,1 4 10,-2-5-23,-4 3 16,4-4 0,1 4-4,-3-1 3,-2-1 4,1 2-10,-2 0 4,0-3 1,1 3 0,0-1 2,-1 0-5,0-1 12,-1-1-3,0 3 0,-2 0-6,3-2 10,-1 0-7,-2 1 6,3 1-2,-3-2 5,3 0 1,-4 1 8,3 0-2,0 0 7,-1-1-2,2 2-1,0-1 0,1 1-1,0-1-11,-2 1 5,2-2-3,-3 2-4,-1-1-4,3 1 4,-3 0-4,1-2 5,-3 2-11,-8 0 5,13 0-5,-13 0 0,9-2 1,-9 2 1,9 0 9,-9 0-2,0 0 1,0 0-2,8-3 4,-8 3-3,0 0-5,0 0 5,0 0-5,0 0-3,0 0 2,0 0-6,9 0-14,-9 0-21,0 0-21,0 0-21,0 0-33,0 0-20,0 0-39,0 0-88,0 0-274,0 0 121</inkml:trace>
  <inkml:trace contextRef="#ctx0" brushRef="#br0" timeOffset="120528.3203">27081 9564 19,'0'0'107,"0"0"-6,0 0-8,0 0 3,0 0-5,0 0 7,0 0-8,13-2-3,-13 2-2,0 0 2,13-6-12,-5 1-6,-3 1-4,3 1-7,2-1-10,-1-3 1,1 3-8,-2-2-10,1 1 2,0-3 4,0 1-11,1 0 2,-2 0-11,-1 0 7,1-1-8,-3 3-5,0 0 0,0-2 2,2 3-7,-4-1 0,-3 5-3,6-6 6,-6 6-6,5-8 8,-5 8-9,4-6 4,-4 6-1,0 0 4,0 0-4,0 0-1,0 0 1,0 0 3,0 0 10,0 0 1,0 0 11,0 0 9,0 0 8,-8 24 7,4-14 5,3 0 3,-2 0 7,1 2 0,-2 0-2,1 0 0,1-1-3,-2 4-3,3-3-1,-1-2-2,0 2 0,-1-2-12,1 0-2,2 2-4,-2-3 0,1-1-4,1-8-4,-3 16-3,2-10 1,1 1-8,0-7 1,0 12-4,0-12-2,0 7-1,0-7-1,-1 8-3,1-8-4,0 0-9,-4 9-7,4-9 0,-2 5-12,2-5-7,0 0-10,0 0-8,0 0-6,0 0-10,-4 7-15,4-7-15,0 0-31,0 0-15,0 0-23,0 0-15,0 0-24,0 0-101,0 0-325,0 0 143</inkml:trace>
  <inkml:trace contextRef="#ctx0" brushRef="#br0" timeOffset="121184.5703">27615 9446 57,'-3'6'151,"-1"2"-8,2 0-16,2-8-9,-4 13-5,1-8 0,2 3-14,-3-1-10,3-1-7,1-6-3,-6 13-6,4-9-11,0 2-6,2-6-5,-3 7-1,3-7-2,0 0-8,-5 7-4,5-7-2,0 0-6,0 0 1,0 0-10,0 0 1,0 0-10,0 0 4,0 0-1,0 0 0,0 0 0,18-15-4,-13 11-7,2-1 3,-1 0-2,0 2-9,1-2 8,-1 4-4,1-4 2,-7 5-4,16-7 1,-11 6 5,3-1 0,-1 0-2,-7 2-4,12 0-1,-12 0 1,10 2 0,-4 1 5,0 1-3,-1 1-5,-1 0 5,-2 0 7,1 5 0,-2-3-7,0 2 2,2 1 0,-3 2 10,1-2 4,-1 0 3,0 2 6,-1-2 0,0 1 5,1-3 7,-2 1 5,0 1 4,-1-2-2,1-1 0,-2-1 3,0 0-2,4-6 3,-5 10-2,0-5-8,1 1 2,-1-3-3,5-3 1,-10 4-3,4-3 1,6-1-7,-15 3-2,9-3 3,6 0-5,-15-1 0,15 1-1,-13-2-6,13 2 4,-12-1-7,5-1 0,7 2 1,-8-3-6,8 3 1,-8-4-1,8 4 0,-6-2-2,6 2-3,0 0 4,0 0-3,0 0-3,0 0-10,0 0-3,-10-2-13,10 2-12,0 0-10,0 0-18,0 0-11,0 0-17,0 0-15,0 0-16,0 0-21,0 0-25,0 0-138,0 0-334,0 0 149</inkml:trace>
  <inkml:trace contextRef="#ctx0" brushRef="#br0" timeOffset="122012.6953">27631 9469 42,'0'0'64,"0"0"-2,0 0-2,0 0-13,0 0 5,0 0 9,0 0-14,0 10 8,0-10-8,0 0 7,0 0 8,0 0-8,0 0 8,0 0-4,0 0 10,0 0-3,0 0 1,0 0 7,0 0-2,0 0-1,0 0 2,0 0-21,0 0-2,0 0-3,0 0-9,0 0-1,0 0-5,0 0 13,0 0-16,0 0-4,0 0-2,0 0 1,0 0-2,6-24-3,-6 24-5,0-9 0,0 9-2,0 0-1,4-11 1,-4 11-1,3-7-2,-3 7-1,1-7 8,-1 7-11,2-8 1,-2 8-1,1-7 1,-1 7-3,0 0 3,2-9-1,-2 9 2,0 0-6,0 0 0,3-6 3,-3 6 0,0 0 2,0 0-11,0 0 12,0 0 8,0 0-5,6-5 2,-6 5 4,0 0 3,0 0 3,8-3 5,-8 3-6,0 0-5,10-1-1,-10 1-4,0 0 2,13 1-1,-13-1-1,13-1 4,-13 1-3,13 1-7,-8-1 3,-5 0-1,14 2-1,-8-1 1,-6-1 0,14 0-3,-6 0-1,-8 0 3,13-1-1,-13 1 1,13-2 0,-6 1-1,-7 1-1,12 0-1,-7-3 0,-5 3-1,9-2 2,-9 2 0,7-3 0,-7 3-2,9-2 4,-9 2-3,8-3 1,-8 3 1,0 0 0,8-4-3,-8 4 0,0 0 3,0 0-1,0 0-1,6-3-2,-6 3 2,0 0-7,0 0 2,0 0 2,0 0 4,5-4-7,-5 4-7,0 0-6,0 0-11,0 0-26,0 0-14,0 0-34,0 0-27,0 0-20,0 0-128,4-5-300,-4 5 133</inkml:trace>
  <inkml:trace contextRef="#ctx0" brushRef="#br0" timeOffset="123311.5234">27942 9592 85,'0'0'83,"0"0"5,0 0 7,0 0-12,0 0 6,0 0 1,0 0 10,0 0 6,0 0-2,0 0-2,0 0-4,0 0-4,0 0-5,0 0-2,0 0-9,0 0-12,0 0-1,-9 18-9,9-18-2,0 0-9,0 0 5,-8 4-3,8-4-8,0 0-5,0 0-2,-6 4-2,6-4-6,0 0-8,-9 1 5,9-1-5,0 0-2,-8 0 3,8 0-2,0 0 1,0 0-4,-11 0-3,11 0-1,0 0-3,0 0 5,0 0-8,-6-6 3,6 6-1,0 0-4,0 0 2,0 0-2,0 0 4,12-13-3,-12 13 0,8-7 3,-3 6 1,-5 1-4,11-6 2,-6 4 2,-5 2 4,11-1 4,-11 1 13,14 1 6,-14-1-2,11 4 10,-6 1 4,2-1 7,-2 5-1,-3 0 2,2 2-4,-4-1-1,0 3-7,0 0-1,-1 3-1,-3-2-4,0 3-6,-2-5-21,-2 2-28,-1-1-25,-2 2-38,-1-2-38,3-3-41,-3 1-42,1-2-161,-3-2-397,4 0 175</inkml:trace>
  <inkml:trace contextRef="#ctx0" brushRef="#br0" timeOffset="124658.2031">28393 9365 10,'3'-7'84,"-3"7"-12,0 0-6,0 0 5,4-5 6,-4 5-6,0 0-17,4-7 12,-4 7-6,0 0-7,3-7 11,-3 7-18,0 0 3,1-9 1,-1 9 3,0 0-8,0-8 5,0 8 1,0 0 7,0 0-3,-4-12-5,2 7 1,2 5-8,0 0-2,-6-10 0,6 10-5,-6-6 6,6 6 7,-5-6-1,5 6-2,-6-2-7,6 2-5,-8-3 14,8 3-8,-11 0-9,11 0 9,-13 0 0,13 0-2,-11 1 4,4 3 1,-1-2-3,2 1 4,-1 1-1,-3-1 2,3 3-1,-4 0-3,4 0-3,-1 0 4,0 2-3,-1 1 7,1-1 1,0 1-1,-1 6-4,-1-3 1,1 2-2,2 1-4,2-5-5,1 2 1,-2 0-2,1 2 0,1 3-3,2-5-4,-1 0-2,2 0-2,-1 0-2,0-2-4,2 2 2,0-2-5,2 0 2,0 0 0,0 0-4,1-1 0,-1-2-3,1 3 3,2-1 1,0-1-4,-1-1 0,0-2 6,1 0-9,0 2-1,0-2 0,0-1 4,2-1-8,-2 2 6,1-4-3,-1 3-1,2-2 5,-7-2-2,11 4-3,-4-4 4,-7 0-3,11 1-2,-11-1 2,13-1-3,-13 1 1,10-2 5,-3 0-2,1 0-5,-8 2 4,12-5-2,-7 2-1,2-2 2,-1 1-1,1-1 0,-1 1 3,-3-2-5,4 1 2,-2 0 2,0 0-3,-2-2 3,0 1 1,0 0 2,-2-1-4,-1 7 1,2-14-1,-2 9 0,0 5 1,-2-14 1,1 8 1,1 6-4,-5-11-1,1 5 5,0 1-4,-2-1 1,1 2-2,5 4 3,-12-6 2,4 3-5,0 1-1,-1-1-1,0 1-7,9 2-1,-21 0-9,8 2-12,2-2-8,1 3-7,-2-3-15,2 2-16,0 2-7,-2-1-19,2 0-18,4-1-8,-3 2-26,0-1-31,0 2-150,-1-2-367,2 1 163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12:26.13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5028 5637 10,'0'0'72,"0"0"0,0 0 16,-9-1-10,9 1-11,0 0 2,0 0-5,0 0 7,0 0-10,0 0 10,-16 3 2,16-3 7,0 0 2,-7 1 4,7-1-11,0 0 15,0 0-30,0 0-5,0 0 4,0 0-8,-9 1-2,9-1-3,0 0-1,0 0-3,0 0-7,0 0-4,0 0 0,0 0 2,0 0-6,0 0 7,0 0-1,0 0-1,28-4 4,-17 3-4,1-1 0,6 0-1,0 2 0,2-4 0,0 1-1,1 2 1,6-1-2,-5 0 1,1-1-4,4 2-1,-6-2-19,9 2-2,-7-1 6,-2 0-6,-1 0 2,1 1 2,-2-2-2,1 1-4,-4 0 3,-3 0-6,1 0 1,-4 1 1,-1 1-12,0-2-10,-9 2-12,12 0-19,-12 0-18,7 0-29,-7 0-14,0 0-24,0 0-12,0 0-118,0 0-290,0 0 128</inkml:trace>
  <inkml:trace contextRef="#ctx0" brushRef="#br0" timeOffset="656.25">4966 5893 56,'0'0'71,"0"0"0,-12-2 4,12 2-2,0 0-1,0 0-4,0 0 5,0 0-10,0 0-3,0 0-12,0 0 8,0 0-12,0 0 1,0 0 5,0 0-7,0 0-4,0 0-2,0 0-12,0 0 3,0 0 1,0 0-3,0 0-2,0 0-4,0 0 4,0 0 2,0 0-3,0 0-1,0 0-1,0 0 12,0 0-10,0 0 5,0 0 11,0 0 7,0 0-3,0 0 4,0 0 5,32 2-1,-22-2 1,1-2 5,3 2 0,6-3-3,1 1 0,-1-1-4,9-3 2,0 1-2,1 1-1,-4 0-6,1 0-3,-5 1-3,-1 0-5,0 0 2,-2 1-4,-2-2-3,0 1-3,-6 1 2,2 0-8,-4 1 3,1 1-5,-10 0-2,15-2 1,-15 2-1,12 0 1,-12 0-5,10-1 1,-10 1-3,0 0 2,8-1 1,-8 1-1,0 0-1,0 0 1,9-1-5,-9 1-6,0 0-7,0 0-14,0 0-7,0 0-24,6-3-20,-6 3-26,0 0-38,0 0-36,4-7-168,-4 7-370,0 0 165</inkml:trace>
  <inkml:trace contextRef="#ctx0" brushRef="#br0" timeOffset="2078.125">5920 5484 61,'0'0'108,"0"0"-21,-5-6 8,5 6 0,-4-8 15,4 8-11,-4-5-6,-1 0-8,5 5-8,-4-8 1,4 8 1,-3-9-11,3 9-5,-3-12-3,1 5-1,2 7-11,-4-12-8,1 4 0,1 3-2,2 5 2,-1-15-4,0 6-11,1 9-2,0-12-6,0 5 4,0 7-3,1-11-1,-1 11-4,3-11-3,-3 11-2,3-9 4,0 6-11,-3 3-1,5-9-1,0 6 9,-5 3 5,10-7-2,-3 3-7,1 3-1,-2-3-1,-6 4 2,15-3-4,-6 3 0,-9 0 0,19 0 0,-11 0-3,1 0 4,2 3 2,-2 1-4,2 0-1,-1 0 6,-1 2-1,0 2-6,0-1 4,0 0 0,-2-1 3,1 4-2,-2-1-3,1-1 0,-2 3 5,0-4 1,-2 3-1,-1-1 3,1 3 6,-1-4-5,2-1 2,-2 1 4,-2 2 0,0-2 6,0-8-7,-2 13 2,1-6-1,-3-2-1,3 4 1,-2-4-2,-1 3 4,2-1 1,-2-2-2,-1 4 5,1-4-1,-2 0-5,-1 2 3,1 1-1,-2-2-6,-1-1 0,2 3-1,-1-3-3,0 2 8,-2 0 1,2 0-4,1 1 1,-1-1 0,-2 0-4,3 0 3,0-2-6,-1 3 3,0 1-1,1-2-4,-1 1 3,0-1 3,-2 3-3,4-4 6,-1 2 5,1 1 2,-3-1-1,1 4 4,2-2 0,1 0-1,-3-2-2,3 1 2,0 0-3,0 2 0,2-3-4,-2 1 4,-1 0-5,3-2-2,1-1-4,-1 2 8,2 1-2,1-9-1,-3 12-4,2-6 7,-2 1-3,3-7-4,0 12 7,0-12-3,-1 8-4,1-8-1,0 10-1,0-10 1,-1 7-1,1-7 0,0 0-8,0 0 9,1 11-4,-1-11 0,0 0 0,0 0 5,0 8-7,0-8 3,0 0 2,0 0 1,0 0 0,0 0 3,0 0-2,0 0-1,0 0-1,0 0 2,0 0 0,0 0-3,0 0 0,0 0-5,0 0 3,0 0-2,13-20-8,-10 16 0,-3 4 0,8-8-1,-4 2-4,1 3-2,-5 3-2,11-10-2,-4 3-1,0 4-4,-2-1-2,1 0 4,1 0-1,0 2 3,0-1-4,-1-1 6,2 1-5,-8 3 7,15-2-2,-7 2 1,-1 0 5,-7 0-4,19 1 2,-8 2 3,-1-1 6,-1 1-4,0 0-1,1 0 2,-1 1 2,1 1-2,2 0 3,-2 1-2,-1-1 6,2-2 1,-2 0-3,0 0 1,-4 1-2,3-1 3,-8-3-3,12 2 4,-7 0 2,-5-2-1,12 3-2,-7-3 1,-5 0 6,0 0 3,11 3-4,-11-3 9,0 0-9,0 0 2,9-5 1,-9 5 0,6-3-1,-6 3 1,4-8-2,-2 4-1,-2 4 2,4-10-2,-1 5-3,-3 5-3,4-10 1,-3 3 4,-1 7-1,4-9-8,-3 4-8,-1 5-8,3-12-7,-2 7-4,-1 5-5,4-11-25,-4 11-17,1-9-19,2 4-20,-3 5-13,0 0-25,1-11-131,-1 11-308,0 0 136</inkml:trace>
  <inkml:trace contextRef="#ctx0" brushRef="#br0" timeOffset="7335.9374">23415 5518 58,'0'0'105,"0"0"2,0 0-3,0 0-22,0 0 32,-8-2-14,8 2-4,0 0-6,0 0 0,0 0-6,0 0-11,0 0-1,0 0-1,0 0-6,0 0-1,0 0-7,0 0-5,0 0 1,0 0 3,0 0-4,0 0 9,0 0 9,0 0 2,0 0-2,30 9-2,-18-9-8,6 3-3,0-2-6,0 0-7,2 1-1,0-1-2,1-1-6,2 2-4,-3 1-2,0-2-5,1 2-4,-3-3 0,-1 1-3,-2 2-6,-5-2-9,3 2 1,-1-1-14,-2 0-12,-4 0-16,-6-2-10,12 3-10,-7-3-13,-5 0-12,0 0-24,10 1-17,-10-1-22,0 0-28,0 0-89,0 0-286,0 0 127</inkml:trace>
  <inkml:trace contextRef="#ctx0" brushRef="#br0" timeOffset="7843.75">23320 5696 9,'0'0'86,"0"0"9,0 0-2,0 0-5,0 0 3,16 10-8,-16-10 2,11 1 8,-5 2-7,3-2 5,1 1-5,-1-1 9,4-1 2,-3 3-4,4-2 1,0 0-4,-2 1-7,2-2-5,4 1-2,-3 1-3,2-2 0,-2 2-6,4-1-7,-6-2-5,0 2-3,5 0-5,-7-1-1,2 0-10,-3 1-2,-2-1-3,3 0-1,0 2-4,-11-2-4,14 2-2,-9-1-5,-5-1 4,11-1-4,-11 1-3,0 0 3,11 0-11,-11 0-6,0 0-8,0 0-12,0 0-12,11-2-15,-11 2-16,0 0-25,0 0-11,0 0-20,0 0-37,8-2-141,-8 2-324,0 0 144</inkml:trace>
  <inkml:trace contextRef="#ctx0" brushRef="#br0" timeOffset="8843.75">23857 5559 66,'0'0'102,"0"0"-18,0 0 21,0 0 4,0 0-10,0 0-3,10-17-13,-5 13 6,-5 4 4,11-6-2,-5 2-10,3-2 3,-1 2-5,1-1-4,0-2-9,4 0-9,-1 2 4,-1-3-10,4-1-1,0-2-16,0 2 3,-4-2 1,5 3-9,-6 1 3,4-3-3,-4 3-6,-2 2-2,1-4-5,0 1 3,-3 0-6,2 2-9,-3-4 1,0 3-3,-1 0 2,-2 2 2,1 0-3,-3 5-2,4-12 5,-2 8-1,-2 4-2,2-8 3,-2 8-7,0 0 2,0 0-5,0 0 2,0 0-2,0 0-1,0 0-3,0 0 3,0 0 1,0 0-1,0 0 5,-19 12 8,13-3 12,0 1 1,1 0 1,1 1 3,-4 5 1,2-2 8,0 2 1,-2 1-9,1 0 12,0 1 2,2-1 0,-2 1-1,2 0-1,-4 1-4,3-2 1,3-2-6,-1 2 0,1-1-4,-1-3 0,1-1-3,2 2 20,-2-2-12,0-2 1,0 0-7,1 1 2,0-1-4,1-5-5,1-5 0,-1 14 3,1-8-6,0-6-1,-4 10-3,4-10 0,-1 9-1,1-9-2,-2 7-6,2-7-4,-2 7-2,2-7-7,-3 6-6,3-6-5,0 0-14,-4 7-11,4-7-11,0 0-7,0 0-12,-5 5-24,5-5-16,0 0-17,0 0-19,0 0-25,0 0-120,0 0-321,0 0 142</inkml:trace>
  <inkml:trace contextRef="#ctx0" brushRef="#br0" timeOffset="9625">24434 5344 76,'0'0'88,"0"0"12,0 0-9,0 0 10,0 0-4,-11 22 0,7-17-1,4-5-8,-5 13 15,1-5 7,0 0-8,0 1-6,-1 3-8,1-4-6,-3 4-7,0-1-4,1-1-6,-1 1-8,0 0-4,-1 0-1,3-1-6,-3 3-4,2-3-7,-2-3 0,3 1-5,0 1-1,1-4-5,0 0-2,0 1-4,4-6 0,-7 6 0,7-6 0,-4 5 1,4-5 1,0 0-3,0 0 1,0 0 2,0 0-7,0 0-11,0 0-4,0 0-3,0 0-1,0 0-3,0 0-8,0 0-6,18-19 2,-14 16-14,2-2 7,-1 0-1,3 1-4,-2 3 4,3-6-12,-1 2 0,-1 3 1,-1-3-3,-6 5 11,13-3-3,-8 1 3,2 0-2,-7 2 0,12 1 1,-7 3 4,1 0-7,1-1 11,0 3 8,-2 2-9,-1-1 0,-1 3 3,2 2 6,-2 0 5,2 3-2,-3 3-1,2-2 11,-3 2-2,1-2 14,0 3 11,-1-3-5,1 1 22,-2-1 12,0-4-1,0-1 5,-2-1 6,0 1 1,-1-3 8,-1 1 8,1-4 4,-4 2 6,2-3-2,-3 1-4,1-4 4,-6 2-7,1-2 9,2-1-7,-4-1-7,1 1-10,-1-2-9,0 0-2,3-1-6,-1 1-4,-1-2-3,2 1-7,2-1-7,0 0 1,-2 2-6,4-1-3,1-1 1,-1 1-4,7 3-1,-11-6 2,6 1-3,5 5-2,-7-6-2,7 6 0,0 0-3,-5-4 1,5 4-7,0 0-8,0 0-7,0 0-8,0 0-11,0 0-16,0 0-8,0 0-12,0 0-25,0 0-17,0 0-9,0 0-14,0 0-20,0 0-12,0 0-160,0 0-358,0 0 158</inkml:trace>
  <inkml:trace contextRef="#ctx0" brushRef="#br0" timeOffset="10125">24498 5344 92,'0'-8'166,"0"8"-6,0 0-6,0 0-8,0 0-3,0 0-1,0 0-2,12 1-2,-12-1 2,10-1-1,-10 1 10,16 3 5,-4-3-5,-1 1-2,10 0-7,-4-1-15,3 0-7,-2 0-8,1 0-13,0-4-9,-2 4-6,-3-1-13,-3-1-15,3 0-18,-3-1-22,-1 2-18,0-2-32,-4 1-14,-6 2-24,11-1-28,-11 1-42,7-2-38,-7 2-46,0 0-151,5-4-410,-5 4 181</inkml:trace>
  <inkml:trace contextRef="#ctx0" brushRef="#br0" timeOffset="10539.0625">24695 5685 66,'0'0'159,"0"0"-2,0 0-6,0 0-12,0 0-9,0 0-2,0 0-4,0 0 4,0 0 4,0 0 1,-8 16-1,7-10-2,0 4-4,-2-1-6,2 3-14,-3-4-13,-1 4-4,2 0-13,1 0-5,-7 2-10,2-2-22,0 2-18,-1-1-14,-1 1-32,3-6-25,-3 3-28,-3-3-37,5 0-24,2-3-31,-1 0-154,1 0-350,5-5 154</inkml:trace>
  <inkml:trace contextRef="#ctx0" brushRef="#br0" timeOffset="11281.25">25292 5346 33,'0'0'119,"0"0"-8,0 0 11,-2-12-9,2 12-3,2-7-3,-2 7-4,0 0 11,1-10 4,-1 10 0,0 0-5,0 0-5,1-7-7,-1 7 0,4-5-9,-4 5-7,0 0-6,0 0-8,0 0-4,-5-10-11,5 10-5,0 0-1,0 0-5,0 0-3,-13 1-5,13-1 0,0 0 2,-18 8 9,12-5-3,-2 2 3,-1 3-1,0 0-1,0 0 1,-3 2-1,0 2-1,0 1 2,0 0-5,2-1-2,-1 2-2,1 0-2,1 1 1,-1-1-1,0 0-6,2 3 2,-1-2-1,-1 3 3,2-1 2,-1 1-1,-2-1 4,4 2-3,0-2-2,0 1-2,1 0 1,1-3-5,1 2 1,-1-2-3,0 1-4,2 1 0,-1-2-2,3-5-1,1 4-3,-1-4-1,2-1-2,2 1 0,0 0 0,3-1-2,-1-1-3,4-2 2,-2 1-2,2 1-2,0-3-1,-1-4 2,2 3-3,-1-1-7,4-3 3,-2 1-1,1-1-9,1-2 6,-3-1-4,2-1-5,-2 2 4,0-4 0,1 1-3,-2-1 0,2 0 3,-1 0-2,-3-1 1,2-1 0,-1-1 4,-3 1 4,0-1-2,0 0 3,-2 1 7,-2-4 4,0 2 1,-2 0 0,0-2-3,0 0 1,-3 2 1,0 1-1,-4-2-1,2 0-3,-2 4 3,-5-5-8,2 4 1,2 1-10,-1 1-10,-3 0-9,0 1-19,0 2-20,1 0-15,-2 3-16,1 0-24,0 1-37,-1 2-27,1-1-34,-1 0-31,-4 3-138,4-2-421,1-1 187</inkml:trace>
  <inkml:trace contextRef="#ctx0" brushRef="#br0" timeOffset="14820.3125">5048 7665 82,'0'0'89,"0"0"10,0 0-4,0 0-1,0 0 4,0 0-4,0 0 3,0 0 8,0 0-10,0 0 1,0 0-2,0 0-5,0 0 2,0 0-7,0 0-9,-6-5-2,6 5-4,0 0-4,0 0 3,0 0 1,0 0-1,0 0-1,0 0-5,25-4-3,-16 2-3,-1 2-3,6-3-2,-1 3-8,1-1-5,3 0-5,-1-2-2,1 2 0,-3-4-3,5 3-7,-6-3 0,3 1-4,-3 3-9,0-4-14,0 2-11,-2 0-15,2 0-3,-4-3-11,-1 5-6,-2 0-10,-6 1-19,11-3-8,-11 3-15,8-3 3,-8 3-26,7-1-18,-7 1-124,0 0-291,0 0 129</inkml:trace>
  <inkml:trace contextRef="#ctx0" brushRef="#br0" timeOffset="15289.0625">5097 7879 18,'0'0'100,"0"0"-5,0 0-5,0 0 0,0 0 1,0 0-9,0 0-6,0 0 2,0 0 0,0 0 1,0 0 3,0 0-5,0 0 7,0 0-5,0 0-1,0 0-1,0 0 7,0 0-2,19 3-7,-19-3 2,0 0-10,14-5-1,-4 2-2,2 2-5,-1 0-5,1-3-1,0 1 0,1 0-6,1-1-6,4 2-3,0-4-6,-5 4-4,2-1-2,-2 1-1,0-1-3,-2 2-4,2-2-4,-1 2-6,-5-4-7,1 3-5,-8 2-12,14-1-13,-14 1-9,9 0-14,-9 0-7,8-3-22,-8 3-12,0 0-31,10-2-15,-10 2-32,0 0-93,0 0-286,6-3 127</inkml:trace>
  <inkml:trace contextRef="#ctx0" brushRef="#br0" timeOffset="16210.9375">4996 9861 31,'0'0'101,"0"0"-1,0 0 2,0 0-2,0 0-1,0 0-6,0 0 1,0 0 0,0 0 0,0 0-9,0 0 0,-5 3-9,5-3 0,0 0-2,0 0 2,0 0 2,0 0 9,0 0 2,18 5-2,-18-5 2,16 0-10,-6 0-9,5-3-2,2 1-4,2-1-11,2 0-4,-1 1-1,1-4-6,-2 2-8,3-1-6,-3 1-11,0 0-6,0 0-13,-2-1-19,-3 1-17,-2 2-13,0-1-9,-2 0-13,1 2-16,-1-3-16,-4 3-20,-6 1-20,11-5-133,-11 5-300,6-3 133</inkml:trace>
  <inkml:trace contextRef="#ctx0" brushRef="#br0" timeOffset="16640.625">5056 10085 45,'0'0'70,"0"0"-8,0 0 1,0 0 3,0 0 6,5 8 6,-5-8 3,0 0 4,0 0-3,0 0 5,0 0 1,5 5 2,-5-5-1,0 0 7,8 0 1,-8 0-7,0 0 0,10 3 8,-10-3-1,11-3-8,-11 3-7,15-5-1,-3 1-9,-1 1-4,-1 1-5,8-3 1,-2 0-8,-4 3-6,-1-2-1,3 0-9,-1 0-5,0 0-6,4 0 2,-4 0-5,-1-1-5,-2 2-6,3-2-9,-3 1-11,1 1-7,-4 1-11,0 0-12,-1-3-25,-6 5 0,10-3-15,-4 1-21,-6 2-20,9-3-19,-3 0-25,-6 3-128,7-2-312,-7 2 138</inkml:trace>
  <inkml:trace contextRef="#ctx0" brushRef="#br0" timeOffset="18445.3124">23561 7727 47,'0'0'121,"0"0"2,-6-4-1,6 4-4,0 0 3,0 0-18,-5-5 12,5 5 1,0 0-7,0 0 3,0 0-6,0 0-4,0 0-5,0 0-1,0 0-1,0 0-3,0 0-3,0 0 0,0 0 0,14-6-2,-14 6-6,15 0-3,-7-1-2,1 0-6,4 2-1,-2 0-5,4-1-4,-2 1-5,6 1-4,2-2-3,1 3-6,-1-1 1,-3-2-1,3 2-8,-2-1-5,-2-2-7,-4 1 0,0 1-5,-2-1-4,1 1-6,-1-1-13,-4 1-11,-7-1-20,16 0-17,-11 0-25,-5 0-26,0 0-25,12-3-31,-12 3-26,7-2-28,-7 2-133,0 0-375,5-5 167</inkml:trace>
  <inkml:trace contextRef="#ctx0" brushRef="#br0" timeOffset="18843.75">23439 7921 109,'0'0'130,"0"0"-5,0 0-5,0 0 6,0 0 2,0 0-4,0 0-2,0 0 0,0 0 3,0 0-2,23 3-1,-16-3-11,-7 0-2,17 1-5,-8-1-1,3 0-5,1 0-4,4 3-7,-3-2-6,0 1 1,4-1-6,2 0-6,-3 1 0,1-1-7,1-1-7,2 3-4,-2-2-3,-2-1-6,-4 3-4,2-1-5,-1-2-1,-3 1-2,-2-1-11,1 0-1,-1 0-7,2 0-8,-11 0-12,15 0-16,-9 0-20,2 0-13,-8 0-20,0 0-30,13 0-37,-13 0-26,0 0-48,6-3-144,-6 3-391,0 0 174</inkml:trace>
  <inkml:trace contextRef="#ctx0" brushRef="#br0" timeOffset="20031.25">23477 9726 8,'0'0'107,"0"0"0,0 0 9,0 0-6,0 0 3,17 5 2,-17-5 8,10 0 6,-10 0 0,15 0-5,-3 0-2,-1 2 14,1-4 10,7 2-1,-1 2-14,2-1-6,-2-1-16,5 0-10,-1 0-7,5 0-4,-4-1-9,-3 2-2,2-1-10,-1 0-1,1-1-4,-1 1-10,-1-2-5,-3 4-4,1-2 0,-5 0-7,-1 0-6,-2 0-1,0 0-7,-10 0-1,13-2 1,-13 2-11,9 0-4,-9 0-13,7 0-11,-7 0-20,0 0-26,0 0-19,0 0-28,0 0-27,0 0-21,0 0-24,0 0-41,0 0-123,0 0-375,0 0 167</inkml:trace>
  <inkml:trace contextRef="#ctx0" brushRef="#br0" timeOffset="20414.0625">23528 9922 49,'0'0'128,"0"0"9,0 0 4,11 9 5,-11-9 2,12 1 1,0-1-6,-2 2 1,3-2-7,6-2 5,-6 2 1,7-1-2,-1 1-8,3-1-15,0 1-5,-3 1 5,0-2-8,0 3-10,-2-2-11,2 2-6,-6-1-12,1-1-2,-1 1-3,2-1-12,-2 0-1,-2 0-9,1 3-6,-3-3-4,-9 0-1,16 0-5,-9 0-4,-7 0 0,9 0-3,-9 0-5,7 0-5,-7 0-7,0 0-7,12 0-14,-12 0-9,0 0-22,0 0-16,9 0-27,-9 0-33,0 0-35,6-4-37,-6 4-40,0 0-137,5-5-405,-5 5 179</inkml:trace>
  <inkml:trace contextRef="#ctx0" brushRef="#br0" timeOffset="35845.703">5731 7517 33,'-11'0'49,"11"0"0,0 0-12,0 0 3,0 0 2,0 0 12,-12-4-3,12 4 6,0 0-2,0 0-9,-7-3 5,7 3-18,0 0 7,-6-4-5,6 4 8,0 0-2,0 0-3,-8-5 1,8 5-5,0 0-3,-6-5 7,6 5-13,-3-6 2,3 6-13,0 0 6,-4-9 0,4 9-11,-1-6 4,1 6-1,0 0-16,3-12 9,-3 12-1,0-10 1,0 10 4,2-9-4,-2 9 6,7-11-4,-3 7 2,-4 4-9,7-9 9,-3 4-12,0 2 8,-4 3-3,10-6-9,-4 3 7,-6 3 1,11-4-3,-6 1 4,-5 3-1,11-2-4,-3 2 1,-8 0-2,14 1 4,-8 0-3,1 2 6,0 1-6,4 1 4,-4 0 4,2 2 1,-1 1-3,0-1 3,-2 2-4,1-1-7,-1 1 4,-1 0-2,0 0 9,0 0-4,-1 0-9,-1 1 12,0 0 3,0-3-6,-1 2-6,0 1 1,-1-3 7,0-1 7,0 1-4,-1-7-7,0 16-3,0-9 6,-2 1 3,2-8-4,-1 13-2,-2-7 13,3-6-19,-7 10 14,4-4 14,-1 0 3,0-1 3,4-5 0,-9 10 1,5-4-11,-1 1 2,-1-2-5,-3 1 4,0 1-2,4-2-4,-3-1-5,1 1 4,-1 0 1,3 1 2,-4 0-7,3 2-3,0-1 1,0-2-3,1 2 7,1 0-6,-1 0-12,1 4 16,-1-1-11,1-1 9,2 3-4,-1-3-1,0-1 6,2 1-12,0 1 6,1-1 2,-3 3 1,2-3-1,0 0-8,1 0 8,0-9-3,0 17-1,0-10-4,1 1 11,-1-2-9,1 5 3,2-6 5,-3-5-4,1 12 1,0-6 3,-1-6 0,6 11-5,-5-6 0,-1-5 5,1 7 2,-1-7-3,3 7-7,-3-7 3,0 0 4,2 5-4,-2-5-1,0 0 6,0 0-3,0 0 2,0 0 1,0 0 2,0 0 3,0 0-8,0 0 5,0 0-1,0 0-4,0 0 4,0 0-6,11-14-1,-11 14 1,2-9 7,3 3-4,-5 6-4,5-5-3,-5 5 8,9-7-6,-5 2 2,1 4 0,-5 1-5,10-5 1,-3 4 9,-1-1-8,2-1 7,-8 3-10,16 0 5,-9 0-4,4 0 2,-2 0 3,-1 1 3,2 2-5,0-2 2,1 1-3,-5-1 1,3 3 7,-1-4-8,-2 5 6,0-4-2,-6-1-3,13 3 4,-9-1 11,-4-2-13,10 1-5,-10-1 2,0 0 9,8 2-7,-8-2 6,0 0 0,0 0-4,0 0 5,10-5-6,-10 5 4,0 0-17,0 0-7,-3-13-19,3 13-20,-2-11-12,2 11-18,-1-10-23,-3 3-94,4 7-222,-3-9 99</inkml:trace>
  <inkml:trace contextRef="#ctx0" brushRef="#br0" timeOffset="36158.203">6125 7840 30,'0'0'125,"3"9"1,-2-5-10,-1-4-4,3 14-9,-2-8-3,0 3-12,1-1-6,-1 2-12,-1-2-14,0 5 3,0-3-11,-3-1 1,3 4-8,-1-2-10,-1-1 0,-2 2-28,0 1-6,1-4-20,-2 1-28,3-3-20,-1 1-32,-1-1-68,0-3-183,4-4 81</inkml:trace>
  <inkml:trace contextRef="#ctx0" brushRef="#br0" timeOffset="36908.203">6324 7415 90,'-6'24'112,"5"-17"-5,1 5-24,-2 0-5,-1 4-10,-1 0 5,2 1-14,-4 3-5,3-2-4,3 0-3,-5-1-7,1-1 8,1 1-11,-1-6-9,2 2-4,-1-2-7,-1-2 6,2 0 2,-2-1 0,2-3-7,2-5-3,-4 11-4,1-7-12,3-4 10,0 0 7,-3 9-13,3-9 9,0 0-4,0 0 6,0 0-8,0 0-9,0 0 9,0 0-10,0 0 2,0 0 12,0 0-3,0 0-6,17-21 0,-13 13 3,0 4-7,1-1-3,3-1 0,-3-2 6,2 2-5,0 2-1,-1 0 10,1 2-6,0 0-4,-7 2 7,13 0-5,-5 0 4,-8 0-4,16 5 1,-7 1 0,-1 1-1,2 1 6,-2-1-5,-1 1 2,0 0 3,3 1-12,-2 3 22,-3-2-9,1 1 9,3 3 4,-5-3 9,0 0 7,-2-1 1,1-2-5,-2 3 0,-1-2 0,0 2 9,-1-2 5,-2-3 9,1 3 9,-2-1-5,0-3-5,-5 2-7,4-2-1,-4 0-1,-1-1-7,-3 0-3,2 3-3,-1-3-1,1-2-3,-1 1-2,-1 0-4,2-2-6,-2 0-1,3-2 5,0 1 1,-2-1-6,12 1-1,-15-2 3,8 1-2,7 1-1,-10-3 3,10 3-7,-9-1 5,9 1-2,0 0-3,-6-3-1,6 3-4,0 0 4,0 0-2,0 0-1,0 0-1,0 0 0,0 0 0,0 0 4,0 0-30,0 0-26,0 0-5,0 0-9,0 0-28,23 8-4,-23-8-17,7 4-27,-7-4-113,6 3-275,-6-3 121</inkml:trace>
  <inkml:trace contextRef="#ctx0" brushRef="#br0" timeOffset="37345.703">6316 7415 21,'0'0'100,"0"0"5,0 0-11,0 0 2,0 0-13,0 0-2,0 0 8,0 0 9,0 0-4,10-9 5,-10 9 6,0 0 9,14 0-4,-6-3-6,-2 3 2,-6 0-9,19-1 2,-8-1-10,4 1 1,-2 0-11,3-2-6,-2 1-8,5-2-5,-6 4-4,6-4-8,0-2-3,-2 5-6,1-3-6,-5 4-33,1-3-30,-3 1-29,0 0-40,-1 1-44,0-3-39,-2 4-129,-8 0-334,12-2 147</inkml:trace>
  <inkml:trace contextRef="#ctx0" brushRef="#br0" timeOffset="46666.0156">5705 9724 16,'-3'-7'94,"3"7"-4,0 0-3,-5-6 1,5 6 7,0 0-18,-4-5 6,4 5-2,0 0-6,-6-6-6,6 6-12,-4-6 2,4 6-8,0 0 19,-5-7 0,5 7-4,-4-5-12,4 5-13,-1-8 6,1 8-6,-4-9-1,4 9-17,-2-8 9,2 8-5,0-8-3,0 8-7,0 0 1,1-13 7,-1 13-9,1-9-3,-1 9-3,3-8 0,-3 8-4,2-9 0,1 4 5,-3 5-1,4-10-4,0 5 4,-4 5-5,6-7 1,-1 2 1,-1 1-3,-4 4 1,8-10 1,-5 7-2,3-1 3,-6 4-5,10-10-1,-5 9 10,-5 1-18,11-5 6,-4 1-2,2 2 1,-3-1-4,-6 3 3,10 0 0,-10 0-2,17 0 1,-8 0 7,1 0 1,-1 1-7,-3 1 2,5-1 4,-3 0 0,0 2 0,-1 1-3,-1-2 8,1-1-10,0 2 0,-2 3 9,0-3-6,2 0-2,-2 2 7,0 1-6,-1-1 0,0-2-6,-1 6 8,1-3 11,-1 0-5,1 2 0,-3 1-3,0-2 6,1 3-5,-1-2-1,-1 1 4,0 0-12,0-1 18,0 2-3,0-3 3,0-7-4,-3 17 0,1-10 4,0 0-8,-1 0 4,-1-1 3,1 1 7,-1-2-1,0 4 6,-2-1-3,2-3-4,-1 2 4,0 1 2,1-3-5,-2 1 1,-3 2-8,4-1 1,-3-1 0,3 1-1,-2-1-1,0 1 2,3-3-2,-2 4-2,-2-1-1,-2 0-3,3-3 5,0 2-4,-1 2 0,2-3-1,-1 2 2,0 0-5,-1-1-2,1 0 1,1 0 0,1 0 2,1-1-3,-1 2 3,-1 1-2,-2 0 2,3 2-2,0-2-2,1-1 4,0 2-4,-1 0 0,2-2 0,0 2 2,-1-1 3,1-1-2,1-2-3,0 3 3,2-8 3,-1 12-3,1-12-2,0 11 0,-1-5 2,1-6 2,1 11-1,-1-11 1,1 7-3,-1-7 2,0 0 1,2 8 1,-2-8-1,0 0-5,2 6 4,-2-6-1,0 0 2,0 0-2,0 0 3,0 0-4,0 0 2,0 0-1,0 0 3,6 4-2,-6-4 2,0 0-3,0 0 1,0 0-2,0 0 1,12-13-2,-7 11 5,-5 2-4,9-7-1,-5 4 3,-4 3-3,9-7-1,-5 4 1,0-1-5,-4 4 1,9-7 3,-4 4-1,1-1 3,-6 4-3,10-6 1,-6 5-4,-4 1 4,11-3-2,-4 2 1,-7 1 3,13-1-6,-13 1 2,15 1 3,-7 0-3,0-1-1,-1 2 6,5-1-3,-5 2-2,4-2 4,-3 1 0,-1-1-7,1 1 6,-1 1 1,-7-3-2,16 2-2,-10 1 5,-1-2 0,-5-1-1,11 5 0,-11-5 1,8 0-1,-8 0 2,0 0 0,12-2 1,-12 2-3,6-3 1,-6 3 3,6-7 2,-6 7-2,7-7 1,-3 4-3,-4 3 3,4-11-1,-2 6 0,-2 5-5,5-10 4,-5 10-1,3-6 2,-3 6-4,5-8 1,-5 8-1,4-4-1,-4 4 0,0 0 1,4-6-1,-4 6-6,0 0 6,0 0-4,0 0 0,1-9-18,-1 9-14,0 0-22,0 0-25,0 0-25,0 0-18,0 0-22,0 0-25,0 0-127,0 0-323,0 0 143</inkml:trace>
  <inkml:trace contextRef="#ctx0" brushRef="#br0" timeOffset="60006.8359">24142 7485 39,'0'0'73,"0"0"3,0 0-6,0 0-6,0 0-6,0 0 12,-7-3-11,7 3 1,0 0-5,0 0 2,0 0-1,0 0-6,0 0-1,0 0 8,-9 13 1,9-13-15,-5 5 4,0 1 1,1 0 6,-1 2-4,3-1-4,-4 2 1,0 0 1,1 2-5,-1-2 0,-1 3 5,2 3-3,-3 0-5,1 0 3,0 1-1,1-1-3,1-3 1,0 3-6,-3 1 0,4 1 1,2-1-8,-1-4 3,2 1-7,-2-1 5,2 0 0,0 0 0,1 1-2,-2-1-9,2 0 10,2 0 0,-2-2-5,1 1 0,-1-1-4,1-1 7,2 1-7,-2-4 3,2 1-6,1-1 4,-2 0-8,3-2 4,-1 3 1,1-3 1,0 0-4,2-2 2,-7-2 4,12 1 1,-12-1-3,13 0 4,-4-1-4,2-2 2,-1 0-5,1-2 1,0-1 1,0 2-2,0-3-3,-1-1 0,1-1-2,1-2-1,0-1-6,-2 3 3,0 0-1,1-5 1,-5 3-4,4-3-1,-2 4-7,0-4 0,1 0-1,-1 0-12,-1-2-1,-3 3 3,2-1-1,1 1-3,-1-3-3,-4 4 4,2-2-2,-1 0 0,-2 3 0,0-2-4,1-1 1,-1 5 7,-1-3 1,0 0-8,-1-1 0,-1 3 4,1-2-1,-3 4 8,0-3-3,0 2 4,-3 0 3,1 1-2,-1-1 4,-2 5-1,2 0 0,0 1 4,1-1-2,-3 3-3,-1 1 2,-1 2-1,2 1 4,-2 3-3,2-1 1,-1 1-13,-2 4-11,1 0-10,2 0-26,0-1-7,1 0-22,2 3-12,-2 1-18,2-3-106,2-2-251,1 5 111</inkml:trace>
  <inkml:trace contextRef="#ctx0" brushRef="#br0" timeOffset="60491.2109">24301 7870 41,'0'0'84,"0"0"8,5-8 0,-5 8 1,0 0 2,5-5-4,-5 5 3,6-4 3,-6 4-9,0 0 6,0 0 0,0 0-3,9 0 2,-9 0 1,0 0 9,0 0 4,7 7-3,-7-7-9,3 10-2,-2-2-8,-1-1-1,0-7-11,-1 17 2,1-8-10,-3 4-7,-2-2-6,1 0-9,-1 0-20,0 2-20,-3 2-27,1-5-27,0 1-33,-2-4-34,2 2-36,-3 1-174,2-3-355,-1 0 157</inkml:trace>
  <inkml:trace contextRef="#ctx0" brushRef="#br0" timeOffset="70233.3984">24516 7548 5,'0'0'48,"0"0"1,0 0 0,0 0 9,5-5-5,-5 5 0,0 0 8,0 0-7,0 0 7,0 0-2,0 0-1,0 0 2,0 0 1,0 0-3,0 0-2,0 0 1,4-4-2,-4 4 0,0 0 7,0 0-10,0 0 0,0 0-9,0 0 3,0 0-5,0 0 5,2-8-12,-2 8 8,0 0-7,0 0 4,0 0-10,3-7 2,-3 7-5,0 0-4,0 0-3,5-5 3,-5 5-1,0 0-4,0 0 0,5-4-3,-5 4-5,0 0 2,4-8-1,-4 8 1,0 0-2,6-4-1,-6 4-5,4-6 3,-4 6-1,8-2 1,-8 2 0,5-5-7,-5 5 8,5-2-5,-5 2-2,0 0 4,8-5-4,-8 5 2,6-2 0,-6 2 0,0 0-6,0 0 4,11-2-1,-11 2 0,0 0-3,0 0 5,12 2 1,-12-2 0,5 3 1,-5-3 4,7 4-7,-3 0 8,-4-4 0,7 8-2,-2-4 2,-1-1-1,1 3-1,-1-1 3,1-2-4,-1 3 0,-4-6-2,6 8 2,-2-4-2,-1 1 7,1 1-6,-4-6 8,6 8-3,-3-3-1,-3-5 7,4 9 1,-4-9-3,3 10 4,0-5-7,-3-5 4,1 9 2,-1-9 0,0 12-1,0-12-1,1 12-5,-1-12 5,2 11 3,-2-11 2,-4 9-2,0-4 6,2 2-2,2-7 0,-7 11-2,2-6 0,1 1 1,-2 1-2,-1-2-3,2 0 3,-1 2-1,-1-2 0,-4 0-2,2 0-1,0 2-3,-2-2-2,3 2 1,0-2 2,-1 0-4,2 2-3,-2 0 1,0-2 3,2 2-2,0-1-2,2-2 8,-1 1-4,1 1-4,-1 1 3,1-2-2,1 1 0,0 0-3,-1-1 2,2 1-2,0 0 3,3-6-2,-7 9 3,5-4-1,2-5-4,-5 9 0,5-9-1,-2 8 3,2-8 0,-1 9-1,1-9-2,-2 7 1,2-7 4,-2 6-11,2-6 3,-4 6 1,4-6 3,0 0-3,-2 6 0,2-6 4,0 0 0,0 0-4,0 0 1,0 0 0,-3 5-2,3-5 4,0 0-2,0 0 1,0 0 1,0 0-4,0 0 4,0 0-1,0 0-2,0 0 1,0 0-1,0 0 1,0 0 1,0 0-1,0 0-6,0 0 3,0 0 1,22-11 0,-22 11 1,10-4 1,-6 1-4,-4 3 2,10-5-3,-3 3 2,-1-1-6,0-1 2,-6 4 0,13-5 2,-4 4-2,-2-1 0,0-1-1,-7 3 4,14-1-4,-7 1 4,-7 0-3,13 0 4,-5 0 0,-8 0 0,12 4 5,-4-3-6,-2 0 0,2 0 2,-8-1 3,11 5-2,-3-1-2,-1-3 4,-7-1 1,12 4-1,-4-2 0,-3-2-3,2 3 2,-7-3 0,12 4 0,-7-3 4,-5-1-4,13 3 4,-8-2 0,-5-1-2,11 0-2,-11 0 0,8 1 3,-8-1 2,12 0-2,-12 0 7,11-2 0,-6-1-2,-5 3 0,12-2 9,-7-1-5,-5 3 2,13-4 3,-8 1 0,-5 3-5,11-7-2,-6 4 2,0 0-2,-5 3 1,8-6-4,-2 3 3,-6 3 0,8-4 0,-8 4-1,5-5-1,-5 5-5,5-5-8,-5 5-7,4-4-3,-4 4-10,0 0-9,8-7-9,-8 7-17,0 0-14,2-4-17,-2 4-22,0 0-22,0 0-16,4-6-31,-4 6-115,0 0-322,0 0 142</inkml:trace>
  <inkml:trace contextRef="#ctx0" brushRef="#br0" timeOffset="93229.4921">24246 9499 30,'0'0'54,"-6"2"-5,6-2 2,0 0-2,0 0 0,0 0 4,0 0 0,0 0-3,0 0 3,0 0 1,0 0-6,0 0 6,0 0-16,0 0 15,0 0 0,0 0 5,0 0-8,0 0 7,0 0-3,0 0-9,0 0 10,0 0-5,0 0-3,0 0 2,0 0-2,0 0-4,0 0-4,0 0-7,0 0-1,0 0-4,0 0-3,0 0 0,-6-10-2,6 10-5,0 0-2,-2-7 0,2 7-4,0 0-12,0 0 13,4-12-5,-4 12 4,6-5-2,0 1-7,-1 1-1,-5 3-4,10-7-5,-3 5 7,0-2-4,2 2 1,-3 0 1,3 1-5,-9 1 6,13-3-4,-13 3-5,14 0 6,-6 0 0,-8 0 1,11 3-6,-4 0 0,-2 0 9,-2 2-2,1-1 4,-2 4-5,-1 1 3,-1 1 3,-1-1-3,-2 1-2,-2 2 8,3 1-5,-4-1 10,-1 2 2,0 0 0,-4-1-4,1 2 3,-1-1-2,0-2 9,1 1-8,-3-3 3,-1 1 1,4-2-6,-6-1 5,3 1-7,-2 0 5,5-3 3,-2 0-1,1 0-5,2-1-1,0-2 3,-1 3-6,2-4-7,3-1 9,5-1 5,-9 5-5,9-5-2,-7 2-2,7-2 0,0 0-9,0 0-2,0 0-4,0 0-6,0 0 6,0 0-10,0 0 11,16-15-15,-10 11 1,2 1 8,1-1-4,-1 1 6,-1 0-6,1 1 4,2-1-5,-2 1 7,2 0 3,0 1-4,-1 0 7,2 2-5,-11-1 5,15 3 0,-5-1-4,-3-1 0,3 3 10,-4 2-12,2-1 14,0 2-11,-1 2 10,-1 1 0,0-1-5,-1 1 5,-1 7 15,-3-2-4,0-1 5,-1 3 10,-1-1-1,-3 1-2,1-1 9,0 3 5,0-7-3,-1 0 1,-1-2-3,-1 2 2,-1 2 15,0-5 5,-1 2 4,-2-2-2,-2-1 1,2-3 11,-4-1-2,0 2-1,-1-2-2,2-2-8,-5-1-5,0-5-5,3 2-4,-2 0-5,1-1-1,3-1-3,-3 1-5,4-1-4,0-2 0,2 1-6,1-1-4,-1 0 2,1 1-2,4 1-6,-2-1 1,2 1 0,-1-1-4,6 5-1,-5-9-3,5 9-2,-4-8 3,4 8-8,0 0-5,-1-7-8,1 7-4,0 0-11,0 0-2,0 0-17,0 0-15,0 0-1,11-3-7,-11 3-21,0 0-18,0 0-21,0 0-27,15 5-96,-15-5-284,5 2 126</inkml:trace>
  <inkml:trace contextRef="#ctx0" brushRef="#br0" timeOffset="93745.1171">24497 9947 59,'0'0'118,"0"0"-3,0 0 4,0 0-7,1-8 5,-1 8-6,0 0-1,0 0-1,0 0 0,0 0 8,0 0 8,0 0 1,0 0-9,8 19-3,-8-12-10,0-7 3,0 16-10,-1-6-11,-1-2-7,0 2-6,-2-1-7,0 2-7,-1 0-7,0-1-16,-3 0-17,-2-2-29,-2 4-37,1-3-20,-1-3-41,2 2-27,0-3-46,0 2-137,-2-3-345,2 1 152</inkml:trace>
  <inkml:trace contextRef="#ctx0" brushRef="#br0" timeOffset="94979.4921">24894 9584 30,'0'0'86,"-4"-8"-3,4 8-7,-4-12-5,4 12 14,-2-7 0,2 7-5,-1-11-7,1 11-13,0-11-6,0 11 2,0-11-6,0 11 7,2-11-4,-2 11 1,3-10-3,-1 5-7,-2 5-1,4-9-9,-1 5-4,1-1 6,-4 5-8,5-8 6,-5 8-12,7-7 2,-2 4-2,1 1-2,-6 2-9,7-4 4,-7 4-7,13-3 9,-13 3 0,9 0-6,-9 0-3,12 4 4,-6-4 0,0 5 1,-1 0-2,3 0 0,1 2-3,-3 0-1,-2 1-4,3-1-1,-2 0 7,0 0-8,1 3-2,-3-2 1,-1 1 7,1-2-4,-3 0 2,1 1 7,-1 3 3,-2-2 2,0-1 0,2-8 0,-5 14 1,-1-6 3,1-3-3,0 0 3,-2 3-1,-1-1 9,1-2-1,1 0 2,0 2-4,1-3 5,-3 1-2,1-2-1,-1 1-2,1 1 2,-4-2 6,1-1 3,1 2-4,-2 1 0,2-2 6,-3 0-3,2-1 0,0-1-1,1 3 0,-3-1-7,2-1 2,1 1-1,-1 1 1,1-1 1,1 1-2,1-1-3,-3 2 1,1 0 0,0 1-1,0-1 2,2 1-1,2-2-1,0 3-3,0-2-2,-3 2 6,2 1-7,1-1-4,1 0-1,0 1 1,0-3-5,2 3 4,-1-2-3,-1 1 0,2-2-2,2-5-2,-4 12 1,4-12-2,0 12 0,0-12-1,-1 8-2,1-8 1,0 9 1,0-9 1,1 7-5,-1-7 5,1 8-2,-1-8-2,3 5 2,-3-5 5,0 0-8,1 8 5,-1-8-6,0 0-3,0 0 4,0 0-1,0 0 0,0 0-2,0 9 0,0-9 1,0 0 0,0 0-2,0 0-3,0 0-2,0 0 2,0 0-1,0 0 1,0 0-3,20-9 1,-14 5-4,-6 4-3,10-5 0,-10 5-4,13-4 5,-8 3-7,1-2 4,2 0-4,-2 1-4,2-1 0,-2 0 2,4-1-1,-2 3 2,0-1-3,0-1-9,0 2 4,-8 1 3,14-1 4,-6-1 5,-8 2-5,15 3 4,-7-1 3,-1 2 2,0-2 2,-1 1 2,1 0 0,-1 1 0,3 0 2,-1 2 3,1 0-6,-1-1 5,0-1 2,-2 0 1,0 0-2,2 0 3,-3-2-1,2 3 1,2 1-1,-3-2 2,0 0 2,0 0 2,-6-4 7,10 2 6,-10-2-1,11 0-1,-11 0 2,14-1-5,-14 1 1,13-4 2,-7 1-4,0 1 3,1-1-1,2-2 6,-2 0-6,1 3 6,-3-5-4,3 0-2,-3 3-4,0-1 3,-1 0-4,3 2-14,-1-2-8,-3 0-9,-3 5-6,9-8-14,-5 4-17,-4 4-19,8-7-19,-8 7-29,4-6-25,-4 6-24,2-5-145,-2 5-346,0 0 153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15:31.9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7154 4558 59,'0'0'78,"0"0"-3,0 0-1,0 0-4,0 0-1,0 0 2,0 0 5,0 0-6,0 0 7,0 0-9,0 0 8,0 0-6,0 0-1,0 0 0,0 0-6,-10-1 2,10 1 0,0 0-12,0 0 3,0 0 3,0 0-6,0 0 10,0 0-8,0 0 0,0 0-2,0 0-1,0 0-2,0 0-3,0 0-3,0 0 2,0 0-7,0 0-4,0 0-1,0 0-10,0 0 2,0 0-4,0 0-1,0 0 5,0 0-3,22-4 2,-16 1-5,0 2 0,5-2 1,-1 1-1,-1 1 0,3-3 8,0 1-8,1-1 0,-2 1 4,1 0-7,1 0-3,-2 1-3,3-1 1,-2-3-1,-2 4 0,0 1 0,2-2-4,0 1 4,-4 0-3,2 0-3,-3-1-2,1 2 3,-8 1 0,13-1-4,-13 1 1,11-3-1,-6 0-1,-5 3-14,9-5-5,-4 3-11,0-2-13,-5 4-18,11-5-20,-11 5-22,9-7-19,-5 4-14,-4 3-27,8-7-138,-8 7-324,1-6 143</inkml:trace>
  <inkml:trace contextRef="#ctx0" brushRef="#br0" timeOffset="750">7198 4698 25,'0'0'94,"0"0"7,0 0 1,0 0-1,0 0-6,0 0 2,0 0-10,0 0 7,0 0-15,0 0 0,0 0-6,0 0-8,0 0-2,0 0-6,0 0-3,0 0-1,0 0-4,0 0-1,0 0-4,0 0 7,0 0 0,0 0-2,0 0 4,20 9-1,-20-9 0,13 0-6,-3 0 4,0-1-2,2 0-4,-1 1 0,1-2-1,-2-1 0,3 1 0,-2-1-5,2 1-3,-2 0-2,0-1-6,0 1-3,-2-2 1,1 0-2,-1 2 3,2 0-7,-2-1 0,-4 0-2,1 1 1,-6 2 2,9-4 2,-9 4 1,8-2 1,-8 2-4,9-1 2,-9 1-2,6-3 0,-6 3-6,0 0 3,6-2-5,-6 2 0,0 0-4,0 0-11,9-2-3,-9 2-13,0 0-15,0 0-23,0 0-19,0 0-31,0 0-29,0 0-44,8-2-162,-8 2-370,0 0 164</inkml:trace>
  <inkml:trace contextRef="#ctx0" brushRef="#br0" timeOffset="2437.5">7825 4544 17,'0'0'132,"0"0"-6,0 0-5,0 0-2,0 0-4,0 0 7,0 0-5,0 0-5,0 0-8,0 0-4,-11-18-14,11 18 1,0 0-9,-6-8-2,6 8-6,-3-6-6,3 6-7,-2-8-1,2 8-5,-4-9-1,4 9-7,-2-8-1,-1 1-20,3 7-3,-2-8-1,2 8-2,-2-9-1,2 9 2,-1-9-5,1 9-3,0 0 4,0-11-4,0 11-1,0 0-3,0 0-5,0-9 0,0 9-2,0 0-3,0 0-2,0 0 7,0 0 0,8-2 3,-8 2-4,0 0-2,0 0 1,0 0 11,18 8-1,-18-8-1,10 2-2,-6 1-3,-4-3-2,7 4 4,-7-4-1,10 4 4,-10-4-2,11 1 2,-11-1-3,9 1 6,-9-1-5,10 0-3,-10 0 2,13-4-1,-8 3 2,1-3-6,1 1 0,-1 0-13,0-3-3,0 2-7,0-1 1,-1 0-4,3-3-8,-4 2-4,1-2 1,1 1-4,-2-2 2,0 3-1,1 1-2,-4-2 6,-1 7 7,5-9-1,-5 9 4,3-8 5,-3 8-1,2-5 7,-2 5-4,0 0 5,0 0-1,0 0 5,0 0 0,0 0 10,0 0 12,0 0-2,-7 31 3,5-20 2,1 1 8,-2 0 8,2 5-6,-1 1 4,-1 0 1,2-1 4,0 4-4,3 3 6,-2-8-3,0 2-1,0-2-2,2 1 1,-2-1-5,0-4-2,0 2 4,1-1-4,1-1-2,-2-1-4,0 2 3,3-3-7,-2 2 0,0-2-1,-1-1-1,3 1 0,-2-4-2,-1 1 1,0-7 0,0 11-3,0-11 0,0 11-1,0-11-1,2 11 0,-2-11-4,0 7 1,0-7-2,1 8-2,-1-8 4,0 0-1,0 8-4,0-8-3,0 0 2,-3 8-1,3-8 5,0 0-5,-1 9 0,1-9 3,0 0 1,0 0-4,-4 7 2,4-7-5,0 0 4,0 0-1,0 0 1,0 0-7,0 0 2,0 0-7,0 9-1,0-9-9,0 0-13,0 0-5,0 0-19,0 0-6,0 0-12,0 0-17,0 0-16,0 0-22,0 0-103,0 0-258,0 0 114</inkml:trace>
  <inkml:trace contextRef="#ctx0" brushRef="#br0" timeOffset="2890.625">7850 4703 17,'0'0'92,"0"0"-4,0 0 1,0 0 3,0 0-6,-8 2 10,8-2-9,0 0 8,0 0-2,0 0-2,0 0 5,0 0-1,0 0-1,21 8 4,-14-8 3,4 0-7,-1 3-2,-2-3-5,3 0-7,2 0-1,-1-1-5,1-1-8,-1 1-4,0 1-9,-1-1-2,1-2-6,1 2-6,-6 0-4,2 0-5,-1-1 4,0-1-6,-8 3-3,12-1-5,-6 0-8,-6 1-7,8-3-22,-8 3-9,8-1-13,-8 1-15,0 0-25,0 0-18,8-1-15,-8 1-33,0 0-21,0 0-115,0 0-305,0 0 134</inkml:trace>
  <inkml:trace contextRef="#ctx0" brushRef="#br0" timeOffset="3500">8284 4567 61,'0'0'103,"0"0"-3,0 0-4,0 0 4,1 25-9,-1-25-11,0 0-5,0 0-7,1 8 2,-1-8-17,0 0-4,3 6 1,-3-6-7,0 0-1,0 0-7,0 0 0,0 0 0,0 0-6,0 0 3,0 0-5,0 0-6,0 0 4,0 0-5,0 0-3,0 0-2,0 0 1,0 0-1,0 0 2,10-19-8,-10 19 2,0 0-5,0 0 1,0 0 8,0 0-10,0 0 17,0 0-19,0 0-1,-6-16 5,6 16-8,0 0 7,0 0-8,0 0 14,0 0-16,0 0 7,0 0 3,0 0 3,0 0 5,0 0 4,0 0-15,-15 16 5,15-16-5,0 0 3,-2 9 1,2-9-2,0 0-3,-1 7-2,1-7 5,0 0-13,0 0-13,0 0-6,0 0-22,0 0-25,-2 10-17,2-10-27,-3 5-86,3-5-220,0 0 98</inkml:trace>
  <inkml:trace contextRef="#ctx0" brushRef="#br0" timeOffset="4203.125">8533 4393 33,'0'0'100,"0"0"-5,0 0-5,0 0-3,0 0 3,0 0-5,0 0-8,0 0-5,0 0-14,0 0 23,0 0-7,0 0 6,0 0-1,-3 14-7,3-14-4,2 10 11,-2-10-6,0 15-8,0-7-1,0 1-3,-2 1-7,1-3-4,0 5-3,-2-1-8,1 1 1,-1-2-3,2 0-7,-2 0 0,0 1-7,0-3 3,2 0-5,-2 0 0,3-8-6,-1 14-1,-2-10 0,3-4 1,-4 9-8,4-9 1,-1 7-3,1-7-4,0 0 3,-5 4-4,5-4 5,0 0-5,0 0 4,0 0-3,0 0 1,0 0-1,0 0 0,0 0 2,22-5-1,-22 5 2,12-4-3,-6 1-3,0 1-2,-6 2 3,11-6 1,-4 6 4,-7 0-4,14-4 4,-7 3-10,-7 1-7,11-1-7,-11 1-6,11-1-1,-3 1-11,-8 0-1,9-2-1,-9 2-13,0 0-1,0 0-21,14-2-6,-10 0-7,-4 2-14,0 0 0,0 0-13,0 0-7,0 0-63,13 1-201,-13-1 90</inkml:trace>
  <inkml:trace contextRef="#ctx0" brushRef="#br0" timeOffset="4609.375">8669 4438 3,'0'0'112,"2"-8"-8,-2 8 3,0 0-8,0 0-6,0 0-3,0 0-3,0 0 0,0 0-8,0 0-8,0 0 7,0 0-17,0 0 2,0 0-6,0 0-8,0 0 3,0 0-10,0 0-5,0 0-1,0 0-7,0 0 11,0 0 1,0 0 7,0 0 3,-3 24 5,3-24 0,-2 16 9,2-6-8,2 2 10,-2-3-8,-2 4-2,2-2-1,2 6-6,-2-2-2,0-1-1,0 1-5,0-2 8,-2-1-6,2 5-2,-1-5-9,1 0 1,0-2-7,0 2 5,1-1-8,-2-2 2,2 0-9,-2-1-1,1 1 1,1-2-2,-1-7-4,0 14-3,0-9-2,0-5-11,-3 10-13,3-10-13,0 10-17,0-10-14,0 0-23,0 9-18,0-9-33,0 0-18,0 0-27,0 0-129,0 0-334,0 0 148</inkml:trace>
  <inkml:trace contextRef="#ctx0" brushRef="#br0" timeOffset="4953.125">8809 4677 51,'0'0'161,"8"-2"3,-8 2-2,0 0-4,0 0-18,0 0-6,15 3 1,-15-3 1,5 6-2,-2-2-7,-3-4-12,6 10-8,-2-3-7,-2-1-9,-1 3-7,-1-2-8,2 2-6,-2-2-8,0 1-8,-2 4-16,1-4-21,-1 1-20,-1 1-27,-2 1-17,0-1-24,0 0-42,0-2-50,-3 2-18,1-1-104,0-1-309,2-1 137</inkml:trace>
  <inkml:trace contextRef="#ctx0" brushRef="#br0" timeOffset="5804.6875">9008 4521 63,'-5'-3'115,"5"3"5,0 0-2,-6-8-8,6 8-6,-3-5-5,3 5-3,-4-8 2,4 8-9,-2-10-6,2 10-2,-2-12-1,2 12-4,0-12-1,0 12-4,2-12-3,-1 6-4,-1 6-5,3-11-4,-2 6-1,-1 5-2,3-7-4,-3 7-3,1-8-6,-1 8 5,0 0-8,5-6-6,-5 6-2,0 0 3,0 0-5,13 4 1,-13-4-1,7 8-2,-3-6 0,-4-2 4,13 6-6,-5-2 1,-2 0-3,3-2 2,-3 1-5,2-1-3,2-2 3,-2 3-3,-1-3 3,1 3-5,-8-3 1,15-3-4,-8 3 2,-7 0 3,13 0-10,-7-1 1,-6 1-11,10-4-3,-10 4-5,12-4-11,-7 1 4,-5 3-13,7-5 0,-1 3 5,-6 2 1,6-6 1,-6 6-2,5-5 3,-5 5 3,3-6 1,-3 6 4,0 0 0,0 0 1,0 0 5,0 0-1,0 0 2,0 0-5,0 0 0,0 0 5,0 0 6,0 0 4,0 0 9,-9 22 5,6-12 7,-2 9 5,2-10 2,-1 6 1,1-3 6,0 5 0,3-2 1,-2 1 3,1 0 6,-1 0-4,2-3-2,3-2 0,-4 1-5,-1 0 4,2 0 1,0 3 1,0 1 6,-1 1 6,4-2 0,-2-3-5,-1 1-5,2 2-2,0-4-1,0 1-9,0 0 2,-1-2-4,-1 2-3,1 0-1,-1-2-4,2-3 0,1 3 5,-2-3-10,-1 0-3,0-7-4,2 12 5,-1-4-1,-1-8-2,2 9-7,0-4 5,-2-5-10,0 0-7,1 7-3,-1-7-9,0 0-8,0 0-6,0 0-19,1 8-15,-1-8-26,0 0-19,0 0-27,0 0-24,0 0-25,0 0-23,-9-21-127,9 21-368,0 0 163</inkml:trace>
  <inkml:trace contextRef="#ctx0" brushRef="#br0" timeOffset="6117.1875">9072 4713 54,'0'0'145,"0"0"-13,0 0 1,0 0-7,0 0-2,0 0-3,0 0 0,0 0 3,0 0-5,0 0 3,0 0 1,0 0-13,0 0 4,26 9-9,-16-10-4,0 1-8,2-1-6,-1-2-7,3 2-10,-1 0-2,0-2-11,2 1-2,-2 0-4,0 0-12,-2 1-13,0-4-17,0 5-18,-5-1-16,-6 1-10,14-1-23,-9-2-18,-5 3-25,0 0-29,13-2-34,-13 2-155,4-5-345,-4 5 153</inkml:trace>
  <inkml:trace contextRef="#ctx0" brushRef="#br0" timeOffset="6789.0625">9592 4586 44,'-9'4'129,"9"-4"-15,0 0 5,0 0-1,0 0-3,0 0-5,0 0-4,0 0-2,0 0 1,0 0 2,0 0-5,0 0-2,0 0-3,0 0-5,0 0 0,0 0-4,27 3-1,-27-3-7,18 0-3,-7 3-3,2-4 0,1 2-1,4-2-2,1-2 2,-1 2-14,3 0-1,-2-2-9,-3 0-7,4 3-2,-5-2-5,-1 0-1,-4 2-8,2 0 1,-5-2-5,0 1 2,-7 1-4,9 0-1,-9 0 2,0 0 2,11-2-1,-11 2 0,0 0-3,8-2-4,-8 2 2,0 0-4,0 0-4,0 0-8,0 0-16,0 0-8,0 0-29,0 0-28,0 0-28,0 0-31,0 0-33,0 0-25,6-3-167,-6 3-394,0 0 175</inkml:trace>
  <inkml:trace contextRef="#ctx0" brushRef="#br0" timeOffset="8359.3749">10335 4483 49,'0'0'96,"0"0"1,0 0-4,0 0-2,0 0 2,0 0-4,0 0-2,0 0-6,0 0-13,0 0-4,0 0 3,-2-10-9,2 10-5,0 0-8,0 0 1,0 0 4,0 0-8,-5-10-7,5 10 8,0 0-3,-4-8-2,4 8-1,0 0 1,-6-6 7,6 6 0,-6-6-4,6 6-3,-7-5-3,7 5 4,0 0-6,-9-2 2,9 2-5,0 0 1,-11 0 0,11 0 1,-12 0 0,12 0 1,-10 2-1,10-2 0,-9 4-1,9-4 1,-11 4-1,6-1 1,-1 2 5,1-1-1,0-1 1,0 2 2,-3-1 2,2 1 1,0 3 2,-1 1-2,2-5 3,0 2-3,1 1 1,0-2-1,2 2-5,-3 0-1,-2 3 1,0 0 3,5 0 0,-1 2 0,1-2-2,0 0 1,0 0-4,2 3-1,-1-3 1,-1 4-9,0-2 2,2 0 2,2 1-7,-2-1 1,1-2-4,0 1 0,-1 2-1,3-3-3,-1 1-2,1-3 0,-2 2-1,0 1 0,2-1-4,2 0-2,-1 0 4,-2-1-6,2-2 5,0 0 6,1-1-10,-1 1-1,1-2 0,-1 2 0,1-2-1,4 0-2,-4 0 2,3-1-1,-2 0-3,2 0 1,0-1 2,0-1-4,0 0 2,-8-2 0,14 2-3,-5-4-2,-1 2 2,-8 0 0,14-2 0,-14 2-2,15-2 1,-8-1 0,-2 0-3,1-2 5,2 4-4,-8 1-1,9-8 4,-4 3-3,-1 0 3,0 0 1,2-3 0,-2 1-1,-1 2 0,-1-2-1,2-2 3,-3-1-1,-1 3 9,0 7 0,1-15 1,0 7-6,-1 8 1,-3-17-4,-1 9 2,0 0 3,-4-1-2,3 1 1,0 3 2,-4-1-1,1-1 0,-2 2-1,1 0 0,4 2 0,-4 2-1,9 1 0,-19-3-1,9 5 2,1-2-6,-1 2-1,-1 0-6,1 1-9,0 2-13,3-1-12,-4 1-18,0 0-14,5 0-21,-2 2-25,0 0-31,8-7-25,-9 9-33,4-2-9,2-3-158,-2 3-407,5-7 180</inkml:trace>
  <inkml:trace contextRef="#ctx0" brushRef="#br0" timeOffset="8773.4375">10446 4805 50,'1'11'214,"-1"-11"-22,3 7-10,-3-7-1,0 12-1,-2-6-5,2-6-4,-1 16-14,0-7-12,-3 0-11,1 0-6,1 3-8,-2-3-7,1 2-9,1-4-16,-2 0-9,2 2-6,-2-2-5,1 3-12,-1-5-20,-1 3-18,1-2-26,2 0-31,-2 1-33,-1-4-46,1 2-46,4-5-47,-9 9-131,3-4-371,6-5 164</inkml:trace>
  <inkml:trace contextRef="#ctx0" brushRef="#br0" timeOffset="9718.75">10572 4567 137,'-1'-4'155,"1"4"-16,0 0 10,-3-8-14,3 8-7,0 0 1,0 0-13,0 0 0,3-12-7,-3 12-11,0 0-6,1-11-3,-1 11-3,3-9-13,-2 4-4,-1 5-5,5-8-7,-5 8-5,4-9-4,-1 4-5,-3 5-2,6-8-7,-3 4 0,-3 4-6,7-6-3,-4 1 0,-3 5-4,10-7 0,-6 4 1,1-1-9,-5 4 5,10-4-3,-4 3-4,-6 1 4,11-4-2,-11 4-1,10 0-3,-10 0-1,13 0 1,-13 0-3,10 4-1,-6-3-4,-4-1 3,9 6-1,-4-4-2,-5-2 0,8 8 0,-6-4-2,1 1 4,-3-5-3,6 12-3,-3-8 2,-2 2 1,2 1 2,0 2 4,-3 0-1,1-1 4,1 0 2,-2 4 3,0-2 5,0-1 4,-3 3 0,0 1 3,0-3-2,0 1 6,1-1 0,-2 2 4,0 0-3,-1-2 0,2 2 3,-4 3 2,3-6-3,-1 6-1,2-5-4,-2 1 5,3-1-3,-1 3-6,-1-4 1,-1 1 0,3 1-2,-1-1 1,0 0-5,2-1 1,0 0-5,2 2 5,0-3-3,-2 1-3,2-2-2,1 3 2,-2-10-3,-2 14 2,5-5-6,0-3 2,-1-1-1,2 2 1,1-3-1,-1 1-3,1 1-1,-1-4 1,1 2 0,2-1-2,-7-3-1,15 2-2,-8-2-2,2 0-2,-9 0 6,13-4-5,-1 2-4,-2-3 0,-4 2-6,1 0-2,-1-2 1,4 1 3,-5 0-1,0-2 5,1 2-4,-1-1 4,0-2 0,-3 2 0,-2 5 5,4-10 5,-3 3-2,-1 7 8,0-12 6,0 12 4,-2-12 2,0 6 8,-4-1-1,0 0-2,1 0 0,-4-1 4,-1 3 7,1-3-2,0 3-3,-4-1 3,3-1-5,-2 2 2,-1-2-8,2 0-4,0 1 6,-1-1-7,0 1-4,0-1 1,0 1-5,3-1-16,-1 1-15,1 0-9,1-1-16,2 0-13,-3 1-20,3-3-24,-1 1-29,2 1-41,0-3-36,0-1-42,1 3-197,-1-2-483,4-1 215</inkml:trace>
  <inkml:trace contextRef="#ctx0" brushRef="#br0" timeOffset="12781.25">11160 4544 120,'0'0'126,"0"0"2,0 0-10,0 0 6,0 0-6,0 0-5,0 0-3,0 0 0,0 0-7,0 0 5,0 0-1,0 0-3,0 0-3,0 0-5,0 0-5,0 0-5,0 0-2,0 0-7,0 0-3,0 0-7,0 0-7,0 0 2,3-9-15,-3 9-4,0 0 3,0 0-2,10-3 7,-10 3 1,10 0-4,-2-4 3,2 4-4,2 0-4,1-1-3,0-1-4,6 1-1,2 0-2,-2-1 0,0-1-2,3 2-5,-3 0 1,2-1-2,-2 0-3,1 0-2,1 1-2,-5 1-1,-2-3-6,0 2-5,-2-2-9,-4 6-5,-8-3-12,14-3-10,-7 3-16,-7 0-7,10 0-23,-10 0-23,0 0-16,10-2-33,-10 2-31,0 0-16,0 0-167,0 0-391,0 0 174</inkml:trace>
  <inkml:trace contextRef="#ctx0" brushRef="#br0" timeOffset="13343.75">11193 4685 81,'0'0'90,"0"0"10,0 0-8,0 0-5,0 0-7,0 0-1,0 0-5,0 0-4,0 0-4,0 0-1,0 0-4,0 0 4,0 0 16,0 0 4,0 0 0,0 0 2,0 0 2,0 0 3,28 3 1,-17-3 5,-1 0-7,1-3-2,1 4-4,3-1-4,-2-1 1,6-2-2,-1 3-5,0 0 1,0-1-7,2 1 0,-1-3-4,-2 3-5,1-1-2,-5 0-8,2 1 1,-3-1 0,0 1-1,1-2-10,-4 0-2,0-1-8,-1 3 1,-8 0-2,11 0-1,-11 0-3,0 0 2,12-1-3,-12 1-5,0 0-5,7-1 3,-7 1-3,0 0-1,0 0-3,0 0-9,0 0-10,11-2-16,-11 2-19,0 0-23,0 0-21,0 0-29,0 0-34,0 0-55,0 0-221,0 0-460,0 0 204</inkml:trace>
  <inkml:trace contextRef="#ctx0" brushRef="#br0" timeOffset="15125">8293 4572 113,'-3'-6'129,"3"6"0,0 0-8,0 0-2,0 0-2,0 0-9,0 0-7,0 0-4,0 0-13,0 0-3,0 0-12,0 0-5,0 0-14,0 0 3,0 0-4,0 0-9,0 0 3,0 0-11,0 0 1,0 0-1,1 21-3,-1-21-1,0 0 0,4 12-2,-4-12 1,5 5-6,-5-5-2,5 7 4,-5-7-3,5 2 4,-5-2-2,6 4-1,-6-4 0,0 0-4,10 0 3,-10 0-6,0 0 1,0 0-2,10-4-2,-10 4 4,0 0-2,0 0-3,0 0-1,0-10-5,0 10 2,0 0-9,-5-12 0,5 12 2,-5-7-4,5 7 0,-4-5-4,4 5-2,-4-6 1,4 6 0,-5-6 5,5 6-2,-4-5-3,4 5 0,0 0 3,0 0-1,0 0 1,0 0-2,0 0 5,-14 8-4,14-8-2,-4 5 5,4-5 3,0 0-4,-2 7 1,2-7 0,0 0-2,0 0 4,4 14-4,-4-14 0,0 0-3,4 7 4,-4-7-6,0 0-4,6 5 5,-6-5-7,0 0 7,9 0-3,-9 0-5,0 0-1,0 0-1,0 0 0,0 0 4,9-9 0,-9 9-4,0 0-1,0 0 2,-3-11 0,3 11 8,0 0-1,0 0 3,-11-9 1,11 9 3,-8-1 0,8 1 13,-8-3-8,8 3-8,0 0-2,-10 0 16,10 0 1,0 0-5,-11 9 5,11-9-5,-4 4 1,4-4-7,-5 8-8,5-8-20,0 7-16,0-7-27,0 0-34,0 0-107,0 0-235,2 10 104</inkml:trace>
  <inkml:trace contextRef="#ctx0" brushRef="#br0" timeOffset="20500">21658 3759 84,'0'0'113,"4"-4"11,-4 4-6,0 0 0,0 0-5,6-5-3,-6 5-1,0 0-5,0 0-8,0 0-5,0 0-2,0 0-8,0 0-7,5-5-6,-5 5-9,0 0 2,0 0-7,0 0 8,0 0 0,0 0 1,0 0-4,-9 30-4,6-20 3,-2 0-6,1 0-5,-1 2 2,1-2-12,-1 1 2,0 0-3,0 0-4,-1-1-1,1 0-10,-2-1 3,2 1-1,-1 0-6,-1-1 3,2-2-4,-1 0 0,2-1-2,-1-1-3,-1 1-3,6-6 2,-8 8 0,4-4 0,4-4-7,-6 9 2,6-9-2,-4 4-4,4-4 2,-4 5-5,4-5 2,0 0-1,0 0-5,0 0 4,0 0-1,0 0 0,0 0-2,0 0 2,0 0 1,0 0-1,0 0 2,14 5 1,-14-5-2,9 0 3,-9 0-5,13 3 5,-13-3 1,11 0-1,-4 0-2,-7 0-8,15 0-4,-7 0-3,-2 1-6,-6-1-16,17 0-7,-11 0-11,-6 0-8,12 0-4,-12 0-20,11 2-15,-11-2-6,10-2-8,-10 2-23,8 0-6,-8 0-89,7-1-257,-7 1 113</inkml:trace>
  <inkml:trace contextRef="#ctx0" brushRef="#br0" timeOffset="20875">21848 3856 99,'0'0'114,"0"0"-4,0 0-9,0 0-11,0 0-1,0 0-5,0 0-8,0 0-2,0 0 8,0 0-2,0 0 7,0 0 3,-15 28-5,11-19-3,0 3 0,-3 0-4,-1 1-4,2-1-1,0 2-7,0 2 2,-1-1-4,1-6-5,0 4-5,2-1 2,-2 0-6,3 0 4,-3-1-13,0-1-5,1-1-3,1 0-2,0-2-4,1-2 1,0 4-6,3-9-6,-5 9-7,4-3-16,1-6-13,-8 8-16,8-8-19,-3 6-18,3-6-23,0 0-29,0 0-14,-2 6-25,2-6-112,0 0-297,0 0 133</inkml:trace>
  <inkml:trace contextRef="#ctx0" brushRef="#br0" timeOffset="21226.5625">21900 4054 76,'0'0'137,"13"6"-13,-13-6 7,4 8 3,-4-8-1,4 8-2,-3 0-3,0-3-10,-1-5-5,2 16-10,-2-9-14,0 1 0,0 0-7,0 1-7,-3 0-7,2 3-6,-4-3-8,1 2-15,-1-2-19,-3 0-23,2 2-14,-2-2-28,3-4-34,-2 2-22,1-1-23,1-1-133,-3 1-277,2-1 123</inkml:trace>
  <inkml:trace contextRef="#ctx0" brushRef="#br0" timeOffset="21976.5625">22093 3885 78,'0'0'120,"0"-17"-16,0 17 0,0 0-1,4-10 7,-4 10-5,1-12-10,-1 12 6,2-9-4,-1 3-3,1 0-5,-2 6-6,7-11-8,-6 4-5,5 0-6,-3-2-8,1 3 3,0-1 0,0 3-1,1-2-15,-1 1 0,3-2-4,-2 2-8,-1 0 4,-4 5-3,8-7-2,-8 7-3,6-4-2,-6 4-5,0 0-3,0 0 3,0 0-6,14 4 0,-14-4 3,4 10-2,-1-3 4,-3-7-2,6 11 1,-3-7 0,0 1-5,1 2 2,0-1 0,1-1-1,-1-1-5,-4-4 1,6 7 2,-2-5 0,-4-2 1,9 4-3,-9-4 2,10 1 0,-10-1-4,12-1 3,-12 1-5,11-1 0,-11 1-5,12-3-6,-12 3 0,14-7-12,-8 6-8,-1-2-1,2 1-5,-1 0-2,0-2 2,-6 4 0,11-6 0,-6 4 1,-5 2 2,8-4 0,-8 4 5,0 0 4,7-5 1,-7 5 0,0 0 2,0 0 5,0 0 7,0 0 9,0 0-1,0 0 13,0 0 12,-12 29 4,5-17 4,-1 1 3,1 3 5,-1-1 1,2 1-3,-2-1 7,2 0-5,-1 0-11,3-2 6,-1 1 0,1-2 3,1-2-8,0 1-7,-1-1 4,3-1-5,-3 1 1,2 0-5,-1-3-2,2 0-1,1-7 1,-4 15-4,3-10-3,1-5 1,-2 9-6,2-9-7,-1 8-7,1-8-11,-3 7-6,3-7-10,0 0-12,-2 7-15,2-7-20,0 0-15,0 0-17,-1 7-14,1-7-21,0 0-27,0 0-145,0 0-344,0 0 153</inkml:trace>
  <inkml:trace contextRef="#ctx0" brushRef="#br0" timeOffset="22257.8124">22184 3967 75,'0'0'124,"0"0"-5,0 0 6,0 0 12,0 0 7,0 0 8,0 0-3,0 0-12,34 5-2,-26-4-9,3 1-12,1 0-11,0-1-6,2 0-12,-3 1-18,3 1-20,-2 0-19,1-3-25,-1 1-29,0-1-30,0-1-25,-1 2-29,-1 1-16,1-4-17,0 2-95,-4 0-258,-7 0 115</inkml:trace>
  <inkml:trace contextRef="#ctx0" brushRef="#br0" timeOffset="22859.375">21252 3946 9,'0'0'117,"0"0"-6,0 0 4,0 0 8,0 0 8,0 0-15,0 0-2,22 17 22,-17-10-7,3 0-4,1-2-1,-3 4-15,3 0-6,-1 1-7,6 0-10,-3 2-6,1-1-11,-3 0-6,-1-1-2,-1 0-8,2-2-4,0 1-6,-3-1-4,0-1-4,-1 1-13,1-2-17,-2-1-18,-2 0-22,1 2-21,-3-7-16,3 6-22,-3-6-23,2 6-14,-2-6-14,0 0-122,0 0-289,0 0 128</inkml:trace>
  <inkml:trace contextRef="#ctx0" brushRef="#br0" timeOffset="23164.0625">21422 3923 1,'0'0'99,"0"0"-7,-11 20 3,8-14 4,-1 2-1,-1 2 12,-1 1-3,1 1-4,-3-2-9,1 3 0,0-1-11,-2 2-7,2-1-6,0-1-6,1 2-4,-1-3-13,0-1 4,2 0-17,-1-2-14,3 0-21,-4-1-17,5-1-28,-5 1-20,5-3-36,2-4-24,-7 9-64,7-9-205,-5 8 90</inkml:trace>
  <inkml:trace contextRef="#ctx0" brushRef="#br0" timeOffset="24892.5781">21945 4467 24,'0'0'123,"0"0"5,0 0-8,0 0-3,0 0-2,0 0 3,0 0-1,0 0-2,0 0 3,0 0 1,0 0-4,0 0-7,-19-8-2,19 8 3,0 0-1,0 0-4,0 0-13,7-14-6,-7 14-8,3-11-4,1 6-6,-2 0-3,1-2-7,1 1-5,-4 6-6,5-11-1,-1 5-6,2 0-3,-2 0-2,1 1-3,-1 1 2,4-1-10,-3 1 0,-5 4-4,10-5-3,-2 1 1,-8 4-5,6-3 1,-6 3-1,8-2-4,-8 2-3,0 0 1,11 1 1,-11-1-2,9 5 2,-9-5-4,8 4 4,-3-1-2,-5-3 0,10 5-2,-5-2-2,0-1-1,-5-2 3,12 4-3,-7-3-2,-1 3 4,-4-4-2,9 6-1,-4-6-2,-5 0-10,13 3-7,-7-1-3,-6-2-14,12 1-10,-12-1-6,13-1-11,-13 1-5,12-4-3,-12 4 0,10-1-3,-5-2-1,-5 3-3,9-7 3,-5 4 1,-4 3 12,8-7 2,-8 7 7,7-5 6,-7 5 22,4-4-7,-4 4 19,3-5 7,-3 5 13,0 0-1,0 0 5,0 0 4,0 0-3,0 0 8,0 0 6,0 0 12,0 0 8,0 0 9,-27 14 3,23-5 2,-2-1-3,-2 1 2,3 2-4,0-2-3,-3 5 8,3-2-11,-4 1-3,4-3-2,0-1 1,1 1-10,3 0 3,-2 3-3,1 0 0,-2-2-2,0 2-5,3-5-2,-2 3-5,2 0 0,-3-1-3,4-2 2,0 1-3,-1-3-4,1-6-1,-3 13-1,3-13 0,2 12-1,-4-7-1,2-5-5,2 10 0,-2-10-1,0 10-11,0-10-4,1 6-5,-1-6-4,0 0-9,0 10-7,0-10-4,0 0-11,0 0-3,0 0-10,0 0-5,0 0-14,0 8-5,0-8-22,0 0-14,0 0-29,0 0-24,0 0-113,0 0-316,0 0 140</inkml:trace>
  <inkml:trace contextRef="#ctx0" brushRef="#br0" timeOffset="25228.5156">21959 4550 83,'0'0'145,"0"0"-7,0 0-4,-8 0-1,8 0 9,0 0-2,0 0-2,0 0 1,21 8-2,-12-5-7,0-2-4,3 0-8,5 1-7,4 0-7,-2-3-9,-4 1-11,5 0-5,1-1-11,-3 1-9,1 0-2,-6 1-13,2-2-13,-2 1-13,2-3-18,-3 4-19,-1-1-20,1-1-25,-6 2-25,-6-1-30,13-2-27,-13 2-24,10-1-132,-10 1-326,0 0 145</inkml:trace>
  <inkml:trace contextRef="#ctx0" brushRef="#br0" timeOffset="26033.2031">21249 4841 67,'0'0'118,"0"0"-12,0 0 2,0 0-8,0 0-3,0 0-2,0 0-7,0 0 0,0 0-6,0 0-9,0 0-9,0 0-4,0 0-4,0 0-4,0 0 8,0 0 2,0 0 3,0 0-3,0 0-3,28 2-1,-15-2-2,2 1-6,-1-1-1,4 1-2,1 0 0,3 1-8,4-2 1,5 1-4,0 0-3,-1-1-1,5 2 2,-2 1-4,3-3-1,-3 1-2,2 0-6,-3-1-1,3 1-3,-3-1 2,2 0-2,-1 2-4,1-1 3,-3-4 0,3 2-4,0 0 2,-2 1-3,-3-1 7,3 1 1,-4 0-2,-6 0-1,7 1 3,-7-1-4,1-1 2,-3 1-3,7 0 4,-6 0-4,0-2 4,-3 4-2,4-2 0,-2 0-2,-2 0-2,0-2 3,1 2-5,-2-1 1,-3 2 0,-1-2 0,0 1-2,-1 0 1,0-2-1,1 2-1,-3 2 2,-1-4 1,2 2-3,-11 0 0,14 0-1,-7 0 0,-7 0-1,10 0 0,-10 0-1,9 0 3,-9 0-1,0 0-3,8-1 4,-8 1-2,0 0-3,0 0 1,9 1 3,-9-1-4,0 0-1,0 0 5,0 0-1,11-2-6,-11 2 0,0 0-8,9 0-5,-9 0-7,6-3-9,-6 3-6,0 0-8,8-2-6,-8 2-10,0 0-3,0 0-13,0 0-22,0 0-30,0 0-39,0 0-173,6-4-367,-6 4 162</inkml:trace>
  <inkml:trace contextRef="#ctx0" brushRef="#br0" timeOffset="27150.3906">22348 5027 73,'-6'-5'112,"6"5"-9,-4-10-1,4 10 9,-5-6-4,5 6-3,-7-6-1,7 6-6,-7-7-8,4 3-1,3 4 4,-11-5-6,6 2-5,5 3 7,-13-5-14,7 4 0,6 1-1,-13 0-1,13 0-1,-14 0 4,14 0-8,-14 3-9,4 1 2,1 2 0,1-1-1,-2 1 3,0 3 5,2 0 0,0 1 2,1-3-7,1 4-1,0-1-6,1 1-2,3-2-5,-5 1-2,5-2 0,1 3-4,2-4-6,-1-7-4,0 17-4,2-11-2,1-1 2,2 0-6,-1-1 0,2 1-2,1-2-1,0-1-6,3 1-7,-2-1-7,2-2-2,-1 0-10,-9 0-10,16-1 0,-5 0-13,-1 0-7,-1-3-4,3 0-2,-5-2-3,2 1-15,-1 0-6,1-3-5,-1 1 2,-1 0-1,0-1 6,-1 3 3,-2-1 7,2-1 8,-3 1 5,1 2 1,-4 4 5,5-11 2,-1 7 7,-4 4 3,0 0 7,3-8 0,-3 8 4,0 0 1,0 0 5,0 0 7,0 0 8,0 0 1,0 0 3,0 0 10,0 0 8,0 0 6,-1 23 6,0-13 10,0-2 0,1 5 1,-4-3 0,4 6 0,-3-6-1,2 2-3,0-2-4,1 2-2,-1 0 7,-1-4 2,1 1-1,-2 0 0,2 2 3,-2-4 1,1 0-2,-1 0-1,3-7-5,-5 10 3,2-2-4,-1-4 0,4-4-4,-9 8 4,2-3-5,1-4-5,6-1-2,-13 3-1,3-3-4,2 1-3,8-1-5,-18-1-1,18 1-1,-15 0-7,7-2-6,8 2-17,-14-1-6,14 1 3,-14 0-5,8-1-10,6 1-15,-10-1-15,10 1-29,-12-2-26,12 2-17,-10-2-26,10 2-17,0 0-14,-10-2-151,10 2-373,0 0 165</inkml:trace>
  <inkml:trace contextRef="#ctx0" brushRef="#br0" timeOffset="34876.9531">21223 5075 6,'0'0'75,"0"0"-8,0 0 5,0 0-8,0 0 8,1-9-12,-1 9 4,0 0-2,0 0-5,0 0 8,0 0-4,0 0-7,0 0-2,8-11 1,-8 11 1,0 0-9,8-5-1,-8 5-4,0 0 2,7-4 0,-7 4-1,8-2-9,-3-1 4,-5 3-4,10-4 3,-10 4-7,10-1 2,-10 1 0,10 0 2,-10 0-7,11 3 1,-5-1 1,-6-2 2,9 5-1,-5-1-4,0 0-1,1 3-2,-1-2 7,-2 4 2,1-2 2,0 1-2,-3-1 2,1 3-4,-2-1 1,-2-1 0,0 2-3,0-1-2,-3 1 0,-1 0 0,-1-1-4,0 1 6,-2-2-9,3 1-1,-2-2-4,0 0 3,-1 0-5,2-2 1,0 3-2,-2-3 3,4-1-1,-1-1-3,7-3 4,-9 4-4,9-4 7,-9 3-6,9-3 0,-3 2 0,3-2-1,0 0-1,0 0-2,0 0-3,0 0-2,0 0-5,0 0-3,0 0-6,0 0 1,15-20-3,-10 16-6,0 2 0,-5 2-9,14-6 5,-9 4 0,3 0 2,-8 2-4,13-1 2,-13 1 4,14 4-4,-8-3 8,1 2-4,1 2-2,-3 2 9,1-2 3,0 2-1,0 1 2,2 1 15,-4-1-12,0 1 3,-2-3 4,2 1 6,-3 1 6,1-1 5,-1-1 5,-1-6 6,0 11 10,0-11 7,-4 11 2,2-5 7,-2-2 3,-1 2 7,-1 0 0,-2-1-1,-1 0 0,0-3-5,-4 3-2,3-3-2,-2 2-4,-1-3-6,3 2-1,-3-1-5,3 0-2,-1-2 3,-1 0-3,2 0-1,0-2-7,-3 1 5,3 0-2,1 1 1,9 0-3,-17-1 3,9-4-2,8 5 2,-12 0-4,5-3-2,7 3-1,0 0-2,-10-4-2,10 4-3,-5-2-2,5 2 1,0 0-4,-8-3-1,8 3-3,0 0-6,0 0-6,0 0-14,0 0-13,-5-4-11,5 4-11,0 0-17,0 0-16,0 0-16,0 0-21,0 0-19,0 0-31,0 0-24,19-3-177,-19 3-406,0 0 180</inkml:trace>
  <inkml:trace contextRef="#ctx0" brushRef="#br0" timeOffset="35916.0156">21546 5063 92,'0'0'104,"-1"-7"-1,1 7-9,0 0 2,0 0-3,4-10-3,-4 10-2,0 0-3,4-4-1,-4 4-8,4-6-6,-4 6-6,5-4-2,-5 4-10,7-4-2,-7 4-4,7-4 4,-7 4-15,7-2 0,-7 2-5,0 0-1,12-2-6,-12 2-3,9 3-3,-9-3-1,10 2-1,-5 1-1,-5-3-2,11 4 0,-7 0-2,-4-4 3,9 8-4,-5-6-3,0 2 7,1 1-2,-5-5-7,8 8 1,-6-5-3,2 2-1,-4-5 4,4 8-1,-1-3 1,-3-5 1,2 9 0,0-3-1,-2-6 4,2 10 2,-2-10 2,0 9 5,0-9 2,-1 9 3,1-9 4,-4 11 4,1-6 4,3-5 1,-5 11 3,3-7 2,2-4 2,-6 9 0,2-2-1,0-3-2,-1 2 0,1 0 1,0 0-2,-1-2 1,-1 1-1,-1 1 0,3 1-1,-2 3 2,-2-5 1,3 1-4,-3 0-1,2 1-2,-1 0-2,0 0-1,1-2 2,0 1-4,-3 2 1,4-4 1,1 0-1,-2 5-4,1-5-1,1 2 2,0-1 0,-1 3-4,1-1-4,0-2 0,4-5 4,-6 12-3,4-10 0,2-2 0,-4 10 2,2-5-2,2-5-4,-3 9-1,3-9-2,-3 5-1,3-5 0,0 0-1,-1 8 2,1-8-6,0 0 0,0 0 3,0 0-2,-2 8-3,2-8 1,0 0-1,0 0-2,0 0 3,0 0-6,0 0-3,0 0 0,0 0-9,22-11 2,-18 8-3,0-1-5,-4 4-2,9-7 3,-4 6-3,-5 1-1,13-4-2,-8 1 2,-5 3 1,10-5-1,-6 2-3,-4 3 5,11-2-6,-6-1 3,-5 3 2,12-1-2,-7-2 1,-5 3-3,0 0 3,15 3 5,-15-3-4,12 0 3,-7 1 3,-5-1 0,12 4 0,-7-3-1,-5-1 6,9 3 1,-2-2 0,-7-1-2,9 4 7,-9-4-3,8 0 1,-8 0 0,8 3 2,-8-3 0,0 0 2,0 0-1,14-3 3,-14 3 0,3-5-1,-3 5 1,6-5-2,-6 5-5,0 0-7,3-9-10,-3 9-11,3-7-17,-3 7-19,3-8-22,-3 8-22,3-7-18,-3 7-35,2-9-18,-2 9-128,0-8-339,0 8 151</inkml:trace>
  <inkml:trace contextRef="#ctx0" brushRef="#br0" timeOffset="36564.4531">21912 5302 32,'0'0'119,"0"0"0,0 0-9,0 0-1,0-11-8,0 11-6,0 0-9,0 0-1,0 0-7,0 0-3,0 0-6,0 0-5,0 0-3,0 0 3,0 0 1,0 0-11,0 0-1,0 0 0,0 0-2,0 0-4,0 0-1,0 0 6,0 0 2,0 0-4,0 0-4,0 0-1,0 0 0,0 0 0,0 0-2,0 0-1,0 0 0,0 0 1,0 0 1,0 0-4,0 0-1,0 0-2,0 0-4,0 0-3,0 0-4,0 0-3,0 0-3,7-7 0,-7 7 0,0 0-3,0 0 1,0 0 0,0 0 2,17 12 4,-13-9 2,0 3 2,-2 2 2,2-1-2,-1 0-1,-2 0-3,0 0 0,-1 2-4,-1 7-4,-3-3-20,0-3-31,-5 5-31,-3 2-42,0 0-53,-8 3-78,-5 1-125,1-1-394,-2-2 175</inkml:trace>
  <inkml:trace contextRef="#ctx0" brushRef="#br0" timeOffset="39298.8281">11712 4420 76,'14'-8'84,"-14"8"-2,0 0-13,0 0 13,0 0-11,0 0 8,0 0-7,0 0-12,0 0-1,0 0-5,0 0 5,-1-12-6,1 12 0,0 0-4,0 0-4,0 0-5,1-7-3,-1 7-6,0 0-1,8-7-4,-8 7-7,4-4 1,-4 4-1,5-6-7,-5 6 1,10-5-5,-5 5 3,-5 0-4,13-4 2,-5 3-6,-8 1 9,12 0-9,-4 1 0,0 0 8,-2 2-3,1 1 5,0-1 3,-2 3-11,0-2 16,0 4-1,-1-1 2,1 3-2,0 0 4,-2-1 2,0 4 5,-3-3-1,0 1 0,-2 1-2,1-2 0,-3 1-3,2-1 6,-1-1-8,-2 0-3,0 2-2,0-3 5,0-1-2,-3-2-6,3 2 1,-1-1 3,-1-3-1,1 1-3,6-4-3,-10 6 3,10-6-10,-8 0 4,8 0 0,-9 3-7,9-3-1,0 0-3,0 0-3,-12-3 3,12 3-7,0 0 5,0 0-6,-2-9 1,2 9-2,0 0 5,0 0 2,7-14-3,0 10-4,-1 0 1,1 0-2,-1 0 7,2 1-5,2 0-2,-1 2-1,1-3-1,0 4 3,1-3-3,-11 3 2,20 3 9,-10-1-8,-1 0-3,1 3 6,1 2-1,-3-1-3,3 0 8,-2-1 0,-1 3 1,0 1-1,-1 3-2,-1-4 6,1 1 2,0 3 9,-2 2 4,0-3 5,-2-1 5,0 1 0,-2-3 7,-1 4 4,1-3 3,-1-2 2,0-7-2,-2 15 3,-2-7-3,-1 2 2,1-5 5,-2 3 0,-4 0-5,3-3-1,-4 1-4,-1 0-2,1-1-3,-1 0-6,0-1-3,1-1 7,-2 1-10,0-1 2,2-1-6,0-1-5,0-1 2,0 1-1,0-2-1,2 1-2,9 0-3,-18 0 2,12 0-2,6 0 0,-9-1 2,9 1-1,-10-2-3,10 2-1,0 0-4,0 0-3,-9-2-10,9 2-12,0 0-16,0 0-18,0 0-16,0 0-14,0 0-22,0 0-2,0 0-19,0 0-16,0 0-23,0 0-95,0 0-290,0 0 129</inkml:trace>
  <inkml:trace contextRef="#ctx0" brushRef="#br0" timeOffset="40447.2655">12093 4400 44,'3'-7'67,"-3"7"-2,3-7-5,-3 7-4,4-8-3,0 5-1,-4 3-6,4-8-1,-4 8-7,8-8 11,-8 8-1,6-5 3,-1 2 2,-5 3-16,10-8-3,-5 7-8,-5 1 2,12-3-5,-12 3 0,13 0-3,-13 0 8,14 3-6,-6-3 3,-1 4-10,-1 0 2,1 0-1,0-1 1,2 1 0,-4 2-3,1 0 0,1-2 2,0 1 4,-1 2-5,-1-1 9,-1-1 0,0 2-4,-2 0-5,5 0 4,-5-1 10,1-1-2,-2 3 2,2-2 0,-2 2-1,-1-8 2,0 14-4,0-4-1,0-10-5,-3 14 8,5-6-4,-5 1-1,0-2 4,1 2 4,-3-3 2,2 4 3,0-2-4,0-2-2,-3 1-3,0 3-1,1-2-4,-1 0-2,1 3-1,0-4-2,-2 3 3,2-1-6,-2-2-5,2 3 2,-1-2 0,1 1 8,0-1-3,0 0 4,-1 2-6,1-1 10,-1 2 2,3-3-4,-1 2 5,0-4 2,1 3-3,-2-1-5,3 2 3,0-3 2,1 1 1,0 1-3,-2-4 2,3-5-5,-1 11-3,1-11-5,-1 10 6,1-10 1,-2 5-5,2-5-5,0 0 3,0 0-3,-2 8 1,2-8-3,0 0-1,0 0 0,0 0 2,0 0-2,0 0 1,0 0 0,0 0-2,0 0 0,0 0-2,0 0-1,0 0 0,0 0-6,0 0-2,0 0-4,15-15-1,-15 15-2,6-9-5,-2 6-4,2-2-2,-1-2-1,0 5-1,-5 2-3,9-10 4,-3 8-2,-6 2 7,9-5-10,-4 2 11,-5 3-2,10-5 3,-3 3 0,-7 2 1,10-2 5,-10 2 2,10 1 4,-10-1-2,13 3 5,-7-2-9,-6-1 6,11 5 1,-4-3 2,-2 3 2,-5-5 0,11 4-2,-6-2 0,1 1 3,-6-3-3,8 3 7,-8-3 0,7 2 6,-7-2 2,0 0 4,8 2 0,-8-2-1,0 0 2,0 0 0,0 0-1,12-7 0,-12 7 0,3-8 0,-3 8-2,0-6-2,0 6-10,2-10-3,-2 10-10,1-11-11,-1 11-16,0-10-22,0 10-11,0 0-25,-1-15-17,1 15-25,-2-10-11,4 4-14,-2 6-88,0 0-272,0 0 121</inkml:trace>
  <inkml:trace contextRef="#ctx0" brushRef="#br0" timeOffset="40798.8281">12511 4699 153,'0'0'153,"0"0"-5,0 0 1,0 0-17,0 0-1,12 6-7,-12-6-8,4 6-3,-4-6-20,3 10 8,-2-4-12,2 1-6,-3 0-10,1 1-8,-1 1-3,0 0-6,-1-1-11,-1 2-16,-1 0-28,0 0-17,0-1-30,-1 2-18,-2-1-12,0 0-39,1 0-15,-2-2-116,-1 1-265,1-1 119</inkml:trace>
  <inkml:trace contextRef="#ctx0" brushRef="#br0" timeOffset="41884.7655">12831 4408 73,'0'0'76,"0"0"8,0 0 4,0 0-6,0 0-1,0 0 3,0 0-5,0 0 4,0 0-3,0 0-6,0 0 7,0 0-5,0 0-6,0 0-1,0 0 3,0 0-14,0 0 7,0 0-6,0 0-11,0 0-4,3-10-8,-3 10 1,0 0-2,0 0-7,0 0-7,0 0-1,0 0 0,-6-16-1,6 16-1,-4-6-5,4 6-3,-8-5 3,8 5-2,-6-7-1,2 3-2,4 4 2,-8-5-10,2 1-2,6 4 2,-13-4 5,7 2-6,6 2 5,-13-3-6,7 3 3,6 0-1,-12-3 1,12 3-1,-15 3 0,10 0 6,-3-1-1,1 2-2,-3 4 3,3-1 9,-1 1-11,-2 0 13,2 3-6,0-1 6,2 0 4,1 2-8,-3 3 9,6-4 0,-2-1-4,1 1 4,3 1-3,-1-1-1,2 0 2,2-1-1,1-1-7,-3-2 2,2 0 0,3 2 1,-2-2 2,1-5-3,0 2 3,0 0-2,2-2-5,-7-2 1,12 0-4,-4 0-9,-8 0-3,14-2-4,-8-2-6,2 1-9,0-2-14,-3 0 2,4 0-6,-3-2-5,1-1-4,-1 3-7,1-2 6,-1-2-9,-1 2 0,0-1-9,-1-2 5,0 3-2,-2-2 11,2 2-4,-2 1 7,2-1 7,-4 7 1,4-12 2,-3 7 10,-1 5 9,3-7-4,-3 7 9,3-6 4,-3 6-1,0 0 14,0 0 11,0 0 0,0 0 19,0 0 1,0 0 5,6 20 13,-5-10 6,-1 0 1,3 1 10,1 2 4,-3-1 4,1 1-8,2 3-4,0-1 6,-1-2 0,-1 3-2,1-4-7,-1 3 0,1-3 3,-2 0-3,3 0-1,-3-2-1,-1-1 0,1 3-2,-1-4-6,0-1 7,0-7-12,-2 14 1,-2-8-2,2 0-5,-2 0 5,0 0-13,-1-1 1,0 2-5,0-2-1,-4 0-1,1 1-2,2-1-2,-1-1 3,-3-2-8,2 2 0,2 0 1,-2-2-2,1 3-7,7-5 2,-14 1-5,7 2-2,7-3-4,-13 1-7,7 0-10,6-1-7,-9 1-4,9-1-12,0 0-5,-14 0-9,14 0-4,0 0-18,0 0 1,-9-1-26,9 1-14,0 0-19,0 0-21,0 0-16,0 0-117,0 0-316,0 0 140</inkml:trace>
  <inkml:trace contextRef="#ctx0" brushRef="#br0" timeOffset="42556.6406">13094 4541 29,'0'0'142,"0"0"-6,0 0 1,0 0-9,0 0-2,-10-3-13,10 3-2,0 0-14,0 0-1,0 0-5,0 0 1,0 0-3,0 0-1,0 0 4,35 0-1,-22 0 2,3-4-9,3 4-2,1-5-9,0 4-5,2-1-8,-3 0-3,-1-1-7,1 3-4,-6-3-8,-1 1-3,0 0 0,0 0-6,-1 1-5,-4 1-4,-7 0-13,11-1-6,-11 1-9,8-1-9,-8 1-19,0 0-23,0 0-28,0 0-29,0 0-32,0 0-34,0 0-120,0 0-326,0 0 145</inkml:trace>
  <inkml:trace contextRef="#ctx0" brushRef="#br0" timeOffset="43369.1406">13656 4328 18,'0'0'73,"0"0"-3,-2-12-3,2 12-3,0 0-7,-5-7 13,5 7-11,-2-8 7,2 8 0,-5-5-4,5 5 12,-5-6-9,5 6-12,-6-6-5,6 6-3,0 0-2,-10-4-8,10 4 2,-7-2-13,7 2 6,-12 1 1,12-1-3,-10 3-4,3-1-1,0 1 0,2 1 5,-4 1 7,3 0 6,-1 3-8,1-1 14,-1 2 1,1 1 0,-1 0-1,1 1 2,1 0 0,0-1-7,2 1 9,-2 1-5,4 2 1,-1 0-2,1 1 4,-1 1-3,-1 0 0,3-3-4,4 3-4,-2-2-2,1 3 0,0-2-4,0-2 1,5 2-2,-4 0-6,2-4 4,-1 1-5,4 2-4,-3-4-2,1 0 1,1-1-5,-3-2 3,1 0-3,1-1 1,-3 1-4,3-4-2,-2 2 4,0-1-7,-5-4 5,9 5-5,-3-3 5,-6-2-3,12 2 1,-5-1 4,-7-1-3,11-1-3,-11 1-1,13-2 2,-8-3-3,2 3-3,3-3 0,-4 0-1,2-2 1,-1 1 0,-3-1 7,3 0-6,-2 2 4,-1-1-8,-2-4 3,1 3-1,1-1 1,-2 0-2,-1-3 3,-1 11 2,0-15-3,-2 6-3,1 1 1,1 8-2,-4-12 7,0 5-11,0 0-11,-2 0 4,-3 1-7,2 2-5,-3 0-7,1 2-6,-4 0-7,2 0-13,1 4 4,-1-1-7,0-1-10,-1 2-19,2 3-5,0-2-10,0 1 4,1 1-20,4-3-19,5-2-11,-13 10-88,8-5-258,1 1 115</inkml:trace>
  <inkml:trace contextRef="#ctx0" brushRef="#br0" timeOffset="43736.3281">13817 4654 97,'5'5'137,"-5"-5"0,6 5-20,-6-5-4,4 9 1,-2-4 6,-2-5-10,2 13-5,-1-8-9,-1 4-8,0-2-2,-1 3-16,1-2-2,0-8-7,-2 16-5,0-7-5,-1-1-1,0 0-14,0 1-16,-1-4-21,0 2-13,-1-3-28,1 1-24,1 0-29,3-5-35,-9 8-101,2-5-250,7-3 111</inkml:trace>
  <inkml:trace contextRef="#ctx0" brushRef="#br0" timeOffset="44525.3906">13914 4359 88,'0'-9'111,"0"9"-19,0 0-6,1-11-2,-1 11-6,5-6 4,-5 6 0,4-10 0,0 7-9,-4 3-13,8-9 10,-3 3-3,0 0 4,1 2-9,-1-1 0,2 1-6,-1 0 1,1 0-3,1 1-7,1-1-4,-2 3-3,0-2-7,-7 3 0,17-1-9,-9 1 1,3 1 1,-3-1-8,0 4 2,1-1-8,-1 2 7,0 2-2,0-1-1,-3 1-2,1-1 3,-1 2-5,-1 1 4,-1-1-5,1 0 9,-3 3 2,1-1-1,-2 2 4,0-2-7,-1 1 8,0 2 0,-2-2 1,-1 3 2,1 2-3,-3-1-2,-1-1 2,0 0-1,1 4 3,-2-2 1,2 0 0,-3 0 4,0 0-2,3-5-6,0 3 4,-1-1 0,2-2-6,1-1 1,-1 2 0,2 0-3,1-4-1,0 1-5,2-2-2,-1 3 0,1-10 0,1 12-3,3-5 1,-1-2 1,-1 0-5,4 0-2,-1 0 2,1-2-1,2-1-3,2 0 3,0 0-4,2-2-5,-1 0-8,1-2-5,-1 0-6,-1-1-3,2-1 3,-3 2 7,1-4-3,-1 1 1,-1-1-5,-1 0 6,-2 1 3,-1-1 0,-1 1 3,3-5 5,-3 2-3,-2-2 7,-1 10 2,-3-17 1,1 8-1,-3 0 8,-3 1 4,2-4 3,-3 2 0,0 1 2,-1 1-4,-3-4 4,-1 3-4,2 2 0,0 2-5,-1-1 0,1-1-1,1 3 0,-1-2-2,1 0-3,1 1-8,1 2-3,1 0-15,-1-3-6,3 3-9,6 3-22,-12-7-14,6 4-19,6 3-17,-8-7-14,4 2-22,4 5-27,-5-7-111,1 2-308,4 5 137</inkml:trace>
  <inkml:trace contextRef="#ctx0" brushRef="#br0" timeOffset="45009.7655">14360 4449 161,'0'0'162,"0"0"7,0 0-18,0 0 2,0 0 8,0 0-12,0 0-11,19-17-8,-9 15-8,3 1-11,1-3-9,3 2-8,2-1-12,0 0-11,0 2-16,-1-1-23,0 0-22,0 1-28,0-3-27,-6 3-36,1 0-22,-3 1-39,-2-2-136,-8 2-300,13 0 133</inkml:trace>
  <inkml:trace contextRef="#ctx0" brushRef="#br0" timeOffset="45205.0781">14398 4502 112,'12'8'191,"-12"-8"-12,11 0-11,-1 0-10,4-1-10,-1 1-5,0 0-9,5-2-12,2 1-14,-2-1-10,-1 2-4,-2-2-21,-3 0-19,-1 2-28,3 1-26,-4-2-32,-1 0-24,3-1-28,-3 2-35,-1-1-135,-8 1-273,11 0 122</inkml:trace>
  <inkml:trace contextRef="#ctx0" brushRef="#br0" timeOffset="50921.875">24789 3872 24,'0'0'119,"0"0"-1,0 0-2,0 0-4,0 0-1,0 0-5,0 0-3,0 0-6,-6-6 5,6 6-11,0 0 0,0 0-9,0 0-3,-4-7-5,4 7-1,0 0-4,0 0-5,0 0-3,-5-5-2,5 5-8,0 0-3,0 0-4,-5-5 4,5 5-8,0 0-1,0 0-4,-1-11-2,1 11-4,0 0-2,0 0-3,2-10-2,-2 10-3,0 0-2,3-8 0,-3 8 3,0 0-12,5-4 3,-5 4-2,6-6 2,-6 6-4,9-5 0,-4 0-2,-5 5 0,11-2 2,-3-1-3,-1 1 2,-1 0-5,-6 2 2,13-3-1,-5 3 1,-8 0 0,13 0-3,-13 0 4,10 4 4,-4-3 7,-1 4 1,-1 2 2,-1-2 2,-1 5 1,1 1 1,-3-1-2,0 0 0,0 2-1,-1-2 1,-2 0-6,2 0 5,-2 2-3,0-3-1,0 1 3,-4-1-5,2-1 2,-1 1-17,-1 0-3,1-1 2,-2-1-1,1 0 1,-1-1 0,-2 0-3,2 0 6,2-4-5,-1 1-1,1 1-3,-2-2-1,8-2 1,-9 6 1,9-6 3,-9 0-5,9 0-2,0 0-1,-6 2-7,6-2-5,0 0 3,0 0-6,0 0 0,0 0-3,0 0-3,0 0 8,0 0-1,17-13 7,-11 9 0,3 3 1,-9 1-2,13-1 3,-5 1 1,-8 0 5,15 0-3,-10 2 3,-5-2 3,15 5 0,-7-1 3,-2 3 2,2 1-5,-3-3 3,3 4 2,-3-2-3,-1 3-1,1-2 1,-1 1 4,-2 0-5,1 1 6,-1-2 2,-1 3 3,1-5 1,-2-6 5,-3 15 2,1-5 9,1-3 5,-2-1 4,-1-1-3,2 1 6,-4 0 9,2 0-2,-1-1 11,-2-1 5,-1-2-1,-2 1-1,-3-3-6,0 0-2,-2-3-1,0 3-7,-4-2-1,2-2 4,-1 1-10,5-2-5,-3 1-4,3 0-2,-1 0 0,4 1-1,-1-1-4,1-2 0,1 5 0,1-2-1,2 2 2,6 1-1,-11-7-1,5 6-1,6 1-4,-6-5 3,6 5-4,0 0 6,-9-2-18,9 2-2,0 0-18,0 0-8,0 0-13,0 0-15,-6-3-20,6 3-16,0 0-24,0 0-33,0 0-20,0 0-26,0 0-143,0 0-371,0 0 164</inkml:trace>
  <inkml:trace contextRef="#ctx0" brushRef="#br0" timeOffset="51914.0625">25209 3854 90,'0'0'121,"0"0"-3,0 0-7,0 0 5,0 0-12,0-13 4,0 13-10,0 0-2,0 0-7,1-9-1,-1 9-8,2-7-8,-2 7-3,2-8-8,-2 8-1,5-6-4,-5 6-8,4-6 2,-4 6-8,5-6-2,-1 2-3,-4 4-5,6-6 1,-1 2-7,-5 4-2,12-5-1,-6 2 0,-6 3-6,16-3 0,-9 0-4,1 3 4,-8 0-3,12-3-3,-12 3-3,13 0 4,-13 0-4,12 0 1,-5 3-2,-2 0-4,-1 1 6,1 1-5,-1 0 1,-1 2-2,3 3 3,-3-5 2,-1 2 1,-1-1 2,2 5 0,-2-4 3,-1 2 0,2 1 1,-2 0-1,-2 0 0,1-1 8,-2-1 6,0 4 1,-2-4 2,0 1 0,1-3 4,0 0-2,-1 2 4,0-1-3,-2 0-2,0 0-2,0 0 2,2-2-1,-1-2 5,-3 3-2,1-1 0,0-2-1,1 2-2,-5 0 1,5 1 0,-4-2-3,1 0-3,1 1 1,-1 0-4,0-1 3,1 1-2,0-1 3,-1 4-4,1-2 6,0 0 0,-3-1 0,5 2 2,-1-1-5,0 1-3,-1-1 0,4-1 0,1 1-3,-1-2-1,0 1 1,1 1-5,-1-2 0,5-4 0,-6 10-4,5-6-2,1-4 0,-4 8 4,4-8-1,0 0-2,-3 9-3,3-9-2,-3 7 7,3-7-9,0 0 5,0 0-4,0 0 3,0 0-3,0 0 1,0 0-5,0 0 1,7 9-4,-7-9-2,0 0-3,0 0-5,15-5-3,-15 5-5,12-4-4,-6 1-3,-6 3 2,14-5-2,-7 1-1,-1 3 3,0-2-2,3 0 7,-2 1 0,-7 2 0,13-1 4,-7-1 2,-6 2 0,14-1 2,-8 1 1,-6 0-1,12 0 5,-12 0-3,13 1 4,-7 1-2,-6-2 4,9 5 1,-3-4 0,-6-1-3,9 3 0,-9-3 2,9 2 3,-9-2 0,7 2 4,-7-2-2,8 1 1,-8-1 2,8 1-2,-8-1 0,9 1 0,-9-1 2,0 0-2,10-3-11,-10 3-5,8-3-12,-8 3-21,6-4-28,-6 4-26,4-5-28,-4 5-36,5-7-28,-5 7-27,4-7-115,-4 7-364,0 0 161</inkml:trace>
  <inkml:trace contextRef="#ctx0" brushRef="#br0" timeOffset="52210.9375">25550 4088 18,'3'5'184,"-3"-5"-11,0 0 0,0 10-3,0-10-2,-1 8-10,1-8-6,-1 12-8,0-6-6,-2 2-16,3-8-11,-1 12-15,-2-6 3,2 2-17,0-1-6,0 1-9,-1-2-11,0-1-11,-1 3-8,3-8-14,-6 12-23,2-7-29,0 2-16,-2-2-31,1 0-40,1 2-22,-1-4-18,5-3-133,-12 5-313,12-5 139</inkml:trace>
  <inkml:trace contextRef="#ctx0" brushRef="#br0" timeOffset="53063.4765">25976 3794 121,'0'0'146,"0"-6"-9,0 6-3,2-8-1,-2 8-9,0 0-4,0-9-7,0 9-4,0 0-5,-3-12-8,3 12-9,-4-7-11,4 7-8,-6-9-9,6 9-7,-8-5-1,3 4-2,5 1-4,-11-7-6,3 7-2,8 0 0,-14-2-2,3 2-6,11 0 2,-16 2 3,6 2 0,-1 0 1,0 0-3,1 3-1,-1 0 0,2 0 0,0 1 3,-2 1-7,4 0 5,0 2-1,1 1-2,0-4 2,1 1-3,-1 2 4,4-1-4,0 0-3,1-4-3,2 3 0,-1 0-7,3-1 4,-2-1-3,2-1-2,0-1-5,2 1 6,-5-6-4,10 7-3,-6-6-8,2 1-3,-6-2-7,15 1-5,-8 0-5,-7-1-8,14-3-11,-8-1-6,3 1-8,-3 1-1,4-5-6,-2 3-4,1-2-7,0-1 6,0 0-9,0 2 11,-1-3-3,0 2 2,-1 0 0,1-1 8,-3 3 7,0 0 8,-1-1 9,-4 5 13,10-8 2,-6 5-13,-4 3 1,5-6 8,-5 6-4,6-1 10,-6 1 1,0 0 10,0 0 14,0 0 10,8 10-3,-8-10 2,-1 11 5,2-4 7,-1 2 0,0 0 3,-1 5 9,1-3-2,0 5-3,0 1 7,-1-1 1,-1-1-2,0 1 5,0-1 5,1-3 1,0 0-2,-2-1-1,2 0-1,-3 0 3,3 0 0,-2 0 2,0-1 5,-1-2-7,0 1 3,0 0-2,0-3-1,0-1 2,-2 1 1,-3 3-8,1-1 1,1-4 2,-3 1-9,3-2 2,-2-2 0,0 3-8,-2-2 9,3 0-17,-1 0 1,-1-2-1,10 0-2,-13-1-3,13 1-7,-13-3-1,7 2-2,6 1-5,-12-2-12,12 2 0,-10-3-8,10 3-9,-10-1-4,10 1-14,0 0-16,-9-3-20,9 3-17,0 0-25,-6-3-31,6 3-35,0 0-29,0 0-28,0 0-122,0 0-390,-13 2 173</inkml:trace>
  <inkml:trace contextRef="#ctx0" brushRef="#br0" timeOffset="53904.2968">24078 4284 70,'-9'0'125,"9"0"-5,0 0 8,0 0-10,0 0-9,0 0-2,0 0-17,0 0-6,0 0-4,0 0 2,0 0-17,0 0-1,0 0-3,0 0-3,0 0-2,29 6 2,-19-5 1,3 0-11,1-1 7,0 1 5,4 1-8,0-1 0,0-1-4,1 3 3,-1-3-9,-1 1 1,-4-1 4,0 1-6,-1-1-3,2 2 1,-3-2-11,-3 0 8,2 1-6,-2-1-3,-8 0-5,13 1-1,-13-1 4,11 0-8,-11 0-1,0 0 1,9-1-6,-9 1 1,0 0-3,0 0 2,8 1-7,-8-1-11,0 0-12,0 0-23,0 0-23,0 0-33,0 0-42,7-5-39,-7 5-136,0 0-341,0 0 152</inkml:trace>
  <inkml:trace contextRef="#ctx0" brushRef="#br0" timeOffset="55403.3203">25353 4351 28,'0'0'117,"0"0"5,0 0-7,0 0 1,0 0 3,0 0-2,0 0 5,0 0 1,0 0-3,0 0-5,0 0 0,0 0-6,0 0-4,0 0-6,0 0-10,0 0-4,0 0-8,0 0-5,0 0-5,0 0-5,0 0-4,0 0-4,0 0-2,0 0-2,0 0-2,0 0-2,0 0 3,0 0-5,0 0-2,0 0-3,0 0-4,-12-18-5,12 18-1,0 0-2,-7-5-4,7 5-5,-10 0-1,10 0-5,-9 0 5,9 0-6,0 0-1,-14 2 2,14-2-1,-8 2-4,8-2 3,-9 5-3,2-3 5,4 2-4,-5 2 4,0 1 4,2 0 1,-2 1 6,3-3-1,-1 4 3,-2-1 9,0 2-3,3-3-3,-3 3 3,0-1-2,1-1 2,1 1 0,0 0-2,-1 2 1,2 1-4,1-5 1,-1 4 1,2 2-4,-1-4 4,1 2-1,0 1-5,1-3 3,-1 2-5,1-1 1,0-1-3,0-1 1,1 3-4,1-2 2,0 0-3,-2 2 18,2-1-5,2-1-6,-1-2-1,0 0 4,-1-7-5,4 13 2,-3-8-1,2 2-7,-3-7 3,5 10-2,0-6-3,-3 2 5,4-1-1,-2 0 0,1-1-4,-5-4-4,11 5 1,-3-1 3,-3-1 1,0-1-8,-5-2 0,17 4 3,-11-2 1,0-1 1,-6-1-8,12 1 6,-5-1-2,-7 0-4,12 1 2,-12-1 4,10-2-7,-10 2 3,10-3-6,-4 1 2,-6 2 1,7-2-2,-1-3-1,-6 5-6,7-8 1,-3 4-3,-4 4 3,6-12 1,-1 5-4,-2 0 2,-2 1-4,1-2 4,-2 8-7,1-18-2,-1 9 5,-1-1-1,-2-2 1,0 2-1,1 1-1,-2-1 1,0-1-3,-1 3 2,-1 1 3,1-3-3,1 5 1,-3-3-4,2 4 2,-2 0-4,0 0 0,0 1-2,-3 2 1,10 1-10,-13-2-3,5 2-6,8 0-3,-15 2-10,8 0-16,7-2-11,-13 3-11,7-1-19,-2 0-19,8-2-24,-7 6-19,2-5-16,5-1-32,-7 6-142,2-2-392,5-4 173</inkml:trace>
  <inkml:trace contextRef="#ctx0" brushRef="#br0" timeOffset="56063.4765">25541 4659 28,'0'0'150,"0"0"-7,0 0-4,0 0-2,0 0-5,0 0-14,0 0-8,0 0-1,0 0-7,0 0 8,0 0-11,0 0 4,0 0-4,0 0-4,0 0 0,9-16-6,-9 16-4,0 0 7,0 0-16,0 0-5,0 0-3,0 0-10,0 0-7,0 0-3,0 0-3,0 0-2,0 0-1,0 0-9,0 0-2,0 0-2,0 0 0,0 0 3,0 0-2,0 0 1,0 0 4,0 0 4,0 0-3,0 0-4,0 0-1,5-4-3,-5 4 1,0 0-5,0 0-4,0 0 0,0 0-2,0 0 1,0 0-4,0 0-2,2-7-1,-2 7-2,0 0-2,0 0-2,6-4 2,-6 4-5,3-6 3,-3 6-4,7-2 5,-7 2-3,0 0 6,10-4 0,-10 4 2,0 0-1,0 0 4,11 6-7,-11-6 9,6 6 2,-6-6 7,2 5 5,-2-5 2,2 9-6,-2-9 3,0 13-3,0-8 1,0-5-1,-3 15-2,-1-6-6,-2-2-1,-1 1-15,-1 0-22,-3 0-29,-1 0-37,-1 1-56,-3 0-71,1 0-46,-3-1-211,-9 2-507,2 0 225</inkml:trace>
  <inkml:trace contextRef="#ctx0" brushRef="#br0" timeOffset="57262.6952">25961 4484 5,'-14'-6'135,"14"6"0,0 0-3,0 0 12,-5-7-14,5 7 2,0 0-3,-6-5-6,6 5-11,-3-7-2,3 7 2,-4-6-19,4 6-2,0 0-10,-2-11-8,2 11-1,-2-8-4,2 8-4,0 0-5,-1-9-5,1 9-2,0 0-5,4-12-8,-4 12-3,3-6-3,-3 6 1,2-7-6,-2 7-3,5-4-4,-5 4 1,6-7 0,-6 7-5,8-5-1,-8 5-1,7-6-4,-2 4 0,-5 2 2,12-5-1,-5 5-1,-7 0-5,13-3 3,-4 3-7,-9 0 7,11 0-3,-11 0-5,12 5 0,-2-1 5,-5 1-3,0 1 1,2 0-2,-1 3-1,-4-1 1,2 2-1,-1-1 3,-2 2-4,-1 1 3,0 1 2,-1-4-2,-1 1 3,0 1-1,1-1 10,-3 1-1,-1-1 6,0 1 0,1-1 10,-3-1-2,2 1 3,-1 1 1,0-3 0,-2 2-5,1-1 0,1 2-2,-3-2 4,1 0 1,2-1-1,0 0-6,-2 1-4,3 0-2,0-3 1,1-1-5,0 2 0,1 1-4,0-2 3,0 2-1,3-8-1,-1 14-2,1-8-2,0-6 3,5 13-2,-1-8-1,1 4 4,0-1-5,0-3-1,4 2-3,0-2-2,0 0-5,0 0-1,2-2-5,0 1-5,-2-1-2,1 1 0,-2-3-2,-8-1 4,11 1 8,-11-1-6,13-1 8,-13 1-5,10-4 5,-5 2 3,-5 2 1,8-7 3,-6 2 4,-2 5 8,0-12-2,0 12 3,-2-16-2,-2 6 1,0 1 2,-1-1 3,0-3 6,-3 1-2,2 0-2,-4-2 2,3 3-7,-2-2 0,2 1-5,-1-1 3,-1-1-5,0-2-6,0 7-6,3-5-3,-2 3-6,2 1-7,-2 0-13,2 2-17,1-2-13,-2 3-9,1 0-15,-2 0-25,3 2-37,0 0-34,0 0-30,0 2-158,-2-2-402,7 5 179</inkml:trace>
  <inkml:trace contextRef="#ctx0" brushRef="#br0" timeOffset="58693.3593">24342 5051 33,'0'0'70,"0"0"-1,0 0-1,0 0-7,0 0 3,0 0 4,0 0-10,0 0-3,0 0 1,0 0-11,0 0 3,0 0 3,0 0-3,0 0-1,0 0-4,0 0 2,0 0-8,28 0 4,-28 0-7,16 0 5,-2-1-5,-4 0-5,5 1 1,1 0-3,3 0 0,-3 0 2,3 0-13,2 0 4,-1 0-3,1 0 3,0 0-6,0 0 1,1 0-4,-1 0-1,0 0-6,1 0 4,-1 0-4,1 0 6,-1 1-2,7-1 0,-8-1 12,0 1-20,7 0 3,-6 0 0,2 0-3,-3 0 3,1 0-2,0 0-3,1 0 5,-1 1 0,0-1 0,2 0 6,5 1-6,-8-1-4,1 2 5,0-2 4,-1 0-4,2 0-2,-2 0-1,0 0 2,0 0-2,0 0 3,-2 0-2,1-3-3,2 4 5,-3-2 6,1 1-9,1-1 5,0 1-1,0 0 4,-2 0-2,4-3 0,-2 3 0,2 0 0,-3-1 1,1 1 4,-2 1-3,2-1 3,0 0 0,-2-1 3,0 0-3,1 1 3,-2 0-4,2 0 3,-1 0 3,-4 0 1,2-2-5,2 2 4,0 2-4,0-5-1,0 3-2,-5-1 0,1 0-7,2 1 8,-3-2 0,-2 2-5,1-1 0,1 1-6,-3 0 8,0-2-5,0 2 0,-2 0 4,-8 0 6,18-2 4,-8 2 3,1 0-2,-3 0-6,-8 0 0,18-3 2,-5 3-4,-5 3 1,2-6-3,3 6-4,-3-3 8,0 0-5,3 0 2,-3 0-6,2 0 4,2 2 2,-3-2-5,2-2 4,-1 4-2,-2-2-1,2 0 0,-1 0 5,-3 0 1,3 0 3,-1 0-2,-10 0 0,14 0 5,-6 0-1,-8 0 0,11-2 3,-11 2-1,9-3 3,-9 3-1,12 0 3,-12 0-2,8-1 4,-8 1-1,0 0 0,13-1-1,-13 1 2,12-2 4,-7 1-11,-5 1 2,13-2 0,-7 0-3,-6 2 2,8 0-5,-8 0 1,10 0-2,-10 0 2,9-3-1,-9 3 2,0 0 0,10-1-3,-10 1 4,0 0-6,8 0-1,-8 0 1,0 0 2,0 0-5,0 0 2,0 0-1,0 0-3,0 0-8,0 0-11,0 0-17,0 0-31,0 0-42,7-5-45,-7 5-49,0 0-169,0 0-396,0 0 176</inkml:trace>
  <inkml:trace contextRef="#ctx0" brushRef="#br0" timeOffset="60001.9531">25905 5441 100,'0'0'155,"0"0"-8,0 0-3,0 0-6,23-12-8,-19 9-4,-4 3-3,12-8-1,-4 1-11,-1 2-2,0-2-11,2 0-5,-1-1-6,0 2-11,-1-2-5,2-1-4,-2-1 1,-1 4-12,0-5-3,1 2-6,-1 1-3,1-1-3,-1 0-3,-2 1-4,2 0-8,-2-2 1,-2 4-5,0-2-5,2 3 4,-2-2-2,-2 7-1,4-10 1,-3 5-4,-1 5 8,0 0-3,4-7-1,-4 7-3,0 0-2,3-8 0,-3 8 0,0 0-3,0 0-4,0 0 1,0 0 0,0 0-4,0 0 1,0 0-1,0 0 2,0 0 2,0 0 1,-18 17 5,14-11 6,0 3 2,-2 1 3,1-1 4,0 1 3,2 3-2,-2 1 3,1-2-2,-1 5 4,1-1 4,2 1-1,-1-5-5,0 1-1,3-1-3,-2 0 5,1 5-7,-1-7-3,2 2-2,2-1 1,-1 0-4,-1 1 4,0-5-4,0 3 1,1 0-5,0-3-2,1 0 1,-1 2-3,-1-9-3,3 12 10,-3-7-10,0-5 1,2 8-4,-2-8 2,4 7-3,-4-7-2,0 0-5,-1 8-12,1-8-8,0 0-12,0 0-13,0 0-7,3 9-28,-3-9-32,0 0-51,0 0-42,0 0-45,0 0-150,0 0-436,0 0 193</inkml:trace>
  <inkml:trace contextRef="#ctx0" brushRef="#br0" timeOffset="61567.3828">24769 3583 26,'0'0'47,"0"0"1,0 0-6,0 0-6,0 0-3,0 0-1,0 0-1,0 0-1,0 0 4,0 0-13,0 0 1,10-13 4,-10 13 6,0 0 1,0 0-2,-1-8 5,1 8-11,0 0 9,0 0-9,0 0 4,0 0-6,0 0 1,0 0-4,0 0-1,0 0 7,0 0-5,0 0 5,0 0-14,-13-4 5,13 4 0,0 0 3,0 0 1,0 0-10,-6 17-2,6-17 2,0 7-8,0-7 4,0 0 6,2 10-1,-2-10-10,3 9 9,-3-9-6,4 5 3,-4-5 0,5 3 0,-5-3 5,5 7-3,-5-7 6,0 0 0,0 0-14,0 0-1,11-3 9,-11 3-16,0 0 5,5-8-4,-5 8-1,3-9 0,-3 9 2,3-7-1,-3 7 7,2-7-2,-2 7 1,0 0-2,0-10 10,0 10 4,0 0-13,0 0 4,0-9 8,0 9-8,0 0-1,0 0-5,0 0 1,0 0-5,0 0 4,0 0 3,0 0 1,0 0-3,0 0-4,0 0 5,0 0 2,0 0 16,0 0-21,0 0 6,0 0-6,0 0 6,0 0-6,7 19 13,-7-19-5,0 0 5,5 6-12,-5-6 3,0 0 2,7 1 1,-7-1-6,0 0 7,0 0-5,0 0-6,0 0 9,0 0 4,11-7-12,-11 7 0,0 0-1,0 0-2,0-10-3,0 10 2,0 0 6,0 0 2,0 0 2,-7-12 4,7 12-11,0 0 12,-6-5-9,6 5 13,0 0-6,0 0 3,-12-1-2,12 1 0,0 0 3,0 0 10,-11 1-15,11-1 0,0 0-7,-8 7-23,8-7-19,0 0-12,-6 6-15,6-6-18,-3 7-55,3-7-156,-1 8 70</inkml:trace>
  <inkml:trace contextRef="#ctx0" brushRef="#br0" timeOffset="63583.9843">25127 3391 58,'4'-4'79,"-4"4"-10,0 0 11,3-9-15,-3 9 8,6-8-16,-6 8 5,3-6-3,-3 6-9,8-9-4,-7 3-5,3 0-6,-4 6 7,7-11-4,-5 6-8,-2 5 2,4-10-2,-3 2-14,-1 8 6,3-9-4,-1 3 2,-2 6-5,3-9-4,-3 9 3,4-8 18,-4 8-23,0 0-12,2-11 16,-2 11 0,0 0-8,1-6 1,-1 6-3,0 0-3,0 0 3,0 0-3,0 0-3,0 0 5,0 0 3,0 0-9,0 0 21,0 0-12,0 0-15,0 0 24,-10 27-12,8-20 10,-1 0 1,2 4 0,0-2-1,-1 2 3,0 0 0,3-2 1,-1 2-18,0 0 23,-1-1-8,1 0 3,0-1 0,0 1-6,1-3 5,-1-7 5,-1 13-13,2-7-5,-1-6 4,0 12 5,1-7 0,-1-5 4,0 10-6,0-10-10,2 5-2,-2-5 7,0 0-4,0 10-7,0-10-18,0 0 2,0 0-8,0 0-10,0 0-2,0 14-5,0-14-4,0 0-13,0 0-7,0 0-12,0 0-8,-3 5-51,3-5-154,0 0 68</inkml:trace>
  <inkml:trace contextRef="#ctx0" brushRef="#br0" timeOffset="64146.4843">25308 3377 20,'0'0'86,"-1"10"-9,1-10-1,1 11-2,-1-11 1,0 12-16,0-12 3,0 0-13,3 15-7,-3-15-6,0 9 18,0-9-18,4 8-3,-4-8-10,0 0 10,3 10 3,-3-10-11,4 7-3,-4-7 1,0 0-13,7 7 9,-7-7 2,0 0-11,12 2 8,-12-2 9,0 0-18,0 0-6,18-5 11,-18 5-5,13-4-16,-13 4 29,12-9-20,-7 4 22,2-1-27,-7 6 10,7-12-4,-2 5-3,0-1 2,-1-1 1,-2 0 3,3-1-5,-2 0-9,-3 10 9,3-19 2,0 9 6,-1 0 1,-2 10-8,0-18-5,0 10-3,0 8 4,-4-13 3,4 13 1,-4-9-6,4 9-11,-3-10 4,3 10-8,-8-6 3,8 6-8,0 0-3,-15-4-3,15 4-6,0 0-3,-16 4-6,9-3-13,1 2-4,1 2-66,-4 0-137,0-1 60</inkml:trace>
  <inkml:trace contextRef="#ctx0" brushRef="#br0" timeOffset="66709.9608">25339 3333 28,'0'0'43,"0"0"-5,0 0 4,0 0-16,0 0 3,0 0-8,0 0 2,0 0 0,-12 2-1,12-2-8,0 0-3,-3 9-8,3-9-13,-4 8-13,1-3-26,3-5-52,-5 10 24</inkml:trace>
  <inkml:trace contextRef="#ctx0" brushRef="#br0" timeOffset="72038.0859">25375 5283 22,'0'0'103,"0"0"-8,1-9-8,-1 9 3,0 0-11,0 0 3,0 0-12,0 0 5,0 0 3,0 0-6,0 0-2,0 0 1,0 0 5,0 0-4,-10-10-6,10 10 1,0 0-2,-3-7-8,3 7 6,0 0-9,-5-8 1,5 8-11,0 0-2,-4-7 5,4 7-4,-5-9-1,5 9-3,-2-10-5,2 10 4,-3-7 2,3 7 4,-3-8 5,3 8-1,-2-8-2,2 8 4,-4-6-3,4 6-3,-5-5-4,5 5-2,0 0 4,-6-7-2,6 7-4,-7-5-6,7 5-2,-6-4-1,6 4 0,-7-3-1,7 3-6,0 0 3,-10-3-3,10 3 1,-8-1-7,8 1 5,-11 0-5,11 0 0,-10 0-1,10 0-1,-10 0 2,10 0 3,0 0-7,-13 0 3,13 0 1,-10 4-3,10-4-3,-9 5 2,3-2 8,1 1-6,5-4 2,-10 7 2,6-5-3,-1 3 4,1-1-5,4-4 7,-6 11 0,1-5 1,1 0-1,0 3-1,-1-2-4,1 3 5,2-5 3,-2 5-1,-2-1 1,2-3-6,0 3 1,-1 2-3,1-3-4,0 1 6,0-2-7,0 4 2,1-1 7,-1-1-6,2 1-3,0-1-1,-1-3 3,3-6 8,-1 15-9,0-7 0,-2-2-1,3-6 2,-4 14-1,4-6 4,-1 1-8,-2-2 4,3-7-5,-1 13-1,1-13 1,3 16-2,-2-11 5,-1-5-3,0 12 1,1-7 0,-1-5-2,3 12 4,-1-7-3,1-1 2,0 2-4,-3-6 2,2 9-4,-2-9 2,3 10 1,1-7-1,-4-3 2,5 7-5,-2-2 2,-3-5 12,6 9-13,-5-4 0,-1-5-1,5 5 5,-5-5-2,4 8-6,-4-8 5,4 5-1,-4-5-2,4 5 10,-4-5-10,4 6 3,-4-6-1,6 3-1,-6-3 2,4 5-1,-4-5 1,6 4 0,-6-4-3,8 3-1,-8-3 4,7 1-1,-7-1 0,0 0 3,9 4-5,-9-4 2,8-3-2,-8 3-1,0 0-2,14-1 2,-14 1-5,10-3 8,-6 1-5,-4 2 1,10-4-3,-1 2 4,-9 2-3,10-5-3,-4 3-2,-6 2 1,11-7-1,-7 5 0,1-2 2,1-2-4,2 0 2,-3 2-4,-1-1-1,1 0 5,-5 5-2,8-8 3,-4 3 2,-4 5-2,5-8 2,-4 2 0,-1 6 3,5-11 0,-5 11-4,1-10 4,2 5 0,-3 5 2,2-10 2,-2 3-2,0 7-4,2-12 10,-1 5-7,-1 7 2,0-10-2,0 10 4,-5-12-5,5 12 6,-1-10-3,-2 1 6,3 9-1,-5-8 3,2 1-3,3 7 3,-5-8 0,5 8-1,-5-9-2,0 4 7,1 0-2,4 5 2,-10-7 5,5 5-5,5 2-2,-9-3-5,9 3-2,-12-3 10,12 3-4,-12-2-3,12 2-2,-9-2 1,9 2 0,-13-1 0,13 1-4,-12 3 2,6-2 1,6-1-2,-11 4 2,4-1 2,2-1-5,-1 3 2,0-2 1,-2 2-5,3 1-6,-2-1-10,2 0-10,0 0-10,-3 2-19,3 0-15,0 0-23,1-1-21,-2 1-17,1 1-38,1-3-23,1 0-22,3-5-174,-6 11-422,3-6 187</inkml:trace>
  <inkml:trace contextRef="#ctx0" brushRef="#br0" timeOffset="73678.7108">24700 5257 107,'-5'-3'104,"5"3"-12,0 0-5,0 0-1,0 0-2,-4-8-5,4 8 2,0 0-2,0 0-3,-2-7-6,2 7-13,0 0-3,0 0-4,0 0-3,0 0-9,3-14 1,-3 14-2,5-7-8,-5 7-1,5-5 2,-5 5 0,4-5 0,-4 5-6,0 0 0,5-8 5,-5 8-5,6-4-4,-6 4 9,5-2-10,-5 2 5,0 0 2,10-4-4,-10 4-2,6-1-2,-6 1 4,0 0 3,0 0-6,12 5 4,-12-5 2,7 2-5,-3 2-3,0 2 1,-4-6-2,7 7 0,-4-3-2,3 2-7,-3-1 6,2 1-4,-2 0 5,1 3-6,-2-4 6,1 0-4,-1 2-1,1-2-1,-3-5 0,4 12-2,-4-12 0,3 8 4,-3-8-2,0 11 2,0-11-1,0 10 0,1-5 1,-1-5 6,-1 12 3,1-12 0,-2 12-4,2-12 1,0 8-2,0-8 4,-4 7 3,4-7-5,-2 10 0,-1-5 4,3-5-3,-4 11 3,0-8 1,4-3-4,-6 7-3,0-3 0,2 1 0,4-5 8,-9 8-7,5-5 0,-2 2 5,-1-1-1,2-1-2,0 4-1,-1-2-1,1 0-1,-3-2-2,4 2 2,-1-1-1,-1 3 3,0-1 3,3 2 0,-4-3 4,4 2 2,0-1 5,-1 2-9,0-2-2,0 4 1,0-4 2,4-6-2,-2 12-2,-1-4 3,1-3 5,-1 2-5,3-7-2,-3 10-2,3-3 5,0-7-5,-3 7-3,3-7 2,0 10-3,0-10-1,0 0 3,-4 8-3,4-8-4,0 0 1,0 0 2,3 10-3,-3-10 3,0 0-3,0 0 1,0 0-3,0 0 3,0 0-1,0 0 0,1 6-4,-1-6 1,0 0-2,0 0 7,0 0-6,0 0 1,0 0-2,0 0 3,0 0-5,14-16 2,-14 16-2,8-5 0,-4 0-1,-4 5-1,6-8-4,-2 4 4,-4 4-1,10-5-1,-8 2 2,-2 3-1,9-7-3,-3 5 5,-6 2-8,7-3 5,-7 3-2,8-2 2,-8 2-1,0 0-1,0 0-1,9 0 2,-9 0 5,0 0-4,9 2 1,-9-2-3,0 0 1,9 5 4,-9-5-3,6 2 3,-6-2-2,8 5 2,-8-5-5,6 2 3,-6-2-1,8 3 2,-8-3-3,9 0 3,-9 0 0,7 0-3,-7 0 2,10-2 4,-10 2-4,10-1 2,-10 1 2,6-4-1,-6 4-3,8-4 2,-8 4-1,5-3 0,-5 3-3,6-5 6,-6 5-4,4-5 0,-4 5-3,0 0-3,5-8-7,-5 8-9,0 0-8,1-7-15,-1 7-10,0 0-14,0-9-16,0 9-16,0 0-11,0 0-26,0 0-16,0 0-12,-5-7-21,5 7-124,0 0-337,0 0 150</inkml:trace>
  <inkml:trace contextRef="#ctx0" brushRef="#br0" timeOffset="74303.7108">25527 5534 61,'0'0'186,"0"0"6,7-1 3,-7 1 3,0 0-2,0 0-3,0 0-1,12 4-6,-12-4-4,0 0 4,9 5-11,-9-5-11,5 5-13,-2-1-10,0 1-3,0 0-5,1 5-16,-3-4-13,3 2-9,-3 0-9,-1 2-6,1-1-8,-1 1-1,-1 0-3,-2-1-12,-1 0-11,-2 2-15,0-1-19,-2 1-30,-4 3-40,-3-1-45,2 0-65,-2 0-94,-1-3-252,-6 3-559,2-4 248</inkml:trace>
  <inkml:trace contextRef="#ctx0" brushRef="#br0" timeOffset="76702.1484">14826 4381 65,'0'0'104,"0"0"-5,0 0-4,0 0-2,0 0-1,-1-10 1,1 10-5,0 0 2,0 0 8,0-11-9,0 11 0,0 0-13,1-6 0,-1 6-14,0 0 4,0-11-8,0 11-8,0-8 0,0 8-1,2-7-3,-2 7-5,2-10-2,-2 10-3,2-9-4,-2 9-3,3-10 0,-2 4-2,-1 6 1,4-9-8,-4 9 5,5-7-5,-3 2-3,-2 5-2,5-8 0,-3 4-3,-2 4 5,9-10-5,-6 8-1,1-3-2,-4 5-2,6-5 2,-6 5-3,8-6 4,-8 6-2,7-3-3,-3 0 2,-4 3-2,10-1-2,-10 1 5,9-1-4,-9 1 1,10 0-1,-10 0 1,9 2 3,-9-2-4,10 6 4,-5-3-3,-5-3 1,10 7 0,-6-3-2,-1 0-3,4 3 4,-3-1 3,-2 1-3,2-2 2,-1 2 2,-1-1-1,1 2 3,1-1-6,-3 1 5,0 2-6,0-3 3,-1 0-1,0-7 0,2 14 1,-4-4-1,2-3 0,-2-2-1,2-5 0,-1 13 0,-1-8 3,0 1 1,2-6-8,-4 13 3,3-9-1,-2 4 3,3-8-4,-6 10 1,2-4 2,1-1-2,-1 0-2,1 4 6,-3-1-7,1-1 0,-1-2-1,1 2 2,0-1-2,0-1 2,-1 2 0,-1 0 1,2 0-1,-3 2-1,4-3 2,-1 3-3,-1-1-3,1 1 12,1-1-2,0 1 5,1-1-3,0 2 3,0-4-3,-1 2 2,2-1 1,-3 2-4,3-4-3,2-5 4,-2 12-2,2-12 0,-3 12 3,2-6 1,1-6-1,-1 9-1,1-9 5,0 7-6,0-7-1,0 0 3,-2 10-5,2-10 0,0 0 1,0 0 0,-2 8-1,2-8-2,0 0 2,0 0 0,0 0-5,0 0 1,0 0 1,-3 7 0,3-7-4,0 0 0,0 0 0,0 0 2,0 0 0,0 0-1,0 0 6,0 0-6,0 0 1,0 0-1,0 0-1,0 0-2,22-10 0,-22 10 4,8-5-5,-8 5 3,7-6 3,-7 6-5,8-4 2,-1 1 2,-7 3-3,11-4 0,-6 2-1,-5 2-4,10-3 7,-2 3-6,-8 0 2,15 0-1,-15 0 2,14 0 5,-7 0-3,-7 0 3,10 2 0,-5 1-2,-5-3-4,11 4 2,-5-1 2,-6-3-1,11 3-1,-7-1 4,-4-2-1,9 2-2,-9-2 0,6 1-4,-6-1 6,0 0-4,8 3 4,-8-3-2,0 0 3,0 0 1,0 0 1,0 0 1,13 0 0,-13 0 0,0 0-3,0 0 2,0 0-1,1-8-1,-1 8-9,0 0-9,0 0-17,0 0-8,0 0-2,-3-17-3,3 17-11,0 0-16,0 0-16,-5-14-21,5 14-14,0 0-25,-1-8-122,1 8-295,0 0 130</inkml:trace>
  <inkml:trace contextRef="#ctx0" brushRef="#br0" timeOffset="77624.0234">15416 4284 70,'0'0'89,"2"-9"5,-2 9 7,0 0-8,0 0-1,-4-12-11,4 12-8,-1-8-18,1 8 0,-4-10 0,4 10-5,-6-7 4,6 7-4,-7-6 3,7 6-2,-6-4-10,6 4 9,-7-4-5,7 4-2,-6-3-3,6 3-6,-12 0-6,12 0 2,-10 0 0,10 0-6,-11 0 4,11 0-2,-12 4 2,7-2-1,5-2-1,-10 7-3,2-6 7,3 3-2,0 1-2,-1-1-1,-1 3 0,1-2 4,-1 2-3,1 0 1,1-2-6,0 0 9,0 2 0,-2 1 6,2-2-1,0 2-1,1 0 3,-2 1-1,1 0 1,1 1-1,-1-2-3,2 2-5,1-1 3,-1 3-2,2-4 0,-3 3-3,3-2-1,-1 2 3,2-2-3,0 1 5,0-10 0,0 20-6,0-8 4,0-2-2,2 1 7,-1 1-9,1-2 0,2 1-4,-2-4-3,2 2 5,-3 0-5,3 1 1,0 0 1,-1-1-2,2 0 7,2-1-8,-2 0 0,0-1-3,0-2 2,3 2-4,-4 0 0,1-4-1,1 2 1,1-1-3,-1-1 3,-1 0 0,4-2-5,-9-1 1,13 3-2,-13-3-3,11 0 4,-11 0-2,12-2 0,-12 2-5,12 0 2,-12 0-2,9-2 5,-3-1-6,-6 3 5,7-5-1,-7 5-1,0 0-1,9-5 3,-6 1 0,-3 4 4,6-6-5,-6 6-2,4-11 2,-1 6-4,-3 5-1,2-12 13,-2 4-14,0 8 2,-2-17-4,0 9-3,0 0-5,-1 1 1,-2 0-1,-3-1-5,2 1 0,-3-2 0,3 2 3,-3 0-5,1 5 5,2-1-4,-3-2-4,1 3 0,-1-2-8,9 4 2,-15-2-11,15 2-10,-17-1-6,17 1-14,-17 0 1,17 0-17,-12 4-14,12-4-13,-12 3-20,12-3-13,-11 5-13,11-5-120,-10 5-302,10-5 134</inkml:trace>
  <inkml:trace contextRef="#ctx0" brushRef="#br0" timeOffset="78053.7108">15544 4580 69,'7'2'197,"-7"-2"-7,0 0-4,0 0-13,5 4-10,-5-4-7,4 6-9,-4-6-2,0 0-9,1 12 4,-1-12-15,0 9-12,0-2-11,0-7-12,-5 10-4,5-10-10,-1 13-8,-2-4-9,-1-1-14,2 0-16,-2 0-23,0-2-24,0 1-24,-2 0-31,6-7-29,-9 12-37,2-4-26,0-1-29,0 0-101,-3-3-319,4 0 140</inkml:trace>
  <inkml:trace contextRef="#ctx0" brushRef="#br0" timeOffset="78866.2108">15644 4411 137,'14'-1'155,"-14"1"-3,0 0-4,9-10-7,-4 6-6,5-1-12,-5 0-4,3-2-7,-1 1-4,1 0-3,1-2-8,-1 1-4,1-2-7,0 1-12,-1 1-6,-1-1-3,0 1-10,0-1-4,-2 2-3,2-1-9,-2-1-2,0-1-6,-2 4 2,3-4-8,-1 1 0,-4 1-1,-1 7-2,2-11-6,-2 11 2,0-12-6,0 12-1,1-12-2,-1 12 3,0-7-5,0 7 1,2-8 4,-2 8-2,0 0-9,0 0 4,0 0-5,-3-9 3,3 9-6,0 0 3,0 0 0,0 0 0,0 0-2,0 0 2,0 0-4,0 0 3,0 0 0,0 0 3,-17 13 0,17-13 2,-4 9 5,2-2 3,-1 1 1,1 0 1,0 2 6,1 1-3,0-2 8,-1 3 2,2 1-4,-1 1 7,0 1 6,-2 1 0,1-1-2,2 2 10,0 1-2,1-5-1,-2 4-2,1-1 1,1-4 2,0 4-3,1 0-2,-1 0 0,1 1-4,0-6-6,-2 1-4,1-1 7,0 0 0,2 1 4,-2 0-3,0-2-2,2-1 3,-3-1-13,1 2 2,1-4 10,-2-6-5,1 15-1,-1-9 0,0 1-3,1 0-5,-1-7 3,0 12-5,0-5-1,0-7 1,0 8 2,0-8-6,0 0 3,0 12-7,0-12-6,0 0-11,0 7-12,0-7-16,0 0-11,0 0-15,0 0-22,0 0-31,0 0-30,0 0-24,0 0-39,0 0-37,-1 8-169,1-8-451,0 0 200</inkml:trace>
  <inkml:trace contextRef="#ctx0" brushRef="#br0" timeOffset="100244.1406">7831 10310 18,'-2'-7'100,"2"7"4,0 0-7,0 0-3,0 0 10,0 0-8,-5-6-3,5 6-3,0 0-2,0 0-10,-10-3 2,10 3-3,0 0-1,-7-3-7,7 3 0,0 0-9,0 0-6,-8-1-8,8 1-6,0 0 0,0 0-6,0 0 3,-15 4-7,15-4-7,0 0 0,-6 2 0,6-2-1,0 0-5,0 0 5,-5 4-5,5-4 2,0 0-4,0 0-2,0 0-3,0 0 1,0 0-1,0 0 2,-3 7 0,3-7-7,0 0 1,0 0 8,0 0-6,15 2 4,-15-2-1,13-1 5,-13 1-1,17-2 1,-5-1-4,5 1-2,2-2 3,-1 1-2,0-1 1,1-1-5,2 1 6,-3 3-6,1-2 1,-3 0-1,2-2 0,-1 4 2,-3-2-2,-3 1-3,3 1 0,-2-1 0,-2 0 3,0 1-5,-2 0 0,-8 1-1,12-3 2,-12 3-5,10 0-1,-10 0-12,7-2-9,-7 2-17,0 0-15,0 0-34,8 0-30,-8 0-25,0 0-135,0 0-304,0 0 135</inkml:trace>
  <inkml:trace contextRef="#ctx0" brushRef="#br0" timeOffset="101056.6406">7782 10437 55,'0'0'112,"0"0"-8,0 0-26,0 0 12,0 0 1,0 0-5,0 0-5,0 0-4,0 0-9,0 0-1,0 0-18,0 0-16,0 0 12,0 0 5,0 0-12,0 0 11,0 0 5,0 0 2,16-2-4,-16 2 2,13 0-5,0 0 0,-2 0 7,3 0-10,3-3-2,2 1 1,0 2-4,3 0-1,1-1 1,-3-1-6,1-1 5,0 2-12,1-2-3,-3 2-1,2-3 0,-6 4-13,-3-3 5,1 1 3,-1 0-4,-2 2-2,-2-1 0,-8 1-1,14-2 2,-14 2-3,10-2 3,-10 2 0,7 0 3,-7 0-5,0 0 2,9-2-3,-9 2-2,0 0 1,0 0-12,6-2-16,-6 2-23,0 0-20,0 0-41,0 0-25,0 0-31,0 0-124,0 0-306,0 0 135</inkml:trace>
  <inkml:trace contextRef="#ctx0" brushRef="#br0" timeOffset="101970.7031">8436 10386 53,'0'0'114,"0"0"-7,0 0 1,0 0 6,0 0-2,0 0-8,0 0-1,0 0 2,24-1-6,-24 1 2,13-1-5,-5 1 0,4-2-1,0 1-6,2 0-9,0-2-1,4 3-6,-2-3-2,-2 1-9,-1 2-4,1-3-4,-1 3-9,-1-1-2,0 0-4,0-2-2,-1 2-5,-1 1 0,1-3-4,-2 3-6,-9 0 1,11-3-6,-4 3-1,-7 0-17,9-2-15,-9 2-13,0 0-18,10 0-25,-10 0-19,0 0-34,0 0-26,0 0-146,0 0-320,0 0 143</inkml:trace>
  <inkml:trace contextRef="#ctx0" brushRef="#br0" timeOffset="102798.8281">8894 10213 53,'0'0'102,"0"0"-9,0 0-14,0 0-8,0 0-6,0 0 9,0 0-5,0 0 9,0 0-14,-11 17-3,11-17 13,-5 11-5,4-1 4,-2 0-11,2-1-6,-2 1 6,1 1-10,-1-1 8,1 3-2,0-1-11,0-2 3,-1 2-7,0 0 2,1 0-3,1 2 1,-2-1-5,2-2-3,1-1-2,0 2-5,1 0 0,-1-2-2,3 0-4,-1 2 0,-1-3-2,2-1 2,0 0-10,-1-2 2,1 1-1,-1-2 2,2 2-6,1-1 3,0-2-2,0 2-1,2-3-6,-1 0 7,1 0-6,0-1 0,-7-2-8,14 0 9,-6 0 1,-8 0 3,18-4-13,-9-1 6,1 0 3,-1 0 0,0-3-3,-1 1-1,1 1-1,0-2-2,0 1 3,-1-1-8,-1-1 3,1 1 4,-1-1 1,-2-1-3,3 0-2,-3 1 2,-2-3 1,-1 1 4,1-2-3,-2 0 3,-1 1 3,1 1 3,-1-1 1,0-3 1,-1 0 0,-1 2 1,-1 1-1,0-2 0,-2 2 6,1 2 0,-1-1 1,0 1 3,0 0 0,-1-1 0,1 3-2,-3-1-4,2 1-1,-1 0 2,2 4-2,1-1-2,4 5-3,-11-8 1,6 4-1,5 4-6,-11-3 0,11 3-5,-10-2 5,10 2-9,-13 2-5,13-2-5,-10 3-3,5 2-14,-1 0-7,-2 0-7,3 0-17,0 4-7,-2-1-15,2 1-19,0 0-20,1-1-14,0 4-20,-2-2-83,1 1-261,-3 4 116</inkml:trace>
  <inkml:trace contextRef="#ctx0" brushRef="#br0" timeOffset="103205.0781">9193 10568 71,'0'0'180,"0"0"-9,8 7-4,-8-7-8,5 10-14,-2-3 0,-3-7-14,1 12-11,-1-12-16,-4 19-5,3-9-8,-3 0-7,0 2-11,-2-2-9,1 5-16,-1-6-14,0 3-18,1-3-35,0 1-19,-1-1-32,-2-2-19,8-7-38,-11 11-134,5-5-281,1-1 126</inkml:trace>
  <inkml:trace contextRef="#ctx0" brushRef="#br0" timeOffset="104056.6406">9287 10324 103,'0'0'130,"0"0"-5,1-10-15,-1 10-2,-1-8-6,1 8-4,0 0-3,0-14-6,0 14-8,0-10-8,0 10-6,1-9-8,2 4 3,-3 5-7,2-12-4,1 4-1,-1 1-3,-2 7-6,4-11-5,0 5 2,-2 0-6,2 0-4,0 0-5,1-3 2,0 5-11,1-1 3,-6 5-1,8-9-1,-4 5-3,-4 4 5,9-9 1,-4 5 1,3 2-3,-3-1 0,3 2 1,0-1-2,-8 2-6,13-1 4,-13 1-5,17 1 3,-8 2-4,-3-1 0,5 0-3,-2 1 2,1 2-4,-4 0 3,2 0-3,1 1 3,0 1 0,-4-3 0,0 2-1,-1 2-7,-2 1 9,1-2-1,-2 1 1,1 1-6,0 1 3,-4-3 6,0 2 0,0 2 0,-2 0 0,1-1 2,-2 1-2,0 1 7,-3 2 2,1 0 1,2-2-3,-3 1 1,-1 1 8,1-2 1,1 0 0,0 0 3,-1 1-1,2-3-2,2 2-7,-1 0 0,0-3 3,0 1-2,2 0 0,1 0-5,1 1-1,-2-1 2,2-5-6,1 4 3,0-9-4,4 12-1,-3-4 0,3-3 2,0 1-5,2 0-2,0 0 5,0-3-10,4 3-4,0-3 5,-4 0-5,6 1-2,-2-4-3,-2-1-4,-8 1 3,19-3-6,-8-2-2,0 4 6,-1-2 0,-2 0 2,2-2-1,-4 1-1,-1-1 4,-1-1 3,0 1-2,0 1 6,-2-3 4,-2 7 7,2-11-3,-2 3 7,0 8 13,-5-17 1,2 8 4,-1-1 2,-1 0-6,-2 0 5,-1 1-3,-1-1 3,-2 0 1,0-2 8,-1 0-12,2 6 2,0-3-8,1 0 0,-1 1-2,-2 0-1,2 0-7,1 0 7,0 2-11,0-2-12,2 0-17,0 2-8,1 0-9,1 1-15,1-1-30,0 1-45,0-2-31,4 7-21,-4-11-36,3 4-110,1 7-352,0-10 156</inkml:trace>
  <inkml:trace contextRef="#ctx0" brushRef="#br0" timeOffset="104876.9531">9204 10545 21,'0'0'108,"0"0"-12,0 0-1,0 0-7,0 0-4,0 0-6,0 10-9,0-10 1,0 0-8,0 0-4,0 0-1,0 0-11,0 0-2,6 8-1,-6-8-9,0 0-3,0 0-6,0 0-2,0 0 2,0 0 0,0 0 1,0 0-10,0 0-1,0 0 3,0 0 3,0 0-4,0 0 5,0 0-9,0 0 2,0 0-1,0 0 5,0 0-4,0 0 1,0 0 0,0 0 9,0 0-8,0 0 2,0 0 1,0 0-3,0 0-3,0 0 2,0 0-3,0 0 14,0 0-7,0 0-8,-8 6-5,8-6 5,0 0-1,0 0 0,0 0-5,0 0 10,-5 4-7,5-4-3,0 0-4,0 0 4,0 0-2,0 0 2,0 0-2,0 0 1,0 0-4,0 0 3,0 0-4,0 0-1,0 0-3,0 0 7,0 0-15,0 0 11,0 0 10,3-22-13,-3 22 4,0 0-10,0 0-1,0 0-2,0 0-13,-8-4-29,8 4-5,0 0-29,0 0-21,0 0-116,0 0-243,0 0 108</inkml:trace>
  <inkml:trace contextRef="#ctx0" brushRef="#br0" timeOffset="106603.5156">9857 10372 83,'0'0'105,"0"0"-2,0 0-8,0 0 4,0 0-8,0 0-6,0 0-2,0 0-11,0 0-7,0 0-6,7 19 4,-7-19-3,4 6-7,-4-6 4,0 0-7,7 4 1,-7-4-1,0 0 2,0 0-1,7 2-5,-7-2 1,0 0-7,0 0-3,0 0-4,0 0-2,0 0-7,9-9-3,-9 9 1,0 0-7,1-8 4,-1 8-6,0 0 4,-1-12-3,1 12 1,0 0 3,-5-10-11,5 10-1,-4-7 3,4 7-1,-5-4-4,5 4-2,0 0-3,-7-3 7,7 3 2,0 0-1,0 0 4,-16 7 3,10-2 0,2 0 2,1 0-5,0 3 3,1-2-2,0-1 2,2-5-3,-3 12-2,2-7 0,1-5-1,0 10-3,0-10 0,2 7 5,-2-7-5,7 5-2,-7-5 0,8 5 3,-8-5-3,7 2 0,-7-2-8,9-1 2,-9 1 1,0 0 0,10-6-5,-10 6-6,4-6-2,-4 6 0,3-6 0,-3 6-7,2-10 3,-2 10 1,0 0 4,-2-14 0,2 14 7,-4-8-4,4 8 2,0 0 10,-5-6 2,5 6-2,-7-4 2,7 4 2,0 0 1,-13 0-2,13 0 1,0 0 3,-13 5-4,13-5-1,-8 5-5,5-1-15,3-4-22,-4 8-32,4-8-24,-5 5-37,5-5-132,-2 8-284,2-8 127</inkml:trace>
  <inkml:trace contextRef="#ctx0" brushRef="#br0" timeOffset="107759.7656">10060 10369 71,'0'0'107,"0"0"-6,0 0 0,0 0-8,0 0-1,0 0 2,0 0 7,0 0-4,0 0 0,18-16-7,-14 11-2,-1 0 2,3 0 0,-1 0-7,0-3-3,0 1-10,1 0-5,3 0-2,-1-3-5,-2 1-4,-1-1-6,2 3-1,-1-4-2,0 2-8,1 0 0,-3-3-1,1 4 1,0-1-6,0-1-1,-1 0-3,0 1-1,-2 1-5,2-1 2,-4 2 4,3-1-4,-3 8 6,1-12-1,0 6 2,-1 6-7,0 0 3,-1-11-7,1 11 1,0 0-5,0 0-2,-3-9 1,3 9-2,0 0 0,0 0-6,0 0 2,0 0 0,0 0-3,0 0 0,-15 12 1,11-6 4,4-6 3,-1 15 2,-3-5 0,3 2 4,0-2 10,-2 3-12,2 4 0,1-1 0,0 1-1,-2 0 3,2 0 0,-1 0 3,2-1 1,-2-1-4,4 0 4,-2 1-2,-1-3-4,1-1-2,-1 0-2,3 0 2,-3-1-3,1 0 11,-1-2-10,2 1-3,0-2 3,-1 0-2,1 1 1,0-2-3,-2-7 1,1 11 2,-1-4-1,3-2-4,-3-5-3,2 10 3,-2-10 0,2 8 1,-2-8-2,0 0 3,1 11-6,-1-11 5,1 6-3,-1-6-2,0 0-6,2 7-2,-2-7-8,0 0-5,0 0-15,0 0-7,0 0-11,0 0-13,0 0-27,0 8-11,0-8-24,0 0-33,0 0-44,0 0-169,0 0-402,0 0 178</inkml:trace>
  <inkml:trace contextRef="#ctx0" brushRef="#br0" timeOffset="108431.6406">10319 10198 29,'0'0'131,"-1"12"1,0-7-5,1-5-9,0 16 6,0-8-5,1 1-7,0 0 3,-1 3-16,2-1 4,0 0-6,-1-2-3,2 3 3,0 1-2,-1-2-11,1 1-5,2 0-7,0 0-4,-1-3-9,1 1-5,1 2-7,-1-4-3,3 1 2,-2 1-7,1-3-8,-1 0-2,0-1-1,-2 1-3,3 0 0,-2-3 0,0 2-6,0-4 2,0 2 3,-1 1-5,-4-5 1,10 4-2,-6-1 0,-4-3 2,8 1-2,-8-1-5,10 2-2,-10-2 3,10 1-6,-10-1 1,10-3 1,-10 3 0,12-4 1,-6 0 8,-2 0 1,3-1 0,-1 2 9,-1-4-6,-1 2-1,1-5 0,0 3 0,-1 0 2,0-2 0,2-1 3,-3-2-3,0 1-3,0 1 4,0-3 0,0 1-1,0 0 1,-2-5-2,2 0-3,-3 0-3,0 1 3,0 0 0,-3 2-1,2 2 1,0-1 0,-1 0 0,-1 1 2,0 0-6,-1-1 3,2 4-2,-4 0 5,0-2-3,1 5 0,0 1-5,-2-1-2,2 3-1,-2-1-5,0 0 4,7 4-5,-12-4-2,3 4-7,9 0-3,-13 0 0,4 3-7,0-2-9,1 4-2,1-1-4,1-1 1,-1 3-11,1-1-8,0 0-5,1 4-9,0-1-7,0 1-14,0-4-11,2 2-7,1 1-20,-1 2-18,2-3-28,-2-2 6,3-5-21,-1 12-142,0-5-350,1-7 156</inkml:trace>
  <inkml:trace contextRef="#ctx0" brushRef="#br0" timeOffset="109072.2656">10692 10188 104,'0'0'154,"0"0"-2,0 0-8,0 0-7,0 0-5,0 0-3,-9 26-3,9-21-7,-2 6-9,1-2 2,-1 1-9,2 1-2,-1 1-2,1 1-10,1-4-4,-1 4-8,3-3-9,-1 3-3,4 2-4,-5-5-9,1 2-4,2 0-5,1-2-3,0 2-4,2-2-4,-2-2-1,1 1-3,2-1 1,-2 0-4,2-2-3,-3 0 0,0-3-4,3 2-4,-2-2 3,3 1-1,-4-2-1,-5-2-2,14-2 3,-5 0-6,0-1 5,1 1-2,1-2 0,-2-2 3,-4 1 0,5 0-4,-5-4 3,3 1-8,0-1 7,0 1 0,-2-1 3,-1-2 0,0 1 5,1-5 7,-1 3 2,-1-2-1,1-2 5,-3 0 6,-1 0 2,-1-1-1,0 1 7,-1 1-6,-1 2 8,0 1 2,-1-3-1,-2 0-1,-1 3-7,1 2 11,-2 0-5,2-2-3,-1 4-7,-3 0 7,1 0-7,-1 3-6,-1-2-4,0 5-6,-1-1-3,-1 1-3,0 2-12,0 2-12,-1 2-13,0 0-14,-2 3-17,3-1-17,-3 2-19,3 4-20,-1 1-27,2-2-36,2 2-58,1-2-16,-1-1-216,2 5-497,-1-1 220</inkml:trace>
  <inkml:trace contextRef="#ctx0" brushRef="#br0" timeOffset="110376.9531">11198 10282 33,'0'0'93,"0"0"16,-9 0-16,9 0-5,0 0-4,0 0-1,0 0-8,0 0 0,0 0-3,0 0 2,0 0-4,0 0-4,0 0 1,0 0 0,0 0-3,0 0-2,0 0-3,0 0-1,0 0 10,0 0-13,0 0 5,0 0-4,0 0 2,0 0-3,0 0 1,0 0 13,0 0 2,22 5-6,-13-3 2,1-2-4,2 1-4,2 0-1,-1 0-4,5 1-2,0-2-3,1 0-1,1 0 2,-1 0-10,-1 3-3,-5-3-6,1 0 2,3 0-2,-3 0 0,-3-1-7,1 1 0,-2-2 0,-10 2-8,13 0 1,-6 0 0,-7 0-2,9 0-2,-9 0 6,0 0-9,9 0-2,-9 0 4,0 0-6,0 0-10,0 0-9,9 0-13,-9 0-20,0 0-22,0 0-13,0 0-28,0 0-19,0 0-36,0 0-23,0 0-162,0 0-376,0 0 167</inkml:trace>
  <inkml:trace contextRef="#ctx0" brushRef="#br0" timeOffset="111548.8281">11925 10166 88,'0'0'109,"0"0"-8,3-9-7,-3 9-2,0-8-16,0 8 14,0 0 3,0-9-7,0 9-5,-4-8 1,4 8-12,-5-8-4,0 2-5,5 6 3,-8-11 0,5 7 1,3 4-5,-10-8 2,5 6-4,5 2-6,-10-4-2,4 1 0,6 3-6,-14 0-1,14 0 0,-16 3 2,10-2-6,0 3 6,-4 3-4,1-2 4,-1 1 3,3 2-1,-1 0 1,1 1-2,-1 1-2,1-1-1,1 1 1,2 2-6,-1 0-1,3 0-5,-2 4 2,1-4-7,3 1 3,0 0-6,3-4 1,-1 3-5,1-2 3,5 0-8,-2-1 2,3-3-4,0 0 0,0 0-6,1-4-3,0 2-7,-2-3-7,5 1-8,-3-2-8,-1-2-8,0 0-3,1-1-11,-1 1-6,0-5-8,0 1-7,-4 2-8,3-4 4,0 0-1,-2-1-7,-1 2 2,0-3 2,-1 2 1,1-1-6,-2 0 13,1 0 13,-1 1-1,0 0 7,-2-3-1,0 4 4,0 0 1,-1 7 12,0-11 2,0 11 5,0-10 8,0 10-9,0 0 10,0 0 4,0 0 9,0 0 7,0 0 10,0 0-4,0 0 8,0 0 4,-11 21 7,9-13-3,-1 2 4,3 2 2,0 0 4,0 4 4,0-5 10,3 6 2,-3-5 7,0 4 1,4 0 1,-2 3 2,0-4 0,1 1 1,-1 0-5,1-4-3,0-1-4,-1 1-1,-1 0-1,-1 0-5,0 0-4,0-4 7,-2 2 0,-1-4-2,2 2 1,-2-3 3,3-5 0,-7 10-3,3-6 0,-2-1-1,6-3-3,-16 8 1,6-7 0,1 2-4,-1-3-3,-3 0 1,3 2 0,-3-4-8,0 2-1,4 0-3,-2-3-3,-1 3 1,1-1-5,-1 1 3,12 0-4,-14-3-4,7 2 2,7 1 8,-13-2-13,13 2 0,-9-2-4,9 2-1,-8-3-1,8 3-2,0 0-10,-10 0 0,10 0-10,0 0-6,0 0-16,0 0-17,0 0-22,0 0-16,0 0-31,0 0-22,0 0-32,0 0-44,0 0-135,0 0-389,0 0 172</inkml:trace>
  <inkml:trace contextRef="#ctx0" brushRef="#br0" timeOffset="112392.5781">12172 10149 48,'0'0'118,"0"0"1,7-5-9,-7 5 1,5-7-4,-5 7 8,6-7-4,-6 7 1,5-3-2,-5 3 0,0 0 0,5-5-11,-5 5-7,0 0-2,0 0-2,0 0-1,0 0 3,0 0 2,5 17-4,-3-9-3,-2-8-6,-2 17-4,2-5-6,-1 1-5,-2-1-5,3 5-8,-1-5-3,1-1-4,0 1-1,-1 0-9,1 0-1,0-3-4,0 1-4,-1 0-1,1-10-3,0 11-6,0-4 5,0-7-4,-2 7-1,2-7-4,0 0 1,0 12-1,0-12-1,0 0 1,0 0-6,0 0-6,0 0 2,0 0-5,0 0 3,0 0-6,0 0 0,0 0-6,0 0 4,0 0-9,0 0 0,8-29 0,-4 23-6,-1 1-2,0-2 3,4 2-6,-4-4 3,3 5-4,1-4-1,-2 3 3,1 2 3,0-2-3,-1 1 3,0 0 3,-5 4-2,13-4 3,-7 3 7,-6 1-4,14 0 6,-6 1-7,-8-1-3,14 6 8,-8-1-7,1-3 10,2 5 2,-4 0-2,3 1 3,-2 3-2,-1-2 0,-1 2 2,2 1 2,-2-4-2,-1 4 7,-1-3 1,1 2 5,1 0-1,-3 0 5,2-2 6,-3 0 6,-2 1-1,4-3 2,-4 3 5,0 0 6,-1-3 3,-1 4 9,2-5 0,-2 1 9,-1-2-5,0 0 7,0 0-4,-1 1 0,-1-2-5,0 0 3,0-2-2,-1 1-3,2-1 0,-1 3-1,0-3-6,7-2 0,-13 4-5,6-4 0,7 0 4,-14 1-12,9 2 1,5-3 6,-13-3-15,13 3 2,-11 0-6,11 0 0,-9 0 0,9 0-7,0 0 3,-12-1 8,12 1-10,0 0-2,-10-1-10,10 1-7,0 0 2,0 0-15,0 0-7,0 0-8,-10-2-13,10 2-13,0 0-22,0 0-16,0 0-19,0 0-9,0 0-39,0 0-19,0 0-14,-5-5-165,5 5-398,0 0 177</inkml:trace>
  <inkml:trace contextRef="#ctx0" brushRef="#br0" timeOffset="112837.8906">12228 10118 103,'0'0'138,"0"0"12,0 0-12,0 0 2,0 0 1,0 0-3,0 0-8,0 0 6,13-11 0,-13 11-7,10-1-3,-10 1 0,12 0-5,-12 0-10,19 0-3,-7-3-6,-1 3-10,4 0-8,1-2-9,3 2-9,-6-2-5,2 1-8,3-2-3,-5 2-4,-3 1-18,1-3-4,-2 2-9,0 1-17,0-1-11,-9 1-20,14 0-26,-14 0-15,9-3-16,-9 3-30,0 0-37,12 0-23,-12 0-161,0 0-367,0 0 163</inkml:trace>
  <inkml:trace contextRef="#ctx0" brushRef="#br0" timeOffset="113330.0781">12645 10222 67,'0'0'186,"0"0"-11,-8 2-9,8-2-10,0 0 2,0 0 8,0 0-10,0 0-6,0 0-2,25 5-10,-15-5-15,2-2-4,7 1-19,-2 1-5,2-2-13,1 0-5,-1 2-11,0-3-4,-2 2-9,2-3-7,-3 4-16,0-2-22,-5 0-19,2 2-25,-3-3-29,1 3-37,-4-1-32,-7 1-32,13-1-170,-13 1-363,0 0 160</inkml:trace>
  <inkml:trace contextRef="#ctx0" brushRef="#br0" timeOffset="113603.5156">12677 10374 86,'0'0'183,"7"2"-2,1-1-3,-8-1-4,18-1 1,-8-1-4,2 2-7,2-2 4,-1 2-10,6-3-8,0 2-7,0-2-1,-1 1-18,1 1-10,0-1-11,2 2-7,-8-3-15,4 3-7,-5-2-19,-2 2-14,2 0-27,-5-2-24,-7 2-24,12 0-28,-12 0-26,10 0-35,-10 0-38,8-1-41,-8 1-148,0 0-378,0 0 168</inkml:trace>
  <inkml:trace contextRef="#ctx0" brushRef="#br0" timeOffset="116478.5156">21541 10161 28,'0'0'116,"-9"-1"-7,9 1 1,0 0-6,0 0-5,0 0-9,0 0 8,0 0-9,0 0-6,0 0-1,-7-2-12,7 2-6,0 0-8,0 0-3,0 0 0,0 0-2,0 0 4,0 0 7,0 0 0,0 0 0,0 0-6,28 0 1,-19 0 0,2 0-2,2 1-2,1-1-1,0-1 0,5 0-7,0 1-4,2 1 1,-1-1-3,-3-1-7,3 1-5,-2 1 2,0-1-4,-5 0 3,-2 0-10,-3 0 2,4 1-2,-5 0-3,-7-1-2,12 1 0,-6 0 0,-6-1-1,0 0 2,11 0-4,-11 0-5,0 0 1,0 0 2,8 2-8,-8-2-7,0 0-15,0 0-12,0 0-18,0 0-23,9 0-21,-9 0-24,0 0-44,0 0-150,0 0-340,0 0 151</inkml:trace>
  <inkml:trace contextRef="#ctx0" brushRef="#br0" timeOffset="117166.0156">22087 10174 66,'0'0'109,"0"0"-8,-4-8-5,4 8 1,0 0-8,2-10 3,-2 10 5,6-9-9,-6 9 5,6-8-4,-2 4-5,0-4-7,1-1-9,2 2-5,-1-1-4,0 0-6,-1-1-2,0 0-10,0 1 0,2 1-8,-4 1-1,3-3-4,-2 1 3,-1 2-9,1-1 1,1 2-7,-2-2 3,-1 2-4,-2 5 4,4-12-6,-3 9 7,-1 3-1,3-9 2,-3 9-3,0 0 0,3-6 3,-3 6-1,0 0-5,0 0 1,0 0-3,0 0 5,0 0-1,0 0 9,0 0 7,0 0 8,0 0 2,-19 15 0,15-8 3,1 3 4,1 2 9,-1-1 0,2 1-1,-1 2-4,0 3 0,-1 1-4,1-3-5,0 2-5,-3 0 2,3-1-2,1-2 0,1 2-3,-2-4 1,2 0-7,0 4-7,0-5-3,0 1-1,2-2-3,-4 0-3,4 2-3,-2-6 4,1 0-1,-1-6-4,1 12-1,-1-12 3,0 12-6,0-12-1,0 5-7,0-5-5,1 8-7,-1-8-9,0 0-11,0 0-10,0 9-14,0-9-14,0 0-26,0 0-32,0 0-18,0 0-26,0 0-25,0 0-156,0 0-383,0 0 170</inkml:trace>
  <inkml:trace contextRef="#ctx0" brushRef="#br0" timeOffset="117666.0156">22353 10045 64,'-12'19'139,"11"-14"5,-2 3-4,3-8-9,-2 17 0,2-8 0,-2 1-4,1 1 1,1 0-4,0 1-5,-1 0-8,2 2-3,-1-3-5,1 1-10,1 2-11,-1-2-6,1-2-7,2 1-7,0-1-2,1 0-7,2 0-5,-2-1-3,1 1-8,2-3 0,-3-2-3,5 1-3,-2-2-3,0-1 0,-1-1-6,2 0-2,-9-2 0,18-3-6,-7 1 0,1-2-4,-2 0-2,2-1-5,-1-2 3,-2 0-3,4-2-3,-4-1 1,4-2-1,-7 3 3,3-1-1,-2-2-1,-2 2 1,2-1-1,-2-5-2,-1 4-1,0-6 5,-3 5 0,1 2 1,-2-2-1,-2-4 3,0 0 3,-1 2-6,-1 3 7,0-3 0,-2 4-2,0 1 2,-2-4-6,0 6 3,1 0-3,-3 1-1,1 0-1,-3 4-1,1-1-1,-1 3-11,-1 2-7,2-1-12,-1 3-20,0 0 1,0 5-18,-2-3-7,4 2-22,-3 4-18,3-4-16,2 3-30,0-1-27,2-1-99,-2 1-309,3-4 136</inkml:trace>
  <inkml:trace contextRef="#ctx0" brushRef="#br0" timeOffset="118189.4531">22648 9755 112,'0'0'122,"0"0"-12,0 0-9,0 0 5,0 0 8,0 0-10,18 14 12,-13-9-4,0 3 8,1 0 6,2 1-2,2 4-8,-3-2-16,-1 6 5,5-1 1,-3 1-8,5 5-8,-3-7-9,2 11-5,-2-1-8,-1 0-3,0 0-9,-3 0-4,-2-5-3,0-2-3,-2 1-4,2 0 0,-4 0-1,1 0-5,-2-1 2,-4 0-3,0 2 4,0-2-6,0-2 0,-2 2 1,0 1-4,-1-2-2,-1-1-3,1 0 1,-3 0-6,1-3-3,-1 4-6,-1-5-10,4-3-6,-2 3-11,0-2-17,1-2-18,0-1-25,-1 2-35,-1-2-36,5-4-28,-2 2-41,-5 0-147,7-3-393,-2-1 174</inkml:trace>
  <inkml:trace contextRef="#ctx0" brushRef="#br0" timeOffset="118884.7656">21562 9876 64,'-7'9'127,"3"1"-3,-1 1 0,-1 0 0,0 3 8,0 3-19,1-5 2,1 3-3,-1 2-13,-1 2-3,-2-2 0,3 0-4,-1 1-7,1 0-4,2 0 0,-3 1 6,2-1-9,0 6 10,2-5-3,-1 0-8,2 2-1,1-1-5,4 4-5,-3-5-4,0 0-4,6 6-8,-1-5-1,1 3-4,1-6-4,1 0-8,3 2 0,2 1-2,-3-4-3,2-1-5,-3-3-2,3 1-1,0-1-5,-3-3-2,0 1-6,-1-3-10,-1 0-9,2-1-21,-2 0-18,-2-3-23,1 1-14,-1-1-26,-6-3-32,9 3-43,-9-3-163,6 1-382,-6-1 169</inkml:trace>
  <inkml:trace contextRef="#ctx0" brushRef="#br0" timeOffset="119817.3828">22809 9569 75,'5'-5'84,"-5"5"-7,6-3-7,-6 3-7,7-7 8,-7 7-11,5-5-17,-5 5 10,10-5 7,-4 5-6,-6 0 7,11-5-4,-6 3 0,-5 2-2,0 0-3,12 3-5,-12-3 0,7 4-4,-7-4-1,6 6-1,-3 0 3,-3-6-4,2 10-7,-2-10 3,0 12-5,-1-5-3,-1 1 2,0 1-1,0-1-2,-2 1-3,-1 1-1,-5-3-6,4 2 7,-1-1-1,2-3-3,-4 2-4,1-2-2,2 2 2,0-2 0,0-1 0,0 0-6,1 0 1,5-4 3,-8 7-8,4-2 2,4-5-3,-8 5 0,4-2 7,4-3-2,-7 4-3,7-4-3,0 0 4,-5 7 2,5-7-4,0 0-1,0 0-7,0 0 11,0 0-2,13 6 8,-7-3-2,-6-3-1,13 2 3,-5 0 3,2 0 9,-3-2-10,5 2-3,-2-1 4,-4 1-7,2-1 1,0 0-1,-1 2 1,-7-3-3,13 3 6,-8-1-5,-5-2-6,12 2-11,-7 1-10,-5-3-16,6 2-13,-6-2-22,8 1-10,-8-1-17,0 0-3,8 4-19,-8-4-9,0 0-108,6 2-253,-6-2 112</inkml:trace>
  <inkml:trace contextRef="#ctx0" brushRef="#br0" timeOffset="120301.7578">23013 10028 76,'0'0'152,"0"0"-6,0 0-5,0 0 2,0 0-5,0 0 4,0 0-2,0 0-2,0 0 0,34-2-9,-22 2-6,1 0-8,5-1-12,-1 2-10,2-1-11,-1 0-6,1 0-19,0-2-19,-6 3-30,1-1-33,0 1-32,-3-1-37,1 0-32,-2 0-41,-4 2-119,-6-2-308,8 3 137</inkml:trace>
  <inkml:trace contextRef="#ctx0" brushRef="#br0" timeOffset="120512.6953">23027 10174 59,'0'0'154,"0"0"-5,0 0-12,8 9-1,-8-9-15,14 2-5,-4-1-4,0 1 1,3-4-9,1 4-7,-2-2-13,2-2-1,-3 4-15,3-2-13,-3 1-14,-1 0-35,1-2-56,-3 2-32,-8-1-51,13-2-96,-4 3-247,-9-1 110</inkml:trace>
  <inkml:trace contextRef="#ctx0" brushRef="#br0" timeOffset="121036.1328">23592 10132 88,'0'0'151,"-6"-2"-17,6 2-3,0 0-10,0 0-12,0 0 1,0 0 4,0 0-3,0 0-1,0 0-3,24-2-10,-18-1 1,-6 3-8,18-2 0,-1 1-6,-7-1-3,3 2-10,-2-1-1,2 0-12,-1 1-3,-2-3-9,3 3-3,-3-2-7,-2 1 0,3 0-4,-11 1-8,13 0-13,-13 0-16,14 0-15,-14 0-18,9 0-26,-9 0-25,8 0-30,-8 0-16,0 0-33,0 0-111,0 0-302,6-3 135</inkml:trace>
  <inkml:trace contextRef="#ctx0" brushRef="#br0" timeOffset="121668.9453">23919 10122 81,'0'0'150,"0"0"-6,0 0-15,0 0-16,0 0-5,0 0-7,0 0-7,0 0-9,0 0-1,13-21-5,-7 17-11,-1-2 2,2 4-7,-1-2-13,1-4-2,-1 3-5,2-2 1,-2 2-6,1-4 0,-2 4-4,2-2-1,0 2-4,-2-1-4,0-1 3,-1 0 3,2-3-6,-2 3-2,2-1-3,-3 4-7,2-3 3,-2-1-1,-1 3-3,2 0-1,-4 5 0,5-9-1,-5 9-1,5-8 3,-5 8 5,3-7-8,-3 7 4,2-5-1,-2 5 1,0 0-5,0 0 3,0 0-9,0-9 1,0 9 3,0 0 1,0 0-1,0 0-3,0 0-1,0 0 5,0 0 6,0 0 0,0 0-6,0 0 10,-15 23 9,12-15 3,0 2 6,0 2 8,-1 4 1,-1 0 0,2-5 2,0 9-4,-1 5 4,-2-2-1,0 2-6,2-7-5,1 0-2,0 3-4,2-1 0,-1-1-2,0 0 1,2-1-2,-1-2 1,1-3-6,0-1 5,0 0-7,1-2 2,-1-1 0,0-2-4,0-7-2,2 12-1,0-7-1,-2-5 1,1 8-5,-1-8-5,1 7-7,-1-7-6,0 0-9,3 7-17,-3-7-24,0 0-30,0 0-26,0 0-35,0 0-31,0 0-28,15-14-145,-11 9-383,-1-2 170</inkml:trace>
  <inkml:trace contextRef="#ctx0" brushRef="#br0" timeOffset="122161.1328">24258 9963 122,'0'0'144,"-7"22"-2,5-16-5,-2 2-1,1 1-9,-1 2-2,0 1 0,0 2-12,1 1-3,1-1-6,-2-2-11,2 0 0,0 0-10,2 3-5,-1-3-6,2 0-7,1-1-1,1 2-4,-2-3-6,3-1-6,1 0-6,-1 0-4,1 0 2,3-2-7,-3-2 1,0-2-3,2 2-6,1-4-1,0 0-3,0 2 3,3-3-4,-11 0-2,17-3 2,-7 1-8,2-2 2,-2 0-4,0-3 3,0 2-4,1 0 1,-2-2-1,-1 0 2,-1-1 3,1-1-5,-2-1 8,1-2 8,-3 0 1,0-2 6,0-2 3,-1 0 1,-2 2-6,-1 1 5,0-3 0,-1 3 3,-1 1-6,-2 1-2,-2-4 2,2 3 2,-6-3-6,2 5-5,1 0 0,-1 1-2,-2 1-3,0 2 0,-2 2-3,1-1-5,0-1 0,-1 6-2,0 0-7,0 0-7,0 2-4,-1 1-10,-2 4-10,-1 2-23,1 3-30,2-1-13,3-1-11,0 2-21,3-2-29,1 1-30,1 1-28,-1-1-135,2 0-378,2 1 167</inkml:trace>
  <inkml:trace contextRef="#ctx0" brushRef="#br0" timeOffset="122684.5703">24685 10141 26,'0'0'163,"0"0"-11,0 0 1,0 0-12,0 0-5,2 6-8,-2-6-14,0 0-7,0 0-11,0 0-9,0 0-10,0 0-5,0 0-5,0 0-7,0 0 2,0 0-6,0 0 4,0 0 0,0 0 1,0 0-10,0 0-10,0 0 2,0 0-7,0 0-4,0 0-3,0 0-5,0 0-6,0 0-2,5-16-2,-5 16 0,4-7-10,-4 7 1,3-9 0,-3 9 2,1-5-4,-1 5-2,0 0 1,0 0-1,0-9-5,0 9 4,0 0 3,0 0 7,0 0 0,0 0 2,0 0-1,-18 2 1,18-2-4,0 0 0,-8 8-2,8-8 1,-4 7 2,4-7-7,0 0-8,0 0-9,-2 6-10,2-6-17,0 0-28,0 0-55,0 0-45,0 0-142,17 3-336,-17-3 150</inkml:trace>
  <inkml:trace contextRef="#ctx0" brushRef="#br0" timeOffset="123645.5078">24969 9719 18,'-17'14'117,"13"-8"-3,0 0-8,0 0 12,0 0-14,-1 4 1,1-1-5,-1 4-1,1-3 11,1 3-4,-3-1-7,0 4-4,2-5 0,-1 6 3,1 1 0,-1 1-2,-1 5-5,2-5-2,-1 5 0,1 1-8,2-6-3,-1 1-6,4-1-4,-2 0-3,2 0-5,2-1-8,-1 1-2,1-2-2,1 2-6,-2-2-4,5-3-1,-4 2-3,1 0 0,2-2-4,-3-1-2,3-4-5,0 3-2,-1-4 0,1 1-4,-2 0-5,0-3 4,1-1-2,0 2-5,0-3-1,-1 0-1,0 0-8,-4-4-6,5 6-6,-5-6-1,0 0-20,5 4-25,-5-4-23,0 0-27,0 0-38,0 0-25,0 0-39,0 0-134,0 0-372,-2-22 166</inkml:trace>
  <inkml:trace contextRef="#ctx0" brushRef="#br0" timeOffset="124051.7578">25053 10084 53,'0'0'145,"0"0"8,0 0 1,0 0-1,0 0-1,23 6-10,-13-5 0,3-1-5,-2 3-3,4-3-16,-2 1-4,1 1-11,-1-2-2,1 0-10,0 1-7,-2-2-9,-1 1-10,-3 0-3,0-2-8,3 1-17,-11 1-24,13 1-37,-7-1-31,-6 0-37,12-1-35,-12 1-38,0 0-139,6-4-328,-6 4 145</inkml:trace>
  <inkml:trace contextRef="#ctx0" brushRef="#br0" timeOffset="124559.5703">25410 10086 24,'7'-2'136,"-2"-2"0,1-2-21,3 1-10,-1 0-4,-3 1-5,4-3-17,1 1 4,-2-1-10,2-2 11,-2 3-9,-1-2-13,1 2 7,0-5-14,-1 2-3,0-2-4,-2 0-5,0 2-8,1 0 0,-1-2-7,-1 1-2,2-1 2,-4 2-6,-1 4 1,-1 5 0,3-12 5,-3 12-5,0-8 1,0 8-10,0 0-1,0 0-2,0 0 4,0 0-4,0 0 2,0 0-2,0 0 4,0 0 7,0 0 3,-17 20 3,12-10 5,0 2 7,1 4-1,-1 1 3,0 0 6,0 0-1,1 0-1,1-2 4,0 5-1,0-2-1,2-1 0,0 1 0,-2 1-7,2-2 2,-1-2-8,1 1 1,1-4-3,-1 0 1,0-1-8,2 1 1,-2-1-4,1-1 3,0-4-7,0-6 2,0 13-3,0-13-4,0 12 1,0-12-4,-2 8-10,2-8-8,2 6-7,-2-6-15,0 0-19,0 0-19,0 0-28,0 0-38,0 0-37,0 0-31,0 0-150,0 0-381,11-19 168</inkml:trace>
  <inkml:trace contextRef="#ctx0" brushRef="#br0" timeOffset="125004.8828">25698 9997 22,'-5'10'167,"2"0"-7,1 1-11,-1 0-12,2 0-9,0-1-10,1 2-7,0 1-6,0-1-8,0-1-4,2 1-8,1 0-14,-1 0 7,2-2-18,4 0-6,-3-1-6,1-1 2,-1 1-10,2-1 0,2-1-6,-3-2 2,4-3-7,0 1-3,2 0-4,0-3 2,-1 0-7,2-3-1,0 0 1,2-4-6,-5 2 4,3-2-3,-4-1-3,5-3 2,-4-3 3,-2 1 2,-2 1 5,2-3 4,-4 5 0,1-9 7,-3 2 9,0-1 2,-4 1-1,0 1 0,-1 0 1,1 3 4,-2-2-1,0 5-5,-2-1-4,1 2-3,-3-1 2,0 5-7,-2 0-7,1-2-4,-1 4-7,-2-1-9,1 3-11,-3 0-5,2 2-6,-1 0-9,1 3-9,0-1-7,-2 7-17,0-2-18,4 1-13,-2 2-20,3-1-23,2 0-32,-3 4-158,1 1-352,1 1 156</inkml:trace>
  <inkml:trace contextRef="#ctx0" brushRef="#br0" timeOffset="125786.1328">25988 9769 91,'4'12'128,"-4"-12"0,2 8-5,1-2 6,-2 2-1,4 1-6,-2 1 1,1 4-6,0 1-1,1 2-9,0 0 2,0 3-1,1 5-10,-1-2-11,1 3-8,-1-1-6,-4-5-10,2-1 1,-1 0-10,2 0-1,-4 1-5,0-1-5,-3 0-3,2 0-2,0-1-4,-2 1 0,-2-2-7,3 1 2,-2-1-2,-2-3-7,-1 3 1,-1-3-1,2 1 0,-2-4-5,3 0-2,-4 3 2,3-4-6,-2-1 4,2 1 0,-2-2-4,2-2 0,-1 2-8,3-3-9,0 1-9,-2-1-9,6-5-15,-6 8-7,6-8-13,-4 4-33,4-4-30,0 0-28,0 0-30,0 0-126,0 0-333,0 0 148</inkml:trace>
  <inkml:trace contextRef="#ctx0" brushRef="#br0" timeOffset="126114.2578">26320 10039 144,'0'0'161,"4"1"-8,5-2-19,4 1-3,0-1-15,-1 1-10,2-3-12,2 2-4,-3 1-9,0 0-22,2 0-30,-5 0-34,3 0-41,-3 0-40,-2 0-108,-8 0-210,11 1 93</inkml:trace>
  <inkml:trace contextRef="#ctx0" brushRef="#br0" timeOffset="126317.3828">26299 10147 138,'0'0'162,"11"6"-8,-3-5-14,-8-1-10,21 0-8,-8-1-6,5-1-12,-1 2-8,1 0-4,0-1-12,-1-2-11,-4 3-15,0 0-28,-2 0-26,0 0-36,-1-1-46,-4-1-50,-6 2-74,11 0-223,-11 0 99</inkml:trace>
  <inkml:trace contextRef="#ctx0" brushRef="#br0" timeOffset="126918.9453">26756 10129 124,'5'-2'140,"-5"2"-12,8-7-1,-3 5-5,-5 2-11,10-7-2,-6 3-5,1 0-6,-5 4-7,9-9-10,-5 4-6,0 1 1,0-1-12,-4 5-9,8-8-4,-4 3-1,0 0-5,-1-1-6,-3 6-1,7-16 2,-4 10-12,2-3 1,0-2-2,0 3 1,0-4-9,0 0-4,1 3 1,-2-3-4,0 2 0,2-6-2,-4 5 2,2 2-1,0 0-5,-2-1 1,1 4-3,-2-1-4,-1 7 9,4-9-8,-3 3 8,-1 6-2,0 0-5,5-7 2,-5 7-1,0 0-1,0 0 1,0 0 0,0 0-3,0 0 1,0 0-1,0 0-1,0 0 2,0 0 2,0 0 1,-15 22-1,11-13 4,0 1 3,1 2 4,-1-2 3,-4 6 2,4 1-2,-1 1 1,0-1 3,1 2-1,0-2 2,-1 2-4,2-1 7,0 1-2,0 0-3,1-3 4,1 2-5,-1-1 2,0 2-1,0-8-1,2 1-2,0 2-4,-1-2 0,0-2-1,1 2-1,-2-3-1,2 1 2,0-10-5,0 12 2,-1-7-1,1-5-7,-1 10-15,1-10-12,0 0-19,-1 9-4,1-9-30,0 0-18,0 0-32,0 0-28,0 0-35,0 0-98,0 0-314,0 0 139</inkml:trace>
  <inkml:trace contextRef="#ctx0" brushRef="#br0" timeOffset="127364.2578">27031 10014 115,'-3'11'154,"2"0"-7,-3 1-11,2 0-7,0 0-4,1 0-6,0-2-11,2 2-2,-2 1-2,3-1-5,1-1-8,-2 0-9,2 0-7,-2 0-4,5-3-4,-1 2-1,0-2-5,2-2-2,1 2-8,-1-4-2,0-1 0,0-1-7,0 0-5,4-2 0,2 0-1,1-2-8,-3 0 7,1-1-6,2-1-2,-1-1 3,0 0 2,-1-5-1,1-1 5,-4 2 3,-3-2 1,1 0-2,1-5 10,-2 2-1,-2-2-3,-2-1-10,-3-1 0,0-1-8,-1 2 4,0 0-4,-3 6-1,1-1 3,0 1-5,-2 1-9,-1 3 3,1-3-3,-4 5 0,2 0-5,-2 1-10,-2 0-8,2 3-7,2 1-4,8 0-6,-23 2-14,13 2-6,-2 2-8,0-1-8,-1 0-19,3 2-18,1 2-14,-1-1-19,1-1-18,1 1-27,0 1-155,1-1-359,2 1 160</inkml:trace>
  <inkml:trace contextRef="#ctx0" brushRef="#br0" timeOffset="127801.7578">27436 9941 87,'0'0'136,"-13"20"6,9-11-6,-1 2 4,1-1-9,-1 2 6,1-1-16,-2 1 1,1 5-7,1-3-10,1-2-5,1-1-6,1 0-12,1 1-3,1 0-8,0 0-5,2-3-11,-1 1 1,2 0-6,0-5-5,1 1-2,0 1-5,4-5-2,-1 3-2,1-2-7,1-1 2,0-2-4,3 0-2,-2-2-3,3-1-3,-2-2-3,0-2-2,3-3-2,-5 2-3,-1 1 6,1-2 1,-1-4 2,-1-2 2,-2 3 4,-1-6 10,-1 1 10,-1 2-3,-2-4 0,-1 7-1,-4-5 1,0 2-7,-2 2-2,0 1-2,-1 2-8,-2 2-4,-3-4-16,0 4-15,-5 2-17,1 0-19,-5 2-8,1 2-22,-1 3-22,0 0-40,1 3-22,-1-1-37,-6 5-130,-1 3-360,1 0 159</inkml:trace>
  <inkml:trace contextRef="#ctx0" brushRef="#br0" timeOffset="139497.0703">13304 10286 56,'0'0'83,"0"0"-2,0 0 2,0 0-1,0 0 0,0 0 5,0 0-8,0 0-9,0 0 0,0 0 5,0 0-5,0 0-10,0 0 6,0 0-4,0 0 0,0 0 7,0 0-3,0 0-3,0 0 3,0 0-7,0 0-2,0 0-2,0 0-4,0 0 1,0 0-7,0 0-5,0 0 0,0 0 0,0 0-3,0 0-6,0 0-2,0 0-3,0 0-2,0 0-1,0 0-3,0 0-3,0 0-3,0 0-2,0 0 0,0 0-3,0 0 6,-2-12-2,2 12 2,0 0 0,12-1-1,-6-2-6,1 1 8,-7 2-2,19-3-3,-7 3 3,-2-3-1,4 1 1,-2 0-2,6 0 5,0 2-3,-4 0-4,-3-3 3,4 3 4,-2 0 0,2-2-2,-3 2-1,0-2 0,0 4-1,-3-2-1,-1 0-1,1 0 0,-9 0-4,14 0 0,-14 0-3,9 0 2,-9 0 1,9 0 0,-9 0-8,0 0 8,0 0 0,0 0-8,9-2 7,-9 2-1,0 0-1,0 0-1,0 0 3,0 0-3,0 0 3,0 0-1,0 0-4,0 0 4,0 0 0,9 2-7,-9-2 4,0 0-4,0 0-10,0 0-8,0 0-20,0 0-18,0 0-15,0 0-20,0 0-11,0 0-15,0 0-21,0 0-11,0 0-20,0 0-95,0 0-288,0 0 128</inkml:trace>
  <inkml:trace contextRef="#ctx0" brushRef="#br0" timeOffset="141653.3203">21748 11275 19,'0'0'88,"0"0"-7,0 0-2,0 0-3,0 0-5,0 0 12,0 0-3,5-6-4,-5 6 6,0 0-1,0 0-4,0 0 1,0 0-1,0 0-3,0 0 0,0 0-8,0 0-2,0 0-6,0 0 2,0 0-4,0 0 5,0 0-6,-14 20-2,12-13 1,2-7-4,-4 11-5,1-3-4,2 1 0,0 2-1,-1-3-7,1 2 6,0 1-11,0 1 2,1-2 0,0 2-3,0 2-2,1-3-2,0 1-2,0 0-2,2-3 6,0 0-8,-1 0 0,2 2-2,-1-5 2,-1 0-3,3 2 0,1-1-3,-2-1 1,3-1-3,-2-2-1,1 1 4,1 0 0,-1-2-3,2 0-1,-8-2 2,13 0-1,-13 0-2,15-2-2,-7 1-1,2-1 1,0-2 2,-1 0 1,1-1-5,-2 2 0,1-5 0,-2 2 2,4-3 0,-4 1 0,1-2-2,-2-1 0,2 2-3,-2-1 5,1 0-5,-2-1 1,-1-1 1,1 1 2,-1 1-6,-2-2 6,-1 0-4,2 2 5,-3-1-7,1 0 5,1-1-5,-2 0 3,-3 1 0,0-4 4,2 2-4,-3 3 0,-1-1-3,0-1 2,1 2 1,-1-1-2,0 1 3,-3 1-1,2-1-1,0 0-1,-1 3-3,0-1 2,-1 1 2,2 2-1,-1 0-2,1 1-4,-4 0 0,2 3 1,8 1-2,-14 1-1,14-1 1,-14 3 0,4 1-4,1 0-6,0 1-9,0 1-4,0 3-12,2-2-10,-1 1-9,0-1-9,3 3-13,1-1-17,-1 2-12,1-3-10,1 4-10,3-3-19,-1 3-89,1-1-259,1 0 115</inkml:trace>
  <inkml:trace contextRef="#ctx0" brushRef="#br0" timeOffset="142059.5703">22100 11483 117,'-2'10'180,"2"-10"-17,-2 12-4,0-5-5,0 3-4,1-1-7,-3 0-11,0 3-9,0-1-15,2 1-3,-1-1-14,-1 0-5,2-2-11,-1 0-7,0 2-6,0-2-7,-1 0-19,0-1-16,2 0-23,-1-1-33,0-1-20,0 0-29,3-6-20,-6 10-29,6-10-134,-5 4-291,5-4 129</inkml:trace>
  <inkml:trace contextRef="#ctx0" brushRef="#br0" timeOffset="142778.3203">22254 11235 15,'0'0'108,"-2"-6"5,2 6-10,0 0-9,-3-8-6,3 8-7,0 0 5,0 0 0,1-14-2,-1 14 0,0 0-5,3-11-1,-3 11-10,3-7 1,-3 7-10,2-10-6,-2 10-6,3-7 3,-3 7-11,4-10 1,-1 5-6,-3 5-1,3-6-2,1 2-6,-4 4-3,7-8 0,-2 5-4,-1-1-3,-4 4 6,10-6-12,-6 3 2,-4 3 0,9-4-1,-9 4 2,0 0 0,12 4 0,-12-4 2,9 6-3,-6-3 3,1 1 2,-4-4-6,8 11 0,-4-7-3,0 3 4,-2 3 1,2-3 0,-3 3-3,-2-1 2,1 3 3,0-1-4,-1 1 3,-3 2 9,-1 3-2,0-2 0,-2 2 5,2-2-5,-1 1 2,-3 2 1,-1-4-1,3 3-4,2-3 6,-2 5-6,0-5-2,3 2 6,0 0-4,1-5-3,0 0 3,0 1-7,2-3 2,0 2-3,-1-2 0,2-2-2,0-7-1,0 14 3,2-7-2,0-2-1,1 1-4,-3-6 1,8 7-2,-4-3 2,1-1 0,-5-3-3,14 2-1,-8-2 0,-6 0 0,13-1-6,-13 1 6,15-6-2,-10 2-4,1 1 5,-1 0 0,1-2 0,0-3-3,-2 0 2,1 0 0,-2-1 3,1-1 0,-3 0-2,0 1 1,-1-4-1,0 3 2,-1-1-1,0-1 1,-3 0-3,-1 2 3,0-5-4,-2 5 3,2-1-1,-1-1 1,-1 2-3,1 1 5,-1-1-7,0 0-10,-1 3-4,2-1-16,-1 0-13,0 2-20,0-2-12,4 1-21,0 2-30,0-3-31,3 8-126,-3-11-312,3 11 138</inkml:trace>
  <inkml:trace contextRef="#ctx0" brushRef="#br0" timeOffset="143512.6953">22580 11340 113,'0'0'98,"0"10"0,0-10-4,0 0-10,0 0-3,0 0-9,0 0-6,0 0 1,5 9-2,-5-9-8,0 0 0,0 0-15,0 0 6,0 0-7,0 0 4,0 0-13,0 0-1,12-2 0,-12 2-3,0 0-3,0 0-5,0 0 2,7-11-8,-7 11 5,0 0 2,0 0-6,3-7 12,-3 7 6,0 0-4,0 0 13,0 0-6,0 0 4,0 0-4,0 0-3,0 0 5,0 0 4,0 0-8,0 0-3,0 0-8,0 0 0,0 0-12,0 0-11,0 0-16,0 0-41,0 0-13,0 0-28,0 0-27,0 0-125,0 0-270,0 0 119</inkml:trace>
  <inkml:trace contextRef="#ctx0" brushRef="#br0" timeOffset="144098.6328">22780 11322 85,'0'0'109,"0"0"-7,0 0 1,0 0-7,10-17 5,-7 13-13,-3 4 0,8-12-1,-5 8-3,3-5-14,2 2-13,-3 0 2,-1-2-6,1 2 1,-1 0-7,0-1-8,0 0-7,2-1-2,-3 2-2,1 0-4,-1 0 7,1 1-12,0-1-2,-4 7 5,4-9 1,-2 3 2,-2 6 0,4-8 2,-4 8-5,0 0 1,2-9 4,-2 9-15,0 0 4,0 0-2,0 0-3,0 0 9,0 0 1,0 0 12,0 0 1,0 0 5,-18 23-4,12-16 1,1 4 9,0 0 3,-3 3 4,-1 2 2,3 2-1,1-2 13,-3 1-5,3-2-2,1 1-2,0 0 2,2 0-8,0-1-1,0-3-4,-1 1 1,2-1-1,0 0-3,-1-1-3,4-1-6,-4-3-1,2-7-5,-1 17-4,2-12 0,-1-5-2,-1 14-1,1-14-9,1 7-3,-1-7-12,0 0-10,2 10-11,-2-10-19,0 0-16,0 0-30,0 0-27,0 0-32,0 0-28,0 0-42,0 0-143,0 0-391,0 0 174</inkml:trace>
  <inkml:trace contextRef="#ctx0" brushRef="#br0" timeOffset="144497.0703">22977 11269 59,'-2'10'191,"2"0"-19,-1 2-4,-2-3-15,0 4-5,2-1-11,1-1-14,-1 0-3,1 0-14,1 0-7,0-2-3,1 1-11,0-3-5,2 0-4,-3-2-8,-1-5 0,7 9-8,-3-5-3,2-2-4,2 0-3,-8-2-4,13-2 0,-13 2-9,17-6-3,-8 2-3,2-3 0,0 0-5,-1-1-5,-1-2-2,4-1-1,-4 1-1,0-4-1,1 1-6,-4 0 3,1-3-5,-3 1 2,-2 3 3,1-1-4,1 2 1,-4-1 0,-2 1-4,2 1 2,-5 0-3,2 5 0,0-1-4,3 6 4,-9-8-4,4 2-11,-3 5-12,1-1-13,7 2-15,-16 0-20,5 0-17,4 2-18,0 1-17,0-2-19,7-1-19,-12 7-22,5-3-92,3-2-297,-1 2 133</inkml:trace>
  <inkml:trace contextRef="#ctx0" brushRef="#br0" timeOffset="144918.9453">23215 11231 63,'-3'7'167,"0"-2"-6,-1 2-12,1 1-8,1 1-3,1-1-6,-1-1-10,2-7-7,3 16-13,-3-9-4,2 0-5,0 0-6,-1-1-5,4-1-6,-1 2-3,0-2-11,0 0-3,-4-5-8,7 6 2,-2-2-7,3-3-6,0 0-5,-8-1 0,14-2-5,-3 0 1,-1-1-6,-1-2-2,3 0 2,-2-2-6,3 0-2,0-3 6,-3 0 7,0 3 3,2-5 5,-3-1 2,1 0 11,-3-2-1,0 1-5,-2 2-1,-2 1-6,0 0 1,1 1 1,-3-2 1,-1-1-4,0 3-2,-1-1-4,-3 2-1,2 1-7,-3 0 0,0 2-4,-1 1-6,0 2-9,-4-2-12,0 3-17,-2 2-13,-1 3-19,0 1-22,-3 1-22,0 2-25,4-2-38,-4 3-36,1 1-181,0 0-411,0 1 183</inkml:trace>
  <inkml:trace contextRef="#ctx0" brushRef="#br0" timeOffset="145708.0078">23711 11151 74,'0'0'129,"0"0"-11,0 0-4,0 0-1,0 0-5,0 0-1,0 0-9,0 0 7,0 0-7,0 0 3,9 10 3,-3-8-2,-6-2-6,14 2-13,-2 1-3,1-3-11,-1 0-4,4 3-5,0-3-9,5 1-4,0 0-7,-4-1-6,2 0-21,0 0-29,-2 1-33,-3-1-34,-1-1-36,-2 0-27,1 1-120,-6-1-289,-6 1 128</inkml:trace>
  <inkml:trace contextRef="#ctx0" brushRef="#br0" timeOffset="145942.3828">23756 11280 12,'6'2'164,"-6"-2"-17,12 3-8,-6-2-10,3 2-17,1-2 1,2 1-11,-2-1-10,1-1-3,1 1-4,1 1-13,-2-1-5,2-1-3,-2 0-12,1 1-10,1-1-20,0 0-22,-1 0-25,2 0-19,-1-1-33,-1 0-27,-1-2-106,-2 2-226,-1-1 101</inkml:trace>
  <inkml:trace contextRef="#ctx0" brushRef="#br0" timeOffset="149278.3203">24428 11210 72,'0'0'101,"0"0"-1,0 0-4,0 0 2,0 0-3,0 0-2,0 0 0,0 0 1,0 0-1,0 0 0,0 0-8,0 0-8,0 0-9,0 0-6,0 0 2,0 0-1,0 0-2,0 0-2,0 0-5,0 0-3,0 0-6,0 0-8,-23-8 4,23 8-7,-7-5 0,7 5 0,-5-4 0,5 4 3,0 0-4,-10-6-4,10 6-4,-5-7-1,5 7-6,-6-5 2,6 5-4,-7-6 1,7 6-2,-6-4 0,6 4-4,-4-7 0,4 7 0,0 0-2,-5-7 1,5 7-4,0 0-3,-3-11 4,3 11-3,-2-5-1,2 5-2,0 0 3,0 0 3,1-13-4,-1 13-2,0-10 2,0 10-2,1-7-4,-1 7 2,2-9 0,-2 9 0,3-7 0,-3 7 0,4-8 0,-4 8 1,6-5 0,-6 5 2,10-7-4,-7 5 1,1-3 1,-4 5-3,9-3 2,-9 3-1,8-5 4,-4 1 12,-4 4-16,9 0-3,-9 0 3,9-4 2,-9 4-3,11 0 1,-11 0 0,9 1-2,-9-1 4,8 3-1,-4 1-1,-4-4 2,10 7 0,-6-4-2,-1 2 1,1 2-3,-1-2 3,1 2 2,-2 1-2,2-1 3,-2 0 1,-2 1 0,2 1 0,-4 0-1,2 2-1,-2-3-1,2 2 6,-4 1-1,2 0 0,-3-1-3,1 3 1,0-2 0,-1-1 8,1 1-5,-2-1 0,0 2 3,1-1 2,3 0-2,-2 0-4,0-1 1,1 2-2,1-2 3,-2 1-2,2-4-1,2 5-1,-2-3-1,1-2 2,1-7-2,1 14 1,-1-14-3,0 9 4,0-9-3,4 10-1,-1-4 3,-1-1 0,-2-5-5,4 7 2,-1-2 2,-3-5 0,7 4-3,-2-3 3,-5-1 2,14 3-5,-7-3 3,-7 0 1,10 0-1,-10 0-2,19-5 0,-11 1 5,-2 3-5,2-3 2,0 1-1,-1-4 1,2 2-1,0 0 0,0 0 2,-2-2-2,-4 0 0,5 0-1,-7 0 4,3-1-3,0-2 0,-5 0 1,1 10-1,-3-15 5,-2 5-4,-3 2 5,3 1-4,-1-1 2,-2-2 1,1 5 4,-2-4-2,1 2-4,-1 0 5,-1 1-3,2 1-1,-1 0-1,0 1-4,3 0-3,-1 0-3,1 0 0,6 4-1,-11-4-9,11 4-11,-8-5-15,5 0-29,3 5-18,-4-5-32,4 5-16,0 0-27,3-14-139,-3 14-327,3-8 144</inkml:trace>
  <inkml:trace contextRef="#ctx0" brushRef="#br0" timeOffset="149848.6328">24774 11194 118,'0'0'141,"-6"13"-5,3-8 1,1 2-1,-2 3-11,2 0-7,-1-1-4,0 1-7,2-1-7,2 0-9,-1 1-2,1 0-6,1-1-4,0 1-4,1-2-4,1-1-10,1 2-3,1-2-5,2-1-4,2 0-4,0-3-1,3 3-8,-2-5 4,4 2-10,-1-1-4,-2-2-1,2 0-2,4-4-2,-4 2-3,-1-3-4,0 1 5,0-1-1,-3-2-6,3 0 2,-4-2-1,-2 1 0,1-3 0,-3-2 6,-2 1 7,-2 1-1,1-4 0,-2-2-1,-1 4 0,-1 1 2,-4-4-1,0 1-2,1 3 1,-4-2-1,1 1 0,0 1-3,-1 5-1,1-3-2,0 3-7,-3 0 2,2 0-3,-2 2-1,0 4-8,1-1-5,-2 2-12,1 2-8,1 2-20,-2-2 8,1 3-14,2 2-17,-1 0-10,-1-1-29,5 2-22,1 0-22,-2 0-10,2 0-152,3-1-337,-1 2 149</inkml:trace>
  <inkml:trace contextRef="#ctx0" brushRef="#br0" timeOffset="151317.3828">25069 11384 106,'0'0'108,"0"0"1,-4-5 10,4 5 2,0 0 5,0 0 0,0 0 1,0 0-1,4-15-4,-4 15-3,4-4 2,-4 4 0,0 0-4,7-5 0,-7 5-5,0 0-5,0 0-8,5-5-4,-5 5 2,0 0 7,0 0 5,0 0 4,8 14-9,-8-14-8,0 15-5,2-5-4,-4 1-16,2-1-1,-1 2-5,-1 2-9,-2-2-7,-2 3-17,-1 0-27,-2-2-31,-2 1-49,0-2-51,-1 0-65,-1-1-69,-3-3-186,0-1-481,3-2 214</inkml:trace>
  <inkml:trace contextRef="#ctx0" brushRef="#br0" timeOffset="161581.0546">13861 10219 30,'0'0'40,"0"0"3,0 0 1,0 0-2,3-6-4,-3 6 3,0 0 1,0 0 4,0 0-3,0 0 6,0 0-6,0 0-2,4-7 9,-4 7-20,0 0 14,0 0 2,0 0-7,0 0 5,0 0-3,0 0 1,0 0-3,0 0 2,0 0 0,0 0 10,0 0-9,-2-10 6,2 10 0,0 0 0,0 0-5,0 0 1,0 0 4,0 0-2,0 0-3,0 0-4,0 0-1,0 0-8,-3-11 5,3 11 1,0 0-1,0 0-4,-4-6 0,4 6-3,0 0-4,-5-6-3,5 6 1,0 0-5,-5-9-6,5 9 2,-4-3 6,4 3-8,0 0 1,-4-8 2,4 8-6,-4-6 4,4 6-4,-3-7-1,3 7-6,-3-8 7,3 8 1,-5-8-7,5 8 3,-3-6-2,3 6-1,-2-8-1,2 8 2,-3-9 3,3 9-7,-1-10 3,1 10-2,-2-6 4,2 6-6,0 0-1,0-16 0,0 16 2,0-6-1,0 6 0,0-10 3,0 10 2,2-10-8,-2 10 5,2-7 2,-2 7-3,4-10 2,1 9 0,-5 1-4,4-9-1,-4 9 2,4-5 4,-4 5-4,6-8 1,-6 8-1,7-7 0,-5 3 3,-2 4-3,8-5 3,-8 5-2,6-7 2,-2 4 1,-4 3 1,8-5-3,-8 5 0,8-4 1,-8 4-2,10-5-4,-10 5 4,9 2 0,-9-2 1,10 0 0,-10 0-1,13 4 2,-10-1-1,-3-3 2,9 6 2,-2-2 0,-2 1-1,0 0-3,-1 0 1,0 2 4,1 3 0,-1-5-2,0 4 3,0-1-7,-1 1 4,-2-2 0,2 3-4,-2 0 5,0-1-2,1 0 2,-1 2 1,-1-5 1,0-6-5,-1 17 0,-1-10 1,1 3 1,-1-2-1,0 0 4,0 1-7,-1-1 4,-2 1-6,0 1 5,1-1 0,0-1 2,0 1 2,1 1-3,-4 0-3,4-1 4,-1-1-2,-1 1 1,1 1-2,0 0-2,0-1 0,1-2-1,-3 4 6,4-2-4,-1-1 4,0 1 2,2 0-2,0-1-5,1-8 0,2 14 8,-2-7-2,2 1 0,-2-8-2,2 11 3,0-5 1,-1 0-1,0 2 4,3-3-3,0 0 2,0 0-1,-4-5 1,6 9 3,-2-4-4,0-2 1,1 0 16,4 1 6,-3 0-2,3-2-6,-1-1 4,2 0-5,0 1-2,3-2-4,-5 0 0,1 0-3,-2 0 2,-7 0-5,17-2 1,-9 1-1,-8 1-2,13-4-2,-6 1 4,-2-1-1,0 1-9,0-2 3,3 2 5,-4-1-2,-4 4 0,6-10-5,-2 5 0,-4 5 6,4-9 0,-3 4-6,-1 5 1,0-13 2,-1 6-1,1 7 0,-4-12-2,1 6 2,0-2 4,-3 1-5,-1 0 2,-1-1 1,2 0-3,-2 1 3,-1 0-4,2 1 0,-3 0 1,-1-1 1,1 2 0,-2-1-4,2 0 5,0 1-3,1-1 2,-1 2-2,0-1 0,0 1 2,0-1-4,1-1 0,2 1 4,-2 1-3,-1 2-3,2-3 2,0 2-1,2-1 0,-2 1 3,8 3-3,-10-6-6,5 3-3,5 3-3,-12-5-6,12 5-12,-7-7-9,3 4-19,4 3-18,0 0-19,-7-5-23,7 5-21,0 0-27,-6-6-134,6 6-326,-6-3 144</inkml:trace>
  <inkml:trace contextRef="#ctx0" brushRef="#br0" timeOffset="162698.2422">14137 10024 91,'0'0'95,"0"0"-6,0 0 6,0 0-3,-2 24 3,2-24-6,2 14 1,1-4 7,-1 0-1,0 2-12,-1 2 7,2-2-1,-1 5-4,2 0-5,0 0 2,2 0-9,-1 0-4,0 0-6,3 1-2,-3-1-3,4 0 12,-1 0-6,0-2-6,-2-3-4,4 3-7,-3-5 0,0-1-6,0-1-5,1 0-3,1-2 0,2 1-3,-1-2-3,-1 0-2,-3-1-5,1-1 0,0 0-4,-7-3 0,12 4 2,-7-4-5,-5 0-1,8 2 0,-8-2 1,11-1 0,-11 1 0,0 0-6,12-3 0,-12 3 1,10-6-1,-6 3-2,-4 3 0,6-8 2,-2 4-2,0-2 3,-4 6-4,6-12-2,-2 3 3,1-1 0,-2 1-3,-1-1 1,1-2-2,-2 1 1,0-1 1,1 0-4,-2-4 2,0 4-3,-2-5 3,1 2-5,0-1 3,-1-1-3,-1 0 3,1 2 0,-5 0 1,2 0-1,-2-2 1,2 3-1,-4-3-1,2 3 0,-1 3 4,-3-1-2,1-2-2,3 5 1,-2 0 0,1-1 0,-2 2-3,2 0 1,-1 5 0,-2-3-2,4 3-4,-3-1-5,1 2 3,9 2-9,-13 2-1,13-2-8,-14 4-7,7 0-5,0 0-1,-2 0-5,3 0-8,0 1-11,-1-1-2,1 1-8,2 0-11,-1 2-1,1-2-9,-1 2-11,1-2-21,2 5-18,-4-3-96,2-1-262,2 3 116</inkml:trace>
  <inkml:trace contextRef="#ctx0" brushRef="#br0" timeOffset="163635.7422">14569 10164 30,'0'0'103,"0"0"-7,0 0-11,0 0-4,0 0-3,0 0-11,0 0 0,0 0 6,0 0 12,0 0 0,0 0-1,0 0-2,0 0 5,26-2-1,-16 1 13,4 1-8,-1-1-5,6 0 2,0-1-6,2-1-11,-1 0-4,-2 1-4,0 0-9,0 1-2,-4 1-9,-1-2 0,-2 0-7,-1 1-3,-2 1-3,-1-2-4,-7 2 0,12 0-6,-12 0-14,8-3-12,-8 3-23,0 0-10,0 0-29,0 0-27,8-1-22,-8 1-11,0 0-21,0 0-114,0 0-284,0 0 126</inkml:trace>
  <inkml:trace contextRef="#ctx0" brushRef="#br0" timeOffset="164924.8046">15129 9981 107,'-2'-13'114,"2"13"-6,0 0 2,-6-10-24,6 10-4,-3-7-5,3 7-13,-6-7 19,6 7 3,-5-5-5,5 5-4,-6-4-6,6 4-7,-6-4-10,6 4 5,0 0 6,-11-4 2,11 4-12,0 0-5,-7 0-5,7 0 4,0 0-8,-13 4 2,13-4 4,-8 5 4,3-1 10,0 4-2,1 0 3,-2-1-2,2 3 1,-1-1-9,2 3 1,-1-2-4,2 0-3,0 0-3,0-3-3,2 2-9,0 1 2,0-3-1,2 4 1,1-2-6,0-1-1,2 0-4,-3-2-1,4 1-1,1-1 1,-3 0-4,2-4 5,1 2-10,-1-3 2,3 1-5,-1-1-1,-8-1 3,18-3-1,-8 2-4,0-1 1,-2-1-7,2-1-9,-1 1-13,0-3-1,0 1-14,0-1 4,-4 1-6,-1 0-3,1-1 0,1-1-10,-2 0-7,0-1-3,-2-1-2,1 4 6,0-4 2,-1 1-3,-1 0 4,-1 8 4,2-10 12,-2 10 0,-2-9 6,2 9 3,0 0 1,0 0 4,-3-9 1,3 9-12,0 0 19,0 0-2,0 0 13,0 0 4,0 0 2,-18 17-6,13-10 21,2 4-1,-1-2 5,2 2 4,0 4 6,0-3 8,-1 2 4,4 1 4,-2 2 0,0 0 2,1-1 15,1 1-3,-1-4-2,3 3 3,-2 0-8,0 0 3,1-2-2,3 1 1,-4-5-5,0 2-3,-1-1-2,0-2 1,-1 1-7,1-2 1,-1 0-6,1-8 5,-3 13-10,1-7-3,-1 0-2,3-6 1,-6 9-7,2-6 3,-4-1-2,2 1-2,6-3-4,-18 4-2,9-4 0,0 0-4,9 0 7,-19-3-6,9 3-3,1-1 1,-3 0-1,4-2 0,1 2-2,-1-2-2,8 3 2,-13-3 1,8 1-3,5 2 1,-9-4-1,9 4 1,-7-3-2,7 3 2,0 0-3,-8-3 0,8 3 2,0 0-6,0 0 2,-5-5 5,5 5-9,0 0-6,0 0-10,0 0-6,0 0-16,0 0-16,0 0-17,0 0-25,0 0-23,0 0-21,0 0-17,0 0-37,0 0-143,0 0-374,0 0 166</inkml:trace>
  <inkml:trace contextRef="#ctx0" brushRef="#br0" timeOffset="165823.2422">15405 9898 55,'0'0'115,"0"0"-17,0 0 8,0 0-7,0 0-9,0 0 5,0 0-8,0 0 9,0 0 7,0 0-3,0 0-3,-4 26-2,4-16-1,-1 3-1,1 1-3,0 3-10,-1-1-7,2 1 3,0-2-6,-1 4-8,0-2 4,0 0-6,2-6-5,-1 2-2,0-1-4,1 1-3,-2-4-7,0-2 0,2 0-6,-2-7-5,0 13 1,0-13-4,0 10-4,0-10 3,1 5-1,-1-5-4,0 0-2,1 7-1,-1-7-3,0 0-2,0 0-2,0 0-1,0 0 3,0 0-2,0 0-4,0 0 0,0 0 1,7-20-8,-7 20 6,4-8-6,-4 8-1,6-11 2,-2 8-2,1-2 1,-1 1-1,0-3-1,2 2-4,-1 1 1,0 0 5,3 0-3,-8 4 0,9-4 0,-4 3 3,-5 1-5,12-3 4,-12 3-2,11 0 2,-5 3 0,0 1 1,-6-4-2,11 8 5,-6-4-6,0 3 1,0-1 1,0 3 2,1-2 1,0 3 1,-1 0-6,-1 0 6,0 1 0,-2 0 3,2 0-2,-1-1 1,-2 2 1,0-1 10,-1-1 1,0 1-2,0-2 1,-1 0-2,0-1 3,-2 2 4,-1-3 1,2-1 2,-2 1-1,-1-3-1,0 1-1,-6 1 1,4 1 2,-4-3-4,1 1-1,0 0 4,0-2-7,0-1 0,-1 1-3,5-2 0,6-1-1,-17 0-1,10 0-1,7 0-2,-15 0 0,15 0-4,-13-1 2,13 1 1,-12-5-2,7 4-2,5 1 1,-8-5 1,8 5-4,-6-5 1,6 5 0,0 0-3,-6-4 3,6 4 2,0 0-2,-6-3-3,6 3 2,0 0-4,0 0 1,0 0-3,0 0-5,0 0-8,0 0-15,0 0-18,0 0-13,0 0-23,0 0-9,0 0-9,0 0-15,0 0-11,0 0-20,0 0-16,0 0-140,0 0-333,0 0 149</inkml:trace>
  <inkml:trace contextRef="#ctx0" brushRef="#br0" timeOffset="166370.1172">15422 9930 90,'0'0'135,"0"0"-17,0 0 3,0 0-17,0 0-8,0 0-4,0 0 5,0 0-13,-15 6-8,15-6-11,0 0 6,0 0-5,0 0-6,-7 3-8,7-3 0,0 0-3,0 0-5,0 0-2,0 0 1,0 0 10,0 0 18,0 0 15,0 0-4,0 0 6,20 9-9,-12-9 13,1 0-9,1 0 1,2-3-9,2 3-3,-1 2-5,0-2-10,-1-2-3,2 1-4,-1 0-5,0-1-2,-1 1-7,1 0-2,-2 1-3,1-3-7,-1 3 1,-5-1-4,-6 1-4,15-3-4,-10 2-9,-5 1-14,9-1-15,-9 1-22,0 0-27,9-1-23,-9 1-25,0 0-19,0 0-30,0 0-34,0 0-138,0 0-369,0 0 164</inkml:trace>
  <inkml:trace contextRef="#ctx0" brushRef="#br0" timeOffset="170924.8046">15735 10115 74,'0'0'96,"0"0"-2,0 0-1,0 0-4,0 0 2,0 0-1,9-2-10,-9 2-5,0 0-13,0 0 11,0 0-2,11 2-4,-11-2-2,12 0-6,-12 0-1,14 0-9,-4-2-4,1 1-4,1 1-1,0-1-8,0 0 5,2-1-6,0 1-5,-1 0 7,1 1-5,0 0 3,-1-3-7,0 3-3,-2 0-7,3 0 0,-3 0 4,0 0-5,0 0 2,-1 0-22,-10 0-9,19 0-16,-13 0-16,-6 0-21,10 3-8,-10-3-16,12 0-22,-12 0-101,0 0-233,6 1 103</inkml:trace>
  <inkml:trace contextRef="#ctx0" brushRef="#br0" timeOffset="171456.0546">15781 10261 30,'0'0'91,"0"0"-8,0 0 3,0 0-2,0 0-4,0 0-16,0 0 2,0 0-1,0 0-5,0 0-4,0 0 1,-5 4-1,5-4-2,0 0 10,0 0 12,0 0 8,0 0-7,18 4-6,-18-4 7,11 3 0,-5-1-3,2-1-6,2-1-2,2 2-7,-1-2-5,2 0-1,-1 0-10,0-2-2,2 2 0,-2-1-4,-1 0-6,1 0-3,0-1 2,-4 2-3,0-1-6,-8 1-1,14-1-3,-14 1-3,13 0-2,-13 0 2,10 0-7,-10 0-6,0 0-7,9-3-14,-9 3-13,0 0-17,0 0-18,0 0-17,0 0-14,0 0-34,0 0-15,10 0-122,-10 0-289,0 0 129</inkml:trace>
  <inkml:trace contextRef="#ctx0" brushRef="#br0" timeOffset="182065.4296">16302 10176 7,'0'0'96,"0"0"-2,0 0 12,0 0-4,-9 0-1,9 0-2,0 0 5,0 0-7,0 0-4,0 0-4,0 0-6,-6-3-6,6 3 0,0 0 1,0 0-4,0 0-3,0 0-1,0 0-7,-10-4-3,10 4-4,0 0-5,0 0-6,0 0-4,0 0-3,0 0-3,0 0-2,0 0-3,0 0-4,0 0 0,0 0-1,0 0 1,0 0-6,25-3 0,-17 1 10,1 2 16,-9 0-2,19-2 8,-5 2-6,0-1-6,0 1 2,1 0-5,4 0-5,1-1 0,-2 1-2,-1 0-2,-4-1-3,0-1-1,2 1-1,-2-2-1,0 3-2,-2 0 0,0 0 2,-3 0-2,-8 0-1,13-2-2,-13 2-1,13-1-1,-13 1 1,8 0-5,-8 0 3,0 0-1,0 0-5,10 0 1,-10 0 0,0 0-5,0 0 0,0 0-2,0 0-4,0 0-26,0 0-27,8-1-43,-8 1-59,0 0-57,0 0-179,0 0-424,0 0 189</inkml:trace>
  <inkml:trace contextRef="#ctx0" brushRef="#br0" timeOffset="184065.4296">16775 10120 64,'0'0'79,"0"0"2,0 0-1,0 0-1,0 0-6,0 0-11,0 0 10,0 0 16,0 0-9,0 0-6,17-12-11,-17 12 4,12-7-5,-7 1-8,0 1-3,3-1-4,1-2-6,-1 1-5,1 0 0,4-3-2,-3 3-8,0-3 1,-1 3-3,2-3-2,-3 3-4,0-3 1,2 1-7,-4-1 1,-1 2-1,2-1 6,-2 1-6,1 0 3,-3 0-5,-1 6-1,-2 2 1,3-12-2,-3 12-2,0-8 2,0 8-8,0 0 8,3-9-6,-3 9 9,0 0-1,0 0 6,0 0 2,-2-8-4,2 8 1,0 0-3,0 0-3,0 0 3,0 0 4,0 0 4,0 0-9,0 0 0,0 0 1,-19 15 8,17-10 1,-1 4 5,2 0 3,-3 2 3,4-1 7,-3 1 1,2 2 1,0-1 5,-3 3-6,4 1-5,-3 1-2,1 0-1,2 0-3,0-1-3,-4 1 0,4 1 3,0-1 13,-1 0 1,-1 0-3,2-3-3,0 3 3,-1-2-2,0-2 1,1 0-6,0-3-2,0 1 0,-3 0-5,2-2-2,1 0 0,0-9 1,0 13-1,0-6-4,0-7 1,0 10-3,0-10 0,1 9-3,-1-9-1,0 0-1,-2 8 1,2-8-4,0 0 2,-2 7-2,2-7-3,0 0 0,0 0-2,0 0 0,0 0 2,0 0-5,-1 8 0,1-8-9,0 0-12,0 0-19,0 0-23,0 0-27,0 0-32,0 0-46,0 0-36,0 0-168,0 0-402,0 0 179</inkml:trace>
  <inkml:trace contextRef="#ctx0" brushRef="#br0" timeOffset="184877.9296">17153 10016 50,'-2'-9'98,"2"9"4,0 0-1,-2-10 7,2 10-8,0 0-13,2-10-7,-2 10-4,-2-10-6,2 10-6,3-14-4,-3 7-12,2 2-1,1-6-2,-2 6-9,2-6 5,-1 6-13,-2 5-2,5-13 3,-3 8-9,0-1 0,-2 6 4,4-12-10,-1 7 2,-3 5-4,5-5 9,-5 5-2,4-7-1,-4 7 3,5-2 16,-5 2 4,0 0 7,0 0 9,14 7-5,-12-2 0,2 0-4,-1 2-4,1-2-2,-1 2-4,2-2-4,1 0-5,-1-1 1,4 1-6,-5-2-2,2 2-1,-1-2-5,1-1-1,0 2 2,0-1 0,-6-3-5,11 1 0,-4-1-2,-7 0-3,11 0 3,-11 0-3,12-1-2,-12 1 0,11-3-3,-11 3 0,9-1 2,-9 1-3,10-6-2,-6 1 2,1 3 0,-5 2-1,7-7-3,-7 7-17,6-8 4,-6 8 2,4-5 0,0 0 2,-4 5 4,0 0-5,2-8 5,-2 8-3,0 0 3,3-8-2,-3 8 1,0 0-3,0 0 3,0 0 4,0 0-2,0 0-2,-13-5 4,13 5-1,0 0 4,0 0 1,-13 12 5,9-7 0,1 0 2,-1 2 5,0 0-1,0 3 20,0 2 1,-1 2 1,1 3 5,1-2 6,-1 2 2,2 2-2,-1 0 2,-2-2-4,2 0-1,0 3 15,1 1 5,1-3-1,-1 5-4,2-3-5,-2-5-3,-1 2-4,2 2-3,0-7-6,-1 3-1,1-3 0,0 0-2,-2-3-5,1 1-3,1-2-4,1-8 0,-2 12-1,2-12-5,-1 11 1,1-11-3,-1 6-3,1-6-1,-2 6 3,2-6-3,0 0 2,0 0-3,0 0-4,-1 8-2,1-8-8,0 0-20,0 0-21,0 0-18,0 0-26,0 0-17,0 0-30,0 0-28,0 0-25,-1-24-16,1 24-146,-1-11-386,-2 4 171</inkml:trace>
  <inkml:trace contextRef="#ctx0" brushRef="#br0" timeOffset="185198.2422">17157 10161 112,'0'0'132,"0"0"4,0 0-12,0 0 5,0 0-2,29 3-1,-17-3-7,1 0-10,-1-2-10,8 1-13,-3 1-3,-2-2-9,2 1-7,0-1-12,-2 2-5,-2-2-4,1 1-3,-4-1-6,1 1-4,0 0-7,-5-1 2,-6 2-9,15 0-27,-15 0-25,10-1-27,-10 1-32,9-5-35,-9 5-130,4-4-279,-4 4 124</inkml:trace>
  <inkml:trace contextRef="#ctx0" brushRef="#br0" timeOffset="186010.7422">17602 9903 42,'0'0'84,"0"0"3,0 0 12,0 0-3,0 0 11,0 0-9,0 0 4,-3 29 1,0-17-7,0 0-5,-2 2-3,0 1-1,2-3-6,-1 5-4,1-3-9,1 1-3,-3 2-4,2-5-6,-2 2-3,3-2 7,-2-2-2,3 0-7,-2-3-3,0 0-3,3-7-4,-2 12-6,-1-7-3,3-5-5,-2 8-2,2-8-2,-3 7-3,3-7-3,0 0 0,0 0-5,0 0-1,0 0 2,0 0-5,0 0 3,0 0-3,0 0 3,0 0-5,17-14 0,-12 10-1,0-1-2,0 0-2,-5 5 0,10-9-5,-3 2-7,-2 2-4,2 2-2,0-3 7,-2 3 2,-5 3-4,10-6-7,-2 3 9,-3-1 2,-5 4-3,10-1 0,-10 1 5,12 1 2,-12-1 0,6 8-2,-2-3 2,0 0 4,-2 2-1,1 3-1,1 1 3,-2 2-8,5-2 8,-5 3-2,1-3-1,-2 2 8,2 3-4,-1 1 3,1-1 0,-2-6 3,0 2-4,2-2 2,-4 1 2,1-1 22,-2 0 3,1-2-1,0 0 3,1-8 3,-7 13-1,3-9 4,-3 0 2,1 0-6,0 0-3,0-2-2,-2 1-1,8-3-2,-16 2 2,8-2-10,0 0-2,8 0 0,-14 0-2,14 0-1,-14-2-3,14 2 0,-12-5-4,6 5 0,6 0 1,-9-3-1,9 3-3,-6-4 1,6 4-1,0 0 1,-9-3-2,9 3-3,0 0 0,0 0-3,0 0 1,0 0 2,0 0-2,-8-2 0,8 2 1,0 0 1,0 0-3,0 0 1,0 0-6,0 0-13,0 0-11,0 0-10,0 0-25,0 0-17,0 0-17,0 0-19,0 0-20,0 0-23,0 0-17,0 0-111,17 12-313,-17-12 139</inkml:trace>
  <inkml:trace contextRef="#ctx0" brushRef="#br0" timeOffset="186495.1172">17600 9885 78,'0'0'111,"0"0"3,0 0-6,0 0 7,0 0 12,0 0-1,0 0 0,26 5-1,-26-5-1,14 3 6,-5-1-1,4-2-11,-2 1-11,1 0-7,0-1-6,6 1-6,-1-2-9,-3 1-10,-2 1 0,0-1-12,0-1-5,-2-1-6,0 0 1,0 2-8,-10 0-4,15 0-4,-7 0-6,-8 0 0,11-1-1,-11 1-6,7-2-11,-7 2-31,0 0-32,9 2-34,-9-2-35,0 0-23,0 0-38,0 0-133,0 0-347,0 0 154</inkml:trace>
  <inkml:trace contextRef="#ctx0" brushRef="#br0" timeOffset="250417.9687">25206 11102 42,'0'0'54,"0"0"-4,0 0 2,0 0-1,0 0-8,0 0-9,0 0 7,0 0-11,0 0 5,0 0-3,0 0-1,0 0 0,0 0-14,0 0 0,0 0 10,0 0-6,0 0-3,0 0 2,0 0 8,3 11 4,-3-11-3,0 0-3,-2 6-2,2-6-11,0 0 9,0 12 15,0-12 9,0 9-7,0-9-13,0 11 2,0-11-8,0 12 3,2-6-1,-2-6-7,0 13 1,0-6-2,0-7 3,0 11-3,0-3 0,1-2-5,-1-6 4,0 12 0,2-7-6,1 2-8,-3-7-6,4 12 12,-3-7 0,2 2 3,-1-1 2,1-1 4,1 1-5,-2 0-6,2 1-1,1-2 8,-5-5-3,6 10 2,-2-4-8,-1-1 0,-3-5-1,6 7 1,-3-3 4,-3-4 1,5 8-11,-5-8 7,6 6 1,-3-2 2,-3-4-4,6 5 4,-6-5-5,5 6-3,-5-6 9,7 3-5,-7-3 1,6 3-1,-6-3 2,0 0 5,6 3 2,-6-3 7,0 0 3,8 0-2,-8 0-5,0 0 1,0 0-3,12 0 2,-12 0-3,0 0 1,0 0-1,9 0 5,-9 0-10,0 0 4,0 0-3,0 0 1,9 0-3,-9 0 3,0 0-10,0 0 14,0 0-4,0 0-3,0 0-4,9-5 7,-9 5-7,0 0 7,0 0-3,8-4 10,-8 4-13,0 0-1,4-5 3,-4 5 0,0 0-1,5-6-4,-5 6 2,4-6-2,-4 6 4,5-6 6,-5 6-6,4-7-3,0 3-1,-4 4 1,6-9 2,-6 9 0,4-7 5,0 4-9,-1-4 6,-3 7-3,2-8 3,-2 8 0,4-10-5,-3 5 6,-1 5-8,4-10 5,-4 10-2,1-10-3,1 5 1,-2 5 6,0-10 3,0 10-7,0-11 6,0 11-7,-2-11 2,2 11 3,-1-10-6,1 10 3,-2-12-8,2 12 14,-2-11-3,1 5-6,-2 0 1,3 6 2,-3-10 7,0 5-2,3 5-6,-4-10 0,4 10-3,-6-8-2,2 4 5,4 4-2,-6-7-1,6 7-9,-9-10 14,5 8 7,-1-2-7,5 4-2,-10-6-2,4 2 6,6 4-5,-10-7 0,6 3 3,-2 0-4,6 4 0,-10-5 1,5 2 1,5 3 7,-12-4-10,6 3 7,6 1-3,-11-3 4,5 0-2,6 3-1,-13-2 6,13 2-12,-10 0 2,10 0 3,-12 0-4,12 0-6,-10 0 10,10 0-2,-7 1-4,7-1 3,0 0 6,-11 1-5,11-1-2,-8 2 9,8-2-2,0 0-5,-9 1 3,9-1-3,0 0-1,-8 4 5,8-4-1,-4 5-6,4-5-3,-4 9 3,-1-3-32,5-6-23,-6 9-28,3-4-27,1 3-91,-1-1-222,3-7 98</inkml:trace>
  <inkml:trace contextRef="#ctx0" brushRef="#br0" timeOffset="329023.4375">20360 3350 59,'0'0'91,"0"0"-1,0 0-4,0 0-4,0 0-14,0 0 2,0 0-1,0 0-12,0 0-5,0 0-1,0 0-7,0 0-5,0 0 0,0 0 1,0 0-8,0 0-7,0 0-2,0 0 1,0 0-6,0 0-8,0 0 6,0 0-4,0 0 0,0 0-2,0 0 4,0 0-4,0 0 0,0 0 1,0 0-4,0 0-2,0 0 3,0 0-3,0 0 5,0 0-5,0 0 3,0 0-1,0 0 2,0 0 0,0 0-2,0 0-3,0 0 6,0 0-5,0 0 7,0 0-2,0 0 3,0 0-3,0 0 4,0 0 1,0 0-1,0 0 1,0 0 4,0 0-3,0 0-2,0 0 6,0 0-1,0 0 2,0 0 10,0 0-6,0 0 0,0 0 23,0 0-22,0 0 2,0 0 0,0 0 6,0 0 5,0 0-1,0 0 1,0 0 5,0 0 2,0 0 0,0 0-1,0 0-2,0 0-2,0 0 2,0 0-4,0 0-1,0 0 1,8 7 2,-8-7-1,0 0 9,0 0-1,1 7-6,-1-7-4,0 0 0,0 9-5,0-9 0,3 11 3,-2-4 6,-1-7-6,2 12 4,-2-2-1,-2-1-5,2 1-5,2 0 7,-4 0-2,2 1-4,2-1 0,-1 0 1,-1 1-7,0 1 0,0 2 6,2-3 6,0 7-8,-2-1-4,-2-1-3,4 1 2,-2 0-5,0 0 2,-2 2 3,1 8 0,4-3-6,-3-6-1,1 0-3,-1 9 6,1-10 1,-2 7-5,2-4 2,-1 7 0,0-1 7,3 0-3,-2 3 3,1 3 1,-2-3-6,4 5-4,-2 0-4,-1-2-2,0 13 11,-1-13-13,0 2-2,3 1 5,-3-2-8,2 3 3,0-1-1,2 10 8,-6-11-7,4 2 4,0 10 2,1-11-5,-2 1 6,-2 11 2,4-1 5,-3 0 6,-2-9-4,6 10-9,-3 0 13,-1-11-7,2 12 0,1-1 6,-4 2-12,2-2 4,0 1-3,3-4-3,-3 5 4,3-1 1,-1 0 0,-1-2-2,-4 3-5,3 2 3,2 2 6,-2-2 4,2 2-13,-3-1 1,3 2-6,-3-3 14,2-3-14,-1 3-2,-2 1 7,3-2-2,-2-2 6,3-2-7,-5 0-2,5 2 1,0-1-2,0 2 5,-5-2 5,6 2-1,-3-1 2,0 2-14,1-2 3,1-1 5,-1 2-2,0-3-5,3 2 5,-5 0 7,1 0-4,1 1-6,-1 0 8,3 2-11,0-1 12,-2 0-5,0 2-6,4-2 4,-5 1 1,3-3 3,0 2-4,-2 0-16,2-2 16,0-2-7,-4 3 2,3-3 3,-1 0-1,0-9 7,-1 10-2,1 1-1,0-4-3,-1 3 2,3-12-3,-3 15 2,0-4-8,2 2 11,1-2-14,-4-14 3,1 15-8,2-14-10,-5 2 2,5 11 19,-2-11-21,0 0 8,2 11-1,0-12 4,-2 2 12,0-2 14,2 0-11,-3 15-1,0-13 3,1 9-7,3-8-3,-4 9 10,2-12 10,-2 12-12,1-10 2,-2 10 6,2 0-2,-1-14-2,0 2-17,6 2-4,-2-2 8,-4 12 13,2 0-3,1-15-5,-5 3 6,4 2 0,-1-2 9,3 14 3,-4-1-7,0-12 6,0 0 2,0 13-3,1-14 2,-2 12 3,3-10-9,2 8 9,-4-8-4,0 13-6,3-4 9,-2-11-8,0 13 0,2 1 6,-3-2-2,2-11-2,1 14 2,1 0-9,-3-3 10,4 2-4,-3-1 0,-2 1 1,1 0 7,-2 1-4,2 2 7,-1-6-19,2 2 5,-2 0 5,3 6 7,-1-7-13,1 3-13,-3-4 6,0-12 1,2 17 9,-2 0-8,0-1-4,3 0-10,-3-2 3,0 2 8,1-2-13,-1-11-10,3 11 17,-1-2 5,0-9-12,-2 12 2,1 1 7,-4-3 8,6 2-8,0-2-24,-2 0 2,6-2 18,-7 4 20,0-14 1,-1 15-21,2-13-3,3 10 0,-4-12 15,1 14-16,1-14-2,-2 15 15,2-3-8,0 0-10,-2-10 7,1-1-2,0 0 3,2 0 0,-2 1 9,2-1-14,-2-1 2,2 3 9,-2-2-2,0-1-8,-1 1 2,1-2 8,-1-1 0,4-1 8,-3 1-15,-1-1 6,2-2-3,0 1 5,-1 1 2,-1-2-2,-1 1-4,2-3 2,-2 0-7,2-10 9,2 7 12,-3-3-13,1-3-10,-1-1 6,2 3 9,-1 4 6,1-5 5,-2 0-17,0-3-5,-1 2-5,1-1 5,4-2 14,-4 0-9,-1 3 10,2 2-9,0-3 6,2-2-7,-3-1 6,0-2 1,1-1 0,-1 2-2,0 2 5,0 0 2,2 2 1,-2-4-4,-2-2-5,2-11-2,0 14 4,0-14-2,-1 9-4,1-9 5,-1 10 0,1-10 0,0 0 11,0 0-13,0 15 0,0-15 1,1 10 11,-1-10-12,0 11 2,0-11 4,0 13-1,1-4 13,-1-9 0,0 17-4,-1-5 3,1-12 4,1 15-13,-1-15-14,2 14 7,-1-8 5,-1-6-2,0 14-2,0-4 10,1 1-9,-1 5 11,0-16 12,2 31-3,-2-14-12,0-1-4,2-3-2,-2-2-2,0-11 5,0 25-4,0-8 6,-2 3 2,2-3-14,2-2-3,-1 5 3,0-2 6,1-2-6,-1 2 9,-2 0 5,1 2-21,1-3-7,-1 0 7,1-3-6,2 2 16,-3 1 4,1 3-3,-1 0 8,1-3-13,1 3-1,-1-3-1,-1 1 7,1-1-1,-1 9 6,0-3-17,1-4 3,-2 0 3,1 7 16,0-1-15,0-5 2,1-1 0,1 0-1,-1 6 0,0 2 3,1-4-10,-2-3 1,2-1 12,2 6 8,-4 4-10,1-6-14,-1 3 2,0-6 2,0 0 1,0-1 13,0 6-15,1 1 2,1 0-4,-1-6 26,0 7-3,-1-1-12,-1 0 6,2-1 4,-1 2 8,0 1-4,2-3-6,0 2-4,1 3-1,-5-4-6,4 3 7,-2-1-7,-2 1-6,2-2 10,0 2-4,2-3 8,0-2 5,0-4-9,-5 4 4,2 5 3,5-4-10,-6 1 0,2-6 0,3 6 5,-2 3-4,0 0-9,1 0 14,0-2 7,0 2-7,-4-2-10,5 2-10,-4-1 8,1-1 8,2 0-3,3-2-3,-6-1 0,3 1 13,-2 3-6,2-9-3,-2 7 0,1 1 0,0-2 7,-1-6 8,0 10-17,-1-3-5,2-3 3,-1 5 16,0-3-7,1-6-6,2 7 14,-3 0-4,1 0 8,1 2-17,-1 1-2,0-2 13,1 2-3,-4 2-4,4-4 2,-1 4 7,-1-5-4,1 2-6,2-2-12,-3 3 10,1-4 2,-2 2-1,2-6-6,0 3 1,-1 1 5,2-6 10,-1 7-11,1-7-2,-2 1-4,0-1-3,1 0 9,-1-1 5,0 1-8,0 0 11,0 0-14,0-1-3,2-1-3,-4 2 11,4-8 3,-1 6-1,-1-4-6,-1 4-6,2 0 5,-1-7 3,0 1-3,1-1 6,-1 0-7,0-10 5,2 12-1,-2-5-9,0 1 13,2 1-1,-2 1 1,0 2 8,0-1-1,0 2 5,0-4-5,0-9 11,-1 15-15,2-10 1,0 0 6,-1-5-9,0 9-3,0-9 6,0 0-3,-2 8 1,2-8-11,0 0 5,0 0 5,0 0-8,0 10 7,0-10 2,0 0-5,0 0 16,0 0-5,0 0-13,0 0 9,0 0-8,0 0 8,2 7-6,-2-7 3,0 0-1,0 0-12,0 0 12,0 0-34,0 0-11,0 0-13,0 0-37,0 0-45,0 0-36,-6-34-73,5 15-77,-1-8-221,5-3-593,0-3 263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15:31.9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7154 4558 59,'0'0'78,"0"0"-3,0 0-1,0 0-4,0 0-1,0 0 2,0 0 5,0 0-6,0 0 7,0 0-9,0 0 8,0 0-6,0 0-1,0 0 0,0 0-6,-10-1 2,10 1 0,0 0-12,0 0 3,0 0 3,0 0-6,0 0 10,0 0-8,0 0 0,0 0-2,0 0-1,0 0-2,0 0-3,0 0-3,0 0 2,0 0-7,0 0-4,0 0-1,0 0-10,0 0 2,0 0-4,0 0-1,0 0 5,0 0-3,22-4 2,-16 1-5,0 2 0,5-2 1,-1 1-1,-1 1 0,3-3 8,0 1-8,1-1 0,-2 1 4,1 0-7,1 0-3,-2 1-3,3-1 1,-2-3-1,-2 4 0,0 1 0,2-2-4,0 1 4,-4 0-3,2 0-3,-3-1-2,1 2 3,-8 1 0,13-1-4,-13 1 1,11-3-1,-6 0-1,-5 3-14,9-5-5,-4 3-11,0-2-13,-5 4-18,11-5-20,-11 5-22,9-7-19,-5 4-14,-4 3-27,8-7-138,-8 7-324,1-6 143</inkml:trace>
  <inkml:trace contextRef="#ctx0" brushRef="#br0" timeOffset="750">7198 4698 25,'0'0'94,"0"0"7,0 0 1,0 0-1,0 0-6,0 0 2,0 0-10,0 0 7,0 0-15,0 0 0,0 0-6,0 0-8,0 0-2,0 0-6,0 0-3,0 0-1,0 0-4,0 0-1,0 0-4,0 0 7,0 0 0,0 0-2,0 0 4,20 9-1,-20-9 0,13 0-6,-3 0 4,0-1-2,2 0-4,-1 1 0,1-2-1,-2-1 0,3 1 0,-2-1-5,2 1-3,-2 0-2,0-1-6,0 1-3,-2-2 1,1 0-2,-1 2 3,2 0-7,-2-1 0,-4 0-2,1 1 1,-6 2 2,9-4 2,-9 4 1,8-2 1,-8 2-4,9-1 2,-9 1-2,6-3 0,-6 3-6,0 0 3,6-2-5,-6 2 0,0 0-4,0 0-11,9-2-3,-9 2-13,0 0-15,0 0-23,0 0-19,0 0-31,0 0-29,0 0-44,8-2-162,-8 2-370,0 0 164</inkml:trace>
  <inkml:trace contextRef="#ctx0" brushRef="#br0" timeOffset="2437.5">7825 4544 17,'0'0'132,"0"0"-6,0 0-5,0 0-2,0 0-4,0 0 7,0 0-5,0 0-5,0 0-8,0 0-4,-11-18-14,11 18 1,0 0-9,-6-8-2,6 8-6,-3-6-6,3 6-7,-2-8-1,2 8-5,-4-9-1,4 9-7,-2-8-1,-1 1-20,3 7-3,-2-8-1,2 8-2,-2-9-1,2 9 2,-1-9-5,1 9-3,0 0 4,0-11-4,0 11-1,0 0-3,0 0-5,0-9 0,0 9-2,0 0-3,0 0-2,0 0 7,0 0 0,8-2 3,-8 2-4,0 0-2,0 0 1,0 0 11,18 8-1,-18-8-1,10 2-2,-6 1-3,-4-3-2,7 4 4,-7-4-1,10 4 4,-10-4-2,11 1 2,-11-1-3,9 1 6,-9-1-5,10 0-3,-10 0 2,13-4-1,-8 3 2,1-3-6,1 1 0,-1 0-13,0-3-3,0 2-7,0-1 1,-1 0-4,3-3-8,-4 2-4,1-2 1,1 1-4,-2-2 2,0 3-1,1 1-2,-4-2 6,-1 7 7,5-9-1,-5 9 4,3-8 5,-3 8-1,2-5 7,-2 5-4,0 0 5,0 0-1,0 0 5,0 0 0,0 0 10,0 0 12,0 0-2,-7 31 3,5-20 2,1 1 8,-2 0 8,2 5-6,-1 1 4,-1 0 1,2-1 4,0 4-4,3 3 6,-2-8-3,0 2-1,0-2-2,2 1 1,-2-1-5,0-4-2,0 2 4,1-1-4,1-1-2,-2-1-4,0 2 3,3-3-7,-2 2 0,0-2-1,-1-1-1,3 1 0,-2-4-2,-1 1 1,0-7 0,0 11-3,0-11 0,0 11-1,0-11-1,2 11 0,-2-11-4,0 7 1,0-7-2,1 8-2,-1-8 4,0 0-1,0 8-4,0-8-3,0 0 2,-3 8-1,3-8 5,0 0-5,-1 9 0,1-9 3,0 0 1,0 0-4,-4 7 2,4-7-5,0 0 4,0 0-1,0 0 1,0 0-7,0 0 2,0 0-7,0 9-1,0-9-9,0 0-13,0 0-5,0 0-19,0 0-6,0 0-12,0 0-17,0 0-16,0 0-22,0 0-103,0 0-258,0 0 114</inkml:trace>
  <inkml:trace contextRef="#ctx0" brushRef="#br0" timeOffset="2890.625">7850 4703 17,'0'0'92,"0"0"-4,0 0 1,0 0 3,0 0-6,-8 2 10,8-2-9,0 0 8,0 0-2,0 0-2,0 0 5,0 0-1,0 0-1,21 8 4,-14-8 3,4 0-7,-1 3-2,-2-3-5,3 0-7,2 0-1,-1-1-5,1-1-8,-1 1-4,0 1-9,-1-1-2,1-2-6,1 2-6,-6 0-4,2 0-5,-1-1 4,0-1-6,-8 3-3,12-1-5,-6 0-8,-6 1-7,8-3-22,-8 3-9,8-1-13,-8 1-15,0 0-25,0 0-18,8-1-15,-8 1-33,0 0-21,0 0-115,0 0-305,0 0 134</inkml:trace>
  <inkml:trace contextRef="#ctx0" brushRef="#br0" timeOffset="3500">8284 4567 61,'0'0'103,"0"0"-3,0 0-4,0 0 4,1 25-9,-1-25-11,0 0-5,0 0-7,1 8 2,-1-8-17,0 0-4,3 6 1,-3-6-7,0 0-1,0 0-7,0 0 0,0 0 0,0 0-6,0 0 3,0 0-5,0 0-6,0 0 4,0 0-5,0 0-3,0 0-2,0 0 1,0 0-1,0 0 2,10-19-8,-10 19 2,0 0-5,0 0 1,0 0 8,0 0-10,0 0 17,0 0-19,0 0-1,-6-16 5,6 16-8,0 0 7,0 0-8,0 0 14,0 0-16,0 0 7,0 0 3,0 0 3,0 0 5,0 0 4,0 0-15,-15 16 5,15-16-5,0 0 3,-2 9 1,2-9-2,0 0-3,-1 7-2,1-7 5,0 0-13,0 0-13,0 0-6,0 0-22,0 0-25,-2 10-17,2-10-27,-3 5-86,3-5-220,0 0 98</inkml:trace>
  <inkml:trace contextRef="#ctx0" brushRef="#br0" timeOffset="4203.125">8533 4393 33,'0'0'100,"0"0"-5,0 0-5,0 0-3,0 0 3,0 0-5,0 0-8,0 0-5,0 0-14,0 0 23,0 0-7,0 0 6,0 0-1,-3 14-7,3-14-4,2 10 11,-2-10-6,0 15-8,0-7-1,0 1-3,-2 1-7,1-3-4,0 5-3,-2-1-8,1 1 1,-1-2-3,2 0-7,-2 0 0,0 1-7,0-3 3,2 0-5,-2 0 0,3-8-6,-1 14-1,-2-10 0,3-4 1,-4 9-8,4-9 1,-1 7-3,1-7-4,0 0 3,-5 4-4,5-4 5,0 0-5,0 0 4,0 0-3,0 0 1,0 0-1,0 0 0,0 0 2,22-5-1,-22 5 2,12-4-3,-6 1-3,0 1-2,-6 2 3,11-6 1,-4 6 4,-7 0-4,14-4 4,-7 3-10,-7 1-7,11-1-7,-11 1-6,11-1-1,-3 1-11,-8 0-1,9-2-1,-9 2-13,0 0-1,0 0-21,14-2-6,-10 0-7,-4 2-14,0 0 0,0 0-13,0 0-7,0 0-63,13 1-201,-13-1 90</inkml:trace>
  <inkml:trace contextRef="#ctx0" brushRef="#br0" timeOffset="4609.375">8669 4438 3,'0'0'112,"2"-8"-8,-2 8 3,0 0-8,0 0-6,0 0-3,0 0-3,0 0 0,0 0-8,0 0-8,0 0 7,0 0-17,0 0 2,0 0-6,0 0-8,0 0 3,0 0-10,0 0-5,0 0-1,0 0-7,0 0 11,0 0 1,0 0 7,0 0 3,-3 24 5,3-24 0,-2 16 9,2-6-8,2 2 10,-2-3-8,-2 4-2,2-2-1,2 6-6,-2-2-2,0-1-1,0 1-5,0-2 8,-2-1-6,2 5-2,-1-5-9,1 0 1,0-2-7,0 2 5,1-1-8,-2-2 2,2 0-9,-2-1-1,1 1 1,1-2-2,-1-7-4,0 14-3,0-9-2,0-5-11,-3 10-13,3-10-13,0 10-17,0-10-14,0 0-23,0 9-18,0-9-33,0 0-18,0 0-27,0 0-129,0 0-334,0 0 148</inkml:trace>
  <inkml:trace contextRef="#ctx0" brushRef="#br0" timeOffset="4953.125">8809 4677 51,'0'0'161,"8"-2"3,-8 2-2,0 0-4,0 0-18,0 0-6,15 3 1,-15-3 1,5 6-2,-2-2-7,-3-4-12,6 10-8,-2-3-7,-2-1-9,-1 3-7,-1-2-8,2 2-6,-2-2-8,0 1-8,-2 4-16,1-4-21,-1 1-20,-1 1-27,-2 1-17,0-1-24,0 0-42,0-2-50,-3 2-18,1-1-104,0-1-309,2-1 137</inkml:trace>
  <inkml:trace contextRef="#ctx0" brushRef="#br0" timeOffset="5804.6875">9008 4521 63,'-5'-3'115,"5"3"5,0 0-2,-6-8-8,6 8-6,-3-5-5,3 5-3,-4-8 2,4 8-9,-2-10-6,2 10-2,-2-12-1,2 12-4,0-12-1,0 12-4,2-12-3,-1 6-4,-1 6-5,3-11-4,-2 6-1,-1 5-2,3-7-4,-3 7-3,1-8-6,-1 8 5,0 0-8,5-6-6,-5 6-2,0 0 3,0 0-5,13 4 1,-13-4-1,7 8-2,-3-6 0,-4-2 4,13 6-6,-5-2 1,-2 0-3,3-2 2,-3 1-5,2-1-3,2-2 3,-2 3-3,-1-3 3,1 3-5,-8-3 1,15-3-4,-8 3 2,-7 0 3,13 0-10,-7-1 1,-6 1-11,10-4-3,-10 4-5,12-4-11,-7 1 4,-5 3-13,7-5 0,-1 3 5,-6 2 1,6-6 1,-6 6-2,5-5 3,-5 5 3,3-6 1,-3 6 4,0 0 0,0 0 1,0 0 5,0 0-1,0 0 2,0 0-5,0 0 0,0 0 5,0 0 6,0 0 4,0 0 9,-9 22 5,6-12 7,-2 9 5,2-10 2,-1 6 1,1-3 6,0 5 0,3-2 1,-2 1 3,1 0 6,-1 0-4,2-3-2,3-2 0,-4 1-5,-1 0 4,2 0 1,0 3 1,0 1 6,-1 1 6,4-2 0,-2-3-5,-1 1-5,2 2-2,0-4-1,0 1-9,0 0 2,-1-2-4,-1 2-3,1 0-1,-1-2-4,2-3 0,1 3 5,-2-3-10,-1 0-3,0-7-4,2 12 5,-1-4-1,-1-8-2,2 9-7,0-4 5,-2-5-10,0 0-7,1 7-3,-1-7-9,0 0-8,0 0-6,0 0-19,1 8-15,-1-8-26,0 0-19,0 0-27,0 0-24,0 0-25,0 0-23,-9-21-127,9 21-368,0 0 163</inkml:trace>
  <inkml:trace contextRef="#ctx0" brushRef="#br0" timeOffset="6117.1875">9072 4713 54,'0'0'145,"0"0"-13,0 0 1,0 0-7,0 0-2,0 0-3,0 0 0,0 0 3,0 0-5,0 0 3,0 0 1,0 0-13,0 0 4,26 9-9,-16-10-4,0 1-8,2-1-6,-1-2-7,3 2-10,-1 0-2,0-2-11,2 1-2,-2 0-4,0 0-12,-2 1-13,0-4-17,0 5-18,-5-1-16,-6 1-10,14-1-23,-9-2-18,-5 3-25,0 0-29,13-2-34,-13 2-155,4-5-345,-4 5 153</inkml:trace>
  <inkml:trace contextRef="#ctx0" brushRef="#br0" timeOffset="6789.0625">9592 4586 44,'-9'4'129,"9"-4"-15,0 0 5,0 0-1,0 0-3,0 0-5,0 0-4,0 0-2,0 0 1,0 0 2,0 0-5,0 0-2,0 0-3,0 0-5,0 0 0,0 0-4,27 3-1,-27-3-7,18 0-3,-7 3-3,2-4 0,1 2-1,4-2-2,1-2 2,-1 2-14,3 0-1,-2-2-9,-3 0-7,4 3-2,-5-2-5,-1 0-1,-4 2-8,2 0 1,-5-2-5,0 1 2,-7 1-4,9 0-1,-9 0 2,0 0 2,11-2-1,-11 2 0,0 0-3,8-2-4,-8 2 2,0 0-4,0 0-4,0 0-8,0 0-16,0 0-8,0 0-29,0 0-28,0 0-28,0 0-31,0 0-33,0 0-25,6-3-167,-6 3-394,0 0 175</inkml:trace>
  <inkml:trace contextRef="#ctx0" brushRef="#br0" timeOffset="8359.3749">10335 4483 49,'0'0'96,"0"0"1,0 0-4,0 0-2,0 0 2,0 0-4,0 0-2,0 0-6,0 0-13,0 0-4,0 0 3,-2-10-9,2 10-5,0 0-8,0 0 1,0 0 4,0 0-8,-5-10-7,5 10 8,0 0-3,-4-8-2,4 8-1,0 0 1,-6-6 7,6 6 0,-6-6-4,6 6-3,-7-5-3,7 5 4,0 0-6,-9-2 2,9 2-5,0 0 1,-11 0 0,11 0 1,-12 0 0,12 0 1,-10 2-1,10-2 0,-9 4-1,9-4 1,-11 4-1,6-1 1,-1 2 5,1-1-1,0-1 1,0 2 2,-3-1 2,2 1 1,0 3 2,-1 1-2,2-5 3,0 2-3,1 1 1,0-2-1,2 2-5,-3 0-1,-2 3 1,0 0 3,5 0 0,-1 2 0,1-2-2,0 0 1,0 0-4,2 3-1,-1-3 1,-1 4-9,0-2 2,2 0 2,2 1-7,-2-1 1,1-2-4,0 1 0,-1 2-1,3-3-3,-1 1-2,1-3 0,-2 2-1,0 1 0,2-1-4,2 0-2,-1 0 4,-2-1-6,2-2 5,0 0 6,1-1-10,-1 1-1,1-2 0,-1 2 0,1-2-1,4 0-2,-4 0 2,3-1-1,-2 0-3,2 0 1,0-1 2,0-1-4,0 0 2,-8-2 0,14 2-3,-5-4-2,-1 2 2,-8 0 0,14-2 0,-14 2-2,15-2 1,-8-1 0,-2 0-3,1-2 5,2 4-4,-8 1-1,9-8 4,-4 3-3,-1 0 3,0 0 1,2-3 0,-2 1-1,-1 2 0,-1-2-1,2-2 3,-3-1-1,-1 3 9,0 7 0,1-15 1,0 7-6,-1 8 1,-3-17-4,-1 9 2,0 0 3,-4-1-2,3 1 1,0 3 2,-4-1-1,1-1 0,-2 2-1,1 0 0,4 2 0,-4 2-1,9 1 0,-19-3-1,9 5 2,1-2-6,-1 2-1,-1 0-6,1 1-9,0 2-13,3-1-12,-4 1-18,0 0-14,5 0-21,-2 2-25,0 0-31,8-7-25,-9 9-33,4-2-9,2-3-158,-2 3-407,5-7 180</inkml:trace>
  <inkml:trace contextRef="#ctx0" brushRef="#br0" timeOffset="8773.4375">10446 4805 50,'1'11'214,"-1"-11"-22,3 7-10,-3-7-1,0 12-1,-2-6-5,2-6-4,-1 16-14,0-7-12,-3 0-11,1 0-6,1 3-8,-2-3-7,1 2-9,1-4-16,-2 0-9,2 2-6,-2-2-5,1 3-12,-1-5-20,-1 3-18,1-2-26,2 0-31,-2 1-33,-1-4-46,1 2-46,4-5-47,-9 9-131,3-4-371,6-5 164</inkml:trace>
  <inkml:trace contextRef="#ctx0" brushRef="#br0" timeOffset="9718.75">10572 4567 137,'-1'-4'155,"1"4"-16,0 0 10,-3-8-14,3 8-7,0 0 1,0 0-13,0 0 0,3-12-7,-3 12-11,0 0-6,1-11-3,-1 11-3,3-9-13,-2 4-4,-1 5-5,5-8-7,-5 8-5,4-9-4,-1 4-5,-3 5-2,6-8-7,-3 4 0,-3 4-6,7-6-3,-4 1 0,-3 5-4,10-7 0,-6 4 1,1-1-9,-5 4 5,10-4-3,-4 3-4,-6 1 4,11-4-2,-11 4-1,10 0-3,-10 0-1,13 0 1,-13 0-3,10 4-1,-6-3-4,-4-1 3,9 6-1,-4-4-2,-5-2 0,8 8 0,-6-4-2,1 1 4,-3-5-3,6 12-3,-3-8 2,-2 2 1,2 1 2,0 2 4,-3 0-1,1-1 4,1 0 2,-2 4 3,0-2 5,0-1 4,-3 3 0,0 1 3,0-3-2,0 1 6,1-1 0,-2 2 4,0 0-3,-1-2 0,2 2 3,-4 3 2,3-6-3,-1 6-1,2-5-4,-2 1 5,3-1-3,-1 3-6,-1-4 1,-1 1 0,3 1-2,-1-1 1,0 0-5,2-1 1,0 0-5,2 2 5,0-3-3,-2 1-3,2-2-2,1 3 2,-2-10-3,-2 14 2,5-5-6,0-3 2,-1-1-1,2 2 1,1-3-1,-1 1-3,1 1-1,-1-4 1,1 2 0,2-1-2,-7-3-1,15 2-2,-8-2-2,2 0-2,-9 0 6,13-4-5,-1 2-4,-2-3 0,-4 2-6,1 0-2,-1-2 1,4 1 3,-5 0-1,0-2 5,1 2-4,-1-1 4,0-2 0,-3 2 0,-2 5 5,4-10 5,-3 3-2,-1 7 8,0-12 6,0 12 4,-2-12 2,0 6 8,-4-1-1,0 0-2,1 0 0,-4-1 4,-1 3 7,1-3-2,0 3-3,-4-1 3,3-1-5,-2 2 2,-1-2-8,2 0-4,0 1 6,-1-1-7,0 1-4,0-1 1,0 1-5,3-1-16,-1 1-15,1 0-9,1-1-16,2 0-13,-3 1-20,3-3-24,-1 1-29,2 1-41,0-3-36,0-1-42,1 3-197,-1-2-483,4-1 215</inkml:trace>
  <inkml:trace contextRef="#ctx0" brushRef="#br0" timeOffset="12781.25">11160 4544 120,'0'0'126,"0"0"2,0 0-10,0 0 6,0 0-6,0 0-5,0 0-3,0 0 0,0 0-7,0 0 5,0 0-1,0 0-3,0 0-3,0 0-5,0 0-5,0 0-5,0 0-2,0 0-7,0 0-3,0 0-7,0 0-7,0 0 2,3-9-15,-3 9-4,0 0 3,0 0-2,10-3 7,-10 3 1,10 0-4,-2-4 3,2 4-4,2 0-4,1-1-3,0-1-4,6 1-1,2 0-2,-2-1 0,0-1-2,3 2-5,-3 0 1,2-1-2,-2 0-3,1 0-2,1 1-2,-5 1-1,-2-3-6,0 2-5,-2-2-9,-4 6-5,-8-3-12,14-3-10,-7 3-16,-7 0-7,10 0-23,-10 0-23,0 0-16,10-2-33,-10 2-31,0 0-16,0 0-167,0 0-391,0 0 174</inkml:trace>
  <inkml:trace contextRef="#ctx0" brushRef="#br0" timeOffset="13343.75">11193 4685 81,'0'0'90,"0"0"10,0 0-8,0 0-5,0 0-7,0 0-1,0 0-5,0 0-4,0 0-4,0 0-1,0 0-4,0 0 4,0 0 16,0 0 4,0 0 0,0 0 2,0 0 2,0 0 3,28 3 1,-17-3 5,-1 0-7,1-3-2,1 4-4,3-1-4,-2-1 1,6-2-2,-1 3-5,0 0 1,0-1-7,2 1 0,-1-3-4,-2 3-5,1-1-2,-5 0-8,2 1 1,-3-1 0,0 1-1,1-2-10,-4 0-2,0-1-8,-1 3 1,-8 0-2,11 0-1,-11 0-3,0 0 2,12-1-3,-12 1-5,0 0-5,7-1 3,-7 1-3,0 0-1,0 0-3,0 0-9,0 0-10,11-2-16,-11 2-19,0 0-23,0 0-21,0 0-29,0 0-34,0 0-55,0 0-221,0 0-460,0 0 204</inkml:trace>
  <inkml:trace contextRef="#ctx0" brushRef="#br0" timeOffset="15125">8293 4572 113,'-3'-6'129,"3"6"0,0 0-8,0 0-2,0 0-2,0 0-9,0 0-7,0 0-4,0 0-13,0 0-3,0 0-12,0 0-5,0 0-14,0 0 3,0 0-4,0 0-9,0 0 3,0 0-11,0 0 1,0 0-1,1 21-3,-1-21-1,0 0 0,4 12-2,-4-12 1,5 5-6,-5-5-2,5 7 4,-5-7-3,5 2 4,-5-2-2,6 4-1,-6-4 0,0 0-4,10 0 3,-10 0-6,0 0 1,0 0-2,10-4-2,-10 4 4,0 0-2,0 0-3,0 0-1,0-10-5,0 10 2,0 0-9,-5-12 0,5 12 2,-5-7-4,5 7 0,-4-5-4,4 5-2,-4-6 1,4 6 0,-5-6 5,5 6-2,-4-5-3,4 5 0,0 0 3,0 0-1,0 0 1,0 0-2,0 0 5,-14 8-4,14-8-2,-4 5 5,4-5 3,0 0-4,-2 7 1,2-7 0,0 0-2,0 0 4,4 14-4,-4-14 0,0 0-3,4 7 4,-4-7-6,0 0-4,6 5 5,-6-5-7,0 0 7,9 0-3,-9 0-5,0 0-1,0 0-1,0 0 0,0 0 4,9-9 0,-9 9-4,0 0-1,0 0 2,-3-11 0,3 11 8,0 0-1,0 0 3,-11-9 1,11 9 3,-8-1 0,8 1 13,-8-3-8,8 3-8,0 0-2,-10 0 16,10 0 1,0 0-5,-11 9 5,11-9-5,-4 4 1,4-4-7,-5 8-8,5-8-20,0 7-16,0-7-27,0 0-34,0 0-107,0 0-235,2 10 104</inkml:trace>
  <inkml:trace contextRef="#ctx0" brushRef="#br0" timeOffset="20500">21658 3759 84,'0'0'113,"4"-4"11,-4 4-6,0 0 0,0 0-5,6-5-3,-6 5-1,0 0-5,0 0-8,0 0-5,0 0-2,0 0-8,0 0-7,5-5-6,-5 5-9,0 0 2,0 0-7,0 0 8,0 0 0,0 0 1,0 0-4,-9 30-4,6-20 3,-2 0-6,1 0-5,-1 2 2,1-2-12,-1 1 2,0 0-3,0 0-4,-1-1-1,1 0-10,-2-1 3,2 1-1,-1 0-6,-1-1 3,2-2-4,-1 0 0,2-1-2,-1-1-3,-1 1-3,6-6 2,-8 8 0,4-4 0,4-4-7,-6 9 2,6-9-2,-4 4-4,4-4 2,-4 5-5,4-5 2,0 0-1,0 0-5,0 0 4,0 0-1,0 0 0,0 0-2,0 0 2,0 0 1,0 0-1,0 0 2,14 5 1,-14-5-2,9 0 3,-9 0-5,13 3 5,-13-3 1,11 0-1,-4 0-2,-7 0-8,15 0-4,-7 0-3,-2 1-6,-6-1-16,17 0-7,-11 0-11,-6 0-8,12 0-4,-12 0-20,11 2-15,-11-2-6,10-2-8,-10 2-23,8 0-6,-8 0-89,7-1-257,-7 1 113</inkml:trace>
  <inkml:trace contextRef="#ctx0" brushRef="#br0" timeOffset="20875">21848 3856 99,'0'0'114,"0"0"-4,0 0-9,0 0-11,0 0-1,0 0-5,0 0-8,0 0-2,0 0 8,0 0-2,0 0 7,0 0 3,-15 28-5,11-19-3,0 3 0,-3 0-4,-1 1-4,2-1-1,0 2-7,0 2 2,-1-1-4,1-6-5,0 4-5,2-1 2,-2 0-6,3 0 4,-3-1-13,0-1-5,1-1-3,1 0-2,0-2-4,1-2 1,0 4-6,3-9-6,-5 9-7,4-3-16,1-6-13,-8 8-16,8-8-19,-3 6-18,3-6-23,0 0-29,0 0-14,-2 6-25,2-6-112,0 0-297,0 0 133</inkml:trace>
  <inkml:trace contextRef="#ctx0" brushRef="#br0" timeOffset="21226.5625">21900 4054 76,'0'0'137,"13"6"-13,-13-6 7,4 8 3,-4-8-1,4 8-2,-3 0-3,0-3-10,-1-5-5,2 16-10,-2-9-14,0 1 0,0 0-7,0 1-7,-3 0-7,2 3-6,-4-3-8,1 2-15,-1-2-19,-3 0-23,2 2-14,-2-2-28,3-4-34,-2 2-22,1-1-23,1-1-133,-3 1-277,2-1 123</inkml:trace>
  <inkml:trace contextRef="#ctx0" brushRef="#br0" timeOffset="21976.5625">22093 3885 78,'0'0'120,"0"-17"-16,0 17 0,0 0-1,4-10 7,-4 10-5,1-12-10,-1 12 6,2-9-4,-1 3-3,1 0-5,-2 6-6,7-11-8,-6 4-5,5 0-6,-3-2-8,1 3 3,0-1 0,0 3-1,1-2-15,-1 1 0,3-2-4,-2 2-8,-1 0 4,-4 5-3,8-7-2,-8 7-3,6-4-2,-6 4-5,0 0-3,0 0 3,0 0-6,14 4 0,-14-4 3,4 10-2,-1-3 4,-3-7-2,6 11 1,-3-7 0,0 1-5,1 2 2,0-1 0,1-1-1,-1-1-5,-4-4 1,6 7 2,-2-5 0,-4-2 1,9 4-3,-9-4 2,10 1 0,-10-1-4,12-1 3,-12 1-5,11-1 0,-11 1-5,12-3-6,-12 3 0,14-7-12,-8 6-8,-1-2-1,2 1-5,-1 0-2,0-2 2,-6 4 0,11-6 0,-6 4 1,-5 2 2,8-4 0,-8 4 5,0 0 4,7-5 1,-7 5 0,0 0 2,0 0 5,0 0 7,0 0 9,0 0-1,0 0 13,0 0 12,-12 29 4,5-17 4,-1 1 3,1 3 5,-1-1 1,2 1-3,-2-1 7,2 0-5,-1 0-11,3-2 6,-1 1 0,1-2 3,1-2-8,0 1-7,-1-1 4,3-1-5,-3 1 1,2 0-5,-1-3-2,2 0-1,1-7 1,-4 15-4,3-10-3,1-5 1,-2 9-6,2-9-7,-1 8-7,1-8-11,-3 7-6,3-7-10,0 0-12,-2 7-15,2-7-20,0 0-15,0 0-17,-1 7-14,1-7-21,0 0-27,0 0-145,0 0-344,0 0 153</inkml:trace>
  <inkml:trace contextRef="#ctx0" brushRef="#br0" timeOffset="22257.8124">22184 3967 75,'0'0'124,"0"0"-5,0 0 6,0 0 12,0 0 7,0 0 8,0 0-3,0 0-12,34 5-2,-26-4-9,3 1-12,1 0-11,0-1-6,2 0-12,-3 1-18,3 1-20,-2 0-19,1-3-25,-1 1-29,0-1-30,0-1-25,-1 2-29,-1 1-16,1-4-17,0 2-95,-4 0-258,-7 0 115</inkml:trace>
  <inkml:trace contextRef="#ctx0" brushRef="#br0" timeOffset="22859.375">21252 3946 9,'0'0'117,"0"0"-6,0 0 4,0 0 8,0 0 8,0 0-15,0 0-2,22 17 22,-17-10-7,3 0-4,1-2-1,-3 4-15,3 0-6,-1 1-7,6 0-10,-3 2-6,1-1-11,-3 0-6,-1-1-2,-1 0-8,2-2-4,0 1-6,-3-1-4,0-1-4,-1 1-13,1-2-17,-2-1-18,-2 0-22,1 2-21,-3-7-16,3 6-22,-3-6-23,2 6-14,-2-6-14,0 0-122,0 0-289,0 0 128</inkml:trace>
  <inkml:trace contextRef="#ctx0" brushRef="#br0" timeOffset="23164.0625">21422 3923 1,'0'0'99,"0"0"-7,-11 20 3,8-14 4,-1 2-1,-1 2 12,-1 1-3,1 1-4,-3-2-9,1 3 0,0-1-11,-2 2-7,2-1-6,0-1-6,1 2-4,-1-3-13,0-1 4,2 0-17,-1-2-14,3 0-21,-4-1-17,5-1-28,-5 1-20,5-3-36,2-4-24,-7 9-64,7-9-205,-5 8 90</inkml:trace>
  <inkml:trace contextRef="#ctx0" brushRef="#br0" timeOffset="24892.5781">21945 4467 24,'0'0'123,"0"0"5,0 0-8,0 0-3,0 0-2,0 0 3,0 0-1,0 0-2,0 0 3,0 0 1,0 0-4,0 0-7,-19-8-2,19 8 3,0 0-1,0 0-4,0 0-13,7-14-6,-7 14-8,3-11-4,1 6-6,-2 0-3,1-2-7,1 1-5,-4 6-6,5-11-1,-1 5-6,2 0-3,-2 0-2,1 1-3,-1 1 2,4-1-10,-3 1 0,-5 4-4,10-5-3,-2 1 1,-8 4-5,6-3 1,-6 3-1,8-2-4,-8 2-3,0 0 1,11 1 1,-11-1-2,9 5 2,-9-5-4,8 4 4,-3-1-2,-5-3 0,10 5-2,-5-2-2,0-1-1,-5-2 3,12 4-3,-7-3-2,-1 3 4,-4-4-2,9 6-1,-4-6-2,-5 0-10,13 3-7,-7-1-3,-6-2-14,12 1-10,-12-1-6,13-1-11,-13 1-5,12-4-3,-12 4 0,10-1-3,-5-2-1,-5 3-3,9-7 3,-5 4 1,-4 3 12,8-7 2,-8 7 7,7-5 6,-7 5 22,4-4-7,-4 4 19,3-5 7,-3 5 13,0 0-1,0 0 5,0 0 4,0 0-3,0 0 8,0 0 6,0 0 12,0 0 8,0 0 9,-27 14 3,23-5 2,-2-1-3,-2 1 2,3 2-4,0-2-3,-3 5 8,3-2-11,-4 1-3,4-3-2,0-1 1,1 1-10,3 0 3,-2 3-3,1 0 0,-2-2-2,0 2-5,3-5-2,-2 3-5,2 0 0,-3-1-3,4-2 2,0 1-3,-1-3-4,1-6-1,-3 13-1,3-13 0,2 12-1,-4-7-1,2-5-5,2 10 0,-2-10-1,0 10-11,0-10-4,1 6-5,-1-6-4,0 0-9,0 10-7,0-10-4,0 0-11,0 0-3,0 0-10,0 0-5,0 0-14,0 8-5,0-8-22,0 0-14,0 0-29,0 0-24,0 0-113,0 0-316,0 0 140</inkml:trace>
  <inkml:trace contextRef="#ctx0" brushRef="#br0" timeOffset="25228.5156">21959 4550 83,'0'0'145,"0"0"-7,0 0-4,-8 0-1,8 0 9,0 0-2,0 0-2,0 0 1,21 8-2,-12-5-7,0-2-4,3 0-8,5 1-7,4 0-7,-2-3-9,-4 1-11,5 0-5,1-1-11,-3 1-9,1 0-2,-6 1-13,2-2-13,-2 1-13,2-3-18,-3 4-19,-1-1-20,1-1-25,-6 2-25,-6-1-30,13-2-27,-13 2-24,10-1-132,-10 1-326,0 0 145</inkml:trace>
  <inkml:trace contextRef="#ctx0" brushRef="#br0" timeOffset="26033.2031">21249 4841 67,'0'0'118,"0"0"-12,0 0 2,0 0-8,0 0-3,0 0-2,0 0-7,0 0 0,0 0-6,0 0-9,0 0-9,0 0-4,0 0-4,0 0-4,0 0 8,0 0 2,0 0 3,0 0-3,0 0-3,28 2-1,-15-2-2,2 1-6,-1-1-1,4 1-2,1 0 0,3 1-8,4-2 1,5 1-4,0 0-3,-1-1-1,5 2 2,-2 1-4,3-3-1,-3 1-2,2 0-6,-3-1-1,3 1-3,-3-1 2,2 0-2,-1 2-4,1-1 3,-3-4 0,3 2-4,0 0 2,-2 1-3,-3-1 7,3 1 1,-4 0-2,-6 0-1,7 1 3,-7-1-4,1-1 2,-3 1-3,7 0 4,-6 0-4,0-2 4,-3 4-2,4-2 0,-2 0-2,-2 0-2,0-2 3,1 2-5,-2-1 1,-3 2 0,-1-2 0,0 1-2,-1 0 1,0-2-1,1 2-1,-3 2 2,-1-4 1,2 2-3,-11 0 0,14 0-1,-7 0 0,-7 0-1,10 0 0,-10 0-1,9 0 3,-9 0-1,0 0-3,8-1 4,-8 1-2,0 0-3,0 0 1,9 1 3,-9-1-4,0 0-1,0 0 5,0 0-1,11-2-6,-11 2 0,0 0-8,9 0-5,-9 0-7,6-3-9,-6 3-6,0 0-8,8-2-6,-8 2-10,0 0-3,0 0-13,0 0-22,0 0-30,0 0-39,0 0-173,6-4-367,-6 4 162</inkml:trace>
  <inkml:trace contextRef="#ctx0" brushRef="#br0" timeOffset="27150.3906">22348 5027 73,'-6'-5'112,"6"5"-9,-4-10-1,4 10 9,-5-6-4,5 6-3,-7-6-1,7 6-6,-7-7-8,4 3-1,3 4 4,-11-5-6,6 2-5,5 3 7,-13-5-14,7 4 0,6 1-1,-13 0-1,13 0-1,-14 0 4,14 0-8,-14 3-9,4 1 2,1 2 0,1-1-1,-2 1 3,0 3 5,2 0 0,0 1 2,1-3-7,1 4-1,0-1-6,1 1-2,3-2-5,-5 1-2,5-2 0,1 3-4,2-4-6,-1-7-4,0 17-4,2-11-2,1-1 2,2 0-6,-1-1 0,2 1-2,1-2-1,0-1-6,3 1-7,-2-1-7,2-2-2,-1 0-10,-9 0-10,16-1 0,-5 0-13,-1 0-7,-1-3-4,3 0-2,-5-2-3,2 1-15,-1 0-6,1-3-5,-1 1 2,-1 0-1,0-1 6,-1 3 3,-2-1 7,2-1 8,-3 1 5,1 2 1,-4 4 5,5-11 2,-1 7 7,-4 4 3,0 0 7,3-8 0,-3 8 4,0 0 1,0 0 5,0 0 7,0 0 8,0 0 1,0 0 3,0 0 10,0 0 8,0 0 6,-1 23 6,0-13 10,0-2 0,1 5 1,-4-3 0,4 6 0,-3-6-1,2 2-3,0-2-4,1 2-2,-1 0 7,-1-4 2,1 1-1,-2 0 0,2 2 3,-2-4 1,1 0-2,-1 0-1,3-7-5,-5 10 3,2-2-4,-1-4 0,4-4-4,-9 8 4,2-3-5,1-4-5,6-1-2,-13 3-1,3-3-4,2 1-3,8-1-5,-18-1-1,18 1-1,-15 0-7,7-2-6,8 2-17,-14-1-6,14 1 3,-14 0-5,8-1-10,6 1-15,-10-1-15,10 1-29,-12-2-26,12 2-17,-10-2-26,10 2-17,0 0-14,-10-2-151,10 2-373,0 0 165</inkml:trace>
  <inkml:trace contextRef="#ctx0" brushRef="#br0" timeOffset="34876.9531">21223 5075 6,'0'0'75,"0"0"-8,0 0 5,0 0-8,0 0 8,1-9-12,-1 9 4,0 0-2,0 0-5,0 0 8,0 0-4,0 0-7,0 0-2,8-11 1,-8 11 1,0 0-9,8-5-1,-8 5-4,0 0 2,7-4 0,-7 4-1,8-2-9,-3-1 4,-5 3-4,10-4 3,-10 4-7,10-1 2,-10 1 0,10 0 2,-10 0-7,11 3 1,-5-1 1,-6-2 2,9 5-1,-5-1-4,0 0-1,1 3-2,-1-2 7,-2 4 2,1-2 2,0 1-2,-3-1 2,1 3-4,-2-1 1,-2-1 0,0 2-3,0-1-2,-3 1 0,-1 0 0,-1-1-4,0 1 6,-2-2-9,3 1-1,-2-2-4,0 0 3,-1 0-5,2-2 1,0 3-2,-2-3 3,4-1-1,-1-1-3,7-3 4,-9 4-4,9-4 7,-9 3-6,9-3 0,-3 2 0,3-2-1,0 0-1,0 0-2,0 0-3,0 0-2,0 0-5,0 0-3,0 0-6,0 0 1,15-20-3,-10 16-6,0 2 0,-5 2-9,14-6 5,-9 4 0,3 0 2,-8 2-4,13-1 2,-13 1 4,14 4-4,-8-3 8,1 2-4,1 2-2,-3 2 9,1-2 3,0 2-1,0 1 2,2 1 15,-4-1-12,0 1 3,-2-3 4,2 1 6,-3 1 6,1-1 5,-1-1 5,-1-6 6,0 11 10,0-11 7,-4 11 2,2-5 7,-2-2 3,-1 2 7,-1 0 0,-2-1-1,-1 0 0,0-3-5,-4 3-2,3-3-2,-2 2-4,-1-3-6,3 2-1,-3-1-5,3 0-2,-1-2 3,-1 0-3,2 0-1,0-2-7,-3 1 5,3 0-2,1 1 1,9 0-3,-17-1 3,9-4-2,8 5 2,-12 0-4,5-3-2,7 3-1,0 0-2,-10-4-2,10 4-3,-5-2-2,5 2 1,0 0-4,-8-3-1,8 3-3,0 0-6,0 0-6,0 0-14,0 0-13,-5-4-11,5 4-11,0 0-17,0 0-16,0 0-16,0 0-21,0 0-19,0 0-31,0 0-24,19-3-177,-19 3-406,0 0 180</inkml:trace>
  <inkml:trace contextRef="#ctx0" brushRef="#br0" timeOffset="35916.0156">21546 5063 92,'0'0'104,"-1"-7"-1,1 7-9,0 0 2,0 0-3,4-10-3,-4 10-2,0 0-3,4-4-1,-4 4-8,4-6-6,-4 6-6,5-4-2,-5 4-10,7-4-2,-7 4-4,7-4 4,-7 4-15,7-2 0,-7 2-5,0 0-1,12-2-6,-12 2-3,9 3-3,-9-3-1,10 2-1,-5 1-1,-5-3-2,11 4 0,-7 0-2,-4-4 3,9 8-4,-5-6-3,0 2 7,1 1-2,-5-5-7,8 8 1,-6-5-3,2 2-1,-4-5 4,4 8-1,-1-3 1,-3-5 1,2 9 0,0-3-1,-2-6 4,2 10 2,-2-10 2,0 9 5,0-9 2,-1 9 3,1-9 4,-4 11 4,1-6 4,3-5 1,-5 11 3,3-7 2,2-4 2,-6 9 0,2-2-1,0-3-2,-1 2 0,1 0 1,0 0-2,-1-2 1,-1 1-1,-1 1 0,3 1-1,-2 3 2,-2-5 1,3 1-4,-3 0-1,2 1-2,-1 0-2,0 0-1,1-2 2,0 1-4,-3 2 1,4-4 1,1 0-1,-2 5-4,1-5-1,1 2 2,0-1 0,-1 3-4,1-1-4,0-2 0,4-5 4,-6 12-3,4-10 0,2-2 0,-4 10 2,2-5-2,2-5-4,-3 9-1,3-9-2,-3 5-1,3-5 0,0 0-1,-1 8 2,1-8-6,0 0 0,0 0 3,0 0-2,-2 8-3,2-8 1,0 0-1,0 0-2,0 0 3,0 0-6,0 0-3,0 0 0,0 0-9,22-11 2,-18 8-3,0-1-5,-4 4-2,9-7 3,-4 6-3,-5 1-1,13-4-2,-8 1 2,-5 3 1,10-5-1,-6 2-3,-4 3 5,11-2-6,-6-1 3,-5 3 2,12-1-2,-7-2 1,-5 3-3,0 0 3,15 3 5,-15-3-4,12 0 3,-7 1 3,-5-1 0,12 4 0,-7-3-1,-5-1 6,9 3 1,-2-2 0,-7-1-2,9 4 7,-9-4-3,8 0 1,-8 0 0,8 3 2,-8-3 0,0 0 2,0 0-1,14-3 3,-14 3 0,3-5-1,-3 5 1,6-5-2,-6 5-5,0 0-7,3-9-10,-3 9-11,3-7-17,-3 7-19,3-8-22,-3 8-22,3-7-18,-3 7-35,2-9-18,-2 9-128,0-8-339,0 8 151</inkml:trace>
  <inkml:trace contextRef="#ctx0" brushRef="#br0" timeOffset="36564.4531">21912 5302 32,'0'0'119,"0"0"0,0 0-9,0 0-1,0-11-8,0 11-6,0 0-9,0 0-1,0 0-7,0 0-3,0 0-6,0 0-5,0 0-3,0 0 3,0 0 1,0 0-11,0 0-1,0 0 0,0 0-2,0 0-4,0 0-1,0 0 6,0 0 2,0 0-4,0 0-4,0 0-1,0 0 0,0 0 0,0 0-2,0 0-1,0 0 0,0 0 1,0 0 1,0 0-4,0 0-1,0 0-2,0 0-4,0 0-3,0 0-4,0 0-3,0 0-3,7-7 0,-7 7 0,0 0-3,0 0 1,0 0 0,0 0 2,17 12 4,-13-9 2,0 3 2,-2 2 2,2-1-2,-1 0-1,-2 0-3,0 0 0,-1 2-4,-1 7-4,-3-3-20,0-3-31,-5 5-31,-3 2-42,0 0-53,-8 3-78,-5 1-125,1-1-394,-2-2 175</inkml:trace>
  <inkml:trace contextRef="#ctx0" brushRef="#br0" timeOffset="39298.8281">11712 4420 76,'14'-8'84,"-14"8"-2,0 0-13,0 0 13,0 0-11,0 0 8,0 0-7,0 0-12,0 0-1,0 0-5,0 0 5,-1-12-6,1 12 0,0 0-4,0 0-4,0 0-5,1-7-3,-1 7-6,0 0-1,8-7-4,-8 7-7,4-4 1,-4 4-1,5-6-7,-5 6 1,10-5-5,-5 5 3,-5 0-4,13-4 2,-5 3-6,-8 1 9,12 0-9,-4 1 0,0 0 8,-2 2-3,1 1 5,0-1 3,-2 3-11,0-2 16,0 4-1,-1-1 2,1 3-2,0 0 4,-2-1 2,0 4 5,-3-3-1,0 1 0,-2 1-2,1-2 0,-3 1-3,2-1 6,-1-1-8,-2 0-3,0 2-2,0-3 5,0-1-2,-3-2-6,3 2 1,-1-1 3,-1-3-1,1 1-3,6-4-3,-10 6 3,10-6-10,-8 0 4,8 0 0,-9 3-7,9-3-1,0 0-3,0 0-3,-12-3 3,12 3-7,0 0 5,0 0-6,-2-9 1,2 9-2,0 0 5,0 0 2,7-14-3,0 10-4,-1 0 1,1 0-2,-1 0 7,2 1-5,2 0-2,-1 2-1,1-3-1,0 4 3,1-3-3,-11 3 2,20 3 9,-10-1-8,-1 0-3,1 3 6,1 2-1,-3-1-3,3 0 8,-2-1 0,-1 3 1,0 1-1,-1 3-2,-1-4 6,1 1 2,0 3 9,-2 2 4,0-3 5,-2-1 5,0 1 0,-2-3 7,-1 4 4,1-3 3,-1-2 2,0-7-2,-2 15 3,-2-7-3,-1 2 2,1-5 5,-2 3 0,-4 0-5,3-3-1,-4 1-4,-1 0-2,1-1-3,-1 0-6,0-1-3,1-1 7,-2 1-10,0-1 2,2-1-6,0-1-5,0-1 2,0 1-1,0-2-1,2 1-2,9 0-3,-18 0 2,12 0-2,6 0 0,-9-1 2,9 1-1,-10-2-3,10 2-1,0 0-4,0 0-3,-9-2-10,9 2-12,0 0-16,0 0-18,0 0-16,0 0-14,0 0-22,0 0-2,0 0-19,0 0-16,0 0-23,0 0-95,0 0-290,0 0 129</inkml:trace>
  <inkml:trace contextRef="#ctx0" brushRef="#br0" timeOffset="40447.2655">12093 4400 44,'3'-7'67,"-3"7"-2,3-7-5,-3 7-4,4-8-3,0 5-1,-4 3-6,4-8-1,-4 8-7,8-8 11,-8 8-1,6-5 3,-1 2 2,-5 3-16,10-8-3,-5 7-8,-5 1 2,12-3-5,-12 3 0,13 0-3,-13 0 8,14 3-6,-6-3 3,-1 4-10,-1 0 2,1 0-1,0-1 1,2 1 0,-4 2-3,1 0 0,1-2 2,0 1 4,-1 2-5,-1-1 9,-1-1 0,0 2-4,-2 0-5,5 0 4,-5-1 10,1-1-2,-2 3 2,2-2 0,-2 2-1,-1-8 2,0 14-4,0-4-1,0-10-5,-3 14 8,5-6-4,-5 1-1,0-2 4,1 2 4,-3-3 2,2 4 3,0-2-4,0-2-2,-3 1-3,0 3-1,1-2-4,-1 0-2,1 3-1,0-4-2,-2 3 3,2-1-6,-2-2-5,2 3 2,-1-2 0,1 1 8,0-1-3,0 0 4,-1 2-6,1-1 10,-1 2 2,3-3-4,-1 2 5,0-4 2,1 3-3,-2-1-5,3 2 3,0-3 2,1 1 1,0 1-3,-2-4 2,3-5-5,-1 11-3,1-11-5,-1 10 6,1-10 1,-2 5-5,2-5-5,0 0 3,0 0-3,-2 8 1,2-8-3,0 0-1,0 0 0,0 0 2,0 0-2,0 0 1,0 0 0,0 0-2,0 0 0,0 0-2,0 0-1,0 0 0,0 0-6,0 0-2,0 0-4,15-15-1,-15 15-2,6-9-5,-2 6-4,2-2-2,-1-2-1,0 5-1,-5 2-3,9-10 4,-3 8-2,-6 2 7,9-5-10,-4 2 11,-5 3-2,10-5 3,-3 3 0,-7 2 1,10-2 5,-10 2 2,10 1 4,-10-1-2,13 3 5,-7-2-9,-6-1 6,11 5 1,-4-3 2,-2 3 2,-5-5 0,11 4-2,-6-2 0,1 1 3,-6-3-3,8 3 7,-8-3 0,7 2 6,-7-2 2,0 0 4,8 2 0,-8-2-1,0 0 2,0 0 0,0 0-1,12-7 0,-12 7 0,3-8 0,-3 8-2,0-6-2,0 6-10,2-10-3,-2 10-10,1-11-11,-1 11-16,0-10-22,0 10-11,0 0-25,-1-15-17,1 15-25,-2-10-11,4 4-14,-2 6-88,0 0-272,0 0 121</inkml:trace>
  <inkml:trace contextRef="#ctx0" brushRef="#br0" timeOffset="40798.8281">12511 4699 153,'0'0'153,"0"0"-5,0 0 1,0 0-17,0 0-1,12 6-7,-12-6-8,4 6-3,-4-6-20,3 10 8,-2-4-12,2 1-6,-3 0-10,1 1-8,-1 1-3,0 0-6,-1-1-11,-1 2-16,-1 0-28,0 0-17,0-1-30,-1 2-18,-2-1-12,0 0-39,1 0-15,-2-2-116,-1 1-265,1-1 119</inkml:trace>
  <inkml:trace contextRef="#ctx0" brushRef="#br0" timeOffset="41884.7655">12831 4408 73,'0'0'76,"0"0"8,0 0 4,0 0-6,0 0-1,0 0 3,0 0-5,0 0 4,0 0-3,0 0-6,0 0 7,0 0-5,0 0-6,0 0-1,0 0 3,0 0-14,0 0 7,0 0-6,0 0-11,0 0-4,3-10-8,-3 10 1,0 0-2,0 0-7,0 0-7,0 0-1,0 0 0,-6-16-1,6 16-1,-4-6-5,4 6-3,-8-5 3,8 5-2,-6-7-1,2 3-2,4 4 2,-8-5-10,2 1-2,6 4 2,-13-4 5,7 2-6,6 2 5,-13-3-6,7 3 3,6 0-1,-12-3 1,12 3-1,-15 3 0,10 0 6,-3-1-1,1 2-2,-3 4 3,3-1 9,-1 1-11,-2 0 13,2 3-6,0-1 6,2 0 4,1 2-8,-3 3 9,6-4 0,-2-1-4,1 1 4,3 1-3,-1-1-1,2 0 2,2-1-1,1-1-7,-3-2 2,2 0 0,3 2 1,-2-2 2,1-5-3,0 2 3,0 0-2,2-2-5,-7-2 1,12 0-4,-4 0-9,-8 0-3,14-2-4,-8-2-6,2 1-9,0-2-14,-3 0 2,4 0-6,-3-2-5,1-1-4,-1 3-7,1-2 6,-1-2-9,-1 2 0,0-1-9,-1-2 5,0 3-2,-2-2 11,2 2-4,-2 1 7,2-1 7,-4 7 1,4-12 2,-3 7 10,-1 5 9,3-7-4,-3 7 9,3-6 4,-3 6-1,0 0 14,0 0 11,0 0 0,0 0 19,0 0 1,0 0 5,6 20 13,-5-10 6,-1 0 1,3 1 10,1 2 4,-3-1 4,1 1-8,2 3-4,0-1 6,-1-2 0,-1 3-2,1-4-7,-1 3 0,1-3 3,-2 0-3,3 0-1,-3-2-1,-1-1 0,1 3-2,-1-4-6,0-1 7,0-7-12,-2 14 1,-2-8-2,2 0-5,-2 0 5,0 0-13,-1-1 1,0 2-5,0-2-1,-4 0-1,1 1-2,2-1-2,-1-1 3,-3-2-8,2 2 0,2 0 1,-2-2-2,1 3-7,7-5 2,-14 1-5,7 2-2,7-3-4,-13 1-7,7 0-10,6-1-7,-9 1-4,9-1-12,0 0-5,-14 0-9,14 0-4,0 0-18,0 0 1,-9-1-26,9 1-14,0 0-19,0 0-21,0 0-16,0 0-117,0 0-316,0 0 140</inkml:trace>
  <inkml:trace contextRef="#ctx0" brushRef="#br0" timeOffset="42556.6406">13094 4541 29,'0'0'142,"0"0"-6,0 0 1,0 0-9,0 0-2,-10-3-13,10 3-2,0 0-14,0 0-1,0 0-5,0 0 1,0 0-3,0 0-1,0 0 4,35 0-1,-22 0 2,3-4-9,3 4-2,1-5-9,0 4-5,2-1-8,-3 0-3,-1-1-7,1 3-4,-6-3-8,-1 1-3,0 0 0,0 0-6,-1 1-5,-4 1-4,-7 0-13,11-1-6,-11 1-9,8-1-9,-8 1-19,0 0-23,0 0-28,0 0-29,0 0-32,0 0-34,0 0-120,0 0-326,0 0 145</inkml:trace>
  <inkml:trace contextRef="#ctx0" brushRef="#br0" timeOffset="43369.1406">13656 4328 18,'0'0'73,"0"0"-3,-2-12-3,2 12-3,0 0-7,-5-7 13,5 7-11,-2-8 7,2 8 0,-5-5-4,5 5 12,-5-6-9,5 6-12,-6-6-5,6 6-3,0 0-2,-10-4-8,10 4 2,-7-2-13,7 2 6,-12 1 1,12-1-3,-10 3-4,3-1-1,0 1 0,2 1 5,-4 1 7,3 0 6,-1 3-8,1-1 14,-1 2 1,1 1 0,-1 0-1,1 1 2,1 0 0,0-1-7,2 1 9,-2 1-5,4 2 1,-1 0-2,1 1 4,-1 1-3,-1 0 0,3-3-4,4 3-4,-2-2-2,1 3 0,0-2-4,0-2 1,5 2-2,-4 0-6,2-4 4,-1 1-5,4 2-4,-3-4-2,1 0 1,1-1-5,-3-2 3,1 0-3,1-1 1,-3 1-4,3-4-2,-2 2 4,0-1-7,-5-4 5,9 5-5,-3-3 5,-6-2-3,12 2 1,-5-1 4,-7-1-3,11-1-3,-11 1-1,13-2 2,-8-3-3,2 3-3,3-3 0,-4 0-1,2-2 1,-1 1 0,-3-1 7,3 0-6,-2 2 4,-1-1-8,-2-4 3,1 3-1,1-1 1,-2 0-2,-1-3 3,-1 11 2,0-15-3,-2 6-3,1 1 1,1 8-2,-4-12 7,0 5-11,0 0-11,-2 0 4,-3 1-7,2 2-5,-3 0-7,1 2-6,-4 0-7,2 0-13,1 4 4,-1-1-7,0-1-10,-1 2-19,2 3-5,0-2-10,0 1 4,1 1-20,4-3-19,5-2-11,-13 10-88,8-5-258,1 1 115</inkml:trace>
  <inkml:trace contextRef="#ctx0" brushRef="#br0" timeOffset="43736.3281">13817 4654 97,'5'5'137,"-5"-5"0,6 5-20,-6-5-4,4 9 1,-2-4 6,-2-5-10,2 13-5,-1-8-9,-1 4-8,0-2-2,-1 3-16,1-2-2,0-8-7,-2 16-5,0-7-5,-1-1-1,0 0-14,0 1-16,-1-4-21,0 2-13,-1-3-28,1 1-24,1 0-29,3-5-35,-9 8-101,2-5-250,7-3 111</inkml:trace>
  <inkml:trace contextRef="#ctx0" brushRef="#br0" timeOffset="44525.3906">13914 4359 88,'0'-9'111,"0"9"-19,0 0-6,1-11-2,-1 11-6,5-6 4,-5 6 0,4-10 0,0 7-9,-4 3-13,8-9 10,-3 3-3,0 0 4,1 2-9,-1-1 0,2 1-6,-1 0 1,1 0-3,1 1-7,1-1-4,-2 3-3,0-2-7,-7 3 0,17-1-9,-9 1 1,3 1 1,-3-1-8,0 4 2,1-1-8,-1 2 7,0 2-2,0-1-1,-3 1-2,1-1 3,-1 2-5,-1 1 4,-1-1-5,1 0 9,-3 3 2,1-1-1,-2 2 4,0-2-7,-1 1 8,0 2 0,-2-2 1,-1 3 2,1 2-3,-3-1-2,-1-1 2,0 0-1,1 4 3,-2-2 1,2 0 0,-3 0 4,0 0-2,3-5-6,0 3 4,-1-1 0,2-2-6,1-1 1,-1 2 0,2 0-3,1-4-1,0 1-5,2-2-2,-1 3 0,1-10 0,1 12-3,3-5 1,-1-2 1,-1 0-5,4 0-2,-1 0 2,1-2-1,2-1-3,2 0 3,0 0-4,2-2-5,-1 0-8,1-2-5,-1 0-6,-1-1-3,2-1 3,-3 2 7,1-4-3,-1 1 1,-1-1-5,-1 0 6,-2 1 3,-1-1 0,-1 1 3,3-5 5,-3 2-3,-2-2 7,-1 10 2,-3-17 1,1 8-1,-3 0 8,-3 1 4,2-4 3,-3 2 0,0 1 2,-1 1-4,-3-4 4,-1 3-4,2 2 0,0 2-5,-1-1 0,1-1-1,1 3 0,-1-2-2,1 0-3,1 1-8,1 2-3,1 0-15,-1-3-6,3 3-9,6 3-22,-12-7-14,6 4-19,6 3-17,-8-7-14,4 2-22,4 5-27,-5-7-111,1 2-308,4 5 137</inkml:trace>
  <inkml:trace contextRef="#ctx0" brushRef="#br0" timeOffset="45009.7655">14360 4449 161,'0'0'162,"0"0"7,0 0-18,0 0 2,0 0 8,0 0-12,0 0-11,19-17-8,-9 15-8,3 1-11,1-3-9,3 2-8,2-1-12,0 0-11,0 2-16,-1-1-23,0 0-22,0 1-28,0-3-27,-6 3-36,1 0-22,-3 1-39,-2-2-136,-8 2-300,13 0 133</inkml:trace>
  <inkml:trace contextRef="#ctx0" brushRef="#br0" timeOffset="45205.0781">14398 4502 112,'12'8'191,"-12"-8"-12,11 0-11,-1 0-10,4-1-10,-1 1-5,0 0-9,5-2-12,2 1-14,-2-1-10,-1 2-4,-2-2-21,-3 0-19,-1 2-28,3 1-26,-4-2-32,-1 0-24,3-1-28,-3 2-35,-1-1-135,-8 1-273,11 0 122</inkml:trace>
  <inkml:trace contextRef="#ctx0" brushRef="#br0" timeOffset="50921.875">24789 3872 24,'0'0'119,"0"0"-1,0 0-2,0 0-4,0 0-1,0 0-5,0 0-3,0 0-6,-6-6 5,6 6-11,0 0 0,0 0-9,0 0-3,-4-7-5,4 7-1,0 0-4,0 0-5,0 0-3,-5-5-2,5 5-8,0 0-3,0 0-4,-5-5 4,5 5-8,0 0-1,0 0-4,-1-11-2,1 11-4,0 0-2,0 0-3,2-10-2,-2 10-3,0 0-2,3-8 0,-3 8 3,0 0-12,5-4 3,-5 4-2,6-6 2,-6 6-4,9-5 0,-4 0-2,-5 5 0,11-2 2,-3-1-3,-1 1 2,-1 0-5,-6 2 2,13-3-1,-5 3 1,-8 0 0,13 0-3,-13 0 4,10 4 4,-4-3 7,-1 4 1,-1 2 2,-1-2 2,-1 5 1,1 1 1,-3-1-2,0 0 0,0 2-1,-1-2 1,-2 0-6,2 0 5,-2 2-3,0-3-1,0 1 3,-4-1-5,2-1 2,-1 1-17,-1 0-3,1-1 2,-2-1-1,1 0 1,-1-1 0,-2 0-3,2 0 6,2-4-5,-1 1-1,1 1-3,-2-2-1,8-2 1,-9 6 1,9-6 3,-9 0-5,9 0-2,0 0-1,-6 2-7,6-2-5,0 0 3,0 0-6,0 0 0,0 0-3,0 0-3,0 0 8,0 0-1,17-13 7,-11 9 0,3 3 1,-9 1-2,13-1 3,-5 1 1,-8 0 5,15 0-3,-10 2 3,-5-2 3,15 5 0,-7-1 3,-2 3 2,2 1-5,-3-3 3,3 4 2,-3-2-3,-1 3-1,1-2 1,-1 1 4,-2 0-5,1 1 6,-1-2 2,-1 3 3,1-5 1,-2-6 5,-3 15 2,1-5 9,1-3 5,-2-1 4,-1-1-3,2 1 6,-4 0 9,2 0-2,-1-1 11,-2-1 5,-1-2-1,-2 1-1,-3-3-6,0 0-2,-2-3-1,0 3-7,-4-2-1,2-2 4,-1 1-10,5-2-5,-3 1-4,3 0-2,-1 0 0,4 1-1,-1-1-4,1-2 0,1 5 0,1-2-1,2 2 2,6 1-1,-11-7-1,5 6-1,6 1-4,-6-5 3,6 5-4,0 0 6,-9-2-18,9 2-2,0 0-18,0 0-8,0 0-13,0 0-15,-6-3-20,6 3-16,0 0-24,0 0-33,0 0-20,0 0-26,0 0-143,0 0-371,0 0 164</inkml:trace>
  <inkml:trace contextRef="#ctx0" brushRef="#br0" timeOffset="51914.0625">25209 3854 90,'0'0'121,"0"0"-3,0 0-7,0 0 5,0 0-12,0-13 4,0 13-10,0 0-2,0 0-7,1-9-1,-1 9-8,2-7-8,-2 7-3,2-8-8,-2 8-1,5-6-4,-5 6-8,4-6 2,-4 6-8,5-6-2,-1 2-3,-4 4-5,6-6 1,-1 2-7,-5 4-2,12-5-1,-6 2 0,-6 3-6,16-3 0,-9 0-4,1 3 4,-8 0-3,12-3-3,-12 3-3,13 0 4,-13 0-4,12 0 1,-5 3-2,-2 0-4,-1 1 6,1 1-5,-1 0 1,-1 2-2,3 3 3,-3-5 2,-1 2 1,-1-1 2,2 5 0,-2-4 3,-1 2 0,2 1 1,-2 0-1,-2 0 0,1-1 8,-2-1 6,0 4 1,-2-4 2,0 1 0,1-3 4,0 0-2,-1 2 4,0-1-3,-2 0-2,0 0-2,0 0 2,2-2-1,-1-2 5,-3 3-2,1-1 0,0-2-1,1 2-2,-5 0 1,5 1 0,-4-2-3,1 0-3,1 1 1,-1 0-4,0-1 3,1 1-2,0-1 3,-1 4-4,1-2 6,0 0 0,-3-1 0,5 2 2,-1-1-5,0 1-3,-1-1 0,4-1 0,1 1-3,-1-2-1,0 1 1,1 1-5,-1-2 0,5-4 0,-6 10-4,5-6-2,1-4 0,-4 8 4,4-8-1,0 0-2,-3 9-3,3-9-2,-3 7 7,3-7-9,0 0 5,0 0-4,0 0 3,0 0-3,0 0 1,0 0-5,0 0 1,7 9-4,-7-9-2,0 0-3,0 0-5,15-5-3,-15 5-5,12-4-4,-6 1-3,-6 3 2,14-5-2,-7 1-1,-1 3 3,0-2-2,3 0 7,-2 1 0,-7 2 0,13-1 4,-7-1 2,-6 2 0,14-1 2,-8 1 1,-6 0-1,12 0 5,-12 0-3,13 1 4,-7 1-2,-6-2 4,9 5 1,-3-4 0,-6-1-3,9 3 0,-9-3 2,9 2 3,-9-2 0,7 2 4,-7-2-2,8 1 1,-8-1 2,8 1-2,-8-1 0,9 1 0,-9-1 2,0 0-2,10-3-11,-10 3-5,8-3-12,-8 3-21,6-4-28,-6 4-26,4-5-28,-4 5-36,5-7-28,-5 7-27,4-7-115,-4 7-364,0 0 161</inkml:trace>
  <inkml:trace contextRef="#ctx0" brushRef="#br0" timeOffset="52210.9375">25550 4088 18,'3'5'184,"-3"-5"-11,0 0 0,0 10-3,0-10-2,-1 8-10,1-8-6,-1 12-8,0-6-6,-2 2-16,3-8-11,-1 12-15,-2-6 3,2 2-17,0-1-6,0 1-9,-1-2-11,0-1-11,-1 3-8,3-8-14,-6 12-23,2-7-29,0 2-16,-2-2-31,1 0-40,1 2-22,-1-4-18,5-3-133,-12 5-313,12-5 139</inkml:trace>
  <inkml:trace contextRef="#ctx0" brushRef="#br0" timeOffset="53063.4765">25976 3794 121,'0'0'146,"0"-6"-9,0 6-3,2-8-1,-2 8-9,0 0-4,0-9-7,0 9-4,0 0-5,-3-12-8,3 12-9,-4-7-11,4 7-8,-6-9-9,6 9-7,-8-5-1,3 4-2,5 1-4,-11-7-6,3 7-2,8 0 0,-14-2-2,3 2-6,11 0 2,-16 2 3,6 2 0,-1 0 1,0 0-3,1 3-1,-1 0 0,2 0 0,0 1 3,-2 1-7,4 0 5,0 2-1,1 1-2,0-4 2,1 1-3,-1 2 4,4-1-4,0 0-3,1-4-3,2 3 0,-1 0-7,3-1 4,-2-1-3,2-1-2,0-1-5,2 1 6,-5-6-4,10 7-3,-6-6-8,2 1-3,-6-2-7,15 1-5,-8 0-5,-7-1-8,14-3-11,-8-1-6,3 1-8,-3 1-1,4-5-6,-2 3-4,1-2-7,0-1 6,0 0-9,0 2 11,-1-3-3,0 2 2,-1 0 0,1-1 8,-3 3 7,0 0 8,-1-1 9,-4 5 13,10-8 2,-6 5-13,-4 3 1,5-6 8,-5 6-4,6-1 10,-6 1 1,0 0 10,0 0 14,0 0 10,8 10-3,-8-10 2,-1 11 5,2-4 7,-1 2 0,0 0 3,-1 5 9,1-3-2,0 5-3,0 1 7,-1-1 1,-1-1-2,0 1 5,0-1 5,1-3 1,0 0-2,-2-1-1,2 0-1,-3 0 3,3 0 0,-2 0 2,0-1 5,-1-2-7,0 1 3,0 0-2,0-3-1,0-1 2,-2 1 1,-3 3-8,1-1 1,1-4 2,-3 1-9,3-2 2,-2-2 0,0 3-8,-2-2 9,3 0-17,-1 0 1,-1-2-1,10 0-2,-13-1-3,13 1-7,-13-3-1,7 2-2,6 1-5,-12-2-12,12 2 0,-10-3-8,10 3-9,-10-1-4,10 1-14,0 0-16,-9-3-20,9 3-17,0 0-25,-6-3-31,6 3-35,0 0-29,0 0-28,0 0-122,0 0-390,-13 2 173</inkml:trace>
  <inkml:trace contextRef="#ctx0" brushRef="#br0" timeOffset="53904.2968">24078 4284 70,'-9'0'125,"9"0"-5,0 0 8,0 0-10,0 0-9,0 0-2,0 0-17,0 0-6,0 0-4,0 0 2,0 0-17,0 0-1,0 0-3,0 0-3,0 0-2,29 6 2,-19-5 1,3 0-11,1-1 7,0 1 5,4 1-8,0-1 0,0-1-4,1 3 3,-1-3-9,-1 1 1,-4-1 4,0 1-6,-1-1-3,2 2 1,-3-2-11,-3 0 8,2 1-6,-2-1-3,-8 0-5,13 1-1,-13-1 4,11 0-8,-11 0-1,0 0 1,9-1-6,-9 1 1,0 0-3,0 0 2,8 1-7,-8-1-11,0 0-12,0 0-23,0 0-23,0 0-33,0 0-42,7-5-39,-7 5-136,0 0-341,0 0 152</inkml:trace>
  <inkml:trace contextRef="#ctx0" brushRef="#br0" timeOffset="55403.3203">25353 4351 28,'0'0'117,"0"0"5,0 0-7,0 0 1,0 0 3,0 0-2,0 0 5,0 0 1,0 0-3,0 0-5,0 0 0,0 0-6,0 0-4,0 0-6,0 0-10,0 0-4,0 0-8,0 0-5,0 0-5,0 0-5,0 0-4,0 0-4,0 0-2,0 0-2,0 0-2,0 0-2,0 0 3,0 0-5,0 0-2,0 0-3,0 0-4,-12-18-5,12 18-1,0 0-2,-7-5-4,7 5-5,-10 0-1,10 0-5,-9 0 5,9 0-6,0 0-1,-14 2 2,14-2-1,-8 2-4,8-2 3,-9 5-3,2-3 5,4 2-4,-5 2 4,0 1 4,2 0 1,-2 1 6,3-3-1,-1 4 3,-2-1 9,0 2-3,3-3-3,-3 3 3,0-1-2,1-1 2,1 1 0,0 0-2,-1 2 1,2 1-4,1-5 1,-1 4 1,2 2-4,-1-4 4,1 2-1,0 1-5,1-3 3,-1 2-5,1-1 1,0-1-3,0-1 1,1 3-4,1-2 2,0 0-3,-2 2 18,2-1-5,2-1-6,-1-2-1,0 0 4,-1-7-5,4 13 2,-3-8-1,2 2-7,-3-7 3,5 10-2,0-6-3,-3 2 5,4-1-1,-2 0 0,1-1-4,-5-4-4,11 5 1,-3-1 3,-3-1 1,0-1-8,-5-2 0,17 4 3,-11-2 1,0-1 1,-6-1-8,12 1 6,-5-1-2,-7 0-4,12 1 2,-12-1 4,10-2-7,-10 2 3,10-3-6,-4 1 2,-6 2 1,7-2-2,-1-3-1,-6 5-6,7-8 1,-3 4-3,-4 4 3,6-12 1,-1 5-4,-2 0 2,-2 1-4,1-2 4,-2 8-7,1-18-2,-1 9 5,-1-1-1,-2-2 1,0 2-1,1 1-1,-2-1 1,0-1-3,-1 3 2,-1 1 3,1-3-3,1 5 1,-3-3-4,2 4 2,-2 0-4,0 0 0,0 1-2,-3 2 1,10 1-10,-13-2-3,5 2-6,8 0-3,-15 2-10,8 0-16,7-2-11,-13 3-11,7-1-19,-2 0-19,8-2-24,-7 6-19,2-5-16,5-1-32,-7 6-142,2-2-392,5-4 173</inkml:trace>
  <inkml:trace contextRef="#ctx0" brushRef="#br0" timeOffset="56063.4765">25541 4659 28,'0'0'150,"0"0"-7,0 0-4,0 0-2,0 0-5,0 0-14,0 0-8,0 0-1,0 0-7,0 0 8,0 0-11,0 0 4,0 0-4,0 0-4,0 0 0,9-16-6,-9 16-4,0 0 7,0 0-16,0 0-5,0 0-3,0 0-10,0 0-7,0 0-3,0 0-3,0 0-2,0 0-1,0 0-9,0 0-2,0 0-2,0 0 0,0 0 3,0 0-2,0 0 1,0 0 4,0 0 4,0 0-3,0 0-4,0 0-1,5-4-3,-5 4 1,0 0-5,0 0-4,0 0 0,0 0-2,0 0 1,0 0-4,0 0-2,2-7-1,-2 7-2,0 0-2,0 0-2,6-4 2,-6 4-5,3-6 3,-3 6-4,7-2 5,-7 2-3,0 0 6,10-4 0,-10 4 2,0 0-1,0 0 4,11 6-7,-11-6 9,6 6 2,-6-6 7,2 5 5,-2-5 2,2 9-6,-2-9 3,0 13-3,0-8 1,0-5-1,-3 15-2,-1-6-6,-2-2-1,-1 1-15,-1 0-22,-3 0-29,-1 0-37,-1 1-56,-3 0-71,1 0-46,-3-1-211,-9 2-507,2 0 225</inkml:trace>
  <inkml:trace contextRef="#ctx0" brushRef="#br0" timeOffset="57262.6952">25961 4484 5,'-14'-6'135,"14"6"0,0 0-3,0 0 12,-5-7-14,5 7 2,0 0-3,-6-5-6,6 5-11,-3-7-2,3 7 2,-4-6-19,4 6-2,0 0-10,-2-11-8,2 11-1,-2-8-4,2 8-4,0 0-5,-1-9-5,1 9-2,0 0-5,4-12-8,-4 12-3,3-6-3,-3 6 1,2-7-6,-2 7-3,5-4-4,-5 4 1,6-7 0,-6 7-5,8-5-1,-8 5-1,7-6-4,-2 4 0,-5 2 2,12-5-1,-5 5-1,-7 0-5,13-3 3,-4 3-7,-9 0 7,11 0-3,-11 0-5,12 5 0,-2-1 5,-5 1-3,0 1 1,2 0-2,-1 3-1,-4-1 1,2 2-1,-1-1 3,-2 2-4,-1 1 3,0 1 2,-1-4-2,-1 1 3,0 1-1,1-1 10,-3 1-1,-1-1 6,0 1 0,1-1 10,-3-1-2,2 1 3,-1 1 1,0-3 0,-2 2-5,1-1 0,1 2-2,-3-2 4,1 0 1,2-1-1,0 0-6,-2 1-4,3 0-2,0-3 1,1-1-5,0 2 0,1 1-4,0-2 3,0 2-1,3-8-1,-1 14-2,1-8-2,0-6 3,5 13-2,-1-8-1,1 4 4,0-1-5,0-3-1,4 2-3,0-2-2,0 0-5,0 0-1,2-2-5,0 1-5,-2-1-2,1 1 0,-2-3-2,-8-1 4,11 1 8,-11-1-6,13-1 8,-13 1-5,10-4 5,-5 2 3,-5 2 1,8-7 3,-6 2 4,-2 5 8,0-12-2,0 12 3,-2-16-2,-2 6 1,0 1 2,-1-1 3,0-3 6,-3 1-2,2 0-2,-4-2 2,3 3-7,-2-2 0,2 1-5,-1-1 3,-1-1-5,0-2-6,0 7-6,3-5-3,-2 3-6,2 1-7,-2 0-13,2 2-17,1-2-13,-2 3-9,1 0-15,-2 0-25,3 2-37,0 0-34,0 0-30,0 2-158,-2-2-402,7 5 179</inkml:trace>
  <inkml:trace contextRef="#ctx0" brushRef="#br0" timeOffset="58693.3593">24342 5051 33,'0'0'70,"0"0"-1,0 0-1,0 0-7,0 0 3,0 0 4,0 0-10,0 0-3,0 0 1,0 0-11,0 0 3,0 0 3,0 0-3,0 0-1,0 0-4,0 0 2,0 0-8,28 0 4,-28 0-7,16 0 5,-2-1-5,-4 0-5,5 1 1,1 0-3,3 0 0,-3 0 2,3 0-13,2 0 4,-1 0-3,1 0 3,0 0-6,0 0 1,1 0-4,-1 0-1,0 0-6,1 0 4,-1 0-4,1 0 6,-1 1-2,7-1 0,-8-1 12,0 1-20,7 0 3,-6 0 0,2 0-3,-3 0 3,1 0-2,0 0-3,1 0 5,-1 1 0,0-1 0,2 0 6,5 1-6,-8-1-4,1 2 5,0-2 4,-1 0-4,2 0-2,-2 0-1,0 0 2,0 0-2,0 0 3,-2 0-2,1-3-3,2 4 5,-3-2 6,1 1-9,1-1 5,0 1-1,0 0 4,-2 0-2,4-3 0,-2 3 0,2 0 0,-3-1 1,1 1 4,-2 1-3,2-1 3,0 0 0,-2-1 3,0 0-3,1 1 3,-2 0-4,2 0 3,-1 0 3,-4 0 1,2-2-5,2 2 4,0 2-4,0-5-1,0 3-2,-5-1 0,1 0-7,2 1 8,-3-2 0,-2 2-5,1-1 0,1 1-6,-3 0 8,0-2-5,0 2 0,-2 0 4,-8 0 6,18-2 4,-8 2 3,1 0-2,-3 0-6,-8 0 0,18-3 2,-5 3-4,-5 3 1,2-6-3,3 6-4,-3-3 8,0 0-5,3 0 2,-3 0-6,2 0 4,2 2 2,-3-2-5,2-2 4,-1 4-2,-2-2-1,2 0 0,-1 0 5,-3 0 1,3 0 3,-1 0-2,-10 0 0,14 0 5,-6 0-1,-8 0 0,11-2 3,-11 2-1,9-3 3,-9 3-1,12 0 3,-12 0-2,8-1 4,-8 1-1,0 0 0,13-1-1,-13 1 2,12-2 4,-7 1-11,-5 1 2,13-2 0,-7 0-3,-6 2 2,8 0-5,-8 0 1,10 0-2,-10 0 2,9-3-1,-9 3 2,0 0 0,10-1-3,-10 1 4,0 0-6,8 0-1,-8 0 1,0 0 2,0 0-5,0 0 2,0 0-1,0 0-3,0 0-8,0 0-11,0 0-17,0 0-31,0 0-42,7-5-45,-7 5-49,0 0-169,0 0-396,0 0 176</inkml:trace>
  <inkml:trace contextRef="#ctx0" brushRef="#br0" timeOffset="60001.9531">25905 5441 100,'0'0'155,"0"0"-8,0 0-3,0 0-6,23-12-8,-19 9-4,-4 3-3,12-8-1,-4 1-11,-1 2-2,0-2-11,2 0-5,-1-1-6,0 2-11,-1-2-5,2-1-4,-2-1 1,-1 4-12,0-5-3,1 2-6,-1 1-3,1-1-3,-1 0-3,-2 1-4,2 0-8,-2-2 1,-2 4-5,0-2-5,2 3 4,-2-2-2,-2 7-1,4-10 1,-3 5-4,-1 5 8,0 0-3,4-7-1,-4 7-3,0 0-2,3-8 0,-3 8 0,0 0-3,0 0-4,0 0 1,0 0 0,0 0-4,0 0 1,0 0-1,0 0 2,0 0 2,0 0 1,-18 17 5,14-11 6,0 3 2,-2 1 3,1-1 4,0 1 3,2 3-2,-2 1 3,1-2-2,-1 5 4,1-1 4,2 1-1,-1-5-5,0 1-1,3-1-3,-2 0 5,1 5-7,-1-7-3,2 2-2,2-1 1,-1 0-4,-1 1 4,0-5-4,0 3 1,1 0-5,0-3-2,1 0 1,-1 2-3,-1-9-3,3 12 10,-3-7-10,0-5 1,2 8-4,-2-8 2,4 7-3,-4-7-2,0 0-5,-1 8-12,1-8-8,0 0-12,0 0-13,0 0-7,3 9-28,-3-9-32,0 0-51,0 0-42,0 0-45,0 0-150,0 0-436,0 0 193</inkml:trace>
  <inkml:trace contextRef="#ctx0" brushRef="#br0" timeOffset="61567.3828">24769 3583 26,'0'0'47,"0"0"1,0 0-6,0 0-6,0 0-3,0 0-1,0 0-1,0 0-1,0 0 4,0 0-13,0 0 1,10-13 4,-10 13 6,0 0 1,0 0-2,-1-8 5,1 8-11,0 0 9,0 0-9,0 0 4,0 0-6,0 0 1,0 0-4,0 0-1,0 0 7,0 0-5,0 0 5,0 0-14,-13-4 5,13 4 0,0 0 3,0 0 1,0 0-10,-6 17-2,6-17 2,0 7-8,0-7 4,0 0 6,2 10-1,-2-10-10,3 9 9,-3-9-6,4 5 3,-4-5 0,5 3 0,-5-3 5,5 7-3,-5-7 6,0 0 0,0 0-14,0 0-1,11-3 9,-11 3-16,0 0 5,5-8-4,-5 8-1,3-9 0,-3 9 2,3-7-1,-3 7 7,2-7-2,-2 7 1,0 0-2,0-10 10,0 10 4,0 0-13,0 0 4,0-9 8,0 9-8,0 0-1,0 0-5,0 0 1,0 0-5,0 0 4,0 0 3,0 0 1,0 0-3,0 0-4,0 0 5,0 0 2,0 0 16,0 0-21,0 0 6,0 0-6,0 0 6,0 0-6,7 19 13,-7-19-5,0 0 5,5 6-12,-5-6 3,0 0 2,7 1 1,-7-1-6,0 0 7,0 0-5,0 0-6,0 0 9,0 0 4,11-7-12,-11 7 0,0 0-1,0 0-2,0-10-3,0 10 2,0 0 6,0 0 2,0 0 2,-7-12 4,7 12-11,0 0 12,-6-5-9,6 5 13,0 0-6,0 0 3,-12-1-2,12 1 0,0 0 3,0 0 10,-11 1-15,11-1 0,0 0-7,-8 7-23,8-7-19,0 0-12,-6 6-15,6-6-18,-3 7-55,3-7-156,-1 8 70</inkml:trace>
  <inkml:trace contextRef="#ctx0" brushRef="#br0" timeOffset="63583.9843">25127 3391 58,'4'-4'79,"-4"4"-10,0 0 11,3-9-15,-3 9 8,6-8-16,-6 8 5,3-6-3,-3 6-9,8-9-4,-7 3-5,3 0-6,-4 6 7,7-11-4,-5 6-8,-2 5 2,4-10-2,-3 2-14,-1 8 6,3-9-4,-1 3 2,-2 6-5,3-9-4,-3 9 3,4-8 18,-4 8-23,0 0-12,2-11 16,-2 11 0,0 0-8,1-6 1,-1 6-3,0 0-3,0 0 3,0 0-3,0 0-3,0 0 5,0 0 3,0 0-9,0 0 21,0 0-12,0 0-15,0 0 24,-10 27-12,8-20 10,-1 0 1,2 4 0,0-2-1,-1 2 3,0 0 0,3-2 1,-1 2-18,0 0 23,-1-1-8,1 0 3,0-1 0,0 1-6,1-3 5,-1-7 5,-1 13-13,2-7-5,-1-6 4,0 12 5,1-7 0,-1-5 4,0 10-6,0-10-10,2 5-2,-2-5 7,0 0-4,0 10-7,0-10-18,0 0 2,0 0-8,0 0-10,0 0-2,0 14-5,0-14-4,0 0-13,0 0-7,0 0-12,0 0-8,-3 5-51,3-5-154,0 0 68</inkml:trace>
  <inkml:trace contextRef="#ctx0" brushRef="#br0" timeOffset="64146.4843">25308 3377 20,'0'0'86,"-1"10"-9,1-10-1,1 11-2,-1-11 1,0 12-16,0-12 3,0 0-13,3 15-7,-3-15-6,0 9 18,0-9-18,4 8-3,-4-8-10,0 0 10,3 10 3,-3-10-11,4 7-3,-4-7 1,0 0-13,7 7 9,-7-7 2,0 0-11,12 2 8,-12-2 9,0 0-18,0 0-6,18-5 11,-18 5-5,13-4-16,-13 4 29,12-9-20,-7 4 22,2-1-27,-7 6 10,7-12-4,-2 5-3,0-1 2,-1-1 1,-2 0 3,3-1-5,-2 0-9,-3 10 9,3-19 2,0 9 6,-1 0 1,-2 10-8,0-18-5,0 10-3,0 8 4,-4-13 3,4 13 1,-4-9-6,4 9-11,-3-10 4,3 10-8,-8-6 3,8 6-8,0 0-3,-15-4-3,15 4-6,0 0-3,-16 4-6,9-3-13,1 2-4,1 2-66,-4 0-137,0-1 60</inkml:trace>
  <inkml:trace contextRef="#ctx0" brushRef="#br0" timeOffset="66709.9608">25339 3333 28,'0'0'43,"0"0"-5,0 0 4,0 0-16,0 0 3,0 0-8,0 0 2,0 0 0,-12 2-1,12-2-8,0 0-3,-3 9-8,3-9-13,-4 8-13,1-3-26,3-5-52,-5 10 24</inkml:trace>
  <inkml:trace contextRef="#ctx0" brushRef="#br0" timeOffset="72038.0859">25375 5283 22,'0'0'103,"0"0"-8,1-9-8,-1 9 3,0 0-11,0 0 3,0 0-12,0 0 5,0 0 3,0 0-6,0 0-2,0 0 1,0 0 5,0 0-4,-10-10-6,10 10 1,0 0-2,-3-7-8,3 7 6,0 0-9,-5-8 1,5 8-11,0 0-2,-4-7 5,4 7-4,-5-9-1,5 9-3,-2-10-5,2 10 4,-3-7 2,3 7 4,-3-8 5,3 8-1,-2-8-2,2 8 4,-4-6-3,4 6-3,-5-5-4,5 5-2,0 0 4,-6-7-2,6 7-4,-7-5-6,7 5-2,-6-4-1,6 4 0,-7-3-1,7 3-6,0 0 3,-10-3-3,10 3 1,-8-1-7,8 1 5,-11 0-5,11 0 0,-10 0-1,10 0-1,-10 0 2,10 0 3,0 0-7,-13 0 3,13 0 1,-10 4-3,10-4-3,-9 5 2,3-2 8,1 1-6,5-4 2,-10 7 2,6-5-3,-1 3 4,1-1-5,4-4 7,-6 11 0,1-5 1,1 0-1,0 3-1,-1-2-4,1 3 5,2-5 3,-2 5-1,-2-1 1,2-3-6,0 3 1,-1 2-3,1-3-4,0 1 6,0-2-7,0 4 2,1-1 7,-1-1-6,2 1-3,0-1-1,-1-3 3,3-6 8,-1 15-9,0-7 0,-2-2-1,3-6 2,-4 14-1,4-6 4,-1 1-8,-2-2 4,3-7-5,-1 13-1,1-13 1,3 16-2,-2-11 5,-1-5-3,0 12 1,1-7 0,-1-5-2,3 12 4,-1-7-3,1-1 2,0 2-4,-3-6 2,2 9-4,-2-9 2,3 10 1,1-7-1,-4-3 2,5 7-5,-2-2 2,-3-5 12,6 9-13,-5-4 0,-1-5-1,5 5 5,-5-5-2,4 8-6,-4-8 5,4 5-1,-4-5-2,4 5 10,-4-5-10,4 6 3,-4-6-1,6 3-1,-6-3 2,4 5-1,-4-5 1,6 4 0,-6-4-3,8 3-1,-8-3 4,7 1-1,-7-1 0,0 0 3,9 4-5,-9-4 2,8-3-2,-8 3-1,0 0-2,14-1 2,-14 1-5,10-3 8,-6 1-5,-4 2 1,10-4-3,-1 2 4,-9 2-3,10-5-3,-4 3-2,-6 2 1,11-7-1,-7 5 0,1-2 2,1-2-4,2 0 2,-3 2-4,-1-1-1,1 0 5,-5 5-2,8-8 3,-4 3 2,-4 5-2,5-8 2,-4 2 0,-1 6 3,5-11 0,-5 11-4,1-10 4,2 5 0,-3 5 2,2-10 2,-2 3-2,0 7-4,2-12 10,-1 5-7,-1 7 2,0-10-2,0 10 4,-5-12-5,5 12 6,-1-10-3,-2 1 6,3 9-1,-5-8 3,2 1-3,3 7 3,-5-8 0,5 8-1,-5-9-2,0 4 7,1 0-2,4 5 2,-10-7 5,5 5-5,5 2-2,-9-3-5,9 3-2,-12-3 10,12 3-4,-12-2-3,12 2-2,-9-2 1,9 2 0,-13-1 0,13 1-4,-12 3 2,6-2 1,6-1-2,-11 4 2,4-1 2,2-1-5,-1 3 2,0-2 1,-2 2-5,3 1-6,-2-1-10,2 0-10,0 0-10,-3 2-19,3 0-15,0 0-23,1-1-21,-2 1-17,1 1-38,1-3-23,1 0-22,3-5-174,-6 11-422,3-6 187</inkml:trace>
  <inkml:trace contextRef="#ctx0" brushRef="#br0" timeOffset="73678.7108">24700 5257 107,'-5'-3'104,"5"3"-12,0 0-5,0 0-1,0 0-2,-4-8-5,4 8 2,0 0-2,0 0-3,-2-7-6,2 7-13,0 0-3,0 0-4,0 0-3,0 0-9,3-14 1,-3 14-2,5-7-8,-5 7-1,5-5 2,-5 5 0,4-5 0,-4 5-6,0 0 0,5-8 5,-5 8-5,6-4-4,-6 4 9,5-2-10,-5 2 5,0 0 2,10-4-4,-10 4-2,6-1-2,-6 1 4,0 0 3,0 0-6,12 5 4,-12-5 2,7 2-5,-3 2-3,0 2 1,-4-6-2,7 7 0,-4-3-2,3 2-7,-3-1 6,2 1-4,-2 0 5,1 3-6,-2-4 6,1 0-4,-1 2-1,1-2-1,-3-5 0,4 12-2,-4-12 0,3 8 4,-3-8-2,0 11 2,0-11-1,0 10 0,1-5 1,-1-5 6,-1 12 3,1-12 0,-2 12-4,2-12 1,0 8-2,0-8 4,-4 7 3,4-7-5,-2 10 0,-1-5 4,3-5-3,-4 11 3,0-8 1,4-3-4,-6 7-3,0-3 0,2 1 0,4-5 8,-9 8-7,5-5 0,-2 2 5,-1-1-1,2-1-2,0 4-1,-1-2-1,1 0-1,-3-2-2,4 2 2,-1-1-1,-1 3 3,0-1 3,3 2 0,-4-3 4,4 2 2,0-1 5,-1 2-9,0-2-2,0 4 1,0-4 2,4-6-2,-2 12-2,-1-4 3,1-3 5,-1 2-5,3-7-2,-3 10-2,3-3 5,0-7-5,-3 7-3,3-7 2,0 10-3,0-10-1,0 0 3,-4 8-3,4-8-4,0 0 1,0 0 2,3 10-3,-3-10 3,0 0-3,0 0 1,0 0-3,0 0 3,0 0-1,0 0 0,1 6-4,-1-6 1,0 0-2,0 0 7,0 0-6,0 0 1,0 0-2,0 0 3,0 0-5,14-16 2,-14 16-2,8-5 0,-4 0-1,-4 5-1,6-8-4,-2 4 4,-4 4-1,10-5-1,-8 2 2,-2 3-1,9-7-3,-3 5 5,-6 2-8,7-3 5,-7 3-2,8-2 2,-8 2-1,0 0-1,0 0-1,9 0 2,-9 0 5,0 0-4,9 2 1,-9-2-3,0 0 1,9 5 4,-9-5-3,6 2 3,-6-2-2,8 5 2,-8-5-5,6 2 3,-6-2-1,8 3 2,-8-3-3,9 0 3,-9 0 0,7 0-3,-7 0 2,10-2 4,-10 2-4,10-1 2,-10 1 2,6-4-1,-6 4-3,8-4 2,-8 4-1,5-3 0,-5 3-3,6-5 6,-6 5-4,4-5 0,-4 5-3,0 0-3,5-8-7,-5 8-9,0 0-8,1-7-15,-1 7-10,0 0-14,0-9-16,0 9-16,0 0-11,0 0-26,0 0-16,0 0-12,-5-7-21,5 7-124,0 0-337,0 0 150</inkml:trace>
  <inkml:trace contextRef="#ctx0" brushRef="#br0" timeOffset="74303.7108">25527 5534 61,'0'0'186,"0"0"6,7-1 3,-7 1 3,0 0-2,0 0-3,0 0-1,12 4-6,-12-4-4,0 0 4,9 5-11,-9-5-11,5 5-13,-2-1-10,0 1-3,0 0-5,1 5-16,-3-4-13,3 2-9,-3 0-9,-1 2-6,1-1-8,-1 1-1,-1 0-3,-2-1-12,-1 0-11,-2 2-15,0-1-19,-2 1-30,-4 3-40,-3-1-45,2 0-65,-2 0-94,-1-3-252,-6 3-559,2-4 248</inkml:trace>
  <inkml:trace contextRef="#ctx0" brushRef="#br0" timeOffset="76702.1484">14826 4381 65,'0'0'104,"0"0"-5,0 0-4,0 0-2,0 0-1,-1-10 1,1 10-5,0 0 2,0 0 8,0-11-9,0 11 0,0 0-13,1-6 0,-1 6-14,0 0 4,0-11-8,0 11-8,0-8 0,0 8-1,2-7-3,-2 7-5,2-10-2,-2 10-3,2-9-4,-2 9-3,3-10 0,-2 4-2,-1 6 1,4-9-8,-4 9 5,5-7-5,-3 2-3,-2 5-2,5-8 0,-3 4-3,-2 4 5,9-10-5,-6 8-1,1-3-2,-4 5-2,6-5 2,-6 5-3,8-6 4,-8 6-2,7-3-3,-3 0 2,-4 3-2,10-1-2,-10 1 5,9-1-4,-9 1 1,10 0-1,-10 0 1,9 2 3,-9-2-4,10 6 4,-5-3-3,-5-3 1,10 7 0,-6-3-2,-1 0-3,4 3 4,-3-1 3,-2 1-3,2-2 2,-1 2 2,-1-1-1,1 2 3,1-1-6,-3 1 5,0 2-6,0-3 3,-1 0-1,0-7 0,2 14 1,-4-4-1,2-3 0,-2-2-1,2-5 0,-1 13 0,-1-8 3,0 1 1,2-6-8,-4 13 3,3-9-1,-2 4 3,3-8-4,-6 10 1,2-4 2,1-1-2,-1 0-2,1 4 6,-3-1-7,1-1 0,-1-2-1,1 2 2,0-1-2,0-1 2,-1 2 0,-1 0 1,2 0-1,-3 2-1,4-3 2,-1 3-3,-1-1-3,1 1 12,1-1-2,0 1 5,1-1-3,0 2 3,0-4-3,-1 2 2,2-1 1,-3 2-4,3-4-3,2-5 4,-2 12-2,2-12 0,-3 12 3,2-6 1,1-6-1,-1 9-1,1-9 5,0 7-6,0-7-1,0 0 3,-2 10-5,2-10 0,0 0 1,0 0 0,-2 8-1,2-8-2,0 0 2,0 0 0,0 0-5,0 0 1,0 0 1,-3 7 0,3-7-4,0 0 0,0 0 0,0 0 2,0 0 0,0 0-1,0 0 6,0 0-6,0 0 1,0 0-1,0 0-1,0 0-2,22-10 0,-22 10 4,8-5-5,-8 5 3,7-6 3,-7 6-5,8-4 2,-1 1 2,-7 3-3,11-4 0,-6 2-1,-5 2-4,10-3 7,-2 3-6,-8 0 2,15 0-1,-15 0 2,14 0 5,-7 0-3,-7 0 3,10 2 0,-5 1-2,-5-3-4,11 4 2,-5-1 2,-6-3-1,11 3-1,-7-1 4,-4-2-1,9 2-2,-9-2 0,6 1-4,-6-1 6,0 0-4,8 3 4,-8-3-2,0 0 3,0 0 1,0 0 1,0 0 1,13 0 0,-13 0 0,0 0-3,0 0 2,0 0-1,1-8-1,-1 8-9,0 0-9,0 0-17,0 0-8,0 0-2,-3-17-3,3 17-11,0 0-16,0 0-16,-5-14-21,5 14-14,0 0-25,-1-8-122,1 8-295,0 0 130</inkml:trace>
  <inkml:trace contextRef="#ctx0" brushRef="#br0" timeOffset="77624.0234">15416 4284 70,'0'0'89,"2"-9"5,-2 9 7,0 0-8,0 0-1,-4-12-11,4 12-8,-1-8-18,1 8 0,-4-10 0,4 10-5,-6-7 4,6 7-4,-7-6 3,7 6-2,-6-4-10,6 4 9,-7-4-5,7 4-2,-6-3-3,6 3-6,-12 0-6,12 0 2,-10 0 0,10 0-6,-11 0 4,11 0-2,-12 4 2,7-2-1,5-2-1,-10 7-3,2-6 7,3 3-2,0 1-2,-1-1-1,-1 3 0,1-2 4,-1 2-3,1 0 1,1-2-6,0 0 9,0 2 0,-2 1 6,2-2-1,0 2-1,1 0 3,-2 1-1,1 0 1,1 1-1,-1-2-3,2 2-5,1-1 3,-1 3-2,2-4 0,-3 3-3,3-2-1,-1 2 3,2-2-3,0 1 5,0-10 0,0 20-6,0-8 4,0-2-2,2 1 7,-1 1-9,1-2 0,2 1-4,-2-4-3,2 2 5,-3 0-5,3 1 1,0 0 1,-1-1-2,2 0 7,2-1-8,-2 0 0,0-1-3,0-2 2,3 2-4,-4 0 0,1-4-1,1 2 1,1-1-3,-1-1 3,-1 0 0,4-2-5,-9-1 1,13 3-2,-13-3-3,11 0 4,-11 0-2,12-2 0,-12 2-5,12 0 2,-12 0-2,9-2 5,-3-1-6,-6 3 5,7-5-1,-7 5-1,0 0-1,9-5 3,-6 1 0,-3 4 4,6-6-5,-6 6-2,4-11 2,-1 6-4,-3 5-1,2-12 13,-2 4-14,0 8 2,-2-17-4,0 9-3,0 0-5,-1 1 1,-2 0-1,-3-1-5,2 1 0,-3-2 0,3 2 3,-3 0-5,1 5 5,2-1-4,-3-2-4,1 3 0,-1-2-8,9 4 2,-15-2-11,15 2-10,-17-1-6,17 1-14,-17 0 1,17 0-17,-12 4-14,12-4-13,-12 3-20,12-3-13,-11 5-13,11-5-120,-10 5-302,10-5 134</inkml:trace>
  <inkml:trace contextRef="#ctx0" brushRef="#br0" timeOffset="78053.7108">15544 4580 69,'7'2'197,"-7"-2"-7,0 0-4,0 0-13,5 4-10,-5-4-7,4 6-9,-4-6-2,0 0-9,1 12 4,-1-12-15,0 9-12,0-2-11,0-7-12,-5 10-4,5-10-10,-1 13-8,-2-4-9,-1-1-14,2 0-16,-2 0-23,0-2-24,0 1-24,-2 0-31,6-7-29,-9 12-37,2-4-26,0-1-29,0 0-101,-3-3-319,4 0 140</inkml:trace>
  <inkml:trace contextRef="#ctx0" brushRef="#br0" timeOffset="78866.2108">15644 4411 137,'14'-1'155,"-14"1"-3,0 0-4,9-10-7,-4 6-6,5-1-12,-5 0-4,3-2-7,-1 1-4,1 0-3,1-2-8,-1 1-4,1-2-7,0 1-12,-1 1-6,-1-1-3,0 1-10,0-1-4,-2 2-3,2-1-9,-2-1-2,0-1-6,-2 4 2,3-4-8,-1 1 0,-4 1-1,-1 7-2,2-11-6,-2 11 2,0-12-6,0 12-1,1-12-2,-1 12 3,0-7-5,0 7 1,2-8 4,-2 8-2,0 0-9,0 0 4,0 0-5,-3-9 3,3 9-6,0 0 3,0 0 0,0 0 0,0 0-2,0 0 2,0 0-4,0 0 3,0 0 0,0 0 3,-17 13 0,17-13 2,-4 9 5,2-2 3,-1 1 1,1 0 1,0 2 6,1 1-3,0-2 8,-1 3 2,2 1-4,-1 1 7,0 1 6,-2 1 0,1-1-2,2 2 10,0 1-2,1-5-1,-2 4-2,1-1 1,1-4 2,0 4-3,1 0-2,-1 0 0,1 1-4,0-6-6,-2 1-4,1-1 7,0 0 0,2 1 4,-2 0-3,0-2-2,2-1 3,-3-1-13,1 2 2,1-4 10,-2-6-5,1 15-1,-1-9 0,0 1-3,1 0-5,-1-7 3,0 12-5,0-5-1,0-7 1,0 8 2,0-8-6,0 0 3,0 12-7,0-12-6,0 0-11,0 7-12,0-7-16,0 0-11,0 0-15,0 0-22,0 0-31,0 0-30,0 0-24,0 0-39,0 0-37,-1 8-169,1-8-451,0 0 200</inkml:trace>
  <inkml:trace contextRef="#ctx0" brushRef="#br0" timeOffset="100244.1406">7831 10310 18,'-2'-7'100,"2"7"4,0 0-7,0 0-3,0 0 10,0 0-8,-5-6-3,5 6-3,0 0-2,0 0-10,-10-3 2,10 3-3,0 0-1,-7-3-7,7 3 0,0 0-9,0 0-6,-8-1-8,8 1-6,0 0 0,0 0-6,0 0 3,-15 4-7,15-4-7,0 0 0,-6 2 0,6-2-1,0 0-5,0 0 5,-5 4-5,5-4 2,0 0-4,0 0-2,0 0-3,0 0 1,0 0-1,0 0 2,-3 7 0,3-7-7,0 0 1,0 0 8,0 0-6,15 2 4,-15-2-1,13-1 5,-13 1-1,17-2 1,-5-1-4,5 1-2,2-2 3,-1 1-2,0-1 1,1-1-5,2 1 6,-3 3-6,1-2 1,-3 0-1,2-2 0,-1 4 2,-3-2-2,-3 1-3,3 1 0,-2-1 0,-2 0 3,0 1-5,-2 0 0,-8 1-1,12-3 2,-12 3-5,10 0-1,-10 0-12,7-2-9,-7 2-17,0 0-15,0 0-34,8 0-30,-8 0-25,0 0-135,0 0-304,0 0 135</inkml:trace>
  <inkml:trace contextRef="#ctx0" brushRef="#br0" timeOffset="101056.6406">7782 10437 55,'0'0'112,"0"0"-8,0 0-26,0 0 12,0 0 1,0 0-5,0 0-5,0 0-4,0 0-9,0 0-1,0 0-18,0 0-16,0 0 12,0 0 5,0 0-12,0 0 11,0 0 5,0 0 2,16-2-4,-16 2 2,13 0-5,0 0 0,-2 0 7,3 0-10,3-3-2,2 1 1,0 2-4,3 0-1,1-1 1,-3-1-6,1-1 5,0 2-12,1-2-3,-3 2-1,2-3 0,-6 4-13,-3-3 5,1 1 3,-1 0-4,-2 2-2,-2-1 0,-8 1-1,14-2 2,-14 2-3,10-2 3,-10 2 0,7 0 3,-7 0-5,0 0 2,9-2-3,-9 2-2,0 0 1,0 0-12,6-2-16,-6 2-23,0 0-20,0 0-41,0 0-25,0 0-31,0 0-124,0 0-306,0 0 135</inkml:trace>
  <inkml:trace contextRef="#ctx0" brushRef="#br0" timeOffset="101970.7031">8436 10386 53,'0'0'114,"0"0"-7,0 0 1,0 0 6,0 0-2,0 0-8,0 0-1,0 0 2,24-1-6,-24 1 2,13-1-5,-5 1 0,4-2-1,0 1-6,2 0-9,0-2-1,4 3-6,-2-3-2,-2 1-9,-1 2-4,1-3-4,-1 3-9,-1-1-2,0 0-4,0-2-2,-1 2-5,-1 1 0,1-3-4,-2 3-6,-9 0 1,11-3-6,-4 3-1,-7 0-17,9-2-15,-9 2-13,0 0-18,10 0-25,-10 0-19,0 0-34,0 0-26,0 0-146,0 0-320,0 0 143</inkml:trace>
  <inkml:trace contextRef="#ctx0" brushRef="#br0" timeOffset="102798.8281">8894 10213 53,'0'0'102,"0"0"-9,0 0-14,0 0-8,0 0-6,0 0 9,0 0-5,0 0 9,0 0-14,-11 17-3,11-17 13,-5 11-5,4-1 4,-2 0-11,2-1-6,-2 1 6,1 1-10,-1-1 8,1 3-2,0-1-11,0-2 3,-1 2-7,0 0 2,1 0-3,1 2 1,-2-1-5,2-2-3,1-1-2,0 2-5,1 0 0,-1-2-2,3 0-4,-1 2 0,-1-3-2,2-1 2,0 0-10,-1-2 2,1 1-1,-1-2 2,2 2-6,1-1 3,0-2-2,0 2-1,2-3-6,-1 0 7,1 0-6,0-1 0,-7-2-8,14 0 9,-6 0 1,-8 0 3,18-4-13,-9-1 6,1 0 3,-1 0 0,0-3-3,-1 1-1,1 1-1,0-2-2,0 1 3,-1-1-8,-1-1 3,1 1 4,-1-1 1,-2-1-3,3 0-2,-3 1 2,-2-3 1,-1 1 4,1-2-3,-2 0 3,-1 1 3,1 1 3,-1-1 1,0-3 1,-1 0 0,-1 2 1,-1 1-1,0-2 0,-2 2 6,1 2 0,-1-1 1,0 1 3,0 0 0,-1-1 0,1 3-2,-3-1-4,2 1-1,-1 0 2,2 4-2,1-1-2,4 5-3,-11-8 1,6 4-1,5 4-6,-11-3 0,11 3-5,-10-2 5,10 2-9,-13 2-5,13-2-5,-10 3-3,5 2-14,-1 0-7,-2 0-7,3 0-17,0 4-7,-2-1-15,2 1-19,0 0-20,1-1-14,0 4-20,-2-2-83,1 1-261,-3 4 116</inkml:trace>
  <inkml:trace contextRef="#ctx0" brushRef="#br0" timeOffset="103205.0781">9193 10568 71,'0'0'180,"0"0"-9,8 7-4,-8-7-8,5 10-14,-2-3 0,-3-7-14,1 12-11,-1-12-16,-4 19-5,3-9-8,-3 0-7,0 2-11,-2-2-9,1 5-16,-1-6-14,0 3-18,1-3-35,0 1-19,-1-1-32,-2-2-19,8-7-38,-11 11-134,5-5-281,1-1 126</inkml:trace>
  <inkml:trace contextRef="#ctx0" brushRef="#br0" timeOffset="104056.6406">9287 10324 103,'0'0'130,"0"0"-5,1-10-15,-1 10-2,-1-8-6,1 8-4,0 0-3,0-14-6,0 14-8,0-10-8,0 10-6,1-9-8,2 4 3,-3 5-7,2-12-4,1 4-1,-1 1-3,-2 7-6,4-11-5,0 5 2,-2 0-6,2 0-4,0 0-5,1-3 2,0 5-11,1-1 3,-6 5-1,8-9-1,-4 5-3,-4 4 5,9-9 1,-4 5 1,3 2-3,-3-1 0,3 2 1,0-1-2,-8 2-6,13-1 4,-13 1-5,17 1 3,-8 2-4,-3-1 0,5 0-3,-2 1 2,1 2-4,-4 0 3,2 0-3,1 1 3,0 1 0,-4-3 0,0 2-1,-1 2-7,-2 1 9,1-2-1,-2 1 1,1 1-6,0 1 3,-4-3 6,0 2 0,0 2 0,-2 0 0,1-1 2,-2 1-2,0 1 7,-3 2 2,1 0 1,2-2-3,-3 1 1,-1 1 8,1-2 1,1 0 0,0 0 3,-1 1-1,2-3-2,2 2-7,-1 0 0,0-3 3,0 1-2,2 0 0,1 0-5,1 1-1,-2-1 2,2-5-6,1 4 3,0-9-4,4 12-1,-3-4 0,3-3 2,0 1-5,2 0-2,0 0 5,0-3-10,4 3-4,0-3 5,-4 0-5,6 1-2,-2-4-3,-2-1-4,-8 1 3,19-3-6,-8-2-2,0 4 6,-1-2 0,-2 0 2,2-2-1,-4 1-1,-1-1 4,-1-1 3,0 1-2,0 1 6,-2-3 4,-2 7 7,2-11-3,-2 3 7,0 8 13,-5-17 1,2 8 4,-1-1 2,-1 0-6,-2 0 5,-1 1-3,-1-1 3,-2 0 1,0-2 8,-1 0-12,2 6 2,0-3-8,1 0 0,-1 1-2,-2 0-1,2 0-7,1 0 7,0 2-11,0-2-12,2 0-17,0 2-8,1 0-9,1 1-15,1-1-30,0 1-45,0-2-31,4 7-21,-4-11-36,3 4-110,1 7-352,0-10 156</inkml:trace>
  <inkml:trace contextRef="#ctx0" brushRef="#br0" timeOffset="104876.9531">9204 10545 21,'0'0'108,"0"0"-12,0 0-1,0 0-7,0 0-4,0 0-6,0 10-9,0-10 1,0 0-8,0 0-4,0 0-1,0 0-11,0 0-2,6 8-1,-6-8-9,0 0-3,0 0-6,0 0-2,0 0 2,0 0 0,0 0 1,0 0-10,0 0-1,0 0 3,0 0 3,0 0-4,0 0 5,0 0-9,0 0 2,0 0-1,0 0 5,0 0-4,0 0 1,0 0 0,0 0 9,0 0-8,0 0 2,0 0 1,0 0-3,0 0-3,0 0 2,0 0-3,0 0 14,0 0-7,0 0-8,-8 6-5,8-6 5,0 0-1,0 0 0,0 0-5,0 0 10,-5 4-7,5-4-3,0 0-4,0 0 4,0 0-2,0 0 2,0 0-2,0 0 1,0 0-4,0 0 3,0 0-4,0 0-1,0 0-3,0 0 7,0 0-15,0 0 11,0 0 10,3-22-13,-3 22 4,0 0-10,0 0-1,0 0-2,0 0-13,-8-4-29,8 4-5,0 0-29,0 0-21,0 0-116,0 0-243,0 0 108</inkml:trace>
  <inkml:trace contextRef="#ctx0" brushRef="#br0" timeOffset="106603.5156">9857 10372 83,'0'0'105,"0"0"-2,0 0-8,0 0 4,0 0-8,0 0-6,0 0-2,0 0-11,0 0-7,0 0-6,7 19 4,-7-19-3,4 6-7,-4-6 4,0 0-7,7 4 1,-7-4-1,0 0 2,0 0-1,7 2-5,-7-2 1,0 0-7,0 0-3,0 0-4,0 0-2,0 0-7,9-9-3,-9 9 1,0 0-7,1-8 4,-1 8-6,0 0 4,-1-12-3,1 12 1,0 0 3,-5-10-11,5 10-1,-4-7 3,4 7-1,-5-4-4,5 4-2,0 0-3,-7-3 7,7 3 2,0 0-1,0 0 4,-16 7 3,10-2 0,2 0 2,1 0-5,0 3 3,1-2-2,0-1 2,2-5-3,-3 12-2,2-7 0,1-5-1,0 10-3,0-10 0,2 7 5,-2-7-5,7 5-2,-7-5 0,8 5 3,-8-5-3,7 2 0,-7-2-8,9-1 2,-9 1 1,0 0 0,10-6-5,-10 6-6,4-6-2,-4 6 0,3-6 0,-3 6-7,2-10 3,-2 10 1,0 0 4,-2-14 0,2 14 7,-4-8-4,4 8 2,0 0 10,-5-6 2,5 6-2,-7-4 2,7 4 2,0 0 1,-13 0-2,13 0 1,0 0 3,-13 5-4,13-5-1,-8 5-5,5-1-15,3-4-22,-4 8-32,4-8-24,-5 5-37,5-5-132,-2 8-284,2-8 127</inkml:trace>
  <inkml:trace contextRef="#ctx0" brushRef="#br0" timeOffset="107759.7656">10060 10369 71,'0'0'107,"0"0"-6,0 0 0,0 0-8,0 0-1,0 0 2,0 0 7,0 0-4,0 0 0,18-16-7,-14 11-2,-1 0 2,3 0 0,-1 0-7,0-3-3,0 1-10,1 0-5,3 0-2,-1-3-5,-2 1-4,-1-1-6,2 3-1,-1-4-2,0 2-8,1 0 0,-3-3-1,1 4 1,0-1-6,0-1-1,-1 0-3,0 1-1,-2 1-5,2-1 2,-4 2 4,3-1-4,-3 8 6,1-12-1,0 6 2,-1 6-7,0 0 3,-1-11-7,1 11 1,0 0-5,0 0-2,-3-9 1,3 9-2,0 0 0,0 0-6,0 0 2,0 0 0,0 0-3,0 0 0,-15 12 1,11-6 4,4-6 3,-1 15 2,-3-5 0,3 2 4,0-2 10,-2 3-12,2 4 0,1-1 0,0 1-1,-2 0 3,2 0 0,-1 0 3,2-1 1,-2-1-4,4 0 4,-2 1-2,-1-3-4,1-1-2,-1 0-2,3 0 2,-3-1-3,1 0 11,-1-2-10,2 1-3,0-2 3,-1 0-2,1 1 1,0-2-3,-2-7 1,1 11 2,-1-4-1,3-2-4,-3-5-3,2 10 3,-2-10 0,2 8 1,-2-8-2,0 0 3,1 11-6,-1-11 5,1 6-3,-1-6-2,0 0-6,2 7-2,-2-7-8,0 0-5,0 0-15,0 0-7,0 0-11,0 0-13,0 0-27,0 8-11,0-8-24,0 0-33,0 0-44,0 0-169,0 0-402,0 0 178</inkml:trace>
  <inkml:trace contextRef="#ctx0" brushRef="#br0" timeOffset="108431.6406">10319 10198 29,'0'0'131,"-1"12"1,0-7-5,1-5-9,0 16 6,0-8-5,1 1-7,0 0 3,-1 3-16,2-1 4,0 0-6,-1-2-3,2 3 3,0 1-2,-1-2-11,1 1-5,2 0-7,0 0-4,-1-3-9,1 1-5,1 2-7,-1-4-3,3 1 2,-2 1-7,1-3-8,-1 0-2,0-1-1,-2 1-3,3 0 0,-2-3 0,0 2-6,0-4 2,0 2 3,-1 1-5,-4-5 1,10 4-2,-6-1 0,-4-3 2,8 1-2,-8-1-5,10 2-2,-10-2 3,10 1-6,-10-1 1,10-3 1,-10 3 0,12-4 1,-6 0 8,-2 0 1,3-1 0,-1 2 9,-1-4-6,-1 2-1,1-5 0,0 3 0,-1 0 2,0-2 0,2-1 3,-3-2-3,0 1-3,0 1 4,0-3 0,0 1-1,0 0 1,-2-5-2,2 0-3,-3 0-3,0 1 3,0 0 0,-3 2-1,2 2 1,0-1 0,-1 0 0,-1 1 2,0 0-6,-1-1 3,2 4-2,-4 0 5,0-2-3,1 5 0,0 1-5,-2-1-2,2 3-1,-2-1-5,0 0 4,7 4-5,-12-4-2,3 4-7,9 0-3,-13 0 0,4 3-7,0-2-9,1 4-2,1-1-4,1-1 1,-1 3-11,1-1-8,0 0-5,1 4-9,0-1-7,0 1-14,0-4-11,2 2-7,1 1-20,-1 2-18,2-3-28,-2-2 6,3-5-21,-1 12-142,0-5-350,1-7 156</inkml:trace>
  <inkml:trace contextRef="#ctx0" brushRef="#br0" timeOffset="109072.2656">10692 10188 104,'0'0'154,"0"0"-2,0 0-8,0 0-7,0 0-5,0 0-3,-9 26-3,9-21-7,-2 6-9,1-2 2,-1 1-9,2 1-2,-1 1-2,1 1-10,1-4-4,-1 4-8,3-3-9,-1 3-3,4 2-4,-5-5-9,1 2-4,2 0-5,1-2-3,0 2-4,2-2-4,-2-2-1,1 1-3,2-1 1,-2 0-4,2-2-3,-3 0 0,0-3-4,3 2-4,-2-2 3,3 1-1,-4-2-1,-5-2-2,14-2 3,-5 0-6,0-1 5,1 1-2,1-2 0,-2-2 3,-4 1 0,5 0-4,-5-4 3,3 1-8,0-1 7,0 1 0,-2-1 3,-1-2 0,0 1 5,1-5 7,-1 3 2,-1-2-1,1-2 5,-3 0 6,-1 0 2,-1-1-1,0 1 7,-1 1-6,-1 2 8,0 1 2,-1-3-1,-2 0-1,-1 3-7,1 2 11,-2 0-5,2-2-3,-1 4-7,-3 0 7,1 0-7,-1 3-6,-1-2-4,0 5-6,-1-1-3,-1 1-3,0 2-12,0 2-12,-1 2-13,0 0-14,-2 3-17,3-1-17,-3 2-19,3 4-20,-1 1-27,2-2-36,2 2-58,1-2-16,-1-1-216,2 5-497,-1-1 220</inkml:trace>
  <inkml:trace contextRef="#ctx0" brushRef="#br0" timeOffset="110376.9531">11198 10282 33,'0'0'93,"0"0"16,-9 0-16,9 0-5,0 0-4,0 0-1,0 0-8,0 0 0,0 0-3,0 0 2,0 0-4,0 0-4,0 0 1,0 0 0,0 0-3,0 0-2,0 0-3,0 0-1,0 0 10,0 0-13,0 0 5,0 0-4,0 0 2,0 0-3,0 0 1,0 0 13,0 0 2,22 5-6,-13-3 2,1-2-4,2 1-4,2 0-1,-1 0-4,5 1-2,0-2-3,1 0-1,1 0 2,-1 0-10,-1 3-3,-5-3-6,1 0 2,3 0-2,-3 0 0,-3-1-7,1 1 0,-2-2 0,-10 2-8,13 0 1,-6 0 0,-7 0-2,9 0-2,-9 0 6,0 0-9,9 0-2,-9 0 4,0 0-6,0 0-10,0 0-9,9 0-13,-9 0-20,0 0-22,0 0-13,0 0-28,0 0-19,0 0-36,0 0-23,0 0-162,0 0-376,0 0 167</inkml:trace>
  <inkml:trace contextRef="#ctx0" brushRef="#br0" timeOffset="111548.8281">11925 10166 88,'0'0'109,"0"0"-8,3-9-7,-3 9-2,0-8-16,0 8 14,0 0 3,0-9-7,0 9-5,-4-8 1,4 8-12,-5-8-4,0 2-5,5 6 3,-8-11 0,5 7 1,3 4-5,-10-8 2,5 6-4,5 2-6,-10-4-2,4 1 0,6 3-6,-14 0-1,14 0 0,-16 3 2,10-2-6,0 3 6,-4 3-4,1-2 4,-1 1 3,3 2-1,-1 0 1,1 1-2,-1 1-2,1-1-1,1 1 1,2 2-6,-1 0-1,3 0-5,-2 4 2,1-4-7,3 1 3,0 0-6,3-4 1,-1 3-5,1-2 3,5 0-8,-2-1 2,3-3-4,0 0 0,0 0-6,1-4-3,0 2-7,-2-3-7,5 1-8,-3-2-8,-1-2-8,0 0-3,1-1-11,-1 1-6,0-5-8,0 1-7,-4 2-8,3-4 4,0 0-1,-2-1-7,-1 2 2,0-3 2,-1 2 1,1-1-6,-2 0 13,1 0 13,-1 1-1,0 0 7,-2-3-1,0 4 4,0 0 1,-1 7 12,0-11 2,0 11 5,0-10 8,0 10-9,0 0 10,0 0 4,0 0 9,0 0 7,0 0 10,0 0-4,0 0 8,0 0 4,-11 21 7,9-13-3,-1 2 4,3 2 2,0 0 4,0 4 4,0-5 10,3 6 2,-3-5 7,0 4 1,4 0 1,-2 3 2,0-4 0,1 1 1,-1 0-5,1-4-3,0-1-4,-1 1-1,-1 0-1,-1 0-5,0 0-4,0-4 7,-2 2 0,-1-4-2,2 2 1,-2-3 3,3-5 0,-7 10-3,3-6 0,-2-1-1,6-3-3,-16 8 1,6-7 0,1 2-4,-1-3-3,-3 0 1,3 2 0,-3-4-8,0 2-1,4 0-3,-2-3-3,-1 3 1,1-1-5,-1 1 3,12 0-4,-14-3-4,7 2 2,7 1 8,-13-2-13,13 2 0,-9-2-4,9 2-1,-8-3-1,8 3-2,0 0-10,-10 0 0,10 0-10,0 0-6,0 0-16,0 0-17,0 0-22,0 0-16,0 0-31,0 0-22,0 0-32,0 0-44,0 0-135,0 0-389,0 0 172</inkml:trace>
  <inkml:trace contextRef="#ctx0" brushRef="#br0" timeOffset="112392.5781">12172 10149 48,'0'0'118,"0"0"1,7-5-9,-7 5 1,5-7-4,-5 7 8,6-7-4,-6 7 1,5-3-2,-5 3 0,0 0 0,5-5-11,-5 5-7,0 0-2,0 0-2,0 0-1,0 0 3,0 0 2,5 17-4,-3-9-3,-2-8-6,-2 17-4,2-5-6,-1 1-5,-2-1-5,3 5-8,-1-5-3,1-1-4,0 1-1,-1 0-9,1 0-1,0-3-4,0 1-4,-1 0-1,1-10-3,0 11-6,0-4 5,0-7-4,-2 7-1,2-7-4,0 0 1,0 12-1,0-12-1,0 0 1,0 0-6,0 0-6,0 0 2,0 0-5,0 0 3,0 0-6,0 0 0,0 0-6,0 0 4,0 0-9,0 0 0,8-29 0,-4 23-6,-1 1-2,0-2 3,4 2-6,-4-4 3,3 5-4,1-4-1,-2 3 3,1 2 3,0-2-3,-1 1 3,0 0 3,-5 4-2,13-4 3,-7 3 7,-6 1-4,14 0 6,-6 1-7,-8-1-3,14 6 8,-8-1-7,1-3 10,2 5 2,-4 0-2,3 1 3,-2 3-2,-1-2 0,-1 2 2,2 1 2,-2-4-2,-1 4 7,-1-3 1,1 2 5,1 0-1,-3 0 5,2-2 6,-3 0 6,-2 1-1,4-3 2,-4 3 5,0 0 6,-1-3 3,-1 4 9,2-5 0,-2 1 9,-1-2-5,0 0 7,0 0-4,-1 1 0,-1-2-5,0 0 3,0-2-2,-1 1-3,2-1 0,-1 3-1,0-3-6,7-2 0,-13 4-5,6-4 0,7 0 4,-14 1-12,9 2 1,5-3 6,-13-3-15,13 3 2,-11 0-6,11 0 0,-9 0 0,9 0-7,0 0 3,-12-1 8,12 1-10,0 0-2,-10-1-10,10 1-7,0 0 2,0 0-15,0 0-7,0 0-8,-10-2-13,10 2-13,0 0-22,0 0-16,0 0-19,0 0-9,0 0-39,0 0-19,0 0-14,-5-5-165,5 5-398,0 0 177</inkml:trace>
  <inkml:trace contextRef="#ctx0" brushRef="#br0" timeOffset="112837.8906">12228 10118 103,'0'0'138,"0"0"12,0 0-12,0 0 2,0 0 1,0 0-3,0 0-8,0 0 6,13-11 0,-13 11-7,10-1-3,-10 1 0,12 0-5,-12 0-10,19 0-3,-7-3-6,-1 3-10,4 0-8,1-2-9,3 2-9,-6-2-5,2 1-8,3-2-3,-5 2-4,-3 1-18,1-3-4,-2 2-9,0 1-17,0-1-11,-9 1-20,14 0-26,-14 0-15,9-3-16,-9 3-30,0 0-37,12 0-23,-12 0-161,0 0-367,0 0 163</inkml:trace>
  <inkml:trace contextRef="#ctx0" brushRef="#br0" timeOffset="113330.0781">12645 10222 67,'0'0'186,"0"0"-11,-8 2-9,8-2-10,0 0 2,0 0 8,0 0-10,0 0-6,0 0-2,25 5-10,-15-5-15,2-2-4,7 1-19,-2 1-5,2-2-13,1 0-5,-1 2-11,0-3-4,-2 2-9,2-3-7,-3 4-16,0-2-22,-5 0-19,2 2-25,-3-3-29,1 3-37,-4-1-32,-7 1-32,13-1-170,-13 1-363,0 0 160</inkml:trace>
  <inkml:trace contextRef="#ctx0" brushRef="#br0" timeOffset="113603.5156">12677 10374 86,'0'0'183,"7"2"-2,1-1-3,-8-1-4,18-1 1,-8-1-4,2 2-7,2-2 4,-1 2-10,6-3-8,0 2-7,0-2-1,-1 1-18,1 1-10,0-1-11,2 2-7,-8-3-15,4 3-7,-5-2-19,-2 2-14,2 0-27,-5-2-24,-7 2-24,12 0-28,-12 0-26,10 0-35,-10 0-38,8-1-41,-8 1-148,0 0-378,0 0 168</inkml:trace>
  <inkml:trace contextRef="#ctx0" brushRef="#br0" timeOffset="116478.5156">21541 10161 28,'0'0'116,"-9"-1"-7,9 1 1,0 0-6,0 0-5,0 0-9,0 0 8,0 0-9,0 0-6,0 0-1,-7-2-12,7 2-6,0 0-8,0 0-3,0 0 0,0 0-2,0 0 4,0 0 7,0 0 0,0 0 0,0 0-6,28 0 1,-19 0 0,2 0-2,2 1-2,1-1-1,0-1 0,5 0-7,0 1-4,2 1 1,-1-1-3,-3-1-7,3 1-5,-2 1 2,0-1-4,-5 0 3,-2 0-10,-3 0 2,4 1-2,-5 0-3,-7-1-2,12 1 0,-6 0 0,-6-1-1,0 0 2,11 0-4,-11 0-5,0 0 1,0 0 2,8 2-8,-8-2-7,0 0-15,0 0-12,0 0-18,0 0-23,9 0-21,-9 0-24,0 0-44,0 0-150,0 0-340,0 0 151</inkml:trace>
  <inkml:trace contextRef="#ctx0" brushRef="#br0" timeOffset="117166.0156">22087 10174 66,'0'0'109,"0"0"-8,-4-8-5,4 8 1,0 0-8,2-10 3,-2 10 5,6-9-9,-6 9 5,6-8-4,-2 4-5,0-4-7,1-1-9,2 2-5,-1-1-4,0 0-6,-1-1-2,0 0-10,0 1 0,2 1-8,-4 1-1,3-3-4,-2 1 3,-1 2-9,1-1 1,1 2-7,-2-2 3,-1 2-4,-2 5 4,4-12-6,-3 9 7,-1 3-1,3-9 2,-3 9-3,0 0 0,3-6 3,-3 6-1,0 0-5,0 0 1,0 0-3,0 0 5,0 0-1,0 0 9,0 0 7,0 0 8,0 0 2,-19 15 0,15-8 3,1 3 4,1 2 9,-1-1 0,2 1-1,-1 2-4,0 3 0,-1 1-4,1-3-5,0 2-5,-3 0 2,3-1-2,1-2 0,1 2-3,-2-4 1,2 0-7,0 4-7,0-5-3,0 1-1,2-2-3,-4 0-3,4 2-3,-2-6 4,1 0-1,-1-6-4,1 12-1,-1-12 3,0 12-6,0-12-1,0 5-7,0-5-5,1 8-7,-1-8-9,0 0-11,0 0-10,0 9-14,0-9-14,0 0-26,0 0-32,0 0-18,0 0-26,0 0-25,0 0-156,0 0-383,0 0 170</inkml:trace>
  <inkml:trace contextRef="#ctx0" brushRef="#br0" timeOffset="117666.0156">22353 10045 64,'-12'19'139,"11"-14"5,-2 3-4,3-8-9,-2 17 0,2-8 0,-2 1-4,1 1 1,1 0-4,0 1-5,-1 0-8,2 2-3,-1-3-5,1 1-10,1 2-11,-1-2-6,1-2-7,2 1-7,0-1-2,1 0-7,2 0-5,-2-1-3,1 1-8,2-3 0,-3-2-3,5 1-3,-2-2-3,0-1 0,-1-1-6,2 0-2,-9-2 0,18-3-6,-7 1 0,1-2-4,-2 0-2,2-1-5,-1-2 3,-2 0-3,4-2-3,-4-1 1,4-2-1,-7 3 3,3-1-1,-2-2-1,-2 2 1,2-1-1,-2-5-2,-1 4-1,0-6 5,-3 5 0,1 2 1,-2-2-1,-2-4 3,0 0 3,-1 2-6,-1 3 7,0-3 0,-2 4-2,0 1 2,-2-4-6,0 6 3,1 0-3,-3 1-1,1 0-1,-3 4-1,1-1-1,-1 3-11,-1 2-7,2-1-12,-1 3-20,0 0 1,0 5-18,-2-3-7,4 2-22,-3 4-18,3-4-16,2 3-30,0-1-27,2-1-99,-2 1-309,3-4 136</inkml:trace>
  <inkml:trace contextRef="#ctx0" brushRef="#br0" timeOffset="118189.4531">22648 9755 112,'0'0'122,"0"0"-12,0 0-9,0 0 5,0 0 8,0 0-10,18 14 12,-13-9-4,0 3 8,1 0 6,2 1-2,2 4-8,-3-2-16,-1 6 5,5-1 1,-3 1-8,5 5-8,-3-7-9,2 11-5,-2-1-8,-1 0-3,0 0-9,-3 0-4,-2-5-3,0-2-3,-2 1-4,2 0 0,-4 0-1,1 0-5,-2-1 2,-4 0-3,0 2 4,0-2-6,0-2 0,-2 2 1,0 1-4,-1-2-2,-1-1-3,1 0 1,-3 0-6,1-3-3,-1 4-6,-1-5-10,4-3-6,-2 3-11,0-2-17,1-2-18,0-1-25,-1 2-35,-1-2-36,5-4-28,-2 2-41,-5 0-147,7-3-393,-2-1 174</inkml:trace>
  <inkml:trace contextRef="#ctx0" brushRef="#br0" timeOffset="118884.7656">21562 9876 64,'-7'9'127,"3"1"-3,-1 1 0,-1 0 0,0 3 8,0 3-19,1-5 2,1 3-3,-1 2-13,-1 2-3,-2-2 0,3 0-4,-1 1-7,1 0-4,2 0 0,-3 1 6,2-1-9,0 6 10,2-5-3,-1 0-8,2 2-1,1-1-5,4 4-5,-3-5-4,0 0-4,6 6-8,-1-5-1,1 3-4,1-6-4,1 0-8,3 2 0,2 1-2,-3-4-3,2-1-5,-3-3-2,3 1-1,0-1-5,-3-3-2,0 1-6,-1-3-10,-1 0-9,2-1-21,-2 0-18,-2-3-23,1 1-14,-1-1-26,-6-3-32,9 3-43,-9-3-163,6 1-382,-6-1 169</inkml:trace>
  <inkml:trace contextRef="#ctx0" brushRef="#br0" timeOffset="119817.3828">22809 9569 75,'5'-5'84,"-5"5"-7,6-3-7,-6 3-7,7-7 8,-7 7-11,5-5-17,-5 5 10,10-5 7,-4 5-6,-6 0 7,11-5-4,-6 3 0,-5 2-2,0 0-3,12 3-5,-12-3 0,7 4-4,-7-4-1,6 6-1,-3 0 3,-3-6-4,2 10-7,-2-10 3,0 12-5,-1-5-3,-1 1 2,0 1-1,0-1-2,-2 1-3,-1 1-1,-5-3-6,4 2 7,-1-1-1,2-3-3,-4 2-4,1-2-2,2 2 2,0-2 0,0-1 0,0 0-6,1 0 1,5-4 3,-8 7-8,4-2 2,4-5-3,-8 5 0,4-2 7,4-3-2,-7 4-3,7-4-3,0 0 4,-5 7 2,5-7-4,0 0-1,0 0-7,0 0 11,0 0-2,13 6 8,-7-3-2,-6-3-1,13 2 3,-5 0 3,2 0 9,-3-2-10,5 2-3,-2-1 4,-4 1-7,2-1 1,0 0-1,-1 2 1,-7-3-3,13 3 6,-8-1-5,-5-2-6,12 2-11,-7 1-10,-5-3-16,6 2-13,-6-2-22,8 1-10,-8-1-17,0 0-3,8 4-19,-8-4-9,0 0-108,6 2-253,-6-2 112</inkml:trace>
  <inkml:trace contextRef="#ctx0" brushRef="#br0" timeOffset="120301.7578">23013 10028 76,'0'0'152,"0"0"-6,0 0-5,0 0 2,0 0-5,0 0 4,0 0-2,0 0-2,0 0 0,34-2-9,-22 2-6,1 0-8,5-1-12,-1 2-10,2-1-11,-1 0-6,1 0-19,0-2-19,-6 3-30,1-1-33,0 1-32,-3-1-37,1 0-32,-2 0-41,-4 2-119,-6-2-308,8 3 137</inkml:trace>
  <inkml:trace contextRef="#ctx0" brushRef="#br0" timeOffset="120512.6953">23027 10174 59,'0'0'154,"0"0"-5,0 0-12,8 9-1,-8-9-15,14 2-5,-4-1-4,0 1 1,3-4-9,1 4-7,-2-2-13,2-2-1,-3 4-15,3-2-13,-3 1-14,-1 0-35,1-2-56,-3 2-32,-8-1-51,13-2-96,-4 3-247,-9-1 110</inkml:trace>
  <inkml:trace contextRef="#ctx0" brushRef="#br0" timeOffset="121036.1328">23592 10132 88,'0'0'151,"-6"-2"-17,6 2-3,0 0-10,0 0-12,0 0 1,0 0 4,0 0-3,0 0-1,0 0-3,24-2-10,-18-1 1,-6 3-8,18-2 0,-1 1-6,-7-1-3,3 2-10,-2-1-1,2 0-12,-1 1-3,-2-3-9,3 3-3,-3-2-7,-2 1 0,3 0-4,-11 1-8,13 0-13,-13 0-16,14 0-15,-14 0-18,9 0-26,-9 0-25,8 0-30,-8 0-16,0 0-33,0 0-111,0 0-302,6-3 135</inkml:trace>
  <inkml:trace contextRef="#ctx0" brushRef="#br0" timeOffset="121668.9453">23919 10122 81,'0'0'150,"0"0"-6,0 0-15,0 0-16,0 0-5,0 0-7,0 0-7,0 0-9,0 0-1,13-21-5,-7 17-11,-1-2 2,2 4-7,-1-2-13,1-4-2,-1 3-5,2-2 1,-2 2-6,1-4 0,-2 4-4,2-2-1,0 2-4,-2-1-4,0-1 3,-1 0 3,2-3-6,-2 3-2,2-1-3,-3 4-7,2-3 3,-2-1-1,-1 3-3,2 0-1,-4 5 0,5-9-1,-5 9-1,5-8 3,-5 8 5,3-7-8,-3 7 4,2-5-1,-2 5 1,0 0-5,0 0 3,0 0-9,0-9 1,0 9 3,0 0 1,0 0-1,0 0-3,0 0-1,0 0 5,0 0 6,0 0 0,0 0-6,0 0 10,-15 23 9,12-15 3,0 2 6,0 2 8,-1 4 1,-1 0 0,2-5 2,0 9-4,-1 5 4,-2-2-1,0 2-6,2-7-5,1 0-2,0 3-4,2-1 0,-1-1-2,0 0 1,2-1-2,-1-2 1,1-3-6,0-1 5,0 0-7,1-2 2,-1-1 0,0-2-4,0-7-2,2 12-1,0-7-1,-2-5 1,1 8-5,-1-8-5,1 7-7,-1-7-6,0 0-9,3 7-17,-3-7-24,0 0-30,0 0-26,0 0-35,0 0-31,0 0-28,15-14-145,-11 9-383,-1-2 170</inkml:trace>
  <inkml:trace contextRef="#ctx0" brushRef="#br0" timeOffset="122161.1328">24258 9963 122,'0'0'144,"-7"22"-2,5-16-5,-2 2-1,1 1-9,-1 2-2,0 1 0,0 2-12,1 1-3,1-1-6,-2-2-11,2 0 0,0 0-10,2 3-5,-1-3-6,2 0-7,1-1-1,1 2-4,-2-3-6,3-1-6,1 0-6,-1 0-4,1 0 2,3-2-7,-3-2 1,0-2-3,2 2-6,1-4-1,0 0-3,0 2 3,3-3-4,-11 0-2,17-3 2,-7 1-8,2-2 2,-2 0-4,0-3 3,0 2-4,1 0 1,-2-2-1,-1 0 2,-1-1 3,1-1-5,-2-1 8,1-2 8,-3 0 1,0-2 6,0-2 3,-1 0 1,-2 2-6,-1 1 5,0-3 0,-1 3 3,-1 1-6,-2 1-2,-2-4 2,2 3 2,-6-3-6,2 5-5,1 0 0,-1 1-2,-2 1-3,0 2 0,-2 2-3,1-1-5,0-1 0,-1 6-2,0 0-7,0 0-7,0 2-4,-1 1-10,-2 4-10,-1 2-23,1 3-30,2-1-13,3-1-11,0 2-21,3-2-29,1 1-30,1 1-28,-1-1-135,2 0-378,2 1 167</inkml:trace>
  <inkml:trace contextRef="#ctx0" brushRef="#br0" timeOffset="122684.5703">24685 10141 26,'0'0'163,"0"0"-11,0 0 1,0 0-12,0 0-5,2 6-8,-2-6-14,0 0-7,0 0-11,0 0-9,0 0-10,0 0-5,0 0-5,0 0-7,0 0 2,0 0-6,0 0 4,0 0 0,0 0 1,0 0-10,0 0-10,0 0 2,0 0-7,0 0-4,0 0-3,0 0-5,0 0-6,0 0-2,5-16-2,-5 16 0,4-7-10,-4 7 1,3-9 0,-3 9 2,1-5-4,-1 5-2,0 0 1,0 0-1,0-9-5,0 9 4,0 0 3,0 0 7,0 0 0,0 0 2,0 0-1,-18 2 1,18-2-4,0 0 0,-8 8-2,8-8 1,-4 7 2,4-7-7,0 0-8,0 0-9,-2 6-10,2-6-17,0 0-28,0 0-55,0 0-45,0 0-142,17 3-336,-17-3 150</inkml:trace>
  <inkml:trace contextRef="#ctx0" brushRef="#br0" timeOffset="123645.5078">24969 9719 18,'-17'14'117,"13"-8"-3,0 0-8,0 0 12,0 0-14,-1 4 1,1-1-5,-1 4-1,1-3 11,1 3-4,-3-1-7,0 4-4,2-5 0,-1 6 3,1 1 0,-1 1-2,-1 5-5,2-5-2,-1 5 0,1 1-8,2-6-3,-1 1-6,4-1-4,-2 0-3,2 0-5,2-1-8,-1 1-2,1-2-2,1 2-6,-2-2-4,5-3-1,-4 2-3,1 0 0,2-2-4,-3-1-2,3-4-5,0 3-2,-1-4 0,1 1-4,-2 0-5,0-3 4,1-1-2,0 2-5,0-3-1,-1 0-1,0 0-8,-4-4-6,5 6-6,-5-6-1,0 0-20,5 4-25,-5-4-23,0 0-27,0 0-38,0 0-25,0 0-39,0 0-134,0 0-372,-2-22 166</inkml:trace>
  <inkml:trace contextRef="#ctx0" brushRef="#br0" timeOffset="124051.7578">25053 10084 53,'0'0'145,"0"0"8,0 0 1,0 0-1,0 0-1,23 6-10,-13-5 0,3-1-5,-2 3-3,4-3-16,-2 1-4,1 1-11,-1-2-2,1 0-10,0 1-7,-2-2-9,-1 1-10,-3 0-3,0-2-8,3 1-17,-11 1-24,13 1-37,-7-1-31,-6 0-37,12-1-35,-12 1-38,0 0-139,6-4-328,-6 4 145</inkml:trace>
  <inkml:trace contextRef="#ctx0" brushRef="#br0" timeOffset="124559.5703">25410 10086 24,'7'-2'136,"-2"-2"0,1-2-21,3 1-10,-1 0-4,-3 1-5,4-3-17,1 1 4,-2-1-10,2-2 11,-2 3-9,-1-2-13,1 2 7,0-5-14,-1 2-3,0-2-4,-2 0-5,0 2-8,1 0 0,-1-2-7,-1 1-2,2-1 2,-4 2-6,-1 4 1,-1 5 0,3-12 5,-3 12-5,0-8 1,0 8-10,0 0-1,0 0-2,0 0 4,0 0-4,0 0 2,0 0-2,0 0 4,0 0 7,0 0 3,-17 20 3,12-10 5,0 2 7,1 4-1,-1 1 3,0 0 6,0 0-1,1 0-1,1-2 4,0 5-1,0-2-1,2-1 0,0 1 0,-2 1-7,2-2 2,-1-2-8,1 1 1,1-4-3,-1 0 1,0-1-8,2 1 1,-2-1-4,1-1 3,0-4-7,0-6 2,0 13-3,0-13-4,0 12 1,0-12-4,-2 8-10,2-8-8,2 6-7,-2-6-15,0 0-19,0 0-19,0 0-28,0 0-38,0 0-37,0 0-31,0 0-150,0 0-381,11-19 168</inkml:trace>
  <inkml:trace contextRef="#ctx0" brushRef="#br0" timeOffset="125004.8828">25698 9997 22,'-5'10'167,"2"0"-7,1 1-11,-1 0-12,2 0-9,0-1-10,1 2-7,0 1-6,0-1-8,0-1-4,2 1-8,1 0-14,-1 0 7,2-2-18,4 0-6,-3-1-6,1-1 2,-1 1-10,2-1 0,2-1-6,-3-2 2,4-3-7,0 1-3,2 0-4,0-3 2,-1 0-7,2-3-1,0 0 1,2-4-6,-5 2 4,3-2-3,-4-1-3,5-3 2,-4-3 3,-2 1 2,-2 1 5,2-3 4,-4 5 0,1-9 7,-3 2 9,0-1 2,-4 1-1,0 1 0,-1 0 1,1 3 4,-2-2-1,0 5-5,-2-1-4,1 2-3,-3-1 2,0 5-7,-2 0-7,1-2-4,-1 4-7,-2-1-9,1 3-11,-3 0-5,2 2-6,-1 0-9,1 3-9,0-1-7,-2 7-17,0-2-18,4 1-13,-2 2-20,3-1-23,2 0-32,-3 4-158,1 1-352,1 1 156</inkml:trace>
  <inkml:trace contextRef="#ctx0" brushRef="#br0" timeOffset="125786.1328">25988 9769 91,'4'12'128,"-4"-12"0,2 8-5,1-2 6,-2 2-1,4 1-6,-2 1 1,1 4-6,0 1-1,1 2-9,0 0 2,0 3-1,1 5-10,-1-2-11,1 3-8,-1-1-6,-4-5-10,2-1 1,-1 0-10,2 0-1,-4 1-5,0-1-5,-3 0-3,2 0-2,0-1-4,-2 1 0,-2-2-7,3 1 2,-2-1-2,-2-3-7,-1 3 1,-1-3-1,2 1 0,-2-4-5,3 0-2,-4 3 2,3-4-6,-2-1 4,2 1 0,-2-2-4,2-2 0,-1 2-8,3-3-9,0 1-9,-2-1-9,6-5-15,-6 8-7,6-8-13,-4 4-33,4-4-30,0 0-28,0 0-30,0 0-126,0 0-333,0 0 148</inkml:trace>
  <inkml:trace contextRef="#ctx0" brushRef="#br0" timeOffset="126114.2578">26320 10039 144,'0'0'161,"4"1"-8,5-2-19,4 1-3,0-1-15,-1 1-10,2-3-12,2 2-4,-3 1-9,0 0-22,2 0-30,-5 0-34,3 0-41,-3 0-40,-2 0-108,-8 0-210,11 1 93</inkml:trace>
  <inkml:trace contextRef="#ctx0" brushRef="#br0" timeOffset="126317.3828">26299 10147 138,'0'0'162,"11"6"-8,-3-5-14,-8-1-10,21 0-8,-8-1-6,5-1-12,-1 2-8,1 0-4,0-1-12,-1-2-11,-4 3-15,0 0-28,-2 0-26,0 0-36,-1-1-46,-4-1-50,-6 2-74,11 0-223,-11 0 99</inkml:trace>
  <inkml:trace contextRef="#ctx0" brushRef="#br0" timeOffset="126918.9453">26756 10129 124,'5'-2'140,"-5"2"-12,8-7-1,-3 5-5,-5 2-11,10-7-2,-6 3-5,1 0-6,-5 4-7,9-9-10,-5 4-6,0 1 1,0-1-12,-4 5-9,8-8-4,-4 3-1,0 0-5,-1-1-6,-3 6-1,7-16 2,-4 10-12,2-3 1,0-2-2,0 3 1,0-4-9,0 0-4,1 3 1,-2-3-4,0 2 0,2-6-2,-4 5 2,2 2-1,0 0-5,-2-1 1,1 4-3,-2-1-4,-1 7 9,4-9-8,-3 3 8,-1 6-2,0 0-5,5-7 2,-5 7-1,0 0-1,0 0 1,0 0 0,0 0-3,0 0 1,0 0-1,0 0-1,0 0 2,0 0 2,0 0 1,-15 22-1,11-13 4,0 1 3,1 2 4,-1-2 3,-4 6 2,4 1-2,-1 1 1,0-1 3,1 2-1,0-2 2,-1 2-4,2-1 7,0 1-2,0 0-3,1-3 4,1 2-5,-1-1 2,0 2-1,0-8-1,2 1-2,0 2-4,-1-2 0,0-2-1,1 2-1,-2-3-1,2 1 2,0-10-5,0 12 2,-1-7-1,1-5-7,-1 10-15,1-10-12,0 0-19,-1 9-4,1-9-30,0 0-18,0 0-32,0 0-28,0 0-35,0 0-98,0 0-314,0 0 139</inkml:trace>
  <inkml:trace contextRef="#ctx0" brushRef="#br0" timeOffset="127364.2578">27031 10014 115,'-3'11'154,"2"0"-7,-3 1-11,2 0-7,0 0-4,1 0-6,0-2-11,2 2-2,-2 1-2,3-1-5,1-1-8,-2 0-9,2 0-7,-2 0-4,5-3-4,-1 2-1,0-2-5,2-2-2,1 2-8,-1-4-2,0-1 0,0-1-7,0 0-5,4-2 0,2 0-1,1-2-8,-3 0 7,1-1-6,2-1-2,-1-1 3,0 0 2,-1-5-1,1-1 5,-4 2 3,-3-2 1,1 0-2,1-5 10,-2 2-1,-2-2-3,-2-1-10,-3-1 0,0-1-8,-1 2 4,0 0-4,-3 6-1,1-1 3,0 1-5,-2 1-9,-1 3 3,1-3-3,-4 5 0,2 0-5,-2 1-10,-2 0-8,2 3-7,2 1-4,8 0-6,-23 2-14,13 2-6,-2 2-8,0-1-8,-1 0-19,3 2-18,1 2-14,-1-1-19,1-1-18,1 1-27,0 1-155,1-1-359,2 1 160</inkml:trace>
  <inkml:trace contextRef="#ctx0" brushRef="#br0" timeOffset="127801.7578">27436 9941 87,'0'0'136,"-13"20"6,9-11-6,-1 2 4,1-1-9,-1 2 6,1-1-16,-2 1 1,1 5-7,1-3-10,1-2-5,1-1-6,1 0-12,1 1-3,1 0-8,0 0-5,2-3-11,-1 1 1,2 0-6,0-5-5,1 1-2,0 1-5,4-5-2,-1 3-2,1-2-7,1-1 2,0-2-4,3 0-2,-2-2-3,3-1-3,-2-2-3,0-2-2,3-3-2,-5 2-3,-1 1 6,1-2 1,-1-4 2,-1-2 2,-2 3 4,-1-6 10,-1 1 10,-1 2-3,-2-4 0,-1 7-1,-4-5 1,0 2-7,-2 2-2,0 1-2,-1 2-8,-2 2-4,-3-4-16,0 4-15,-5 2-17,1 0-19,-5 2-8,1 2-22,-1 3-22,0 0-40,1 3-22,-1-1-37,-6 5-130,-1 3-360,1 0 159</inkml:trace>
  <inkml:trace contextRef="#ctx0" brushRef="#br0" timeOffset="139497.0703">13304 10286 56,'0'0'83,"0"0"-2,0 0 2,0 0-1,0 0 0,0 0 5,0 0-8,0 0-9,0 0 0,0 0 5,0 0-5,0 0-10,0 0 6,0 0-4,0 0 0,0 0 7,0 0-3,0 0-3,0 0 3,0 0-7,0 0-2,0 0-2,0 0-4,0 0 1,0 0-7,0 0-5,0 0 0,0 0 0,0 0-3,0 0-6,0 0-2,0 0-3,0 0-2,0 0-1,0 0-3,0 0-3,0 0-3,0 0-2,0 0 0,0 0-3,0 0 6,-2-12-2,2 12 2,0 0 0,12-1-1,-6-2-6,1 1 8,-7 2-2,19-3-3,-7 3 3,-2-3-1,4 1 1,-2 0-2,6 0 5,0 2-3,-4 0-4,-3-3 3,4 3 4,-2 0 0,2-2-2,-3 2-1,0-2 0,0 4-1,-3-2-1,-1 0-1,1 0 0,-9 0-4,14 0 0,-14 0-3,9 0 2,-9 0 1,9 0 0,-9 0-8,0 0 8,0 0 0,0 0-8,9-2 7,-9 2-1,0 0-1,0 0-1,0 0 3,0 0-3,0 0 3,0 0-1,0 0-4,0 0 4,0 0 0,9 2-7,-9-2 4,0 0-4,0 0-10,0 0-8,0 0-20,0 0-18,0 0-15,0 0-20,0 0-11,0 0-15,0 0-21,0 0-11,0 0-20,0 0-95,0 0-288,0 0 128</inkml:trace>
  <inkml:trace contextRef="#ctx0" brushRef="#br0" timeOffset="141653.3203">21748 11275 19,'0'0'88,"0"0"-7,0 0-2,0 0-3,0 0-5,0 0 12,0 0-3,5-6-4,-5 6 6,0 0-1,0 0-4,0 0 1,0 0-1,0 0-3,0 0 0,0 0-8,0 0-2,0 0-6,0 0 2,0 0-4,0 0 5,0 0-6,-14 20-2,12-13 1,2-7-4,-4 11-5,1-3-4,2 1 0,0 2-1,-1-3-7,1 2 6,0 1-11,0 1 2,1-2 0,0 2-3,0 2-2,1-3-2,0 1-2,0 0-2,2-3 6,0 0-8,-1 0 0,2 2-2,-1-5 2,-1 0-3,3 2 0,1-1-3,-2-1 1,3-1-3,-2-2-1,1 1 4,1 0 0,-1-2-3,2 0-1,-8-2 2,13 0-1,-13 0-2,15-2-2,-7 1-1,2-1 1,0-2 2,-1 0 1,1-1-5,-2 2 0,1-5 0,-2 2 2,4-3 0,-4 1 0,1-2-2,-2-1 0,2 2-3,-2-1 5,1 0-5,-2-1 1,-1-1 1,1 1 2,-1 1-6,-2-2 6,-1 0-4,2 2 5,-3-1-7,1 0 5,1-1-5,-2 0 3,-3 1 0,0-4 4,2 2-4,-3 3 0,-1-1-3,0-1 2,1 2 1,-1-1-2,0 1 3,-3 1-1,2-1-1,0 0-1,-1 3-3,0-1 2,-1 1 2,2 2-1,-1 0-2,1 1-4,-4 0 0,2 3 1,8 1-2,-14 1-1,14-1 1,-14 3 0,4 1-4,1 0-6,0 1-9,0 1-4,0 3-12,2-2-10,-1 1-9,0-1-9,3 3-13,1-1-17,-1 2-12,1-3-10,1 4-10,3-3-19,-1 3-89,1-1-259,1 0 115</inkml:trace>
  <inkml:trace contextRef="#ctx0" brushRef="#br0" timeOffset="142059.5703">22100 11483 117,'-2'10'180,"2"-10"-17,-2 12-4,0-5-5,0 3-4,1-1-7,-3 0-11,0 3-9,0-1-15,2 1-3,-1-1-14,-1 0-5,2-2-11,-1 0-7,0 2-6,0-2-7,-1 0-19,0-1-16,2 0-23,-1-1-33,0-1-20,0 0-29,3-6-20,-6 10-29,6-10-134,-5 4-291,5-4 129</inkml:trace>
  <inkml:trace contextRef="#ctx0" brushRef="#br0" timeOffset="142778.3203">22254 11235 15,'0'0'108,"-2"-6"5,2 6-10,0 0-9,-3-8-6,3 8-7,0 0 5,0 0 0,1-14-2,-1 14 0,0 0-5,3-11-1,-3 11-10,3-7 1,-3 7-10,2-10-6,-2 10-6,3-7 3,-3 7-11,4-10 1,-1 5-6,-3 5-1,3-6-2,1 2-6,-4 4-3,7-8 0,-2 5-4,-1-1-3,-4 4 6,10-6-12,-6 3 2,-4 3 0,9-4-1,-9 4 2,0 0 0,12 4 0,-12-4 2,9 6-3,-6-3 3,1 1 2,-4-4-6,8 11 0,-4-7-3,0 3 4,-2 3 1,2-3 0,-3 3-3,-2-1 2,1 3 3,0-1-4,-1 1 3,-3 2 9,-1 3-2,0-2 0,-2 2 5,2-2-5,-1 1 2,-3 2 1,-1-4-1,3 3-4,2-3 6,-2 5-6,0-5-2,3 2 6,0 0-4,1-5-3,0 0 3,0 1-7,2-3 2,0 2-3,-1-2 0,2-2-2,0-7-1,0 14 3,2-7-2,0-2-1,1 1-4,-3-6 1,8 7-2,-4-3 2,1-1 0,-5-3-3,14 2-1,-8-2 0,-6 0 0,13-1-6,-13 1 6,15-6-2,-10 2-4,1 1 5,-1 0 0,1-2 0,0-3-3,-2 0 2,1 0 0,-2-1 3,1-1 0,-3 0-2,0 1 1,-1-4-1,0 3 2,-1-1-1,0-1 1,-3 0-3,-1 2 3,0-5-4,-2 5 3,2-1-1,-1-1 1,-1 2-3,1 1 5,-1-1-7,0 0-10,-1 3-4,2-1-16,-1 0-13,0 2-20,0-2-12,4 1-21,0 2-30,0-3-31,3 8-126,-3-11-312,3 11 138</inkml:trace>
  <inkml:trace contextRef="#ctx0" brushRef="#br0" timeOffset="143512.6953">22580 11340 113,'0'0'98,"0"10"0,0-10-4,0 0-10,0 0-3,0 0-9,0 0-6,0 0 1,5 9-2,-5-9-8,0 0 0,0 0-15,0 0 6,0 0-7,0 0 4,0 0-13,0 0-1,12-2 0,-12 2-3,0 0-3,0 0-5,0 0 2,7-11-8,-7 11 5,0 0 2,0 0-6,3-7 12,-3 7 6,0 0-4,0 0 13,0 0-6,0 0 4,0 0-4,0 0-3,0 0 5,0 0 4,0 0-8,0 0-3,0 0-8,0 0 0,0 0-12,0 0-11,0 0-16,0 0-41,0 0-13,0 0-28,0 0-27,0 0-125,0 0-270,0 0 119</inkml:trace>
  <inkml:trace contextRef="#ctx0" brushRef="#br0" timeOffset="144098.6328">22780 11322 85,'0'0'109,"0"0"-7,0 0 1,0 0-7,10-17 5,-7 13-13,-3 4 0,8-12-1,-5 8-3,3-5-14,2 2-13,-3 0 2,-1-2-6,1 2 1,-1 0-7,0-1-8,0 0-7,2-1-2,-3 2-2,1 0-4,-1 0 7,1 1-12,0-1-2,-4 7 5,4-9 1,-2 3 2,-2 6 0,4-8 2,-4 8-5,0 0 1,2-9 4,-2 9-15,0 0 4,0 0-2,0 0-3,0 0 9,0 0 1,0 0 12,0 0 1,0 0 5,-18 23-4,12-16 1,1 4 9,0 0 3,-3 3 4,-1 2 2,3 2-1,1-2 13,-3 1-5,3-2-2,1 1-2,0 0 2,2 0-8,0-1-1,0-3-4,-1 1 1,2-1-1,0 0-3,-1-1-3,4-1-6,-4-3-1,2-7-5,-1 17-4,2-12 0,-1-5-2,-1 14-1,1-14-9,1 7-3,-1-7-12,0 0-10,2 10-11,-2-10-19,0 0-16,0 0-30,0 0-27,0 0-32,0 0-28,0 0-42,0 0-143,0 0-391,0 0 174</inkml:trace>
  <inkml:trace contextRef="#ctx0" brushRef="#br0" timeOffset="144497.0703">22977 11269 59,'-2'10'191,"2"0"-19,-1 2-4,-2-3-15,0 4-5,2-1-11,1-1-14,-1 0-3,1 0-14,1 0-7,0-2-3,1 1-11,0-3-5,2 0-4,-3-2-8,-1-5 0,7 9-8,-3-5-3,2-2-4,2 0-3,-8-2-4,13-2 0,-13 2-9,17-6-3,-8 2-3,2-3 0,0 0-5,-1-1-5,-1-2-2,4-1-1,-4 1-1,0-4-1,1 1-6,-4 0 3,1-3-5,-3 1 2,-2 3 3,1-1-4,1 2 1,-4-1 0,-2 1-4,2 1 2,-5 0-3,2 5 0,0-1-4,3 6 4,-9-8-4,4 2-11,-3 5-12,1-1-13,7 2-15,-16 0-20,5 0-17,4 2-18,0 1-17,0-2-19,7-1-19,-12 7-22,5-3-92,3-2-297,-1 2 133</inkml:trace>
  <inkml:trace contextRef="#ctx0" brushRef="#br0" timeOffset="144918.9453">23215 11231 63,'-3'7'167,"0"-2"-6,-1 2-12,1 1-8,1 1-3,1-1-6,-1-1-10,2-7-7,3 16-13,-3-9-4,2 0-5,0 0-6,-1-1-5,4-1-6,-1 2-3,0-2-11,0 0-3,-4-5-8,7 6 2,-2-2-7,3-3-6,0 0-5,-8-1 0,14-2-5,-3 0 1,-1-1-6,-1-2-2,3 0 2,-2-2-6,3 0-2,0-3 6,-3 0 7,0 3 3,2-5 5,-3-1 2,1 0 11,-3-2-1,0 1-5,-2 2-1,-2 1-6,0 0 1,1 1 1,-3-2 1,-1-1-4,0 3-2,-1-1-4,-3 2-1,2 1-7,-3 0 0,0 2-4,-1 1-6,0 2-9,-4-2-12,0 3-17,-2 2-13,-1 3-19,0 1-22,-3 1-22,0 2-25,4-2-38,-4 3-36,1 1-181,0 0-411,0 1 183</inkml:trace>
  <inkml:trace contextRef="#ctx0" brushRef="#br0" timeOffset="145708.0078">23711 11151 74,'0'0'129,"0"0"-11,0 0-4,0 0-1,0 0-5,0 0-1,0 0-9,0 0 7,0 0-7,0 0 3,9 10 3,-3-8-2,-6-2-6,14 2-13,-2 1-3,1-3-11,-1 0-4,4 3-5,0-3-9,5 1-4,0 0-7,-4-1-6,2 0-21,0 0-29,-2 1-33,-3-1-34,-1-1-36,-2 0-27,1 1-120,-6-1-289,-6 1 128</inkml:trace>
  <inkml:trace contextRef="#ctx0" brushRef="#br0" timeOffset="145942.3828">23756 11280 12,'6'2'164,"-6"-2"-17,12 3-8,-6-2-10,3 2-17,1-2 1,2 1-11,-2-1-10,1-1-3,1 1-4,1 1-13,-2-1-5,2-1-3,-2 0-12,1 1-10,1-1-20,0 0-22,-1 0-25,2 0-19,-1-1-33,-1 0-27,-1-2-106,-2 2-226,-1-1 101</inkml:trace>
  <inkml:trace contextRef="#ctx0" brushRef="#br0" timeOffset="149278.3203">24428 11210 72,'0'0'101,"0"0"-1,0 0-4,0 0 2,0 0-3,0 0-2,0 0 0,0 0 1,0 0-1,0 0 0,0 0-8,0 0-8,0 0-9,0 0-6,0 0 2,0 0-1,0 0-2,0 0-2,0 0-5,0 0-3,0 0-6,0 0-8,-23-8 4,23 8-7,-7-5 0,7 5 0,-5-4 0,5 4 3,0 0-4,-10-6-4,10 6-4,-5-7-1,5 7-6,-6-5 2,6 5-4,-7-6 1,7 6-2,-6-4 0,6 4-4,-4-7 0,4 7 0,0 0-2,-5-7 1,5 7-4,0 0-3,-3-11 4,3 11-3,-2-5-1,2 5-2,0 0 3,0 0 3,1-13-4,-1 13-2,0-10 2,0 10-2,1-7-4,-1 7 2,2-9 0,-2 9 0,3-7 0,-3 7 0,4-8 0,-4 8 1,6-5 0,-6 5 2,10-7-4,-7 5 1,1-3 1,-4 5-3,9-3 2,-9 3-1,8-5 4,-4 1 12,-4 4-16,9 0-3,-9 0 3,9-4 2,-9 4-3,11 0 1,-11 0 0,9 1-2,-9-1 4,8 3-1,-4 1-1,-4-4 2,10 7 0,-6-4-2,-1 2 1,1 2-3,-1-2 3,1 2 2,-2 1-2,2-1 3,-2 0 1,-2 1 0,2 1 0,-4 0-1,2 2-1,-2-3-1,2 2 6,-4 1-1,2 0 0,-3-1-3,1 3 1,0-2 0,-1-1 8,1 1-5,-2-1 0,0 2 3,1-1 2,3 0-2,-2 0-4,0-1 1,1 2-2,1-2 3,-2 1-2,2-4-1,2 5-1,-2-3-1,1-2 2,1-7-2,1 14 1,-1-14-3,0 9 4,0-9-3,4 10-1,-1-4 3,-1-1 0,-2-5-5,4 7 2,-1-2 2,-3-5 0,7 4-3,-2-3 3,-5-1 2,14 3-5,-7-3 3,-7 0 1,10 0-1,-10 0-2,19-5 0,-11 1 5,-2 3-5,2-3 2,0 1-1,-1-4 1,2 2-1,0 0 0,0 0 2,-2-2-2,-4 0 0,5 0-1,-7 0 4,3-1-3,0-2 0,-5 0 1,1 10-1,-3-15 5,-2 5-4,-3 2 5,3 1-4,-1-1 2,-2-2 1,1 5 4,-2-4-2,1 2-4,-1 0 5,-1 1-3,2 1-1,-1 0-1,0 1-4,3 0-3,-1 0-3,1 0 0,6 4-1,-11-4-9,11 4-11,-8-5-15,5 0-29,3 5-18,-4-5-32,4 5-16,0 0-27,3-14-139,-3 14-327,3-8 144</inkml:trace>
  <inkml:trace contextRef="#ctx0" brushRef="#br0" timeOffset="149848.6328">24774 11194 118,'0'0'141,"-6"13"-5,3-8 1,1 2-1,-2 3-11,2 0-7,-1-1-4,0 1-7,2-1-7,2 0-9,-1 1-2,1 0-6,1-1-4,0 1-4,1-2-4,1-1-10,1 2-3,1-2-5,2-1-4,2 0-4,0-3-1,3 3-8,-2-5 4,4 2-10,-1-1-4,-2-2-1,2 0-2,4-4-2,-4 2-3,-1-3-4,0 1 5,0-1-1,-3-2-6,3 0 2,-4-2-1,-2 1 0,1-3 0,-3-2 6,-2 1 7,-2 1-1,1-4 0,-2-2-1,-1 4 0,-1 1 2,-4-4-1,0 1-2,1 3 1,-4-2-1,1 1 0,0 1-3,-1 5-1,1-3-2,0 3-7,-3 0 2,2 0-3,-2 2-1,0 4-8,1-1-5,-2 2-12,1 2-8,1 2-20,-2-2 8,1 3-14,2 2-17,-1 0-10,-1-1-29,5 2-22,1 0-22,-2 0-10,2 0-152,3-1-337,-1 2 149</inkml:trace>
  <inkml:trace contextRef="#ctx0" brushRef="#br0" timeOffset="151317.3828">25069 11384 106,'0'0'108,"0"0"1,-4-5 10,4 5 2,0 0 5,0 0 0,0 0 1,0 0-1,4-15-4,-4 15-3,4-4 2,-4 4 0,0 0-4,7-5 0,-7 5-5,0 0-5,0 0-8,5-5-4,-5 5 2,0 0 7,0 0 5,0 0 4,8 14-9,-8-14-8,0 15-5,2-5-4,-4 1-16,2-1-1,-1 2-5,-1 2-9,-2-2-7,-2 3-17,-1 0-27,-2-2-31,-2 1-49,0-2-51,-1 0-65,-1-1-69,-3-3-186,0-1-481,3-2 214</inkml:trace>
  <inkml:trace contextRef="#ctx0" brushRef="#br0" timeOffset="161581.0546">13861 10219 30,'0'0'40,"0"0"3,0 0 1,0 0-2,3-6-4,-3 6 3,0 0 1,0 0 4,0 0-3,0 0 6,0 0-6,0 0-2,4-7 9,-4 7-20,0 0 14,0 0 2,0 0-7,0 0 5,0 0-3,0 0 1,0 0-3,0 0 2,0 0 0,0 0 10,0 0-9,-2-10 6,2 10 0,0 0 0,0 0-5,0 0 1,0 0 4,0 0-2,0 0-3,0 0-4,0 0-1,0 0-8,-3-11 5,3 11 1,0 0-1,0 0-4,-4-6 0,4 6-3,0 0-4,-5-6-3,5 6 1,0 0-5,-5-9-6,5 9 2,-4-3 6,4 3-8,0 0 1,-4-8 2,4 8-6,-4-6 4,4 6-4,-3-7-1,3 7-6,-3-8 7,3 8 1,-5-8-7,5 8 3,-3-6-2,3 6-1,-2-8-1,2 8 2,-3-9 3,3 9-7,-1-10 3,1 10-2,-2-6 4,2 6-6,0 0-1,0-16 0,0 16 2,0-6-1,0 6 0,0-10 3,0 10 2,2-10-8,-2 10 5,2-7 2,-2 7-3,4-10 2,1 9 0,-5 1-4,4-9-1,-4 9 2,4-5 4,-4 5-4,6-8 1,-6 8-1,7-7 0,-5 3 3,-2 4-3,8-5 3,-8 5-2,6-7 2,-2 4 1,-4 3 1,8-5-3,-8 5 0,8-4 1,-8 4-2,10-5-4,-10 5 4,9 2 0,-9-2 1,10 0 0,-10 0-1,13 4 2,-10-1-1,-3-3 2,9 6 2,-2-2 0,-2 1-1,0 0-3,-1 0 1,0 2 4,1 3 0,-1-5-2,0 4 3,0-1-7,-1 1 4,-2-2 0,2 3-4,-2 0 5,0-1-2,1 0 2,-1 2 1,-1-5 1,0-6-5,-1 17 0,-1-10 1,1 3 1,-1-2-1,0 0 4,0 1-7,-1-1 4,-2 1-6,0 1 5,1-1 0,0-1 2,0 1 2,1 1-3,-4 0-3,4-1 4,-1-1-2,-1 1 1,1 1-2,0 0-2,0-1 0,1-2-1,-3 4 6,4-2-4,-1-1 4,0 1 2,2 0-2,0-1-5,1-8 0,2 14 8,-2-7-2,2 1 0,-2-8-2,2 11 3,0-5 1,-1 0-1,0 2 4,3-3-3,0 0 2,0 0-1,-4-5 1,6 9 3,-2-4-4,0-2 1,1 0 16,4 1 6,-3 0-2,3-2-6,-1-1 4,2 0-5,0 1-2,3-2-4,-5 0 0,1 0-3,-2 0 2,-7 0-5,17-2 1,-9 1-1,-8 1-2,13-4-2,-6 1 4,-2-1-1,0 1-9,0-2 3,3 2 5,-4-1-2,-4 4 0,6-10-5,-2 5 0,-4 5 6,4-9 0,-3 4-6,-1 5 1,0-13 2,-1 6-1,1 7 0,-4-12-2,1 6 2,0-2 4,-3 1-5,-1 0 2,-1-1 1,2 0-3,-2 1 3,-1 0-4,2 1 0,-3 0 1,-1-1 1,1 2 0,-2-1-4,2 0 5,0 1-3,1-1 2,-1 2-2,0-1 0,0 1 2,0-1-4,1-1 0,2 1 4,-2 1-3,-1 2-3,2-3 2,0 2-1,2-1 0,-2 1 3,8 3-3,-10-6-6,5 3-3,5 3-3,-12-5-6,12 5-12,-7-7-9,3 4-19,4 3-18,0 0-19,-7-5-23,7 5-21,0 0-27,-6-6-134,6 6-326,-6-3 144</inkml:trace>
  <inkml:trace contextRef="#ctx0" brushRef="#br0" timeOffset="162698.2422">14137 10024 91,'0'0'95,"0"0"-6,0 0 6,0 0-3,-2 24 3,2-24-6,2 14 1,1-4 7,-1 0-1,0 2-12,-1 2 7,2-2-1,-1 5-4,2 0-5,0 0 2,2 0-9,-1 0-4,0 0-6,3 1-2,-3-1-3,4 0 12,-1 0-6,0-2-6,-2-3-4,4 3-7,-3-5 0,0-1-6,0-1-5,1 0-3,1-2 0,2 1-3,-1-2-3,-1 0-2,-3-1-5,1-1 0,0 0-4,-7-3 0,12 4 2,-7-4-5,-5 0-1,8 2 0,-8-2 1,11-1 0,-11 1 0,0 0-6,12-3 0,-12 3 1,10-6-1,-6 3-2,-4 3 0,6-8 2,-2 4-2,0-2 3,-4 6-4,6-12-2,-2 3 3,1-1 0,-2 1-3,-1-1 1,1-2-2,-2 1 1,0-1 1,1 0-4,-2-4 2,0 4-3,-2-5 3,1 2-5,0-1 3,-1-1-3,-1 0 3,1 2 0,-5 0 1,2 0-1,-2-2 1,2 3-1,-4-3-1,2 3 0,-1 3 4,-3-1-2,1-2-2,3 5 1,-2 0 0,1-1 0,-2 2-3,2 0 1,-1 5 0,-2-3-2,4 3-4,-3-1-5,1 2 3,9 2-9,-13 2-1,13-2-8,-14 4-7,7 0-5,0 0-1,-2 0-5,3 0-8,0 1-11,-1-1-2,1 1-8,2 0-11,-1 2-1,1-2-9,-1 2-11,1-2-21,2 5-18,-4-3-96,2-1-262,2 3 116</inkml:trace>
  <inkml:trace contextRef="#ctx0" brushRef="#br0" timeOffset="163635.7422">14569 10164 30,'0'0'103,"0"0"-7,0 0-11,0 0-4,0 0-3,0 0-11,0 0 0,0 0 6,0 0 12,0 0 0,0 0-1,0 0-2,0 0 5,26-2-1,-16 1 13,4 1-8,-1-1-5,6 0 2,0-1-6,2-1-11,-1 0-4,-2 1-4,0 0-9,0 1-2,-4 1-9,-1-2 0,-2 0-7,-1 1-3,-2 1-3,-1-2-4,-7 2 0,12 0-6,-12 0-14,8-3-12,-8 3-23,0 0-10,0 0-29,0 0-27,8-1-22,-8 1-11,0 0-21,0 0-114,0 0-284,0 0 126</inkml:trace>
  <inkml:trace contextRef="#ctx0" brushRef="#br0" timeOffset="164924.8046">15129 9981 107,'-2'-13'114,"2"13"-6,0 0 2,-6-10-24,6 10-4,-3-7-5,3 7-13,-6-7 19,6 7 3,-5-5-5,5 5-4,-6-4-6,6 4-7,-6-4-10,6 4 5,0 0 6,-11-4 2,11 4-12,0 0-5,-7 0-5,7 0 4,0 0-8,-13 4 2,13-4 4,-8 5 4,3-1 10,0 4-2,1 0 3,-2-1-2,2 3 1,-1-1-9,2 3 1,-1-2-4,2 0-3,0 0-3,0-3-3,2 2-9,0 1 2,0-3-1,2 4 1,1-2-6,0-1-1,2 0-4,-3-2-1,4 1-1,1-1 1,-3 0-4,2-4 5,1 2-10,-1-3 2,3 1-5,-1-1-1,-8-1 3,18-3-1,-8 2-4,0-1 1,-2-1-7,2-1-9,-1 1-13,0-3-1,0 1-14,0-1 4,-4 1-6,-1 0-3,1-1 0,1-1-10,-2 0-7,0-1-3,-2-1-2,1 4 6,0-4 2,-1 1-3,-1 0 4,-1 8 4,2-10 12,-2 10 0,-2-9 6,2 9 3,0 0 1,0 0 4,-3-9 1,3 9-12,0 0 19,0 0-2,0 0 13,0 0 4,0 0 2,-18 17-6,13-10 21,2 4-1,-1-2 5,2 2 4,0 4 6,0-3 8,-1 2 4,4 1 4,-2 2 0,0 0 2,1-1 15,1 1-3,-1-4-2,3 3 3,-2 0-8,0 0 3,1-2-2,3 1 1,-4-5-5,0 2-3,-1-1-2,0-2 1,-1 1-7,1-2 1,-1 0-6,1-8 5,-3 13-10,1-7-3,-1 0-2,3-6 1,-6 9-7,2-6 3,-4-1-2,2 1-2,6-3-4,-18 4-2,9-4 0,0 0-4,9 0 7,-19-3-6,9 3-3,1-1 1,-3 0-1,4-2 0,1 2-2,-1-2-2,8 3 2,-13-3 1,8 1-3,5 2 1,-9-4-1,9 4 1,-7-3-2,7 3 2,0 0-3,-8-3 0,8 3 2,0 0-6,0 0 2,-5-5 5,5 5-9,0 0-6,0 0-10,0 0-6,0 0-16,0 0-16,0 0-17,0 0-25,0 0-23,0 0-21,0 0-17,0 0-37,0 0-143,0 0-374,0 0 166</inkml:trace>
  <inkml:trace contextRef="#ctx0" brushRef="#br0" timeOffset="165823.2422">15405 9898 55,'0'0'115,"0"0"-17,0 0 8,0 0-7,0 0-9,0 0 5,0 0-8,0 0 9,0 0 7,0 0-3,0 0-3,-4 26-2,4-16-1,-1 3-1,1 1-3,0 3-10,-1-1-7,2 1 3,0-2-6,-1 4-8,0-2 4,0 0-6,2-6-5,-1 2-2,0-1-4,1 1-3,-2-4-7,0-2 0,2 0-6,-2-7-5,0 13 1,0-13-4,0 10-4,0-10 3,1 5-1,-1-5-4,0 0-2,1 7-1,-1-7-3,0 0-2,0 0-2,0 0-1,0 0 3,0 0-2,0 0-4,0 0 0,0 0 1,7-20-8,-7 20 6,4-8-6,-4 8-1,6-11 2,-2 8-2,1-2 1,-1 1-1,0-3-1,2 2-4,-1 1 1,0 0 5,3 0-3,-8 4 0,9-4 0,-4 3 3,-5 1-5,12-3 4,-12 3-2,11 0 2,-5 3 0,0 1 1,-6-4-2,11 8 5,-6-4-6,0 3 1,0-1 1,0 3 2,1-2 1,0 3 1,-1 0-6,-1 0 6,0 1 0,-2 0 3,2 0-2,-1-1 1,-2 2 1,0-1 10,-1-1 1,0 1-2,0-2 1,-1 0-2,0-1 3,-2 2 4,-1-3 1,2-1 2,-2 1-1,-1-3-1,0 1-1,-6 1 1,4 1 2,-4-3-4,1 1-1,0 0 4,0-2-7,0-1 0,-1 1-3,5-2 0,6-1-1,-17 0-1,10 0-1,7 0-2,-15 0 0,15 0-4,-13-1 2,13 1 1,-12-5-2,7 4-2,5 1 1,-8-5 1,8 5-4,-6-5 1,6 5 0,0 0-3,-6-4 3,6 4 2,0 0-2,-6-3-3,6 3 2,0 0-4,0 0 1,0 0-3,0 0-5,0 0-8,0 0-15,0 0-18,0 0-13,0 0-23,0 0-9,0 0-9,0 0-15,0 0-11,0 0-20,0 0-16,0 0-140,0 0-333,0 0 149</inkml:trace>
  <inkml:trace contextRef="#ctx0" brushRef="#br0" timeOffset="166370.1172">15422 9930 90,'0'0'135,"0"0"-17,0 0 3,0 0-17,0 0-8,0 0-4,0 0 5,0 0-13,-15 6-8,15-6-11,0 0 6,0 0-5,0 0-6,-7 3-8,7-3 0,0 0-3,0 0-5,0 0-2,0 0 1,0 0 10,0 0 18,0 0 15,0 0-4,0 0 6,20 9-9,-12-9 13,1 0-9,1 0 1,2-3-9,2 3-3,-1 2-5,0-2-10,-1-2-3,2 1-4,-1 0-5,0-1-2,-1 1-7,1 0-2,-2 1-3,1-3-7,-1 3 1,-5-1-4,-6 1-4,15-3-4,-10 2-9,-5 1-14,9-1-15,-9 1-22,0 0-27,9-1-23,-9 1-25,0 0-19,0 0-30,0 0-34,0 0-138,0 0-369,0 0 164</inkml:trace>
  <inkml:trace contextRef="#ctx0" brushRef="#br0" timeOffset="170924.8046">15735 10115 74,'0'0'96,"0"0"-2,0 0-1,0 0-4,0 0 2,0 0-1,9-2-10,-9 2-5,0 0-13,0 0 11,0 0-2,11 2-4,-11-2-2,12 0-6,-12 0-1,14 0-9,-4-2-4,1 1-4,1 1-1,0-1-8,0 0 5,2-1-6,0 1-5,-1 0 7,1 1-5,0 0 3,-1-3-7,0 3-3,-2 0-7,3 0 0,-3 0 4,0 0-5,0 0 2,-1 0-22,-10 0-9,19 0-16,-13 0-16,-6 0-21,10 3-8,-10-3-16,12 0-22,-12 0-101,0 0-233,6 1 103</inkml:trace>
  <inkml:trace contextRef="#ctx0" brushRef="#br0" timeOffset="171456.0546">15781 10261 30,'0'0'91,"0"0"-8,0 0 3,0 0-2,0 0-4,0 0-16,0 0 2,0 0-1,0 0-5,0 0-4,0 0 1,-5 4-1,5-4-2,0 0 10,0 0 12,0 0 8,0 0-7,18 4-6,-18-4 7,11 3 0,-5-1-3,2-1-6,2-1-2,2 2-7,-1-2-5,2 0-1,-1 0-10,0-2-2,2 2 0,-2-1-4,-1 0-6,1 0-3,0-1 2,-4 2-3,0-1-6,-8 1-1,14-1-3,-14 1-3,13 0-2,-13 0 2,10 0-7,-10 0-6,0 0-7,9-3-14,-9 3-13,0 0-17,0 0-18,0 0-17,0 0-14,0 0-34,0 0-15,10 0-122,-10 0-289,0 0 129</inkml:trace>
  <inkml:trace contextRef="#ctx0" brushRef="#br0" timeOffset="182065.4296">16302 10176 7,'0'0'96,"0"0"-2,0 0 12,0 0-4,-9 0-1,9 0-2,0 0 5,0 0-7,0 0-4,0 0-4,0 0-6,-6-3-6,6 3 0,0 0 1,0 0-4,0 0-3,0 0-1,0 0-7,-10-4-3,10 4-4,0 0-5,0 0-6,0 0-4,0 0-3,0 0-3,0 0-2,0 0-3,0 0-4,0 0 0,0 0-1,0 0 1,0 0-6,25-3 0,-17 1 10,1 2 16,-9 0-2,19-2 8,-5 2-6,0-1-6,0 1 2,1 0-5,4 0-5,1-1 0,-2 1-2,-1 0-2,-4-1-3,0-1-1,2 1-1,-2-2-1,0 3-2,-2 0 0,0 0 2,-3 0-2,-8 0-1,13-2-2,-13 2-1,13-1-1,-13 1 1,8 0-5,-8 0 3,0 0-1,0 0-5,10 0 1,-10 0 0,0 0-5,0 0 0,0 0-2,0 0-4,0 0-26,0 0-27,8-1-43,-8 1-59,0 0-57,0 0-179,0 0-424,0 0 189</inkml:trace>
  <inkml:trace contextRef="#ctx0" brushRef="#br0" timeOffset="184065.4296">16775 10120 64,'0'0'79,"0"0"2,0 0-1,0 0-1,0 0-6,0 0-11,0 0 10,0 0 16,0 0-9,0 0-6,17-12-11,-17 12 4,12-7-5,-7 1-8,0 1-3,3-1-4,1-2-6,-1 1-5,1 0 0,4-3-2,-3 3-8,0-3 1,-1 3-3,2-3-2,-3 3-4,0-3 1,2 1-7,-4-1 1,-1 2-1,2-1 6,-2 1-6,1 0 3,-3 0-5,-1 6-1,-2 2 1,3-12-2,-3 12-2,0-8 2,0 8-8,0 0 8,3-9-6,-3 9 9,0 0-1,0 0 6,0 0 2,-2-8-4,2 8 1,0 0-3,0 0-3,0 0 3,0 0 4,0 0 4,0 0-9,0 0 0,0 0 1,-19 15 8,17-10 1,-1 4 5,2 0 3,-3 2 3,4-1 7,-3 1 1,2 2 1,0-1 5,-3 3-6,4 1-5,-3 1-2,1 0-1,2 0-3,0-1-3,-4 1 0,4 1 3,0-1 13,-1 0 1,-1 0-3,2-3-3,0 3 3,-1-2-2,0-2 1,1 0-6,0-3-2,0 1 0,-3 0-5,2-2-2,1 0 0,0-9 1,0 13-1,0-6-4,0-7 1,0 10-3,0-10 0,1 9-3,-1-9-1,0 0-1,-2 8 1,2-8-4,0 0 2,-2 7-2,2-7-3,0 0 0,0 0-2,0 0 0,0 0 2,0 0-5,-1 8 0,1-8-9,0 0-12,0 0-19,0 0-23,0 0-27,0 0-32,0 0-46,0 0-36,0 0-168,0 0-402,0 0 179</inkml:trace>
  <inkml:trace contextRef="#ctx0" brushRef="#br0" timeOffset="184877.9296">17153 10016 50,'-2'-9'98,"2"9"4,0 0-1,-2-10 7,2 10-8,0 0-13,2-10-7,-2 10-4,-2-10-6,2 10-6,3-14-4,-3 7-12,2 2-1,1-6-2,-2 6-9,2-6 5,-1 6-13,-2 5-2,5-13 3,-3 8-9,0-1 0,-2 6 4,4-12-10,-1 7 2,-3 5-4,5-5 9,-5 5-2,4-7-1,-4 7 3,5-2 16,-5 2 4,0 0 7,0 0 9,14 7-5,-12-2 0,2 0-4,-1 2-4,1-2-2,-1 2-4,2-2-4,1 0-5,-1-1 1,4 1-6,-5-2-2,2 2-1,-1-2-5,1-1-1,0 2 2,0-1 0,-6-3-5,11 1 0,-4-1-2,-7 0-3,11 0 3,-11 0-3,12-1-2,-12 1 0,11-3-3,-11 3 0,9-1 2,-9 1-3,10-6-2,-6 1 2,1 3 0,-5 2-1,7-7-3,-7 7-17,6-8 4,-6 8 2,4-5 0,0 0 2,-4 5 4,0 0-5,2-8 5,-2 8-3,0 0 3,3-8-2,-3 8 1,0 0-3,0 0 3,0 0 4,0 0-2,0 0-2,-13-5 4,13 5-1,0 0 4,0 0 1,-13 12 5,9-7 0,1 0 2,-1 2 5,0 0-1,0 3 20,0 2 1,-1 2 1,1 3 5,1-2 6,-1 2 2,2 2-2,-1 0 2,-2-2-4,2 0-1,0 3 15,1 1 5,1-3-1,-1 5-4,2-3-5,-2-5-3,-1 2-4,2 2-3,0-7-6,-1 3-1,1-3 0,0 0-2,-2-3-5,1 1-3,1-2-4,1-8 0,-2 12-1,2-12-5,-1 11 1,1-11-3,-1 6-3,1-6-1,-2 6 3,2-6-3,0 0 2,0 0-3,0 0-4,-1 8-2,1-8-8,0 0-20,0 0-21,0 0-18,0 0-26,0 0-17,0 0-30,0 0-28,0 0-25,-1-24-16,1 24-146,-1-11-386,-2 4 171</inkml:trace>
  <inkml:trace contextRef="#ctx0" brushRef="#br0" timeOffset="185198.2422">17157 10161 112,'0'0'132,"0"0"4,0 0-12,0 0 5,0 0-2,29 3-1,-17-3-7,1 0-10,-1-2-10,8 1-13,-3 1-3,-2-2-9,2 1-7,0-1-12,-2 2-5,-2-2-4,1 1-3,-4-1-6,1 1-4,0 0-7,-5-1 2,-6 2-9,15 0-27,-15 0-25,10-1-27,-10 1-32,9-5-35,-9 5-130,4-4-279,-4 4 124</inkml:trace>
  <inkml:trace contextRef="#ctx0" brushRef="#br0" timeOffset="186010.7422">17602 9903 42,'0'0'84,"0"0"3,0 0 12,0 0-3,0 0 11,0 0-9,0 0 4,-3 29 1,0-17-7,0 0-5,-2 2-3,0 1-1,2-3-6,-1 5-4,1-3-9,1 1-3,-3 2-4,2-5-6,-2 2-3,3-2 7,-2-2-2,3 0-7,-2-3-3,0 0-3,3-7-4,-2 12-6,-1-7-3,3-5-5,-2 8-2,2-8-2,-3 7-3,3-7-3,0 0 0,0 0-5,0 0-1,0 0 2,0 0-5,0 0 3,0 0-3,0 0 3,0 0-5,17-14 0,-12 10-1,0-1-2,0 0-2,-5 5 0,10-9-5,-3 2-7,-2 2-4,2 2-2,0-3 7,-2 3 2,-5 3-4,10-6-7,-2 3 9,-3-1 2,-5 4-3,10-1 0,-10 1 5,12 1 2,-12-1 0,6 8-2,-2-3 2,0 0 4,-2 2-1,1 3-1,1 1 3,-2 2-8,5-2 8,-5 3-2,1-3-1,-2 2 8,2 3-4,-1 1 3,1-1 0,-2-6 3,0 2-4,2-2 2,-4 1 2,1-1 22,-2 0 3,1-2-1,0 0 3,1-8 3,-7 13-1,3-9 4,-3 0 2,1 0-6,0 0-3,0-2-2,-2 1-1,8-3-2,-16 2 2,8-2-10,0 0-2,8 0 0,-14 0-2,14 0-1,-14-2-3,14 2 0,-12-5-4,6 5 0,6 0 1,-9-3-1,9 3-3,-6-4 1,6 4-1,0 0 1,-9-3-2,9 3-3,0 0 0,0 0-3,0 0 1,0 0 2,0 0-2,-8-2 0,8 2 1,0 0 1,0 0-3,0 0 1,0 0-6,0 0-13,0 0-11,0 0-10,0 0-25,0 0-17,0 0-17,0 0-19,0 0-20,0 0-23,0 0-17,0 0-111,17 12-313,-17-12 139</inkml:trace>
  <inkml:trace contextRef="#ctx0" brushRef="#br0" timeOffset="186495.1172">17600 9885 78,'0'0'111,"0"0"3,0 0-6,0 0 7,0 0 12,0 0-1,0 0 0,26 5-1,-26-5-1,14 3 6,-5-1-1,4-2-11,-2 1-11,1 0-7,0-1-6,6 1-6,-1-2-9,-3 1-10,-2 1 0,0-1-12,0-1-5,-2-1-6,0 0 1,0 2-8,-10 0-4,15 0-4,-7 0-6,-8 0 0,11-1-1,-11 1-6,7-2-11,-7 2-31,0 0-32,9 2-34,-9-2-35,0 0-23,0 0-38,0 0-133,0 0-347,0 0 154</inkml:trace>
  <inkml:trace contextRef="#ctx0" brushRef="#br0" timeOffset="250417.9687">25206 11102 42,'0'0'54,"0"0"-4,0 0 2,0 0-1,0 0-8,0 0-9,0 0 7,0 0-11,0 0 5,0 0-3,0 0-1,0 0 0,0 0-14,0 0 0,0 0 10,0 0-6,0 0-3,0 0 2,0 0 8,3 11 4,-3-11-3,0 0-3,-2 6-2,2-6-11,0 0 9,0 12 15,0-12 9,0 9-7,0-9-13,0 11 2,0-11-8,0 12 3,2-6-1,-2-6-7,0 13 1,0-6-2,0-7 3,0 11-3,0-3 0,1-2-5,-1-6 4,0 12 0,2-7-6,1 2-8,-3-7-6,4 12 12,-3-7 0,2 2 3,-1-1 2,1-1 4,1 1-5,-2 0-6,2 1-1,1-2 8,-5-5-3,6 10 2,-2-4-8,-1-1 0,-3-5-1,6 7 1,-3-3 4,-3-4 1,5 8-11,-5-8 7,6 6 1,-3-2 2,-3-4-4,6 5 4,-6-5-5,5 6-3,-5-6 9,7 3-5,-7-3 1,6 3-1,-6-3 2,0 0 5,6 3 2,-6-3 7,0 0 3,8 0-2,-8 0-5,0 0 1,0 0-3,12 0 2,-12 0-3,0 0 1,0 0-1,9 0 5,-9 0-10,0 0 4,0 0-3,0 0 1,9 0-3,-9 0 3,0 0-10,0 0 14,0 0-4,0 0-3,0 0-4,9-5 7,-9 5-7,0 0 7,0 0-3,8-4 10,-8 4-13,0 0-1,4-5 3,-4 5 0,0 0-1,5-6-4,-5 6 2,4-6-2,-4 6 4,5-6 6,-5 6-6,4-7-3,0 3-1,-4 4 1,6-9 2,-6 9 0,4-7 5,0 4-9,-1-4 6,-3 7-3,2-8 3,-2 8 0,4-10-5,-3 5 6,-1 5-8,4-10 5,-4 10-2,1-10-3,1 5 1,-2 5 6,0-10 3,0 10-7,0-11 6,0 11-7,-2-11 2,2 11 3,-1-10-6,1 10 3,-2-12-8,2 12 14,-2-11-3,1 5-6,-2 0 1,3 6 2,-3-10 7,0 5-2,3 5-6,-4-10 0,4 10-3,-6-8-2,2 4 5,4 4-2,-6-7-1,6 7-9,-9-10 14,5 8 7,-1-2-7,5 4-2,-10-6-2,4 2 6,6 4-5,-10-7 0,6 3 3,-2 0-4,6 4 0,-10-5 1,5 2 1,5 3 7,-12-4-10,6 3 7,6 1-3,-11-3 4,5 0-2,6 3-1,-13-2 6,13 2-12,-10 0 2,10 0 3,-12 0-4,12 0-6,-10 0 10,10 0-2,-7 1-4,7-1 3,0 0 6,-11 1-5,11-1-2,-8 2 9,8-2-2,0 0-5,-9 1 3,9-1-3,0 0-1,-8 4 5,8-4-1,-4 5-6,4-5-3,-4 9 3,-1-3-32,5-6-23,-6 9-28,3-4-27,1 3-91,-1-1-222,3-7 98</inkml:trace>
  <inkml:trace contextRef="#ctx0" brushRef="#br0" timeOffset="329023.4375">20360 3350 59,'0'0'91,"0"0"-1,0 0-4,0 0-4,0 0-14,0 0 2,0 0-1,0 0-12,0 0-5,0 0-1,0 0-7,0 0-5,0 0 0,0 0 1,0 0-8,0 0-7,0 0-2,0 0 1,0 0-6,0 0-8,0 0 6,0 0-4,0 0 0,0 0-2,0 0 4,0 0-4,0 0 0,0 0 1,0 0-4,0 0-2,0 0 3,0 0-3,0 0 5,0 0-5,0 0 3,0 0-1,0 0 2,0 0 0,0 0-2,0 0-3,0 0 6,0 0-5,0 0 7,0 0-2,0 0 3,0 0-3,0 0 4,0 0 1,0 0-1,0 0 1,0 0 4,0 0-3,0 0-2,0 0 6,0 0-1,0 0 2,0 0 10,0 0-6,0 0 0,0 0 23,0 0-22,0 0 2,0 0 0,0 0 6,0 0 5,0 0-1,0 0 1,0 0 5,0 0 2,0 0 0,0 0-1,0 0-2,0 0-2,0 0 2,0 0-4,0 0-1,0 0 1,8 7 2,-8-7-1,0 0 9,0 0-1,1 7-6,-1-7-4,0 0 0,0 9-5,0-9 0,3 11 3,-2-4 6,-1-7-6,2 12 4,-2-2-1,-2-1-5,2 1-5,2 0 7,-4 0-2,2 1-4,2-1 0,-1 0 1,-1 1-7,0 1 0,0 2 6,2-3 6,0 7-8,-2-1-4,-2-1-3,4 1 2,-2 0-5,0 0 2,-2 2 3,1 8 0,4-3-6,-3-6-1,1 0-3,-1 9 6,1-10 1,-2 7-5,2-4 2,-1 7 0,0-1 7,3 0-3,-2 3 3,1 3 1,-2-3-6,4 5-4,-2 0-4,-1-2-2,0 13 11,-1-13-13,0 2-2,3 1 5,-3-2-8,2 3 3,0-1-1,2 10 8,-6-11-7,4 2 4,0 10 2,1-11-5,-2 1 6,-2 11 2,4-1 5,-3 0 6,-2-9-4,6 10-9,-3 0 13,-1-11-7,2 12 0,1-1 6,-4 2-12,2-2 4,0 1-3,3-4-3,-3 5 4,3-1 1,-1 0 0,-1-2-2,-4 3-5,3 2 3,2 2 6,-2-2 4,2 2-13,-3-1 1,3 2-6,-3-3 14,2-3-14,-1 3-2,-2 1 7,3-2-2,-2-2 6,3-2-7,-5 0-2,5 2 1,0-1-2,0 2 5,-5-2 5,6 2-1,-3-1 2,0 2-14,1-2 3,1-1 5,-1 2-2,0-3-5,3 2 5,-5 0 7,1 0-4,1 1-6,-1 0 8,3 2-11,0-1 12,-2 0-5,0 2-6,4-2 4,-5 1 1,3-3 3,0 2-4,-2 0-16,2-2 16,0-2-7,-4 3 2,3-3 3,-1 0-1,0-9 7,-1 10-2,1 1-1,0-4-3,-1 3 2,3-12-3,-3 15 2,0-4-8,2 2 11,1-2-14,-4-14 3,1 15-8,2-14-10,-5 2 2,5 11 19,-2-11-21,0 0 8,2 11-1,0-12 4,-2 2 12,0-2 14,2 0-11,-3 15-1,0-13 3,1 9-7,3-8-3,-4 9 10,2-12 10,-2 12-12,1-10 2,-2 10 6,2 0-2,-1-14-2,0 2-17,6 2-4,-2-2 8,-4 12 13,2 0-3,1-15-5,-5 3 6,4 2 0,-1-2 9,3 14 3,-4-1-7,0-12 6,0 0 2,0 13-3,1-14 2,-2 12 3,3-10-9,2 8 9,-4-8-4,0 13-6,3-4 9,-2-11-8,0 13 0,2 1 6,-3-2-2,2-11-2,1 14 2,1 0-9,-3-3 10,4 2-4,-3-1 0,-2 1 1,1 0 7,-2 1-4,2 2 7,-1-6-19,2 2 5,-2 0 5,3 6 7,-1-7-13,1 3-13,-3-4 6,0-12 1,2 17 9,-2 0-8,0-1-4,3 0-10,-3-2 3,0 2 8,1-2-13,-1-11-10,3 11 17,-1-2 5,0-9-12,-2 12 2,1 1 7,-4-3 8,6 2-8,0-2-24,-2 0 2,6-2 18,-7 4 20,0-14 1,-1 15-21,2-13-3,3 10 0,-4-12 15,1 14-16,1-14-2,-2 15 15,2-3-8,0 0-10,-2-10 7,1-1-2,0 0 3,2 0 0,-2 1 9,2-1-14,-2-1 2,2 3 9,-2-2-2,0-1-8,-1 1 2,1-2 8,-1-1 0,4-1 8,-3 1-15,-1-1 6,2-2-3,0 1 5,-1 1 2,-1-2-2,-1 1-4,2-3 2,-2 0-7,2-10 9,2 7 12,-3-3-13,1-3-10,-1-1 6,2 3 9,-1 4 6,1-5 5,-2 0-17,0-3-5,-1 2-5,1-1 5,4-2 14,-4 0-9,-1 3 10,2 2-9,0-3 6,2-2-7,-3-1 6,0-2 1,1-1 0,-1 2-2,0 2 5,0 0 2,2 2 1,-2-4-4,-2-2-5,2-11-2,0 14 4,0-14-2,-1 9-4,1-9 5,-1 10 0,1-10 0,0 0 11,0 0-13,0 15 0,0-15 1,1 10 11,-1-10-12,0 11 2,0-11 4,0 13-1,1-4 13,-1-9 0,0 17-4,-1-5 3,1-12 4,1 15-13,-1-15-14,2 14 7,-1-8 5,-1-6-2,0 14-2,0-4 10,1 1-9,-1 5 11,0-16 12,2 31-3,-2-14-12,0-1-4,2-3-2,-2-2-2,0-11 5,0 25-4,0-8 6,-2 3 2,2-3-14,2-2-3,-1 5 3,0-2 6,1-2-6,-1 2 9,-2 0 5,1 2-21,1-3-7,-1 0 7,1-3-6,2 2 16,-3 1 4,1 3-3,-1 0 8,1-3-13,1 3-1,-1-3-1,-1 1 7,1-1-1,-1 9 6,0-3-17,1-4 3,-2 0 3,1 7 16,0-1-15,0-5 2,1-1 0,1 0-1,-1 6 0,0 2 3,1-4-10,-2-3 1,2-1 12,2 6 8,-4 4-10,1-6-14,-1 3 2,0-6 2,0 0 1,0-1 13,0 6-15,1 1 2,1 0-4,-1-6 26,0 7-3,-1-1-12,-1 0 6,2-1 4,-1 2 8,0 1-4,2-3-6,0 2-4,1 3-1,-5-4-6,4 3 7,-2-1-7,-2 1-6,2-2 10,0 2-4,2-3 8,0-2 5,0-4-9,-5 4 4,2 5 3,5-4-10,-6 1 0,2-6 0,3 6 5,-2 3-4,0 0-9,1 0 14,0-2 7,0 2-7,-4-2-10,5 2-10,-4-1 8,1-1 8,2 0-3,3-2-3,-6-1 0,3 1 13,-2 3-6,2-9-3,-2 7 0,1 1 0,0-2 7,-1-6 8,0 10-17,-1-3-5,2-3 3,-1 5 16,0-3-7,1-6-6,2 7 14,-3 0-4,1 0 8,1 2-17,-1 1-2,0-2 13,1 2-3,-4 2-4,4-4 2,-1 4 7,-1-5-4,1 2-6,2-2-12,-3 3 10,1-4 2,-2 2-1,2-6-6,0 3 1,-1 1 5,2-6 10,-1 7-11,1-7-2,-2 1-4,0-1-3,1 0 9,-1-1 5,0 1-8,0 0 11,0 0-14,0-1-3,2-1-3,-4 2 11,4-8 3,-1 6-1,-1-4-6,-1 4-6,2 0 5,-1-7 3,0 1-3,1-1 6,-1 0-7,0-10 5,2 12-1,-2-5-9,0 1 13,2 1-1,-2 1 1,0 2 8,0-1-1,0 2 5,0-4-5,0-9 11,-1 15-15,2-10 1,0 0 6,-1-5-9,0 9-3,0-9 6,0 0-3,-2 8 1,2-8-11,0 0 5,0 0 5,0 0-8,0 10 7,0-10 2,0 0-5,0 0 16,0 0-5,0 0-13,0 0 9,0 0-8,0 0 8,2 7-6,-2-7 3,0 0-1,0 0-12,0 0 12,0 0-34,0 0-11,0 0-13,0 0-37,0 0-45,0 0-36,-6-34-73,5 15-77,-1-8-221,5-3-593,0-3 263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22:39.29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7528 6074 49,'0'0'81,"0"0"-6,0 0-2,0 0 8,0 0-8,-9 0 6,9 0-5,0 0-3,0 0 1,0 0-6,0 0-3,0 0-5,0 0 1,0 0-5,0 0 1,0 0-4,0 0-5,0 0-3,0 0 3,0 0-3,0 0-1,0 0-3,0 0 5,0 0-3,0 0 1,0 0-6,0 0-1,0 0-2,0 0-7,0 0 6,0 0-7,0 0 1,0 0-8,0 0-7,0 0 4,0 0-11,0 0 13,0 0-6,0 0 9,0 0 0,0 0 0,0 0-4,27 5 5,-16-5 1,-2-1-2,5 1 4,-2 0-6,4-1 4,-2-1-3,4 0 1,-2-1-5,2 3 0,-5-3-1,0 2-9,0 1 6,-2-3-2,0 2 2,1 0-1,-1-2-3,-2 1-3,0 1-2,-2-1-6,-7 2-8,12-1-1,-12 1 5,10-3-3,-10 3-6,6-5-10,-6 5-13,7-3 3,-7 3-19,6-5-15,-6 5-16,0 0-25,3-5-13,-3 5-131,0 0-277,0 0 123</inkml:trace>
  <inkml:trace contextRef="#ctx0" brushRef="#br0" timeOffset="875">7548 6295 11,'0'0'100,"0"0"-1,0 0-7,0 0 1,0 0 1,0 0-3,0 0-1,0 0-5,0 0 4,0 0-4,0 0-6,0 0-8,0 0-4,0 0-7,0 0 1,0 0-8,0 0-2,0 0-3,0 0-9,0 0 1,0 0-4,0 0-3,0 0-5,0 0-4,0 0 4,0 0-2,0 0-6,0 0 8,0 0-12,0 0 4,0 0 2,0 0-3,0 0 5,0 0 2,0 0 1,0 0 2,0 0 6,0 0-3,0 0-4,-13-5-5,13 5-1,0 0-2,0 0-1,0 0-3,0 0-1,0 0 0,0 0 0,-7-3 0,7 3-1,0 0 2,0 0 5,0 0-5,0 0 0,-9-3 0,9 3-6,0 0 5,0 0 3,0 0 0,0 0-6,0 0 5,0 0 0,0 0-3,-3-6 3,3 6 0,0 0-3,0 0-2,0 0-1,0 0 0,0 0 0,0 0-6,0 0 4,0 0-1,0 0-1,0 0 1,0 0-1,19-5-5,-13 4 8,-6 1-6,17-5-2,-7 4 7,3-2-3,-2 1-2,5-1 2,2-2-3,-1 1 0,0 1 2,2-1-1,-1 1-2,-1-2 1,1 0-6,-4 4 7,-2 0-2,1-2-2,-1 1 0,-1 0 0,-2-1-1,-1 3-1,1-1-5,-9 1 5,11-1-5,-11 1 7,11-2 0,-11 2 0,8 0-1,-8 0-1,0 0 3,0 0-1,11 0-4,-11 0 5,0 0 1,0 0-2,0 0 1,0 0 3,9-1-4,-9 1-3,0 0-4,0 0-9,0 0-10,0 0-21,0 0-24,0 0-27,0 0-41,0 0-48,0 0-142,0 0-356,0 0 158</inkml:trace>
  <inkml:trace contextRef="#ctx0" brushRef="#br0" timeOffset="4570.3125">8046 6134 68,'-8'1'76,"8"-1"-1,0 0-4,0 0-5,0 0-3,0 0 1,-6 5 0,6-5 0,0 0-2,0 0 3,0 0-7,0 0 7,0 0 0,0 0-3,0 0 6,0 0-5,0 0 2,0 0-2,0 0 2,0 0 2,0 0-6,11-20-6,-7 16 2,1-5-2,3 2-4,-2-1-8,1-2-1,1 1-2,-3-1-8,3 0 0,1 0-5,-1 1 1,4-4-9,-5 3 2,-2 1-7,1-1 1,0 0-7,-1 1-4,-1 2 5,0-2-2,-3 1 1,2 1 9,-2 1-3,0-3-3,-1 9 2,0-12-3,0 12-1,0-10-5,0 10 0,-1-9 1,1 9-4,0 0-2,-3-8 3,3 8-4,0 0 2,0 0 0,0 0 0,0 0 0,-7-2-1,7 2-3,0 0 3,0 0 0,-11 13 2,11-13 0,-2 12 5,1-6-1,-1 5 3,1 0 11,1 0 2,-1 2-3,1 3 3,0 2-1,1 1 2,0-2-1,1 0-1,-2-1-3,1 2 1,0-3-1,2 2 0,1 1-3,-4-5 3,2-1-1,1 5-1,-3-4-3,2-3-2,-1 1-2,-1-1 2,3-1 1,-3 1 0,1-3-5,1 1-1,-2-8 1,1 12 0,0-7-1,-1-5 1,1 8-1,-1-8-4,2 8 2,-2-8-1,0 0-2,0 0 5,0 8-4,0-8-1,0 0-1,0 0-6,0 0-7,0 0-17,0 0-15,0 0-26,0 0-22,0 0-33,0 0-30,0 0-23,0 0-118,0 0-323,0 0 144</inkml:trace>
  <inkml:trace contextRef="#ctx0" brushRef="#br0" timeOffset="5664.0625">8360 5983 33,'0'0'100,"0"0"3,-7-4-4,7 4-7,0 0 2,-7-4-7,7 4-8,-5-5-6,5 5-11,0 0 5,-6-7 15,6 7 0,-4-6-6,4 6-2,0 0-3,0 0-7,0 0 0,-1-11-18,1 11 2,0 0-12,0-9-3,0 9-2,0 0 0,0 0-3,0 0-3,5-10-5,-5 10 3,0 0-4,4-7 6,-4 7-2,9-5-6,-9 5 2,10-3 1,-10 3-10,9 0 1,-9 0 3,0 0-1,14-1-7,-14 1-1,10 2 0,-2 0 5,-8-2-6,11 2 3,-6 1-4,-5-3 0,12 3 2,-6-1-1,-2 2 1,1-1 0,0 1-5,-5-4 3,9 8 0,-4-6-4,-1 3 2,0 3-1,0-4 3,-4-4 0,6 10 2,-4-4 4,-1 0 3,2 1-1,-3-7 1,3 8-4,-3-8 3,0 10 0,0-10 3,0 9 7,0-9 6,-1 9 6,1-9-2,-5 10-2,5-10-1,-4 10 0,1-5 0,0-1 1,3-4 2,-7 9-5,5-5-2,2-4-1,-7 12-3,2-8 0,1 0-3,2 2 1,2-6 2,-5 11-6,-1-2-2,4-4 9,-2 3 0,1-2 1,-1 4-1,0-4 0,0 3 2,0 2 0,0-4 2,3 1-7,-1-1 4,1 3 2,-1-1 7,0-1 1,2 1-1,-1-2-5,1-7-3,-1 14-5,-2-6 2,3-8-2,3 12-3,-6-4-1,3-8-5,0 11 1,0-11 1,0 8-1,0-8 0,3 9 0,-3-9-5,1 5 1,-1-5 0,0 0-3,0 0 5,0 9-3,0-9 5,0 0-7,0 0 0,0 0 2,0 0 1,0 0-2,0 0-4,0 0 2,0 0-2,0 0 0,0 0-8,0 0-5,14-16 4,-11 12-9,-3 4-6,5-10-1,-1 5 0,-4 5 6,7-7-5,-2 2-1,1 3 0,-6 2 8,6-8 1,-6 8-3,6-2 0,-6 2 2,9-3 1,-9 3 2,0 0 2,12 1 1,-12-1 3,10 2-1,-10-2 0,11 2 0,-11-2 1,11 4 1,-5-1 3,-1-1-3,-5-2 3,10 1 0,-3 1 0,-7-2 2,10 4 1,-4-3-1,-6-1 1,8 2 2,-8-2-3,9 1 2,-9-1-3,0 0-2,9-5-1,-9 5-10,9-3-5,-9 3-9,6-7-13,-6 7-15,6-7-24,-3 3-19,-3 4-23,6-8-20,-4 1-16,-2 7-30,2-13-96,0 8-311,0-2 138</inkml:trace>
  <inkml:trace contextRef="#ctx0" brushRef="#br0" timeOffset="6289.0625">8645 5978 25,'0'0'111,"0"0"-8,0 0-7,0 0-6,-10 0-3,10 0-3,0 0 14,0 0 8,-2 11 2,2-11-2,-3 8 1,3-8 1,1 14-3,-2-4-6,2 2 5,-1-4-11,2 4 1,-1-2-5,3 2-7,-3-1-6,3-1-2,-2 1-5,2-1 2,0 1-9,1-1-5,0-1 1,1 1-5,1 1-4,-1-2-2,1 0-5,-1 1 0,3-3-3,-1 1-6,1-2-5,0 2-3,-4-4-1,2 1-3,0 1-4,1-2 2,-1-2-2,0 1-4,-1-2 3,2 2 0,-1-1-5,-7-2 0,13 0-1,-13 0-1,12-4 1,-5 2-3,-7 2 0,12-7 1,-7 4-4,1-2-2,2-2 1,-3-3-3,-1 3 0,0-1-1,1-1-1,-1 0 3,-1-1-5,0-3 0,-1 2 3,1 0-3,-3 0-1,1-6 0,-2 5 2,2-1 2,-2-3 4,0 3-1,-1 1-1,0-5 2,-3 6-3,2-2 8,-2-2 10,1 4-1,-1-1 0,0 1-1,-1 2-3,-2 0 5,2 0 4,-2 1-5,0-1 1,-2 1-4,0 3 3,1-2-5,-2 2-1,0 4-2,-1-1-5,1-2-1,1 6 1,-1 1-8,-1-1-5,3 1-6,-2 2-10,2 1-11,0 1-11,2 1-8,-2 0-9,0 1-18,4 1-18,0-1-11,-1 3-29,1 0-9,1-2-25,3 1-6,-1 0-149,0 0-357,0-1 159</inkml:trace>
  <inkml:trace contextRef="#ctx0" brushRef="#br0" timeOffset="6875">9043 6178 26,'0'0'120,"0"0"7,0 0-7,0 0 5,0 0-1,0 0-1,0 0-6,0 0-3,0 0 7,0 0-2,0 0 0,0 0-2,0 0 10,0 0-4,0 0-5,11 16-5,-11-16-10,3 12-3,-1-3-1,2-1-11,-1 1-6,-2 1-10,1 1-7,-2-1-6,0 2-8,-1 2-13,-1 1-28,-2 1-18,-1-3-30,0 0-32,0 3-20,-1-4-33,0-2-35,0 2-37,1-3-145,-1 2-368,5-5 163</inkml:trace>
  <inkml:trace contextRef="#ctx0" brushRef="#br0" timeOffset="9273.4375">9330 5900 70,'0'0'78,"0"0"-11,0 0 4,0 0-7,0 0 6,0 0 2,0 0-9,0 0 6,0 0-6,0 0 1,0 0 5,0 0 7,0 0-6,0 0 8,0 0-10,0 0-4,0 0-4,0 0 2,0 0-9,0 0-7,0 0 3,0 0-6,0 0-6,0 0-4,0 0 0,0 0-4,0 0-2,0 0-3,-22-7 1,22 7-11,-10-2 9,10 2 1,-7-3-2,7 3-3,0 0 0,-12-2-10,12 2 6,-13 0-3,13 0 0,-11 2-2,3-2-8,-2 3 10,2-3-5,8 0 4,-11 3-2,5-1 6,6-2-6,-13 4 1,6-2 0,7-2 0,-12 3-2,5-1 1,2 1-2,5-3 3,-9 7-1,1-4 5,8-3-4,-6 8-3,3-4 5,1 4 15,-1 1 1,2-3-2,0 2 3,1 2-6,0 1 1,-2-2 6,4 2 1,-2-2-4,1 2 2,2-6-4,-1 7 3,3-3-7,-3-2-1,5 2 1,-3-1-6,0-3-1,0 2 0,0-1-4,2-2 4,-1 1-4,1 1 3,1-4-1,-1 2-4,-6-4-3,14 0 3,-6 3 1,-8-3-3,13-3-2,-5 1-3,-8 2-5,11-4 1,-6 0 0,1 0-9,3-1-2,-2 0-3,0-2 2,-2 2-4,2-2-3,-1 0-3,-1 0 2,0 0-7,-1-1-3,0 3-4,0-2 1,0-1-10,-1 1 2,1-1-3,-1 1 2,1-2 2,-2 3-7,2-3 0,-2 1-1,0 2 11,-2 6 3,1-11-2,1 6 3,-1-3 5,-1 8 4,0-9-1,0 9 11,1-8-3,-1 8 2,0 0-2,-1-10 1,1 10 6,0 0 3,0 0-3,-1-8 3,1 8 14,0 0-10,0 0 4,0 0 1,0 0 1,0 0 3,0 0-4,0 0 10,0 0 2,0 0 6,0 0 4,0 0 4,-2 32 8,4-25-1,-2 2 4,1-2-3,4 2-2,-4 0 10,2 3-2,-1-2 1,2 0-1,0 4 3,-3-2-3,5-4 2,-3 4-3,0 1-5,2-2 4,-3-1-7,1 2 3,0-7-5,-1 4-2,1 3 3,-3-3 1,1-1 5,-1 1-1,0-3-7,1 3 5,-1-9 1,-4 11-2,2-3-2,-1-2-5,3-6-2,-7 9-4,2-4 3,-2-2-2,1 1-2,-1 0-3,1 0 0,0-1 0,-1 1-3,1-2-1,6-2 0,-14 5-1,7-5-4,1 2 2,6-2-2,-12 3 0,12-3-6,-10 0 0,10 0-1,-10-5-2,10 5-3,-10 2 5,10-2-6,-9-2 3,9 2-1,0 0-4,-10-5 1,10 5 2,0 0-3,-8 0-2,8 0-5,0 0-3,0 0-5,0 0-6,0 0-4,0 0-2,0 0-15,0 0 3,-11 0-9,11 0-12,0 0-6,0 0-3,0 0-21,0 0-16,-7 5-12,7-5-15,0 0-17,0 0-93,0 0-275,0 0 122</inkml:trace>
  <inkml:trace contextRef="#ctx0" brushRef="#br0" timeOffset="10640.625">9623 6077 55,'0'0'66,"0"0"-1,0 0 9,-12 0-5,12 0 8,0 0-5,-10 0-1,10 0 0,0 0 6,0 0-1,-10-2 3,10 2-2,0 0 7,0 0 3,0 0-6,0 0 2,0 0-7,0 0-17,-9-1 8,9 1-8,0 0 5,0 0 7,0 0-6,0 0-1,0 0-3,0 0-2,0 0 8,24 5-8,-15-5-3,-9 0 0,16 0-4,-4-1-2,0 1-4,2-1 0,-3-1-6,1 2 2,1-1-6,-2 0-1,-2 0-5,0 1-1,1-2 0,-3-1-8,-7 3 0,14 0-2,-14 0 0,9 0-3,-9 0 1,6-2-7,-6 2-10,0 0-7,0 0-10,9 0-9,-9 0-16,0 0-18,0 0-19,0 0-29,0 0-20,8-4-40,-8 4-32,0 0-112,0 0-338,0 0 150</inkml:trace>
  <inkml:trace contextRef="#ctx0" brushRef="#br0" timeOffset="11585.9375">9936 5932 32,'-9'-4'94,"9"4"-7,0 0-6,-6-4 3,6 4 1,0 0-5,0 0-7,-4-7-1,4 7 0,0 0 4,-4-7-7,4 7 1,-5-5-5,5 5-7,0 0 6,-1-10-4,1 10-9,-3-9-3,3 9 5,-1-8-7,1 8-5,0-9-6,0 9 2,2-8-1,-2 8 0,0 0-6,0-9-2,0 9 2,0 0-5,3-6 5,-3 6-2,0 0-5,7-3 5,-7 3-5,0 0 1,0 0-2,13 4 0,-13-4 3,7 4 8,-7-4-5,8 5 2,-8-5-8,7 3 0,-7-3 0,9 2-2,-4 1-3,-5-3 0,9 2 2,-9-2-2,0 0 0,10 1-5,-10-1 0,0 0-3,14-6-4,-7 5-12,-7 1 11,10-4-22,-2 0-2,-5 1-8,-3 3-4,12-7-4,-8 4-3,1-2 0,-5 5 4,9-6-3,-5 0-5,-4 6-1,7-6 4,-3 1-4,-4 5 12,4-10 13,-4 10-2,5-2 2,-5 2 1,0 0 0,0 0 3,0 0 11,0 0 2,0 0 10,0 0 15,0 0 10,0 0 2,0 0 5,-9 24 8,6-14 5,1 0 0,1 3 4,-4-2 2,3 6 2,0-1-3,1-3-3,-1 2 2,2 3-6,0-3 5,2 2-4,-4-5-1,2 0 0,0 4 6,2 0-8,-1-6-3,0-1-6,2 3 2,-3-3-8,1 1 5,3 1-7,-3-5-4,1 2-6,0-1-2,-2 0-1,1 0-1,-1-7-4,3 12-1,-1-5-3,-2-7 2,3 8 3,-2-2-5,-1-6-5,4 9 5,-4-9-4,2 11 0,-2-8-5,0-3-1,2 9 1,-2-9 0,0 10-2,0-10-4,1 8-2,-1-8 2,0 7-7,0-7-5,0 0-6,0 0-1,-1 12-3,1-12-7,0 0-10,0 0-3,0 0-12,0 0-10,-2 7-7,2-7-14,0 0-11,0 0-10,0 0-9,0 0-12,0 0-16,0 0-22,0 0-125,0 0-319,0 0 141</inkml:trace>
  <inkml:trace contextRef="#ctx0" brushRef="#br0" timeOffset="11921.8749">9954 6092 59,'0'0'165,"0"0"-7,0 0-3,0 0-5,0 0-6,0 0-10,0 0-3,0 0 0,0 0-6,0 0-4,0 0 10,11-6 7,-11 6-5,13-2-12,-5 0-4,2-1-7,3 2-8,-2-3-11,0 2-6,0-3-10,1 4-5,-1-2-10,0 1-12,1-1-18,2 1-18,-5 1-24,1-2-17,2 1-18,-5 1-30,0-2-21,-7 3-25,0 0-28,16-5-22,-12 5-23,-4 0-119,8-3-342,-8 3 151</inkml:trace>
  <inkml:trace contextRef="#ctx0" brushRef="#br0" timeOffset="12351.5625">10264 6125 55,'0'0'85,"0"0"4,0 0-12,-13 3 4,13-3-1,0 0-3,0 0-8,0 0 2,-5 1 5,5-1-12,0 0 2,0 0 8,0 0-4,0 0-6,0 0 9,0 13 3,0-13 3,2 12 7,-2-12-1,2 12-7,-1-6 4,2 3-2,-2 1-9,2-1-1,1 2-11,-2 1-3,0-3-6,-1 3-7,0-2-9,1 2-4,-2 0-4,1 0-17,-1-2-12,-1 0-18,1 0-22,-2-1-45,1-2-26,-2 0-37,3-7-144,-4 12-318,3-7 141</inkml:trace>
  <inkml:trace contextRef="#ctx0" brushRef="#br0" timeOffset="13312.5">10364 5917 11,'0'0'79,"-8"-4"3,8 4-5,0 0 4,-6-5 0,6 5-8,0 0 3,-7-5 10,7 5-8,-3-5 1,3 5-1,-5-7-8,5 7-1,-4-6 0,4 6-1,-4-8-4,4 8-5,-3-6-6,3 6 9,0 0-5,-3-12-11,3 12-1,0-8-1,0 8-10,0-9 10,0 9-6,1-9-3,-1 9-6,4-11 10,-3 6-3,-1 5 5,3-8-11,-3 8-5,5-9-5,-5 9-2,7-6-1,-3 2 1,0-2 1,-4 6-6,6-5 4,-6 5-1,7-4-4,-7 4 0,9-3-1,-9 3 1,9-2-1,-9 2 1,0 0-2,14 4-3,-8 0-1,-1-3 1,0 4-4,0 0 0,1 0 2,0 0-2,-1 1 4,1 2-1,0 0-2,-3-1 1,1-2 3,0 4 7,1 0-6,-2 0 2,-2 2-1,1-1 3,1-2 2,-2 3 0,-1-1 1,-1 0-3,0 2 6,-2 1-2,2-4 2,-2 3-1,2-3 7,-3 4 3,2-1-5,-1-3 2,-2 3-3,4 0 1,-2-4 1,2 4-4,-2-2-2,3 0 0,-2-1 1,2 3-2,0-5-2,0-7 0,-2 17-1,2-7 1,2-4 2,-1 1-3,-1-7 0,5 13-1,-2-8-3,-2 2 1,3-2-2,-1 1 0,-3-6-1,7 8 0,-3-4 0,1 0-4,-5-4 0,9 6-4,-4-5-1,-5-1-1,14 3-3,-7-3-6,-7 0-3,12-1-4,-12 1-2,14-3-5,-7 2 1,-1-2 2,-6 3-3,10-4 4,-5-1 1,-5 5 2,8-2 3,-8 2-2,7-8 8,-5 3-1,-2 5 2,4-11 0,-4 11 0,-2-11 8,2 11 11,-4-16-2,1 8 1,-1 0 2,0-1 5,-1 1 1,-1 0-4,-3 0 5,1 1 1,-2-3-4,-1 3-1,0 0-1,0-2-2,-5 1-2,6 3 1,-6-2-2,5 2-6,0-1-5,1 0-7,1 0-3,-2 2-6,1 0-12,3 1-5,0 1-14,-2-1-19,9 3-13,-10-7-12,6 4-19,4 3-25,-8-9-20,8 9-21,-3-5-122,-2 1-325,5 4 144</inkml:trace>
  <inkml:trace contextRef="#ctx0" brushRef="#br0" timeOffset="13882.8125">10760 5920 99,'0'0'129,"0"0"-1,0 0-8,0 0-2,0 0-3,0 0-5,0 0-6,0 0 0,0 0 2,0 0-1,0 0-7,0 0 1,0 0 5,0 0-2,0 0-10,30 0-10,-22 0-4,3 0-5,0 0-7,2 2-6,0-4-1,2 4-3,2-2-8,1-2-3,-2 2-5,2 0-2,-4 0-8,0-3-5,0 3-6,-2 0-11,-1 0 0,3-2-13,-2 2-16,-4-2-11,3 2-12,-11 0-22,11-2-19,-5 1-10,-6 1-20,7-3-18,-7 3-35,0 0-116,0 0-308,0 0 136</inkml:trace>
  <inkml:trace contextRef="#ctx0" brushRef="#br0" timeOffset="14359.3749">10759 6075 67,'0'0'97,"0"0"-4,0 0 16,0 0-4,0 0 1,0 0 2,0 0-2,0 0 0,0 0-5,0 0 4,0 0 4,15 2-4,-15-2-6,0 0-5,0 0 0,13-2-5,-13 2 0,11 0 3,-11 0-4,17-5 0,-6 2-7,1 2-8,1 0 2,6-2-2,-5 1-7,-1 0-6,1 1-4,4 0-6,0-2-2,-2 2-6,-2-2-5,-2 2 1,2-2-9,-1 1 1,-2 0-4,3 0-3,-2-1-3,-1 2 1,1-3-7,-5 2-1,0 1-5,2 0-1,-9 1-8,11-3-4,-11 3-10,9 0-6,-9 0-8,0 0-8,9 0-9,-9 0-5,0 0-21,0 0-11,0 0-20,0 0-14,0 0-13,0 0-20,0 0-24,0 0-144,0 0-344,0 0 152</inkml:trace>
  <inkml:trace contextRef="#ctx0" brushRef="#br0" timeOffset="23191.4063">11386 6016 70,'0'0'74,"0"0"5,0 0-4,0 0-6,0 0 1,0 0 1,0 0-2,0 0 4,0 0-4,0 0-4,0 0 5,0 0-7,0 0 2,0 0 5,0 0-9,0 0 5,0 0-9,0 0 4,0 0-1,0 0-4,0 0 3,0 0 3,0 0-1,0 0-2,0 0 1,0 0-6,0 0-4,0 0-7,0 0-4,0 0-2,0 0-3,0 0-4,15-20 0,-13 14 6,-2 6-2,10-12-1,-5 2-4,2 3 9,0-1 0,-2-1-5,2 1 1,0 0-6,2-3-2,-2 2-1,0 0-6,-1 1 1,0-2-6,0 1 0,-2 4-1,1-5 2,-1 3-4,-3-1-2,3 3 8,0-2-13,-4 7 3,8-8-2,-7 3 1,-1 5-2,2-8 0,-2 8-3,0 0-1,0-8-1,0 8 1,0 0-2,2-6-1,-2 6-2,0 0 5,0 0-6,0 0 1,0 0-2,0 0-1,0 0 0,0 0-4,0 0 3,0 0 2,0 0 1,0 0 0,0 0-2,0 0 2,0 0-1,-13 18 2,13-18 0,-2 10 11,0-3-7,1 3 4,0 0-2,-2-1 3,2 1 2,-2 0 3,2 2 0,0 5 2,-2-5 3,2 4 0,-1-3 0,1-1 1,0 6 3,-3-4-1,4 3 0,-1-3 1,1 3 1,-1-3-2,1-2 6,0-1-9,0 2 3,0-1-2,0-2 1,0-3-5,0 2 2,1 1-3,-1-3-1,0-7 0,1 13-3,-1-6 2,2-1-1,-2-6-1,0 11-1,0-11 1,2 8 0,-2-8-1,1 12 0,-1-12-2,1 7 1,-1-7-2,0 7 2,0-7 0,2 8-2,-2-8 1,0 0-3,1 9 3,-1-9 5,0 0-4,0 0-1,0 0-1,0 0-2,0 0 1,1 8-2,-1-8-2,0 0-1,0 0-6,0 0-9,0 0-13,0 0-14,0 0-27,0 0-31,0 0-26,0 0-28,0 0-38,0 0-155,0 0-379,0 0 169</inkml:trace>
  <inkml:trace contextRef="#ctx0" brushRef="#br0" timeOffset="24149.4141">11706 5993 13,'0'0'75,"0"0"1,0 0-4,0 0 2,0 0 1,0 0 0,0 0 4,0 0-5,0 0 8,11-18-6,-11 18 8,4-8-5,0 4-1,-4 4-4,9-10-3,-7 6-8,1-1-5,-3 5 1,8-12-7,-3 5-1,0 2-6,4-2-2,-7 2-2,3 0-7,-1-2-1,1 2-6,1-2 2,0 0-4,-4 1-6,1-1-2,1 0 2,-2 1-6,-2 6 0,4-11 1,-1 8-2,-3 3-3,0-9 0,0 9-1,2-7 1,-2 7-5,0 0 3,0-8-3,0 8 9,0 0-11,0 0 1,0 0-3,0 0-4,0 0-1,0 0 6,0 0-6,0 0 0,0 0-3,0 0 3,0 0 2,0 0 3,0 0-5,0 0 13,-5 22 4,3-15 3,0 3 0,1-1 10,1 1 2,0 2 15,0-2 0,-1 0 1,-1 2 2,4 0-2,-2 0-2,-2-1 10,2 2 3,0 2-1,2-3-3,-2 0-4,-2 0 3,5 0-4,-2 3-3,-1-1 0,2-2 1,-2-1-3,1 2 1,0-3-6,1 2-2,-1 0 2,0-3-2,0-2-2,-1-7-3,0 13-6,2-3 1,-2-3-3,0-7 0,0 12-1,1-7-4,-1-5 1,0 12 0,3-6-6,-3-6 1,1 9 2,-1-9-4,0 8-1,0-8-1,1 6-2,-1-6 1,5 8-1,-5-8 1,0 0-1,0 0 2,-1 9-4,1-9 2,0 0-5,0 0 3,2 5-1,-2-5 0,0 0-4,0 0 5,0 0-7,0 0 1,0 0-3,0 0 3,0 0-7,0 0 1,0 0-4,0 0 1,0 0-5,0 0 1,0 0-5,0 0 2,0 0-4,0 0-3,0 0-5,0 0-5,0 0-9,0 0-11,0 0-11,0 0-8,0 0-12,0 0-24,0 0-27,0 0-34,0 0-29,-1-24-136,1 24-365,0 0 162</inkml:trace>
  <inkml:trace contextRef="#ctx0" brushRef="#br0" timeOffset="25093.75">12020 5845 29,'0'0'71,"0"0"-8,0 0-4,0 0 6,0 0-3,-3-7-2,3 7-1,0 0 3,0 0-7,0 0 2,4-13 0,-4 13-2,0 0-2,4-8-8,0 4-2,-4 4 0,8-6 4,-8 6-6,9-6-1,-6 4-4,-3 2 3,11-7-4,-6 6-4,2-1-3,-7 2-5,12-2-3,-12 2-6,10 2 5,-4 1-1,0 1 0,-6-4 1,9 9 10,-7-3-5,2 3 7,0-1 2,0 2 3,-3-1 2,0 1 6,0 2-2,-2-2 2,0 2-3,0-3-3,-3 1-1,1-3 4,1 0-7,-2 3-3,-1 0-5,1-3 0,-1 1 0,1 0-6,-1-3 0,2 1-3,3-6-3,-5 7 5,5-7-2,-2 7-3,2-7 2,-4 4-1,4-4-4,0 0 1,0 0 2,0 0-5,0 0 1,0 0-4,0 0-4,0 0-6,0 0-6,0 0-5,0 0-6,13-14 6,-13 14-2,7-7-4,-2 4-4,-5 3 1,9-6-2,-3 3 5,-6 3-10,11-2-1,-6-1 8,-5 3 1,14 1 1,-7 1-2,-7-2 3,14 5 8,-8-1 1,2 4 0,0-4 0,0 3 0,0 0 9,-2 1 2,1-2 4,-1 5 5,-2-4 18,2 1 5,-2 4 0,0-3-2,1 1-2,-2-3 18,-1 1 5,1 1-3,-3-1-2,0-8-4,-3 12 0,2-6 0,-3 0 2,-1 0 1,1 0-1,-2-2 1,1 2 0,-3-2 2,-3 1-1,1-2-5,0-3-1,-1 4-5,2 1-2,0-4-1,9-1-4,-19 1-2,12-2-3,7 1 2,-15-1-7,9-1-3,6 2 1,-12-3-2,12 3-1,-10-1 5,5-2-6,5 3-3,0 0-1,-10-6-2,10 6 0,0 0-3,-6-5 1,6 5-1,0 0 2,0 0-4,-4-6 0,4 6-2,0 0-1,0 0-3,0 0-3,0 0-6,0 0-3,0 0-2,0 0-6,0 0-11,0 0-12,0 0-6,0 0-18,0 0-8,0 0-22,0 0-17,0 0-12,0 0-23,0 0-17,0 0-140,0 0-337,0 0 149</inkml:trace>
  <inkml:trace contextRef="#ctx0" brushRef="#br0" timeOffset="25612.3047">12405 6079 24,'0'0'158,"0"0"-2,0-5 5,0 5 3,0 0-3,0 0 2,3-7-3,-3 7-4,0 0-9,0 0-4,0 0-5,0 0 5,0 0 0,0 0 4,11 15-7,-9-8-1,0 0 8,-1 4-19,2-2-12,-3 0-9,1 5-9,-2-3-5,1 5-13,-2-1-12,0-3-20,-2 5-31,0-7-29,-3 2-35,0 2-39,1-2-50,-5 1-40,3-5-49,0 1-36,0-1-140,0 0-433,-1-3 191</inkml:trace>
  <inkml:trace contextRef="#ctx0" brushRef="#br0" timeOffset="27767.5782">12585 5913 5,'0'0'87,"0"0"-2,0 0-6,0 0-5,0 0 7,0 0-7,0 0 4,0 0-3,0 0 10,0 0-10,0 0 3,0 0-8,0 0 6,0 0-6,0 0 5,0 0-1,0 0-2,0 0 2,0 0-2,0 0 0,18-8 7,-14 6-6,-4 2-1,10-7-5,-3 2-4,-3 0-6,1 0-2,-1 0-1,1 0-2,4-3-7,-2 1-3,-1 0-4,1 0-3,-1-1-6,-1-1 4,-1 4-9,2-4-3,-3 3 1,1 1-6,-2 0 0,3-3-2,-2 3 9,-2-3 2,-1 8-5,4-11-1,-2 5-2,-2 6-3,2-7-2,-2 7 4,1-7-4,-1 7-4,0 0 1,3-8-3,-3 8 2,0 0-2,0 0-1,1-8 1,-1 8 1,0 0-5,0 0 2,0 0-5,0 0 3,0 0-2,0 0-1,0 0 2,0 0-5,0 0 6,0 0-3,0 0 1,0 0-3,0 0 1,0 0 3,0 0 3,0 0 9,-7 26-2,6-21 2,-1 3 6,2 1-3,-2 0 5,1 3 3,1-1 6,0 0-5,0 0 3,1 6 4,-1-2-2,0 1-5,2 1 1,-2-5 4,-2 4-2,2-4 3,2 0-9,-2-1-1,1 2 2,0-3 1,-1 2-1,0-2-3,0-1-1,1 1 1,1-2 0,-1-1-2,0 1-2,-1-8-2,2 13-1,-2-7 0,1 1-1,-1-7-1,4 12-1,-4-12-1,0 9 1,2-4-4,-2-5-2,0 0 3,0 12 0,0-12-2,0 0 0,3 8-2,-3-8-2,1 6 3,-1-6 2,0 0-4,0 0 1,0 0 5,0 8-1,0-8-6,0 0 2,0 0-1,0 0 1,0 0 1,3 9-6,-3-9 5,0 0-8,0 0-5,0 0-6,0 0-7,0 0-8,0 0-5,0 0-5,0 0-5,0 0-6,0 0-2,0 0-4,0 0-3,0 0-13,0 0-4,0 0-4,0 0-10,0 0-9,0 0-26,0 0-19,0 0-30,-5 7-30,5-7-118,0 0-351,0 0 155</inkml:trace>
  <inkml:trace contextRef="#ctx0" brushRef="#br0" timeOffset="35205.0782">7531 7596 34,'0'0'64,"0"0"-4,0 0 3,-12-1-11,12 1 10,0 0 0,0 0 4,0 0-3,0 0-6,0 0-1,-10 1 6,10-1-3,0 0-5,0 0-1,0 0-3,-6 3-8,6-3 2,0 0 0,0 0 2,-5 3-1,5-3-7,0 0 6,0 0 3,0 0-2,0 0 2,-8 2-1,8-2 1,0 0-7,0 0 1,0 0-6,0 0-8,0 0 0,0 0-5,0 0-1,0 0 5,0 0 0,0 0 12,0 0 8,14 9 5,-14-9 4,19 4 2,-12-3-2,1 1-1,4-1 5,0-1 4,-1 0-2,2 1-6,1-1-3,0 0-5,4 1-3,1-2-1,0 0-6,-3 0-4,-1 1 1,-2-2 0,1 2-2,-3 0-4,3-2-3,0 2-2,-2 0-1,1 0-4,-6-1-4,4 1 1,-11 0-4,12-1-4,-12 1 0,12 0-6,-12 0-13,8 1-7,-8-1-10,0 0-9,0 0-8,11 0-7,-11 0-15,0 0-16,0 0-14,0 0-10,0 0-32,6-4-13,-6 4-20,0 0-131,0 0-327,0 0 145</inkml:trace>
  <inkml:trace contextRef="#ctx0" brushRef="#br0" timeOffset="35822.2656">7518 7774 25,'0'0'68,"0"0"-11,0 0 4,0 0 15,0 0-5,0 0 1,0 0-8,0 0 2,0 0-4,-12 0-3,12 0-1,0 0-3,0 0 0,0 0 13,0 0 8,0 0 1,0 0-2,0 0 7,0 0 1,0 0 0,25 8-2,-17-7 5,1-1-2,2 0 0,-1 0 6,10 0 7,-8-1-7,2 0-9,2-2-4,3 0-7,0 2 2,-2-2-7,0 1-9,-2 0-2,2 0-3,-4 1-7,1 0-2,-2-1-7,-2-1 1,1 2-5,-3 1-4,-8 0-1,17 1-5,-11-2 0,-6 1-4,10 0 1,-10 0-2,10 0-3,-10 0-4,8 1-1,-8-1 2,0 0-1,9 3-3,-9-3-1,0 0 1,0 0-2,0 0-5,7 2-10,-7-2-10,0 0-15,0 0-18,0 0-13,0 0-37,0 0-35,0 0-26,0 0-37,0 0-155,0 0-385,0 0 172</inkml:trace>
  <inkml:trace contextRef="#ctx0" brushRef="#br0" timeOffset="47064.4532">8147 7573 22,'0'0'83,"0"0"-5,0 0 3,0 0 1,0 0-9,0 0-3,-10 1-8,10-1 2,0 0-5,0 0-2,0 0 6,-9 1 0,9-1-14,0 0 7,0 0 3,0 0-7,0 0 3,-9 2-1,9-2-6,0 0-3,0 0 5,0 0 6,0 0-8,0 0 7,0 0-2,0 0 2,0 0-11,0 0 9,0 0 1,0 0 2,0 0-10,0 0-2,0 0-1,0 0-1,0 0 4,0 0-1,10-21-3,-7 14-5,3-1-3,0 0 3,2 2-1,-3-3-5,2 1-5,0-2 1,0 0-3,3 2-7,-4-3 1,1 3 0,2-2-3,-2 1-5,1-2 3,-3 2-3,1 0-3,-2 0-4,1 1-2,-2 0-4,-1 1 1,1 1-6,-3 6-1,6-9 3,-6 3 1,0 6-3,0 0 1,0-10 0,0 10 1,0 0-5,0 0 5,0 0-3,0 0-2,0 0 2,0 0-1,0 0-1,0 0 5,0 0 2,0 0-1,0 0-3,-11 17 2,7-8 9,0 2 2,0 6 1,2-6 5,-2 4 3,0 2 2,0 2 7,0 1 3,2-1-6,-1 1 7,0 6-3,1-7 1,0 0-3,1-2 4,-1 0-7,1 3-1,0-8 1,-1 2-5,1-2-2,1 0 3,0-1-6,-1 0 5,1-1-2,0-1-1,1 0-4,-1-2 0,0-7 1,-2 11 1,2-11-6,0 9 0,0-9-1,1 9-3,-1-9-2,0 0-2,0 0-2,-1 9-1,1-9-6,0 0 2,0 0-9,0 0-6,0 0-15,-4 6-20,4-6-18,0 0-13,0 0-26,0 0-23,0 0-15,0 0-24,0 0-114,-9-18-321,9 18 142</inkml:trace>
  <inkml:trace contextRef="#ctx0" brushRef="#br0" timeOffset="47798.8282">8400 7406 15,'0'0'75,"0"0"1,0 0-8,0 0 2,0 0-17,0 0 23,0 0 4,-10 23 1,10-17 4,-3 4 3,2 1 0,-2-1-2,2 2-10,-1-1 8,0 1 2,1 5 1,0-2-4,1-3-4,-2 5 0,1-5 1,1 4 0,1 0-6,-1-5-7,3 5-8,-2-4 5,2-3 1,-1 1-1,1 0-9,0 1 0,-1-3-6,2 1-3,0-4-4,-1 1-1,1-1-1,1 0-5,-1 0-3,3-4 0,-2 5-4,0-2 0,-5-4-8,11 5 3,-5-5-3,-6 0-2,11 1-5,-11-1 0,0 0-1,14-6 2,-7 4 1,0-2-3,-2 0-3,2 2-3,-7 2 2,11-12 0,-5 3-6,1 2 2,-2 1 0,0-2-3,0 0 2,-1-2 0,1-1-3,0 0 3,0 1-6,-1-2 0,1 2-7,-1-3 3,-1 3-1,2-1-3,-1-1 2,-2 1 1,1-2-5,-2 1 1,2-1-3,-1 1 5,0 1-1,-1-2 1,0 1 1,-1 0 0,0 0 2,-4-5-7,2 5 3,0 1 2,0-1 4,-3 3-1,2-2-3,-3 3 2,2-1 1,0 1 2,-2-1-4,1 3 3,1 0-1,-4 3-3,2-1-5,6 4 7,-12-5-5,3 4-8,9 1-1,-16 0-3,8 1-3,8-1-1,-17 6-16,8-3-8,2 1 0,-2 2-2,4-1-5,-3 2-17,0 0-4,2 1-14,1-2-10,-2 0-10,2 3-7,1-3-27,-1-1-79,3 1-245,2-6 109</inkml:trace>
  <inkml:trace contextRef="#ctx0" brushRef="#br0" timeOffset="48751.9532">8782 7381 39,'0'0'74,"-9"0"6,9 0-4,0 0-1,0 0 6,0 0-15,0 0 15,-8-4-3,8 4-6,0 0-3,0 0 0,0 0 3,-8-3-8,8 3-2,0 0 10,0 0-7,0 0-3,-3-6-4,3 6-3,0 0-2,0 0-9,0 0-5,0 0 4,7-14 0,-7 14 2,8-4-2,-8 4-6,9-4-3,-4 3 1,-5 1-2,12 0-9,-12 0 7,10 2 0,-10-2 2,8 5 5,-1-1-4,-2 2-1,-1-1-4,3 2 2,-5-2 4,3 5 2,-3 1-3,0 0 0,-2 0-6,3 0 0,-6 2 2,3-2-3,-2-1-3,-1 1 0,1 0-1,-2-1-3,0-2-5,0 2 0,-1-3-1,1 1-3,-1-1 0,3-1 1,-2-1-3,0 1-1,4-6 1,-4 7-4,4-7 1,0 0-1,-7 7-3,7-7-6,0 0 2,0 0-4,0 0-2,0 0 0,0 0-7,0 0-1,0 0-2,0 0-4,11-20-3,-6 15 1,-5 5-2,10-6-1,-5 0 1,0 2 0,0-1 4,2 3-3,-7 2-5,12-4 1,-5 3-3,-7 1 5,13 1 3,-4 1-3,-3 2 9,3 1 2,-1 1 0,1 2 4,0 1-1,-3-1 3,2 2 8,-1-1-5,0 2 8,-1-1-3,-1 3 9,-1-4-3,1 3 10,-4-1 12,1-2 3,-2 2 0,0-2 2,-2 3 3,-1-5 5,-1-1-1,-1 1 6,-2 0 7,0 0-9,-4 0-4,0-2-6,-1-4 1,-2 2-4,1-3-5,0 0-1,0 0-2,-1 0-4,1 0 1,0 0-3,2 0 1,0 0-6,-1-1 5,1-2-5,2 0 0,-1 2-3,10 1 1,-11-4 1,6 3-1,5 1-2,-11-5 0,11 5-2,-7-3 0,7 3-1,0 0-1,-7-2-5,7 2 0,0 0-7,0 0-14,0 0-14,0 0-18,0 0-20,0 0-19,0 0-28,0 0-17,0 0-34,0 0-12,0 0-120,0 0-331,0 0 147</inkml:trace>
  <inkml:trace contextRef="#ctx0" brushRef="#br0" timeOffset="49220.7031">9135 7674 14,'0'0'154,"0"0"1,0 0 7,0 0-6,0-9-3,0 9 3,0 0 0,0 0-7,0 0-5,0 0-10,0 0-9,0 0-6,0 0 8,0 0 1,0 0 0,0 0-3,7 20-6,-7-14-3,3 3-7,0 2-12,-3 1 3,-2 0-13,1 3-5,-2 1-10,1 0-2,-1 2-12,-2-1-12,-3-1-27,1 1-18,0-2-14,-2 2-29,-2 0-35,2-3-41,0-2-51,3-1-37,-3-2-52,0-1-139,1-1-429,-2-2 190</inkml:trace>
  <inkml:trace contextRef="#ctx0" brushRef="#br0" timeOffset="52990.2343">9301 7389 68,'0'0'91,"0"0"-8,0 0 0,0 0-3,0 0 1,0 0-2,0 0 3,0 0 0,0 0 2,-16-3-2,16 3-4,0 0 0,0 0-1,0 0-14,-5-5 4,5 5-9,0 0 1,0 0-10,-5-7 5,5 7-2,0 0 0,-6-4-1,6 4-6,0 0-6,-1-7 1,1 7-5,0 0-1,-7-6-5,7 6 0,-2-6-5,2 6-1,0 0 5,0 0 0,-4-11-3,4 11-4,0 0 4,0 0-5,0 0-3,0-8-3,0 8 0,0 0 1,0 0-2,0-10-1,0 10-3,4-7 1,-4 7 0,0 0-4,4-8-2,-4 8 4,2-5-3,-2 5 1,4-6-3,-4 6 1,9-6 1,-9 6 0,5-7-2,-5 7 0,6-4 1,-2 0 6,-4 4-6,8-5 0,-8 5-1,9-5-4,-4 3 6,-5 2-5,8-2-2,-8 2 0,9-4 3,-9 4-2,0 0-2,11 0 3,-11 0 0,0 0 0,9 1 3,-9-1 0,5 4-5,-5-4 3,5 8 2,0-5 1,-5-3-2,5 9 3,-1-5-3,-1 1 3,-3-5 1,5 11-4,-2-5 3,-2 1-4,3 1 4,-3-2-2,3 1 2,-4-7 1,2 13 1,1-6 0,-2-1 1,0 1-4,1 1 5,-2-8 1,2 9-1,-1-2 0,-1-7-3,0 10 1,0-10 1,0 9-2,0-9 3,-1 10 1,1-10-3,-1 7 1,1-7-4,-3 10 7,1-5-3,2-5-3,-4 8 5,0-3-3,4-5 5,0 0-1,-5 7 0,5-7-3,-4 4 1,4-4-2,-6 7 2,6-7-2,-7 4 1,7-4-2,-8 6-1,4-3-3,4-3 2,-7 7 4,7-7-3,-6 5 1,6-5-3,-8 7 1,5 0-1,-1-2-1,0 0 2,0 0 6,1 2 1,3-7 0,-4 8-2,1-2 1,0 0 4,3-6-3,-4 14 1,2-9 0,-1 2 5,3-7-1,-1 14 0,1-8-5,0-6 2,0 12-2,0-12-2,0 11 0,0-11 2,0 11-8,0-2 8,0-9-6,1 12 6,2-7-5,-3-5 0,1 9-1,-1-9 3,1 9-3,-1-9-3,1 6-1,-1-6 3,0 0 2,2 9-3,-2-9 0,0 0 2,0 0-4,1 8 1,-1-8 1,0 0 0,0 0-2,0 0 3,0 0-3,0 0 2,0 0-1,0 0 3,0 0-5,3 7 1,-3-7 4,0 0 0,0 0 1,0 0 0,0 0-3,0 0 2,0 0-1,0 0 0,0 0-3,0 0 1,0 0 0,0 0-5,0 0-4,0 0 2,5-20-2,-5 20 2,4-5 0,-4 5 0,5-4-1,-5 4-3,4-7-1,-4 7 3,7-6-2,-7 6-2,7-4 3,-2 2 5,-1-3-4,-4 5-1,7-3 1,-7 3 2,9-2 1,-9 2-2,9-3-2,-9 3 0,8 0 4,-8 0 2,11 2-1,-11-2 1,8 5-3,-8-5 1,8 4-2,-3-2 3,-5-2 1,8 3 1,-2 1-3,-6-4 4,7 5-2,-1-2 1,-6-3-1,7 5 0,-7-5 1,8 3 1,-8-3 1,6 1 0,-6-1-3,7 4 5,-7-4-4,0 0 3,7 0-1,-7 0 0,0 0-6,13-4 12,-13 4-3,6-6 2,-2 3-2,-4 3 4,5-6-8,-5 6 5,8-7-2,-8 7 0,4-8 3,-2 3-3,-2 5-3,6-8 0,-6 8 2,2-8 1,-2 8-2,3-7 1,-3 7 0,0 0-9,1-10-8,-1 10-10,0 0-13,1-7-9,-1 7-9,0 0-17,0 0-20,0 0-20,0 0-23,0 0-26,0 0-20,0-9-137,0 9-345,0 0 153</inkml:trace>
  <inkml:trace contextRef="#ctx0" brushRef="#br0" timeOffset="54115.2343">9724 7422 49,'0'0'71,"0"0"-4,-9 2 2,9-2-2,0 0 6,0 0 6,-7 3 3,7-3 2,0 0-7,0 0 10,0 0 3,0 0-9,-5 2 4,5-2-6,0 0 1,0 0-4,0 0-1,0 0-6,0 0-2,0 0-4,0 0-3,0 0 7,0 0 12,0 0 16,0 0 1,21 6-2,-12-8-2,1 2-8,2-1-7,1 1-5,-1-3-3,2 3-1,-1-2-4,2 0-6,-3 0-3,5-1-2,-4 3-9,-1-3 0,-1 1-5,0 2-2,-1-3-3,-1 2-2,-9 1-5,13 0-2,-7-3-1,-6 3-4,9-1-3,-9 1 1,0 0-5,0 0-2,10 0-4,-10 0-3,0 0-8,0 0-7,0 0-12,0 0-18,7-1-17,-7 1-17,0 0-19,0 0-19,0 0-20,0 0-17,0 0-17,0 0-18,0 0-165,0 0-378,0 0 168</inkml:trace>
  <inkml:trace contextRef="#ctx0" brushRef="#br0" timeOffset="55576.1718">10335 7321 8,'0'0'98,"0"0"-2,0 0 2,0 0-1,0 0-13,0 0-2,0 0 11,0 0-11,0 0 0,0 0-4,0 0-1,0 0-5,0 0-5,0 0-7,0 0 4,0 0-16,0 0 3,0 0 8,-2-25-3,2 25 1,0 0-2,-2-7-2,2 7 1,-1-7-2,1 7-4,-6-7-7,6 7-2,-5-5 1,5 5-5,-6-5 1,6 5-2,-10-5 0,10 5-8,-12-4 0,7 4 0,5 0-7,-13-3 0,13 3-9,-13 0 6,13 0-1,-12 3-2,4-3 1,0 2 1,2 1-6,-2 1 5,-1-1 1,4 2-5,-1 1 7,-2 2-2,1 0 0,-1 1 3,0 0 4,3 0 1,1 2 7,3 1 2,-5-1 2,2 0-2,3-1 9,1 2 1,-2-1-3,2-1 0,-1 0-2,4-1-4,-1 3-3,-1-3-2,2-1-2,2-1-1,-1 0-3,0 0-2,3 0 0,-3-1-3,1-1-4,3-2 1,-3 1-3,1-2 2,3-2-8,-9 0 0,17-3-6,-8 1-12,0 0-1,2-2-6,-4-1-12,1-1 5,0 0-6,1-1-8,-1 0-7,-2-1 2,2 1-2,0-2-4,-4 1 0,1-2-4,0 1-4,-1 3-2,1-2 2,-3-1-1,1 4 0,-1-6 7,0 3 9,-1 2-1,0-2 4,0 1-3,-1 7 6,0-12 8,2 7-3,-2 5 3,0-11 2,0 11 7,0 0 5,1-9 1,-1 9-4,0 0 4,0 0-2,0 0 1,0 0 15,0 0-8,0 0 13,0 0 9,0 0 7,0 0 0,-9 25 8,9-16 4,-1 2 12,1-1 0,-2 1 10,2 1-9,0-2 6,2 2 1,-2 0 5,1-3-2,2 4-7,-3-2 4,-2 2 0,5-1 8,-2-1-11,0 0 5,2-1-7,-3 1-2,0-1 2,0-1 1,0 1-3,0 0-3,-1-2 0,1 3-6,-2-4 2,0 1-5,2-8 1,-4 13-5,-2-7 2,-1-2-4,2 1-1,0 1 7,-1-3-13,-6 2 3,3-1-7,-1-4 4,0 5-8,0-4 4,-2 0-9,1 2 5,2-4-2,9 1 0,-15 0-4,5 0 0,10 0 3,-12-2-2,12 2-5,-11-2 3,4 0-1,7 2 2,-8-3-4,8 3-6,0 0 3,-8-4-2,8 4-9,0 0-2,0 0-8,-5-5-6,5 5-14,0 0-7,0 0-15,-5-8-10,5 8-15,0 0-14,0 0-9,0 0-19,0 0-12,0 0-11,0 0-8,17-7-9,-17 7-137,5-2-335,-5 2 148</inkml:trace>
  <inkml:trace contextRef="#ctx0" brushRef="#br0" timeOffset="56029.2968">10524 7608 32,'0'0'109,"-7"-2"2,7 2 0,0 0 2,0 0-1,0 0 5,0 0-4,0 0-2,0 0-4,0 0 8,0 0 0,0 0-8,0 0-11,0 0 13,0 16 5,0-16-3,0 10-4,0-10 0,3 13-7,-3-5-4,-3-1-9,3 4-13,-1-4-2,1-7-7,-1 17-10,0-6-6,-3 1-13,1-2-24,-1-1-3,0 0-18,1-2-26,0-2-33,-1 2-26,0-1-19,4-6-36,-6 7-29,2-3-160,4-4-366,0 0 162</inkml:trace>
  <inkml:trace contextRef="#ctx0" brushRef="#br0" timeOffset="56708.9844">10630 7165 70,'0'0'90,"0"0"-3,0 0-7,4-4-8,-4 4 10,0 0 8,0 0 2,0 0-7,0 0 12,0 22 4,2-13 0,-2 1-2,-1 4 5,2-1-7,-3 4 3,0-1-6,1-3-7,1 4-9,-1-1 1,1 1-5,-1-2-10,-2-2-5,2 0-7,-1-2 0,1 1-10,1-2 1,-1-2-6,0 0-1,1-8-4,-3 13-3,2-9-3,1-4-3,-2 10 0,2-10-4,-2 7-5,2-7 1,0 0-2,0 0 4,-2 9-3,2-9-3,0 0-2,0 0 0,0 0 1,0 0-4,0 0 1,0 0-4,0 0 2,0 0-1,0 0 0,19-4 0,-19 4-9,0 0 7,15-5 1,-10 1-3,0 1 3,1 1 1,0-2-10,-6 4 8,14-4-1,-8 1-4,0 3-16,3-2-4,-9 2-4,11-3-3,-11 3-3,11-2-6,-11 2-8,13-2-2,-13 2-5,7 0-8,-7 0-16,7-2-1,-7 2-3,0 0-9,13 0 10,-13 0-15,0 0 1,9 0-2,-9 0 0,0 0-1,0 0-7,0 0-3,7-3-68,-7 3-189,0 0 83</inkml:trace>
  <inkml:trace contextRef="#ctx0" brushRef="#br0" timeOffset="57146.4844">10806 7315 80,'0'0'80,"3"-7"-15,-3 7 11,0 0 2,0 0 10,0 0-10,-3-13 4,3 13-12,0 0 4,1-8-3,-1 8 5,0 0 3,0 0-1,0 0-2,0 0 3,0 0-5,0 0-7,0 0-8,0 0 4,0 0 7,0 0 2,0 0 4,0 0 0,0 0-1,0 0 3,-7 24 4,5-17 0,0 3 5,2 1-4,1 4 8,-4-2-10,2 3 3,2-5-5,-2 1 2,1-1-11,-2 4 4,1-3-5,1-2-4,1 1-3,-2-1-6,2 0-1,2 1-5,-3-1 5,-1-2-13,2 2-2,1-1-3,-2-2-6,0-7-2,1 13-1,0-9-5,-1-4 0,2 8-2,-2-8 2,1 9-9,-1-9-5,3 8 1,-3-8 0,1 7-16,-1-7-5,0 0 0,1 6-9,-1-6-6,0 0-14,0 0-9,0 0-11,0 0-6,0 0-14,0 0-15,0 0-12,0 0-24,0 0-7,0 0-29,0 0-5,0 0-14,0 0-14,0 0-138,0 0-364,0 0 162</inkml:trace>
  <inkml:trace contextRef="#ctx0" brushRef="#br0" timeOffset="57646.4844">11039 7393 59,'-12'2'120,"12"-2"-7,0 0 0,0 0-1,0 0-9,0 0 4,0 0-1,0 0 6,0 0-2,0 0 0,0 0 4,0 0 1,0 0 7,24 5 0,-16-5-3,-8 0-7,22 0-6,-9 0-7,7-1-7,-2 1-12,1-3-3,0 2-10,2 1-4,-5-2-10,1-1-9,-4 2-14,2 1-6,-5-3-7,2 3-18,-2-1-10,-2-2-14,-1 3-20,-7 0-24,12-3-13,-12 3-21,7-2-18,-7 2-20,7-3-20,-7 3-150,0 0-336,0 0 149</inkml:trace>
  <inkml:trace contextRef="#ctx0" brushRef="#br0" timeOffset="58013.6718">11067 7527 101,'-6'5'104,"6"-5"-3,0 0-3,0 0 2,-8 7-10,8-7 3,0 0-3,-3 2-6,3-2 1,0 0-9,0 0 13,0 0 3,0 0-3,0 0 6,0 0 7,0 0 1,0 0 4,19 3 1,-12-3-6,-7 0-4,21-5 5,-8 5-2,0-3-6,5-1-4,1 0-1,0 0-6,2 1 4,-1 0-8,-1 2-4,0-1-10,-6 1-4,5-1-9,-5 2-6,1-2-4,-2 2-2,-1 0-5,-1-3 1,-2 3-8,0 0-2,-8 0 0,15-1-10,-15 1-4,11 0-4,-11 0-10,12-2-6,-12 2-29,7-1-16,-7 1-24,0 0-25,8 1-32,-8-1-35,0 0-27,0 0-35,0 0-158,0 0-419,0 0 186</inkml:trace>
  <inkml:trace contextRef="#ctx0" brushRef="#br0" timeOffset="66394.5313">11944 7289 16,'0'0'65,"0"0"0,0 0 0,-10 0-1,10 0 7,0 0-3,0 0 5,0 0-3,0 0 2,0 0 2,0 0-22,0 0 23,0 0-13,0 0 6,0 0-3,0 0-7,0 0 6,0 0-1,0 0-4,0 0-3,0 0-2,0 0 1,0 0-7,-12-6-2,12 6-5,0 0-3,0 0 2,-4-6-12,4 6-2,0 0 0,-2-9-4,2 9 5,0 0-6,-2-10 6,2 10-6,-4-6 0,4 6-1,-1-8-6,1 8 0,-3-8-2,3 8 2,-5-7-5,5 7 4,-4-5-4,4 5-1,-5-5-4,5 5-2,-9-6 7,9 6-11,-5-3 9,5 3-2,-9-3-10,9 3 10,-7-3 4,7 3-6,-11-1-1,11 1 3,-11-2-1,11 2-5,-10 1 3,10-1 0,-12 0 1,12 0 6,-10 1-11,10-1 9,-12 3-1,5-2 0,7-1-4,-10 3 3,2-3-2,8 0 0,-10 6-2,10-6 1,-12 4 3,7 0 4,1 1-4,-2 1 1,0-1-3,-1 3 4,2 0-5,0-2 4,0 4-5,0 0 8,1-1-1,0 2-1,0-2-1,2 1 6,-1 1 3,0-3-4,1 4 3,1-4-3,1-1 0,0-7 0,0 11-5,-2-3 0,4-1 0,-2-7 3,2 13-4,-1-7 1,-1-6-1,2 11 0,-1-5-1,2-2 2,-3-4-4,6 8 1,-3-4 3,-3-4-3,8 5-1,-3-2 0,-5-3 1,9 5 2,-5-2-1,-4-3-3,12 0 3,-12 0-6,14 0-4,-6-3-9,-2 2-6,3-2 0,1 1-6,-1-1-8,2-2-6,-1 1-4,-1-1-1,2-1 1,-3 1-7,2-1 0,-1 0-1,-3 0-12,2-1 4,-2-1 1,3 3 9,-1-3-7,-2 1 3,-1 0-6,-1 0 7,4 1 1,-3 0 8,-4 0-3,3 0 3,0-2 6,-2 3-1,1-2 9,0 1-4,-3 6 7,4-11-1,-2 5 9,-2 6 5,4-11-5,-4 11 10,1-9-6,-1 9 1,1-9 8,-1 9 1,0-8 7,0 8 4,0 0-7,0 0 2,0 0 6,-1-10 2,1 10 0,0 0 1,0 0 3,0 0-6,0 0 2,0 0 5,0 0-6,0 0 4,0 0-1,0 0 6,0 0 3,0 0 1,0 0 4,0 0 3,-15 14 12,15-14 0,-3 13 1,3-8 10,-2 3 8,0 0 5,1 3 5,0 0-5,-1 1 3,0-2 0,-1 6 3,2 0-4,0-4 6,-1 8-12,-1-4-1,2 1-3,-1-3-2,1 3 0,0-2 4,-2 2 1,1-2-7,-2-1 3,1-2 2,0-2-10,1 0-1,-6 6-4,3-9-1,1 6-7,-2-3 7,2 2-13,-2-4-3,-1 2 0,4-2-2,-4-1-1,-1 0-4,3-1 0,-1-1 2,1 0-2,-4 2 2,4-4-6,-4 0-6,-3 3 1,3-6-3,-2 2-6,1-2 2,10 0-1,-17-2-3,6-1 1,3 3 0,8 0-3,-15-5 3,8 2-1,1 2 0,6 1-3,-12-5 3,7 2-6,5 3 2,-10-5 1,10 5 1,-5-7-1,5 7 2,-7-4 1,7 4 0,0 0 1,-3-4-2,3 4-5,0 0-1,0 0-9,0 0-15,0 0-8,0 0-8,0 0-7,0 0-16,-14 1-16,14-1-27,0 0-14,0 0-34,0 0-21,0 0-124,0 0-333,0 0 149</inkml:trace>
  <inkml:trace contextRef="#ctx0" brushRef="#br0" timeOffset="68535.1563">12135 7313 48,'0'0'90,"0"0"-8,0 0 16,0 0-2,0 0-1,0 0-5,0 0-11,-19-5 8,19 5 0,0 0 1,0 0-15,0 0-3,0 0-6,0 0-4,-4-5 5,4 5-1,0 0-10,0 0-1,-3-7-6,3 7-6,0 0-1,-1-9-6,1 9-4,0 0 0,3-10 1,-3 10-2,4-10-9,-2 5 0,-2 5 1,5-10 1,-2 4-6,-3 6-1,6-10 4,-3 6-11,1-1 5,-4 5-4,6-9 1,-2 7 3,-4 2-4,5-9-1,-5 9 6,7-1-2,-7 1 1,0 0-1,0 0 0,12 6 8,-12-6 3,7 9 1,-5-3-4,2 3 4,0 0-4,-2 2-2,1 0-1,-3 1-2,1-1 1,-1-1-2,0 3 4,0-3-4,-1 1-1,-1 1 3,0-1-7,-3 0 6,2-1 2,0-2-5,-3 2 0,1 0-2,0-1-2,1-2 2,-2 0-1,0 0-1,0 2 0,1-5-5,0 0 2,0 0 0,5-4-2,-9 6 0,5-3 0,4-3-4,-5 4 1,5-4-6,0 0 0,-8 3-4,8-3-8,0 0-8,0 0-4,0 0-1,0 0 0,0 0-11,0 0 4,0 0-3,0 0 4,11-19-2,-11 19 4,9-8 5,-4 6 7,2-3 4,0 2-4,-1 0 4,-6 3 10,14-1-12,-6-2 3,-8 3 6,15 0-2,-6 3 4,-1-2-2,2 2 0,-2 0 4,2 2 5,-1 0-2,-1-1 2,1 4 4,-2-2 4,0 2 5,0 1 12,0 2 0,-4-2 0,1 0 3,-1 0 3,0 2-5,-1 1 12,-1-1 4,-1 1 2,-1-2-3,0-1-1,0 0-1,-3 3 2,0-4 2,0 1 2,-5-3-2,3 1-8,-3 0-3,-1-3 0,1 0-2,-2 0-2,-1-1-5,0-1-6,2-1 3,-2 1 0,0 0-5,1-4-4,-1 2 4,1 2-5,-3-2-6,4-2-4,2 1 0,-2 0-1,0 0 6,10 1-3,-12-2 3,5-1-4,7 3 0,-10-1-1,10 1 3,-7-6-1,7 6-1,-6-3-1,6 3-1,0 0-1,0 0-4,-9-2-10,9 2-8,0 0-8,0 0-12,0 0-7,0 0-22,0 0-17,0 0-20,0 0-15,0 0-17,0 0-31,0 0-93,0 0-292,0 0 129</inkml:trace>
  <inkml:trace contextRef="#ctx0" brushRef="#br0" timeOffset="68972.6563">12423 7578 65,'0'0'126,"0"0"3,0 0 0,0 0-3,0 0 22,0 0 13,12 7 8,-12-7-3,5 9 13,-1 1-12,1 0-12,-2 1-16,-2-2 2,2 4-13,-3 0-15,0 1-11,0 2-8,-4 1-17,-1-6-14,0 4-25,0 1-19,-4-1-33,1-1-44,2-2-44,-1-2-49,1 0-47,-3-1-155,0-1-380,0 0 169</inkml:trace>
  <inkml:trace contextRef="#ctx0" brushRef="#br0" timeOffset="71394.5313">12622 7308 42,'0'0'64,"0"0"10,0 0-6,0 0-4,0 0 6,0 0 1,0 0 8,0 0 5,0 0-5,-7-2-3,7 2 0,0 0 0,0 0 3,0 0 0,0 0 1,0 0-5,0 0-2,0 0-1,0 0-1,0 0-7,0 0-1,0 0-1,0 0 8,0 0-8,0 0-1,0 0 1,0 0-2,0 0-5,0 0-3,0 0-2,0 0-5,0 0-3,-12 0-1,12 0-2,-5-6-1,5 6-5,-4-6-1,4 6-2,-5-7 0,5 7-3,-6-8-2,6 8-4,-3-9-1,3 9-2,-5-9-5,5 9-1,-4-9-1,3 3-1,1 6 1,-3-10-5,3 2 3,0 8-3,0-12-2,0 12 0,1-12 1,2 7-3,-3 5 4,2-12-4,1 6 1,0 0-2,-3 6-1,6-12-1,-2 7 1,-2 0 2,1-2-2,2 3-5,-2-2 5,-3 6 1,7-8-5,-1 4 1,0 0 2,-6 4-1,10-5-2,-5 1 4,1 0 1,1 3-3,-7 1-1,11-6 3,-6 4 0,2-1-1,-7 3 3,12-2-5,-6 0 2,-6 2-5,13-1 4,-6 0-7,-7 1 7,13 1 0,-13-1-3,9 1 1,-9-1 3,9 5-5,-5-2 4,-4-3-2,9 7 2,-4-3 0,-3 1 1,4 0-4,-3 0 5,1 2 1,-2-2-2,1 3-1,-2-3 2,1 3 3,-2 1-2,0-9-1,1 15-1,-1-5 2,0 0 2,-1 1-3,-1-2 3,0 3-3,0-3 4,-1 4-3,0-4 4,0 3-4,-1-2 1,0 2-1,0 0 4,-1-2 1,0 2-2,1-3-1,-4 2-2,2 4 3,-1-1 0,1-3-4,-2 3 1,2-3-1,0 3 0,-2-5 1,1 6 1,3-6-2,-3 1 0,2-2 0,0 1-1,0 1 0,3 0 3,-2-2 0,-1 1 1,2-2-1,-1 1 1,2 0 0,0 1-1,1-3 1,-1 1 4,2-7 0,-1 13-1,1-13 0,3 12 1,-2-5-1,0-2 0,-1-5 4,4 12 1,-3-7-3,2 1 1,-3-6-3,6 9 3,-2-5-1,1 3 0,0-1-1,0-2 1,1 0 0,-6-4 0,11 3-5,-11-3 5,13 1-5,-7 1 3,3-2-3,-9 0 0,14-2-2,-7 0 3,-7 2-4,14-2 0,-7-1-2,-2 0 2,2 1-1,0-1-4,0-1 3,-7 4 1,9-7 4,-4 4-2,1-1-2,-2-1 1,-4 5-2,9-9-1,-5 4-1,0 0 7,-2-2-3,1 1 0,-3 6-1,4-12-1,-3 7 0,-1 5 2,0-13 0,0 6 0,0 7 0,-5-13 0,1 4 0,1 2 0,0-1 0,-1 1 0,-1 0-3,-2-1 6,0 1-2,-1-3-3,0 3 2,2-2-3,-6 3 1,3-3 5,0 1-5,-2-3 0,2 4 0,0-2-3,-2 1-5,-2-1 3,2 2-3,0-1-7,2 2-4,0-2-8,-1 0-4,1-1-1,3 3-11,-3-1-8,2 0 5,0 2-22,-1-1-7,3 0-8,-1 1-28,0 0-10,3-1-14,3 6-18,-8-8-134,4 4-311,4 4 138</inkml:trace>
  <inkml:trace contextRef="#ctx0" brushRef="#br0" timeOffset="76527.3437">7393 11785 88,'0'0'83,"0"0"2,0 0-4,0 0 10,0 0-13,0 0 4,-6-6-3,6 6 2,0 0-2,0 0 3,0 0 0,0 0-6,0 0-6,0 0-8,0 0 6,0 0-2,0 0-2,0 0-10,0 0-4,0 0-8,0 0 1,0 0 3,0 0 1,0 0 5,0 0 7,0 0 6,0 0 0,0 0-5,19 11 1,-11-11-2,-8 0 6,17 1-8,-6-1 5,6-2-4,0-2-2,2-1-6,0 1-4,-1-1-6,1-1-1,-1 2-4,2-1-5,-3 0-4,-1 1-2,-2 0-8,-1 0-5,-2 4-13,1-3-6,-5 2-11,0 0-19,-7 1-14,12-3-14,-12 3-15,7-1-9,-7 1-17,0 0-21,0 0-28,0 0-21,0 0-122,1 10-323,-1-10 143</inkml:trace>
  <inkml:trace contextRef="#ctx0" brushRef="#br0" timeOffset="77042.9687">7351 11975 12,'0'0'72,"0"0"1,0 0-4,0 0-8,0 0 2,0 0 0,0 0-6,0 0 11,0 0 4,0 0 3,0 0 4,0 0 0,0 0 3,0 0-5,0 0 4,0 0 7,25-8-4,-17 5 8,2 3-3,3-4-4,-1 3-5,3-3-6,2 1-7,0 2 4,4-3-3,-3 0-4,1 2-5,0-2-5,-2 2-6,-1-3-3,-4 4-6,-2 0 1,3-2-4,-3 2-2,-2-1-3,1 1 2,-9 1-12,11-3 6,-11 3-9,9-2 4,-3 0-2,-6 2-3,0 0 4,8-3-8,-8 3-1,0 0 1,0 0-5,0 0-4,10-3-6,-10 3-5,0 0-16,0 0-19,0 0-15,0 0-22,0 0-25,0 0-28,0 0-23,0 0-32,0 0-109,0 0-319,0 0 141</inkml:trace>
  <inkml:trace contextRef="#ctx0" brushRef="#br0" timeOffset="78113.2813">7856 11659 59,'0'0'84,"0"0"-2,0 0 2,0 0 0,0 0-2,0 0-3,0 0-2,0 0-2,0 0-2,0 0-9,0 0-1,0 0 8,0 0 2,0 0-2,0 0 1,0 0 3,-3 27-3,4-20 9,1 3-4,-1 2 1,0 0-5,0 0-3,1 0-5,-1 5 0,-1 0-4,1-2-1,1 2-2,-1-5-6,-1 0-9,2 5 4,0-7-3,-1 6-2,-1-4-3,1 1 3,2-1-6,0-3 1,0 2-1,0-1 4,2 1 0,0-1-1,-1-2-3,0 1-5,1-1-2,0-2-3,0 3-2,1-2 1,-2-3-6,0 2 2,1-1-3,-5-5-2,9 5-2,-4-1 1,-5-4-2,9 5-2,-2-5 2,-7 0-4,10 0-2,-10 0 4,11 0-1,-11 0-3,9-4-2,-3 1 1,-6 3-1,11-6 0,-6 2-6,0-1 4,0 1-2,1-1 0,-2-2-4,3-1-1,-1-1-4,-2-1-1,1-1-1,1 1 2,0-1-7,-3 0-1,0-1 1,2-4 2,-1 2 1,0 2 2,-3-1-2,1-2-2,0-2 1,-2-1 2,0 7 2,1-4-1,-1 1-2,0-1 1,-1 0-4,-2-2 1,2 6 2,-3-4 0,2 2-2,-1 1-1,1 0 5,-2 0 1,0 1-3,0 0 0,-1-2 0,-3 5 5,3-4 0,0 3 1,-3-2-2,1 4-1,-1 0 5,-1 3-2,3 0 3,-2 0-1,0-1 1,-1 2-1,2 2 1,-5 0-2,5-1 2,7 2 0,-16 7 3,5-5-3,3 1-3,0 1 3,1 0-7,-1 3-3,0 2-10,2 0-6,-1 2-13,0 3-13,1 1-21,2-1-3,-1 3-20,2-5-25,2 5-9,-2-2-23,2 0-123,1-1-300,-2 3 133</inkml:trace>
  <inkml:trace contextRef="#ctx0" brushRef="#br0" timeOffset="78511.7187">8170 11941 81,'0'0'139,"0"0"2,-4 19 0,4-19 4,0 0 4,1 12-13,-1-12-4,2 12-10,-2-3-12,0 0-6,-2 1-10,1-3-12,1 5-6,-1-2-4,0 2-9,-2-3-6,-1 2-18,0 1-25,-2-1-24,1 1-22,-2-3-32,1 0-18,1 1-26,-3 0-14,2-3-25,-2 2-75,3-1-241,0-2 106</inkml:trace>
  <inkml:trace contextRef="#ctx0" brushRef="#br0" timeOffset="79300.7813">8222 11683 52,'0'0'102,"-4"-7"1,4 7-3,-2-9-11,2 9 5,-3-10-2,3 0-4,-1 4-3,1 6 8,0-17-4,0 11-6,0-5-2,0 11-3,1-13-9,1 5 4,-1-2-11,0-1-2,0 6-6,-1 5 3,4-13-6,-4 13-6,3-8 2,-3 8-3,2-9-2,-2 9-1,4-5-1,-4 5-1,5-5-5,-5 5-3,0 0 3,12 2-5,-12-2 1,0 0-2,13 4-2,-8-1-2,0 1-1,2 1-1,0-1-6,1 1 2,-3 0 2,5 0-5,-1-2-3,0 2-2,-4-1 3,1-1-3,1 0-1,-1-1-1,-6-2 1,14 3-2,-10-2-1,-4-1 0,13-1 1,-13 1-1,10-3-8,-10 3-1,10-4-5,-10 4-7,8-5-1,-3 1-5,0 0-7,-5 4-6,8-9-3,-6 4 2,-2 5-6,4-11 1,-4 11 2,3-9 11,-1 5 3,-2 4 0,3-8-2,-3 8 7,0 0-2,0 0 5,0 0 0,0 0 9,0 0 4,0 0 3,0 0-7,0 0 23,0 0 7,-7 22 8,6-12 7,-1-1 3,-2 5 0,2 3 2,-1 0 8,0-2 2,2 3 1,1 0 5,0 1-1,-1 0-2,1-1-4,0 2-1,0-2 2,1 7-2,-2-8-2,1 2-4,0-2-3,1 0-3,-1 0 8,0 2-7,0-2 0,0-1-6,-1-4-1,1 1-3,-2-3-7,2 2 1,0-3 9,0 2-14,2-5 1,-4 5-5,4-5 0,-1 4-3,-1-3 2,1 0-6,-1-7 2,4 11-2,-2-7-6,-2-4-3,0 10-8,0-10-10,0 0-5,0 0-14,3 7-9,-3-7-12,0 0-18,0 0-22,0 0-14,0 0-31,0 0-31,0 0-11,0 0-22,0 0-138,0 0-374,-6-28 166</inkml:trace>
  <inkml:trace contextRef="#ctx0" brushRef="#br0" timeOffset="79621.0937">8286 11817 32,'0'0'120,"0"0"-2,0 0-3,0 0-2,0 0-5,0 0 6,0 0 7,0 0-4,0 0-6,0 0-3,0 0 5,23-9 2,-23 9-8,12-3-3,-4 2-11,3 0-2,-1-2-7,-1 3-11,4-3-6,0 3-6,-2 0-10,2-3 0,0 3-7,-2-1-14,-1 1-16,-1-1-13,3-1-18,-12 2-10,14-1-15,-9 1-21,-5 0-15,13-3-25,-13 3-24,8-1-22,-8 1-130,0 0-302,7-2 135</inkml:trace>
  <inkml:trace contextRef="#ctx0" brushRef="#br0" timeOffset="80847.6563">8733 11800 19,'0'0'81,"0"0"0,3-7 10,-3 7-9,0 0 11,0 0-9,0 0 10,3-6-4,-3 6-6,0 0-1,0 0-3,0 0 1,0 0-4,0 0-2,0 0-3,0 0-1,0 0 1,0 0 4,0 0-3,0 0-5,0 0 5,0 0-4,0 0-15,0 0 7,-3 25-6,3-25-7,1 5 0,-1-5-8,0 0-4,3 6-2,-3-6-4,0 0 2,0 0-8,1 7 1,-1-7-5,0 0 4,0 0-8,0 0-1,0 0-2,0 0-3,0 0 0,0 0-4,0 0-3,0 0-6,0 0 0,0 0-1,12-13 0,-12 13-4,4-8-5,-4 8-1,0 0 1,0-9 2,0 9 0,0 0-2,0 0 6,0 0 1,0 0-2,0-8 2,0 8 4,0 0-1,0 0 1,0 0 0,0 0 2,0 0 1,0 0-1,0 0 1,0 0 5,0 0 3,0 0 4,0 0 0,0 0 1,0 0-3,0 0 2,0 0 1,-7 22-4,7-22-4,0 0 3,0 0-1,0 0-3,0 11-2,0-11-4,0 0-12,0 0-15,-2 5-14,2-5-26,0 0-20,0 0-31,0 0-27,0 0-30,0 0-107,0 0-306,0 0 135</inkml:trace>
  <inkml:trace contextRef="#ctx0" brushRef="#br0" timeOffset="82472.6563">9041 11436 28,'0'0'102,"-5"12"-7,1-3-5,1 2 0,-1 0 3,3 2 11,-2-1-5,0 5 1,2-2-22,0 1 11,-2 1-2,3-5 4,0 5-8,3 0-2,-2-2 5,0 2-2,2 3-1,-2-3-7,3 4-8,-1-3 4,0 3 0,3-3-5,-3 0-5,1-1-3,3 3-3,-2-6-8,1 3-5,-3-1-1,2 0-4,0 0-4,-1-5 0,-2 1-3,2-1-2,0 1-4,1-1-3,-1 0-3,0 0-4,1-2-1,-3 0-1,4 0 0,-1-1-2,1 1-1,-3 1 1,-1-4 1,2 0-4,-1 1 1,-1-1-3,1-2-3,-3-4-6,6 10-2,-5-5-5,-1-5-9,7 7-6,-7-7-11,2 5-2,-2-5-29,0 0-1,3 6-16,-3-6-17,0 0-25,0 0-25,0 0-28,0 0-101,0 0-301,0 0 134</inkml:trace>
  <inkml:trace contextRef="#ctx0" brushRef="#br0" timeOffset="83082.0313">9244 11787 38,'0'0'80,"0"0"6,0 0-1,-4 5 1,4-5 8,0 0 2,0 0 8,0 0 4,11 8 1,-11-8-5,9 0-1,-9 0 6,12 2-3,-12-2-1,17 0 0,-6 0-7,1-2-6,0 2-2,2-3-10,-1 3 0,3-3-11,-3 2-4,5-1-6,-7 0-6,1 0-5,1 0-6,-3 0-3,-1-1-7,0 3-2,-9 0-2,13-2-9,-8 0-5,-5 2-1,11-1-7,-11 1-9,0 0-11,8 0-11,-8 0-21,0 0-28,0 0-22,0 0-24,0 0-27,0 0-27,0 0-122,0 0-321,0 0 141</inkml:trace>
  <inkml:trace contextRef="#ctx0" brushRef="#br0" timeOffset="84425.7813">9724 11748 4,'0'0'63,"0"0"-2,0 0 2,-10 5 0,10-5 1,-7 3 3,7-3-14,0 0 12,-10 3-8,10-3 5,-8 5-6,8-5 9,-6 4-7,6-4-1,-7 1-9,7-1 8,0 0 4,-6 4-6,6-4 2,0 0 5,0 0 1,0 0-2,0 0 3,0 0 3,0 0 4,0 0-1,0 0-3,0 0-4,0 0-1,0 0-4,0 0-5,17-22-7,-12 17-4,0-2-5,3 0-1,-1 0-10,0-1 0,-1 1-5,2-1-3,-5 2-8,4-4-8,-1 3-4,0-1-1,0-2-2,-4 4-2,2-5-3,-1 6-3,-1-1 4,2-1-5,-1 0 8,-3 7 0,1-11 0,-1 11-2,1-7-1,-1 7 3,3-8-3,-3 8 4,0 0 0,0-8 10,0 8-10,0 0 0,0 0-5,0 0 10,0 0-4,0 0 1,0 0 0,-7-6 2,7 6-1,0 0-1,0 0 2,0 0 1,0 0 2,0 0-1,0 0 14,-5 18-7,5-18-1,-1 12 1,0-6 6,1-6 3,1 18 5,-1-8 5,0 2-5,0 0 8,1 0-4,1 5 0,-1-3 1,0-2 1,0 5 5,1-1-3,-1-3-3,0-1 4,2 4 2,0-4-1,-2 0-3,2-2-2,-1 3-1,-1-1-1,2-3-2,-2 2-5,0-4-2,2 1 0,-2 0 1,0-1-3,1-1-2,-2-6 1,1 11-5,0-5 2,-1-6-3,3 7 0,-3-7-3,2 8-3,-2-8-6,0 0-7,2 8-7,-2-8-8,0 0-12,0 0-11,1 6-13,-1-6-20,0 0-13,0 0-16,0 0-14,0 0-25,0 0-14,0 0-116,0 0-305,0 0 135</inkml:trace>
  <inkml:trace contextRef="#ctx0" brushRef="#br0" timeOffset="84933.5937">9892 11671 98,'-5'25'108,"5"-25"0,0 14-11,0-7 7,0 3-2,3 2-1,-2-3 2,2 2-3,-2 1-11,2 0 10,-1-2-9,-1 1 0,2-1-3,1 2 7,1-3-1,-1-1-9,-2 1-12,6-1 2,-3-3-15,0 2-2,1-2-7,1 0-2,2 0-6,-3-2-5,4 1-1,-2-1-7,-1-2 1,0-1-7,-7 0-4,16 0-3,-9-1-3,4 0-2,0-5-2,-5 2-9,1 0-4,-2-2-2,1-1 2,1 1-5,-2-2 0,1-1 1,-3-2-3,1 1 5,-1-1 2,0 1 0,-1-1-2,-3-2 1,1 4 4,0-5 7,-2 3-1,-2-1-1,0-4 4,1 3-2,-2 4 0,0-4 3,-3 0 0,0 3-1,0 0 2,1 1-1,-2 1-1,-1 1-3,1 2 1,0-1 3,1 0-4,-3 4-1,2 0-2,9 2-2,-17 2 2,9 0-8,0 4-4,-1-2-7,2 5-14,-1-2-14,3 0-9,-2 3-10,2-1-23,3 2-23,-2 0-11,3 2-15,-1-4-24,0 5-87,2-2-265,-2-1 118</inkml:trace>
  <inkml:trace contextRef="#ctx0" brushRef="#br0" timeOffset="85441.4062">10209 11660 105,'-1'8'125,"1"3"-1,0-1 12,0 1-4,-1-1 6,2-1-9,-1 3 0,3-1-1,-2 0-12,3 0 0,-2-2-8,2 1-3,1-1-12,-2-1-9,3-1-4,1 0-3,1-1-8,1-1-8,-2-4-5,2 2-2,1-3-8,0 0-4,-1-3-5,3 2-7,-1-3-7,1 0-5,-1-1-4,0-3-5,0-2-8,-2 1 0,0-1-5,0 0-5,-3 0 6,3-3-4,-4 1-5,-2 0 3,-1-1 4,1 4-5,-3-6 3,-3 5 5,1-2 0,-2-4 0,0 6 0,-4-4 1,2 4-4,-2 2 1,-1-1-1,0-1-10,-1 1 4,0 4-10,-2 0 1,1 4-6,0-1-10,0 2-5,0 2-11,1 3-5,1-3-6,-3 6-17,4-1-19,2-2-7,0 3-16,-2 0-20,2 2-93,3-2-254,-2 4 113</inkml:trace>
  <inkml:trace contextRef="#ctx0" brushRef="#br0" timeOffset="85972.6563">10510 11614 44,'0'0'119,"-2"12"-4,1-3 9,1 0 0,-1-1-2,1 1 2,1 1-4,0 0-8,1 1-4,-1-3 3,0 2-5,3-1-7,0-1-11,-2-1-5,2-1-3,0 5-10,3-5-3,-1 2-7,1 0-8,0-2 2,-2 0-8,1-2 1,4 0-6,1 0-9,-1-1-1,1 0-5,0-1 0,-3-2-3,1 2-2,-9-2-4,17-4-3,-8 1-7,1-3 5,1 1-1,-2-4 1,-2 1-2,1 0-3,0-2 3,-1-5 1,2 1 1,-5 2 5,0-4 12,0 0 2,-3 5 3,-1-6 4,-1 0 6,-1 4 2,0-3 0,-3-2-2,1 5 1,-2-3 1,2 4 1,-4 3-6,0 0-2,-2 2-3,0 2 1,0-1-4,-3 3-1,1 4-4,0 0-6,-1 2-5,0 0-8,-2 5-12,1 0-11,2 1-17,-2 1-26,2 3-26,1 1-28,0-3-30,2 0-30,1 3-24,-1 0-27,0-1-134,2 2-385,1-4 171</inkml:trace>
  <inkml:trace contextRef="#ctx0" brushRef="#br0" timeOffset="86628.9062">10756 11242 16,'0'0'112,"0"0"-1,0 0-12,-5-6 2,5 6-33,0 0 10,0 0 7,0 0-3,0 0 5,0 0 5,0 0-1,13 19-5,-8-11-1,0 1 0,2 1 0,-2 0 8,5 4-2,0 3-8,0-1-2,0-1-2,-1 3-3,1 0-1,3 6-2,-2 1-4,0-3 1,-2 2-2,0 1 0,-2-1-6,0 0-4,-3-5 2,0 5 1,-3-4-9,0-1 0,1-1-6,-5 3 1,2 3-3,-1-5-3,-1 7-3,-1-6 1,0-2-6,0 1-5,0-2-4,-2 0 0,2-1-6,-1 1 7,0-5-14,0 2-5,2-3-7,1 2-11,-1-5-13,1 0-11,0 1-18,0-2-20,-1-1-15,3-6-20,-6 10-15,6-10-24,0 0-24,-1 9-16,1-9-150,0 0-366,-3 5 162</inkml:trace>
  <inkml:trace contextRef="#ctx0" brushRef="#br0" timeOffset="87410.1563">11155 11685 61,'0'0'99,"0"0"4,0 0 0,0 0 0,0 0-13,0 0 7,0 0 9,0 0 8,0 0-3,0 0-1,0 0-4,0 0-7,22 5-5,-16-5 0,-6 0 1,14 0-3,-4 2-4,0-4-6,1 1-7,-11 1-7,20 0-5,-8 0-7,-1-1 0,2 1-8,-1 0 0,-2 0-6,1 0-8,-2 0 2,2 2-3,-3-2-4,-8 0-1,14 3-5,-7-3 1,-7 0-6,13 0 0,-13 0-5,7 0 5,-7 0-2,9 0-5,-9 0-1,0 0-6,13-1-11,-13 1-2,8-2-6,-8 2-6,0 0-8,0 0-9,0 0-23,0 0-19,10 0-6,-10 0-19,0 0-21,0 0-25,0 0-32,0 0-102,0 0-308,0 0 136</inkml:trace>
  <inkml:trace contextRef="#ctx0" brushRef="#br0" timeOffset="88824.2187">11644 11539 74,'0'0'89,"0"0"-2,-1-10-5,1 10-17,0 0 4,1-12-1,-1 12-5,0 0 1,2-12-3,-2 12 2,1-8-7,-1 8 3,4-6-4,-4 6-10,5-5 7,-5 5-3,4-6 2,-4 6-9,0 0 3,7-2-1,-7 2 2,0 0-7,13 1-2,-13-1 0,8 7-1,-4-1-1,0-1-4,-3 3 1,5 1 5,-3 0-9,2 2 9,-1-2-8,-1 0 1,3 1-1,-2 0-4,-1-1 8,2 0-2,-3-1-5,-1-2 5,1 4-3,1-5 0,-2 2 6,-1-7-6,2 13 5,-2-13-2,-2 8 0,2-8 0,-1 11-5,1-11-2,-4 9-1,0-4-3,2-1-1,-3 1 0,0 0 1,5-5 2,-7 10 1,2-6-3,-1-1-1,-1 2 5,1 0 1,2 1 2,-2 0-2,-1 1-1,2 0 0,-1 0-4,1-2 7,0 3 0,-2 1 9,2 1-1,-1-1 2,2 1 4,0 2 0,-1-1 0,1 0 4,1 1-4,0-2 4,-1 0-13,3-1 0,-1 0 1,1 0-6,1 2-2,-1-3-4,1-8-4,0 12 1,0-5-1,0-7 3,1 8-9,-1-8 3,3 6-5,-3-6-2,0 0 0,3 5-1,-3-5-4,0 0-7,0 0 2,0 0-8,0 0-9,0 0-3,17-12-5,-16 7 3,5-1-3,-4 1-1,3 0-2,-1-1 1,0 2-2,0-2 2,-4 6-4,7-8 1,-2 3 7,-1 0-3,1 0 4,0 2 0,-5 3-1,8-8 5,-8 8 0,8-6 6,-2 6-1,-6 0-2,9-3 5,-9 3 1,0 0 2,13 5 7,-13-5 0,6 3-2,-1 1-1,-5-4 3,9 5 0,-4-2 1,-5-3 0,8 4 5,-2-1-2,-6-3-4,9 4-3,-9-4-2,6 3-3,-6-3-1,0 0-7,6 1-7,-6-1-12,0 0-14,0 0-18,0 0-7,15-6-23,-12 1-6,-3 5-8,4-10-14,-2 4-3,2 1 1,-1-2-19,-1-1-93,2 0-263,1-1 117</inkml:trace>
  <inkml:trace contextRef="#ctx0" brushRef="#br0" timeOffset="89269.5313">11862 11598 28,'0'0'76,"0"-8"0,0 8 3,0 0-6,0 0 5,0 0 6,0 0-2,0 0-2,0 0 4,0 0 15,0 0 5,0 0 12,-13 28-2,9-16 2,3 4 2,-3 0-10,1 1 4,2 1 0,0 0 0,1-1-7,0 2 3,0-2-14,1-2-8,0-2-10,1-4-3,0 3-3,2 0-11,1-5-1,0 3-2,0-3-6,-1-2-7,3 1-1,-2-2-6,1-3-1,3 2-5,-3-2-1,2-1-5,-8 0-1,18-4-4,-10 3-3,1-4 3,2 0-7,-2-2-4,1 2 2,-2-2-7,2-3-1,-2 2-1,0-1-4,0-1 3,-1 0 0,-1-2 0,1 3-1,-1-4 2,-4 3-4,1-3 3,0 1-1,-1 1 0,-1-8 2,-1 7 3,-1 1 2,-1-1 2,2 0 8,-6-4 3,3 7 2,-2-4-5,1 3 2,-1-2-4,-1 5 6,0-3 0,-3 3-1,2-3 1,-1 4-3,-1-1-7,0 2 2,0 1-3,1-1-5,-3 2-4,-1 3 0,5 0-11,-5 1-6,5 1-9,-4 2-12,0-2-10,2 3-12,0 2-19,-1 1-18,1 1-20,0 0-25,1 2-18,1-1-18,-1 5-22,0-1-153,3 2-380,2-5 169</inkml:trace>
  <inkml:trace contextRef="#ctx0" brushRef="#br0" timeOffset="89855.4687">12305 11569 73,'0'0'114,"0"0"8,0 0-3,0 0 7,0 0-5,0 0-7,0 0 1,0 0 7,0 0-2,0 0 2,0 0-1,0 0 1,0 0 1,0 0-2,0 0-6,0 0-5,0 0 2,32 3-6,-23-3-2,1 0-10,2 0-5,3 0-9,3-3-4,-7 3-10,4-2-5,2-2-8,1 1-6,0 0-10,-4 3-12,4-2-9,0 0-12,-7 1-14,2 0-13,-4-2-14,-1 2-17,0 1-16,-8 0-17,0 0-19,0 0-39,16 1-38,-16-1-190,0 0-404,0 0 180</inkml:trace>
  <inkml:trace contextRef="#ctx0" brushRef="#br0" timeOffset="90199.2187">12306 11751 22,'0'0'106,"0"0"11,0 0-2,0 0 4,0 0-3,0 0-1,0 0 10,0 0-8,0 0 2,13 6 1,-13-6 6,9 1-2,-9-1-5,14-1-1,-14 1-6,14-1-5,-5-1 0,4 2-8,0-1-1,1 1-10,-3 0-12,3-2-7,0-1-6,-1 3-4,0-1-9,-2 0-4,3 1-10,-2-3-10,-2 2-6,3-2-8,-4 1-12,-9 2-9,15-1-17,-10 0-12,2-2-15,-7 3-25,9-2-26,-9 2-26,8-4-36,-8 4-40,0 0-117,0 0-350,0 0 156</inkml:trace>
  <inkml:trace contextRef="#ctx0" brushRef="#br0" timeOffset="91566.4062">13037 11553 77,'0'0'88,"0"0"9,0 0-1,0 0-7,0 0-8,0 0 4,0 0-3,0 0 0,0 0-9,0 0-7,0 0 3,0 0-9,0 0 6,0 0 4,0 0 1,0 0 8,0 0-8,0 0 1,0 0 0,16 12 1,-10-10-1,2-1-4,4 0 0,-3-1-2,5-1 5,-2 2-9,2-1-5,3-2-6,-2 3-3,2-2-3,2-2-3,-7 4-3,2-2-5,-1 1-6,0 1 3,0-1-5,-3 0-4,-1 0-2,1 0 2,-2 0-4,-8 0 0,12 2-4,-12-2 1,11-3-6,-11 3 8,6-2-9,-6 2-1,0 0 0,0 0 1,11 0-2,-11 0-1,0 0-9,0 0-8,0 0-22,0 0-9,0 0-28,0 0-23,0 0-24,0 0-33,7-2-26,-7 2-144,0 0-346,0 0 154</inkml:trace>
  <inkml:trace contextRef="#ctx0" brushRef="#br0" timeOffset="93246.0937">13601 11465 10,'0'0'85,"0"0"3,0 0 2,0 0-5,0 0 11,0 0 3,0 0 2,0 0 8,0 0 0,0 0-2,-5 3-1,5-3-3,0 0-10,0 0-1,0 0-5,0 0-4,0 0-9,0 0-5,0 0-2,0 0-9,-8-10-6,8 10-9,0 0 3,0 0 2,-5-10 0,5 10 2,-1-6-10,1 6 2,-2-10-8,2 10-4,0 0 0,0-14-4,2 6-5,1 1 1,0 0-5,-1-3 0,1 4-6,-2-1 2,-1 7-2,5-11 1,-2 7-2,0-2-3,0 1 1,-3 5 1,9-7-2,-6 3-4,-3 4 5,6-4 0,-6 4 4,0 0 2,8-2 0,-8 2 0,0 0-2,10 6 13,-10-6 3,10 6-7,-10-6-1,8 5-1,-3-2-3,0-1-2,2 1-4,-7-3 5,10 4-5,-10-4 1,6 5-4,-1-5 2,2 4-5,-7-4 3,10 1-5,-10-1-4,9 2-4,-9-2-6,11-2-6,-11 2-2,11 0-4,-11 0-9,9-2-4,-9 2-7,10-3-3,-10 3-12,7-5-7,-3 1-8,-4 4 2,8-8 2,-5 4 0,-3 4 0,5-8 6,-5 8 3,6-7-4,-6 7 8,3-6 11,-3 6-16,0 0 20,3-7 3,-3 7 10,0 0 3,0 0 0,0 0 5,0 0 14,0 0 15,0 0 19,0 0 1,0 0 8,0 0 12,-15 25 4,13-15 7,-2-1-3,1 1 0,-3 5 3,2 1 2,-1-4-3,-1 7-2,2 1-1,0-3-9,3 2-1,-3-2 6,2 0-5,0 1 1,-1-2-1,1-3 1,2-1-4,-4 4 0,3-5-4,-1 0-3,1 1-3,0-1 0,-2-2-6,2 2 2,0-1-5,-1-2-1,2-2-4,0-6 0,-2 15-1,2-10-4,0-5 0,-3 12 0,3-7-3,0-5-2,-1 9-1,1-9 0,-3 9-2,3-9 2,-1 8-3,1-8 0,-1 8-1,1-8 0,-3 6-5,3-6-2,0 0-1,-5 9 1,5-9-1,-1 5 1,1-5 1,0 0-1,0 0 3,0 0-3,0 0-3,-1 9 4,1-9-1,0 0-1,0 0-1,0 0-1,0 0-6,-4 6-1,4-6-3,0 0-3,0 0-8,0 0-1,0 0-6,0 0-12,0 0-9,0 0-11,0 0-23,0 0-25,0 0-22,0 0-3,0 0-21,0 0-23,0 0-117,0 0-323,-8-17 144</inkml:trace>
  <inkml:trace contextRef="#ctx0" brushRef="#br0" timeOffset="93558.5937">13583 11658 2,'0'0'103,"0"0"5,0 0-8,0 0-2,0 0 10,0 0 9,0 0 2,0 0 1,0 0-9,0 0 17,0 0 4,0 0-9,28-4 0,-17 2-11,-3 2-10,2-2-7,2-1-11,-1 2-9,0-1-4,1 0-12,0 0-4,1-1-7,-1 1-6,-1 2-16,1-2-11,-3-1-13,-1 3-17,-8 0-20,15-1-23,-10 0-19,3-2-26,0 1-16,-8 2-24,11-4-27,-6 3-90,-5 1-282,7-4 126</inkml:trace>
  <inkml:trace contextRef="#ctx0" brushRef="#br0" timeOffset="94136.7187">13905 11385 11,'0'0'105,"0"0"-7,0 0 6,0 0-9,0 0-13,0 0 17,-7 16 2,7-16 5,0 13 6,-1-5-5,1 5 7,1-1 5,-2 6-1,1-3-3,0 1-5,0-4-2,1 5-7,1-2-3,-2 2-4,1-5-5,0 1-6,2-2-5,-2 1-7,2 1-5,1-2-5,-1 1-6,2-3-4,2 1-6,-3 0-4,1-1-5,0-4-4,4 3 2,-4-4-6,0 0-2,2-1-5,-7-3 6,12 2-5,-5-2-4,3-4 4,-4-1-10,4-1 3,-1-1-2,-1-3-3,1 1-1,4-5-7,-4 1 2,-3 1-5,3-2 2,-1 0 3,-1-1-6,1 0 6,-2 0-2,1-2-2,-3 3 0,0-3 0,1 3-2,-4-3 1,0 0 2,1 5-4,-4-3 2,5 1 2,-6 2-1,1-1-6,0 2 8,-1-1-5,-1 2 3,0-1 0,-1 1-1,0 4-1,-3-1 4,3 3-2,-2 0-4,1 1 1,-1-1 0,-4 3-1,1 1-5,0 3-4,0-1-9,-1 1-6,0 3-17,1-2-11,-1 1-12,0 2-11,1 2-23,1-1-29,-1 0-13,1 1-31,2 0-10,-1 3-131,1-4-341,3 2 150</inkml:trace>
  <inkml:trace contextRef="#ctx0" brushRef="#br0" timeOffset="94691.4062">14213 11361 134,'-1'6'134,"-2"3"0,2-1 10,-1 4-6,1-3 0,0 4-7,0-2-3,1 4 1,-3-2-4,4-1-5,1 4 1,-1-4-11,1 0-5,0 0-10,-1 0-3,3 1-11,-2-2-1,1 1-4,2-1-14,0-2 0,0 0-6,2 0-7,-1-1-2,2-1-2,-2 1-6,0-2-6,4 1-3,-3-3-4,2-1 1,-3 1-1,1-1-7,2-2 0,-2 0-3,-7-1-2,16-1 0,-6 0-2,-2-2 0,-2 1-2,3-4 3,0 1-7,-1-1 5,-1-1-5,-2-2 4,4 2-9,-4-4 2,1 2-1,-1-3 1,-1-3-8,-1 2 7,1-3-3,0 1 2,-3 2 4,0 1 0,-2-5-1,0 6 0,0-6-4,-4 5 7,1 3 0,1-3-3,-1 1 2,-3 0 1,0 3-4,1-1 1,0 1-2,-2 1-7,-2 3-9,0 1-13,0 0-13,-1 1-6,0 0-15,0 4-23,0 0-17,-2 1-26,4 2-27,-2 0-15,0 4-35,-2 0-115,0 3-345,1-1 153</inkml:trace>
  <inkml:trace contextRef="#ctx0" brushRef="#br0" timeOffset="95777.3437">14737 11490 53,'0'0'97,"0"0"-4,0 0-10,0 0 4,0 0 9,0 0-5,0 0 7,0 0 6,0 0-3,0 0-6,16 4 1,-16-4-1,11 2 1,-11-2-5,14 0-6,-14 0-3,14 0 1,-6-2-3,-8 2-8,19 0-6,-10 0-3,-1 2-5,1-4-3,2 1-4,-11 1-7,16 0-5,-8 0-3,-8 0-5,14 1-1,-14-1-3,11-2 1,-11 2-6,11 1 3,-11-1-8,10-2 3,-10 2-6,0 0-4,7-1 3,-7 1-2,0 0-8,7-4-6,-7 4-9,0 0-16,0 0-10,0 0-15,0 0-22,0 0-26,0 0-29,0 0-10,0 0-24,0 0-120,0 0-305,0 0 135</inkml:trace>
  <inkml:trace contextRef="#ctx0" brushRef="#br0" timeOffset="96816.4062">15135 11369 16,'-2'-7'88,"2"7"-7,0 0 8,0 0-12,-5-7 8,5 7-4,0 0-1,-3-8-1,3 8 3,-2-6-2,2 6-3,0 0-4,-3-11 1,3 11-9,0 0 1,1-9 1,-1 9-7,0-10-3,0 10 3,0 0-11,3-13-2,-3 13-10,4-8-3,-4 8-3,5-6-2,-5 6-4,5-7 0,-1 3-6,-4 4 6,6-4 2,-2 0-5,-4 4-2,0 0 1,10-2 4,-10 2-4,0 0-2,16 1 3,-16-1-9,6 3 3,-6-3 1,10 2-2,-6 2-4,-4-4-4,9 9 3,-5-5-1,0 2 2,0 0 0,-1-1-5,4 3 1,-4-4-2,3 3 2,-4-1 4,2 1-4,-4-7 2,4 11 2,-1-3-2,-1-2 5,0 1 1,-2-7 4,2 12 2,-2-6 6,0-6-8,-4 13 3,3-6 0,1-7-2,-3 12-2,-1-7 5,2 3-8,-2-3 7,0 0-4,1 2-2,0-3 4,3-4-6,-8 14 3,0-8-5,3-1 2,0 4 1,0-4-1,-4 1 3,4 0-3,0 2 1,0 0-1,-3 0 8,1 1 2,3-1 2,-3 0 1,3-2-2,0 1 2,1-2-6,0 3-1,-1-1 5,1-1 3,0 1-2,-1 0-1,2 1 2,2-1 0,-3 2-2,0 0 0,2-2-2,1-7-1,-1 14 0,-1-10-4,2-4 0,0 10 0,0-10-4,0 11 3,0-11-5,2 6 1,-2-6-1,0 0-7,0 0 6,0 9-4,0-9 0,0 0-1,0 0 1,0 0-2,0 0 2,0 0-13,0 0-3,0 0-4,17-13-2,-17 13-5,8-6 4,-4 0-5,3 4 10,-7 2-10,11-9 1,-6 6-4,-5 3 4,10-5 3,-3 3 1,-7 2 1,8-5-1,-8 5 4,10-4-1,-10 4-2,7-1 4,-7 1 5,9 0 3,-9 0 8,12 2 2,-12-2-2,7 3 1,-7-3-2,8 5 4,-4-3 1,-4-2 2,8 6-5,-8-6 1,9 2-2,-9-2 3,5 2-5,-5-2 4,0 0-4,7 3 3,-7-3-6,0 0 0,0 0-9,0 0-12,13-5-21,-13 5-16,0 0-24,5-7-25,-5 7-26,2-8-31,-2 8-31,0-10-172,0 10-396,0-13 175</inkml:trace>
  <inkml:trace contextRef="#ctx0" brushRef="#br0" timeOffset="97425.7813">15335 11347 36,'0'0'127,"0"0"-2,8 17-2,-8-17 2,3 9-5,-2-3-2,-1-6 5,2 14 2,-2-7-6,2 3-1,-2-3 4,2 3-5,-2 2 0,0-3-7,1 3-5,0 0-9,0-4-6,1 5-1,-1-2-5,0-1-1,2 2-14,-3-3-4,0-1-4,2 1-6,0-3-7,0 1-2,1 0-7,-3-7-2,6 12-9,-3-7 7,1 0-5,-1-1-3,1 2-4,-4-6-5,8 5 2,-3 0-5,-5-5 1,9 4-3,-5-3 1,-4-1-1,10 3 2,-3-2-7,-7-1-1,10 0 1,-10 0 3,10-4-3,-4 3-5,-6 1-1,13-6-8,-9 2 7,2 1-1,-1-1-3,1-1 0,2-2 3,0 0-1,-3 2-3,2-3 0,-1-1 2,-1 0-1,1-2 1,-2 1 4,1 3-4,-1-2-1,-1-1 2,2 2 2,-3-3-1,1 1 3,0 0 0,-2-1-1,1 0 4,-2 0-3,2 1 0,-2-2 2,-2 0-3,2 3 4,-1-1 0,0 0 1,0 1 6,-2 2-2,0-3-2,1 3 7,-3-1-4,0 1 5,1 1 7,0-1 0,-1 3-5,5 4 1,-13-7-2,9 2-3,-1 2-1,5 3-1,-11-5 0,4 3 4,7 2-10,-14-3-6,14 3-7,-13-2-2,13 2-5,-16 2-5,8 0-9,2 1-12,-4 2-4,2-2-10,-1 3-13,-1-1-10,1 0-19,1 2-11,0-1-22,-2 1-20,4 0-14,1-2-16,-2 2-15,2-1-128,-2 1-348,2 1 154</inkml:trace>
  <inkml:trace contextRef="#ctx0" brushRef="#br0" timeOffset="98347.6563">15837 11371 84,'0'0'107,"0"0"-6,0 0-2,0-10 0,0 10 0,0 0 0,0 0-3,0 0 2,0 0-1,0 0-3,0 0-5,0 0-1,0 0-8,0 0-5,0 0 1,0 0 0,0 0-2,0 0-5,0 0 1,11-1-4,-11 1 4,11 2 5,-11-2-3,19 5-3,-9-5-7,5 0-4,1 0-5,3 0-5,0 0-4,-1 0-4,2-3-4,-1 0-4,-2 2-2,-2 0-2,-2 0-5,0 0-3,0-2-3,-2 1-1,1 0-4,-2-1-7,-4 3-9,-6 0-12,13-3-16,-6 2-9,-7 1-6,0 0-15,9-2-28,-9 2-40,0 0-31,0 0-32,0 0-119,0 0-338,0 0 150</inkml:trace>
  <inkml:trace contextRef="#ctx0" brushRef="#br0" timeOffset="99582.0313">15956 11489 77,'0'0'101,"0"0"14,0 0-11,0 0-2,0 0-3,0 0 6,0 0-4,-12 0 1,12 0-6,0 0-2,0 0-5,0 0-2,0 0-5,-6-4-2,6 4-3,0 0-4,0 0-2,0 0-1,0 0-5,-9-2-3,9 2-6,0 0-2,0 0-3,0 0-4,0 0-5,-11 4-3,11-4-1,0 0-1,-8 3 0,8-3 2,0 0 0,0 0-1,0 0-2,0 0 1,0 0-4,-8 1-1,8-1 1,0 0-6,0 0 0,0 0-4,0 0 0,0 0-3,0 0 0,0 0-1,0 0-4,0 0-1,0 0 1,0 0 4,0 0-1,0 0 6,0 0 10,0 0-4,24-6-1,-24 6 2,16 0-3,-5 0 0,-1 0-5,2-2 5,3-1-4,-2 3-3,5-2 1,-3 0 2,4 1-9,0 0-2,-6 0 6,0 0-10,0 0 1,-3 1 1,2-2 3,-5 1-5,-7 1-1,14 1-5,-7-1 3,-7 0-2,10 0 1,-10 0-2,9 0-3,-9 0 2,0 0 2,12-1-2,-12 1 0,0 0-7,7-3-3,-7 3-11,0 0-7,8-2-7,-8 2-16,0 0-14,0 0-18,0 0-16,0 0-18,0 0-23,8-1-22,-8 1-21,0 0-21,0 0-146,0 0-377,0 0 166</inkml:trace>
  <inkml:trace contextRef="#ctx0" brushRef="#br0" timeOffset="100175.7813">16518 11383 99,'0'0'125,"-8"1"-2,8-1-2,0 0 1,0 0-7,0 0-2,0 0 1,0 0-6,0 0-10,0 0-3,0 0-9,0 0 8,0 0-1,0 0 8,0 0 6,0 0-4,0 0-2,0 0-6,0 0-2,27 0-6,-27 0-6,18-3-6,-7 2-3,-1 1-10,1 0-5,0 0-8,2 0-4,0 0-2,-1 0-6,-2 0-6,3 0 0,-4-1 0,-9 1-6,19 0-7,-12 0-1,-7 0-3,12 0-4,-12 0-10,10 1-4,-10-1-9,9 0-12,-9 0-7,0 0-13,8 3-11,-8-3-17,0 0-18,0 0-25,0 0-15,0 0-29,0 0-32,0 0-134,0 0-353,10-7 157</inkml:trace>
  <inkml:trace contextRef="#ctx0" brushRef="#br0" timeOffset="100941.4062">16839 11268 90,'0'0'94,"0"0"-2,-2-11-12,2 11 2,4-10-10,-4 10-5,4-13-8,-3 8-3,1-3 0,0-2-10,1 1-1,-1 0-1,1 1 0,0 1-11,-3 7 0,4-10 5,-2 3 2,-2 7 0,4-8-3,-4 8 3,5-6-1,-1 3-2,-4 3 7,0 0 10,6-2 5,-6 2-5,0 0 2,0 0-7,0 0-2,13 6-2,-13-6-7,6 5-1,-6-5-4,7 5 2,-4-2-3,-3-3-1,9 7-3,-5-6 2,-4-1-7,10 4 2,-4-2-5,-6-2 0,12 3-1,-8-2-3,-4-1 0,12 1-3,-12-1-1,14-2 6,-8-1-8,2 2-2,0-1-6,-1-1-3,-7 3 0,10-4-4,-5 1-3,-5 3-1,9-5-5,-2 3 3,-7 2 1,6-7 0,-6 7 4,5-1 0,-5 1-3,0 0 5,7-5-1,-7 5 2,0 0-1,0 0 7,0 0-9,0 0 2,0 0-1,0 0 6,0 0 8,0 0 5,0 0 6,0 0 13,-5 21 2,2-12 10,-1 1 5,-2 5 5,-3 0 2,4 2 11,-3 0-5,3 0 0,-4 2-8,3 0-3,0-2-1,0 7-2,0-6-5,1-3-3,0 3-2,2-1 0,-1-1 4,2-3-4,0 3 0,0-6-8,0 3-1,1-2-2,0-3-6,1 4-1,-2-4-3,1 0 3,1-8-4,-1 15-6,-1-9 0,2-6 0,0 11-8,0-11-3,-2 8-5,2-8-3,0 0-6,-1 10-5,1-10-5,0 0-9,0 0-9,-4 9-13,4-9-16,0 0-10,0 0-17,0 0-16,0 0-32,0 0-22,0 0-28,0 0-167,0 0-393,0 0 175</inkml:trace>
  <inkml:trace contextRef="#ctx0" brushRef="#br0" timeOffset="101269.5313">16864 11402 73,'0'0'112,"0"0"0,0 0 5,0 0 12,0 0-2,0 0 2,0 0 1,0 0 1,0 0 0,0 0 1,0 0-8,30-1-2,-23 0 2,-7 1 2,18-2-8,-5 1-3,-1 0-8,0 1-10,1 0-11,-1 0-8,0-3-4,0 2-12,-1-2-6,1 3-8,-4 0-12,-8 0-8,13-3-21,-13 3-16,10 2-18,-10-2-22,7-2-21,-7 2-29,0 0-33,0 0-29,0 0-36,0 0-135,0 0-359,0 0 160</inkml:trace>
  <inkml:trace contextRef="#ctx0" brushRef="#br0" timeOffset="102136.7187">17207 11197 77,'0'0'76,"5"-6"1,-5 6 0,5-6-5,-5 6-5,6-5 2,-6 5-11,8-6 6,-8 6-4,8-5-5,-8 5 11,7-1-6,-7 1 8,12-3-10,-12 3-4,7 0-2,-7 0-2,0 0-1,13 4-8,-7-1-7,0 0 0,-2 1-4,-4-4-4,9 8 7,-6-4-8,3 2-2,-2-1-5,3 2 0,-3-2 3,0-1-5,0 1 1,-2 1-6,-2-6 0,4 9 4,-1-4 1,-3-5-6,2 10 3,-2-10 1,0 7-1,0-7 3,-1 9 1,1-9 1,-4 7-1,4-7 0,-4 9 0,0-5-2,4-4 2,-4 5-1,1 2-2,3-7-1,-10 6 0,6-1 0,-2 1 8,6-6 5,-11 6-4,7-2-2,-3-2-5,1 3 8,0-1-4,1 1 14,0 1-4,-2-1 0,1 2 3,-2 0 7,3 0 4,1-2 1,-2 6 1,0-5 4,0 4 1,1-1-4,1-3 3,1 5 0,1-2 0,-3 1-5,3-5-4,1 5-4,-1-3 0,2-7 1,-1 15-3,1-11-6,0-4-4,1 15-2,-1-10 1,0-5-4,3 9-2,-3-9-1,1 7-2,-1-7-1,1 8-2,-1-8-2,4 5 0,-4-5-1,0 0 2,0 0-6,0 9 2,0-9-2,0 0 1,0 0-2,4 6-1,-4-6 1,0 0 0,0 0-3,0 0 2,0 0-3,0 0-1,0 0-8,0 0 0,0 0-6,17-8-2,-14 4-9,4-2 4,-2 1-1,1 0-5,-1 1 0,2 1 1,0 0 1,0-3-2,-1 2 2,-1 1 7,2-2-1,-7 5 2,11-5 5,-11 5-3,8-3 6,-3 2 2,-5 1 8,13-3 5,-13 3 2,10 1-2,-10-1 1,10 1 6,-5 1-4,-5-2 0,10 3 0,-4 0 0,-6-3-1,10 4 2,-5 0-5,1-2 1,-6-2 1,12 4 1,-12-4-6,9 3 6,-9-3-8,9 1-6,-9-1-11,6 2-12,-6-2-16,0 0-14,0 0-16,12-3-28,-12 3-19,5-5-20,-5 5-35,0 0-147,3-10-352,-3 10 156</inkml:trace>
  <inkml:trace contextRef="#ctx0" brushRef="#br0" timeOffset="102722.6563">17560 11214 76,'-12'19'122,"9"-13"8,3-6 8,-2 13-4,1-5-1,-1 1 6,1 1-6,0 0-1,-1 2 0,1-2-12,0 1-3,-1 2 0,1-4-3,1 4-4,0-3-7,0-1-12,3 3-7,-3-2 1,1 0-12,2-1-6,-3 0-8,1-1 0,2-3-13,-1 2-1,1-2-6,-1 1-2,2 0-4,0 0-5,1-1 1,-1 0-1,1-1-8,3-2 0,-2 2-2,-6-4 0,13 3-2,-7-1-2,2 0 0,-8-2-1,16-2-4,-7 2 1,2-2-4,0-1-4,1 0-2,0-3-1,0 4 0,-2-3 1,2-3-6,-2 4 6,1-2-5,1-1 5,-2 1-4,-1-2 0,0-1 4,-1 2 0,-2-1 1,0-1-3,1 1 4,-3-2 3,-1 0 2,0-1 2,-2 2 13,1-2 4,-2-1-7,-2 3 4,4-4 2,-5 3 3,2-2-1,-3-1 1,0 3-1,-2-6-4,1 5-1,-3-3 1,0 4 5,1 0 4,-1 0 1,0 0 0,-1 3-6,0 0-1,0 0 4,0-1-6,-1 6-3,4-2 3,-4 0-10,1 1 1,9 3-1,-20 0-9,11 0-7,-2 3-15,1 2 4,-2 0-11,0-1-6,1 2-13,-3 3-12,0 1-6,0 2-23,0 0-30,2 0-25,-1 1-28,1 2-24,-2-1-39,2 3-165,2-2-425,-1 0 188</inkml:trace>
  <inkml:trace contextRef="#ctx0" brushRef="#br0" timeOffset="110519.5313">7760 13314 66,'0'0'75,"0"0"-3,0 0 3,-8-5-10,8 5-2,0 0-3,0 0-1,-6-1-11,6 1 5,0 0 4,0 0 0,0 0-2,0 0 2,-9-3-2,9 3 1,0 0 1,0 0-5,0 0 2,0 0 3,0 0-2,0 0-1,0 0-9,0 0-17,0 0 11,0 0-1,0 0-1,0 0 1,0 0 9,0 0 3,0 0 2,25 0-6,-17-1 3,4 1-2,1 1 8,2-1-6,2-1 19,2 0-5,0-2 1,1-1-5,1 1-7,0 0 0,7-4-4,-7 3-7,-3-1-2,3 2-3,-4-3 1,0 2-9,-4 2-3,-1-1-3,-2 0-2,0 1-2,-2 0-1,-1 0-4,-7 2 1,14-5-3,-9 4 0,-5 1-6,7-1 3,-7 1-12,0 0-9,8-1-11,-8 1-18,0 0-20,0 0-25,0 0-19,0 0-28,0 0-12,0 0-21,0 0-148,0 0-341,0 0 151</inkml:trace>
  <inkml:trace contextRef="#ctx0" brushRef="#br0" timeOffset="111175.7813">7795 13475 50,'0'0'86,"0"0"2,-6 4 4,6-4-12,0 0 0,0 0 0,0 0-5,0 0-11,0 0 9,0 0-4,-9 1-3,9-1-4,0 0 3,0 0-4,0 0-1,0 0-8,0 0-1,0 0 5,0 0 7,0 0 4,0 0 0,0 0 1,0 0 1,0 0 6,0 0-4,27 1-3,-18-2 9,4 1-1,-2-1-4,7-2-4,-1 1 1,1-1 0,1-2-8,0 1-6,0 1-3,0 1-1,-1-2-6,0-2 0,-1 4-2,-3-1-7,-1-1-1,-1 3-1,-1 0-1,-1-2-5,-1 3 0,-2-3-3,0 1 0,1-1-2,-8 3-1,11-4 0,-6 2-4,-5 2-3,9-1-2,-9 1 1,6-3-2,-6 3-4,9-1 1,-9 1 1,0 0-4,8-3 3,-8 3-11,0 0-10,0 0-11,0 0-11,8-3-12,-8 3-9,0 0-10,0 0-21,0 0-16,0 0-22,0 0-17,0 0-31,0 0-29,0 0-134,0 0-360,0 0 159</inkml:trace>
  <inkml:trace contextRef="#ctx0" brushRef="#br0" timeOffset="112636.7187">8446 13401 86,'0'0'93,"0"0"-5,0 0 4,0 0-7,0 0 0,0 0-6,0 0-5,0 0 1,0 0-12,0 0 0,0 0-3,0 0 2,0 0 0,0 0 17,0 0 10,0 0-3,27 0-8,-27 0-4,18 3 1,-11-3-5,4 0-2,0 2 0,2-1 0,-2-2 14,3 2-8,1-1-6,0 0-7,-1-1 0,0 1-2,3-2-5,0 2-4,-4-3-6,0 1-4,-1 0 0,-1-1-8,-2 2-3,-1-1-5,-8 2 1,14-1-6,-9-2 0,-5 3-9,7 0-10,-7 0-13,0 0-10,9-1-9,-9 1-18,0 0-10,0 0-25,0 0-27,0 0-32,0 0-25,0 0-153,0 0-347,0 0 154</inkml:trace>
  <inkml:trace contextRef="#ctx0" brushRef="#br0" timeOffset="114490.2344">8939 13212 47,'0'0'86,"0"0"-6,0 0 3,-1-9 0,1 9 5,0 0-4,0 0 2,0 0 0,0 0 12,0 0-9,0 0-3,0 0-6,0 0-3,0 0 3,0 0-18,0 0-10,0 0 6,0 0 4,0 0 0,0 0-3,-5 31-7,5-19 2,0 1-3,-1 4-3,1-1 1,1 1 0,-1 0-6,2 0 2,-2-1-7,2 0-1,0 0-5,2 1 1,-1-1-2,0 0 1,0-6 1,0 2-7,-1 0 0,1-2-1,-1-1 5,2 1-7,1-1 1,-2-2-6,-1-1-1,2 0 3,-1 0-3,0-2-1,3 2-4,-6-6 0,5 7 0,0-4-1,-5-3-2,7 6 2,-7-6-1,9 2-2,-9-2-1,9 0 0,-9 0 2,0 0-1,16-6 1,-10 3-2,1-1-3,1-1 2,-4 1 0,1-2 2,-1 1-8,3-5 5,-1 2 0,0-1-1,1 0-3,-3-3 0,1 3 3,1-4-8,2-2 3,-2 1-6,-2 2 1,-1-2 1,-1 3 0,2-5 2,-1 1-3,-2-2-2,0 4 1,0 2-1,-2-4 4,0 2-6,0 0 4,-2 1-5,-1-3-3,0 0-1,0 5 2,1-1-2,-1 0 0,-4 2 1,3 0 6,-1-2-9,-1 5-2,-2-4 4,4 5 0,-2 0-2,-1 1 2,0-1-4,2 2-2,6 3 0,-13-4 1,5 4-16,8 0 7,-14 3-5,8-1 7,-1 1-12,1 1-3,-3 3-4,3 0-4,2 3-11,-1 0-12,1 2-11,1 0-19,0-1-8,1 4-25,0 2-97,-1-2-253,5 1 111</inkml:trace>
  <inkml:trace contextRef="#ctx0" brushRef="#br0" timeOffset="114935.5468">9227 13470 53,'0'0'137,"0"0"-5,0 0-1,0 0-11,0 0-1,0 0 16,0 0 3,0 0-3,0 0-10,0 0-2,9 21-6,-8-15-5,2 2-7,-1-1-7,3 3-5,-2 0-10,-2-1-3,2 2-9,-1 1-8,-2-1-7,0 4-8,1-3-16,-2 3-21,1-3-16,0 0-17,-1 0-20,0-1-24,-3 1-24,4-12-28,-3 17-29,3-11-32,-3 1-96,0 1-298,3-8 133</inkml:trace>
  <inkml:trace contextRef="#ctx0" brushRef="#br0" timeOffset="115961.9141">9367 13226 14,'-6'-7'84,"6"7"-7,0 0 1,-3-9-6,3 9 2,-1-5 8,1 5 0,-2-8-6,2 8-5,-2-8-8,2 8 3,0 0 1,0-13-1,0 13-2,2-9-5,-2 9-14,1-9 5,1 3-10,-2 6-1,6-12 1,-3 7-2,1 0-5,-4 5 2,5-11 4,-1 10-4,-4 1-4,7-9-3,-4 7 0,-3 2 1,10-3-5,-10 3 6,12 3-6,-6-1 2,2 3-4,-2-1-1,0-1-2,3 4-1,-2-2-3,3 3 2,-2-2-6,1 1 1,0 1-1,0 0 6,-1 1 1,-2-3-8,0 5 4,-1-6 4,1 2-5,-1 2 3,-3-1-4,1-2 7,1 2-7,-3-1 1,0 0 2,-1-7 0,0 13-2,3-8 1,-3-5 0,-3 12 2,1-5-3,2-7 1,-5 14 5,1-9-1,1 2-2,-2 2-1,2-4-1,0 1 1,3-6-1,-9 14 2,5-6-2,-1-1 2,1 0 0,0 1 5,-2-1 2,1 2-4,1-1-1,0 2 7,1-3-7,-2 1 3,4-1 1,-2 0-1,-1 2 2,3 1-2,-1-2-2,-1-2 2,3-6-6,-1 15 1,1-6 1,0-9-1,0 13-3,1-7 1,-1 1-3,0-7 1,3 11 2,-3-11 4,1 12-1,-1-12-3,2 9-1,0-3-3,-2-6-2,0 0 3,0 9-2,0-9 0,0 0-4,0 9 1,0-9-1,0 0 1,2 4-1,-2-4 2,0 0-3,0 0-1,0 0-2,0 0 0,0 0 0,0 0 0,0 0-4,0 0-2,0 0-2,0 0-1,0 0-4,0 0-4,0 0-4,12-17-5,-11 13-1,-1 4 2,5-11-2,-5 11-7,5-7 0,-2 1 2,1 2-1,-4 4 3,7-8 4,-7 8 0,7-7-2,-3 4 5,-4 3 1,10-5 0,-6 3 4,-4 2-1,10-3 3,-10 3 2,10 1 1,-10-1 0,12 3 7,-6-2-6,1 2 2,0-1 4,-2 1 0,2 1-2,-1-1 3,0 0 2,2-1-2,-8-2-1,12 6-1,-9-3 4,-3-3-1,9 5 0,-9-5 1,8 3 10,-8-3-11,6 1 3,-6-1 1,0 0-2,7 2 2,-7-2 1,0 0-2,0 0 3,0 0-6,11-3 6,-11 3-3,5-4-1,-5 4-7,0 0-3,7-6-9,-7 6-5,2-4-9,-2 4-11,0 0 2,0 0-8,3-10-6,-3 10-6,0 0-10,1-7-12,-1 7-15,0 0-10,1-10-14,-1 10-108,0 0-250,-5-8 110</inkml:trace>
  <inkml:trace contextRef="#ctx0" brushRef="#br0" timeOffset="117337.8907">9885 13256 17,'0'0'107,"0"0"5,0 0-11,0 0 3,0 0-9,0 0-2,0 0-11,0 0-2,0 0-7,0 0 0,0 0-8,0 0-2,0 0-7,0 0 4,0 0-7,0 0-6,0 0-7,2 24-1,-2-24-5,0 0-1,4 7-4,-4-7-3,4 4 2,-4-4-7,0 0-11,0 0 14,0 0-6,0 0 6,0 0-14,0 0 14,0 0-5,0 0-1,0 0-14,0 0 7,12-12 5,-12 12-11,1-8 5,-1 8-4,1-6-2,-1 6 4,0 0 1,4-9-9,-4 9 4,0 0 0,0 0 3,0-8-2,0 8-11,0 0 13,0 0-6,0 0 3,0 0-4,0 0 5,0 0-4,0 0-2,0 0-10,0 0-14,0 0-28,0 0-16,0 0-25,0 0-33,-6 23-108,6-23-252,0 0 112</inkml:trace>
  <inkml:trace contextRef="#ctx0" brushRef="#br0" timeOffset="118087.8907">10129 13265 57,'0'0'115,"0"0"-8,0 0-7,0 0 10,0 0-2,8-21-15,-8 21-2,6-8-9,-2 2-3,0-2-5,3-1-9,-2 1-1,0-1-7,-1-1-12,2 3 1,-1-3-16,0 0 8,-2 1-3,1-1-11,0 0-5,-3 1 7,2 2-12,-2-1-6,1-1 2,-1 2-1,-1 7-7,0-10 5,0 10 0,1-11-7,-1 11-4,-2-7 11,2 7-1,0 0-2,-4-10 9,4 10-13,0 0 6,0 0-2,0 0-2,0 0 5,-2-6-6,2 6-8,0 0 12,0 0 1,0 0 0,0 0-2,0 0-7,0 0 18,0 0-7,0 0 4,0 0 12,0 0 4,0 0 2,0 0 3,0 26 5,3-16 8,-2 0 1,1 2 9,0 5-4,2-1-2,1 1 4,-1 1-6,0-1-1,0 2-7,1-2 2,0-1-5,0 9-1,0-8-3,0-3-7,-2 3-1,2-2 1,-3-1-5,1-2-3,0 0 0,0-3-3,1 2-1,-1-2 0,-1-1-1,-1 1 0,1-4-4,-1 1 1,-1-6-3,1 13 4,1-7-6,-2-6 1,1 10 0,0-5 0,-1-5 0,0 0-3,0 11 2,0-11-2,1 6-13,-1-6 0,0 0-7,0 0-14,0 0-13,0 8-10,0-8-8,0 0-23,0 0-13,0 0-12,0 0-27,0 0-26,0 0-140,0 0-328,0 0 147</inkml:trace>
  <inkml:trace contextRef="#ctx0" brushRef="#br0" timeOffset="118651.3672">10359 13167 123,'3'9'123,"-2"1"-9,0 2 4,3 2-6,-2-3-5,1 3 0,2 2-3,0-1 2,2 0 0,-2-1-7,1-2-5,-1 0-7,2 2-8,-1-3 1,0 1-4,4 2-5,-3-5-6,1 1-7,-2 0-7,3 0-1,-1-3-3,-1 1-6,2-1-8,-2 0-1,0 0 5,0-1-8,-3-4-4,2 2 0,-2-1-3,-4-3-4,9 2 4,-9-2 0,9 0-2,-9 0-3,0 0 2,12-2-1,-12 2 0,8-8 2,-4 4-1,-2-3-2,4-3 2,-2 1-1,-1-1 1,1-2-1,-1-1-2,0-3-1,-1 1 2,0-2-1,-2 0-6,0-2 1,0 1-2,-1-1 1,0-5-2,-3 7 1,1-1 0,-1 0-3,0-1-3,-3-3-1,2 5 2,-2 2-5,2 3 5,-2 3-5,2-1 4,-3 0-6,1 3 5,-3 2-5,3-1-2,-1 2-3,0 4-6,-1 0 0,9 0-3,-18 3-4,8 1-1,0 2-3,2 1-11,1 2-1,-2-2-14,1 8-11,3-3-14,-3 3-22,4-1-15,-1 3-25,3-5-11,-1 3-20,1 2-97,-1-6-289,2 1 128</inkml:trace>
  <inkml:trace contextRef="#ctx0" brushRef="#br0" timeOffset="119252.9297">10708 13159 9,'0'11'143,"-2"0"2,2 1-3,2 4-4,-2 0-6,0-1 3,2 2-8,-2 0-4,3 0-1,-1 1-4,1-2-9,0 0-7,-1-5-12,1 0-5,1-1-6,0 3-5,0-2-5,1-1-4,1 1-3,-1-3-7,1 1-6,3-3-2,-1 3-6,-1-4-4,0-1-4,2-1 0,-2-1-7,0 1 3,3-3-2,-2 2-1,2-2 2,-10 0-6,14-3 1,-5-1-5,0 0-2,1-1 1,-2-2-3,2-1 3,-2 0-6,-1-1 3,1-3-3,0-1 0,-2-2 1,0-2-1,-2 1-7,0-1 3,0 0 2,-3 0 4,-1 0-5,1 2 3,-3-4-4,1 0 1,-1 2 4,0 0 5,-1 0-6,-6 0 3,3 3 2,-2-2-5,2 5 1,-2 1 1,1 0-1,0-1-2,2 1-7,-1 2 6,-3 1-3,1-2-3,0 3-2,2 2-4,-3 4-8,9 0-6,-15-2-6,8 2-11,-4 2-16,2 2-6,-2 2-9,3 3-17,0-2-14,0 4-25,2-1-11,-4 4-20,3 1-20,1-1-12,-1 3-102,0-3-311,3 5 138</inkml:trace>
  <inkml:trace contextRef="#ctx0" brushRef="#br0" timeOffset="120241.211">11196 13274 53,'0'0'133,"0"0"-14,0 0 3,-5-3-6,5 3 1,0 0-9,0 0-7,0 0 1,0 0-7,0 0 0,0 0-12,0 0-7,0 0-3,0 0 9,0 0 5,0 0 6,0 0-5,0 0-3,26-3-4,-15 3-1,2 0-1,4 0-3,-4 0-9,5 0-6,2-3-8,-1 3-1,0-2-6,-1-2-6,-1 3-8,-2 0-5,-2 1-7,-1-1-9,1 1-13,-3-2-10,-2 2-2,-8 0-11,15 0-10,-10-1-19,-5 1-16,10-2-14,-10 2-28,10 0-20,-10 0-24,0 0-154,6-3-336,-6 3 150</inkml:trace>
  <inkml:trace contextRef="#ctx0" brushRef="#br0" timeOffset="120613.2813">11356 13176 63,'2'10'138,"1"0"-5,1-1-11,-2 1-8,2 1-3,-2 0 1,0 3-7,0-4-5,2 2-3,-3-2-14,1 0-3,0 1-3,0-1-13,-1-2-4,0-1-8,0 0-1,-1-7-6,2 11-8,-1-6-2,-1-5-5,1 8-6,-1-8-8,0 0-11,0 10-14,0-10-17,0 0-20,0 0-17,0 7-15,0-7-21,0 0-42,0 0-75,0 0-233,0 0 103</inkml:trace>
  <inkml:trace contextRef="#ctx0" brushRef="#br0" timeOffset="122195.3124">11779 12990 108,'2'-5'122,"-2"5"-9,0 0 0,0 0-15,0 0-8,0 0 5,0 0 3,0 0-10,0 0 9,0 0 1,4 18-7,-4-18-11,-4 17 3,3-8-4,1 3-12,-3-2-2,3 1-6,-1-1-9,0 2-4,1 1 1,-3-4-12,3 1-8,-2 0 5,0-1 1,1-3-5,-2 0-3,3-6-7,-3 11 0,3-11 0,-3 8-5,3-8-8,0 0 7,1 9-2,-1-9-1,0 0-4,0 0-5,0 0-3,0 0-9,0 0-1,0 0-3,0 0-2,0 0-8,0 0 0,0 0-5,0 0-3,20-18-3,-17 14 2,3 1 6,-3-4-14,4 4 6,-7 3 5,7-7-1,-7 7 11,8-4 1,-3 1-10,-5 3 9,9-2-8,-9 2 16,0 0-1,12 2 5,-7 2-1,-5-4 9,7 7-1,-3-1 0,-1 1 2,-1 0 7,2-2 3,0 3 0,-1 1-1,-1 0 5,2-1-5,-1 1 13,-1 0 4,-1 2-4,2 0 4,-1-1 8,-2-2 0,2 1-1,-2-3 3,0-6 4,0 14 0,-3-6-2,3-8-4,-6 12-4,3-6 1,-1-1-1,-1 2 8,0-3 1,-1 0 7,-2-3-4,-2 3-8,3-3 4,0 2-6,7-3 0,-15 1-9,7-2 2,8 1 0,-15-2-4,7 2 1,8 0-5,-10-2 3,10 2-3,-11-1-1,11 1 0,-7-2 2,7 2 2,0 0-3,-8-2 2,8 2-4,0 0 3,0 0-1,-8-3-7,8 3 2,0 0-3,0 0-3,0 0-3,0 0 1,0 0-4,0 0-3,0 0-8,0 0-15,0 0-12,0 0-19,0 0-5,0 0-22,0 0-22,0 0-19,0 0-13,0 0-17,0 0-14,0 0-102,0 0-295,0 0 130</inkml:trace>
  <inkml:trace contextRef="#ctx0" brushRef="#br0" timeOffset="122700.1953">11743 12984 15,'7'-1'128,"-7"1"9,8-1-7,-8 1-8,12 0-1,-12 0-6,12 0 1,-4 0-7,-8 0 0,21-2-14,-12 1-7,2 1-12,-1-1-4,-1 1-2,0-2-12,1 1-8,-10 1-6,14-1-1,-7-2 0,-7 3-6,9 0-10,-9 0-2,10 0 3,-10 0-8,0 0-18,9-2-15,-9 2-14,0 0-12,0 0-29,9 2-7,-9-2-32,0 0-17,0 0-115,0 0-256,0 0 113</inkml:trace>
  <inkml:trace contextRef="#ctx0" brushRef="#br0" timeOffset="123658.2032">12166 12930 157,'0'0'169,"0"0"-3,0 0-4,2 27 0,-2-16-9,2-4-3,-1 5-11,-1-2-7,-1 5-8,1-1-6,0 3-10,-3-7-10,3 1-5,0 0-5,-1 1-4,-1-2-8,2 0-7,-1 1-3,0-4-7,-1 1-5,2-8-4,-3 12-3,3-12-8,0 9-5,0-9 2,-1 5-8,1-5 1,0 0-3,-2 10-2,2-10-2,0 0-1,0 0-3,0 0-5,0 0 0,0 0-5,0 0-3,0 0-7,0 0-4,0 0-5,0 0-6,10-23-4,-8 15-4,2 3 1,-4 5-1,3-10-2,1 5 1,-4 5 2,5-11 2,2 7-5,-5-1 9,-2 5 2,9-8-2,-9 8-4,5-4 5,-5 4 1,8-5 4,-8 5-3,9-1 4,-9 1-2,0 0 7,11 4-1,-7 1 5,1-2-4,-1 4 9,3 1-4,-4 0 7,3 1 0,-3 0 4,3 3-3,-4 0 6,2 2 1,1-2-1,-1 1 0,-3 1 2,0-2-3,-1 0 4,2 0-1,-2-1 4,-2-2 5,2 1 0,-1-1-1,-3-2 3,2 3 0,-3-4 6,1 0-1,-1 0 0,0-1 1,-2-1 3,-2 0-2,3-2-1,-2 1-4,8-3 0,-15 3-3,5-1-5,2-2 5,8 0-5,-17 0-2,10 0-2,7 0-2,-12-2-2,12 2 1,-13-3-1,13 3-2,-10-4-1,10 4-1,-6-1 0,6 1-1,0 0-1,-9-4-1,9 4-1,0 0-2,0 0 1,-8-3-10,8 3 2,0 0-14,0 0-4,0 0-9,0 0-14,0 0-12,0 0-11,0 0-19,0 0-20,0 0-23,0 0-15,0 0-21,0 0-27,0 0-159,0 0-381,0 0 168</inkml:trace>
  <inkml:trace contextRef="#ctx0" brushRef="#br0" timeOffset="124181.6407">12162 12968 94,'0'0'105,"0"0"-4,-2-9 0,2 9-1,0 0-7,0 0 0,0 0-10,0 0 12,0 0-3,0 0 1,0 0-3,7-5 1,-7 5 9,0 0-7,0 0-3,10-3-5,-10 3-6,9 0 0,-9 0 5,14 0-3,-14 0-3,13 2-6,-2-2-2,-3 0-7,1-2-2,3 2-11,-12 0-1,18 0-6,-8-2-2,-3 2-6,-7 0-2,13 0-8,-4-1-1,-9 1-8,12-1-8,-12 1-14,10 0-11,-10 0-18,10 0-24,-10 0-28,0 0-20,9-1-10,-9 1-21,0 0-16,6-4-10,-6 4-121,0 0-308,0 0 137</inkml:trace>
  <inkml:trace contextRef="#ctx0" brushRef="#br0" timeOffset="125193.3594">11375 13091 75,'-3'-7'74,"3"7"-4,0 0-7,0 0 12,-5-7-6,5 7-8,0 0-1,0 0 1,0 0-11,0 0-5,-4-5-1,4 5-1,0 0 8,0 0-1,0 0 0,0 0-4,0 0 2,-5-4-2,5 4-1,0 0 3,0 0-4,0 0-8,0 0 0,0 0-6,0 0-4,0 0-1,0 0-4,0 0-2,0 0-2,0 0-4,0 0 3,0 0-1,0 0 0,0 0 2,3 22-6,-2-14 1,2 1 4,-1 2-3,1 0-8,-2 0-4,3 1-10,-2-2-6,1 3-20,-1-4-21,1 0-20,0 3-24,-2 0-113,-1-3-229,0 2 103</inkml:trace>
  <inkml:trace contextRef="#ctx0" brushRef="#br0" timeOffset="127317.3828">12581 13104 131,'0'0'138,"0"0"-6,0 0-7,0 0-10,0 0-10,0 0-3,0 0-9,0 0-2,0 0-11,0 0-2,0 0 3,0 0-11,0 0-5,0 0 1,0 0 4,0 0-2,0 0 5,0 0 3,0 0 0,13-3-5,-5 1 5,-8 2-3,19-1-1,-7 0-5,4 1-5,-3-3-9,0 1-3,4 1-4,-2 0-2,-2 0-7,0-2 0,2 1-9,0 2 0,-3 0-4,1-2 2,-2 1-6,-2 2-2,-9-1-5,16-1-10,-9 1-12,-7 0-8,12 1-8,-12-1-7,9 0-12,-9 0-8,7 2-11,-7-2-19,0 0-3,7 2-16,-7-2-6,0 0-14,0 0-16,0 0-24,0 0-114,0 0-297,0 0 132</inkml:trace>
  <inkml:trace contextRef="#ctx0" brushRef="#br0" timeOffset="127848.6328">12607 13254 58,'0'0'89,"0"0"6,0 0-2,0 0-1,0 0 0,0 0 2,0 0-9,0 0 4,0 0-4,0 0-1,0 0-16,0 0 8,0 0-9,0 0 0,0 0-2,0 0-10,0 0-6,0 0 0,0 0-9,0 0 1,0 0 0,0 0 3,0 0 11,0 0 0,0 0 10,0 0 4,24 0 0,-16 0-8,3 0 2,-1 0-3,2 0-5,3-1-5,-2-1 1,3-1-8,4 1 2,-4-2-4,-2 1-7,3 1-2,1-1-1,-7 0-5,1 1-1,-1-1-5,-3 2-2,2-1-3,-10 2-2,16-1 2,-11-1-1,-5 2-7,10-2-5,-10 2-8,10-4-5,-10 4 3,0 0-16,6 0-5,-6 0-10,0 0-5,0 0-22,0 0-17,0 0-18,0 0-12,0 0-20,10 0-7,-10 0-32,0 0-109,0 0-304,0 0 135</inkml:trace>
  <inkml:trace contextRef="#ctx0" brushRef="#br0" timeOffset="130333.0078">13207 13077 92,'0'0'116,"0"0"-7,0 0 7,0 0 2,0 0-9,0 0-5,0 0-1,0 0-11,0 0-1,0 0-10,0 0-8,0 0-2,0 0-1,0 0 1,0 0 4,0 0-4,0 0-6,0 0 3,19 7 10,-19-7-2,14 0-3,-2 0-5,-2 0-3,2 2-8,0-2 2,0 0-6,6 0-7,-7-2 1,1 2-2,1 0-5,-3 0-2,1 0-6,-1 0-4,-1 0-2,3 0-3,-12 0 0,14 0-1,-8 2-7,-6-2 0,12 0-1,-12 0-1,0 0-6,9-2 2,-9 2-4,0 0 0,0 0-2,8 3-6,-8-3-9,0 0-4,0 0-5,0 0-10,0 0-10,0 0-22,0 0-20,0 0-19,0 0-16,0 0-29,0 0-19,0 0-148,0 0-338,0 0 150</inkml:trace>
  <inkml:trace contextRef="#ctx0" brushRef="#br0" timeOffset="131997.0703">13697 12971 52,'0'0'116,"0"0"-17,0 0-3,0 0-1,0 0 6,0 0-9,-15-6-22,15 6 12,0 0-7,0 0-2,-6-4 11,6 4-6,0 0-6,-9-5-9,9 5 1,0 0 0,-4-5-9,4 5-1,0 0-2,-3-7 1,3 7-13,0 0 10,-2-10-11,2 10-6,0 0-3,0-9-4,0 9-1,3-10 3,-3 10-9,4-7 1,-4 7-2,2-10-1,-2 10 1,4-7-5,-4 7 3,5-7 0,-1 3-1,-4 4-1,6-8-4,-2 5 0,-4 3-3,7-5-1,-7 5 2,7-5-1,-7 5-2,9 0 1,-9 0 0,10 0 5,-10 0 0,11 5 3,-5-2-2,-1 2 2,0-1 2,0-1-1,1 2-2,-3 0 1,4-1-2,-4 1 2,3 0-3,-3 1-2,1-1 0,0 3 0,-1-4 1,-3-4 1,6 13 0,-5-8 3,2 0-3,-3 2 3,0-7-1,1 13-2,-1-7 0,0-6 0,-1 17-2,-2-9 2,1 1-6,-2-4 6,0 6-3,0-7 1,0 2-1,1 0 0,-1-1-2,4-5 2,-12 13-7,7-5 4,-1-5 2,1 3 2,-2 0-3,1-1 0,1-1 0,-2 4-2,2-3 1,0 4 4,0-1-2,-1-1 2,-1 0 1,2-1 0,3 0-1,-2 0 1,1 0 6,-2 4-1,1-3 0,1 1 2,0-1-3,3-7 0,-4 11 0,3-5-5,0 1 9,1-7-8,-2 12 2,2-5 0,0-7-3,0 12 0,0-12 0,0 10-1,0-10-2,2 12 4,-2-12 1,0 7-1,0-7 1,2 7 1,-2-7-3,0 6 1,0-6-2,0 0-1,0 0-4,3 9 4,-3-9-1,0 0 4,0 0-6,0 0 1,0 0-1,0 0 0,1 7-3,-1-7 5,0 0-3,0 0 0,0 0-2,0 0-6,0 0-2,0 0-4,0 0-4,8-21-1,-8 21-2,6-7 1,-6 7-3,4-8 6,-2 3-3,2-1-3,-4 6 5,7-9-1,-5 3 2,-2 6 0,9-5 0,-5 2 4,-4 3 0,0 0-1,9-4 3,-9 4 2,6-3-2,-6 3 2,0 0 4,13-1 1,-13 1-2,9 0 1,-9 0 2,12 4 0,-6-3-3,-6-1 3,10 1-2,-5 1 2,-5-2 4,11 3-3,-11-3-1,12 2 1,-7 0-1,-5-2-1,12 6 0,-6-6 2,-6 0-1,10 2-5,-10-2-2,9 2-11,-9-2-5,8 2-17,-8-2 1,0 0-18,14-2-16,-14 2-18,8-5-14,-4 0-19,-4 5-15,6-7-27,-1 3-127,-1-1-316,-4 5 140</inkml:trace>
  <inkml:trace contextRef="#ctx0" brushRef="#br0" timeOffset="132606.4453">13988 12936 47,'0'0'147,"0"0"-4,0 0-3,0 0-6,1 29 9,0-23-7,1 5-2,0-2-4,-2 2-6,3-1-6,-2 3 2,2-2-9,-2-1-6,2 2-6,-1 0-9,-1 0 5,4 0-5,-2-2-8,1 1-9,-2-1-4,2 0-8,0 0-6,0-1-7,1 1 0,0-4-1,-1 0-8,0 2-4,0-1-2,0-2-5,1 0 0,-1-1-6,2 0 0,-6-4-5,9 6 2,-4-3-3,-5-3 0,8 4-1,-2-4-3,-6 0 0,8 1-3,-8-1 1,0 0 0,12-3-1,-12 3-4,12-3-3,-8-1-8,-4 4 2,9-8-1,-5 3-6,-1 1 3,1-4-2,4-1 5,-3 0-5,0-2-1,-2 2 1,0 1 0,1-2 6,1-3 0,-2 0-3,-1 4 1,1-2-1,0-3 3,-2 5 0,0-2 4,0 0-3,-1-1-1,2 0 2,-2 2 1,1-2 0,-4 1 0,1-2 0,1 5 0,-1-8 0,-2 3 0,1 2 2,-1 2 2,0 0 0,-2-3-3,0 5 4,0 0 0,0 0 1,-3-1-4,1 3 1,0-1 0,0 0-1,0 2-1,-1-2 0,2 4-1,-1 1-1,-1 0-4,9 1-1,-16 1-6,7 1-9,3 0 0,-4 5-6,0-2-17,1 2-16,0 0-16,1 1-25,-2 0-23,3 3-9,1-1-36,1 1-16,-4 4-120,0-1-330,2-2 146</inkml:trace>
  <inkml:trace contextRef="#ctx0" brushRef="#br0" timeOffset="133450.1953">14435 13005 124,'0'0'160,"0"0"-13,0 0 1,0 0-13,0 0-15,0-9 11,0 9-12,0 0-1,0 0-10,0 0-3,12-3 6,-12 3 7,10-1-3,-10 1-7,14-2-10,-6 3-11,1-2-3,3-1-1,-1 2-3,0 0-6,2 0-11,-2 2 4,1-4-16,-2 2-4,0 0-6,-1 2-5,1-2-4,-10 0-6,15 0-5,-15 0-10,13-2-5,-13 2-3,12-1-12,-12 1-14,9-1-9,-9 1-12,10-1-15,-10 1-9,0 0-20,9-1-4,-9 1-27,0 0-30,8-5-11,-8 5-27,0 0-105,0 0-315,0 0 140</inkml:trace>
  <inkml:trace contextRef="#ctx0" brushRef="#br0" timeOffset="133833.0078">14536 12891 22,'0'0'108,"0"0"-10,0 0-6,0 0 12,0 0 16,0 0-8,0 0 3,0 0-4,1 17 3,-1-17-7,3 12-1,-3-2 3,1 1-8,1-1-3,0 3-8,-1-2-1,1 2-7,0-1-4,1 0-10,-2 1-7,3-2-4,-3 1-2,2 0-7,-3 0-6,1-3-5,-1 0-3,0 2-4,1-4-1,-1-7-4,1 13-15,1-6-14,-2-7-21,-3 9-12,3-9-27,0 0-18,1 10-22,-1-10-30,0 0-36,0 0-119,0 0-313,0 0 139</inkml:trace>
  <inkml:trace contextRef="#ctx0" brushRef="#br0" timeOffset="134801.7578">14948 12782 45,'0'14'181,"0"-6"-9,-2 2 1,4 0-4,-4 1-9,2 0-10,0 1-8,2-1-8,-2 0-9,0 0-7,0 0-7,1-1-6,-1 0-7,0-3-2,0 0-10,0-7-8,0 11-6,0-11-5,0 10-9,0-10-1,0 8-11,0-8-3,0 0-4,0 0-2,0 0-3,0 6-5,0-6 4,0 0-2,0 0-6,0 0 1,0 0-7,0 0-4,0 0-2,0 0-2,0 0-8,0 0 3,0 0-7,0 0-4,7-18-5,-7 18 0,4-7 0,-4 7-2,5-7-4,-5 7 4,7-8 0,-7 8 1,6-5-4,-6 5 3,8-4 3,-8 4 2,6-2-4,-6 2 2,0 0 1,0 0 0,17 3 1,-11 1 4,-6-4 0,9 7 0,-2-4-5,-3 2 4,1 1 0,1 0 3,-1 1-1,0 3 6,-1-2-3,1 3 10,0-1 2,-1-1 5,-1 2-1,0-2 2,0 3-1,-2-2 7,-1 1 3,2-1 0,-2 0 3,-3-2 2,3-8 0,-4 17 7,0-6-8,-1-5 1,0 3-1,1-1 4,-1-2-1,-1 2-8,-2-1 1,-2 0 0,1-1 2,0-2-6,-1 1-4,0-1-3,1-1 5,-3-1-3,6 1-4,-2-2 6,8-1 3,-16 1-11,8-1 2,8 0 2,-12-1-4,12 1 2,-14-1-1,9-2 8,5 3-10,-8-2-3,8 2-1,-7-6 2,7 6-3,0 0-2,-5-6 3,5 6-2,0 0-3,-2-8 1,2 8-2,0 0 0,0 0-1,0 0-1,0 0-3,0 0-8,4-12-9,-4 12 0,0 0-3,0 0-7,0 0-2,0 0-10,10 0-7,-10 0-9,0 0-6,0 0-9,0 0-18,0 0-12,0 0-10,0 0-23,0 0-14,0 0-12,0 0-19,0 0-22,0 0-127,0 0-357,0 0 158</inkml:trace>
  <inkml:trace contextRef="#ctx0" brushRef="#br0" timeOffset="135356.4453">14982 12803 31,'0'0'154,"0"0"-8,5-5 1,-5 5-9,0 0 2,7-6-7,-7 6-5,0 0 1,10-3-9,-10 3-8,10 0-6,-10 0-8,6-2-7,-6 2-3,9-1-5,-9 1 3,11-2-3,-4 2-6,-7 0-5,12 0-4,-12 0-6,14-2-1,-14 2-5,13 0 1,-6 0-3,-7 0-4,17-1-5,-11 1 0,2-1-9,-8 1-1,14 1-7,-8-1 0,-6 0-3,13 0-3,-13 0-7,9 1-6,-9-1-15,9 0-14,-9 0-17,0 0-11,8 0-24,-8 0-24,0 0-23,0 0-22,11 2-27,-11-2-27,0 0-131,0 0-354,0 0 157</inkml:trace>
  <inkml:trace contextRef="#ctx0" brushRef="#br0" timeOffset="136254.8828">15359 12780 128,'10'0'146,"-10"0"4,0 0-11,-2 9-1,2-9 1,0 12-10,0-6 4,0-6-4,-3 17-2,2-8-9,0 4-5,1-4-7,-2 2-11,2-1-9,-2-1-4,0 2-6,2-2-6,-1 0-5,1 0-8,-2 0-2,-1-2-6,3-7-3,-4 12-3,4-6-7,0-6 0,-5 11-5,5-11-5,-4 8-5,4-8-1,-1 6 1,1-6-2,0 0-3,0 0-2,-4 6-4,4-6-2,0 0 0,0 0-4,0 0-2,0 0-5,0 0-8,0 0-6,0 0-14,0 0 4,0 0-1,0 0 5,15-19-3,-12 16 1,-3 3 0,5-10-6,-1 5 8,-4 5 5,8-5-3,-4 0 7,-4 5 1,8-5 0,-2 1-1,-6 4 8,7-3-3,-7 3 2,9 0 1,-9 0 0,10 2 9,-10-2 2,8 3 1,-3-1 5,0 1 1,-5-3-1,9 10 7,-2-3 4,-2 2-4,-1-3 0,1 3 2,0 2-2,1-2-5,-2 3 2,0 2-3,0-1 5,-2 0-2,1-1-1,-2 0-3,2-1 9,-3 0-1,-2-1 2,2 1 5,0-1 2,-1-1-2,-1-2 0,-2 1-2,0-2 2,0 1 3,0-1 4,-1 1-3,0-3 4,0 1-1,-3 0 3,2-2-5,-7-1 7,4 1-3,-1-2 3,1 0 1,9-1-3,-14 0 1,2-1-9,5 0 0,7 1 3,-14-1-3,7-1 0,7 2-6,-11-2-7,4-1 5,7 3-3,-9-2 3,9 2-3,-8-3-3,8 3-1,0 0-2,-7-4 0,7 4 10,0 0-14,0 0-1,0 0 0,-8-4-7,8 4 2,0 0-6,0 0-6,0 0-6,0 0-6,0 0-11,0 0-17,0 0-16,0 0-17,0 0-23,0 0-16,0 0-25,0 0-31,0 0-15,0 0-27,0 0-163,0 0-414,0 0 184</inkml:trace>
  <inkml:trace contextRef="#ctx0" brushRef="#br0" timeOffset="136786.1328">15363 12803 104,'0'0'132,"8"-4"0,-8 4-8,8-1 1,-8 1-2,8-2-7,-8 2 3,12-4 2,-7 3 2,5 0-1,-2 0-10,1-1-7,3-1-5,0 3-11,-3-3 1,4 1-7,-3 3-10,1-5-11,-1 1-9,-2 2 9,0-1-13,1 1-3,-9 1-3,13-4-3,-8 3-8,-5 1-2,10-2-2,-10 2-6,9-3-4,-9 3-7,0 0-15,8-1-7,-8 1-16,0 0-16,0 0-11,0 0-18,6-3-20,-6 3-12,0 0-19,0 0-20,0 0-17,0 0-116,0 0-299,0 0 132</inkml:trace>
  <inkml:trace contextRef="#ctx0" brushRef="#br0" timeOffset="137850.5859">15734 12862 103,'0'0'144,"0"0"-7,0 0-4,0 0-2,0 0-8,0 0-5,0 0 9,0 0-1,0 0-7,0 0-10,0 0 3,0 0-5,25 2-4,-15-4 4,0 4-9,2-4-7,1 2-4,-2-3-10,7 2-3,-1-2-8,1 1-7,-6-1-4,6 0-8,-4 2-3,-1 0-10,-4-2-14,3 1-16,-1 0-20,-1 0-21,1 1-15,0-1-16,-5 1-27,2-1-23,-8 2-19,11-1-22,-11 1-18,7-1-106,-7 1-306,0 0 135</inkml:trace>
  <inkml:trace contextRef="#ctx0" brushRef="#br0" timeOffset="138225.5859">15772 13000 6,'0'0'133,"0"0"-11,0 0 2,0 0-10,0 0 1,0 0 6,0 0 6,0 0-4,0 0 0,0 0 0,0 0-4,16 0-5,-16 0 0,11 0-9,-11 0-8,12 2 1,-4-2-3,1 1-6,4-1-7,-2 0-6,3 2-2,-1-3-8,1 1-6,0-1-8,-1 1-3,6-1-5,-7-1-7,2 2-6,5-4-4,-4 1-13,-3 2-9,2 0-16,-5 0-14,2-1-18,-1 0-23,-2 1-18,-1 0-25,1 0-11,-8 1-32,13-3-26,-13 3-138,8 0-341,-8 0 151</inkml:trace>
  <inkml:trace contextRef="#ctx0" brushRef="#br0" timeOffset="149147.4609">16309 12779 112,'0'0'112,"0"0"-5,0 0-9,-6-7-2,6 7-5,0 0-2,0 0-1,0 0 3,-4-7-13,4 7-1,0 0-4,-2-7-1,2 7 2,0 0-4,0 0-8,0 0-2,2-12-4,-2 12 1,0 0-10,3-10-3,-3 10-3,3-6-1,-3 6-6,5-6 0,-3 1-2,-2 5 2,9-10-3,-5 8-5,1-2 2,-5 4-4,9-7-1,-5 3-1,-4 4-1,9-6-2,-5 4-1,-4 2-1,7-4-1,-7 4 5,7-1-8,-7 1 1,0 0 6,12 4-4,-12-4 1,8 7 0,-5-2-3,-1 0 1,1 2 8,-2 0-2,-1 1 0,-1 1-1,1 3 0,-1 0-4,-2-2-1,1 1-3,-2 2 4,0-3-3,0-1-3,-2 2 0,2-1 4,-1-1-6,0 0 1,-1 2-1,4-5-3,-4 0 0,3-1 2,-1 0-2,4-5-2,-5 6 1,5-6 3,-4 7-6,4-7 4,0 0-2,-5 4 0,5-4 1,0 0-2,0 0-5,0 0 0,0 0-8,0 0-7,0 0-5,0 0 2,0 0-2,0 0-3,19-13-6,-12 9 3,-1 0-5,-1 0-1,2 2 6,-7 2 1,12-6 3,-4 4 1,-8 2 2,13 0-4,-6 0 3,-7 0 1,12 5 8,-6 0 0,-1-1 3,4 3 1,-1 1-2,-2-1 4,1 3 4,0-3 4,-2 3 3,-1-3 2,2 2 1,-3 3 15,0-6 2,0 3 4,-2 2 2,1-2 5,-2 0 7,0 3-5,-1-5 4,-3 3 2,0-1 3,1 2 0,-4-4-5,-3 2-3,2-2 1,-1-3-4,-2 2-5,-1-1 2,1-2-4,-3-1-1,2-1 1,1-1-6,-1 0-1,2 0-2,-1-1-3,0-2 1,5 1-5,-2-3-1,2 1-1,6 4 0,-13-6-2,9 0 0,-1 1-2,5 5-1,-6-8 2,1 4-4,5 4 0,-5-10 3,5 10-5,-2-7 1,2 7 0,0 0-2,-1-9-1,1 9-7,0 0-3,0 0-2,0 0-4,4-11-5,-4 11-14,0 0-11,0 0-6,0 0-9,0 0-7,0 0-9,0 0-14,0 0-12,0 0-13,0 0-14,0 0-13,19 12-4,-19-12-135,4 4-308,-4-4 136</inkml:trace>
  <inkml:trace contextRef="#ctx0" brushRef="#br0" timeOffset="150194.3359">16703 12682 34,'0'0'89,"0"0"10,0 0 6,0 0-10,0 0 5,0 0-13,0 0-5,0 0 4,0 0 3,0 0 1,0 0-4,0 0-2,0 0 3,0 0-5,-3 27-3,1-17-6,0 0 3,0-1 0,1 1-3,-2 1-13,1 0 0,1 0-8,-1-2-6,0 2 1,-2-1-3,2 0-7,0-3 0,0 1 0,-1-2-3,2 2-4,1-8-7,-3 12 1,3-12 0,-2 8-5,2-8 0,-3 6-3,3-6 1,0 0-1,0 0-8,0 0 9,-1 8 0,1-8-2,0 0-4,0 0-1,0 0-4,0 0-3,0 0-5,0 0-10,0 0 3,15-18-1,-11 14-8,1 0-4,-5 4-3,9-8 2,-5 4 1,0 0-4,2 0 3,0 1-7,0-2 4,-1 1 7,0 1 2,-5 3-6,14-2 4,-14 2 4,11 0 0,-11 0-2,11 3 5,-6 1 5,1 0 3,-2 0 6,0 2 7,2 2 2,1 0 3,0 0-2,0 1-2,-2 0 7,-1 3 3,-2-3 3,2 3 1,1-3-1,-2 1 1,-1 1 5,-2-4 4,0 0 5,0-7-3,1 15 8,-2-8-2,-1 0-6,2-7 8,-7 10-7,3-5 1,2 2 0,-5-2 0,2-2 2,5-3-2,-14 6-3,8-2-3,-2-3 0,0 1-6,8-2 0,-15 2-5,8-2 1,7 0-4,-16 0 0,16 0-4,-11-4 1,6 2-4,5 2-1,-10-3-5,10 3 1,-8-2 0,8 2-2,0 0-1,-9-4 2,9 4-1,0 0 2,0 0-1,-8-3 0,8 3-3,0 0-3,0 0-7,0 0 4,0 0-5,0 0-1,0 0-10,0 0-9,0 0-10,0 0-10,0 0-9,0 0-13,0 0-19,0 0-13,0 0-9,0 0-24,0 0-9,0 0-16,0 0-12,0 0-124,0 0-323,0 0 144</inkml:trace>
  <inkml:trace contextRef="#ctx0" brushRef="#br0" timeOffset="150811.5234">16731 12610 9,'0'0'117,"0"0"-5,0 0 3,0 0 5,0 0-8,0 0 0,0 0-6,0 0 10,0 0 4,0 0-1,0 0 4,0 0-6,0 0 0,0 0 2,0 0-5,32 2 7,-24-1-6,3-1-7,2 1-7,3-2-8,-1 1-4,3 0-5,-1-3-2,0 2-12,-4 0-5,1 1-10,-4 0-1,3 0-4,-3 0-5,-2-3-11,-8 3 2,14-2-6,-6 2-2,-8 0-2,9 0-5,-9 0-8,0 0-5,11 0-7,-11 0-15,0 0-16,7 2-12,-7-2-19,0 0-20,0 0-18,0 0-32,0 0-16,0 0-31,0 0-34,0 0-135,0 0-377,0 0 167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26:25.0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5007 5445 37,'0'0'38,"0"0"1,0 0 0,0 0-7,0 0 5,-10 0 3,10 0 3,0 0-1,0 0 0,0 0-3,0 0 11,0 0-8,0 0-5,0 0 9,0 0-8,0 0-4,0 0 3,0 0-6,0 0-3,0 0 1,0 0-3,0 0-5,0 0 13,0 0-14,0 0 6,-7-4 1,7 4-5,0 0 1,0 0 9,0 0-14,0 0 2,0 0 0,0 0-1,0 0-1,0 0 1,0 0-3,0 0 3,0 0-14,0 0 23,0 0-17,0 0 4,0 0-1,0 0-8,0 0 7,0 0 5,0 0 4,0 0-9,0 0 5,0 0 4,0 0 2,0 0 5,0 0 10,20-12-2,-14 10-2,-6 2 3,16-4-2,-7 0-3,0-1-7,-2 3 8,3-1-2,1 0 7,0 3 8,-1-2 6,1-2 3,0 3-8,-1-3-9,1 2 3,-1 1-8,-3-2-1,-7 3-5,16-1-2,-9 1-4,0-3 1,-7 3-3,13-2 2,-6-1-7,-7 3-4,9-2 1,-9 2-2,9-3-1,-9 3 2,8 0-2,-8 0-1,9-3 3,-9 3-5,0 0-1,10-2-2,-10 2-5,0 0-9,6-3-7,-6 3-2,0 0-24,0 0-18,0 0-28,9-1-17,-9 1-34,0 0-31,0 0-113,0 0-307,0 0 137</inkml:trace>
  <inkml:trace contextRef="#ctx0" brushRef="#br0" timeOffset="851.5624">5060 5554 51,'0'0'60,"0"0"0,0 0 2,0 0-6,0 0-2,0 0-3,0 0-3,0 0 18,23 2 8,-23-2-3,12 0-7,-3 0-2,-1-2 1,-8 2 6,18 0-8,-8 0 5,3 0 2,-3-2-1,2 2-12,2-1-2,-1 1 2,1-1-6,-3 0-6,3 1 2,-2-4-4,-1 2-2,1 1 1,-2 1-3,3-2 0,-6 1-3,-7 1-2,13-1-8,-13 1 2,11-1-3,-4 1 0,-7 0-4,0 0-2,10-2-3,-10 2 2,0 0 3,0 0-2,9 2 6,-9-2-3,0 0 8,0 0-11,0 0 1,0 0 0,0 0-2,0 0-1,0 0-1,10-2 1,-10 2-7,0 0-3,0 0-3,0 0-16,0 0-26,0 0-27,0 0-35,0 0-36,0 0-30,0 0-100,0 0-288,0 0 128</inkml:trace>
  <inkml:trace contextRef="#ctx0" brushRef="#br0" timeOffset="3367.1875">5590 5484 14,'0'0'85,"0"0"0,0 0 0,0 0-2,0 0 4,-10-2 0,10 2-2,0 0-15,0 0 1,0 0 3,0 0-8,0 0-1,0 0-5,0 0-3,0 0-8,0 0 0,0 0-8,0 0-1,0 0 2,0 0-8,0 0-4,0 0 1,0 0-10,0 0 6,0 0-10,0 0 3,0 0-2,0 0-3,0 0-6,0 0 7,0 0-6,0 0-2,0 0 1,0 0 0,0 0-2,20 8 2,-20-8-1,9 0-1,-9 0 0,0 0-2,14-1 2,-14 1-1,12 0-2,-12 0 2,14-2-1,-6 2-4,-8 0 0,13 0 1,-13 0-5,13-3 10,-5 5-3,1-4-3,-9 2 4,14 0-4,-4-2-2,-10 2 4,17-3-5,-9 6 3,2-6 3,0 3-4,-10 0-4,15 0 10,-5-2-6,-3 2 6,-7 0-9,16-2 6,-8 2-7,-8 0 5,13 0-2,-6-1-1,-7 1 4,12-1-3,-12 1-2,10-1 9,-10 1-10,12 0 8,-12 0-4,9-2 0,-9 2 2,11 0 1,-11 0 8,12 0 0,-12 0-12,13-3 2,-8 3-2,-5 0 2,14 0-3,-14 0 1,9 0-1,-9 0 2,11-1 1,-11 1-1,12 0-4,-12 0 4,11 0-2,-11 0 5,10 0-6,-10 0-2,9 0 6,-9 0 0,8 1-4,-8-1 1,0 0-2,0 0 7,9 0-7,-9 0 6,0 0-5,0 0 5,10 0-4,-10 0 3,0 0 0,0 0 2,0 0-8,0 0 10,0 0-9,9 0 4,-9 0 2,0 0 2,0 0-4,10-1 3,-10 1-5,0 0 1,10 1-1,-10-1-4,0 0 3,11-2 3,-11 2 0,0 0 5,10-2-5,-10 2-2,0 0 2,9 3 0,-9-3-2,0 0 10,10 0-5,-10 0 1,0 0-6,10-3 5,-10 3-3,0 0-1,9-1-2,-9 1 4,0 0-4,0 0-2,12-1 4,-12 1 13,0 0-15,11 0 6,-11 0-5,8-1 4,-8 1-6,0 0 6,11-2-2,-11 2 2,11 2-1,-11-2-2,10-2-4,-10 2 2,10 0 0,-10 0 8,9 0-6,-9 0 0,14 0 5,-7-1-8,-7 1 1,12-1 6,-3 0-5,-9 1 1,12 0-2,-6-2 6,-6 2-3,14 0-2,-14 0-3,10-3 13,-3 3-12,-7 0 3,10-4 0,-10 4 6,12-1-2,-12 1-2,9 0-2,-9 0 1,10-2-1,-10 2 3,10-2 0,-10 2-1,12-2-2,-6 1 0,-6 1 1,9 0-2,-9 0 2,9-3-3,-9 3 3,0 0-2,12 0 2,-12 0 5,9 1-5,-9-1-3,9 0-3,-9 0 4,8 0 7,-8 0-5,10 0 1,-10 0 0,9 0-1,-9 0-1,0 0 0,12-1-2,-12 1 2,11-2 5,-11 2-4,9-2 0,-9 2 3,9-2-6,-9 2 5,12 2-4,-12-2-1,9-2 5,-9 2 0,7-1-1,-7 1 0,10 1-3,-10-1 4,0 0 0,13 2-6,-13-2 7,9 2 3,-9-2 7,9 0-14,-9 0 0,8 2-4,-2-1 3,-6-1-4,7 2 9,-7-2-6,10 1 2,-10-1-1,9 0 5,-9 0-4,9 0 1,-9 0-1,10 0-5,-10 0 2,10 0 5,-3 2 2,-7-2 0,15 0-4,-9 0-1,-6 0 6,12-2-4,-12 2-2,14-1 5,-14 1-4,14-2 2,-8 4-3,4-4 2,-1 1 3,-9 1-1,12-1-2,-12 1 0,15 0-4,-8 0 3,-7 0 6,16 0-5,-11-1 0,-5 1 1,13-2-4,-13 2 3,14 2 0,-14-2 6,12-2-7,-6 0-2,-6 2 7,14 2-4,-6 0-4,-8-2 2,13-2 5,-13 2 5,14-2-7,-8 2-1,-6 0 2,15-1 3,-8 1-2,-7 0-2,14-1-7,-7 1 6,-7 0 2,15 1 0,-8 0 1,-7-1-2,18-1 2,-10 1-6,0-1 2,0 0 2,-8 1 2,14-2-1,-5 4-4,0-2 4,-1 1-4,2-2 2,-10 1 3,17 0-9,-10 0 1,-7 0 4,16-2 4,-9 2-4,-7 0-1,15 0 2,-7-3-5,0 3 11,2 0-6,-10 0 0,16 0-1,-9 0 1,4 0 0,-11 0 3,15 0-7,-9 2 7,2-2-5,1 1 4,-9-1-2,13-1-3,-6 1 3,-7 0-1,16 1-3,-11-1 3,-5 0 0,14 0 5,-14 0-2,13 0 0,-13 0-4,12 0 4,-5 0-3,-7 0 1,15 0-5,-8 0 5,-7 0 1,12 0 2,-12 0-6,12 0 3,-12 0-3,10 0 4,-5 2-2,-5-2 4,10 0 1,-10 0-2,0 0-3,13 0 17,-8 1-21,-5-1 1,9 1 1,-9-1 2,0 0-1,12 0 5,-12 0-4,0 0 1,9 1-3,-9-1 3,0 0-2,11 0 0,-11 0 4,9 2-3,-9-2 2,9 0-2,-9 0-2,11 2 4,-11-2-2,0 0 2,15-2-4,-15 2 5,11-2-5,-11 2 11,13 0-6,-8 2-3,-5-2 1,13-2 6,-13 2-10,11 0 5,-11 0-1,13-1-1,-13 1-1,13 1 3,-6-1 3,-7 0 0,13-2-1,-13 2-3,12 1 2,-6-1 6,-6 0 3,10 0 1,-10 0 0,14 0-4,-7 0 2,-7 0 0,11-1 0,-11 1 0,13 2-6,-13-2 3,12-2 0,-12 2 1,12 1 4,-12-1 0,8 0 0,-8 0 1,9 1-5,-9-1 0,6 2 4,-6-2 1,11 2-8,-11-2 8,7 2-1,-7-2-2,0 0 6,7 1-3,-7-1 0,0 0 1,0 0-4,0 0 6,12-1-2,-12 1-2,0 0 7,0 0-4,0 0 3,9 0 1,-9 0-5,0 0-2,0 0-1,0 0 0,7 1 0,-7-1 0,0 0 1,0 0-2,0 0-3,0 0 3,0 0-3,0 0 0,0 0-1,0 0-3,0 0-7,0 0-16,0 0-25,0 0-35,0 0-38,0 0-40,0 0-150,0 0-332,0 0 147</inkml:trace>
  <inkml:trace contextRef="#ctx0" brushRef="#br0" timeOffset="4890.625">3004 4535 36,'0'0'82,"5"-6"4,-5 6-6,0 0 2,0 0 8,0 0 0,0 0-7,0 0 0,0 0-4,0 0-3,0 0-6,2-6 1,-2 6-4,0 0-11,0 0-2,0 0 0,0 0-5,0 0 0,0 0-8,0 0-6,0 0-7,0 0 7,0 0-11,0 0 2,0 0-6,0 0 2,0 0-1,0 0 0,0 0 0,0 0 18,0 0 6,0 0 1,14 15-9,-9-12-6,-2 1 1,5 4 1,-3-3-1,2 4-3,0-2 1,2 3-3,0-3-4,0 2-1,-2 2 0,1 0 2,0-1-3,3 1-2,-3 1 3,2 1-5,2-2 3,-2 1 1,0 2-4,3-3 1,-5-2-7,4 3 1,-5-3 1,2 0-3,0 2 1,-1-2-4,3-1 5,-2-1-8,1 2 6,-5-1-2,3 1 1,-1-2-4,-1-3 1,1 4-5,-2-2 3,0-2-3,1 3 5,-3-2-2,4 1 0,0 1-3,-2 0 3,1-2-4,-3 0 3,1 0-3,0-1 2,0 1-1,0 2 3,0-2-6,-4-5 0,5 5 7,-5-5-3,5 7 3,-5-7-6,0 0-4,4 5 2,-4-5-9,5 3-5,-5-3-8,0 0-15,0 0-11,0 0-23,0 0-17,0 0-24,0 0-32,0 0-27,0 0-104,0 0-300,0 0 133</inkml:trace>
  <inkml:trace contextRef="#ctx0" brushRef="#br0" timeOffset="6046.875">3100 4385 28,'0'0'46,"0"0"10,-2-9-3,2 9-3,0 0-2,0 0 8,0 0-13,0-12 2,0 12-10,3-5-2,-3 5-3,0 0-9,2-10 7,-2 10-1,3-7-3,-3 7-6,3-8 2,-3 8-10,6-6 10,-6 6-9,4-7 3,-4 7-8,6-5 5,-6 5 3,7-5-4,-4 0 10,-3 5-12,9-6-5,-9 6 6,7-4 1,-7 4 6,0 0-3,7-1-5,-7 1 4,0 0 24,0 0-16,16 4 11,-16-4-2,5 2 1,-5-2-4,6 7-7,-6-7-5,7 5-2,-4-1 7,-3-4-8,6 8-3,-6-8 5,4 8 1,-2-3 0,-2-5 0,4 8-12,-4-8 10,2 8-10,-2-8 7,3 5-7,-3-5 0,0 0 6,4 8-2,-4-8 2,1 6-1,-1-6-1,0 0 7,0 0-1,-1 9 2,1-9 2,0 0-1,0 0 3,0 0-16,-2 11 12,2-11-3,-5 5 1,5-5-3,-5 2 4,5-2 0,-7 6 3,7-6-8,-4 5 13,4-5-9,-5 3 11,5-3-14,-6 7-7,6-7 0,-5 4 9,5-4-2,-5 7-5,5-7 13,-5 8 1,3-3-5,2-5 1,-6 6 1,5 1-2,1-7 6,0 8-7,0-8 3,-4 9-5,4-9 2,-4 9-2,2-4 3,2-5-3,-3 10-2,3-10 1,-1 10-1,1-10 1,-1 8-3,1-8 2,0 8 2,0-8-6,0 0 0,1 13 1,-1-13-5,0 5 5,0-5-4,0 0 4,0 0-5,-1 10 5,1-10-5,0 0 3,0 0-3,-3 5 2,3-5 3,0 0-3,0 0 0,0 0 1,0 0-3,0 0 3,0 0 7,0 0-7,0 0 0,0 0-2,0 0 1,0 0-3,0 0 3,0 0 1,0 0-3,0 0 0,0 0-2,0 0 4,17-15-12,-17 15 7,5-5 3,-5 5-1,9-4 1,-9 4 2,8-2-8,-8 2 3,9 0 6,-9 0-4,9 0 3,-9 0-4,10 2-1,-10-2 2,10 1 3,-4 2-5,-6-3 3,12 1-1,-12-1 3,10 2-2,-4-2 3,-6 0-2,9 1-1,-9-1 3,7 2-4,-7-2 3,0 0 2,9 1 0,-9-1 1,0 0-2,0 0-4,6 1-2,-6-1-18,0 0-6,0 0-17,0 0-33,0 0-21,7-8-12,-7 8-22,0 0-88,0-11-238,0 11 106</inkml:trace>
  <inkml:trace contextRef="#ctx0" brushRef="#br0" timeOffset="6773.4374">3308 4303 74,'0'0'94,"0"14"-1,0-14-10,1 13 3,-1-8-10,3 2-4,-3-7-6,1 10 2,-1-3-15,0-7 0,1 8-2,-1-8-9,-1 9 17,1-9-21,0 0 2,3 10-6,-3-10-3,0 0 7,1 7 4,-1-7-25,0 0 0,0 0 3,0 0-6,0 0-1,4 5 2,-4-5-5,0 0 0,0 0-4,0 0 2,0 0-5,0 0 7,0 0 5,0 0-7,11-14-7,-11 14-4,5-5-8,-5 5 19,5-5-6,-1 2-7,-4 3 11,7-4-4,-7 4 0,8-4 5,-8 4-8,8-4-1,-8 4 4,9 0 1,-9 0-5,13 2 5,-13-2 2,10 3 1,-5 0-3,-5-3 1,12 4 6,-7 0-10,0-2 10,-5-2-3,9 9 1,-4-4 6,0-1 8,0 1-4,-1 2 1,-1-3 4,0 2 8,0 1-6,-3-7 14,3 10-13,-3-3-1,0-7 10,0 10 3,0-10 4,-3 12 4,2-7-1,1-5-6,-5 10-3,1-6 2,4-4-5,-7 6-4,1-2-2,6-4-4,-8 7 2,3-4-2,5-3-4,-9 3-1,9-3-2,-10 4 2,6-3-4,4-1-3,0 0 3,-9 6-6,9-6-3,-6 1 0,6-1-3,0 0-4,-9 1-6,9-1-5,0 0-11,0 0-10,0 0-11,0 0-20,0 0-23,0 0-21,0 0-14,-12-4-20,12 4-128,0 0-292,0 0 129</inkml:trace>
  <inkml:trace contextRef="#ctx0" brushRef="#br0" timeOffset="7304.6875">3350 4262 65,'0'0'89,"0"0"7,0 0 13,0 0-1,18 1-6,-18-1-1,0 0-17,13 0 21,-13 0-5,11-1 3,-11 1-1,14-1-5,-2 0-6,-2 1 1,-2-3-3,-1 2 16,5 0-4,-2-1-7,3-1-3,-3 2-2,0 0-7,2-2-10,-2 1-6,-2 1-10,-1 0-3,-7 1-5,14-3-6,-7 3-2,-7 0-6,10 0-4,-10 0-6,10-3 3,-10 3-11,8-1-15,-8 1-13,0 0-28,0 0-24,9-2-26,-9 2-36,0 0-35,0 0-37,0 0-122,0 0-344,0 0 152</inkml:trace>
  <inkml:trace contextRef="#ctx0" brushRef="#br0" timeOffset="8375">4412 4445 1,'0'0'96,"0"0"-5,-9-2-4,9 2 1,0 0-1,0 0-3,0 0-6,0 0 0,0 0-8,0 0-8,-8-2-5,8 2-9,0 0-1,0 0 2,0 0 6,0 0 0,0 0 1,0 0-9,11 18 6,-8-11 12,3-2 11,1 2-7,-1 2-4,2 1-1,0 0-5,2 4-1,0-1-1,1-2-3,-1 4 2,1-2-6,2-2-2,-2 4 1,2-3 7,-1-1-7,-1 4-5,3-5-4,-1 3-1,-1-2-6,2 0 0,-5-2-4,0-2-5,1 1 0,0 1-2,-2-3-2,0 1-1,0-1-3,0-2-1,-3 0-1,0 0 0,3 0-2,-2 0-2,-2 0 0,2-1 2,-6-3-2,8 5 4,-8-5 0,8 5 0,-8-5-1,5 4 0,-5-4-2,0 0 2,5 3-4,-5-3 0,4 4 0,-4-4 2,0 0-5,0 0 0,0 0 0,0 0-3,0 0-2,4 5-7,-4-5-14,0 0-21,0 0-19,0 0-30,0 0-43,0 0-32,0 0-41,0 0-134,0 0-367,0 0 163</inkml:trace>
  <inkml:trace contextRef="#ctx0" brushRef="#br0" timeOffset="9539.0625">4680 4282 10,'0'0'101,"0"0"-4,0-10 7,0 10-10,0 0 6,0 0 4,0 0 3,0 0-11,0 0 4,0-9-12,0 9-3,0 0-4,0 0-2,0 0-1,0 0-2,0 0 4,0 0-6,-4 29 0,2-22-4,2 3-6,-3-2-5,3 0-10,-2-1 1,-1 0-2,2 4-1,-2-4-3,-2 2-3,3-2-6,-1-1-3,2 1-2,1-7-6,-4 10 1,4-10-3,-3 9-1,3-9-1,-1 5-4,1-5-2,0 0-3,0 0-2,0 0 1,-1 10 0,1-10 0,0 0-3,0 0 3,0 0-3,10 1 1,-10-1-4,0 0 0,13-4 2,-13 4-3,9-3 1,-9 3-2,10-1 3,-10 1-2,10-3-5,-10 3 6,10 0 5,-10 0-8,9-3 0,-9 3-4,12-1-13,-12 1-9,8 0-11,-8 0-15,0 0-20,0 0-10,11 0-30,-11 0-13,0 0-13,0 0-9,11 0-20,-11 0-84,0 0-270,0 0 119</inkml:trace>
  <inkml:trace contextRef="#ctx0" brushRef="#br0" timeOffset="9867.1875">4772 4322 47,'0'0'113,"0"0"-13,0 0-9,0 0 1,0 0 3,0 0-4,0 0 1,0 0 4,0 0-4,-7 20 0,7-20 7,1 14-3,-2-4-1,1 0-15,1 0 6,0-1-5,-2 3-3,2-2-5,-1 1-7,1-1-5,-1 1-2,0 1-8,0-6-3,2 5 1,-2-11-8,-3 14-3,3-9-5,0-5-4,0 12-2,0-12 2,-1 8-7,1-8-9,1 8-9,-1-8-14,0 9-21,0-9-25,0 0-24,0 0-31,-2 7-33,2-7-27,0 0-105,0 0-299,0 0 132</inkml:trace>
  <inkml:trace contextRef="#ctx0" brushRef="#br0" timeOffset="12359.3749">6252 5876 17,'0'0'114,"6"-5"-11,-6 5-5,7-5-13,-1 0 12,-1 1-17,-1-1-9,1 0-8,-1-2 1,2 0-16,1-1 2,-2 0-3,0 0-10,1 0-1,0 1-1,-3-3-1,4 1-10,-4 1 6,0 1-6,2-3-2,-2 3 4,-1 0-12,1 0 5,-2 0-7,-1 7-3,3-13 7,-1 8-4,-2 5 13,4-11 1,-4 11 4,0 0-8,0-8 7,0 8-5,0 0 3,3-7 0,-3 7 1,0 0-10,0 0 1,0 0-5,0 0 3,0 0-7,0 0 3,0 0-3,0 0 4,0 0 1,-9 26 5,6-17-2,2 2 3,0 0-3,-2 2 7,2 1 0,1 3 3,-3 0 0,5 0 2,-4 0 0,0-1-3,0 1 3,1-2-4,1 1-4,-3 0 0,3-3 1,0-2-2,2 1-4,-1 5 0,-1-8-1,1 1-1,-2 0-3,1 0 2,1-1-4,-1-1-3,2-3 5,-2-5-3,1 12-6,-1-12-1,1 7-2,-1-7-3,2 7-5,-2-7-12,0 0-15,0 0-17,0 0-39,0 0-21,0 0-32,0 0-146,0 0-314,0 0 139</inkml:trace>
  <inkml:trace contextRef="#ctx0" brushRef="#br0" timeOffset="12835.9375">6459 5799 87,'1'9'126,"-2"1"4,3 0-9,-2 1-5,0 1-7,2 0-4,0-1 17,1 1-9,1 0-8,-3 0-9,2-2-3,1-1-4,-1 2-2,1-5-5,-1 3-6,2-1-6,0-3-4,1 2-8,-6-7-5,14 8-2,-5-2-5,0-3-6,-9-3-3,14 3-4,-4-3-2,-10 0-5,0 0 0,23-6-5,-15 2 2,3-1-6,-3 0 3,-1-2 0,2 0-4,-1 0-2,-4 2 0,4-5-3,-3-1 1,-2 0 1,-2 0 17,0-2 4,-1-3 0,-2 5-1,-1-5-4,-3-1-2,4 5-3,-1 0-4,-4-3 0,-2-2-2,4 5 3,-1 2-6,1-1 2,-4 2-8,1 0 5,-1 2-7,0 2-6,-1 0-4,1 3-7,0 1-20,9 1-7,-18 1-10,12 1-12,-2 3-16,-2 2-17,1 1-31,3 1-20,-2-1-30,0 2-150,2 1-350,-2 0 156</inkml:trace>
  <inkml:trace contextRef="#ctx0" brushRef="#br0" timeOffset="13343.75">6752 5774 51,'0'10'150,"3"0"1,-3 1-10,2 0-8,0-2-9,1 4-4,-1-4-5,2 0 0,0 2-5,0-2-6,1 0-7,1 0-2,-1-1-16,1 0-8,-1-3-1,0 0-7,5 0 3,-5-1-6,2 1-1,-1-5-1,2 3-4,0-3-5,-8 0-6,16-3-4,-7 1-1,0-3-1,1 1-7,-1-2 2,1 0 0,-2-2-5,0-1 5,-1 0 0,2-2 3,-3 0-2,0 0 4,-1 1 4,0-7 2,-3 8 11,0-8 11,-1 4 2,-4-3 0,2 1 4,-5-1-4,2-1 3,-1 6 4,-3 1-3,0 1-1,-2 1-5,0-1-9,0 4-2,-2 1-8,-1-1-5,-1 0-8,3 5-20,-1 0-14,-3 3-25,2 1-24,-5 0-24,6 2-29,0 0-41,-1 4-38,2-2-47,1 1-52,-3 4-146,1-1-462,0 1 204</inkml:trace>
  <inkml:trace contextRef="#ctx0" brushRef="#br0" timeOffset="17695.3124">5876 4974 2,'0'0'74,"-5"-12"-6,5 12-8,0 0-1,0 0-1,-4-6-9,4 6 0,0 0-3,0 0 3,-1-10-4,1 10-5,0 0-4,0 0 1,0-11-9,0 11 4,0 0 1,1-7-2,-1 7-22,0 0 12,0 0-2,3-7-1,-3 7-6,0 0 4,5-8-5,-5 8 4,5-7-1,-5 7-5,5-5-1,-5 5 7,7-2-7,-7 2 9,7 0-14,-7 0-3,10-3 7,-10 3 3,0 0 12,13 3 1,-8 1 18,-5-4-13,10 6 4,-6-2-7,1-1-5,-2 2 6,2-1 6,-1 1-4,0 0 7,0 2 1,1-3-7,-1 2 6,-4-6 3,3 10-2,-1-3-1,-2-7 2,5 10-3,-4-3-4,-1-2 1,0-5-1,1 13-7,-1-13 2,-1 9-2,1-9-3,-2 10 0,2-10-1,-2 9-2,0-2 0,2-7-3,-4 7-1,0-3 2,4-4-1,-6 8-2,-1-5-5,7-3 0,-9 6 2,5-3-1,4-3-3,-9 5-4,3-1 7,6-4 0,-10 4-6,5-2 5,0 2-10,5-4 8,-12 7-1,5-4-5,1-1 8,6-2 0,-9 5-3,3-2-4,1 0 6,1 3-4,4-6-1,-9 7 4,5-3-2,2 2 1,-1 0 9,3-6 3,-6 12 1,2-7-6,2 2 5,0 0-7,2-7 0,-4 12 4,3-6 0,0 0 4,1-6 2,0 10-5,0-10 1,-1 11-5,1-11 4,-6 8-1,6-8-2,-1 8-1,1-8 1,0 0-2,0 0-1,0 9 0,0-9 2,0 0-1,0 0-1,0 0-1,0 0-1,0 9-2,0-9 0,0 0-2,0 0 0,0 0 3,0 0-5,0 0 3,0 0 0,0 0-1,0 0-1,0 0 0,0 0-2,0 0 4,0 0-1,19-14 1,-13 11-1,-6 3-3,10-6 3,-8 1-2,-2 5 0,11-5 1,-6 3-2,-5 2 1,10-3-2,-10 3 3,6-5 1,-6 5-6,8-3 7,-8 3-2,9-1-3,-9 1 5,10 0-4,-10 0 0,0 0-2,14 0 5,-14 0-4,11 2 5,-11-2 1,9 2-1,-9-2-5,7 1 4,-7-1-1,8 2 2,-8-2-6,0 0 4,0 0 2,10 0-4,-10 0 1,0 0 2,0 0-7,0 0-3,0 0-23,9 0-22,-9 0-31,0 0-33,0 0-27,0 0-22,6-6-133,-6 6-321,0 0 142</inkml:trace>
  <inkml:trace contextRef="#ctx0" brushRef="#br0" timeOffset="18468.75">6151 4871 42,'0'0'88,"0"0"1,0 0 1,0 0 0,0 0-1,5 16 4,-4-8 4,1-3-1,-2-5-5,5 16-2,-5-7-7,0 1-1,0 0-6,0 1-4,0-1-7,-2 0-6,2 2-5,-1-4-9,-1 3 4,0-1-4,1 0-3,-2-3-3,3-7-3,-1 12-3,-1-7-5,2-5 1,-2 10-6,2-10-1,-3 5-2,3-5 3,0 0-6,0 0 2,0 0-7,0 0 2,3 9-7,-3-9 2,0 0 7,0 0-9,0 0-6,0 0 6,0 0-5,0 0 4,0 0-3,0 0 0,13-17-8,-13 17 6,4-8 3,0 4-3,-4 4-6,6-5 3,-6 5 1,8-7 2,-4 2 1,-4 5 0,7-5 0,-7 5 2,6-4 0,-6 4-1,7-4-3,-7 4 3,9-3-3,-9 3 0,0 0-1,12 4 2,-7-1-6,1 1 10,-2 1-5,0 0 5,2 2 0,-1 2-1,-1-3 2,4 1-1,-4 3 1,-1-3 0,1 0-6,-1-2 2,2 3 3,-2-2-5,-2-1-4,-1-5 5,2 10 6,-2-10 2,3 10 3,-3-10 6,0 10 6,0-10-4,-3 8 8,3-8 3,-3 9 4,3-9-6,-7 7 0,2-5 4,5-2-5,-10 5 0,2-3 8,2-1-6,6-1 1,-14 0-10,6 2 8,8-2-8,-18 0 0,12 1-5,6-1 0,-16 1-4,9-1 1,7 0 2,-13-1-3,13 1-5,-10 0 3,10 0-4,-9-1 1,9 1-1,0 0 1,0 0-2,0 0 1,-12 0-2,12 0-2,0 0 1,0 0 3,-9-2-5,9 2-2,0 0-2,0 0 1,0 0-7,0 0-11,0 0-19,0 0-2,0 0-23,0 0-25,0 0-13,0 0-34,0 0-15,0 0-22,0 0-123,0 0-321,0 0 142</inkml:trace>
  <inkml:trace contextRef="#ctx0" brushRef="#br0" timeOffset="18960.9375">6197 4860 90,'0'0'100,"0"0"-15,0 0 14,0 0-7,0 0 4,0 0-1,0 0 11,0 0 6,0 0-7,0 0 12,22 7-11,-22-7-6,13 3-10,-6-3-10,-7 0-2,14 0-5,-6 1-9,3 0-4,-11-1-5,16-1-6,-9 1-3,2 1-7,-9-1 0,13-1-8,-6 0-4,-7 1-3,11-3-4,-11 3 3,10 0-4,-10 0-21,0 0-19,9-1-41,-9 1-31,9-1-38,-9 1-19,0 0-128,0 0-299,0 0 133</inkml:trace>
  <inkml:trace contextRef="#ctx0" brushRef="#br0" timeOffset="19429.6875">6573 4989 87,'0'0'143,"0"0"-11,0 0-7,0 0-8,0 0-4,0 0-15,0 0-7,0 0-4,0 0 7,0 0 4,0 0-5,0 0-9,0 0 4,24-4-6,-10 1 13,-4-1-8,1 3-11,0 1-7,1-1-5,-2-1-4,1-1-9,-3 3-2,0 0-9,0-3 1,3 2-5,-4 0-6,-7 1-5,13-2 0,-13 2-4,9-2 0,-9 2-6,8 0 3,-8 0-4,0 0 1,0 0-15,10-2-16,-10 2-29,0 0-23,0 0-31,0 0-27,6-1-27,-6 1-21,0 0-111,0 0-307,0 0 137</inkml:trace>
  <inkml:trace contextRef="#ctx0" brushRef="#br0" timeOffset="20226.5625">6907 4999 65,'0'0'118,"0"0"-1,0 0-12,0 0-8,0 0-4,0 0-7,0 0-4,0 0-9,20-18-3,-15 12 0,2-1-16,0-1-7,0 0 5,1-1-3,1 1-7,-1 1-8,-2-4-6,2 2 4,-1 0-9,-2 0-3,1 1 3,0 0-5,-2 1-5,0 2 2,1-1 0,-3 0 11,-2 6-12,4-9-3,-4 9 2,4-9-5,-4 9 2,1-6 7,-1 6 1,0 0 2,2-7 0,-2 7-3,0 0 4,0 0-2,0 0-2,0 0 3,0 0-6,0 0 1,0 0 6,0 0-1,0 0 1,0 0-6,0 0 5,-8 27 17,7-18 8,1-3-3,0 4 5,-2 1-4,2 1 0,0 0 9,0 0 4,3 5 7,-3-5 2,2 1-3,0 2-4,0 1-3,-2-4-2,3-2-1,-1 1-5,1 1-2,1-2 0,-3 0-8,3 1-6,0-3-1,-3 1-4,0-3 1,1 1-5,-1 0-4,-1-7 1,4 10-1,-4-5-4,0-5-1,4 7-2,-4-7-1,2 6 2,-2-6-2,0 0-4,3 6 1,-3-6 0,0 0 1,0 0-3,0 0-2,2 5 1,-2-5 1,0 0-6,0 0-6,0 0-8,0 0-11,0 0-17,0 0-16,0 0-26,0 0-30,0 0-32,0 0-42,0 0-209,0 0-430,0 0 190</inkml:trace>
  <inkml:trace contextRef="#ctx0" brushRef="#br0" timeOffset="21187.5">7255 4832 25,'0'0'67,"0"0"-1,0 0-3,1-11 0,-1 11-6,0 0 0,0 0-8,4-9-9,-4 9-1,4-3-2,-4 3 1,5-3-17,-5 3 4,0 0-8,9-4 4,-9 4-2,8-1-2,-8 1-1,0 0-3,10 4 5,-10-4-1,7 2-1,-7-2-1,8 5 1,-4 0 2,0-1-1,0 0 6,-4-4-10,6 11 4,-1-6-1,-2 0-1,-3-5 4,4 12 9,-2-5-1,-1-1 3,-1-6 8,3 11 6,-2-5-5,1 1 12,-2-7-8,-2 10-3,4-2-5,-2-8 6,-3 9 0,3-9 5,-1 11-2,-2-6 2,3-5 0,-4 9 1,2-4 1,-2 0-3,4-5 0,-6 9-3,3-4 6,3-5 0,-5 6-1,1-1 0,4-5 0,-8 7 0,4-2 1,1 1 1,-2-1-1,5-5 0,-7 8-4,3-1 6,2-3 5,-3 1-8,1 2 6,-1 2-14,1-4 3,1 0-2,1 3-3,-2-4-2,0 4 2,2-3 0,0 3-5,2-8 7,-5 11-8,5-6-6,0-5-1,-3 10-2,0-5-1,3-5-1,0 0-5,-3 10 6,3-10-6,-1 7-1,1-7 1,0 0-2,-1 7-1,1-7-5,0 0-1,0 0 0,0 0 0,0 0 2,-1 9-3,1-9 2,0 0-2,0 0-4,0 0 0,0 0-2,0 0 2,0 0 2,0 0 0,0 0-3,0 0 6,0 0 3,0 0-10,0 0-1,0 0-1,0 0-2,17-14 2,-17 14 1,7-4-1,-3-1-1,-4 5 7,7-4-13,-7 4 3,8-4-3,-8 4 6,9-5-7,-9 5 14,6-2-4,-6 2-7,8-2 0,-8 2 1,0 0 0,13 2 0,-13-2 2,7 3-2,-7-3 2,7 4 0,-3 0-1,-4-4 2,7 6 1,-7-6 1,9 5-4,-9-5 8,7 5-7,-7-5 4,6 3-2,-6-3-1,6 2 3,-6-2 1,0 0 0,9 2 2,-9-2 0,0 0-5,0 0 2,0 0 1,12-4 0,-12 4-1,5-3 0,-5 3 0,6-6 1,-6 6 1,4-9-3,0 6 3,-4 3-7,4-11-11,-2 8-5,-2 3-5,3-9-8,-3 9-5,3-8-20,-3 8-16,1-8-21,-1 8-22,0 0-27,0-11-29,0 11-19,1-7-148,-1 7-371,0 0 164</inkml:trace>
  <inkml:trace contextRef="#ctx0" brushRef="#br0" timeOffset="21937.5">8051 5221 132,'0'0'131,"0"0"2,0 0-16,0 0 3,0 0-12,0 0-5,0 0-11,0 0-6,0 0-5,0 0-5,0 0-9,0 0 3,0 0-7,0 0 3,0 0-2,0 0 1,0 0-4,3 17 1,-3-17-2,16-1-4,-8-1 5,5 2-6,-2-1-6,2-1-5,2-1-2,-2 2-5,1-2 4,-2 3-14,2-3 0,-4 2-5,2-2-3,-5 2-24,-7 1-25,15-1-24,-15 1-38,9-3-30,-9 3-22,9 0-32,-9 0-93,0 0-292,0 0 129</inkml:trace>
  <inkml:trace contextRef="#ctx0" brushRef="#br0" timeOffset="22210.9375">7990 5449 54,'5'0'148,"-5"0"-13,14-1 6,-14 1-3,18-3-4,-7 1-6,2 0-10,1 2-16,-2-2-7,-1 1-8,2 1-7,-1 0-5,0-3-21,-2 1 2,-10 2-4,20-4-5,-20 4-4,12 0-9,-12 0-19,12 2-46,-12-2-44,0 0-31,17-2-36,-17 2-89,0 0-250,0 0 112</inkml:trace>
  <inkml:trace contextRef="#ctx0" brushRef="#br0" timeOffset="31238.2812">7994 5259 48,'0'0'70,"0"0"2,0 0-4,0 0-6,0 0 0,0 0-5,0 0 2,0 0-10,0 0-7,0 0 5,0 0-12,0 0 3,0 0 10,0 0-11,0 0-4,0 0 4,0 0-8,0 0 0,0 0-2,0 0 12,0 0-12,0 0 0,0 0 0,0 0 2,0 0-3,0 0 0,0 0 0,0 0-5,0 0-1,0 0-2,0 0 0,0 0-1,0 0-7,0 0 5,0 0-6,-17-3 0,17 3-2,0 0 5,-11 3-2,11-3-9,-9 1-2,9-1 6,0 0-3,-12 2 2,12-2-12,-9 0 18,9 0-19,0 0 8,-13 2-4,13-2 5,-9 0-2,9 0-1,-11 2 2,11-2 1,0 0 0,-9 2 0,9-2-5,0 0 4,0 0-1,0 0-7,-10-2 10,10 2 0,0 0 2,0 0-5,0 0 2,0 0-3,0 0 1,0 0 2,0 0-2,0 0 3,0 0 0,0 0 8,0 0-2,0 0 11,0 0-5,0 0 13,0 0-7,0 0 1,0 0-3,0 0-1,26-6 0,-26 6 7,13 0-7,-6-1-5,-7 1 4,15-2-5,-7-1-4,1 3 3,-1-2 1,3-1-3,-1 0 5,1 2-7,-2-2 7,2 0-7,-2 1-2,-2 0-9,0 0-4,-7 2-12,15-3-15,-10 2-5,2-3-14,-7 4-26,10-3-11,-10 3-14,6-2-88,-6 2-210,0 0 94</inkml:trace>
  <inkml:trace contextRef="#ctx0" brushRef="#br0" timeOffset="32215.8203">7907 5463 2,'0'0'72,"0"0"0,-5-5-3,5 5 1,0 0-4,0 0-4,0 0 7,0 0-5,0 0 1,0 0-4,0 0-9,0 0 4,0 0-3,0 0-7,0 0 4,0 0-2,0 0 0,0 0-7,0 0-1,0 0 1,0 0-6,0 0 4,0 0-5,0 0 0,0 0 5,0 0-4,0 0-2,0 0 0,0 0-7,0 0-1,0 0 0,0 0 4,0 0-7,0 0 0,0 0 6,0 0-3,0 0 3,0 0-4,0 0 2,19-5 2,-14 2-2,3 1-2,-1-2-3,2 1 1,1 1 1,2 1 1,-1-1 6,0-3-15,1 2 0,0 1-6,-2 0 4,2-1-1,-3 1 0,0 0-5,-2 1 2,-7 1 1,13-4-3,-7 4 2,-6 0-3,9-2-5,-9 2 5,8-1-10,-8 1-3,0 0-10,0 0-12,0 0-17,9 0-13,-9 0-29,0 0-13,0 0-21,0 0-22,0 0-94,0 0-256,0 0 114</inkml:trace>
  <inkml:trace contextRef="#ctx0" brushRef="#br0" timeOffset="34633.789">8429 5101 33,'0'0'102,"0"0"-8,0 0-3,0 0-6,0 0 0,0 0-1,0 0-2,0 0-4,0 0 5,0 0-2,0 0 5,0 0-3,0 0-1,0 0 0,0 0 4,0 0-3,0 0-2,0 0-6,0 0-11,0 0-6,0 0 1,0 0-6,0 0-4,13-18-2,-9 13-4,2-2-3,-1 2-5,2-3 1,1 0-5,-2 0-7,-1 0-2,3 1 1,-2-3-1,-1 4-5,-1-1-3,1-1-1,3 1-2,-2 0 0,-3 1-19,1 1 1,-2 0 0,-2 5 0,5-11 4,-2 6-3,-3 5 0,1-8 4,-1 8-1,0 0-3,5-7 0,-5 7 2,0 0 2,0 0-3,0 0 5,1-7-1,-1 7-4,0 0-4,0 0 5,0 0-3,0 0 1,0 0 5,0 0-9,0 0 0,0 0 3,0 0 0,0 0 0,-14 17 0,12-12 7,-1 2-4,1 2 4,-1-1-4,1 3 5,-1-1 9,2 3-2,-4-1 0,2 2 4,1 3-1,-2-5 2,4 4-6,-3-3 4,3-1 0,-2 0 3,0 0-4,1-1 1,1 2 0,0-2 1,0 0-2,0-1 3,-1 0-6,-1-3 1,4 1 6,-2-8-8,1 14 5,-1-9-6,0-5-2,1 10 7,-1-10-5,2 9-1,-2-9-3,1 7 5,-1-7 0,0 0-3,0 0 3,0 10-2,0-10-3,0 0-3,0 0-8,0 0-6,0 0-9,0 0-10,0 0-10,0 0-15,0 0-22,0 0-26,0 0-28,0 0-24,0 0-118,0 0-299,0 0 133</inkml:trace>
  <inkml:trace contextRef="#ctx0" brushRef="#br0" timeOffset="35623.0468">8693 5004 8,'0'0'85,"0"0"3,-3-9-10,3 9-2,0 0-14,0 0 3,0 0-4,4-13-9,-4 13-5,4-6 8,-4 6-3,0 0-8,3-8-13,-3 8 1,4-7 0,-4 7-5,5-5 8,-1 1-11,-4 4 16,8-5-11,-8 5 4,13 0-6,-13 0 5,10 2 1,-10-2-2,8 6-3,-4-2 5,0 1-15,0 2-1,0-1 7,0 3 1,0 0-7,-3 0 8,1 0-2,-1 1 2,0-1 0,-2 3-4,1-2 4,-4 2-9,1-3 6,0 3-2,-3-2-8,2-1 3,-2 1 1,1-2-6,0-1 4,1 0-5,0-4 5,0 4-3,4-7 4,-5 7-5,5-7 0,-5 5-5,5-5 9,0 0-5,-4 5 3,4-5-9,0 0 5,0 0-5,0 0-2,0 0-4,0 0 0,0 0-3,0 0-3,0 0-2,0 0 4,13-17-10,-13 17-6,8-7 5,-6 2 7,-2 5-1,9-7-8,-1 5 8,-8 2 0,10-4 0,-5 2 2,-5 2-4,12 0 5,-12 0-2,11 2 1,-11-2 1,12 4-3,-7 1 2,1-1-4,-1 1 4,1-1 3,-3 1-1,3 3 7,-3 1 0,0-2 10,2 1 7,-3-1 0,-2-1 11,3 3-7,-3-2 1,0 2 6,0-9 11,-3 12 3,2-5 6,1-7 1,-6 10 4,2-7 6,-1 4-2,0-5-2,-2 3 2,7-5-4,-13 3-3,3-1-6,0 0-4,0-1-7,0-1 0,10 0-5,-15 0-3,7 0 1,-2-3-3,10 3-6,-16 0 0,10-2 2,6 2-4,-9-1 1,9 1-2,0 0-1,-13 0 2,13 0-5,0 0 4,-9-1-7,9 1-1,0 0-12,0 0-11,0 0-22,0 0-15,-10 0-21,10 0-16,0 0-36,0 0-18,0 0-17,0 0-22,0 0-101,0 0-309,0 0 136</inkml:trace>
  <inkml:trace contextRef="#ctx0" brushRef="#br0" timeOffset="36512.6952">8376 5414 34,'0'0'117,"0"0"-8,0 0 7,0 0-5,0 0 1,0 0 1,0 0-3,0 0 5,-4-5-8,4 5-5,0 0-7,0 0-5,0 0-10,0 0 1,0 0-5,0 0-4,0 0-10,0 0-5,0 0-1,0 0-9,0 0 3,0 0-11,0 0-1,0 0 1,0 0-1,0 0-5,0 0-4,0 0-3,0 0 2,0 0-4,0 0 0,27 5 7,-27-5-3,12 0 1,-1 2 3,1-1 0,1-1-1,5-1 5,2-1-7,0-1-1,7 2-1,1 0 1,0-1-2,1-1-3,1-1-3,-1 0 7,0 0-1,-1-1-6,2 0-3,-10 1-3,9-1-1,-3 0-1,-5 3 4,-2-1-4,0 1-7,-1 0 9,-5 1 1,1-1-8,-3 1-4,0 0 1,-3-2-1,-8 3 3,12 0-5,-6-1 0,-6 1-1,9-1 0,-9 1 4,9-3-1,-9 3 0,0 0 0,0 0 0,10 0 1,-10 0-2,0 0 3,0 0-4,0 0 5,0 0-7,0 0 2,0 0-1,0 0 0,7-1-2,-7 1 1,0 0-16,0 0-8,0 0-14,0 0-14,0 0-18,0 0-18,0 0-31,0 0-26,0 0-32,0 0-179,0 0-386,0 0 170</inkml:trace>
  <inkml:trace contextRef="#ctx0" brushRef="#br0" timeOffset="37317.3828">8349 5738 106,'8'-7'113,"0"0"-2,0-1-11,1-1-4,0 2-9,1-3-9,-1 2-1,0-2-7,1 1-13,-2 0-6,0 0-8,-1 0 0,1 2-6,-3-2-6,-1 2 0,1 0 2,-1-1-7,-1 1 6,-1 2-7,-2 5 0,5-10-3,-5 10-9,1-9 17,-1 9-14,0 0-4,2-8 3,-2 8 3,0 0-4,-2-9-3,2 9 2,0 0-2,0 0-1,0 0 0,0 0 1,-2-8 3,2 8-1,0 0-1,0 0-6,0 0 7,0 0-4,0 0 4,0 0 5,0 0 3,0 0 5,0 0 9,-15 17 3,15-17 6,-3 10 1,3-3 6,-4 2 2,4 2-4,-1-1-2,0 1 3,-1-3 2,2 4-2,0 0 0,0 0 2,2-1-3,-2 1 0,-2 1 2,4-1 0,-1 1-2,-2-1-8,2-1 0,0 0-6,-2 0 2,1-1-4,0 0 0,1-2 4,0 0-13,-2 2-1,1-10 0,1 12-6,-1-7 2,0-5-5,-1 12-1,1-12-2,0 9 4,0-9-8,-1 6-2,1-6-7,0 0-11,1 10-9,-1-10-12,0 0-12,0 0-14,1 7-19,-1-7-19,0 0-22,0 0-25,0 0-32,0 0-35,0 0-106,0 0-345,0 0 152</inkml:trace>
  <inkml:trace contextRef="#ctx0" brushRef="#br0" timeOffset="37762.6952">8571 5701 47,'-1'10'141,"2"0"-11,-2 2-1,2-4-3,1 3-11,-2-2-10,2 2 0,2-4-5,-3 1-6,2-1-6,2 0-2,-3 0-7,2-2-1,0-1-3,-4-4-8,9 6-3,-4-4-4,-5-2-6,12 3-1,-12-3-8,14-6-6,-7 4 0,1-5-3,1 2-6,1-3 0,-2 2-1,1-2-3,0-1 0,-2-1-8,0 0 2,-1-1 0,-1 3-2,0-6-2,0 3-3,-2-1-2,0 0 4,-3 1-4,0 0-3,0-1 1,-2 1 2,1-1 1,-3 4 2,0 0 1,-1 0-1,1 3-4,-1 0 3,-2-2-3,0 4 0,-2 1-4,3-1-3,6 3-1,-16 0-12,6 2 1,0 1-5,0 0-10,0 2-6,-2 2-15,3-2-13,-1 4-11,1-1-23,0-1-21,0 3-17,3-2-24,-2 3-118,2-4-294,-1 3 131</inkml:trace>
  <inkml:trace contextRef="#ctx0" brushRef="#br0" timeOffset="38262.6952">8801 5622 102,'-2'10'148,"-2"0"-4,2 2 2,2 0-8,-1 0 1,1-1-5,0 1-6,0 1 0,1-3-6,-1 2-7,2-2-12,-1 1-2,2-1-6,-1 0-12,3 0-6,1-1 1,-1-1-6,1-1-5,-1-1-10,-1-2-3,2 0-5,-1-1 0,3-1-5,0 0-2,-8-2-10,14 2 4,-4-3-4,-2-2-5,1 1-2,1-1-2,0-4-3,-1 0-1,0 3 1,0-3-5,-1-2 0,-1 0 0,2 0-4,-4-2 1,-2 2-1,1-3-5,-1 0 4,0 2-1,0-5 2,-2 1 1,0-1 2,-1 3 0,-2-1 0,-1 3-3,-1-1 1,0 2 1,-2-1-2,0 2-3,-1-1 2,2 2-3,-3 0 6,2 4-9,-4 0 0,0 1-1,1 2 0,-1 0-7,2 2-5,-1-1-11,9-1-12,-15 4-9,8 2-15,-2-2-19,3 1-22,-3 2-28,1-1-21,2 3-28,1-4-30,-3 3-119,3 0-349,0 1 154</inkml:trace>
  <inkml:trace contextRef="#ctx0" brushRef="#br0" timeOffset="38778.3203">9273 5320 2,'0'0'136,"0"0"7,0 0-7,0 0-7,0 0-6,0 0-9,0 0-11,0 0-4,0 0-9,0 0-1,0 0-5,0 0 6,0 0-2,0 0 6,0 0-1,0 0-4,0 0 0,25 9-3,-16-9-7,3 3-4,-1-6-3,2 6-16,1-3 5,0 0-12,-1 0-12,2-3-13,-2 3-20,1 0-17,-2 0-16,-3 0-20,-2 0-24,2 0-30,-9 0-22,12 0-28,-12 0-15,9-1-103,-9 1-292,0 0 129</inkml:trace>
  <inkml:trace contextRef="#ctx0" brushRef="#br0" timeOffset="39051.7578">9263 5445 2,'0'0'179,"0"0"-14,19 3 6,-19-3-9,11 0 1,-4 0-1,-7 0-10,19-3-13,-10 3-8,2 0-11,-1-1-8,1 0-13,-1-1-9,0 2-7,0 0-9,0 0-8,-2 2-14,1-2-7,-9 0-19,14 1-4,-6-2-25,-8 1-22,13 1-26,-13-1-29,12 0-8,-12 0-35,11-1-15,-5-1-21,-6 2-99,10 0-280,-10 0 124</inkml:trace>
  <inkml:trace contextRef="#ctx0" brushRef="#br0" timeOffset="39911.1328">9736 5232 33,'0'0'121,"0"0"0,0 0-6,0 0-8,0 0-5,0 0-6,0 0-2,0 0-14,0 0 11,0 0-11,0 0 14,-5 25-5,4-18-5,-1 2-3,0-3 5,2-6-6,-1 16-8,0-6-1,1 0 3,0-2-4,0 1-2,0 1-7,-1-3-1,1-7 2,0 18-12,1-5-5,-1-4 3,2 1-8,0-2 3,0-1-7,-1 0-4,3 1-3,-3-1-5,3-2 6,-4-5 0,6 9-4,-3-6 8,3 0-6,-6-3-5,8 5-4,-8-5 1,9 4-6,-4-3 4,-5-1-1,11 0-4,-2 1 1,-9-1-3,10-2 0,-4-1 0,-6 3-4,13-6 4,-7 3-8,0-1 8,0-1-7,1 0 3,0 0-1,-2-3-3,2 1 2,-2 2 0,2-3-2,-2-2 1,0 2-3,1-2 0,-4 2 2,3-1 1,-2-1 6,2 1-8,-3-1 7,1 0-3,0 0-6,-2 1 10,1 1-3,1-1-4,-3 0-5,1 0 4,1 0 3,-2-1-2,-2 0 0,2 10 3,-1-14-2,1 14 0,-3-12 3,1 4-3,-1 2 2,1-1 10,-1-1-9,3 8 1,-9-9-2,5 4 2,-2 0-2,1 1-3,-2 0 1,0 1 1,7 3-4,-13-4 2,7 2 0,6 2-3,-14 1-1,6-2 2,-2 3-1,10-2 1,-14 4-5,5-2 3,0 3-5,0 0-1,2 1-7,1 0-1,-2 0-9,1 0-10,-1 0-2,3 2-8,-2-1-18,2-1-14,0 2-15,0-1-11,0 1-28,3-2-21,-1 2-20,0-2-167,0 5-367,0-1 163</inkml:trace>
  <inkml:trace contextRef="#ctx0" brushRef="#br0" timeOffset="40348.6328">9982 5441 113,'0'0'157,"0"0"4,5 12-3,-5-12-4,3 7-2,-2-1-5,-1-6-7,2 9-8,0-5-3,-2-4-8,1 13-3,-1-13-8,-3 13-10,1-5-7,1-1-12,-1 1-8,0 2-8,-1-1-8,-2 1-13,0-1-23,-1-1-27,-2 2-25,0-3-35,2 2-27,-2-2-36,1-1-37,-1 1-141,-1-2-330,1-1 146</inkml:trace>
  <inkml:trace contextRef="#ctx0" brushRef="#br0" timeOffset="41161.1328">10102 5367 67,'0'0'156,"0"0"1,0 0-12,0 0 3,0 0-11,0 0-2,15-12-7,-11 10 0,2-2-15,1-1-3,-2 0-12,3-2-6,-2 0-6,3-1-13,-3 2-8,4-1-2,-5 2-8,3-3-7,0 0-3,-3-1-6,3 1 2,-2-2-9,-1 3-9,1-2 3,-3 3-3,1 0-1,0-1-5,0 2 2,0 0-5,-1-2 1,-3 7-1,4-10 1,-4 10-5,2-10 1,-2 10 1,1-7-3,-1 7 2,0 0 0,1-10 3,-1 10-3,0 0-1,3-5 1,-3 5-3,0 0-3,0 0 3,0 0-1,0 0-5,0 0-2,0 0 0,0 0 1,0 0-2,0 0-2,0 0 3,0 0-2,0 0 0,0 0 1,0 0 1,0 0 7,0 0-1,-9 22 6,7-14 7,2-8-7,-2 17-1,-1-5 6,1 0 2,-1-3 4,2 5-2,0-3-2,0 5 6,-1-5 3,0 5-3,-1-4 6,2 0-1,1 4 4,-3-3-1,3 2 5,-1-1 2,0-2-6,-1-2-3,1 3-1,2-2-2,-2-3-2,0 2-4,-1-4 4,2-6-6,0 13-3,2-6-2,-2-7 3,0 9-4,0-9 0,0 8-2,0-8 0,1 6-6,-1-6 3,0 0-5,0 0 1,0 0 1,-1 11-7,1-11-6,0 0-1,0 0-4,0 0 3,0 7-6,0-7-1,0 0-1,0 0 2,0 0-6,0 0 1,0 0-8,0 9-4,0-9-9,0 0-7,0 0-12,0 0-18,0 0-18,0 0-21,-4 5-32,4-5-33,0 0-32,0 0-135,0 0-379,0 0 168</inkml:trace>
  <inkml:trace contextRef="#ctx0" brushRef="#br0" timeOffset="42176.7578">10462 5225 50,'0'0'138,"0"0"-10,0 0 3,0 0-10,0 0 0,0 0-4,-8-8-5,8 8-5,0 0-9,0 0-9,0-8-1,0 8-6,0 0 0,0 0-11,0 0-7,3-13 1,-3 13-12,5-7-2,-5 7-6,8-10 0,-4 8-6,1-3 3,1 0-7,1 1 0,-1 1-2,1-1-1,-1 2 0,3 0-7,-3-1 0,1 0-2,0 2 0,-7 1-2,14 1-7,-14-1 1,11 3-1,-6 0-2,-1 1-2,0 1 2,-1 1-1,0 0 9,-2 0 1,0 7 3,-2-2 0,0 2-1,-2-4 3,0 3-1,-1-2-1,-2 2 3,3 0-3,-3-4 1,3 2 1,-3-3 0,0 2 0,2-3 3,1-2 6,3-4 2,-7 7-4,4-4-1,3-3-4,-3 4 1,3-4-4,0 0-3,-8 5-1,8-5-2,0 0-4,0 0-1,0 0-5,0 0-3,0 0-5,0 0-4,0 0 0,0 0-5,0 0-6,-2-17-1,2 17-3,0 0 2,11-7-3,-11 7 0,9-4 3,-9 4 1,9-4-4,-4 2 7,-5 2-6,11-2 5,-11 2 2,9-3 1,-9 3-3,13 1 12,-13-1-13,10 2 4,-3 0 0,-2 1 1,-5-3-1,10 7 1,-3-2 4,-1 0-1,-2 2 1,1 0 4,1 3-4,-2-1-1,0-1 1,0 3 5,0-1 2,-2 0-1,1-1 3,-2-1 6,2 0 8,-2 1 4,-1 0 4,0 0-1,0-9 2,-1 14 8,-2-6 15,0-2 0,1 0 12,-3 0-1,-2 1 3,2-2 3,-4 0 0,4 0-2,-4 0 2,-1 0-1,0-3 3,-2 2-10,1-1-2,-1-3-7,3 3-4,-2-3-3,-1 1 2,3-1-6,-2 1-5,11-1 9,-15-1-2,8 0-28,7 1 10,-14-3-5,14 3 0,-11 0 5,11 0-4,-9-2-3,9 2 4,0 0-5,-8-3 0,8 3-4,0 0 0,0 0-3,-8-3-7,8 3-4,0 0-10,0 0-5,0 0-16,0 0-10,0 0-10,0 0-15,0 0-18,-6-4-19,6 4-25,0 0-25,0 0-33,0 0-34,0 0-23,0 0-33,0 0-146,0 0-458,0 0 203</inkml:trace>
  <inkml:trace contextRef="#ctx0" brushRef="#br0" timeOffset="55372.0703">20172 5399 3,'0'0'85,"0"0"17,0 0-11,0 0-12,-8-3 10,8 3-5,0 0-12,0 0 2,0 0 4,0 0-9,0 0 3,0 0-5,0 0-2,0 0-9,0 0-1,0 0-5,0 0-5,0 0 0,0 0-4,0 0 4,0 0 2,0 0 14,0 0 3,0 0-7,0 0-3,0 0 5,27 8 0,-17-8-3,2 2-1,1-2 0,1 0 1,6 3-5,-1-5 1,0-1-8,1 5-1,-1-2-7,-1 1-3,0-1-4,0-1-1,-5 2-6,0 1 1,-2-2-4,-1 2-2,-1-2-1,-1 1-8,-8-1-4,13 2-5,-7-2-3,-6 0-8,10 2-13,-10-2-6,0 0-8,9 2-9,-9-2-17,6 3-13,-6-3-24,0 0-30,0 0-9,0 0-20,0 0-102,0 0-285,0 0 127</inkml:trace>
  <inkml:trace contextRef="#ctx0" brushRef="#br0" timeOffset="55879.8828">20185 5574 85,'0'0'117,"0"0"-7,0 0-9,0 0-13,0 0-1,0 0-6,0 0 1,0 0 3,0 0-7,0 0-1,0 0 5,0 0-1,0 0 3,0 0 13,27 0-6,-17 0 0,4 0-2,3 3-7,-2-1-4,3-2-3,0 0-10,3 4-3,-5-2-7,2 1-5,-5-2 0,1 1-7,-1-2-2,0 3-2,-1-2 0,-3-1-7,2 3-3,-1-2-5,-4 0 0,-6-1-5,12 2 2,-12-2 14,10 0-7,-10 0 1,8 0-2,-8 0-3,0 0-4,10 0-1,-10 0-2,0 0-1,0 0-10,0 0-10,10-2-19,-10 2-19,0 0-24,0 0-41,0 0-42,0 0-35,5-4-163,-5 4-376,0 0 167</inkml:trace>
  <inkml:trace contextRef="#ctx0" brushRef="#br0" timeOffset="57684.5703">20941 5490 37,'0'0'64,"0"0"6,0 0-6,0 0-5,0 0-4,0 0 6,0 0-13,0 0 3,0 0-6,0 0 7,0 0-12,0 0-5,0 0 0,0 0-4,0 0-4,0 0-3,0 0-1,0 0-4,0 0 2,0 0 0,0 0 6,0 0-1,0 0 7,0 0-10,0 0 2,0 0-3,0 0-1,31 1 1,-23-1-11,4 0 6,-1 1-4,1-1 5,0 0-3,0 2-4,6-1 1,-5 0-2,4 2-5,0-2 1,1 0 1,-5 2 0,5-2-2,0 0 0,-1 1 3,-4-1 3,6-1-2,1 2-7,-2-2 3,-1 2-3,-2-2 4,-2 3 2,7-3-4,-2 0 1,-1 0-2,1 0 3,0 0 2,2 0 2,-3 1-11,4 2 19,-5-5-10,2 2 5,-1 0 4,2 2-1,-6-1-3,5 0 2,1 0-9,-6 1 3,2-2 4,2 0 2,-4 3-3,4-2-3,1 0-3,-4 1 4,0-1 2,0 0-10,4 0 5,-4 2 0,4-3 0,-6 1 5,2 0-7,0 1 0,2-2 0,-3 1 6,0 2-9,1-3-3,-1 1 6,5-1-1,-6 2 1,1-2-2,0 1 0,2-1-2,3 1 2,-4-1-2,3 3 2,-3-3-3,-1 0 3,1 3-2,-1-3-2,-2 0 3,3 0-5,-1-1 0,1 2 3,-1-1-2,-1 0 2,0 0 3,1 2-3,1-2 0,-1 0 1,1 0-1,-4 0 1,4 0 2,-3 0-6,4 0 3,-3 0 2,2 0 2,0 0-6,-1 0 2,1 0-3,-1 0 4,0 0-4,-1 2-1,0-2 4,2 1-3,-4-1 0,1 2 3,0-2 0,-3 2-2,-1-1 2,2 0 0,-1 0-3,-8-1 2,13 0 3,-7 0 9,3 2-14,-9-2 7,14 0-9,-4 0 3,-2 0 4,1 0-2,-9 0 6,20 2-5,-13-2 4,3 0 0,3 0-6,-4 1 2,1-1-4,1 0 3,-2 0 2,3 2-5,-2-1 2,0-1 3,1 1-7,0 0 4,-1-2-1,-1 0 7,0 2 6,1-1-11,-2 1-2,-8-1 1,17-1 8,-10 1-4,-7 0-7,14 0 1,-6 0 6,-8 0 5,14-1-5,-6 0 2,2-1-2,-1 2-3,1 0 1,-2-1 4,-8 1-4,17-2 2,-9 2-4,3 0 4,-1-3 0,0 3 8,-2-1-9,1 0 5,2-1-6,-11 2 9,13-2 0,-13 2 1,13 0-2,-6-1 3,-7 1-1,9-1 1,-9 1 2,9-1 2,-9 1 4,0 0 3,0 0-3,13 0 2,-13 0-1,0 0-4,0 0-4,0 0 0,0 0 0,9-2-3,-9 2 1,0 0-13,0 0-15,0 0-17,0 0-29,0 0-28,0 0-36,0 0-144,0 0-291,0 0 129</inkml:trace>
  <inkml:trace contextRef="#ctx0" brushRef="#br0" timeOffset="59418.9453">18307 4525 33,'0'0'40,"-5"-4"5,5 4-3,0 0 8,0 0-2,-5-7 9,5 7-1,0 0 8,0 0-10,-4-7 3,4 7-4,0 0-1,0 0-3,-8-2 5,8 2 0,0 0-4,0 0-3,0 0 7,0 0-11,0 0-1,0 0-5,0 0-3,0 0-15,0 0 5,0 0 1,0 0-1,0 0 1,0 0 4,0 0 2,0 0 0,0 0-2,18 19 4,-9-16 0,2 5 1,0-4-2,3 6 6,1-3-8,-1 3 0,2-2-2,-2 0 3,0 2 1,1-2 1,2 1-1,-3 0-1,4-2-1,-2 2 1,-2-4-6,0 2 6,-1-1-3,-1-2-4,-2 0 0,0 2 2,-1-4 2,0 4 0,1-2-2,-3 0 7,2 0-5,-1-2-4,-1-1-1,-1 1-5,-6-2-1,9 4 5,-4-1-8,-5-3 0,9 2 1,-4 1 3,-5-3-2,9 3-5,-9-3 0,10 2 3,-10-2-4,8 2 0,-3 0-1,-5-2-4,11 0 4,-11 0 4,7 3-7,-7-3-4,8 1 0,-8-1-1,0 0 2,8 1 0,-8-1-3,0 0 3,0 0-2,7 3-2,-7-3-6,0 0 0,0 0-8,0 0-6,0 0-1,0 0-4,3 5 2,-3-5-6,0 0-4,0 0 6,0 0-6,0 0 3,0 0-3,6 5 2,-6-5-5,0 0-3,0 0-4,0 0-4,0 0-7,0 0-4,0 0-14,0 0-9,0 0-16,0 0-15,0 0-18,0 0-86,0 0-235,0 0 105</inkml:trace>
  <inkml:trace contextRef="#ctx0" brushRef="#br0" timeOffset="60622.0703">18547 4217 37,'0'0'80,"0"-11"-10,0 11 2,0 0-3,0 0 0,1-13 4,-1 13 0,0 0-1,2-8-9,-2 8-9,0 0 0,1-10-4,-1 10-2,4-7-6,-4 7 6,3-5-12,-3 5-2,7-9-3,-3 6-1,-4 3-4,9-5-3,-9 5 3,8-1-10,-8 1 0,10-2-1,-10 2 5,10 2-1,-10-2 1,10 4 3,-6 0-9,1-1 8,-1 4-2,1-3-4,-1 2 3,0 1 2,0 0-9,0-2 8,-1 2-6,2-1-2,-2 0 2,-1 0 2,1 1-7,0-3 3,-1 3-5,-2-7 2,4 11-1,-3-7 0,-1-4 2,0 12-5,0-12 6,2 11 4,-2-11-6,0 9 0,0-9-4,0 6 1,0-6 3,-3 8-3,3-8 1,-3 8 0,3-8 1,-3 9 11,3-9-14,-7 7 7,3-5-8,-2 1-2,6-3-2,-9 7 3,5-4 3,4-3 3,-6 7-1,1-3 0,-2 0-2,1 0 2,1 1-4,0-1 4,0 1 0,-3 0 0,3-1-3,0 3 2,1-3-2,-3 3 5,4 1-1,-1-4-6,4-4 7,-9 10 1,5-5 1,4-5-1,-4 10-2,2-6 3,2-4-3,-6 9 1,6-9 5,-2 6 0,2-6-5,-3 10-1,3-10 1,0 0 0,-1 7 10,1-7-7,0 0-3,0 0 0,0 0-6,0 0 5,-2 10-2,2-10 2,0 0-4,0 0 3,0 0-3,0 0 14,0 0-16,0 0 0,0 0 2,0 0 0,0 0-3,0 0 0,0 0 2,0 0 0,0 0-2,0 0 0,0 0-1,23-10-2,-23 10 1,6-2-5,-6 2 0,9-3 6,-9 3-5,8-4 0,-8 4-4,9 0 3,-9 0-1,0 0 1,15 2 2,-15-2-3,9 5 3,-4-4 1,-5-1-1,10 4 0,-5-2-1,-5-2 4,9 7 10,-5-7-10,-4 0-3,8 3 4,-8-3-3,10 4 0,-10-4-1,6 2 2,-6-2 0,7 4 7,-7-4-3,0 0 11,11 2-7,-11-2 3,0 0 3,0 0-2,12-6-7,-12 6 5,6-4-4,-1 1 8,-5 3-6,5-7-1,0 3 1,-5 4-3,5-8 0,-5 8 2,3-8-5,-3 8 3,4-6-2,-4 6-5,3-6-9,-3 6-12,0 0-19,0 0-18,0-11-27,0 11-23,0 0-21,0 0-37,1-7-91,-1 7-281,0 0 125</inkml:trace>
  <inkml:trace contextRef="#ctx0" brushRef="#br0" timeOffset="61536.1328">19529 4423 72,'0'0'104,"12"19"-6,-12-19-9,4 7-5,-1-3 1,1 2-4,1 1-2,0-2-3,0 4 0,1-2 3,1-1-2,0 3-10,3-1 0,1 0-4,-2 0 0,5 4-1,-5-5-3,5 5 0,-1-2-2,-3 1-3,1-3-2,3 2 3,2-1-6,-6-1-2,2 2 4,1-1 1,-2-2 0,-1 0-7,-1 1-3,0-3-2,0 0-2,1 2-4,-1-1 0,-1 2-6,-2-2 1,0-2-4,1 0 1,-2 2-1,1-4-5,-1 3-4,-1-1 4,4 0-3,-4-1-1,2 2 0,-2-1 0,1-2-2,1 2-2,1-1 4,-7-3-6,10 5-2,-3-2 0,-1-2 2,-6-1-1,9 5-1,-4-1 5,-5-4-1,9 4-3,-9-4 0,9 5-2,-9-5 5,7 4-5,-1-1 0,-6-3 5,6 3-5,-6-3-3,0 0 1,10 2-1,-10-2 2,5 4-4,-5-4 0,0 0 3,7 3-2,-7-3 1,5 3 1,-5-3 0,0 0 0,6 3 2,-6-3-1,5 4-3,-5-4 5,0 0-2,7 4 0,-7-4-1,5 4-3,-5-4 2,0 0-3,0 0-1,6 4-9,-6-4-10,0 0-13,0 0-13,0 0-20,0 0-28,0 0-27,0 0-33,0 0-45,0 0-127,0 0-353,0 0 156</inkml:trace>
  <inkml:trace contextRef="#ctx0" brushRef="#br0" timeOffset="62739.2578">19817 4197 9,'0'0'101,"0"0"-15,0 0-4,0 0 8,0 0-15,0 0-1,-2-8-2,2 8-5,0 0-8,0 0-5,0 0-7,0 0-5,0 0 5,1-9-10,-1 9 0,0 0 4,0 0-17,4-9 10,-4 9-8,0 0-7,6-5 1,-6 5-3,7-3-1,-7 3-7,7-3-3,-7 3 14,0 0-5,12 0 0,-12 0 1,9 3 1,-9-3-8,9 3-3,-9-3-3,7 5 8,-3-1 1,0 1-7,0-1-2,-4-4 9,6 9-2,-2-2 0,-1-3-1,-3-4 2,2 10-5,-1-3 3,-1-7-4,3 10 1,-2-6 1,-1-4 9,0 10-13,0-10 15,0 11 2,0-11-4,-2 8-1,2-8-2,0 10 5,0-10-2,-3 10 3,3-10 5,-2 6-6,2-6-3,-5 9 0,5-9 1,-5 6 4,3 0-2,2-6 5,-5 5-8,5-5-1,-6 7 3,2-2-5,4-5-5,-9 6 4,4-2-2,5-4 7,-8 5 1,4-2-7,-1 1 9,5-4 1,-9 9-1,6-7 4,3-2-3,-8 7 0,4-2 6,-1-1 8,0 1 1,0 1-1,0-2-6,5-4-6,-7 11-1,5-6 1,-1 1 0,-1 1-1,4-7 0,-5 11 1,1-9-7,2 5 2,2-7-1,-4 8-3,4-8 3,-1 9 0,1-9-3,-3 8 0,3-8-1,0 0 3,-3 6-5,3-6 1,0 0-2,0 0 3,0 0-5,-2 8 5,2-8-1,0 0-3,0 0-1,0 0 6,0 0-5,0 0 2,0 0-3,0 0-1,0 0-6,0 0 7,0 0-1,0 0-3,0 0 0,0 0 0,0 0-5,0 0 4,0 0 3,0 0-6,21-10-3,-21 10 2,8-4-1,-8 4 2,8-5 2,-8 5-9,9-5 1,-9 5-2,9-2 5,-9 2-8,7-3 4,-7 3 2,10-1-2,-10 1 4,8-1-1,-8 1 0,0 0-2,12 5-1,-12-5 1,6 4 6,-2-1-2,-4-3 1,8 2-2,-8-2 3,7 5-3,-7-5 6,4 3-7,-4-3 2,0 0-2,7 2 0,-7-2 1,0 0 1,0 0-8,0 0 2,7 2-17,-7-2 0,0 0-14,0 0-3,0 0-23,0 0-13,0 0-28,0 0-10,10-7-25,-10 7-15,0 0-111,0 0-289,0-10 128</inkml:trace>
  <inkml:trace contextRef="#ctx0" brushRef="#br0" timeOffset="63497.0703">20092 4235 87,'0'0'98,"0"0"4,0 0-3,0 0 0,0 0-6,-3 20-12,3-20-1,-1 8-2,1-8 22,-2 12-18,2-12 2,-2 12-10,1-6-10,-3 0 3,2 0-1,-1 2-8,3-8-6,-2 12-7,-1-5 3,3-7-5,-2 11-5,-1-4-4,3-7-7,-3 9 2,3-9-3,-3 8-8,3-8 0,-3 7 1,3-7-1,0 0-5,-3 7 5,3-7-2,0 0-2,0 0-1,-3 5 0,3-5 2,0 0-2,0 0 0,0 0-1,0 0-5,0 0 1,0 0-2,0 0-2,0 0-6,0 0 4,0 0-3,0 0-1,16-15-4,-16 15 1,8-5-5,-3 2 5,-5 3-5,9-4 8,-9 4-8,9-4-4,-9 4 7,8-5-6,-8 5 9,6-1-7,-6 1 3,9-2-3,-9 2-6,0 0 11,11 4-2,-11-4 1,6 6 10,-2-2-14,-4-4 2,6 7 13,-5-1-9,-1-6 0,3 12 0,-2-5-1,1-1 4,-2-6 6,2 11 1,-2-5 7,0-6 1,-2 11 2,2-11 4,0 9 10,0-9 5,-2 9 5,2-9 5,-3 8 6,3-8 1,-5 6 1,5-6-5,-6 7-3,2-5-5,4-2 1,-10 7 3,10-7 2,-9 3-6,1-3-4,8 0-2,-11 4-2,11-4 0,-11 1-3,11-1-3,-11 1-3,11-1-1,-9-1-2,9 1-1,0 0-5,-13-3 3,13 3 5,0 0-7,-10-2-4,10 2-3,0 0-2,0 0 3,-8-3-9,8 3 5,0 0-6,0 0-3,0 0-8,0 0-6,0 0-10,0 0-8,0 0-17,0 0-7,-6-3-22,6 3-16,0 0-24,0 0-22,0 0-20,0 0-22,0 0-114,0 0-324,0 0 143</inkml:trace>
  <inkml:trace contextRef="#ctx0" brushRef="#br0" timeOffset="63872.0703">20165 4207 87,'0'0'172,"15"4"0,-15-4 0,9 2-7,-9-2-2,12 3-9,-5-3-4,-7 0-14,14 1-13,-7-1-10,-7 0-9,16 0-11,-10 1-9,-6-1-7,16-1-9,-16 1-5,12 0 0,-6-1-15,-6 1-10,11 0-13,-11 0-17,11-3-19,-11 3-18,8 0-29,-8 0-33,0 0-34,10-3-52,-10 3-122,0 0-321,0 0 142</inkml:trace>
  <inkml:trace contextRef="#ctx0" brushRef="#br0" timeOffset="69239.2577">21719 5758 40,'0'0'79,"0"0"-8,4-8 5,-4 8-3,0 0 0,0 0 4,0 0-1,0 0 3,0 0-3,0 0 1,0 0 1,0 0-5,0 0-1,0 0-7,0 0-3,0 0-10,0 0 4,0 0-5,0 0 4,0 0 3,0 0-11,-17 15 1,14-10-5,1 2 2,-1 0 3,-2 4-1,0-3-4,0 0 0,1 2-1,-1-1-2,1 0 1,0 1-9,0-3 3,2-3-6,-3 4-1,1-4 1,4-4-5,-8 11 0,6-8-3,-2 2 0,0 0-3,4-5-2,-6 7-3,6-7-2,-3 5 17,3-5-17,0 0-3,-4 7-4,4-7 3,0 0-3,0 0-1,0 0 5,0 0-8,0 0-5,0 0 0,0 0-1,0 0 7,0 0-3,0 0-6,0 0-9,21-15-7,-15 11 3,1 1 1,0 1 0,0-1 0,0 0 4,0 1-1,-1-2 3,3 1 1,-1 1-2,-8 2 3,14-2 1,-7 2 0,-7 0-1,12 0 0,-12 0 0,9 5 8,-3-3-7,-6-2 4,7 10 3,-4-6-3,0 2-2,-2 1 3,1 3 2,-1-3 5,0 2 3,-1 0 3,0 0 3,0-1 4,0-8 1,-2 17 5,2-10 6,-2-1 4,0 2-4,-1-2 4,3-6 1,-6 11 0,3-6 3,-3-2 1,1 2-1,0-2 4,5-3-5,-12 6-1,3-5-1,2-1-5,7 0-3,-16 0-1,9 2-5,7-2-1,-16-2 4,10 1-4,6 1-5,-13-4-2,7 2 1,6 2 0,-11-3-2,5 1 0,6 2-1,-8-3-1,8 3-1,-6-4-1,6 4 2,0 0-2,-6-6-3,6 6-1,0 0 0,0 0-1,0 0-2,-6-4-3,6 4-7,0 0-5,0 0-11,0 0-10,0 0-14,0 0-12,0 0-16,0 0-23,0 0-26,0 0-15,0 0-27,0 0-126,12-7-324,-12 7 144</inkml:trace>
  <inkml:trace contextRef="#ctx0" brushRef="#br0" timeOffset="69692.3827">21783 5782 93,'0'0'104,"0"0"-10,0 0 2,0 0-8,0 0 7,0 0 2,0 0 14,0 0-11,16 0-1,-16 0-7,11 0-2,-11 0-7,14 2-7,-7-2-3,5-2-9,-3 2-1,-2 0-5,-7 0-7,19 0-3,-11 2-7,-8-2-1,14 0-7,-5 0-3,0-2-8,-9 2-1,12 2-8,-12-2-13,7 0-34,-7 0-33,0 0-30,13 0-35,-13 0-126,0 0-279,0 0 124</inkml:trace>
  <inkml:trace contextRef="#ctx0" brushRef="#br0" timeOffset="70395.5077">21986 5828 53,'-4'5'132,"4"-5"-10,-4 7 6,2-2-3,2-5-4,-3 9-6,2-3-6,1-6-6,-4 11-7,3-4-4,1-7-4,-2 11 2,2-11-4,2 13-3,-4-8-10,2-5-9,3 13-3,-1-4-4,-2-2-7,3-1-3,0 1-4,-1-2-6,1 2-2,-1-2-4,2 0 0,0 2-6,-4-7 3,8 7-6,-2-2-4,-2 0-2,-4-5-1,8 9 2,-5-6-2,2 1-3,-5-4 2,9 5 1,-3-3-3,-6-2-1,9 3 0,-9-3-4,8 1 2,-8-1 0,8 2 2,-8-2-3,10-2 0,-10 2-1,13-4-2,-13 4 4,12-4-3,-6 1 2,-1 1-3,-5 2 1,14-5 3,-7 3-1,-2 0 3,1-2 2,0 0-3,-6 4 5,11-7 3,-7 2 5,1 3 2,-1-3 2,-4 5 5,8-10 2,-4 5-5,0 0 9,1-2 8,-5 7 2,5-12-3,-1 7 0,-3 0 3,3-2 6,-3 0-9,-1 7 3,3-14-6,-4 4 3,1 10 0,-3-14 0,2 8-7,-4-3-2,2 3-2,-1-2-1,1 3-7,-1-3 1,4 8-4,-11-10-2,5 6-5,1-1-4,-3 1 3,2 1-6,-2-1 8,2 0-9,0 2-5,-2-1-3,8 3-5,-14-2-1,7-1-1,7 3-6,-12-2-4,6 0-6,6 2-11,-15-3-7,15 3-10,-11 3 1,11-3-13,-14 0-8,14 0-10,-12 2-16,7 1-18,5-3-17,-11 5-12,7-2-24,4-3-12,-8 5-9,4 0-158,0 1-376,-2-1 167</inkml:trace>
  <inkml:trace contextRef="#ctx0" brushRef="#br0" timeOffset="71043.9452">21769 5766 14,'0'0'78,"0"0"-2,0 0-10,0 0-7,0 0-5,0 0-2,0 0-9,0 0-3,0 0-2,0 0 2,0 0-16,0 0 5,0 0 3,0 0-10,17 8-4,-17-8 4,7 4-4,-7-4-3,8 1-24,-8-1-24,7 5-25,-7-5-49,7 3-116,-7-3 52</inkml:trace>
  <inkml:trace contextRef="#ctx0" brushRef="#br0" timeOffset="73887.6953">21054 5089 32,'0'0'112,"0"0"-16,0 0 2,0 0 0,0 0 1,0 0-7,0 0-2,0 0-5,0 0-4,0 0-7,0 0 2,0 0-3,0 0 1,0 0-9,-20-14-3,20 14-9,0 0-5,0 0-4,-4-7-1,4 7-6,0 0 4,-4-7 4,4 7-2,0 0-6,-4-8-3,4 8-3,0 0-2,-3-7-3,3 7 0,0 0 1,0 0-5,0-10-1,0 10-2,0 0 3,0 0-9,3-9 4,-3 9-9,5-4-2,-5 4 0,4-6 2,-4 6-5,0 0 1,7-2 4,-7 2-6,0 0 1,11-4 4,-3 4-3,-8 0-1,9-1-1,-9 1 2,0 0 1,10 2-7,-10-2 7,9 4-2,-9-4 8,8 6 0,-5-1 0,3-3 3,-4 3 4,2 1 1,-4-6-6,8 10 0,-5-5-4,1 1 1,-1-1 2,1 0 1,0 2 0,-1-2-3,-3-5 4,7 9 0,-5-4-1,-2-5 1,3 9 1,-3-9 8,0 6-5,0-6 0,0 9 5,0-9 1,0 0 0,-2 8-2,2-8 1,-3 7-2,3-7 0,-7 3-2,7-3-1,0 0 2,-9 4 2,9-4-5,-9 3 0,9-3-2,-8 4 2,8-4 1,-9 3-1,3 0-2,6-3-2,-9 4 4,2-3-11,7-1 5,-13 5-5,8-4-1,-4 2 4,1 1-1,2-1-2,6-3 0,-9 5-4,4-1 4,0 1-1,0-1-2,1 0 3,-3 1 1,7-5-6,-7 9 2,4-5 1,3-4 1,-6 8-2,3-3 2,3-5 1,-3 10-3,3-10 0,-3 9 2,3-9-2,-1 7 2,1-7 1,-2 6 4,2-6-6,0 0 1,0 9-1,0-9-1,0 0 2,0 0-2,-1 8-2,1-8 1,0 0-1,0 0 1,1 9-2,-1-9 3,0 0-5,0 0 6,0 0-1,0 0-3,8 3 1,-8-3 1,0 0-1,0 0-2,10 0 4,-10 0-5,0 0 4,0 0-2,0 0 2,12-3-2,-12 3-1,0 0 3,7-2-2,-7 2 0,0 0-1,11-2 4,-11 2-5,0 0 2,9 0-3,-9 0 3,0 0-3,14-1 4,-14 1-1,12-2-4,-12 2 2,11-3 3,-11 3-1,10-1-2,-10 1 2,10 1-2,-10-1 2,12 1-3,-12-1 1,9 0 1,-9 0 1,8 2-2,-8-2 2,0 0 1,12 2 0,-12-2 0,9 0 1,-2 1-3,-7-1 1,10 0 0,-10 0 2,0 0-1,9-3-2,-9 3 3,0 0 0,0 0-3,0 0 1,0 0 1,12-2 3,-12 2-4,0 0 1,4-6 1,-4 6 0,0 0-1,0 0-1,4-4-1,-4 4 1,0 0-3,0 0-14,4-7-17,-4 7-22,0 0-26,0 0-30,0 0-38,0 0-27,1-6-39,-1 6-134,0 0-379,0 0 167</inkml:trace>
  <inkml:trace contextRef="#ctx0" brushRef="#br0" timeOffset="74942.3827">21337 5109 76,'0'0'82,"0"0"7,0 0 4,0 0-9,0 0-4,-9 0-12,9 0 4,0 0 1,0 0 4,0 0-4,-9-5-3,9 5-1,0 0 1,-7-4-9,7 4-1,0 0-4,-6-8-6,6 8-6,-5-3-1,5 3 2,0 0-7,-4-7-4,4 7-2,0 0-3,-4-10-2,4 10-6,0 0 1,0-9-2,0 9-1,0 0-1,0 0-2,3-12-8,-3 12 6,0 0-4,1-7 4,-1 7-5,0 0 1,4-7-4,-4 7 1,4-5 0,-4 5-2,5-3-4,-5 3 5,5-5-5,-5 5 9,8-4-7,-8 4 2,10-3-2,-10 3 3,9-1-3,-9 1 2,11 0-7,-11 0 7,12 0-4,-12 0 1,10 4-5,-5-4 3,-5 0 2,9 7 12,-4-5-8,-5-2-1,9 7-4,-6-3 2,2 0 3,-5-4 1,7 7-4,-3-2 1,-1 0 4,-3-5 3,5 10 9,-4-3-9,1-2 0,-2-5 1,1 9 4,-1-9-1,1 10 4,-1-10 7,-2 9-1,2-9 2,-3 10-1,2-5 3,1-5-4,-4 10 5,1-5 0,1 0-1,-4 1-1,2-2 1,4-4 2,-6 10-1,0-6 0,1 1-3,0 2-1,0-3 2,-2 0 1,4 2-3,-4 1-2,2-2-4,0 0 2,-1-1-2,2 0-3,4-4 1,-8 9-3,5-2-1,-2-2-2,3 0-1,2-5 3,-7 10-6,6-5-1,1-5 0,-2 11-2,2-11-1,0 10 0,0-10 1,1 8 1,-1-8-4,4 8-2,-4-8 3,6 7-3,-3-3 3,0 1 0,3-3-3,-1 3 1,-5-5-1,7 5 3,-7-5-2,10 2 1,-10-2-4,10 0 2,-10 0 3,12 0-3,-12 0-2,10 3 1,-10-3 0,9 0 2,-9 0-1,10-4 0,-10 4 2,8-3 1,-3 0 2,-5 3-4,6-7 0,-3 3 2,-3 4 1,3-7-3,-3 7 1,1-11-1,-1 11 1,0-10 2,0 10 3,-2-12-6,2 12 2,-5-10 2,2 5-1,0-1 0,0-1 1,-1 2-1,-2-4 1,0 1 0,-1 3-1,0-5 1,-2 3-1,3 0 0,0-1 0,-2 2-2,1-2-4,0 1 5,0 0-9,0 0-11,3 1-11,-1 2-12,-2-1-24,7 5-23,-6-10-30,3 4-31,3 6-29,-3-9-37,3 9-120,-4-12-360,1 7 159</inkml:trace>
  <inkml:trace contextRef="#ctx0" brushRef="#br0" timeOffset="76208.0077">21785 5179 101,'0'0'95,"0"0"-5,0 0-1,0 0-10,0 0-6,0 0-4,0 0-4,0 0-8,0 0 2,0 0 2,0 0-4,0 0 3,0 0 6,0 0-3,0 0-7,0 0 17,10 0 2,-10 0-3,18 5 1,-7-2-4,1 1-9,0-3 8,1 2-11,-1-2-7,6 2-2,-5-3-7,0 1-3,0-1-4,-1 1-1,0 1-7,1-2-2,-3 0-4,2 0 3,-2 0-9,-10 0-11,14 0-20,-9 0-29,-5 0-36,11-3-27,-11 3-30,0 0-136,8-4-298,-8 4 133</inkml:trace>
  <inkml:trace contextRef="#ctx0" brushRef="#br0" timeOffset="76583.0077">21955 5058 61,'0'0'102,"0"0"-6,0 0-7,0 0 0,0 0 3,0 0 0,-11 17 1,11-17 3,-4 10-5,1-2 3,1 3-3,-2-3-1,1 4 3,1 0-3,-2 0-10,0 0-5,-1 2-1,2-1-7,-2-1-4,3 0-5,-3 5-4,3-6-9,-1 0-2,0 0-4,0 1-3,2-2-5,0-4 0,-2 3-6,2 0 1,0 1-4,1-10-4,-2 11 1,2-11 3,-1 9-9,0-4-6,1-5-13,-1 8-20,1-8-21,0 0-26,-3 8-14,3-8-29,0 0-22,0 0-29,0 0-92,0 0-278,0 0 123</inkml:trace>
  <inkml:trace contextRef="#ctx0" brushRef="#br0" timeOffset="83083.0077">22353 5155 27,'0'0'79,"0"0"-3,0 0-2,0 0-2,0 0-3,0 0-2,-7 3-2,7-3-6,0 0 3,0 0-4,0 0 5,0 0-7,-8 4 5,8-4-3,0 0 5,0 0-1,0 0-2,0 0-1,0 0 1,0 0-1,0 0-3,0 0-4,-10-6-11,10 6 0,0 0-3,0 0-3,-3-8-1,3 8-10,0 0 1,0-9 1,0 9-4,0 0-6,1-13 2,-1 13-4,6-9-3,-3 3-2,-3 6 8,5-7-13,-3 2 3,2-1 1,-4 6-4,5-6 0,-1 2 0,-4 4 1,8-5-4,-8 5 3,5-5-1,-5 5-2,0 0 1,6-1-5,-6 1 1,0 0-1,0 0 3,9 6 1,-9-6 1,7 4-4,-4 1 4,-3-5 0,8 5 3,-8-5-4,8 5 2,-4-2 0,2-1 1,-6-2 3,10 4-3,-5-3 1,-5-1 3,9 2-5,-9-2 4,12 0-2,-6 0 0,-6 0-1,12-5 1,-7 3-3,-5 2 4,14-3-4,-9-1-2,1 1-2,-6 3 4,12-8 12,-7 3-26,0 1-3,-5 4-1,8-9-3,-4 4-5,2 2-4,-6 3-10,6-9-7,-3 5 9,-3 4 2,5-8 6,-5 8 2,3-5 1,-3 5 2,0 0 5,0 0-10,0 0 4,0 0 5,2-7 10,-2 7-10,0 0 11,0 0 4,0 0 10,-11 19 8,7-12 3,0 3 2,-4 0 2,3 1-2,-2 2 3,-4 1 0,4-2 5,2-1 3,-1 6 4,3-5 3,0-1-5,-1 1 0,-2-1-4,3-1 1,-2 1-4,3-2-2,-2 3 2,1-3-5,1-1-5,0-1 3,0 3 0,-1-4-4,3-6 2,-1 17-2,0-11-1,-2 0-4,3-6 0,0 11 0,-1-4 2,1-7-7,0 0 2,-1 10 3,1-10-1,-3 8-4,3-8-2,0 0-5,0 8-4,0-8-2,0 0 6,-1 11-16,1-11 2,-1 6-3,1-6-1,0 0-3,0 0 1,-2 11-3,2-11 1,0 0 0,0 0 0,-1 7 8,1-7-5,0 0-3,0 0 4,-3 7-3,3-7-2,0 0-9,0 0-8,0 0-11,0 0-8,0 0-1,0 0-21,0 0-20,0 0-107,0 0-227,0 0 101</inkml:trace>
  <inkml:trace contextRef="#ctx0" brushRef="#br0" timeOffset="83458.0077">22411 5261 122,'0'0'138,"9"0"-6,-9 0 1,9 1 0,-9-1-3,13 4-7,-5-4-5,-8 0-7,14 0-11,-4 0-6,0 1-8,0-1-8,-10 0-14,16-1 1,-9-1-11,4 2-4,-11 0-6,14-3-7,-7 3-16,1-1-8,-8 1-21,12-1-17,-5-1-23,-7 2-17,12-3-28,-6-1-28,-1 0-26,-5 4-77,9-6-242,-9 6 108</inkml:trace>
  <inkml:trace contextRef="#ctx0" brushRef="#br0" timeOffset="84254.8827">22773 5055 104,'0'0'104,"-4"15"-6,4-15 0,-2 13-3,0-7-6,0 1-5,-1 1-8,1-1-6,-1 3 7,-1-4-12,4-6-7,-5 11-7,3-4-3,-1-2-7,-1 1 1,4-6-6,-2 11 2,-1-8-6,3-3-4,-3 9-6,3-9 7,-3 5-13,3-5 3,0 0-3,-3 6 0,3-6-1,0 0-4,0 0 0,0 0-2,0 0-5,0 0 4,0 0-6,0 0-2,0 0 0,0 0-3,0 0-1,18-12 7,-18 12-10,9-6-6,-1 4-6,-3-2-3,1 0-3,-6 4 6,12-5-5,-6 2 8,-6 3-1,12-2-3,-6-1-3,-6 3 7,13 0-7,-13 0 6,10 3-6,-5-1 15,0 1-9,3 1 9,-3 1-4,0-1 4,-1 3 4,0-2-5,0 2 9,0 0 10,-1 1-2,0-1 5,1 4 3,-3-4 0,0 1 4,0 0 0,-1 1 5,-1-1 5,-1 1-9,0-3 16,2-6-2,-2 16-1,-2-10 3,-1 0-1,0-1 4,-2 0-1,2 0 4,-1-3 8,-3 0-3,9-2-3,-13 4-6,0-3 1,6 2-2,-2-3-6,-3 2-1,5-2-6,7 0-2,-18-2-1,8 2-2,3-3-1,7 3-2,-14-2-2,14 2 0,-11-2 1,11 2-1,-7-3 2,7 3 0,-9-5-3,9 5 1,-6-1 2,6 1-5,0 0-1,0 0-2,-7-6 1,7 6-5,0 0 1,0 0-2,0 0-1,0 0-2,0 0-4,0 0-8,0 0-10,0 0-16,0 0-13,0 0-29,0 0-11,0 0-9,0 0-23,0 0-9,0 0-25,0 0-93,0 0-269,0 0 119</inkml:trace>
  <inkml:trace contextRef="#ctx0" brushRef="#br0" timeOffset="84780.2734">22836 5002 116,'0'0'118,"0"0"8,0 0-4,0 0 10,0 0-2,0 0 9,0 0-2,0 0-8,0 0-6,19 10-6,-19-10 0,10 3-6,-10-3-7,11 0-12,-4 0-6,-7 0-8,11 0-6,-11 0-4,13-2-7,-13 2-9,14 0-4,-14 0-5,12 0-6,-5 0-8,-7 0-20,12 0-30,-12 0-22,10 2-23,-10-2-32,10 0-21,-10 0-26,8 0-27,-8 0-117,0 0-313,9 1 139</inkml:trace>
  <inkml:trace contextRef="#ctx0" brushRef="#br0" timeOffset="86103.5156">22790 5023 42,'0'0'59,"0"0"0,0 0-9,-3 6-5,3-6-5,0 0 5,0 0-9,0 0 3,0 0-11,0 0 4,0 11-4,0-11 6,0 0-14,0 0 0,-1 6 3,1-6-7,0 0-2,0 0 0,0 0 2,0 0-3,0 9-9,0-9 2,0 0 1,0 0 0,0 0-1,1 8 5,-1-8-10,0 0-1,0 0-3,0 0-10,0 10-11,0-10-14,0 0-22,0 0-37,-1 10-103,1-10 46</inkml:trace>
  <inkml:trace contextRef="#ctx0" brushRef="#br0" timeOffset="87182.6171">23216 5458 38,'0'0'122,"0"0"5,0 0-14,0 0 19,0 0-4,0 0 5,-12-2 1,12 2-6,0 0-2,0 0-6,0 0-6,0 0-5,0 0-6,0 0-8,0 0-4,0 0-10,0 0-4,0 0-8,0 0-5,0 0-4,0 0-8,0 0-6,0 0 1,0 0-7,0 0-2,0 0-1,0 0 7,0 0 10,0 0 0,29-1-3,-18 1-4,0-2-4,4 2-3,-3-1-3,5-3-3,-1 0-2,2 3-5,-6-3-2,8 3-3,-8-2-3,2 2-5,-1 0-14,0-3-5,1 3-19,-2-1-17,-4 3-25,-8-1-24,15-1-29,-9 1-26,-6 0-30,10-2-25,-10 2-151,0 0-380,0 0 170</inkml:trace>
  <inkml:trace contextRef="#ctx0" brushRef="#br0" timeOffset="87510.7421">23192 5588 122,'0'0'142,"0"0"-12,0 0-8,0 0-8,0 0-4,0 0 9,0 0-8,0 0 0,0 0-13,0 0 7,0 0 0,0 0-2,0 0-4,24 3 3,-17-3-10,3 0-6,0 0-4,0 0 6,3-2-8,0 1-7,0 1-6,1 0-8,-3-2-6,7 0-5,-6 2-6,2-1-3,-4 1-8,0-2-2,3 0-10,-4 2-6,1 0-9,0-2-2,-10 2-15,14 0-11,-14 0-17,11-1-10,-11 1-14,10-2-21,-10 2-23,10-3-22,-10 3-15,8-3-16,-8 3-134,0 0-319,7-4 141</inkml:trace>
  <inkml:trace contextRef="#ctx0" brushRef="#br0" timeOffset="94416.0156">23627 5189 90,'0'0'112,"0"0"4,0 0-12,4-7 3,-4 7 1,0 0 1,6-7-8,-6 7-2,6-5 3,-6 5-11,7-7-3,-4 2-3,-3 5-8,8-8-3,-2 2-9,0 3-1,1-3-7,4-2-3,-1 2-5,-3-1-7,2 0-1,0 1-9,-1-3-8,0 2 4,2 0-5,0-1 0,-1-1 0,0 1-8,0 1 2,-1-3-2,-1 3-1,0-2 1,-2 4-13,0-3 13,-1 3 4,1-1-1,-3 1 0,-2 5-6,7-9-2,-7 9 1,2-7-4,-2 7-6,0 0 1,3-8 0,-3 8-5,0 0 2,0 0-4,0 0-2,0 0-2,0 0 4,0 0-4,0 0 4,0 0-3,0 0 4,0 0 2,0 0-2,0 0-4,0 0 5,-21 17 0,19-10 4,-3 0-1,-2 1 0,4 2 3,-3-1 5,4 2 7,-5-1-5,3 3 1,0-4 3,-2 2 0,4 0 0,-1-1 5,1-1 2,-2 1 5,1-1 1,3 1-5,-1-2 0,-3 0-1,4-8 0,-1 13 3,0-7-7,1-6 2,-2 9-2,2-9-2,-3 10-3,3-10 1,3 8-5,-3-8 4,0 0-5,-2 9-3,2-9 2,0 0-4,-3 7 1,3-7-9,0 0-2,0 0-6,-1 7-4,1-7-3,0 0-5,0 0-7,0 0-7,-3 6-9,3-6-9,0 0-19,0 0-12,0 0-17,0 0-20,0 0-10,0 0-22,0 0-104,0 0-283,0 0 126</inkml:trace>
  <inkml:trace contextRef="#ctx0" brushRef="#br0" timeOffset="94947.2656">23958 4956 118,'-8'22'118,"5"-16"5,3-6-3,-4 14 0,2-5-8,-2 0-2,0 2-2,2-2-1,-1 1-6,1-1-1,-1 2-3,0 1-5,2-1-1,0 0-12,-2-2 0,2 0-6,0 0-7,-1 2-5,1-4-5,1-7-3,1 12-2,1-6 0,-1 1-3,-1-7 0,3 12-3,-1-8-3,-2-4-3,7 9-3,-5-8 0,-2-1-3,12 5-2,-9-2-6,-3-3 2,12 1-6,-12-1 1,14-1 0,-6-2-6,-2 1 2,3-2-3,1-1-1,-3 1 3,-1 0-7,2-3-1,1 2-1,-2-2-6,2 0 2,-1-1-1,1-1-3,-3 2 3,1-1-2,-3-2 1,2 2 1,-2-3-3,-1 1 0,1 0 2,0 1 3,-2-1-3,-2 3-2,0-2 2,-3-2-3,3 11 3,-4-14 1,1 7-2,-2 3-4,5 4 1,-11-9-4,6 7-5,-2 0-9,7 2-11,-17-2-13,17 2-17,-17 2-22,7 1-24,-1 2-11,4-2-32,-1 1-31,-1 0-134,0 2-340,0-2 151</inkml:trace>
  <inkml:trace contextRef="#ctx0" brushRef="#br0" timeOffset="95767.5781">24234 5008 22,'0'0'158,"0"0"-9,-2-9-11,2 9-9,0 0-9,0 0-2,4-8-11,-4 8-4,5-7-10,-5 7-5,4-7-3,-4 7-3,6-6-9,-2 3-7,-4 3-3,9-7-6,-5 5-2,4-2-3,-8 4-3,10-6-1,-6 3-6,-4 3-3,9-1 1,-9 1-1,0 0-5,0 0 4,12 7-5,-12-7-3,4 9-1,-4-2 2,2 0-1,-2-7-4,-2 16 0,-2-8-2,1 1-3,0-1 2,0 0-6,-4 2 1,2-2-3,0-1-3,-2 2-2,1-1 2,-3-2 0,4 1 1,0-2-7,0-1-1,1 0 2,4-4-2,-9 8 0,9-8-1,-5 4 0,5-4 2,0 0-1,-5 5-1,5-5-2,0 0-2,0 0-2,0 0 1,0 0-4,0 0 2,0 0-3,0 0-8,20-12-2,-20 12 1,12-4-7,-6 3-5,1-3-1,0 1-4,-1 1-7,-6 2-2,13-1-15,-13 1-5,14 0 2,-7 1 1,-7-1-3,14 4 7,-8 1 1,-2-4 11,2 3-2,-1 1 6,-1 2 4,-1-2 4,0 2 4,-3-7 14,4 10 13,-1-3 9,-3-7 8,0 11 8,0-5 7,0-6 4,-4 11 9,4-11-1,-6 9 5,1-5-7,0 1 6,-1 0 11,0-2 1,0 0 4,-2 1 2,-1-2 5,0 2 6,-2-3-7,3 1-4,-1-1-8,9-1 0,-18 0 1,10 0-6,8 0-4,-16-1-5,16 1-8,-14-2-2,14 2-3,-13-1-7,7-1-5,6 2-4,-8-2-7,8 2-9,0 0-14,-10-2-8,10 2-18,0 0-16,0 0-26,-10 2-30,10-2-20,0 0-22,0 0-24,0 0-29,0 0-134,0 0-370,0 0 163</inkml:trace>
  <inkml:trace contextRef="#ctx0" brushRef="#br0" timeOffset="96634.7656">23671 5375 106,'0'0'116,"-10"0"2,10 0-11,0 0-5,0 0-2,0 0-12,0 0-9,0 0-4,0 0 0,0 0-4,0 0-5,0 0 5,0 0 2,0 0-1,0 0-3,23 3-3,-23-3 2,22 0 0,-4 2 4,-6-2-8,8-1 0,0 1-4,2 1-6,6-2 0,0 4-5,0-1 2,0-1-6,3-1 1,-2 3-6,2-3 1,-2 0-2,2-1-5,-10-2-3,7 3-3,-2-1-5,-4 1-1,0-3-3,-5 2 7,2 0-8,-7 1 0,8-3 2,-8 3 6,2-2-5,-2 1-1,1-1 2,-2 0-1,-1 1 2,2 0 0,-3 1 4,-3-3-2,-6 3 1,11-4-3,-3 3-3,-8 1-1,12 0-1,-12 0-1,12-2 2,-12 2-3,10-3 0,-10 3-3,9-2-2,-4 0-3,-5 2 1,9-3-1,-9 3 1,11-1-3,-11 1 3,8 0-6,-8 0 0,0 0 0,9-3 4,-9 3-5,0 0 4,10 0 0,-10 0-4,0 0 4,9-2-3,-9 2-1,0 0-1,13 0 2,-13 0-3,7-4 0,-7 4 0,0 0 2,0 0 0,11 0-2,-11 0 1,0 0-4,0 0-1,0 0-11,0 0-5,0 0-5,6-2-16,-6 2-17,0 0-17,0 0-25,0 0-26,0 0-21,0 0-44,0 0-178,0 0-399,0 0 177</inkml:trace>
  <inkml:trace contextRef="#ctx0" brushRef="#br0" timeOffset="97626.9531">23900 5537 18,'0'0'146,"0"0"-1,0 0 4,0 0 7,0 0-14,0 0-5,0 0-8,-6 25-9,3-16-4,1-3-3,-4 3-8,1 0-10,0-1-11,0 2-5,1 0-10,-2-1-6,1 3-2,1-5-7,-2 3-4,2-3-6,-1 3-3,-1-5-6,3 1-2,-1 0-4,0-1-4,4-5 0,-6 7 0,6-7-5,-4 9 0,4-9-3,0 0-2,-3 6 1,3-6-3,0 0-3,0 0-2,0 0 0,0 0 1,0 0-4,0 0-1,0 0-2,0 0 1,0 0 2,27-9-6,-22 6 1,2 0-1,0 0-4,0 1 1,-2-1-7,1-1 2,2 1-4,-8 3-4,14-4-11,-8 0-3,1 2-2,-7 2-4,14-3-2,-9 2-1,-5 1 3,10 2 4,-10-2 5,11 4 4,-7 0-4,-4-4 5,8 7 0,-4-2 6,-2-1 3,2 2 7,0 1-1,-1 0 1,-1-2 2,-2 4 5,1-3 6,1 3 5,-2-9 3,0 13 3,-2-6 2,1-1 3,1-6 0,-5 13 9,4-6 1,-3 1-1,0-4-2,0 2 2,0-1-2,-1 1-1,5-6 3,-9 6-2,3-1 0,1-2 2,-3-2 3,2 2 0,6-3 2,-15 4-4,7-4-1,0 1 3,-1 0-4,9-1 1,-14 0-3,6 0-1,8 0-3,-13-1 0,13 1 2,-11 0 0,11 0-1,-8-1-1,8 1-2,0 0 0,-11-3-6,11 3 1,0 0-3,0 0-2,-9-2-1,9 2 0,0 0-5,0 0-3,0 0-1,0 0-6,0 0-10,0 0-14,0 0-12,0 0-19,0 0-22,0 0-15,0 0-24,0 0-32,0 0-25,0 0-29,0 0-126,0 0-359,0 0 160</inkml:trace>
  <inkml:trace contextRef="#ctx0" brushRef="#br0" timeOffset="97939.4531">23937 5571 39,'0'0'160,"0"0"-2,0 0-1,0 0-10,0 0-3,8-7-5,-8 7-2,0 0-5,9-2-5,-9 2-7,9-1-11,-9 1-10,12-1-8,-12 1-12,12-1-3,-12 1-8,13-2-20,-13 2-24,10 0-26,-10 0-43,10-1-37,-10 1-36,12-2-28,-12 2-132,9 0-299,-9 0 133</inkml:trace>
  <inkml:trace contextRef="#ctx0" brushRef="#br0" timeOffset="98353.5156">24131 5554 106,'0'0'184,"0"0"2,-5 12-7,5-12-7,-2 10-9,0-2 1,1-1-16,1 2-13,-5-1-4,4 1-7,0 3-6,1-1-15,-2-2-5,4 1-6,-2 1-3,0-2-6,0 1-7,1 0-4,0-3-9,-1 0-6,0-7-4,4 13-4,0-5-5,-2-3-2,-1 1-4,-1-6-5,4 10-1,0-5-5,-4-5 0,8 7-3,-2-4 2,-2 0-8,-4-3 2,10 1-3,-10-1-3,11 0 0,-11 0-2,13-2-2,-7 0 1,0-2-2,2 1-3,-1 0-1,-2-2 1,3-1-1,-1 0 1,0-1-6,-2 0 5,2 0-4,-3-1 3,2 0-3,-3-1 1,3 0-1,-2-1 1,-2 0 3,1 3 0,-1-4 4,0 2-1,-1-3 5,-2 3 6,-1 0 0,0 0 4,-2 0-2,1 0-2,-3-1 0,1 2-3,-4-1 1,3-1-1,-4 3-6,0-1 0,0 4-4,-2-4 0,1 4-21,1 1-2,-1 1-19,-2 2-10,1 2-19,-2 1-24,3-1-35,-2 5-43,0-2-39,-1 5-225,-1 2-466,-2-2 206</inkml:trace>
  <inkml:trace contextRef="#ctx0" brushRef="#br0" timeOffset="101587.8906">24533 4985 21,'0'0'145,"0"0"-7,0 0 4,0 0-12,0 0-6,-7 3 0,7-3-2,0 0 0,0 0-1,0 0-7,0 0-1,0 0-6,0 0-9,0 0-2,-1 7-10,1-7-5,0 0 11,0 0-15,0 0-7,0 0-10,-3 7-19,3-7-28,0 0-38,-4 5-44,4-5-53,0 0-44,0 0-144,-5 8-334,5-8 148</inkml:trace>
  <inkml:trace contextRef="#ctx0" brushRef="#br0" timeOffset="102267.5781">24447 5538 68,'0'0'126,"0"0"0,0 0-4,0 0 1,0 0-10,0 0 5,0 0-2,-4 4-1,4-4-5,0 0-8,0 0 2,0 0-3,0 0-11,0 9-5,0-9-5,0 0-8,0 0-9,0 0-4,0 0-4,0 0-9,-1 8-12,1-8-18,0 0-31,0 0-28,0 0-32,0 0-34,0 0-31,5 8-137,-5-8-301,0 0 133</inkml:trace>
  <inkml:trace contextRef="#ctx0" brushRef="#br0" timeOffset="103884.7656">24704 5612 22,'0'0'78,"0"0"6,0 0 2,0 0-7,-8 12 6,8-12-12,0 0 7,0 0-7,0 0 4,0 0 5,0 0-3,0 0 0,0 0-3,0 0-8,0 0-1,0 0-1,-10-8-8,10 8 1,0 0-1,0 0-1,-4-8-12,4 8 3,0 0-3,-4-5-1,4 5-4,-2-9-4,2 9 4,0 0-3,0-11 3,0 11-9,0 0-2,1-12 0,-1 12-5,3-10-5,-3 10-1,2-9-1,-1 4-1,-1 5 4,6-7-9,-6 7 0,6-7-1,-2 4-3,-4 3 0,9-7 1,-6 6 0,-3 1-6,8-5 1,-8 5 0,9-1-1,-9 1 2,0 0-5,14 5 5,-10-1 0,1-1 1,-5-3-6,6 9 6,-3-3-5,-2 2 5,1 0-10,-1 1 10,0 1-1,-1 0-3,-2 1 0,-1 1 2,-1 1 3,-2 2-3,2-4 1,-4 5 0,-1-2-4,1-2-2,-3 0-1,3 1 1,-2-4-5,3 3 1,-1-5-10,-1 1 7,-1 0-2,2-2 6,0-1-3,2 1-2,0-2-8,-3 0 6,4-1 0,-2-1-5,7-2-2,-10 4-3,10-4 3,0 0 0,-9 1-4,9-1 2,0 0-8,0 0 1,0 0 0,0 0-3,17-17 11,-11 13-5,-1 1 10,2-2-7,-1 3 6,2-1-1,-8 3 8,14-2-6,-7 0 13,-7 2 7,16 3 3,-10-2 1,3 2-1,0-1 3,-3 1 6,3 4-4,-3-5-5,2 3-2,-1-2-1,-1 0 6,1-1-2,0 1-1,0 1-6,-1-3-4,-6-1 5,10 3-3,-10-3-12,10 0-9,-10 0-6,0 0-14,13-4-34,-9 1-10,-4 3-12,8-6-24,-3 2-98,-1 0-236,-4 4 104</inkml:trace>
  <inkml:trace contextRef="#ctx0" brushRef="#br0" timeOffset="104775.3906">24829 4977 46,'0'0'86,"-1"-9"-4,1 9-8,0 0 12,0 0-15,0 0 1,2-11-7,-2 11 4,0 0-5,0-7 1,0 7-6,0 0-1,5-8-4,-5 8 0,4-5-1,-4 5-3,4-5-5,-4 5-2,0 0-10,9-4-4,-9 4 2,5-7-2,-5 7-2,7-1-1,-7 1-7,0 0 8,0 0-3,10 5 2,-10-5 1,5 9 2,-4-3 4,0 1 7,1 1 2,-2-8 12,0 18-9,-2-9-2,1 0-2,-3 3-2,1-3-1,-1 1-1,-1 0-9,-2 2 0,1-5-5,-2 5 1,-1-4-6,1 0-3,-1 1-6,-1-2-6,0 0-11,1 1-3,-1-2-4,0-1-4,1 1 0,-1-1 3,2 1-5,1-3 6,1 0-5,1 1 4,5-4-4,-8 4 5,8-4-3,-4 3 8,4-3 12,0 0-15,0 0 1,0 0 3,0 0-3,0 0 3,0 0 0,0 0-1,0 0 4,27-12 4,-22 10 4,-5 2 5,14 0 6,-7-2-6,-7 2 1,14 2 10,-5 1 5,-2-3 5,2 4-4,1-2-2,0 2-5,-4-2 1,0 2 0,1-2 2,-1 1-2,-6-3 1,12 1 0,-12-1 0,9 1-1,-9-1-5,10 3 2,-10-3-8,0 0-11,11-4-16,-11 4-17,8-4-38,-8 4-17,7-8-11,-4 4-27,-3 4-32,7-9-90,-5 6-273,-2 3 121</inkml:trace>
  <inkml:trace contextRef="#ctx0" brushRef="#br0" timeOffset="105173.8281">25110 5304 43,'0'0'167,"0"0"-1,0 0 4,0 0-9,26-8-10,-16 6-9,1 2-12,1-3-18,2 3-8,-1 0-17,0 0-14,2 0-25,-4-2-25,2 4-49,0-5-32,1 3-32,-4 1-40,-3-1-83,0 2-229,-7-2 101</inkml:trace>
  <inkml:trace contextRef="#ctx0" brushRef="#br0" timeOffset="105345.7031">25125 5424 12,'0'0'124,"-5"4"7,5-4 18,0 0 5,0 0 0,0 0-11,0 0-10,20 5-13,-20-5-10,20-9-11,-8 11-11,0-2-14,0 0-22,-1 0-33,3 0-36,-2-2-37,2 1-30,-4 1-38,-3-2-93,-7 2-232,15 0 103</inkml:trace>
  <inkml:trace contextRef="#ctx0" brushRef="#br0" timeOffset="107072.2656">25684 4994 46,'0'0'97,"0"0"7,0 0-5,0 0-6,0 0 0,0 0-7,0 0-1,0 0-8,-9-6-3,9 6-8,0 0-3,0 0 7,0 0-6,4-14-5,-4 14-5,0 0-3,2-12-1,-2 12 1,5-7 4,-2 3-9,-3 4-4,3-9 2,-3 9-5,6-9-4,-2 6-2,-4 3-3,7-8-1,-1 3 0,-1 1 0,-5 4-1,11-4-2,-6 1-2,-5 3-5,9-1-1,-9 1-3,8-1 2,-8 1 0,13 2 3,-8 1-1,-5-3-1,8 8-2,-3-2-2,-3 1 7,3 1-6,-4 1 5,2 1 3,-2 1-1,-2 0-2,0 1-1,-2 3-2,-2-4 5,1 1-1,1 1-4,-4 3-1,-1-3-1,0 1-1,0-3-1,0-1 1,-1 1-4,0-3-1,2 2 1,-1-4 0,0 3-3,-1-2-3,2-1 1,1 1-1,1-4 5,0 2-6,0-1 3,5-4-2,-6 5 0,6-5-4,-4 4 3,4-4 2,0 0-1,0 0-4,0 0-6,0 0-1,0 0-5,0 0-2,0 0 5,0 0-1,0 0 9,0 0-12,0 0 3,13-14 4,-13 14-2,9-3 0,-9 3 1,0 0-2,10-2-1,-10 2 4,8 0 4,-8 0-4,0 0 1,15 0 1,-9 1 1,-6-1-1,11 0 3,-11 0-2,11 1-2,-3 0-7,-8-1-10,11 0-18,-11 0-3,12 0-7,-12 0-13,11-2-23,-4 1 2,-7 1-6,14-5-12,-8 3-5,-1-2-3,0 0-8,-5 4-3,12-7-82,-7 2-219,0 1 98</inkml:trace>
  <inkml:trace contextRef="#ctx0" brushRef="#br0" timeOffset="107447.2656">25925 4975 68,'2'-6'69,"-2"6"-6,0 0-11,0 0 0,0 0-1,0 0 5,0 0 6,0 0 8,0 0 3,-12 20 3,10-13 11,-1 1-5,1-1-5,-1 2 1,0-1 2,2 0 7,-1 2-11,0-3-4,2-7-7,0 15-1,0-8 0,0-7-4,4 14-1,-3-8-2,2-1-9,-3-5 1,6 10-1,-2-8-3,1 3-1,0-1-5,-5-4-6,12 3-3,-3-2 0,-1-1-5,-1 0-4,-7 0-1,17-4-1,-8 1-2,-2 1-5,1-3-7,-2 3-3,2-3 1,0-2-2,-3 2-1,0-2 2,-3 0 0,2 1-1,-1 0 4,-2-2 1,-1 8-4,0-17 2,-1 10-4,-2-4 1,-1 1-1,1 2-4,-4-1-2,1 2-2,1 3-6,-4-4-6,-1 4-8,-1 0-12,1 2-7,-2-1-10,1 5-15,1-1-7,-3 0-13,3 0-20,1 3-17,-2 0-17,2 1-81,1 2-246,0-1 110</inkml:trace>
  <inkml:trace contextRef="#ctx0" brushRef="#br0" timeOffset="108330.0781">26378 4952 7,'0'0'87,"0"0"-1,0 0-5,0 0-6,-7-10 2,7 10-3,0 0-4,0 0 6,0 0 3,0 0 2,-5-3-13,5 3-3,0 0-9,0 0-2,0 0 0,-9-4-7,9 4 4,0 0-5,0 0 1,-6-3-5,6 3 4,0 0-1,0 0 1,-7-4 2,7 4-1,0 0 2,0 0-1,0 0 0,-7-3-5,7 3-3,0 0 1,0 0-10,0 0 1,0 0-2,-6-5-4,6 5 0,0 0-1,0 0-3,0 0-5,0 0 1,0 0-3,-6-7-2,6 7 2,0 0-2,0 0 2,0 0 2,0 0-3,0 0 0,0 0 0,-6-2-1,6 2 0,0 0 5,0 0-5,0 0-2,0 0 2,0 0-1,0 0 2,-9 0-2,9 0 1,0 0-5,0 0 5,0 0 1,0 0-10,-10-2 1,10 2 1,0 0 1,0 0 0,0 0-3,-12 2 2,12-2-1,0 0-2,-6 2 1,6-2 4,-10 4 3,5 0 0,5-4 2,-8 7 3,3-1 3,-2 0 6,2 0 1,0 2 4,-1 0 2,-3 3 2,4 0-1,-2-1-7,1 1 3,2 1-2,0-1-1,2 0-1,0-1-3,0 2 2,1-2-1,1 1-8,-2-1 1,5-1 1,-2 0 0,0-1-3,-1-8 2,7 14-1,-3-8-1,0-1-4,2 0-2,3 0 3,0-2-3,0 1 1,2-2-8,0 1 3,-4-1-7,2-2-2,0 3-1,-1-3-4,2-3-6,-10 3-1,15-4-4,-4 1-2,-7 0 6,-4 3 1,12-7 3,-8 3-4,0-1-1,-2 0 4,-2 5 1,2-11 2,-2 11-3,-4-11-2,-1 6 1,-2-3-1,-1 3-8,1 1-2,-1 2-2,-2 0-6,-3 1-8,0-1-4,1 2-13,-1 0-19,0 2-8,-1 1-29,3 0-25,-3 1-18,3 1-31,0 0-99,-1-1-312,3 2 138</inkml:trace>
  <inkml:trace contextRef="#ctx0" brushRef="#br0" timeOffset="109056.6406">25460 5380 40,'0'0'89,"0"0"7,0 0-3,0 0-8,0 0-3,0 0-2,0 0-1,0 0 2,0 0 0,0 0-4,0 0 5,0 0 5,0 0-4,0 0-2,31-9-3,-20 9-2,3 1 0,4-2-3,4 1 1,0 0-5,4-1 3,3 2 0,5-1-1,1 0-6,-1 1 1,5 2-2,-1-5-3,3 2-1,-3 2-8,-2-2-3,0 3-3,-2-3-7,-1 0-1,-2-3-8,-3 3-1,0 0-2,-6 0-4,0-2-2,-1 2-3,-1-1 0,0-3-2,-6 2 1,0 2 1,0-3-6,-2 3 2,-1-2 2,-3 2 2,-8 0 5,15 0 1,-10-2 4,-5 2-4,11-1-2,-11 1-1,8 3-4,-8-3 1,0 0-3,8-6-1,-8 6-5,0 0-8,8-2-6,-8 2-9,0 0-13,8-2-14,-8 2-15,0 0-12,0 0-19,0 0-18,0 0-18,11-5-17,-11 5-28,0 0-30,0 0-115,0 0-340,0 0 151</inkml:trace>
  <inkml:trace contextRef="#ctx0" brushRef="#br0" timeOffset="109603.5156">25596 5646 41,'-4'3'119,"4"-3"3,0 0 1,0 0-8,0 0 0,0 0-10,0 0-2,0 0-7,0 0-6,0 0-15,23-8-3,-23 8-6,10-7-2,-2 2-15,1-1 0,-3 0-9,2 1-12,0-2-25,-1-2-3,1 1 0,-1-1-6,1 1-12,0-1 0,-1 1-6,0-1-6,-1 2-1,2-3-4,-3 3 8,0 2 0,-1-2 4,-4 7 9,5-9 9,-5 9 7,4-4-2,-4 4 16,0 0 13,0 0 3,0 0 11,0 0 12,0 0 5,0 0 9,-17 24 7,12-15 3,-1 1 1,-1 0 6,1 0-3,0 5 2,-1-4 1,1-1-5,1 1-12,0-1 3,1 1-14,-1 1-5,1-2-4,1-4-3,0 2-7,-3 0-6,4 0-7,-1-2-15,3-6-16,-4 11-19,3-5-20,1-6-30,-4 7-28,4-7-32,0 0-30,-2 8-27,2-8-126,0 0-342,0 0 152</inkml:trace>
  <inkml:trace contextRef="#ctx0" brushRef="#br0" timeOffset="109962.8906">25841 5623 98,'-2'9'123,"-2"-1"2,2 1-5,1 1 1,0-1-19,1-2-7,2 2-3,0-1-5,-1 0 1,3-2 1,0-1 5,1 1 7,0-2 2,1-1-4,1-1-6,0 1-6,2-3-1,1-1-8,2 0-3,-1-2-8,0 0-7,-1-2-3,1-1-5,-2 0-3,2-3-7,-1 1 2,-3-1 2,1-2 0,-3 2-4,3-3 3,-4 2-6,1-2 3,-4 1-2,-1 1-1,-1-2-6,-2 4-5,-2-2 0,3 4-1,-6-2-3,2 3-5,-3 1-6,0 1-5,-4 1-2,-1 2-2,1 1-9,-5 3-11,2 0-13,-1 2-9,-1 0-11,0 1-15,7-2-16,-5 3-32,5-3-16,2 2-37,1-2-24,-1 0-142,4-1-357,3 1 158</inkml:trace>
  <inkml:trace contextRef="#ctx0" brushRef="#br0" timeOffset="110353.5156">26088 5586 39,'0'0'159,"0"14"6,0-14 1,-5 11 3,1-2-4,0 0-5,1 2-1,2-1-4,-2 1-8,1 0-3,1-1-4,1 0-8,0 0-16,-2-2-5,2-8-7,3 14-3,-2-7-6,0 0-5,2-2-6,0 1-3,2-2-1,-5-4 0,11 4-3,-2-3-6,-9-1-6,18-1-6,-5 0-8,-2-2-1,6-4-7,-2 2-4,1-3-7,-6-1-4,6 1-2,-3-2-5,-2 1 1,-1 0 1,-1-1-6,-3 0-1,1 0-2,0 1-1,-6-1 2,1-1 0,-4 0-3,-2 1 2,1 2-9,-5 0-16,3 3-3,-3-2-12,-3 2-13,-1 5-12,-1-3-12,-3 3-9,-2 0-24,0 3-22,2 0-35,3 1-31,-4 1-37,0 2-200,5-4-455,-2 4 202</inkml:trace>
  <inkml:trace contextRef="#ctx0" brushRef="#br0" timeOffset="110791.0156">26709 5304 86,'0'0'176,"-9"-1"4,9 1 3,0 0 5,0 0-2,0 0-14,0 0-12,0 0-9,24-5-12,-13 3-9,0 1-10,0 0-10,5-2-15,-1 3-20,0-2-25,2 1-27,-3-1-37,-1 2-38,-2-2-46,1 1-40,0-3-44,-4 4-108,-8 0-315,10-3 140</inkml:trace>
  <inkml:trace contextRef="#ctx0" brushRef="#br0" timeOffset="110962.8906">26677 5410 93,'0'0'154,"-5"8"7,5-8 16,0 0-2,0 0 1,0 0-14,9 9-15,-9-9-13,15 1-8,-4 0-16,1-2-11,2 0-20,4 0-28,0 1-29,-5-2-32,1 2-50,2-3-37,2 3-42,-8 0-121,3-4-282,-3 3 124</inkml:trace>
  <inkml:trace contextRef="#ctx0" brushRef="#br0" timeOffset="112955.0781">27102 5200 33,'0'0'82,"0"0"-2,0 0 6,-6-4-7,6 4 15,0 0 1,0 0-2,-9-2 7,9 2-3,0 0-4,0 0-1,-3-8-1,3 8-1,0 0-12,0 0-4,-1-11-1,1 11 0,0 0-7,0 0-2,-1-10-10,1 10-4,0 0-5,1-11-11,-1 11 1,-1-9-3,1 9 1,2-7-2,-2 7-5,4-10 2,-4 10-6,4-7 0,0 3-3,-4 4 0,6-8-4,-2 5-1,-4 3 2,8-7-1,-4 3-7,-4 4 1,11-3 1,-6 0-3,-5 3 0,11-2-1,-5 0-2,-6 2 0,0 0-1,15 2 0,-8 0 0,-7-2 3,10 6-4,-3-1-6,-3-1 8,0 1-1,0 0 0,-1 0-1,2 1-2,-3 0 1,2 1 2,-2-1-2,1 3 1,-2-4 0,1 3-2,-2-8-4,0 12 6,0-12-2,-4 13 2,2-8-4,0 2 5,-3-1-6,2 1 7,-3 0-3,1 2 2,0-2 0,0-1 1,0-1 2,-1-1-8,1 2 2,0 0 6,0-1-4,-1-2 3,-1 2 2,1 0-3,1 0 5,1 0-5,-1 0-1,1 0 2,-2 3 4,1-3 1,-1 2 1,1-2 7,0 5 7,0-4-3,0-1 2,1 1 5,0 1 1,0 1-3,1-1-2,0-2-3,3-5 2,-9 10-2,7-6-2,-1 1 0,3-5 4,-3 9-5,2-2-3,1-7-1,-2 8-1,2-8-3,0 0 0,-4 5 1,4-5-1,0 0-1,0 0-3,0 0 0,0 0 1,2 10-4,-2-10 4,0 0 1,0 0-2,9 0-3,-9 0-4,0 0-2,0 0-6,18-8 3,-13 3-3,-5 5-2,13-2 2,-5 0 0,-3-1-2,0 0 0,1-1 0,-6 4 2,12-2 0,-6 0-1,-6 2 1,11 0 1,-11 0 1,11-1 4,-11 1 3,0 0-1,14 0 0,-14 0-3,9 0 1,-9 0 1,8 1-2,-8-1 1,0 0 1,0 0-2,9 2-4,-9-2 0,0 0-9,5 6-9,-5-6-12,4 3-6,-4-3-27,0 0-14,0 0-23,0 0-23,0 0-21,5 3-22,-5-3-134,0 0-332,0 0 148</inkml:trace>
  <inkml:trace contextRef="#ctx0" brushRef="#br0" timeOffset="113228.5156">27400 5312 47,'0'0'123,"0"0"7,0 0-15,0 0 5,-10 20-6,10-20-1,0 10-5,0-10 8,-3 14-5,3-7-3,-1 2-3,-2-1 2,2 2-10,-1 0-4,0-1-6,-2 1-7,1-2-8,-1-1-9,0 2-1,0 1-10,0-1-6,0 1-17,2-3-15,-2-2-20,-1 2-25,2 1-31,-2-4-26,5-4-21,-6 8-36,6-8-134,-5 5-301,5-5 133</inkml:trace>
  <inkml:trace contextRef="#ctx0" brushRef="#br0" timeOffset="114095.7031">27511 5141 17,'0'0'102,"0"0"1,0 0-5,0 0-1,0 0-9,0 0 5,-7 20 2,4-14 8,3-6-5,-3 15-2,2-8-9,0 3-7,1-3 0,-3 3-1,5-1-4,-2 1 5,0 1-8,0-1-5,0 0-4,1-2-4,0 1-4,2-3-6,1 0 1,-2 3 1,-1-2-5,2-2-1,2 3-7,-1-3-1,0 0 1,1 0-1,0 1-3,0-2-1,0-2-4,-5-2 3,12 5 1,-6-3-3,0-1 2,-6-1-5,14 2-6,-7-2 1,1 0 1,-8 0 3,16-3-11,-10 0 0,2-1 2,1 2-5,1-3 2,-2-3-2,0 4 1,-2-4-2,3 0 3,-3-1 2,1 0 1,-2 0 1,-1 1 3,-1-4 0,-1 2 1,0 1 2,-2-3 1,-1 2-3,0-1-3,-3 0-1,2 1-2,-2 1-4,-3 1-1,2-1-5,0 1-3,-5 0-10,1 0-6,-1 5-1,-2-1-9,1 3-8,-1-1-10,1 1-5,-1 1-7,-2 1-9,3 1-14,0 1-19,-1 1-15,3 1-18,0 1-29,-1 0-20,2-1-137,-1 3-340,4-1 151</inkml:trace>
  <inkml:trace contextRef="#ctx0" brushRef="#br0" timeOffset="114744.1406">28066 5138 44,'0'0'88,"0"0"-1,-4-10-1,4 10-6,0 0-1,0 0 3,-4-9-7,4 9-5,0 0 0,-5-7 1,5 7-3,-5-3 3,5 3 13,0 0-5,-13 2 3,13-2-6,0 0-6,-18 5-3,12-3 4,-3 4 0,0-2 1,1 3-1,0-1 1,-2 1 0,0 0-5,2 1 1,0 2 1,0-1 0,0 1 5,2-1-6,-3 1-3,4 1 1,1-1-2,0 0-4,2-1-4,-1 1-1,0 0-5,3 2 0,0-4-3,2 4-4,-1-2-1,0 0-2,2-1-2,1 0-4,1 0 1,1 0-2,-1-1-6,2 0 2,0-4-5,2 1-2,0 0-3,1-2-1,-3 0 4,-2-1-3,4-2-2,-9 0-2,15-4-1,-15 4-3,12-1 2,-7-2 0,0-1-4,-1-2 7,2 2 1,1-4-3,-2 2-1,-2 1 1,-1-5-1,-1 4 0,-1 6-2,-1-13 1,1 13-6,-5-14 2,-2 7-1,0 0-5,-2 1-6,-2 1-11,1 0-3,0 3-13,-3-1-18,0 2-16,1 1-10,-4 0-27,0 0-29,-1 6-36,4-4-30,1 1-37,-5 2-164,0 2-429,6-1 191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26:25.0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5007 5445 37,'0'0'38,"0"0"1,0 0 0,0 0-7,0 0 5,-10 0 3,10 0 3,0 0-1,0 0 0,0 0-3,0 0 11,0 0-8,0 0-5,0 0 9,0 0-8,0 0-4,0 0 3,0 0-6,0 0-3,0 0 1,0 0-3,0 0-5,0 0 13,0 0-14,0 0 6,-7-4 1,7 4-5,0 0 1,0 0 9,0 0-14,0 0 2,0 0 0,0 0-1,0 0-1,0 0 1,0 0-3,0 0 3,0 0-14,0 0 23,0 0-17,0 0 4,0 0-1,0 0-8,0 0 7,0 0 5,0 0 4,0 0-9,0 0 5,0 0 4,0 0 2,0 0 5,0 0 10,20-12-2,-14 10-2,-6 2 3,16-4-2,-7 0-3,0-1-7,-2 3 8,3-1-2,1 0 7,0 3 8,-1-2 6,1-2 3,0 3-8,-1-3-9,1 2 3,-1 1-8,-3-2-1,-7 3-5,16-1-2,-9 1-4,0-3 1,-7 3-3,13-2 2,-6-1-7,-7 3-4,9-2 1,-9 2-2,9-3-1,-9 3 2,8 0-2,-8 0-1,9-3 3,-9 3-5,0 0-1,10-2-2,-10 2-5,0 0-9,6-3-7,-6 3-2,0 0-24,0 0-18,0 0-28,9-1-17,-9 1-34,0 0-31,0 0-113,0 0-307,0 0 137</inkml:trace>
  <inkml:trace contextRef="#ctx0" brushRef="#br0" timeOffset="851.5624">5060 5554 51,'0'0'60,"0"0"0,0 0 2,0 0-6,0 0-2,0 0-3,0 0-3,0 0 18,23 2 8,-23-2-3,12 0-7,-3 0-2,-1-2 1,-8 2 6,18 0-8,-8 0 5,3 0 2,-3-2-1,2 2-12,2-1-2,-1 1 2,1-1-6,-3 0-6,3 1 2,-2-4-4,-1 2-2,1 1 1,-2 1-3,3-2 0,-6 1-3,-7 1-2,13-1-8,-13 1 2,11-1-3,-4 1 0,-7 0-4,0 0-2,10-2-3,-10 2 2,0 0 3,0 0-2,9 2 6,-9-2-3,0 0 8,0 0-11,0 0 1,0 0 0,0 0-2,0 0-1,0 0-1,10-2 1,-10 2-7,0 0-3,0 0-3,0 0-16,0 0-26,0 0-27,0 0-35,0 0-36,0 0-30,0 0-100,0 0-288,0 0 128</inkml:trace>
  <inkml:trace contextRef="#ctx0" brushRef="#br0" timeOffset="3367.1875">5590 5484 14,'0'0'85,"0"0"0,0 0 0,0 0-2,0 0 4,-10-2 0,10 2-2,0 0-15,0 0 1,0 0 3,0 0-8,0 0-1,0 0-5,0 0-3,0 0-8,0 0 0,0 0-8,0 0-1,0 0 2,0 0-8,0 0-4,0 0 1,0 0-10,0 0 6,0 0-10,0 0 3,0 0-2,0 0-3,0 0-6,0 0 7,0 0-6,0 0-2,0 0 1,0 0 0,0 0-2,20 8 2,-20-8-1,9 0-1,-9 0 0,0 0-2,14-1 2,-14 1-1,12 0-2,-12 0 2,14-2-1,-6 2-4,-8 0 0,13 0 1,-13 0-5,13-3 10,-5 5-3,1-4-3,-9 2 4,14 0-4,-4-2-2,-10 2 4,17-3-5,-9 6 3,2-6 3,0 3-4,-10 0-4,15 0 10,-5-2-6,-3 2 6,-7 0-9,16-2 6,-8 2-7,-8 0 5,13 0-2,-6-1-1,-7 1 4,12-1-3,-12 1-2,10-1 9,-10 1-10,12 0 8,-12 0-4,9-2 0,-9 2 2,11 0 1,-11 0 8,12 0 0,-12 0-12,13-3 2,-8 3-2,-5 0 2,14 0-3,-14 0 1,9 0-1,-9 0 2,11-1 1,-11 1-1,12 0-4,-12 0 4,11 0-2,-11 0 5,10 0-6,-10 0-2,9 0 6,-9 0 0,8 1-4,-8-1 1,0 0-2,0 0 7,9 0-7,-9 0 6,0 0-5,0 0 5,10 0-4,-10 0 3,0 0 0,0 0 2,0 0-8,0 0 10,0 0-9,9 0 4,-9 0 2,0 0 2,0 0-4,10-1 3,-10 1-5,0 0 1,10 1-1,-10-1-4,0 0 3,11-2 3,-11 2 0,0 0 5,10-2-5,-10 2-2,0 0 2,9 3 0,-9-3-2,0 0 10,10 0-5,-10 0 1,0 0-6,10-3 5,-10 3-3,0 0-1,9-1-2,-9 1 4,0 0-4,0 0-2,12-1 4,-12 1 13,0 0-15,11 0 6,-11 0-5,8-1 4,-8 1-6,0 0 6,11-2-2,-11 2 2,11 2-1,-11-2-2,10-2-4,-10 2 2,10 0 0,-10 0 8,9 0-6,-9 0 0,14 0 5,-7-1-8,-7 1 1,12-1 6,-3 0-5,-9 1 1,12 0-2,-6-2 6,-6 2-3,14 0-2,-14 0-3,10-3 13,-3 3-12,-7 0 3,10-4 0,-10 4 6,12-1-2,-12 1-2,9 0-2,-9 0 1,10-2-1,-10 2 3,10-2 0,-10 2-1,12-2-2,-6 1 0,-6 1 1,9 0-2,-9 0 2,9-3-3,-9 3 3,0 0-2,12 0 2,-12 0 5,9 1-5,-9-1-3,9 0-3,-9 0 4,8 0 7,-8 0-5,10 0 1,-10 0 0,9 0-1,-9 0-1,0 0 0,12-1-2,-12 1 2,11-2 5,-11 2-4,9-2 0,-9 2 3,9-2-6,-9 2 5,12 2-4,-12-2-1,9-2 5,-9 2 0,7-1-1,-7 1 0,10 1-3,-10-1 4,0 0 0,13 2-6,-13-2 7,9 2 3,-9-2 7,9 0-14,-9 0 0,8 2-4,-2-1 3,-6-1-4,7 2 9,-7-2-6,10 1 2,-10-1-1,9 0 5,-9 0-4,9 0 1,-9 0-1,10 0-5,-10 0 2,10 0 5,-3 2 2,-7-2 0,15 0-4,-9 0-1,-6 0 6,12-2-4,-12 2-2,14-1 5,-14 1-4,14-2 2,-8 4-3,4-4 2,-1 1 3,-9 1-1,12-1-2,-12 1 0,15 0-4,-8 0 3,-7 0 6,16 0-5,-11-1 0,-5 1 1,13-2-4,-13 2 3,14 2 0,-14-2 6,12-2-7,-6 0-2,-6 2 7,14 2-4,-6 0-4,-8-2 2,13-2 5,-13 2 5,14-2-7,-8 2-1,-6 0 2,15-1 3,-8 1-2,-7 0-2,14-1-7,-7 1 6,-7 0 2,15 1 0,-8 0 1,-7-1-2,18-1 2,-10 1-6,0-1 2,0 0 2,-8 1 2,14-2-1,-5 4-4,0-2 4,-1 1-4,2-2 2,-10 1 3,17 0-9,-10 0 1,-7 0 4,16-2 4,-9 2-4,-7 0-1,15 0 2,-7-3-5,0 3 11,2 0-6,-10 0 0,16 0-1,-9 0 1,4 0 0,-11 0 3,15 0-7,-9 2 7,2-2-5,1 1 4,-9-1-2,13-1-3,-6 1 3,-7 0-1,16 1-3,-11-1 3,-5 0 0,14 0 5,-14 0-2,13 0 0,-13 0-4,12 0 4,-5 0-3,-7 0 1,15 0-5,-8 0 5,-7 0 1,12 0 2,-12 0-6,12 0 3,-12 0-3,10 0 4,-5 2-2,-5-2 4,10 0 1,-10 0-2,0 0-3,13 0 17,-8 1-21,-5-1 1,9 1 1,-9-1 2,0 0-1,12 0 5,-12 0-4,0 0 1,9 1-3,-9-1 3,0 0-2,11 0 0,-11 0 4,9 2-3,-9-2 2,9 0-2,-9 0-2,11 2 4,-11-2-2,0 0 2,15-2-4,-15 2 5,11-2-5,-11 2 11,13 0-6,-8 2-3,-5-2 1,13-2 6,-13 2-10,11 0 5,-11 0-1,13-1-1,-13 1-1,13 1 3,-6-1 3,-7 0 0,13-2-1,-13 2-3,12 1 2,-6-1 6,-6 0 3,10 0 1,-10 0 0,14 0-4,-7 0 2,-7 0 0,11-1 0,-11 1 0,13 2-6,-13-2 3,12-2 0,-12 2 1,12 1 4,-12-1 0,8 0 0,-8 0 1,9 1-5,-9-1 0,6 2 4,-6-2 1,11 2-8,-11-2 8,7 2-1,-7-2-2,0 0 6,7 1-3,-7-1 0,0 0 1,0 0-4,0 0 6,12-1-2,-12 1-2,0 0 7,0 0-4,0 0 3,9 0 1,-9 0-5,0 0-2,0 0-1,0 0 0,7 1 0,-7-1 0,0 0 1,0 0-2,0 0-3,0 0 3,0 0-3,0 0 0,0 0-1,0 0-3,0 0-7,0 0-16,0 0-25,0 0-35,0 0-38,0 0-40,0 0-150,0 0-332,0 0 147</inkml:trace>
  <inkml:trace contextRef="#ctx0" brushRef="#br0" timeOffset="4890.625">3004 4535 36,'0'0'82,"5"-6"4,-5 6-6,0 0 2,0 0 8,0 0 0,0 0-7,0 0 0,0 0-4,0 0-3,0 0-6,2-6 1,-2 6-4,0 0-11,0 0-2,0 0 0,0 0-5,0 0 0,0 0-8,0 0-6,0 0-7,0 0 7,0 0-11,0 0 2,0 0-6,0 0 2,0 0-1,0 0 0,0 0 0,0 0 18,0 0 6,0 0 1,14 15-9,-9-12-6,-2 1 1,5 4 1,-3-3-1,2 4-3,0-2 1,2 3-3,0-3-4,0 2-1,-2 2 0,1 0 2,0-1-3,3 1-2,-3 1 3,2 1-5,2-2 3,-2 1 1,0 2-4,3-3 1,-5-2-7,4 3 1,-5-3 1,2 0-3,0 2 1,-1-2-4,3-1 5,-2-1-8,1 2 6,-5-1-2,3 1 1,-1-2-4,-1-3 1,1 4-5,-2-2 3,0-2-3,1 3 5,-3-2-2,4 1 0,0 1-3,-2 0 3,1-2-4,-3 0 3,1 0-3,0-1 2,0 1-1,0 2 3,0-2-6,-4-5 0,5 5 7,-5-5-3,5 7 3,-5-7-6,0 0-4,4 5 2,-4-5-9,5 3-5,-5-3-8,0 0-15,0 0-11,0 0-23,0 0-17,0 0-24,0 0-32,0 0-27,0 0-104,0 0-300,0 0 133</inkml:trace>
  <inkml:trace contextRef="#ctx0" brushRef="#br0" timeOffset="6046.875">3100 4385 28,'0'0'46,"0"0"10,-2-9-3,2 9-3,0 0-2,0 0 8,0 0-13,0-12 2,0 12-10,3-5-2,-3 5-3,0 0-9,2-10 7,-2 10-1,3-7-3,-3 7-6,3-8 2,-3 8-10,6-6 10,-6 6-9,4-7 3,-4 7-8,6-5 5,-6 5 3,7-5-4,-4 0 10,-3 5-12,9-6-5,-9 6 6,7-4 1,-7 4 6,0 0-3,7-1-5,-7 1 4,0 0 24,0 0-16,16 4 11,-16-4-2,5 2 1,-5-2-4,6 7-7,-6-7-5,7 5-2,-4-1 7,-3-4-8,6 8-3,-6-8 5,4 8 1,-2-3 0,-2-5 0,4 8-12,-4-8 10,2 8-10,-2-8 7,3 5-7,-3-5 0,0 0 6,4 8-2,-4-8 2,1 6-1,-1-6-1,0 0 7,0 0-1,-1 9 2,1-9 2,0 0-1,0 0 3,0 0-16,-2 11 12,2-11-3,-5 5 1,5-5-3,-5 2 4,5-2 0,-7 6 3,7-6-8,-4 5 13,4-5-9,-5 3 11,5-3-14,-6 7-7,6-7 0,-5 4 9,5-4-2,-5 7-5,5-7 13,-5 8 1,3-3-5,2-5 1,-6 6 1,5 1-2,1-7 6,0 8-7,0-8 3,-4 9-5,4-9 2,-4 9-2,2-4 3,2-5-3,-3 10-2,3-10 1,-1 10-1,1-10 1,-1 8-3,1-8 2,0 8 2,0-8-6,0 0 0,1 13 1,-1-13-5,0 5 5,0-5-4,0 0 4,0 0-5,-1 10 5,1-10-5,0 0 3,0 0-3,-3 5 2,3-5 3,0 0-3,0 0 0,0 0 1,0 0-3,0 0 3,0 0 7,0 0-7,0 0 0,0 0-2,0 0 1,0 0-3,0 0 3,0 0 1,0 0-3,0 0 0,0 0-2,0 0 4,17-15-12,-17 15 7,5-5 3,-5 5-1,9-4 1,-9 4 2,8-2-8,-8 2 3,9 0 6,-9 0-4,9 0 3,-9 0-4,10 2-1,-10-2 2,10 1 3,-4 2-5,-6-3 3,12 1-1,-12-1 3,10 2-2,-4-2 3,-6 0-2,9 1-1,-9-1 3,7 2-4,-7-2 3,0 0 2,9 1 0,-9-1 1,0 0-2,0 0-4,6 1-2,-6-1-18,0 0-6,0 0-17,0 0-33,0 0-21,7-8-12,-7 8-22,0 0-88,0-11-238,0 11 106</inkml:trace>
  <inkml:trace contextRef="#ctx0" brushRef="#br0" timeOffset="6773.4374">3308 4303 74,'0'0'94,"0"14"-1,0-14-10,1 13 3,-1-8-10,3 2-4,-3-7-6,1 10 2,-1-3-15,0-7 0,1 8-2,-1-8-9,-1 9 17,1-9-21,0 0 2,3 10-6,-3-10-3,0 0 7,1 7 4,-1-7-25,0 0 0,0 0 3,0 0-6,0 0-1,4 5 2,-4-5-5,0 0 0,0 0-4,0 0 2,0 0-5,0 0 7,0 0 5,0 0-7,11-14-7,-11 14-4,5-5-8,-5 5 19,5-5-6,-1 2-7,-4 3 11,7-4-4,-7 4 0,8-4 5,-8 4-8,8-4-1,-8 4 4,9 0 1,-9 0-5,13 2 5,-13-2 2,10 3 1,-5 0-3,-5-3 1,12 4 6,-7 0-10,0-2 10,-5-2-3,9 9 1,-4-4 6,0-1 8,0 1-4,-1 2 1,-1-3 4,0 2 8,0 1-6,-3-7 14,3 10-13,-3-3-1,0-7 10,0 10 3,0-10 4,-3 12 4,2-7-1,1-5-6,-5 10-3,1-6 2,4-4-5,-7 6-4,1-2-2,6-4-4,-8 7 2,3-4-2,5-3-4,-9 3-1,9-3-2,-10 4 2,6-3-4,4-1-3,0 0 3,-9 6-6,9-6-3,-6 1 0,6-1-3,0 0-4,-9 1-6,9-1-5,0 0-11,0 0-10,0 0-11,0 0-20,0 0-23,0 0-21,0 0-14,-12-4-20,12 4-128,0 0-292,0 0 129</inkml:trace>
  <inkml:trace contextRef="#ctx0" brushRef="#br0" timeOffset="7304.6875">3350 4262 65,'0'0'89,"0"0"7,0 0 13,0 0-1,18 1-6,-18-1-1,0 0-17,13 0 21,-13 0-5,11-1 3,-11 1-1,14-1-5,-2 0-6,-2 1 1,-2-3-3,-1 2 16,5 0-4,-2-1-7,3-1-3,-3 2-2,0 0-7,2-2-10,-2 1-6,-2 1-10,-1 0-3,-7 1-5,14-3-6,-7 3-2,-7 0-6,10 0-4,-10 0-6,10-3 3,-10 3-11,8-1-15,-8 1-13,0 0-28,0 0-24,9-2-26,-9 2-36,0 0-35,0 0-37,0 0-122,0 0-344,0 0 152</inkml:trace>
  <inkml:trace contextRef="#ctx0" brushRef="#br0" timeOffset="8375">4412 4445 1,'0'0'96,"0"0"-5,-9-2-4,9 2 1,0 0-1,0 0-3,0 0-6,0 0 0,0 0-8,0 0-8,-8-2-5,8 2-9,0 0-1,0 0 2,0 0 6,0 0 0,0 0 1,0 0-9,11 18 6,-8-11 12,3-2 11,1 2-7,-1 2-4,2 1-1,0 0-5,2 4-1,0-1-1,1-2-3,-1 4 2,1-2-6,2-2-2,-2 4 1,2-3 7,-1-1-7,-1 4-5,3-5-4,-1 3-1,-1-2-6,2 0 0,-5-2-4,0-2-5,1 1 0,0 1-2,-2-3-2,0 1-1,0-1-3,0-2-1,-3 0-1,0 0 0,3 0-2,-2 0-2,-2 0 0,2-1 2,-6-3-2,8 5 4,-8-5 0,8 5 0,-8-5-1,5 4 0,-5-4-2,0 0 2,5 3-4,-5-3 0,4 4 0,-4-4 2,0 0-5,0 0 0,0 0 0,0 0-3,0 0-2,4 5-7,-4-5-14,0 0-21,0 0-19,0 0-30,0 0-43,0 0-32,0 0-41,0 0-134,0 0-367,0 0 163</inkml:trace>
  <inkml:trace contextRef="#ctx0" brushRef="#br0" timeOffset="9539.0625">4680 4282 10,'0'0'101,"0"0"-4,0-10 7,0 10-10,0 0 6,0 0 4,0 0 3,0 0-11,0 0 4,0-9-12,0 9-3,0 0-4,0 0-2,0 0-1,0 0-2,0 0 4,0 0-6,-4 29 0,2-22-4,2 3-6,-3-2-5,3 0-10,-2-1 1,-1 0-2,2 4-1,-2-4-3,-2 2-3,3-2-6,-1-1-3,2 1-2,1-7-6,-4 10 1,4-10-3,-3 9-1,3-9-1,-1 5-4,1-5-2,0 0-3,0 0-2,0 0 1,-1 10 0,1-10 0,0 0-3,0 0 3,0 0-3,10 1 1,-10-1-4,0 0 0,13-4 2,-13 4-3,9-3 1,-9 3-2,10-1 3,-10 1-2,10-3-5,-10 3 6,10 0 5,-10 0-8,9-3 0,-9 3-4,12-1-13,-12 1-9,8 0-11,-8 0-15,0 0-20,0 0-10,11 0-30,-11 0-13,0 0-13,0 0-9,11 0-20,-11 0-84,0 0-270,0 0 119</inkml:trace>
  <inkml:trace contextRef="#ctx0" brushRef="#br0" timeOffset="9867.1875">4772 4322 47,'0'0'113,"0"0"-13,0 0-9,0 0 1,0 0 3,0 0-4,0 0 1,0 0 4,0 0-4,-7 20 0,7-20 7,1 14-3,-2-4-1,1 0-15,1 0 6,0-1-5,-2 3-3,2-2-5,-1 1-7,1-1-5,-1 1-2,0 1-8,0-6-3,2 5 1,-2-11-8,-3 14-3,3-9-5,0-5-4,0 12-2,0-12 2,-1 8-7,1-8-9,1 8-9,-1-8-14,0 9-21,0-9-25,0 0-24,0 0-31,-2 7-33,2-7-27,0 0-105,0 0-299,0 0 132</inkml:trace>
  <inkml:trace contextRef="#ctx0" brushRef="#br0" timeOffset="12359.3749">6252 5876 17,'0'0'114,"6"-5"-11,-6 5-5,7-5-13,-1 0 12,-1 1-17,-1-1-9,1 0-8,-1-2 1,2 0-16,1-1 2,-2 0-3,0 0-10,1 0-1,0 1-1,-3-3-1,4 1-10,-4 1 6,0 1-6,2-3-2,-2 3 4,-1 0-12,1 0 5,-2 0-7,-1 7-3,3-13 7,-1 8-4,-2 5 13,4-11 1,-4 11 4,0 0-8,0-8 7,0 8-5,0 0 3,3-7 0,-3 7 1,0 0-10,0 0 1,0 0-5,0 0 3,0 0-7,0 0 3,0 0-3,0 0 4,0 0 1,-9 26 5,6-17-2,2 2 3,0 0-3,-2 2 7,2 1 0,1 3 3,-3 0 0,5 0 2,-4 0 0,0-1-3,0 1 3,1-2-4,1 1-4,-3 0 0,3-3 1,0-2-2,2 1-4,-1 5 0,-1-8-1,1 1-1,-2 0-3,1 0 2,1-1-4,-1-1-3,2-3 5,-2-5-3,1 12-6,-1-12-1,1 7-2,-1-7-3,2 7-5,-2-7-12,0 0-15,0 0-17,0 0-39,0 0-21,0 0-32,0 0-146,0 0-314,0 0 139</inkml:trace>
  <inkml:trace contextRef="#ctx0" brushRef="#br0" timeOffset="12835.9375">6459 5799 87,'1'9'126,"-2"1"4,3 0-9,-2 1-5,0 1-7,2 0-4,0-1 17,1 1-9,1 0-8,-3 0-9,2-2-3,1-1-4,-1 2-2,1-5-5,-1 3-6,2-1-6,0-3-4,1 2-8,-6-7-5,14 8-2,-5-2-5,0-3-6,-9-3-3,14 3-4,-4-3-2,-10 0-5,0 0 0,23-6-5,-15 2 2,3-1-6,-3 0 3,-1-2 0,2 0-4,-1 0-2,-4 2 0,4-5-3,-3-1 1,-2 0 1,-2 0 17,0-2 4,-1-3 0,-2 5-1,-1-5-4,-3-1-2,4 5-3,-1 0-4,-4-3 0,-2-2-2,4 5 3,-1 2-6,1-1 2,-4 2-8,1 0 5,-1 2-7,0 2-6,-1 0-4,1 3-7,0 1-20,9 1-7,-18 1-10,12 1-12,-2 3-16,-2 2-17,1 1-31,3 1-20,-2-1-30,0 2-150,2 1-350,-2 0 156</inkml:trace>
  <inkml:trace contextRef="#ctx0" brushRef="#br0" timeOffset="13343.75">6752 5774 51,'0'10'150,"3"0"1,-3 1-10,2 0-8,0-2-9,1 4-4,-1-4-5,2 0 0,0 2-5,0-2-6,1 0-7,1 0-2,-1-1-16,1 0-8,-1-3-1,0 0-7,5 0 3,-5-1-6,2 1-1,-1-5-1,2 3-4,0-3-5,-8 0-6,16-3-4,-7 1-1,0-3-1,1 1-7,-1-2 2,1 0 0,-2-2-5,0-1 5,-1 0 0,2-2 3,-3 0-2,0 0 4,-1 1 4,0-7 2,-3 8 11,0-8 11,-1 4 2,-4-3 0,2 1 4,-5-1-4,2-1 3,-1 6 4,-3 1-3,0 1-1,-2 1-5,0-1-9,0 4-2,-2 1-8,-1-1-5,-1 0-8,3 5-20,-1 0-14,-3 3-25,2 1-24,-5 0-24,6 2-29,0 0-41,-1 4-38,2-2-47,1 1-52,-3 4-146,1-1-462,0 1 204</inkml:trace>
  <inkml:trace contextRef="#ctx0" brushRef="#br0" timeOffset="17695.3124">5876 4974 2,'0'0'74,"-5"-12"-6,5 12-8,0 0-1,0 0-1,-4-6-9,4 6 0,0 0-3,0 0 3,-1-10-4,1 10-5,0 0-4,0 0 1,0-11-9,0 11 4,0 0 1,1-7-2,-1 7-22,0 0 12,0 0-2,3-7-1,-3 7-6,0 0 4,5-8-5,-5 8 4,5-7-1,-5 7-5,5-5-1,-5 5 7,7-2-7,-7 2 9,7 0-14,-7 0-3,10-3 7,-10 3 3,0 0 12,13 3 1,-8 1 18,-5-4-13,10 6 4,-6-2-7,1-1-5,-2 2 6,2-1 6,-1 1-4,0 0 7,0 2 1,1-3-7,-1 2 6,-4-6 3,3 10-2,-1-3-1,-2-7 2,5 10-3,-4-3-4,-1-2 1,0-5-1,1 13-7,-1-13 2,-1 9-2,1-9-3,-2 10 0,2-10-1,-2 9-2,0-2 0,2-7-3,-4 7-1,0-3 2,4-4-1,-6 8-2,-1-5-5,7-3 0,-9 6 2,5-3-1,4-3-3,-9 5-4,3-1 7,6-4 0,-10 4-6,5-2 5,0 2-10,5-4 8,-12 7-1,5-4-5,1-1 8,6-2 0,-9 5-3,3-2-4,1 0 6,1 3-4,4-6-1,-9 7 4,5-3-2,2 2 1,-1 0 9,3-6 3,-6 12 1,2-7-6,2 2 5,0 0-7,2-7 0,-4 12 4,3-6 0,0 0 4,1-6 2,0 10-5,0-10 1,-1 11-5,1-11 4,-6 8-1,6-8-2,-1 8-1,1-8 1,0 0-2,0 0-1,0 9 0,0-9 2,0 0-1,0 0-1,0 0-1,0 0-1,0 9-2,0-9 0,0 0-2,0 0 0,0 0 3,0 0-5,0 0 3,0 0 0,0 0-1,0 0-1,0 0 0,0 0-2,0 0 4,0 0-1,19-14 1,-13 11-1,-6 3-3,10-6 3,-8 1-2,-2 5 0,11-5 1,-6 3-2,-5 2 1,10-3-2,-10 3 3,6-5 1,-6 5-6,8-3 7,-8 3-2,9-1-3,-9 1 5,10 0-4,-10 0 0,0 0-2,14 0 5,-14 0-4,11 2 5,-11-2 1,9 2-1,-9-2-5,7 1 4,-7-1-1,8 2 2,-8-2-6,0 0 4,0 0 2,10 0-4,-10 0 1,0 0 2,0 0-7,0 0-3,0 0-23,9 0-22,-9 0-31,0 0-33,0 0-27,0 0-22,6-6-133,-6 6-321,0 0 142</inkml:trace>
  <inkml:trace contextRef="#ctx0" brushRef="#br0" timeOffset="18468.75">6151 4871 42,'0'0'88,"0"0"1,0 0 1,0 0 0,0 0-1,5 16 4,-4-8 4,1-3-1,-2-5-5,5 16-2,-5-7-7,0 1-1,0 0-6,0 1-4,0-1-7,-2 0-6,2 2-5,-1-4-9,-1 3 4,0-1-4,1 0-3,-2-3-3,3-7-3,-1 12-3,-1-7-5,2-5 1,-2 10-6,2-10-1,-3 5-2,3-5 3,0 0-6,0 0 2,0 0-7,0 0 2,3 9-7,-3-9 2,0 0 7,0 0-9,0 0-6,0 0 6,0 0-5,0 0 4,0 0-3,0 0 0,13-17-8,-13 17 6,4-8 3,0 4-3,-4 4-6,6-5 3,-6 5 1,8-7 2,-4 2 1,-4 5 0,7-5 0,-7 5 2,6-4 0,-6 4-1,7-4-3,-7 4 3,9-3-3,-9 3 0,0 0-1,12 4 2,-7-1-6,1 1 10,-2 1-5,0 0 5,2 2 0,-1 2-1,-1-3 2,4 1-1,-4 3 1,-1-3 0,1 0-6,-1-2 2,2 3 3,-2-2-5,-2-1-4,-1-5 5,2 10 6,-2-10 2,3 10 3,-3-10 6,0 10 6,0-10-4,-3 8 8,3-8 3,-3 9 4,3-9-6,-7 7 0,2-5 4,5-2-5,-10 5 0,2-3 8,2-1-6,6-1 1,-14 0-10,6 2 8,8-2-8,-18 0 0,12 1-5,6-1 0,-16 1-4,9-1 1,7 0 2,-13-1-3,13 1-5,-10 0 3,10 0-4,-9-1 1,9 1-1,0 0 1,0 0-2,0 0 1,-12 0-2,12 0-2,0 0 1,0 0 3,-9-2-5,9 2-2,0 0-2,0 0 1,0 0-7,0 0-11,0 0-19,0 0-2,0 0-23,0 0-25,0 0-13,0 0-34,0 0-15,0 0-22,0 0-123,0 0-321,0 0 142</inkml:trace>
  <inkml:trace contextRef="#ctx0" brushRef="#br0" timeOffset="18960.9375">6197 4860 90,'0'0'100,"0"0"-15,0 0 14,0 0-7,0 0 4,0 0-1,0 0 11,0 0 6,0 0-7,0 0 12,22 7-11,-22-7-6,13 3-10,-6-3-10,-7 0-2,14 0-5,-6 1-9,3 0-4,-11-1-5,16-1-6,-9 1-3,2 1-7,-9-1 0,13-1-8,-6 0-4,-7 1-3,11-3-4,-11 3 3,10 0-4,-10 0-21,0 0-19,9-1-41,-9 1-31,9-1-38,-9 1-19,0 0-128,0 0-299,0 0 133</inkml:trace>
  <inkml:trace contextRef="#ctx0" brushRef="#br0" timeOffset="19429.6875">6573 4989 87,'0'0'143,"0"0"-11,0 0-7,0 0-8,0 0-4,0 0-15,0 0-7,0 0-4,0 0 7,0 0 4,0 0-5,0 0-9,0 0 4,24-4-6,-10 1 13,-4-1-8,1 3-11,0 1-7,1-1-5,-2-1-4,1-1-9,-3 3-2,0 0-9,0-3 1,3 2-5,-4 0-6,-7 1-5,13-2 0,-13 2-4,9-2 0,-9 2-6,8 0 3,-8 0-4,0 0 1,0 0-15,10-2-16,-10 2-29,0 0-23,0 0-31,0 0-27,6-1-27,-6 1-21,0 0-111,0 0-307,0 0 137</inkml:trace>
  <inkml:trace contextRef="#ctx0" brushRef="#br0" timeOffset="20226.5625">6907 4999 65,'0'0'118,"0"0"-1,0 0-12,0 0-8,0 0-4,0 0-7,0 0-4,0 0-9,20-18-3,-15 12 0,2-1-16,0-1-7,0 0 5,1-1-3,1 1-7,-1 1-8,-2-4-6,2 2 4,-1 0-9,-2 0-3,1 1 3,0 0-5,-2 1-5,0 2 2,1-1 0,-3 0 11,-2 6-12,4-9-3,-4 9 2,4-9-5,-4 9 2,1-6 7,-1 6 1,0 0 2,2-7 0,-2 7-3,0 0 4,0 0-2,0 0-2,0 0 3,0 0-6,0 0 1,0 0 6,0 0-1,0 0 1,0 0-6,0 0 5,-8 27 17,7-18 8,1-3-3,0 4 5,-2 1-4,2 1 0,0 0 9,0 0 4,3 5 7,-3-5 2,2 1-3,0 2-4,0 1-3,-2-4-2,3-2-1,-1 1-5,1 1-2,1-2 0,-3 0-8,3 1-6,0-3-1,-3 1-4,0-3 1,1 1-5,-1 0-4,-1-7 1,4 10-1,-4-5-4,0-5-1,4 7-2,-4-7-1,2 6 2,-2-6-2,0 0-4,3 6 1,-3-6 0,0 0 1,0 0-3,0 0-2,2 5 1,-2-5 1,0 0-6,0 0-6,0 0-8,0 0-11,0 0-17,0 0-16,0 0-26,0 0-30,0 0-32,0 0-42,0 0-209,0 0-430,0 0 190</inkml:trace>
  <inkml:trace contextRef="#ctx0" brushRef="#br0" timeOffset="21187.5">7255 4832 25,'0'0'67,"0"0"-1,0 0-3,1-11 0,-1 11-6,0 0 0,0 0-8,4-9-9,-4 9-1,4-3-2,-4 3 1,5-3-17,-5 3 4,0 0-8,9-4 4,-9 4-2,8-1-2,-8 1-1,0 0-3,10 4 5,-10-4-1,7 2-1,-7-2-1,8 5 1,-4 0 2,0-1-1,0 0 6,-4-4-10,6 11 4,-1-6-1,-2 0-1,-3-5 4,4 12 9,-2-5-1,-1-1 3,-1-6 8,3 11 6,-2-5-5,1 1 12,-2-7-8,-2 10-3,4-2-5,-2-8 6,-3 9 0,3-9 5,-1 11-2,-2-6 2,3-5 0,-4 9 1,2-4 1,-2 0-3,4-5 0,-6 9-3,3-4 6,3-5 0,-5 6-1,1-1 0,4-5 0,-8 7 0,4-2 1,1 1 1,-2-1-1,5-5 0,-7 8-4,3-1 6,2-3 5,-3 1-8,1 2 6,-1 2-14,1-4 3,1 0-2,1 3-3,-2-4-2,0 4 2,2-3 0,0 3-5,2-8 7,-5 11-8,5-6-6,0-5-1,-3 10-2,0-5-1,3-5-1,0 0-5,-3 10 6,3-10-6,-1 7-1,1-7 1,0 0-2,-1 7-1,1-7-5,0 0-1,0 0 0,0 0 0,0 0 2,-1 9-3,1-9 2,0 0-2,0 0-4,0 0 0,0 0-2,0 0 2,0 0 2,0 0 0,0 0-3,0 0 6,0 0 3,0 0-10,0 0-1,0 0-1,0 0-2,17-14 2,-17 14 1,7-4-1,-3-1-1,-4 5 7,7-4-13,-7 4 3,8-4-3,-8 4 6,9-5-7,-9 5 14,6-2-4,-6 2-7,8-2 0,-8 2 1,0 0 0,13 2 0,-13-2 2,7 3-2,-7-3 2,7 4 0,-3 0-1,-4-4 2,7 6 1,-7-6 1,9 5-4,-9-5 8,7 5-7,-7-5 4,6 3-2,-6-3-1,6 2 3,-6-2 1,0 0 0,9 2 2,-9-2 0,0 0-5,0 0 2,0 0 1,12-4 0,-12 4-1,5-3 0,-5 3 0,6-6 1,-6 6 1,4-9-3,0 6 3,-4 3-7,4-11-11,-2 8-5,-2 3-5,3-9-8,-3 9-5,3-8-20,-3 8-16,1-8-21,-1 8-22,0 0-27,0-11-29,0 11-19,1-7-148,-1 7-371,0 0 164</inkml:trace>
  <inkml:trace contextRef="#ctx0" brushRef="#br0" timeOffset="21937.5">8051 5221 132,'0'0'131,"0"0"2,0 0-16,0 0 3,0 0-12,0 0-5,0 0-11,0 0-6,0 0-5,0 0-5,0 0-9,0 0 3,0 0-7,0 0 3,0 0-2,0 0 1,0 0-4,3 17 1,-3-17-2,16-1-4,-8-1 5,5 2-6,-2-1-6,2-1-5,2-1-2,-2 2-5,1-2 4,-2 3-14,2-3 0,-4 2-5,2-2-3,-5 2-24,-7 1-25,15-1-24,-15 1-38,9-3-30,-9 3-22,9 0-32,-9 0-93,0 0-292,0 0 129</inkml:trace>
  <inkml:trace contextRef="#ctx0" brushRef="#br0" timeOffset="22210.9375">7990 5449 54,'5'0'148,"-5"0"-13,14-1 6,-14 1-3,18-3-4,-7 1-6,2 0-10,1 2-16,-2-2-7,-1 1-8,2 1-7,-1 0-5,0-3-21,-2 1 2,-10 2-4,20-4-5,-20 4-4,12 0-9,-12 0-19,12 2-46,-12-2-44,0 0-31,17-2-36,-17 2-89,0 0-250,0 0 112</inkml:trace>
  <inkml:trace contextRef="#ctx0" brushRef="#br0" timeOffset="31238.2812">7994 5259 48,'0'0'70,"0"0"2,0 0-4,0 0-6,0 0 0,0 0-5,0 0 2,0 0-10,0 0-7,0 0 5,0 0-12,0 0 3,0 0 10,0 0-11,0 0-4,0 0 4,0 0-8,0 0 0,0 0-2,0 0 12,0 0-12,0 0 0,0 0 0,0 0 2,0 0-3,0 0 0,0 0 0,0 0-5,0 0-1,0 0-2,0 0 0,0 0-1,0 0-7,0 0 5,0 0-6,-17-3 0,17 3-2,0 0 5,-11 3-2,11-3-9,-9 1-2,9-1 6,0 0-3,-12 2 2,12-2-12,-9 0 18,9 0-19,0 0 8,-13 2-4,13-2 5,-9 0-2,9 0-1,-11 2 2,11-2 1,0 0 0,-9 2 0,9-2-5,0 0 4,0 0-1,0 0-7,-10-2 10,10 2 0,0 0 2,0 0-5,0 0 2,0 0-3,0 0 1,0 0 2,0 0-2,0 0 3,0 0 0,0 0 8,0 0-2,0 0 11,0 0-5,0 0 13,0 0-7,0 0 1,0 0-3,0 0-1,26-6 0,-26 6 7,13 0-7,-6-1-5,-7 1 4,15-2-5,-7-1-4,1 3 3,-1-2 1,3-1-3,-1 0 5,1 2-7,-2-2 7,2 0-7,-2 1-2,-2 0-9,0 0-4,-7 2-12,15-3-15,-10 2-5,2-3-14,-7 4-26,10-3-11,-10 3-14,6-2-88,-6 2-210,0 0 94</inkml:trace>
  <inkml:trace contextRef="#ctx0" brushRef="#br0" timeOffset="32215.8203">7907 5463 2,'0'0'72,"0"0"0,-5-5-3,5 5 1,0 0-4,0 0-4,0 0 7,0 0-5,0 0 1,0 0-4,0 0-9,0 0 4,0 0-3,0 0-7,0 0 4,0 0-2,0 0 0,0 0-7,0 0-1,0 0 1,0 0-6,0 0 4,0 0-5,0 0 0,0 0 5,0 0-4,0 0-2,0 0 0,0 0-7,0 0-1,0 0 0,0 0 4,0 0-7,0 0 0,0 0 6,0 0-3,0 0 3,0 0-4,0 0 2,19-5 2,-14 2-2,3 1-2,-1-2-3,2 1 1,1 1 1,2 1 1,-1-1 6,0-3-15,1 2 0,0 1-6,-2 0 4,2-1-1,-3 1 0,0 0-5,-2 1 2,-7 1 1,13-4-3,-7 4 2,-6 0-3,9-2-5,-9 2 5,8-1-10,-8 1-3,0 0-10,0 0-12,0 0-17,9 0-13,-9 0-29,0 0-13,0 0-21,0 0-22,0 0-94,0 0-256,0 0 114</inkml:trace>
  <inkml:trace contextRef="#ctx0" brushRef="#br0" timeOffset="34633.789">8429 5101 33,'0'0'102,"0"0"-8,0 0-3,0 0-6,0 0 0,0 0-1,0 0-2,0 0-4,0 0 5,0 0-2,0 0 5,0 0-3,0 0-1,0 0 0,0 0 4,0 0-3,0 0-2,0 0-6,0 0-11,0 0-6,0 0 1,0 0-6,0 0-4,13-18-2,-9 13-4,2-2-3,-1 2-5,2-3 1,1 0-5,-2 0-7,-1 0-2,3 1 1,-2-3-1,-1 4-5,-1-1-3,1-1-1,3 1-2,-2 0 0,-3 1-19,1 1 1,-2 0 0,-2 5 0,5-11 4,-2 6-3,-3 5 0,1-8 4,-1 8-1,0 0-3,5-7 0,-5 7 2,0 0 2,0 0-3,0 0 5,1-7-1,-1 7-4,0 0-4,0 0 5,0 0-3,0 0 1,0 0 5,0 0-9,0 0 0,0 0 3,0 0 0,0 0 0,-14 17 0,12-12 7,-1 2-4,1 2 4,-1-1-4,1 3 5,-1-1 9,2 3-2,-4-1 0,2 2 4,1 3-1,-2-5 2,4 4-6,-3-3 4,3-1 0,-2 0 3,0 0-4,1-1 1,1 2 0,0-2 1,0 0-2,0-1 3,-1 0-6,-1-3 1,4 1 6,-2-8-8,1 14 5,-1-9-6,0-5-2,1 10 7,-1-10-5,2 9-1,-2-9-3,1 7 5,-1-7 0,0 0-3,0 0 3,0 10-2,0-10-3,0 0-3,0 0-8,0 0-6,0 0-9,0 0-10,0 0-10,0 0-15,0 0-22,0 0-26,0 0-28,0 0-24,0 0-118,0 0-299,0 0 133</inkml:trace>
  <inkml:trace contextRef="#ctx0" brushRef="#br0" timeOffset="35623.0468">8693 5004 8,'0'0'85,"0"0"3,-3-9-10,3 9-2,0 0-14,0 0 3,0 0-4,4-13-9,-4 13-5,4-6 8,-4 6-3,0 0-8,3-8-13,-3 8 1,4-7 0,-4 7-5,5-5 8,-1 1-11,-4 4 16,8-5-11,-8 5 4,13 0-6,-13 0 5,10 2 1,-10-2-2,8 6-3,-4-2 5,0 1-15,0 2-1,0-1 7,0 3 1,0 0-7,-3 0 8,1 0-2,-1 1 2,0-1 0,-2 3-4,1-2 4,-4 2-9,1-3 6,0 3-2,-3-2-8,2-1 3,-2 1 1,1-2-6,0-1 4,1 0-5,0-4 5,0 4-3,4-7 4,-5 7-5,5-7 0,-5 5-5,5-5 9,0 0-5,-4 5 3,4-5-9,0 0 5,0 0-5,0 0-2,0 0-4,0 0 0,0 0-3,0 0-3,0 0-2,0 0 4,13-17-10,-13 17-6,8-7 5,-6 2 7,-2 5-1,9-7-8,-1 5 8,-8 2 0,10-4 0,-5 2 2,-5 2-4,12 0 5,-12 0-2,11 2 1,-11-2 1,12 4-3,-7 1 2,1-1-4,-1 1 4,1-1 3,-3 1-1,3 3 7,-3 1 0,0-2 10,2 1 7,-3-1 0,-2-1 11,3 3-7,-3-2 1,0 2 6,0-9 11,-3 12 3,2-5 6,1-7 1,-6 10 4,2-7 6,-1 4-2,0-5-2,-2 3 2,7-5-4,-13 3-3,3-1-6,0 0-4,0-1-7,0-1 0,10 0-5,-15 0-3,7 0 1,-2-3-3,10 3-6,-16 0 0,10-2 2,6 2-4,-9-1 1,9 1-2,0 0-1,-13 0 2,13 0-5,0 0 4,-9-1-7,9 1-1,0 0-12,0 0-11,0 0-22,0 0-15,-10 0-21,10 0-16,0 0-36,0 0-18,0 0-17,0 0-22,0 0-101,0 0-309,0 0 136</inkml:trace>
  <inkml:trace contextRef="#ctx0" brushRef="#br0" timeOffset="36512.6952">8376 5414 34,'0'0'117,"0"0"-8,0 0 7,0 0-5,0 0 1,0 0 1,0 0-3,0 0 5,-4-5-8,4 5-5,0 0-7,0 0-5,0 0-10,0 0 1,0 0-5,0 0-4,0 0-10,0 0-5,0 0-1,0 0-9,0 0 3,0 0-11,0 0-1,0 0 1,0 0-1,0 0-5,0 0-4,0 0-3,0 0 2,0 0-4,0 0 0,27 5 7,-27-5-3,12 0 1,-1 2 3,1-1 0,1-1-1,5-1 5,2-1-7,0-1-1,7 2-1,1 0 1,0-1-2,1-1-3,1-1-3,-1 0 7,0 0-1,-1-1-6,2 0-3,-10 1-3,9-1-1,-3 0-1,-5 3 4,-2-1-4,0 1-7,-1 0 9,-5 1 1,1-1-8,-3 1-4,0 0 1,-3-2-1,-8 3 3,12 0-5,-6-1 0,-6 1-1,9-1 0,-9 1 4,9-3-1,-9 3 0,0 0 0,0 0 0,10 0 1,-10 0-2,0 0 3,0 0-4,0 0 5,0 0-7,0 0 2,0 0-1,0 0 0,7-1-2,-7 1 1,0 0-16,0 0-8,0 0-14,0 0-14,0 0-18,0 0-18,0 0-31,0 0-26,0 0-32,0 0-179,0 0-386,0 0 170</inkml:trace>
  <inkml:trace contextRef="#ctx0" brushRef="#br0" timeOffset="37317.3828">8349 5738 106,'8'-7'113,"0"0"-2,0-1-11,1-1-4,0 2-9,1-3-9,-1 2-1,0-2-7,1 1-13,-2 0-6,0 0-8,-1 0 0,1 2-6,-3-2-6,-1 2 0,1 0 2,-1-1-7,-1 1 6,-1 2-7,-2 5 0,5-10-3,-5 10-9,1-9 17,-1 9-14,0 0-4,2-8 3,-2 8 3,0 0-4,-2-9-3,2 9 2,0 0-2,0 0-1,0 0 0,0 0 1,-2-8 3,2 8-1,0 0-1,0 0-6,0 0 7,0 0-4,0 0 4,0 0 5,0 0 3,0 0 5,0 0 9,-15 17 3,15-17 6,-3 10 1,3-3 6,-4 2 2,4 2-4,-1-1-2,0 1 3,-1-3 2,2 4-2,0 0 0,0 0 2,2-1-3,-2 1 0,-2 1 2,4-1 0,-1 1-2,-2-1-8,2-1 0,0 0-6,-2 0 2,1-1-4,0 0 0,1-2 4,0 0-13,-2 2-1,1-10 0,1 12-6,-1-7 2,0-5-5,-1 12-1,1-12-2,0 9 4,0-9-8,-1 6-2,1-6-7,0 0-11,1 10-9,-1-10-12,0 0-12,0 0-14,1 7-19,-1-7-19,0 0-22,0 0-25,0 0-32,0 0-35,0 0-106,0 0-345,0 0 152</inkml:trace>
  <inkml:trace contextRef="#ctx0" brushRef="#br0" timeOffset="37762.6952">8571 5701 47,'-1'10'141,"2"0"-11,-2 2-1,2-4-3,1 3-11,-2-2-10,2 2 0,2-4-5,-3 1-6,2-1-6,2 0-2,-3 0-7,2-2-1,0-1-3,-4-4-8,9 6-3,-4-4-4,-5-2-6,12 3-1,-12-3-8,14-6-6,-7 4 0,1-5-3,1 2-6,1-3 0,-2 2-1,1-2-3,0-1 0,-2-1-8,0 0 2,-1-1 0,-1 3-2,0-6-2,0 3-3,-2-1-2,0 0 4,-3 1-4,0 0-3,0-1 1,-2 1 2,1-1 1,-3 4 2,0 0 1,-1 0-1,1 3-4,-1 0 3,-2-2-3,0 4 0,-2 1-4,3-1-3,6 3-1,-16 0-12,6 2 1,0 1-5,0 0-10,0 2-6,-2 2-15,3-2-13,-1 4-11,1-1-23,0-1-21,0 3-17,3-2-24,-2 3-118,2-4-294,-1 3 131</inkml:trace>
  <inkml:trace contextRef="#ctx0" brushRef="#br0" timeOffset="38262.6952">8801 5622 102,'-2'10'148,"-2"0"-4,2 2 2,2 0-8,-1 0 1,1-1-5,0 1-6,0 1 0,1-3-6,-1 2-7,2-2-12,-1 1-2,2-1-6,-1 0-12,3 0-6,1-1 1,-1-1-6,1-1-5,-1-1-10,-1-2-3,2 0-5,-1-1 0,3-1-5,0 0-2,-8-2-10,14 2 4,-4-3-4,-2-2-5,1 1-2,1-1-2,0-4-3,-1 0-1,0 3 1,0-3-5,-1-2 0,-1 0 0,2 0-4,-4-2 1,-2 2-1,1-3-5,-1 0 4,0 2-1,0-5 2,-2 1 1,0-1 2,-1 3 0,-2-1 0,-1 3-3,-1-1 1,0 2 1,-2-1-2,0 2-3,-1-1 2,2 2-3,-3 0 6,2 4-9,-4 0 0,0 1-1,1 2 0,-1 0-7,2 2-5,-1-1-11,9-1-12,-15 4-9,8 2-15,-2-2-19,3 1-22,-3 2-28,1-1-21,2 3-28,1-4-30,-3 3-119,3 0-349,0 1 154</inkml:trace>
  <inkml:trace contextRef="#ctx0" brushRef="#br0" timeOffset="38778.3203">9273 5320 2,'0'0'136,"0"0"7,0 0-7,0 0-7,0 0-6,0 0-9,0 0-11,0 0-4,0 0-9,0 0-1,0 0-5,0 0 6,0 0-2,0 0 6,0 0-1,0 0-4,0 0 0,25 9-3,-16-9-7,3 3-4,-1-6-3,2 6-16,1-3 5,0 0-12,-1 0-12,2-3-13,-2 3-20,1 0-17,-2 0-16,-3 0-20,-2 0-24,2 0-30,-9 0-22,12 0-28,-12 0-15,9-1-103,-9 1-292,0 0 129</inkml:trace>
  <inkml:trace contextRef="#ctx0" brushRef="#br0" timeOffset="39051.7578">9263 5445 2,'0'0'179,"0"0"-14,19 3 6,-19-3-9,11 0 1,-4 0-1,-7 0-10,19-3-13,-10 3-8,2 0-11,-1-1-8,1 0-13,-1-1-9,0 2-7,0 0-9,0 0-8,-2 2-14,1-2-7,-9 0-19,14 1-4,-6-2-25,-8 1-22,13 1-26,-13-1-29,12 0-8,-12 0-35,11-1-15,-5-1-21,-6 2-99,10 0-280,-10 0 124</inkml:trace>
  <inkml:trace contextRef="#ctx0" brushRef="#br0" timeOffset="39911.1328">9736 5232 33,'0'0'121,"0"0"0,0 0-6,0 0-8,0 0-5,0 0-6,0 0-2,0 0-14,0 0 11,0 0-11,0 0 14,-5 25-5,4-18-5,-1 2-3,0-3 5,2-6-6,-1 16-8,0-6-1,1 0 3,0-2-4,0 1-2,0 1-7,-1-3-1,1-7 2,0 18-12,1-5-5,-1-4 3,2 1-8,0-2 3,0-1-7,-1 0-4,3 1-3,-3-1-5,3-2 6,-4-5 0,6 9-4,-3-6 8,3 0-6,-6-3-5,8 5-4,-8-5 1,9 4-6,-4-3 4,-5-1-1,11 0-4,-2 1 1,-9-1-3,10-2 0,-4-1 0,-6 3-4,13-6 4,-7 3-8,0-1 8,0-1-7,1 0 3,0 0-1,-2-3-3,2 1 2,-2 2 0,2-3-2,-2-2 1,0 2-3,1-2 0,-4 2 2,3-1 1,-2-1 6,2 1-8,-3-1 7,1 0-3,0 0-6,-2 1 10,1 1-3,1-1-4,-3 0-5,1 0 4,1 0 3,-2-1-2,-2 0 0,2 10 3,-1-14-2,1 14 0,-3-12 3,1 4-3,-1 2 2,1-1 10,-1-1-9,3 8 1,-9-9-2,5 4 2,-2 0-2,1 1-3,-2 0 1,0 1 1,7 3-4,-13-4 2,7 2 0,6 2-3,-14 1-1,6-2 2,-2 3-1,10-2 1,-14 4-5,5-2 3,0 3-5,0 0-1,2 1-7,1 0-1,-2 0-9,1 0-10,-1 0-2,3 2-8,-2-1-18,2-1-14,0 2-15,0-1-11,0 1-28,3-2-21,-1 2-20,0-2-167,0 5-367,0-1 163</inkml:trace>
  <inkml:trace contextRef="#ctx0" brushRef="#br0" timeOffset="40348.6328">9982 5441 113,'0'0'157,"0"0"4,5 12-3,-5-12-4,3 7-2,-2-1-5,-1-6-7,2 9-8,0-5-3,-2-4-8,1 13-3,-1-13-8,-3 13-10,1-5-7,1-1-12,-1 1-8,0 2-8,-1-1-8,-2 1-13,0-1-23,-1-1-27,-2 2-25,0-3-35,2 2-27,-2-2-36,1-1-37,-1 1-141,-1-2-330,1-1 146</inkml:trace>
  <inkml:trace contextRef="#ctx0" brushRef="#br0" timeOffset="41161.1328">10102 5367 67,'0'0'156,"0"0"1,0 0-12,0 0 3,0 0-11,0 0-2,15-12-7,-11 10 0,2-2-15,1-1-3,-2 0-12,3-2-6,-2 0-6,3-1-13,-3 2-8,4-1-2,-5 2-8,3-3-7,0 0-3,-3-1-6,3 1 2,-2-2-9,-1 3-9,1-2 3,-3 3-3,1 0-1,0-1-5,0 2 2,0 0-5,-1-2 1,-3 7-1,4-10 1,-4 10-5,2-10 1,-2 10 1,1-7-3,-1 7 2,0 0 0,1-10 3,-1 10-3,0 0-1,3-5 1,-3 5-3,0 0-3,0 0 3,0 0-1,0 0-5,0 0-2,0 0 0,0 0 1,0 0-2,0 0-2,0 0 3,0 0-2,0 0 0,0 0 1,0 0 1,0 0 7,0 0-1,-9 22 6,7-14 7,2-8-7,-2 17-1,-1-5 6,1 0 2,-1-3 4,2 5-2,0-3-2,0 5 6,-1-5 3,0 5-3,-1-4 6,2 0-1,1 4 4,-3-3-1,3 2 5,-1-1 2,0-2-6,-1-2-3,1 3-1,2-2-2,-2-3-2,0 2-4,-1-4 4,2-6-6,0 13-3,2-6-2,-2-7 3,0 9-4,0-9 0,0 8-2,0-8 0,1 6-6,-1-6 3,0 0-5,0 0 1,0 0 1,-1 11-7,1-11-6,0 0-1,0 0-4,0 0 3,0 7-6,0-7-1,0 0-1,0 0 2,0 0-6,0 0 1,0 0-8,0 9-4,0-9-9,0 0-7,0 0-12,0 0-18,0 0-18,0 0-21,-4 5-32,4-5-33,0 0-32,0 0-135,0 0-379,0 0 168</inkml:trace>
  <inkml:trace contextRef="#ctx0" brushRef="#br0" timeOffset="42176.7578">10462 5225 50,'0'0'138,"0"0"-10,0 0 3,0 0-10,0 0 0,0 0-4,-8-8-5,8 8-5,0 0-9,0 0-9,0-8-1,0 8-6,0 0 0,0 0-11,0 0-7,3-13 1,-3 13-12,5-7-2,-5 7-6,8-10 0,-4 8-6,1-3 3,1 0-7,1 1 0,-1 1-2,1-1-1,-1 2 0,3 0-7,-3-1 0,1 0-2,0 2 0,-7 1-2,14 1-7,-14-1 1,11 3-1,-6 0-2,-1 1-2,0 1 2,-1 1-1,0 0 9,-2 0 1,0 7 3,-2-2 0,0 2-1,-2-4 3,0 3-1,-1-2-1,-2 2 3,3 0-3,-3-4 1,3 2 1,-3-3 0,0 2 0,2-3 3,1-2 6,3-4 2,-7 7-4,4-4-1,3-3-4,-3 4 1,3-4-4,0 0-3,-8 5-1,8-5-2,0 0-4,0 0-1,0 0-5,0 0-3,0 0-5,0 0-4,0 0 0,0 0-5,0 0-6,-2-17-1,2 17-3,0 0 2,11-7-3,-11 7 0,9-4 3,-9 4 1,9-4-4,-4 2 7,-5 2-6,11-2 5,-11 2 2,9-3 1,-9 3-3,13 1 12,-13-1-13,10 2 4,-3 0 0,-2 1 1,-5-3-1,10 7 1,-3-2 4,-1 0-1,-2 2 1,1 0 4,1 3-4,-2-1-1,0-1 1,0 3 5,0-1 2,-2 0-1,1-1 3,-2-1 6,2 0 8,-2 1 4,-1 0 4,0 0-1,0-9 2,-1 14 8,-2-6 15,0-2 0,1 0 12,-3 0-1,-2 1 3,2-2 3,-4 0 0,4 0-2,-4 0 2,-1 0-1,0-3 3,-2 2-10,1-1-2,-1-3-7,3 3-4,-2-3-3,-1 1 2,3-1-6,-2 1-5,11-1 9,-15-1-2,8 0-28,7 1 10,-14-3-5,14 3 0,-11 0 5,11 0-4,-9-2-3,9 2 4,0 0-5,-8-3 0,8 3-4,0 0 0,0 0-3,-8-3-7,8 3-4,0 0-10,0 0-5,0 0-16,0 0-10,0 0-10,0 0-15,0 0-18,-6-4-19,6 4-25,0 0-25,0 0-33,0 0-34,0 0-23,0 0-33,0 0-146,0 0-458,0 0 203</inkml:trace>
  <inkml:trace contextRef="#ctx0" brushRef="#br0" timeOffset="55372.0703">20172 5399 3,'0'0'85,"0"0"17,0 0-11,0 0-12,-8-3 10,8 3-5,0 0-12,0 0 2,0 0 4,0 0-9,0 0 3,0 0-5,0 0-2,0 0-9,0 0-1,0 0-5,0 0-5,0 0 0,0 0-4,0 0 4,0 0 2,0 0 14,0 0 3,0 0-7,0 0-3,0 0 5,27 8 0,-17-8-3,2 2-1,1-2 0,1 0 1,6 3-5,-1-5 1,0-1-8,1 5-1,-1-2-7,-1 1-3,0-1-4,0-1-1,-5 2-6,0 1 1,-2-2-4,-1 2-2,-1-2-1,-1 1-8,-8-1-4,13 2-5,-7-2-3,-6 0-8,10 2-13,-10-2-6,0 0-8,9 2-9,-9-2-17,6 3-13,-6-3-24,0 0-30,0 0-9,0 0-20,0 0-102,0 0-285,0 0 127</inkml:trace>
  <inkml:trace contextRef="#ctx0" brushRef="#br0" timeOffset="55879.8828">20185 5574 85,'0'0'117,"0"0"-7,0 0-9,0 0-13,0 0-1,0 0-6,0 0 1,0 0 3,0 0-7,0 0-1,0 0 5,0 0-1,0 0 3,0 0 13,27 0-6,-17 0 0,4 0-2,3 3-7,-2-1-4,3-2-3,0 0-10,3 4-3,-5-2-7,2 1-5,-5-2 0,1 1-7,-1-2-2,0 3-2,-1-2 0,-3-1-7,2 3-3,-1-2-5,-4 0 0,-6-1-5,12 2 2,-12-2 14,10 0-7,-10 0 1,8 0-2,-8 0-3,0 0-4,10 0-1,-10 0-2,0 0-1,0 0-10,0 0-10,10-2-19,-10 2-19,0 0-24,0 0-41,0 0-42,0 0-35,5-4-163,-5 4-376,0 0 167</inkml:trace>
  <inkml:trace contextRef="#ctx0" brushRef="#br0" timeOffset="57684.5703">20941 5490 37,'0'0'64,"0"0"6,0 0-6,0 0-5,0 0-4,0 0 6,0 0-13,0 0 3,0 0-6,0 0 7,0 0-12,0 0-5,0 0 0,0 0-4,0 0-4,0 0-3,0 0-1,0 0-4,0 0 2,0 0 0,0 0 6,0 0-1,0 0 7,0 0-10,0 0 2,0 0-3,0 0-1,31 1 1,-23-1-11,4 0 6,-1 1-4,1-1 5,0 0-3,0 2-4,6-1 1,-5 0-2,4 2-5,0-2 1,1 0 1,-5 2 0,5-2-2,0 0 0,-1 1 3,-4-1 3,6-1-2,1 2-7,-2-2 3,-1 2-3,-2-2 4,-2 3 2,7-3-4,-2 0 1,-1 0-2,1 0 3,0 0 2,2 0 2,-3 1-11,4 2 19,-5-5-10,2 2 5,-1 0 4,2 2-1,-6-1-3,5 0 2,1 0-9,-6 1 3,2-2 4,2 0 2,-4 3-3,4-2-3,1 0-3,-4 1 4,0-1 2,0 0-10,4 0 5,-4 2 0,4-3 0,-6 1 5,2 0-7,0 1 0,2-2 0,-3 1 6,0 2-9,1-3-3,-1 1 6,5-1-1,-6 2 1,1-2-2,0 1 0,2-1-2,3 1 2,-4-1-2,3 3 2,-3-3-3,-1 0 3,1 3-2,-1-3-2,-2 0 3,3 0-5,-1-1 0,1 2 3,-1-1-2,-1 0 2,0 0 3,1 2-3,1-2 0,-1 0 1,1 0-1,-4 0 1,4 0 2,-3 0-6,4 0 3,-3 0 2,2 0 2,0 0-6,-1 0 2,1 0-3,-1 0 4,0 0-4,-1 2-1,0-2 4,2 1-3,-4-1 0,1 2 3,0-2 0,-3 2-2,-1-1 2,2 0 0,-1 0-3,-8-1 2,13 0 3,-7 0 9,3 2-14,-9-2 7,14 0-9,-4 0 3,-2 0 4,1 0-2,-9 0 6,20 2-5,-13-2 4,3 0 0,3 0-6,-4 1 2,1-1-4,1 0 3,-2 0 2,3 2-5,-2-1 2,0-1 3,1 1-7,0 0 4,-1-2-1,-1 0 7,0 2 6,1-1-11,-2 1-2,-8-1 1,17-1 8,-10 1-4,-7 0-7,14 0 1,-6 0 6,-8 0 5,14-1-5,-6 0 2,2-1-2,-1 2-3,1 0 1,-2-1 4,-8 1-4,17-2 2,-9 2-4,3 0 4,-1-3 0,0 3 8,-2-1-9,1 0 5,2-1-6,-11 2 9,13-2 0,-13 2 1,13 0-2,-6-1 3,-7 1-1,9-1 1,-9 1 2,9-1 2,-9 1 4,0 0 3,0 0-3,13 0 2,-13 0-1,0 0-4,0 0-4,0 0 0,0 0 0,9-2-3,-9 2 1,0 0-13,0 0-15,0 0-17,0 0-29,0 0-28,0 0-36,0 0-144,0 0-291,0 0 129</inkml:trace>
  <inkml:trace contextRef="#ctx0" brushRef="#br0" timeOffset="59418.9453">18307 4525 33,'0'0'40,"-5"-4"5,5 4-3,0 0 8,0 0-2,-5-7 9,5 7-1,0 0 8,0 0-10,-4-7 3,4 7-4,0 0-1,0 0-3,-8-2 5,8 2 0,0 0-4,0 0-3,0 0 7,0 0-11,0 0-1,0 0-5,0 0-3,0 0-15,0 0 5,0 0 1,0 0-1,0 0 1,0 0 4,0 0 2,0 0 0,0 0-2,18 19 4,-9-16 0,2 5 1,0-4-2,3 6 6,1-3-8,-1 3 0,2-2-2,-2 0 3,0 2 1,1-2 1,2 1-1,-3 0-1,4-2-1,-2 2 1,-2-4-6,0 2 6,-1-1-3,-1-2-4,-2 0 0,0 2 2,-1-4 2,0 4 0,1-2-2,-3 0 7,2 0-5,-1-2-4,-1-1-1,-1 1-5,-6-2-1,9 4 5,-4-1-8,-5-3 0,9 2 1,-4 1 3,-5-3-2,9 3-5,-9-3 0,10 2 3,-10-2-4,8 2 0,-3 0-1,-5-2-4,11 0 4,-11 0 4,7 3-7,-7-3-4,8 1 0,-8-1-1,0 0 2,8 1 0,-8-1-3,0 0 3,0 0-2,7 3-2,-7-3-6,0 0 0,0 0-8,0 0-6,0 0-1,0 0-4,3 5 2,-3-5-6,0 0-4,0 0 6,0 0-6,0 0 3,0 0-3,6 5 2,-6-5-5,0 0-3,0 0-4,0 0-4,0 0-7,0 0-4,0 0-14,0 0-9,0 0-16,0 0-15,0 0-18,0 0-86,0 0-235,0 0 105</inkml:trace>
  <inkml:trace contextRef="#ctx0" brushRef="#br0" timeOffset="60622.0703">18547 4217 37,'0'0'80,"0"-11"-10,0 11 2,0 0-3,0 0 0,1-13 4,-1 13 0,0 0-1,2-8-9,-2 8-9,0 0 0,1-10-4,-1 10-2,4-7-6,-4 7 6,3-5-12,-3 5-2,7-9-3,-3 6-1,-4 3-4,9-5-3,-9 5 3,8-1-10,-8 1 0,10-2-1,-10 2 5,10 2-1,-10-2 1,10 4 3,-6 0-9,1-1 8,-1 4-2,1-3-4,-1 2 3,0 1 2,0 0-9,0-2 8,-1 2-6,2-1-2,-2 0 2,-1 0 2,1 1-7,0-3 3,-1 3-5,-2-7 2,4 11-1,-3-7 0,-1-4 2,0 12-5,0-12 6,2 11 4,-2-11-6,0 9 0,0-9-4,0 6 1,0-6 3,-3 8-3,3-8 1,-3 8 0,3-8 1,-3 9 11,3-9-14,-7 7 7,3-5-8,-2 1-2,6-3-2,-9 7 3,5-4 3,4-3 3,-6 7-1,1-3 0,-2 0-2,1 0 2,1 1-4,0-1 4,0 1 0,-3 0 0,3-1-3,0 3 2,1-3-2,-3 3 5,4 1-1,-1-4-6,4-4 7,-9 10 1,5-5 1,4-5-1,-4 10-2,2-6 3,2-4-3,-6 9 1,6-9 5,-2 6 0,2-6-5,-3 10-1,3-10 1,0 0 0,-1 7 10,1-7-7,0 0-3,0 0 0,0 0-6,0 0 5,-2 10-2,2-10 2,0 0-4,0 0 3,0 0-3,0 0 14,0 0-16,0 0 0,0 0 2,0 0 0,0 0-3,0 0 0,0 0 2,0 0 0,0 0-2,0 0 0,0 0-1,23-10-2,-23 10 1,6-2-5,-6 2 0,9-3 6,-9 3-5,8-4 0,-8 4-4,9 0 3,-9 0-1,0 0 1,15 2 2,-15-2-3,9 5 3,-4-4 1,-5-1-1,10 4 0,-5-2-1,-5-2 4,9 7 10,-5-7-10,-4 0-3,8 3 4,-8-3-3,10 4 0,-10-4-1,6 2 2,-6-2 0,7 4 7,-7-4-3,0 0 11,11 2-7,-11-2 3,0 0 3,0 0-2,12-6-7,-12 6 5,6-4-4,-1 1 8,-5 3-6,5-7-1,0 3 1,-5 4-3,5-8 0,-5 8 2,3-8-5,-3 8 3,4-6-2,-4 6-5,3-6-9,-3 6-12,0 0-19,0 0-18,0-11-27,0 11-23,0 0-21,0 0-37,1-7-91,-1 7-281,0 0 125</inkml:trace>
  <inkml:trace contextRef="#ctx0" brushRef="#br0" timeOffset="61536.1328">19529 4423 72,'0'0'104,"12"19"-6,-12-19-9,4 7-5,-1-3 1,1 2-4,1 1-2,0-2-3,0 4 0,1-2 3,1-1-2,0 3-10,3-1 0,1 0-4,-2 0 0,5 4-1,-5-5-3,5 5 0,-1-2-2,-3 1-3,1-3-2,3 2 3,2-1-6,-6-1-2,2 2 4,1-1 1,-2-2 0,-1 0-7,-1 1-3,0-3-2,0 0-2,1 2-4,-1-1 0,-1 2-6,-2-2 1,0-2-4,1 0 1,-2 2-1,1-4-5,-1 3-4,-1-1 4,4 0-3,-4-1-1,2 2 0,-2-1 0,1-2-2,1 2-2,1-1 4,-7-3-6,10 5-2,-3-2 0,-1-2 2,-6-1-1,9 5-1,-4-1 5,-5-4-1,9 4-3,-9-4 0,9 5-2,-9-5 5,7 4-5,-1-1 0,-6-3 5,6 3-5,-6-3-3,0 0 1,10 2-1,-10-2 2,5 4-4,-5-4 0,0 0 3,7 3-2,-7-3 1,5 3 1,-5-3 0,0 0 0,6 3 2,-6-3-1,5 4-3,-5-4 5,0 0-2,7 4 0,-7-4-1,5 4-3,-5-4 2,0 0-3,0 0-1,6 4-9,-6-4-10,0 0-13,0 0-13,0 0-20,0 0-28,0 0-27,0 0-33,0 0-45,0 0-127,0 0-353,0 0 156</inkml:trace>
  <inkml:trace contextRef="#ctx0" brushRef="#br0" timeOffset="62739.2578">19817 4197 9,'0'0'101,"0"0"-15,0 0-4,0 0 8,0 0-15,0 0-1,-2-8-2,2 8-5,0 0-8,0 0-5,0 0-7,0 0-5,0 0 5,1-9-10,-1 9 0,0 0 4,0 0-17,4-9 10,-4 9-8,0 0-7,6-5 1,-6 5-3,7-3-1,-7 3-7,7-3-3,-7 3 14,0 0-5,12 0 0,-12 0 1,9 3 1,-9-3-8,9 3-3,-9-3-3,7 5 8,-3-1 1,0 1-7,0-1-2,-4-4 9,6 9-2,-2-2 0,-1-3-1,-3-4 2,2 10-5,-1-3 3,-1-7-4,3 10 1,-2-6 1,-1-4 9,0 10-13,0-10 15,0 11 2,0-11-4,-2 8-1,2-8-2,0 10 5,0-10-2,-3 10 3,3-10 5,-2 6-6,2-6-3,-5 9 0,5-9 1,-5 6 4,3 0-2,2-6 5,-5 5-8,5-5-1,-6 7 3,2-2-5,4-5-5,-9 6 4,4-2-2,5-4 7,-8 5 1,4-2-7,-1 1 9,5-4 1,-9 9-1,6-7 4,3-2-3,-8 7 0,4-2 6,-1-1 8,0 1 1,0 1-1,0-2-6,5-4-6,-7 11-1,5-6 1,-1 1 0,-1 1-1,4-7 0,-5 11 1,1-9-7,2 5 2,2-7-1,-4 8-3,4-8 3,-1 9 0,1-9-3,-3 8 0,3-8-1,0 0 3,-3 6-5,3-6 1,0 0-2,0 0 3,0 0-5,-2 8 5,2-8-1,0 0-3,0 0-1,0 0 6,0 0-5,0 0 2,0 0-3,0 0-1,0 0-6,0 0 7,0 0-1,0 0-3,0 0 0,0 0 0,0 0-5,0 0 4,0 0 3,0 0-6,21-10-3,-21 10 2,8-4-1,-8 4 2,8-5 2,-8 5-9,9-5 1,-9 5-2,9-2 5,-9 2-8,7-3 4,-7 3 2,10-1-2,-10 1 4,8-1-1,-8 1 0,0 0-2,12 5-1,-12-5 1,6 4 6,-2-1-2,-4-3 1,8 2-2,-8-2 3,7 5-3,-7-5 6,4 3-7,-4-3 2,0 0-2,7 2 0,-7-2 1,0 0 1,0 0-8,0 0 2,7 2-17,-7-2 0,0 0-14,0 0-3,0 0-23,0 0-13,0 0-28,0 0-10,10-7-25,-10 7-15,0 0-111,0 0-289,0-10 128</inkml:trace>
  <inkml:trace contextRef="#ctx0" brushRef="#br0" timeOffset="63497.0703">20092 4235 87,'0'0'98,"0"0"4,0 0-3,0 0 0,0 0-6,-3 20-12,3-20-1,-1 8-2,1-8 22,-2 12-18,2-12 2,-2 12-10,1-6-10,-3 0 3,2 0-1,-1 2-8,3-8-6,-2 12-7,-1-5 3,3-7-5,-2 11-5,-1-4-4,3-7-7,-3 9 2,3-9-3,-3 8-8,3-8 0,-3 7 1,3-7-1,0 0-5,-3 7 5,3-7-2,0 0-2,0 0-1,-3 5 0,3-5 2,0 0-2,0 0 0,0 0-1,0 0-5,0 0 1,0 0-2,0 0-2,0 0-6,0 0 4,0 0-3,0 0-1,16-15-4,-16 15 1,8-5-5,-3 2 5,-5 3-5,9-4 8,-9 4-8,9-4-4,-9 4 7,8-5-6,-8 5 9,6-1-7,-6 1 3,9-2-3,-9 2-6,0 0 11,11 4-2,-11-4 1,6 6 10,-2-2-14,-4-4 2,6 7 13,-5-1-9,-1-6 0,3 12 0,-2-5-1,1-1 4,-2-6 6,2 11 1,-2-5 7,0-6 1,-2 11 2,2-11 4,0 9 10,0-9 5,-2 9 5,2-9 5,-3 8 6,3-8 1,-5 6 1,5-6-5,-6 7-3,2-5-5,4-2 1,-10 7 3,10-7 2,-9 3-6,1-3-4,8 0-2,-11 4-2,11-4 0,-11 1-3,11-1-3,-11 1-3,11-1-1,-9-1-2,9 1-1,0 0-5,-13-3 3,13 3 5,0 0-7,-10-2-4,10 2-3,0 0-2,0 0 3,-8-3-9,8 3 5,0 0-6,0 0-3,0 0-8,0 0-6,0 0-10,0 0-8,0 0-17,0 0-7,-6-3-22,6 3-16,0 0-24,0 0-22,0 0-20,0 0-22,0 0-114,0 0-324,0 0 143</inkml:trace>
  <inkml:trace contextRef="#ctx0" brushRef="#br0" timeOffset="63872.0703">20165 4207 87,'0'0'172,"15"4"0,-15-4 0,9 2-7,-9-2-2,12 3-9,-5-3-4,-7 0-14,14 1-13,-7-1-10,-7 0-9,16 0-11,-10 1-9,-6-1-7,16-1-9,-16 1-5,12 0 0,-6-1-15,-6 1-10,11 0-13,-11 0-17,11-3-19,-11 3-18,8 0-29,-8 0-33,0 0-34,10-3-52,-10 3-122,0 0-321,0 0 142</inkml:trace>
  <inkml:trace contextRef="#ctx0" brushRef="#br0" timeOffset="69239.2577">21719 5758 40,'0'0'79,"0"0"-8,4-8 5,-4 8-3,0 0 0,0 0 4,0 0-1,0 0 3,0 0-3,0 0 1,0 0 1,0 0-5,0 0-1,0 0-7,0 0-3,0 0-10,0 0 4,0 0-5,0 0 4,0 0 3,0 0-11,-17 15 1,14-10-5,1 2 2,-1 0 3,-2 4-1,0-3-4,0 0 0,1 2-1,-1-1-2,1 0 1,0 1-9,0-3 3,2-3-6,-3 4-1,1-4 1,4-4-5,-8 11 0,6-8-3,-2 2 0,0 0-3,4-5-2,-6 7-3,6-7-2,-3 5 17,3-5-17,0 0-3,-4 7-4,4-7 3,0 0-3,0 0-1,0 0 5,0 0-8,0 0-5,0 0 0,0 0-1,0 0 7,0 0-3,0 0-6,0 0-9,21-15-7,-15 11 3,1 1 1,0 1 0,0-1 0,0 0 4,0 1-1,-1-2 3,3 1 1,-1 1-2,-8 2 3,14-2 1,-7 2 0,-7 0-1,12 0 0,-12 0 0,9 5 8,-3-3-7,-6-2 4,7 10 3,-4-6-3,0 2-2,-2 1 3,1 3 2,-1-3 5,0 2 3,-1 0 3,0 0 3,0-1 4,0-8 1,-2 17 5,2-10 6,-2-1 4,0 2-4,-1-2 4,3-6 1,-6 11 0,3-6 3,-3-2 1,1 2-1,0-2 4,5-3-5,-12 6-1,3-5-1,2-1-5,7 0-3,-16 0-1,9 2-5,7-2-1,-16-2 4,10 1-4,6 1-5,-13-4-2,7 2 1,6 2 0,-11-3-2,5 1 0,6 2-1,-8-3-1,8 3-1,-6-4-1,6 4 2,0 0-2,-6-6-3,6 6-1,0 0 0,0 0-1,0 0-2,-6-4-3,6 4-7,0 0-5,0 0-11,0 0-10,0 0-14,0 0-12,0 0-16,0 0-23,0 0-26,0 0-15,0 0-27,0 0-126,12-7-324,-12 7 144</inkml:trace>
  <inkml:trace contextRef="#ctx0" brushRef="#br0" timeOffset="69692.3827">21783 5782 93,'0'0'104,"0"0"-10,0 0 2,0 0-8,0 0 7,0 0 2,0 0 14,0 0-11,16 0-1,-16 0-7,11 0-2,-11 0-7,14 2-7,-7-2-3,5-2-9,-3 2-1,-2 0-5,-7 0-7,19 0-3,-11 2-7,-8-2-1,14 0-7,-5 0-3,0-2-8,-9 2-1,12 2-8,-12-2-13,7 0-34,-7 0-33,0 0-30,13 0-35,-13 0-126,0 0-279,0 0 124</inkml:trace>
  <inkml:trace contextRef="#ctx0" brushRef="#br0" timeOffset="70395.5077">21986 5828 53,'-4'5'132,"4"-5"-10,-4 7 6,2-2-3,2-5-4,-3 9-6,2-3-6,1-6-6,-4 11-7,3-4-4,1-7-4,-2 11 2,2-11-4,2 13-3,-4-8-10,2-5-9,3 13-3,-1-4-4,-2-2-7,3-1-3,0 1-4,-1-2-6,1 2-2,-1-2-4,2 0 0,0 2-6,-4-7 3,8 7-6,-2-2-4,-2 0-2,-4-5-1,8 9 2,-5-6-2,2 1-3,-5-4 2,9 5 1,-3-3-3,-6-2-1,9 3 0,-9-3-4,8 1 2,-8-1 0,8 2 2,-8-2-3,10-2 0,-10 2-1,13-4-2,-13 4 4,12-4-3,-6 1 2,-1 1-3,-5 2 1,14-5 3,-7 3-1,-2 0 3,1-2 2,0 0-3,-6 4 5,11-7 3,-7 2 5,1 3 2,-1-3 2,-4 5 5,8-10 2,-4 5-5,0 0 9,1-2 8,-5 7 2,5-12-3,-1 7 0,-3 0 3,3-2 6,-3 0-9,-1 7 3,3-14-6,-4 4 3,1 10 0,-3-14 0,2 8-7,-4-3-2,2 3-2,-1-2-1,1 3-7,-1-3 1,4 8-4,-11-10-2,5 6-5,1-1-4,-3 1 3,2 1-6,-2-1 8,2 0-9,0 2-5,-2-1-3,8 3-5,-14-2-1,7-1-1,7 3-6,-12-2-4,6 0-6,6 2-11,-15-3-7,15 3-10,-11 3 1,11-3-13,-14 0-8,14 0-10,-12 2-16,7 1-18,5-3-17,-11 5-12,7-2-24,4-3-12,-8 5-9,4 0-158,0 1-376,-2-1 167</inkml:trace>
  <inkml:trace contextRef="#ctx0" brushRef="#br0" timeOffset="71043.9452">21769 5766 14,'0'0'78,"0"0"-2,0 0-10,0 0-7,0 0-5,0 0-2,0 0-9,0 0-3,0 0-2,0 0 2,0 0-16,0 0 5,0 0 3,0 0-10,17 8-4,-17-8 4,7 4-4,-7-4-3,8 1-24,-8-1-24,7 5-25,-7-5-49,7 3-116,-7-3 52</inkml:trace>
  <inkml:trace contextRef="#ctx0" brushRef="#br0" timeOffset="73887.6953">21054 5089 32,'0'0'112,"0"0"-16,0 0 2,0 0 0,0 0 1,0 0-7,0 0-2,0 0-5,0 0-4,0 0-7,0 0 2,0 0-3,0 0 1,0 0-9,-20-14-3,20 14-9,0 0-5,0 0-4,-4-7-1,4 7-6,0 0 4,-4-7 4,4 7-2,0 0-6,-4-8-3,4 8-3,0 0-2,-3-7-3,3 7 0,0 0 1,0 0-5,0-10-1,0 10-2,0 0 3,0 0-9,3-9 4,-3 9-9,5-4-2,-5 4 0,4-6 2,-4 6-5,0 0 1,7-2 4,-7 2-6,0 0 1,11-4 4,-3 4-3,-8 0-1,9-1-1,-9 1 2,0 0 1,10 2-7,-10-2 7,9 4-2,-9-4 8,8 6 0,-5-1 0,3-3 3,-4 3 4,2 1 1,-4-6-6,8 10 0,-5-5-4,1 1 1,-1-1 2,1 0 1,0 2 0,-1-2-3,-3-5 4,7 9 0,-5-4-1,-2-5 1,3 9 1,-3-9 8,0 6-5,0-6 0,0 9 5,0-9 1,0 0 0,-2 8-2,2-8 1,-3 7-2,3-7 0,-7 3-2,7-3-1,0 0 2,-9 4 2,9-4-5,-9 3 0,9-3-2,-8 4 2,8-4 1,-9 3-1,3 0-2,6-3-2,-9 4 4,2-3-11,7-1 5,-13 5-5,8-4-1,-4 2 4,1 1-1,2-1-2,6-3 0,-9 5-4,4-1 4,0 1-1,0-1-2,1 0 3,-3 1 1,7-5-6,-7 9 2,4-5 1,3-4 1,-6 8-2,3-3 2,3-5 1,-3 10-3,3-10 0,-3 9 2,3-9-2,-1 7 2,1-7 1,-2 6 4,2-6-6,0 0 1,0 9-1,0-9-1,0 0 2,0 0-2,-1 8-2,1-8 1,0 0-1,0 0 1,1 9-2,-1-9 3,0 0-5,0 0 6,0 0-1,0 0-3,8 3 1,-8-3 1,0 0-1,0 0-2,10 0 4,-10 0-5,0 0 4,0 0-2,0 0 2,12-3-2,-12 3-1,0 0 3,7-2-2,-7 2 0,0 0-1,11-2 4,-11 2-5,0 0 2,9 0-3,-9 0 3,0 0-3,14-1 4,-14 1-1,12-2-4,-12 2 2,11-3 3,-11 3-1,10-1-2,-10 1 2,10 1-2,-10-1 2,12 1-3,-12-1 1,9 0 1,-9 0 1,8 2-2,-8-2 2,0 0 1,12 2 0,-12-2 0,9 0 1,-2 1-3,-7-1 1,10 0 0,-10 0 2,0 0-1,9-3-2,-9 3 3,0 0 0,0 0-3,0 0 1,0 0 1,12-2 3,-12 2-4,0 0 1,4-6 1,-4 6 0,0 0-1,0 0-1,4-4-1,-4 4 1,0 0-3,0 0-14,4-7-17,-4 7-22,0 0-26,0 0-30,0 0-38,0 0-27,1-6-39,-1 6-134,0 0-379,0 0 167</inkml:trace>
  <inkml:trace contextRef="#ctx0" brushRef="#br0" timeOffset="74942.3827">21337 5109 76,'0'0'82,"0"0"7,0 0 4,0 0-9,0 0-4,-9 0-12,9 0 4,0 0 1,0 0 4,0 0-4,-9-5-3,9 5-1,0 0 1,-7-4-9,7 4-1,0 0-4,-6-8-6,6 8-6,-5-3-1,5 3 2,0 0-7,-4-7-4,4 7-2,0 0-3,-4-10-2,4 10-6,0 0 1,0-9-2,0 9-1,0 0-1,0 0-2,3-12-8,-3 12 6,0 0-4,1-7 4,-1 7-5,0 0 1,4-7-4,-4 7 1,4-5 0,-4 5-2,5-3-4,-5 3 5,5-5-5,-5 5 9,8-4-7,-8 4 2,10-3-2,-10 3 3,9-1-3,-9 1 2,11 0-7,-11 0 7,12 0-4,-12 0 1,10 4-5,-5-4 3,-5 0 2,9 7 12,-4-5-8,-5-2-1,9 7-4,-6-3 2,2 0 3,-5-4 1,7 7-4,-3-2 1,-1 0 4,-3-5 3,5 10 9,-4-3-9,1-2 0,-2-5 1,1 9 4,-1-9-1,1 10 4,-1-10 7,-2 9-1,2-9 2,-3 10-1,2-5 3,1-5-4,-4 10 5,1-5 0,1 0-1,-4 1-1,2-2 1,4-4 2,-6 10-1,0-6 0,1 1-3,0 2-1,0-3 2,-2 0 1,4 2-3,-4 1-2,2-2-4,0 0 2,-1-1-2,2 0-3,4-4 1,-8 9-3,5-2-1,-2-2-2,3 0-1,2-5 3,-7 10-6,6-5-1,1-5 0,-2 11-2,2-11-1,0 10 0,0-10 1,1 8 1,-1-8-4,4 8-2,-4-8 3,6 7-3,-3-3 3,0 1 0,3-3-3,-1 3 1,-5-5-1,7 5 3,-7-5-2,10 2 1,-10-2-4,10 0 2,-10 0 3,12 0-3,-12 0-2,10 3 1,-10-3 0,9 0 2,-9 0-1,10-4 0,-10 4 2,8-3 1,-3 0 2,-5 3-4,6-7 0,-3 3 2,-3 4 1,3-7-3,-3 7 1,1-11-1,-1 11 1,0-10 2,0 10 3,-2-12-6,2 12 2,-5-10 2,2 5-1,0-1 0,0-1 1,-1 2-1,-2-4 1,0 1 0,-1 3-1,0-5 1,-2 3-1,3 0 0,0-1 0,-2 2-2,1-2-4,0 1 5,0 0-9,0 0-11,3 1-11,-1 2-12,-2-1-24,7 5-23,-6-10-30,3 4-31,3 6-29,-3-9-37,3 9-120,-4-12-360,1 7 159</inkml:trace>
  <inkml:trace contextRef="#ctx0" brushRef="#br0" timeOffset="76208.0077">21785 5179 101,'0'0'95,"0"0"-5,0 0-1,0 0-10,0 0-6,0 0-4,0 0-4,0 0-8,0 0 2,0 0 2,0 0-4,0 0 3,0 0 6,0 0-3,0 0-7,0 0 17,10 0 2,-10 0-3,18 5 1,-7-2-4,1 1-9,0-3 8,1 2-11,-1-2-7,6 2-2,-5-3-7,0 1-3,0-1-4,-1 1-1,0 1-7,1-2-2,-3 0-4,2 0 3,-2 0-9,-10 0-11,14 0-20,-9 0-29,-5 0-36,11-3-27,-11 3-30,0 0-136,8-4-298,-8 4 133</inkml:trace>
  <inkml:trace contextRef="#ctx0" brushRef="#br0" timeOffset="76583.0077">21955 5058 61,'0'0'102,"0"0"-6,0 0-7,0 0 0,0 0 3,0 0 0,-11 17 1,11-17 3,-4 10-5,1-2 3,1 3-3,-2-3-1,1 4 3,1 0-3,-2 0-10,0 0-5,-1 2-1,2-1-7,-2-1-4,3 0-5,-3 5-4,3-6-9,-1 0-2,0 0-4,0 1-3,2-2-5,0-4 0,-2 3-6,2 0 1,0 1-4,1-10-4,-2 11 1,2-11 3,-1 9-9,0-4-6,1-5-13,-1 8-20,1-8-21,0 0-26,-3 8-14,3-8-29,0 0-22,0 0-29,0 0-92,0 0-278,0 0 123</inkml:trace>
  <inkml:trace contextRef="#ctx0" brushRef="#br0" timeOffset="83083.0077">22353 5155 27,'0'0'79,"0"0"-3,0 0-2,0 0-2,0 0-3,0 0-2,-7 3-2,7-3-6,0 0 3,0 0-4,0 0 5,0 0-7,-8 4 5,8-4-3,0 0 5,0 0-1,0 0-2,0 0-1,0 0 1,0 0-1,0 0-3,0 0-4,-10-6-11,10 6 0,0 0-3,0 0-3,-3-8-1,3 8-10,0 0 1,0-9 1,0 9-4,0 0-6,1-13 2,-1 13-4,6-9-3,-3 3-2,-3 6 8,5-7-13,-3 2 3,2-1 1,-4 6-4,5-6 0,-1 2 0,-4 4 1,8-5-4,-8 5 3,5-5-1,-5 5-2,0 0 1,6-1-5,-6 1 1,0 0-1,0 0 3,9 6 1,-9-6 1,7 4-4,-4 1 4,-3-5 0,8 5 3,-8-5-4,8 5 2,-4-2 0,2-1 1,-6-2 3,10 4-3,-5-3 1,-5-1 3,9 2-5,-9-2 4,12 0-2,-6 0 0,-6 0-1,12-5 1,-7 3-3,-5 2 4,14-3-4,-9-1-2,1 1-2,-6 3 4,12-8 12,-7 3-26,0 1-3,-5 4-1,8-9-3,-4 4-5,2 2-4,-6 3-10,6-9-7,-3 5 9,-3 4 2,5-8 6,-5 8 2,3-5 1,-3 5 2,0 0 5,0 0-10,0 0 4,0 0 5,2-7 10,-2 7-10,0 0 11,0 0 4,0 0 10,-11 19 8,7-12 3,0 3 2,-4 0 2,3 1-2,-2 2 3,-4 1 0,4-2 5,2-1 3,-1 6 4,3-5 3,0-1-5,-1 1 0,-2-1-4,3-1 1,-2 1-4,3-2-2,-2 3 2,1-3-5,1-1-5,0-1 3,0 3 0,-1-4-4,3-6 2,-1 17-2,0-11-1,-2 0-4,3-6 0,0 11 0,-1-4 2,1-7-7,0 0 2,-1 10 3,1-10-1,-3 8-4,3-8-2,0 0-5,0 8-4,0-8-2,0 0 6,-1 11-16,1-11 2,-1 6-3,1-6-1,0 0-3,0 0 1,-2 11-3,2-11 1,0 0 0,0 0 0,-1 7 8,1-7-5,0 0-3,0 0 4,-3 7-3,3-7-2,0 0-9,0 0-8,0 0-11,0 0-8,0 0-1,0 0-21,0 0-20,0 0-107,0 0-227,0 0 101</inkml:trace>
  <inkml:trace contextRef="#ctx0" brushRef="#br0" timeOffset="83458.0077">22411 5261 122,'0'0'138,"9"0"-6,-9 0 1,9 1 0,-9-1-3,13 4-7,-5-4-5,-8 0-7,14 0-11,-4 0-6,0 1-8,0-1-8,-10 0-14,16-1 1,-9-1-11,4 2-4,-11 0-6,14-3-7,-7 3-16,1-1-8,-8 1-21,12-1-17,-5-1-23,-7 2-17,12-3-28,-6-1-28,-1 0-26,-5 4-77,9-6-242,-9 6 108</inkml:trace>
  <inkml:trace contextRef="#ctx0" brushRef="#br0" timeOffset="84254.8827">22773 5055 104,'0'0'104,"-4"15"-6,4-15 0,-2 13-3,0-7-6,0 1-5,-1 1-8,1-1-6,-1 3 7,-1-4-12,4-6-7,-5 11-7,3-4-3,-1-2-7,-1 1 1,4-6-6,-2 11 2,-1-8-6,3-3-4,-3 9-6,3-9 7,-3 5-13,3-5 3,0 0-3,-3 6 0,3-6-1,0 0-4,0 0 0,0 0-2,0 0-5,0 0 4,0 0-6,0 0-2,0 0 0,0 0-3,0 0-1,18-12 7,-18 12-10,9-6-6,-1 4-6,-3-2-3,1 0-3,-6 4 6,12-5-5,-6 2 8,-6 3-1,12-2-3,-6-1-3,-6 3 7,13 0-7,-13 0 6,10 3-6,-5-1 15,0 1-9,3 1 9,-3 1-4,0-1 4,-1 3 4,0-2-5,0 2 9,0 0 10,-1 1-2,0-1 5,1 4 3,-3-4 0,0 1 4,0 0 0,-1 1 5,-1-1 5,-1 1-9,0-3 16,2-6-2,-2 16-1,-2-10 3,-1 0-1,0-1 4,-2 0-1,2 0 4,-1-3 8,-3 0-3,9-2-3,-13 4-6,0-3 1,6 2-2,-2-3-6,-3 2-1,5-2-6,7 0-2,-18-2-1,8 2-2,3-3-1,7 3-2,-14-2-2,14 2 0,-11-2 1,11 2-1,-7-3 2,7 3 0,-9-5-3,9 5 1,-6-1 2,6 1-5,0 0-1,0 0-2,-7-6 1,7 6-5,0 0 1,0 0-2,0 0-1,0 0-2,0 0-4,0 0-8,0 0-10,0 0-16,0 0-13,0 0-29,0 0-11,0 0-9,0 0-23,0 0-9,0 0-25,0 0-93,0 0-269,0 0 119</inkml:trace>
  <inkml:trace contextRef="#ctx0" brushRef="#br0" timeOffset="84780.2734">22836 5002 116,'0'0'118,"0"0"8,0 0-4,0 0 10,0 0-2,0 0 9,0 0-2,0 0-8,0 0-6,19 10-6,-19-10 0,10 3-6,-10-3-7,11 0-12,-4 0-6,-7 0-8,11 0-6,-11 0-4,13-2-7,-13 2-9,14 0-4,-14 0-5,12 0-6,-5 0-8,-7 0-20,12 0-30,-12 0-22,10 2-23,-10-2-32,10 0-21,-10 0-26,8 0-27,-8 0-117,0 0-313,9 1 139</inkml:trace>
  <inkml:trace contextRef="#ctx0" brushRef="#br0" timeOffset="86103.5156">22790 5023 42,'0'0'59,"0"0"0,0 0-9,-3 6-5,3-6-5,0 0 5,0 0-9,0 0 3,0 0-11,0 0 4,0 11-4,0-11 6,0 0-14,0 0 0,-1 6 3,1-6-7,0 0-2,0 0 0,0 0 2,0 0-3,0 9-9,0-9 2,0 0 1,0 0 0,0 0-1,1 8 5,-1-8-10,0 0-1,0 0-3,0 0-10,0 10-11,0-10-14,0 0-22,0 0-37,-1 10-103,1-10 46</inkml:trace>
  <inkml:trace contextRef="#ctx0" brushRef="#br0" timeOffset="87182.6171">23216 5458 38,'0'0'122,"0"0"5,0 0-14,0 0 19,0 0-4,0 0 5,-12-2 1,12 2-6,0 0-2,0 0-6,0 0-6,0 0-5,0 0-6,0 0-8,0 0-4,0 0-10,0 0-4,0 0-8,0 0-5,0 0-4,0 0-8,0 0-6,0 0 1,0 0-7,0 0-2,0 0-1,0 0 7,0 0 10,0 0 0,29-1-3,-18 1-4,0-2-4,4 2-3,-3-1-3,5-3-3,-1 0-2,2 3-5,-6-3-2,8 3-3,-8-2-3,2 2-5,-1 0-14,0-3-5,1 3-19,-2-1-17,-4 3-25,-8-1-24,15-1-29,-9 1-26,-6 0-30,10-2-25,-10 2-151,0 0-380,0 0 170</inkml:trace>
  <inkml:trace contextRef="#ctx0" brushRef="#br0" timeOffset="87510.7421">23192 5588 122,'0'0'142,"0"0"-12,0 0-8,0 0-8,0 0-4,0 0 9,0 0-8,0 0 0,0 0-13,0 0 7,0 0 0,0 0-2,0 0-4,24 3 3,-17-3-10,3 0-6,0 0-4,0 0 6,3-2-8,0 1-7,0 1-6,1 0-8,-3-2-6,7 0-5,-6 2-6,2-1-3,-4 1-8,0-2-2,3 0-10,-4 2-6,1 0-9,0-2-2,-10 2-15,14 0-11,-14 0-17,11-1-10,-11 1-14,10-2-21,-10 2-23,10-3-22,-10 3-15,8-3-16,-8 3-134,0 0-319,7-4 141</inkml:trace>
  <inkml:trace contextRef="#ctx0" brushRef="#br0" timeOffset="94416.0156">23627 5189 90,'0'0'112,"0"0"4,0 0-12,4-7 3,-4 7 1,0 0 1,6-7-8,-6 7-2,6-5 3,-6 5-11,7-7-3,-4 2-3,-3 5-8,8-8-3,-2 2-9,0 3-1,1-3-7,4-2-3,-1 2-5,-3-1-7,2 0-1,0 1-9,-1-3-8,0 2 4,2 0-5,0-1 0,-1-1 0,0 1-8,0 1 2,-1-3-2,-1 3-1,0-2 1,-2 4-13,0-3 13,-1 3 4,1-1-1,-3 1 0,-2 5-6,7-9-2,-7 9 1,2-7-4,-2 7-6,0 0 1,3-8 0,-3 8-5,0 0 2,0 0-4,0 0-2,0 0-2,0 0 4,0 0-4,0 0 4,0 0-3,0 0 4,0 0 2,0 0-2,0 0-4,0 0 5,-21 17 0,19-10 4,-3 0-1,-2 1 0,4 2 3,-3-1 5,4 2 7,-5-1-5,3 3 1,0-4 3,-2 2 0,4 0 0,-1-1 5,1-1 2,-2 1 5,1-1 1,3 1-5,-1-2 0,-3 0-1,4-8 0,-1 13 3,0-7-7,1-6 2,-2 9-2,2-9-2,-3 10-3,3-10 1,3 8-5,-3-8 4,0 0-5,-2 9-3,2-9 2,0 0-4,-3 7 1,3-7-9,0 0-2,0 0-6,-1 7-4,1-7-3,0 0-5,0 0-7,0 0-7,-3 6-9,3-6-9,0 0-19,0 0-12,0 0-17,0 0-20,0 0-10,0 0-22,0 0-104,0 0-283,0 0 126</inkml:trace>
  <inkml:trace contextRef="#ctx0" brushRef="#br0" timeOffset="94947.2656">23958 4956 118,'-8'22'118,"5"-16"5,3-6-3,-4 14 0,2-5-8,-2 0-2,0 2-2,2-2-1,-1 1-6,1-1-1,-1 2-3,0 1-5,2-1-1,0 0-12,-2-2 0,2 0-6,0 0-7,-1 2-5,1-4-5,1-7-3,1 12-2,1-6 0,-1 1-3,-1-7 0,3 12-3,-1-8-3,-2-4-3,7 9-3,-5-8 0,-2-1-3,12 5-2,-9-2-6,-3-3 2,12 1-6,-12-1 1,14-1 0,-6-2-6,-2 1 2,3-2-3,1-1-1,-3 1 3,-1 0-7,2-3-1,1 2-1,-2-2-6,2 0 2,-1-1-1,1-1-3,-3 2 3,1-1-2,-3-2 1,2 2 1,-2-3-3,-1 1 0,1 0 2,0 1 3,-2-1-3,-2 3-2,0-2 2,-3-2-3,3 11 3,-4-14 1,1 7-2,-2 3-4,5 4 1,-11-9-4,6 7-5,-2 0-9,7 2-11,-17-2-13,17 2-17,-17 2-22,7 1-24,-1 2-11,4-2-32,-1 1-31,-1 0-134,0 2-340,0-2 151</inkml:trace>
  <inkml:trace contextRef="#ctx0" brushRef="#br0" timeOffset="95767.5781">24234 5008 22,'0'0'158,"0"0"-9,-2-9-11,2 9-9,0 0-9,0 0-2,4-8-11,-4 8-4,5-7-10,-5 7-5,4-7-3,-4 7-3,6-6-9,-2 3-7,-4 3-3,9-7-6,-5 5-2,4-2-3,-8 4-3,10-6-1,-6 3-6,-4 3-3,9-1 1,-9 1-1,0 0-5,0 0 4,12 7-5,-12-7-3,4 9-1,-4-2 2,2 0-1,-2-7-4,-2 16 0,-2-8-2,1 1-3,0-1 2,0 0-6,-4 2 1,2-2-3,0-1-3,-2 2-2,1-1 2,-3-2 0,4 1 1,0-2-7,0-1-1,1 0 2,4-4-2,-9 8 0,9-8-1,-5 4 0,5-4 2,0 0-1,-5 5-1,5-5-2,0 0-2,0 0-2,0 0 1,0 0-4,0 0 2,0 0-3,0 0-8,20-12-2,-20 12 1,12-4-7,-6 3-5,1-3-1,0 1-4,-1 1-7,-6 2-2,13-1-15,-13 1-5,14 0 2,-7 1 1,-7-1-3,14 4 7,-8 1 1,-2-4 11,2 3-2,-1 1 6,-1 2 4,-1-2 4,0 2 4,-3-7 14,4 10 13,-1-3 9,-3-7 8,0 11 8,0-5 7,0-6 4,-4 11 9,4-11-1,-6 9 5,1-5-7,0 1 6,-1 0 11,0-2 1,0 0 4,-2 1 2,-1-2 5,0 2 6,-2-3-7,3 1-4,-1-1-8,9-1 0,-18 0 1,10 0-6,8 0-4,-16-1-5,16 1-8,-14-2-2,14 2-3,-13-1-7,7-1-5,6 2-4,-8-2-7,8 2-9,0 0-14,-10-2-8,10 2-18,0 0-16,0 0-26,-10 2-30,10-2-20,0 0-22,0 0-24,0 0-29,0 0-134,0 0-370,0 0 163</inkml:trace>
  <inkml:trace contextRef="#ctx0" brushRef="#br0" timeOffset="96634.7656">23671 5375 106,'0'0'116,"-10"0"2,10 0-11,0 0-5,0 0-2,0 0-12,0 0-9,0 0-4,0 0 0,0 0-4,0 0-5,0 0 5,0 0 2,0 0-1,0 0-3,23 3-3,-23-3 2,22 0 0,-4 2 4,-6-2-8,8-1 0,0 1-4,2 1-6,6-2 0,0 4-5,0-1 2,0-1-6,3-1 1,-2 3-6,2-3 1,-2 0-2,2-1-5,-10-2-3,7 3-3,-2-1-5,-4 1-1,0-3-3,-5 2 7,2 0-8,-7 1 0,8-3 2,-8 3 6,2-2-5,-2 1-1,1-1 2,-2 0-1,-1 1 2,2 0 0,-3 1 4,-3-3-2,-6 3 1,11-4-3,-3 3-3,-8 1-1,12 0-1,-12 0-1,12-2 2,-12 2-3,10-3 0,-10 3-3,9-2-2,-4 0-3,-5 2 1,9-3-1,-9 3 1,11-1-3,-11 1 3,8 0-6,-8 0 0,0 0 0,9-3 4,-9 3-5,0 0 4,10 0 0,-10 0-4,0 0 4,9-2-3,-9 2-1,0 0-1,13 0 2,-13 0-3,7-4 0,-7 4 0,0 0 2,0 0 0,11 0-2,-11 0 1,0 0-4,0 0-1,0 0-11,0 0-5,0 0-5,6-2-16,-6 2-17,0 0-17,0 0-25,0 0-26,0 0-21,0 0-44,0 0-178,0 0-399,0 0 177</inkml:trace>
  <inkml:trace contextRef="#ctx0" brushRef="#br0" timeOffset="97626.9531">23900 5537 18,'0'0'146,"0"0"-1,0 0 4,0 0 7,0 0-14,0 0-5,0 0-8,-6 25-9,3-16-4,1-3-3,-4 3-8,1 0-10,0-1-11,0 2-5,1 0-10,-2-1-6,1 3-2,1-5-7,-2 3-4,2-3-6,-1 3-3,-1-5-6,3 1-2,-1 0-4,0-1-4,4-5 0,-6 7 0,6-7-5,-4 9 0,4-9-3,0 0-2,-3 6 1,3-6-3,0 0-3,0 0-2,0 0 0,0 0 1,0 0-4,0 0-1,0 0-2,0 0 1,0 0 2,27-9-6,-22 6 1,2 0-1,0 0-4,0 1 1,-2-1-7,1-1 2,2 1-4,-8 3-4,14-4-11,-8 0-3,1 2-2,-7 2-4,14-3-2,-9 2-1,-5 1 3,10 2 4,-10-2 5,11 4 4,-7 0-4,-4-4 5,8 7 0,-4-2 6,-2-1 3,2 2 7,0 1-1,-1 0 1,-1-2 2,-2 4 5,1-3 6,1 3 5,-2-9 3,0 13 3,-2-6 2,1-1 3,1-6 0,-5 13 9,4-6 1,-3 1-1,0-4-2,0 2 2,0-1-2,-1 1-1,5-6 3,-9 6-2,3-1 0,1-2 2,-3-2 3,2 2 0,6-3 2,-15 4-4,7-4-1,0 1 3,-1 0-4,9-1 1,-14 0-3,6 0-1,8 0-3,-13-1 0,13 1 2,-11 0 0,11 0-1,-8-1-1,8 1-2,0 0 0,-11-3-6,11 3 1,0 0-3,0 0-2,-9-2-1,9 2 0,0 0-5,0 0-3,0 0-1,0 0-6,0 0-10,0 0-14,0 0-12,0 0-19,0 0-22,0 0-15,0 0-24,0 0-32,0 0-25,0 0-29,0 0-126,0 0-359,0 0 160</inkml:trace>
  <inkml:trace contextRef="#ctx0" brushRef="#br0" timeOffset="97939.4531">23937 5571 39,'0'0'160,"0"0"-2,0 0-1,0 0-10,0 0-3,8-7-5,-8 7-2,0 0-5,9-2-5,-9 2-7,9-1-11,-9 1-10,12-1-8,-12 1-12,12-1-3,-12 1-8,13-2-20,-13 2-24,10 0-26,-10 0-43,10-1-37,-10 1-36,12-2-28,-12 2-132,9 0-299,-9 0 133</inkml:trace>
  <inkml:trace contextRef="#ctx0" brushRef="#br0" timeOffset="98353.5156">24131 5554 106,'0'0'184,"0"0"2,-5 12-7,5-12-7,-2 10-9,0-2 1,1-1-16,1 2-13,-5-1-4,4 1-7,0 3-6,1-1-15,-2-2-5,4 1-6,-2 1-3,0-2-6,0 1-7,1 0-4,0-3-9,-1 0-6,0-7-4,4 13-4,0-5-5,-2-3-2,-1 1-4,-1-6-5,4 10-1,0-5-5,-4-5 0,8 7-3,-2-4 2,-2 0-8,-4-3 2,10 1-3,-10-1-3,11 0 0,-11 0-2,13-2-2,-7 0 1,0-2-2,2 1-3,-1 0-1,-2-2 1,3-1-1,-1 0 1,0-1-6,-2 0 5,2 0-4,-3-1 3,2 0-3,-3-1 1,3 0-1,-2-1 1,-2 0 3,1 3 0,-1-4 4,0 2-1,-1-3 5,-2 3 6,-1 0 0,0 0 4,-2 0-2,1 0-2,-3-1 0,1 2-3,-4-1 1,3-1-1,-4 3-6,0-1 0,0 4-4,-2-4 0,1 4-21,1 1-2,-1 1-19,-2 2-10,1 2-19,-2 1-24,3-1-35,-2 5-43,0-2-39,-1 5-225,-1 2-466,-2-2 206</inkml:trace>
  <inkml:trace contextRef="#ctx0" brushRef="#br0" timeOffset="101587.8906">24533 4985 21,'0'0'145,"0"0"-7,0 0 4,0 0-12,0 0-6,-7 3 0,7-3-2,0 0 0,0 0-1,0 0-7,0 0-1,0 0-6,0 0-9,0 0-2,-1 7-10,1-7-5,0 0 11,0 0-15,0 0-7,0 0-10,-3 7-19,3-7-28,0 0-38,-4 5-44,4-5-53,0 0-44,0 0-144,-5 8-334,5-8 148</inkml:trace>
  <inkml:trace contextRef="#ctx0" brushRef="#br0" timeOffset="102267.5781">24447 5538 68,'0'0'126,"0"0"0,0 0-4,0 0 1,0 0-10,0 0 5,0 0-2,-4 4-1,4-4-5,0 0-8,0 0 2,0 0-3,0 0-11,0 9-5,0-9-5,0 0-8,0 0-9,0 0-4,0 0-4,0 0-9,-1 8-12,1-8-18,0 0-31,0 0-28,0 0-32,0 0-34,0 0-31,5 8-137,-5-8-301,0 0 133</inkml:trace>
  <inkml:trace contextRef="#ctx0" brushRef="#br0" timeOffset="103884.7656">24704 5612 22,'0'0'78,"0"0"6,0 0 2,0 0-7,-8 12 6,8-12-12,0 0 7,0 0-7,0 0 4,0 0 5,0 0-3,0 0 0,0 0-3,0 0-8,0 0-1,0 0-1,-10-8-8,10 8 1,0 0-1,0 0-1,-4-8-12,4 8 3,0 0-3,-4-5-1,4 5-4,-2-9-4,2 9 4,0 0-3,0-11 3,0 11-9,0 0-2,1-12 0,-1 12-5,3-10-5,-3 10-1,2-9-1,-1 4-1,-1 5 4,6-7-9,-6 7 0,6-7-1,-2 4-3,-4 3 0,9-7 1,-6 6 0,-3 1-6,8-5 1,-8 5 0,9-1-1,-9 1 2,0 0-5,14 5 5,-10-1 0,1-1 1,-5-3-6,6 9 6,-3-3-5,-2 2 5,1 0-10,-1 1 10,0 1-1,-1 0-3,-2 1 0,-1 1 2,-1 1 3,-2 2-3,2-4 1,-4 5 0,-1-2-4,1-2-2,-3 0-1,3 1 1,-2-4-5,3 3 1,-1-5-10,-1 1 7,-1 0-2,2-2 6,0-1-3,2 1-2,0-2-8,-3 0 6,4-1 0,-2-1-5,7-2-2,-10 4-3,10-4 3,0 0 0,-9 1-4,9-1 2,0 0-8,0 0 1,0 0 0,0 0-3,17-17 11,-11 13-5,-1 1 10,2-2-7,-1 3 6,2-1-1,-8 3 8,14-2-6,-7 0 13,-7 2 7,16 3 3,-10-2 1,3 2-1,0-1 3,-3 1 6,3 4-4,-3-5-5,2 3-2,-1-2-1,-1 0 6,1-1-2,0 1-1,0 1-6,-1-3-4,-6-1 5,10 3-3,-10-3-12,10 0-9,-10 0-6,0 0-14,13-4-34,-9 1-10,-4 3-12,8-6-24,-3 2-98,-1 0-236,-4 4 104</inkml:trace>
  <inkml:trace contextRef="#ctx0" brushRef="#br0" timeOffset="104775.3906">24829 4977 46,'0'0'86,"-1"-9"-4,1 9-8,0 0 12,0 0-15,0 0 1,2-11-7,-2 11 4,0 0-5,0-7 1,0 7-6,0 0-1,5-8-4,-5 8 0,4-5-1,-4 5-3,4-5-5,-4 5-2,0 0-10,9-4-4,-9 4 2,5-7-2,-5 7-2,7-1-1,-7 1-7,0 0 8,0 0-3,10 5 2,-10-5 1,5 9 2,-4-3 4,0 1 7,1 1 2,-2-8 12,0 18-9,-2-9-2,1 0-2,-3 3-2,1-3-1,-1 1-1,-1 0-9,-2 2 0,1-5-5,-2 5 1,-1-4-6,1 0-3,-1 1-6,-1-2-6,0 0-11,1 1-3,-1-2-4,0-1-4,1 1 0,-1-1 3,2 1-5,1-3 6,1 0-5,1 1 4,5-4-4,-8 4 5,8-4-3,-4 3 8,4-3 12,0 0-15,0 0 1,0 0 3,0 0-3,0 0 3,0 0 0,0 0-1,0 0 4,27-12 4,-22 10 4,-5 2 5,14 0 6,-7-2-6,-7 2 1,14 2 10,-5 1 5,-2-3 5,2 4-4,1-2-2,0 2-5,-4-2 1,0 2 0,1-2 2,-1 1-2,-6-3 1,12 1 0,-12-1 0,9 1-1,-9-1-5,10 3 2,-10-3-8,0 0-11,11-4-16,-11 4-17,8-4-38,-8 4-17,7-8-11,-4 4-27,-3 4-32,7-9-90,-5 6-273,-2 3 121</inkml:trace>
  <inkml:trace contextRef="#ctx0" brushRef="#br0" timeOffset="105173.8281">25110 5304 43,'0'0'167,"0"0"-1,0 0 4,0 0-9,26-8-10,-16 6-9,1 2-12,1-3-18,2 3-8,-1 0-17,0 0-14,2 0-25,-4-2-25,2 4-49,0-5-32,1 3-32,-4 1-40,-3-1-83,0 2-229,-7-2 101</inkml:trace>
  <inkml:trace contextRef="#ctx0" brushRef="#br0" timeOffset="105345.7031">25125 5424 12,'0'0'124,"-5"4"7,5-4 18,0 0 5,0 0 0,0 0-11,0 0-10,20 5-13,-20-5-10,20-9-11,-8 11-11,0-2-14,0 0-22,-1 0-33,3 0-36,-2-2-37,2 1-30,-4 1-38,-3-2-93,-7 2-232,15 0 103</inkml:trace>
  <inkml:trace contextRef="#ctx0" brushRef="#br0" timeOffset="107072.2656">25684 4994 46,'0'0'97,"0"0"7,0 0-5,0 0-6,0 0 0,0 0-7,0 0-1,0 0-8,-9-6-3,9 6-8,0 0-3,0 0 7,0 0-6,4-14-5,-4 14-5,0 0-3,2-12-1,-2 12 1,5-7 4,-2 3-9,-3 4-4,3-9 2,-3 9-5,6-9-4,-2 6-2,-4 3-3,7-8-1,-1 3 0,-1 1 0,-5 4-1,11-4-2,-6 1-2,-5 3-5,9-1-1,-9 1-3,8-1 2,-8 1 0,13 2 3,-8 1-1,-5-3-1,8 8-2,-3-2-2,-3 1 7,3 1-6,-4 1 5,2 1 3,-2 1-1,-2 0-2,0 1-1,-2 3-2,-2-4 5,1 1-1,1 1-4,-4 3-1,-1-3-1,0 1-1,0-3-1,0-1 1,-1 1-4,0-3-1,2 2 1,-1-4 0,0 3-3,-1-2-3,2-1 1,1 1-1,1-4 5,0 2-6,0-1 3,5-4-2,-6 5 0,6-5-4,-4 4 3,4-4 2,0 0-1,0 0-4,0 0-6,0 0-1,0 0-5,0 0-2,0 0 5,0 0-1,0 0 9,0 0-12,0 0 3,13-14 4,-13 14-2,9-3 0,-9 3 1,0 0-2,10-2-1,-10 2 4,8 0 4,-8 0-4,0 0 1,15 0 1,-9 1 1,-6-1-1,11 0 3,-11 0-2,11 1-2,-3 0-7,-8-1-10,11 0-18,-11 0-3,12 0-7,-12 0-13,11-2-23,-4 1 2,-7 1-6,14-5-12,-8 3-5,-1-2-3,0 0-8,-5 4-3,12-7-82,-7 2-219,0 1 98</inkml:trace>
  <inkml:trace contextRef="#ctx0" brushRef="#br0" timeOffset="107447.2656">25925 4975 68,'2'-6'69,"-2"6"-6,0 0-11,0 0 0,0 0-1,0 0 5,0 0 6,0 0 8,0 0 3,-12 20 3,10-13 11,-1 1-5,1-1-5,-1 2 1,0-1 2,2 0 7,-1 2-11,0-3-4,2-7-7,0 15-1,0-8 0,0-7-4,4 14-1,-3-8-2,2-1-9,-3-5 1,6 10-1,-2-8-3,1 3-1,0-1-5,-5-4-6,12 3-3,-3-2 0,-1-1-5,-1 0-4,-7 0-1,17-4-1,-8 1-2,-2 1-5,1-3-7,-2 3-3,2-3 1,0-2-2,-3 2-1,0-2 2,-3 0 0,2 1-1,-1 0 4,-2-2 1,-1 8-4,0-17 2,-1 10-4,-2-4 1,-1 1-1,1 2-4,-4-1-2,1 2-2,1 3-6,-4-4-6,-1 4-8,-1 0-12,1 2-7,-2-1-10,1 5-15,1-1-7,-3 0-13,3 0-20,1 3-17,-2 0-17,2 1-81,1 2-246,0-1 110</inkml:trace>
  <inkml:trace contextRef="#ctx0" brushRef="#br0" timeOffset="108330.0781">26378 4952 7,'0'0'87,"0"0"-1,0 0-5,0 0-6,-7-10 2,7 10-3,0 0-4,0 0 6,0 0 3,0 0 2,-5-3-13,5 3-3,0 0-9,0 0-2,0 0 0,-9-4-7,9 4 4,0 0-5,0 0 1,-6-3-5,6 3 4,0 0-1,0 0 1,-7-4 2,7 4-1,0 0 2,0 0-1,0 0 0,-7-3-5,7 3-3,0 0 1,0 0-10,0 0 1,0 0-2,-6-5-4,6 5 0,0 0-1,0 0-3,0 0-5,0 0 1,0 0-3,-6-7-2,6 7 2,0 0-2,0 0 2,0 0 2,0 0-3,0 0 0,0 0 0,-6-2-1,6 2 0,0 0 5,0 0-5,0 0-2,0 0 2,0 0-1,0 0 2,-9 0-2,9 0 1,0 0-5,0 0 5,0 0 1,0 0-10,-10-2 1,10 2 1,0 0 1,0 0 0,0 0-3,-12 2 2,12-2-1,0 0-2,-6 2 1,6-2 4,-10 4 3,5 0 0,5-4 2,-8 7 3,3-1 3,-2 0 6,2 0 1,0 2 4,-1 0 2,-3 3 2,4 0-1,-2-1-7,1 1 3,2 1-2,0-1-1,2 0-1,0-1-3,0 2 2,1-2-1,1 1-8,-2-1 1,5-1 1,-2 0 0,0-1-3,-1-8 2,7 14-1,-3-8-1,0-1-4,2 0-2,3 0 3,0-2-3,0 1 1,2-2-8,0 1 3,-4-1-7,2-2-2,0 3-1,-1-3-4,2-3-6,-10 3-1,15-4-4,-4 1-2,-7 0 6,-4 3 1,12-7 3,-8 3-4,0-1-1,-2 0 4,-2 5 1,2-11 2,-2 11-3,-4-11-2,-1 6 1,-2-3-1,-1 3-8,1 1-2,-1 2-2,-2 0-6,-3 1-8,0-1-4,1 2-13,-1 0-19,0 2-8,-1 1-29,3 0-25,-3 1-18,3 1-31,0 0-99,-1-1-312,3 2 138</inkml:trace>
  <inkml:trace contextRef="#ctx0" brushRef="#br0" timeOffset="109056.6406">25460 5380 40,'0'0'89,"0"0"7,0 0-3,0 0-8,0 0-3,0 0-2,0 0-1,0 0 2,0 0 0,0 0-4,0 0 5,0 0 5,0 0-4,0 0-2,31-9-3,-20 9-2,3 1 0,4-2-3,4 1 1,0 0-5,4-1 3,3 2 0,5-1-1,1 0-6,-1 1 1,5 2-2,-1-5-3,3 2-1,-3 2-8,-2-2-3,0 3-3,-2-3-7,-1 0-1,-2-3-8,-3 3-1,0 0-2,-6 0-4,0-2-2,-1 2-3,-1-1 0,0-3-2,-6 2 1,0 2 1,0-3-6,-2 3 2,-1-2 2,-3 2 2,-8 0 5,15 0 1,-10-2 4,-5 2-4,11-1-2,-11 1-1,8 3-4,-8-3 1,0 0-3,8-6-1,-8 6-5,0 0-8,8-2-6,-8 2-9,0 0-13,8-2-14,-8 2-15,0 0-12,0 0-19,0 0-18,0 0-18,11-5-17,-11 5-28,0 0-30,0 0-115,0 0-340,0 0 151</inkml:trace>
  <inkml:trace contextRef="#ctx0" brushRef="#br0" timeOffset="109603.5156">25596 5646 41,'-4'3'119,"4"-3"3,0 0 1,0 0-8,0 0 0,0 0-10,0 0-2,0 0-7,0 0-6,0 0-15,23-8-3,-23 8-6,10-7-2,-2 2-15,1-1 0,-3 0-9,2 1-12,0-2-25,-1-2-3,1 1 0,-1-1-6,1 1-12,0-1 0,-1 1-6,0-1-6,-1 2-1,2-3-4,-3 3 8,0 2 0,-1-2 4,-4 7 9,5-9 9,-5 9 7,4-4-2,-4 4 16,0 0 13,0 0 3,0 0 11,0 0 12,0 0 5,0 0 9,-17 24 7,12-15 3,-1 1 1,-1 0 6,1 0-3,0 5 2,-1-4 1,1-1-5,1 1-12,0-1 3,1 1-14,-1 1-5,1-2-4,1-4-3,0 2-7,-3 0-6,4 0-7,-1-2-15,3-6-16,-4 11-19,3-5-20,1-6-30,-4 7-28,4-7-32,0 0-30,-2 8-27,2-8-126,0 0-342,0 0 152</inkml:trace>
  <inkml:trace contextRef="#ctx0" brushRef="#br0" timeOffset="109962.8906">25841 5623 98,'-2'9'123,"-2"-1"2,2 1-5,1 1 1,0-1-19,1-2-7,2 2-3,0-1-5,-1 0 1,3-2 1,0-1 5,1 1 7,0-2 2,1-1-4,1-1-6,0 1-6,2-3-1,1-1-8,2 0-3,-1-2-8,0 0-7,-1-2-3,1-1-5,-2 0-3,2-3-7,-1 1 2,-3-1 2,1-2 0,-3 2-4,3-3 3,-4 2-6,1-2 3,-4 1-2,-1 1-1,-1-2-6,-2 4-5,-2-2 0,3 4-1,-6-2-3,2 3-5,-3 1-6,0 1-5,-4 1-2,-1 2-2,1 1-9,-5 3-11,2 0-13,-1 2-9,-1 0-11,0 1-15,7-2-16,-5 3-32,5-3-16,2 2-37,1-2-24,-1 0-142,4-1-357,3 1 158</inkml:trace>
  <inkml:trace contextRef="#ctx0" brushRef="#br0" timeOffset="110353.5156">26088 5586 39,'0'0'159,"0"14"6,0-14 1,-5 11 3,1-2-4,0 0-5,1 2-1,2-1-4,-2 1-8,1 0-3,1-1-4,1 0-8,0 0-16,-2-2-5,2-8-7,3 14-3,-2-7-6,0 0-5,2-2-6,0 1-3,2-2-1,-5-4 0,11 4-3,-2-3-6,-9-1-6,18-1-6,-5 0-8,-2-2-1,6-4-7,-2 2-4,1-3-7,-6-1-4,6 1-2,-3-2-5,-2 1 1,-1 0 1,-1-1-6,-3 0-1,1 0-2,0 1-1,-6-1 2,1-1 0,-4 0-3,-2 1 2,1 2-9,-5 0-16,3 3-3,-3-2-12,-3 2-13,-1 5-12,-1-3-12,-3 3-9,-2 0-24,0 3-22,2 0-35,3 1-31,-4 1-37,0 2-200,5-4-455,-2 4 202</inkml:trace>
  <inkml:trace contextRef="#ctx0" brushRef="#br0" timeOffset="110791.0156">26709 5304 86,'0'0'176,"-9"-1"4,9 1 3,0 0 5,0 0-2,0 0-14,0 0-12,0 0-9,24-5-12,-13 3-9,0 1-10,0 0-10,5-2-15,-1 3-20,0-2-25,2 1-27,-3-1-37,-1 2-38,-2-2-46,1 1-40,0-3-44,-4 4-108,-8 0-315,10-3 140</inkml:trace>
  <inkml:trace contextRef="#ctx0" brushRef="#br0" timeOffset="110962.8906">26677 5410 93,'0'0'154,"-5"8"7,5-8 16,0 0-2,0 0 1,0 0-14,9 9-15,-9-9-13,15 1-8,-4 0-16,1-2-11,2 0-20,4 0-28,0 1-29,-5-2-32,1 2-50,2-3-37,2 3-42,-8 0-121,3-4-282,-3 3 124</inkml:trace>
  <inkml:trace contextRef="#ctx0" brushRef="#br0" timeOffset="112955.0781">27102 5200 33,'0'0'82,"0"0"-2,0 0 6,-6-4-7,6 4 15,0 0 1,0 0-2,-9-2 7,9 2-3,0 0-4,0 0-1,-3-8-1,3 8-1,0 0-12,0 0-4,-1-11-1,1 11 0,0 0-7,0 0-2,-1-10-10,1 10-4,0 0-5,1-11-11,-1 11 1,-1-9-3,1 9 1,2-7-2,-2 7-5,4-10 2,-4 10-6,4-7 0,0 3-3,-4 4 0,6-8-4,-2 5-1,-4 3 2,8-7-1,-4 3-7,-4 4 1,11-3 1,-6 0-3,-5 3 0,11-2-1,-5 0-2,-6 2 0,0 0-1,15 2 0,-8 0 0,-7-2 3,10 6-4,-3-1-6,-3-1 8,0 1-1,0 0 0,-1 0-1,2 1-2,-3 0 1,2 1 2,-2-1-2,1 3 1,-2-4 0,1 3-2,-2-8-4,0 12 6,0-12-2,-4 13 2,2-8-4,0 2 5,-3-1-6,2 1 7,-3 0-3,1 2 2,0-2 0,0-1 1,0-1 2,-1-1-8,1 2 2,0 0 6,0-1-4,-1-2 3,-1 2 2,1 0-3,1 0 5,1 0-5,-1 0-1,1 0 2,-2 3 4,1-3 1,-1 2 1,1-2 7,0 5 7,0-4-3,0-1 2,1 1 5,0 1 1,0 1-3,1-1-2,0-2-3,3-5 2,-9 10-2,7-6-2,-1 1 0,3-5 4,-3 9-5,2-2-3,1-7-1,-2 8-1,2-8-3,0 0 0,-4 5 1,4-5-1,0 0-1,0 0-3,0 0 0,0 0 1,2 10-4,-2-10 4,0 0 1,0 0-2,9 0-3,-9 0-4,0 0-2,0 0-6,18-8 3,-13 3-3,-5 5-2,13-2 2,-5 0 0,-3-1-2,0 0 0,1-1 0,-6 4 2,12-2 0,-6 0-1,-6 2 1,11 0 1,-11 0 1,11-1 4,-11 1 3,0 0-1,14 0 0,-14 0-3,9 0 1,-9 0 1,8 1-2,-8-1 1,0 0 1,0 0-2,9 2-4,-9-2 0,0 0-9,5 6-9,-5-6-12,4 3-6,-4-3-27,0 0-14,0 0-23,0 0-23,0 0-21,5 3-22,-5-3-134,0 0-332,0 0 148</inkml:trace>
  <inkml:trace contextRef="#ctx0" brushRef="#br0" timeOffset="113228.5156">27400 5312 47,'0'0'123,"0"0"7,0 0-15,0 0 5,-10 20-6,10-20-1,0 10-5,0-10 8,-3 14-5,3-7-3,-1 2-3,-2-1 2,2 2-10,-1 0-4,0-1-6,-2 1-7,1-2-8,-1-1-9,0 2-1,0 1-10,0-1-6,0 1-17,2-3-15,-2-2-20,-1 2-25,2 1-31,-2-4-26,5-4-21,-6 8-36,6-8-134,-5 5-301,5-5 133</inkml:trace>
  <inkml:trace contextRef="#ctx0" brushRef="#br0" timeOffset="114095.7031">27511 5141 17,'0'0'102,"0"0"1,0 0-5,0 0-1,0 0-9,0 0 5,-7 20 2,4-14 8,3-6-5,-3 15-2,2-8-9,0 3-7,1-3 0,-3 3-1,5-1-4,-2 1 5,0 1-8,0-1-5,0 0-4,1-2-4,0 1-4,2-3-6,1 0 1,-2 3 1,-1-2-5,2-2-1,2 3-7,-1-3-1,0 0 1,1 0-1,0 1-3,0-2-1,0-2-4,-5-2 3,12 5 1,-6-3-3,0-1 2,-6-1-5,14 2-6,-7-2 1,1 0 1,-8 0 3,16-3-11,-10 0 0,2-1 2,1 2-5,1-3 2,-2-3-2,0 4 1,-2-4-2,3 0 3,-3-1 2,1 0 1,-2 0 1,-1 1 3,-1-4 0,-1 2 1,0 1 2,-2-3 1,-1 2-3,0-1-3,-3 0-1,2 1-2,-2 1-4,-3 1-1,2-1-5,0 1-3,-5 0-10,1 0-6,-1 5-1,-2-1-9,1 3-8,-1-1-10,1 1-5,-1 1-7,-2 1-9,3 1-14,0 1-19,-1 1-15,3 1-18,0 1-29,-1 0-20,2-1-137,-1 3-340,4-1 151</inkml:trace>
  <inkml:trace contextRef="#ctx0" brushRef="#br0" timeOffset="114744.1406">28066 5138 44,'0'0'88,"0"0"-1,-4-10-1,4 10-6,0 0-1,0 0 3,-4-9-7,4 9-5,0 0 0,-5-7 1,5 7-3,-5-3 3,5 3 13,0 0-5,-13 2 3,13-2-6,0 0-6,-18 5-3,12-3 4,-3 4 0,0-2 1,1 3-1,0-1 1,-2 1 0,0 0-5,2 1 1,0 2 1,0-1 0,0 1 5,2-1-6,-3 1-3,4 1 1,1-1-2,0 0-4,2-1-4,-1 1-1,0 0-5,3 2 0,0-4-3,2 4-4,-1-2-1,0 0-2,2-1-2,1 0-4,1 0 1,1 0-2,-1-1-6,2 0 2,0-4-5,2 1-2,0 0-3,1-2-1,-3 0 4,-2-1-3,4-2-2,-9 0-2,15-4-1,-15 4-3,12-1 2,-7-2 0,0-1-4,-1-2 7,2 2 1,1-4-3,-2 2-1,-2 1 1,-1-5-1,-1 4 0,-1 6-2,-1-13 1,1 13-6,-5-14 2,-2 7-1,0 0-5,-2 1-6,-2 1-11,1 0-3,0 3-13,-3-1-18,0 2-16,1 1-10,-4 0-27,0 0-29,-1 6-36,4-4-30,1 1-37,-5 2-164,0 2-429,6-1 191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29:04.1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5063 7583 14,'0'0'64,"0"0"3,0 0-5,0 0-2,-7-1-4,7 1 6,0 0 0,0 0-3,-8-4-2,8 4-1,0 0-4,0 0 1,0 0 2,0 0 1,-13 1-2,13-1 1,0 0 3,0 0-10,-10 0 3,10 0 12,0 0-11,0 0 4,-11 3 6,11-3 3,0 0-4,0 0 0,-7 1-1,7-1-6,0 0 0,0 0 4,0 0-9,0 0 2,0 0-7,0 0-1,0 0-4,0 0-4,0 0-7,0 0 2,0 0 4,0 0-3,0 0 9,0 0-4,0 0 9,0 0 4,0 0 0,0 0 0,0 0 6,34 0-1,-24 0 2,4-1-3,-3-2 1,5 1-1,-4-1 3,6-1-7,0 1-1,0-1-6,-1 3-3,1-4-4,-7 4-4,2-2-4,-2 0-1,2 1-4,-1-1 1,-5 2-3,3-2-4,-2 2-3,0 0 2,-8 1-4,14-3 1,-9 2-5,-5 1-2,9-3-13,-9 3-13,8-3-9,-8 3-14,0 0-19,8-2-14,-8 2-32,0 0-24,0 0-28,0 0-25,0 0-28,0 0-149,0 0-392,0 0 173</inkml:trace>
  <inkml:trace contextRef="#ctx0" brushRef="#br0" timeOffset="609.375">5029 7728 88,'0'0'84,"0"0"5,0 0-14,0 0 13,0 0-3,0 0-2,0 0 3,0 0 2,-13-3-13,13 3 7,0 0-1,0 0-13,0 0 6,0 0 2,0 0-6,0 0-7,0 0-3,0 0-6,0 0 3,0 0-3,0 0 12,0 0 4,0 0 3,0 0 2,0 0-5,27 8 3,-20-8 0,-7 0 0,17 0 0,-5-1-5,1-2-2,-1 3-5,2-2-2,4-2-5,0 1-5,-1 1 3,-3-1-10,3 1 5,-3 0-9,-2-1-4,1 1-2,0-1-4,-4 2-2,4-1-2,-4 0 4,-2 0-2,-7 2-4,14-2 1,-9-1-2,-5 3-4,9-1 0,-9 1-3,0 0 0,10 0 0,-10 0-5,0 0 2,0 0-1,8-1-5,-8 1-3,0 0-14,0 0-12,0 0-16,0 0-19,0 0-20,0 0-17,0 0-19,0 0-20,0 0-27,0 0-22,0 0-36,0 0-116,0 0-363,0 0 160</inkml:trace>
  <inkml:trace contextRef="#ctx0" brushRef="#br0" timeOffset="2078.125">5616 7620 28,'0'0'101,"0"0"-2,-7 3-1,7-3-13,0 0 13,0 0-8,0 0-5,0 0 0,0 0-3,0 0-1,0 0 0,0 0-2,0 0-11,0 0-4,0 0 3,-5 5-11,5-5-6,0 0-4,0 0-9,0 0 3,0 0-5,0 0 2,0 0 1,0 0 7,0 0-3,0 0-2,19 0-1,-19 0 0,12 0-5,-12 0-3,10 0-1,-10 0 4,15-3-2,-6 3-7,3 0-2,-3-2 2,3 2-5,1-2 2,3-1-2,0 1-5,-2 1-2,0-1-2,4-3 3,-5 5-5,5-2 0,-4 0 3,4-2-3,-1 0 3,0 4-5,0-4 0,0 1-2,-4 0 3,2 2-4,-1-2 4,-2 0-3,6-1 2,-6 2-4,1-1 2,1 1-2,-4 2 0,4-3-2,-4 3 0,0-3-1,3 2 1,0 0 0,-4 1-2,4 0 2,-3 0-1,-1-2-1,1 2 1,-10 0 0,14 0 0,-5 2-3,-9-2 3,13 0-2,-5 0 1,-8 0 1,12 1 0,-4-1-3,-8 0 1,12 1-3,-12-1 1,10 1-3,-10-1 3,10 0 2,-10 0-1,9 2-2,-9-2 3,11 0 0,-11 0-10,12 0 5,-7 0-2,-5 0-3,14 2 6,-8-1-1,-6-1-2,15 2-5,-7-2 8,0 0 2,1 2-9,1-2 1,2 1-1,-12-1 0,14 1-9,-7-1 9,1 0-1,-8 0 8,16 0-8,-9 1 7,1-1 0,-8 0-3,15-1 3,-6 0 3,0 0 0,-9 1-3,14 0 5,-5 0 2,-1-2-1,-8 2-4,14 0 1,-14 0 0,14 0 1,-8-2-3,-6 2 1,17 2 5,-10-2-2,-7 0 6,15-2-7,-7 2 1,-8 0-1,17-1 3,-7 1 2,1-2-4,-2 2 3,0 0-3,3 0 2,-3 0 0,-9 0 2,15-2 1,-4 4-4,-11-2-2,15-3 4,-7 3 1,-1-2-2,-7 2 1,18-2-2,-10 2 6,0-2-2,2 2 0,1-3-3,1 3 5,-2-1-5,-2 1-2,1-2 2,0 1 3,-9 1-1,16 1-6,-7-1 6,0-2-2,-9 2 3,15 0-4,-8-2 3,-7 2 3,15 0-5,-8 0 1,0-2-2,-7 2 9,15-1-11,-8 1 8,-7 0-2,13-3 2,-4 2 1,-2 1 1,2-3-1,-9 3-1,17 0 2,-9 0-3,-1 0 5,-7 0-4,18 0-6,-10-1 3,-8 1 0,15 0 3,-9 0-3,-6 0 0,13-3-3,-6 3 2,-7 0-3,14-1 2,-14 1 6,11 1-7,-11-1 2,14-1-1,-14 1 0,11 0 1,-11 0-2,11 1 1,-3-1 3,-8 0-1,14 1 3,-9 1-5,-5-2 0,16-3 0,-10 4 3,-6-1-2,15 0-3,-9 2 3,-6-2 1,13-2-2,-5 4-1,-8-2 3,14-2 0,-14 2-5,11 3 3,-11-3 6,13-1-2,-13 1-1,13-2-5,-8 1 2,-5 1 0,11-1-3,-11 1 4,9-2-3,-9 2 6,8-1-5,-8 1 2,0 0-5,11 0 5,-11 0 0,0 0-3,0 0 4,11 0-1,-11 0 0,0 0 5,0 0 9,10 3-1,-10-3 1,0 0 10,0 0-2,0 0-2,11-3 4,-11 3-5,0 0 0,0 0 2,7 3-3,-7-3 4,0 0 0,0 0 3,0 0-4,9 0-1,-9 0-6,0 0 6,0 0-8,0 0 4,0 0-2,0 0-1,0 0-1,9 0-8,-9 0-13,0 0-11,0 0-15,0 0-22,0 0-20,0 0-28,0 0-20,0 0-45,0 0-160,0 0-356,0 0 158</inkml:trace>
  <inkml:trace contextRef="#ctx0" brushRef="#br0" timeOffset="3242.1875">6185 7832 37,'0'0'95,"0"0"-3,0 0 10,0 0-9,0 0 0,0 0 0,0 0 3,0 0-7,2-8 0,-2 8 10,0 0-11,0 0-2,0 0-7,0 0-2,0 0-8,0 0 0,0 0-3,0 0-6,0 0-4,0 0-2,0 0-2,0 0-4,0 0-2,0 0-5,0 0 2,0 0-1,0 0-4,0 0 0,0 0-6,0 0-5,0 0 2,0 0-5,0 0-3,4-5-2,-4 5 3,0 0-2,0 0-3,0 0 2,0 0-2,0 0 3,3-5 0,-3 5-3,0 0 5,0 0-6,0 0-1,0 0 2,0 0-5,0 0 2,0 0-1,0 0 2,0 0 3,0 0 3,0 0 2,-5 25-3,5-25-1,-1 9-1,1-9-2,-4 10 1,3-3-3,1-7-1,-3 13 0,2-8 6,1-5-7,-4 13-1,2-7-1,2-6 4,-4 11-10,3-6 2,1-5-1,-4 10 0,1-5-4,3-5 1,-2 10-3,2-10-3,-3 7-2,3-7-6,-3 7 4,3-7 0,-3 5-1,3-5-3,0 0-3,0 0 6,-2 7-7,2-7 6,0 0-1,0 0 3,0 0-4,0 0-4,0 0 0,0 0-2,0 0-2,0 0-7,16-12-10,-16 12 8,8-6 2,-8 6-4,10-4 7,-7 2 0,3-3 2,-6 5 6,9-5-1,-9 5-4,11-2 1,-11 2 5,12 1 0,-12-1 4,11 1-1,-5 2 0,-6-3 1,9 2 2,-4 3 3,1-3 4,-2 3-5,2-1 5,-4 2 3,3-3 4,1 4-3,-4-2 1,1 1 9,-2 0-1,-1-6 3,4 13 2,-3-8 6,0 3 2,-1-8-3,0 12 7,0-7-7,0-5 9,-2 14 1,2-14-1,-5 10-2,1-8 6,-1 3-1,0-2-4,5-3 9,-14 5 7,6-2-3,0-2-4,-3-1-8,2 3 1,9-3-2,-14 0 1,5 0-4,1 0 2,8 0-3,-13 0 1,13 0 1,-12 0-3,12 0-3,-9 0 1,9 0-1,-9-3-3,9 3 1,0 0-2,0 0-2,0 0-3,0 0 1,-13 0-3,13 0-4,0 0-7,0 0-15,0 0-9,0 0-10,0 0-12,0 0-13,0 0-19,0 0-13,0 0-33,0 0-19,0 0-20,0 0-20,0 0-22,0 0-122,0 0-353,4-12 157</inkml:trace>
  <inkml:trace contextRef="#ctx0" brushRef="#br0" timeOffset="3632.8125">6191 7836 33,'0'0'117,"0"0"1,0 0-6,0 0 3,0 0 7,0 0 3,0 0-9,0 0 3,0 0-11,0 0 12,15-3-3,-15 3-3,0 0-5,10-1-7,-10 1-4,9 0-3,-9 0-7,10 1-9,-10-1-6,13-1-6,-13 1-7,13-1-7,-4 1-10,0-4-15,-2 4-19,-7 0-24,16 0-16,-10-3-23,-6 3-21,12 0-19,-6-3-22,-6 3-25,11-1-27,-11 1-107,8-1-297,-8 1 131</inkml:trace>
  <inkml:trace contextRef="#ctx0" brushRef="#br0" timeOffset="4117.1875">6468 7839 73,'-1'9'138,"1"-9"-13,-2 12 2,1-5 4,0 1 3,1 2 1,-2 0 0,2 1-4,0-3-7,0 3-6,2-3-1,-2 4-12,0-5-9,1 1-6,-1 1-3,3-1-8,-2 0-5,1-2-7,0 2-3,2-1-10,-3-1-3,4 0-6,1-1-3,-2 0-3,0-1-1,2-1-8,1-1 0,4 0-7,-11-2 0,14-2-1,-7 2-4,4-1-3,-1 0-1,1-2-1,-1 3-7,0-4-3,1 0 7,0-2-8,-3 1 2,-2-1-1,3 1-4,-2-2 3,-3 1 4,2 0-3,-3 1 4,1-1-4,1 1 6,-4-2 7,1-1 10,-2 8 10,-2-14 8,2 14 8,-2-19-2,-2 11-4,2-1-2,-3 1-4,-2-3 7,2 6-7,-3-3 3,-2 0-5,2 2-6,-1-1 0,-1 1-1,1 2-12,-1-2-8,-1 3-6,-1 0-7,2 3-14,-3 0-18,3 1-28,-3 2-8,2-1-43,-1 4-20,-1 0-38,3 2-24,-6-1-55,1 5-129,-1-2-410,3 2 182</inkml:trace>
  <inkml:trace contextRef="#ctx0" brushRef="#br0" timeOffset="5312.5">2959 6682 78,'0'0'85,"0"0"-8,0 0 3,0 0-1,0 0-9,0 0-1,0 0 1,0 0-14,0 0-2,0 0 0,0 0-1,0 0 10,0 0-1,0 0-14,0 0 13,0 0 13,20 9-4,-13-1-8,0-2 11,1 2-3,1 0 0,2 3-4,2-3-2,-1 6 9,4 0-3,-1-1-5,5 5 2,4 0-7,-10-6-2,2 5 0,3 0-5,-4-2-2,7 2-13,-7-5 4,0 3-7,3 4 1,-2-7-9,-2 0 5,0 0-4,-3 0-3,0-5-3,-3 1-1,0 1-5,0-1-1,-2 2-1,2-3 3,-3 0-3,0-3-4,-4 0-1,5 0 3,-3 1-4,-3-5 1,7 8-3,-7-8 1,6 7 0,-3-5 7,-3-2-12,2 6-5,-2-6-9,0 0-10,3 5-5,-3-5-5,0 0-10,0 0-9,0 0-11,0 0-25,0 0-32,0 0-29,0 0-27,0 0-134,0 0-333,0 0 147</inkml:trace>
  <inkml:trace contextRef="#ctx0" brushRef="#br0" timeOffset="5812.5">3174 6590 87,'0'0'81,"0"0"-2,6 14 8,-6-14 15,0 7-7,0-7 1,1 13-3,1-8-3,0 2-8,1 1 8,-1 1-8,1 0-7,-3-1-3,0-8-6,-1 17-8,2-5 1,1-4-7,-2 1-9,0 0-1,0-2-5,0-7-9,-1 13-8,1-13-9,0 0-11,-2 14-17,2-14-14,-4 11-15,4-11-17,-2 8-14,2-8-12,0 0-7,-3 10-20,-1-8-66,4-2-198,0 0 88</inkml:trace>
  <inkml:trace contextRef="#ctx0" brushRef="#br0" timeOffset="6291.0156">3281 6675 64,'3'9'74,"-3"-9"16,0 0-6,3 15 1,-3-15-11,3 12 4,-3-12-2,5 12 5,-3-3-6,0-1 7,-1 1 2,4-2 0,-1 3-15,0-2-1,-1-1-6,0 1-5,4 1-4,-4-1-10,-3-8 4,8 9-4,-3-4 1,0-1-2,1 1-9,0-2-3,-2-1-2,-4-2 0,7 5 5,-7-5-5,9 1-5,-9-1-2,0 0-2,14-6-2,-8 1 5,-1 3-6,-5 2-5,9-9 0,-3 2-2,-2-1-4,1 0 3,-1 2 2,0-2-4,-2-2-3,1 2-1,-1-1 17,1 2-1,-2-2 0,-1 9-3,-1-16 6,-2 9 17,1-1-2,-2 0-2,0-1 1,0 1-3,-1 1 1,-1-1 3,-2 6-7,2-3 0,-1 0-7,1 3-2,-6-2-12,3 1-3,9 3-6,-14-1-11,5 1-8,9 0-8,-16 3-10,7-1-12,1 1-15,8-3-23,-15 7-21,7-5-20,-2 3-18,2 2-13,-1 1-95,-1 1-274,4-1 121</inkml:trace>
  <inkml:trace contextRef="#ctx0" brushRef="#br0" timeOffset="7833.0078">5558 7308 29,'0'0'72,"0"0"-5,0 0-6,0 0-1,0 0-9,0 0 11,0 0-4,0 0 1,0 0 1,0 0 0,0 0-1,0 0 3,0 0-9,0 0 11,0 0 9,0 0-1,0 0-2,0 0-6,0 0 2,0 0-6,0 0-6,0 0-1,0 0-8,0 0 3,9-22-7,-8 15 6,-1 7-3,7-9-3,-4 2-4,0 1-1,1-2 0,-2 0-7,1 1-1,1-3-2,-1 4 2,3-5-6,-2 4-4,-3-1 0,1-1-5,1 4 4,0-3-2,-2 1-3,3 1 8,-4 6-4,1-11-4,0 5 0,-1 6 3,0-8 5,0 8-2,0 0 0,0 0 6,0-12-1,0 12 5,0 0-1,0 0-1,0 0 0,0 0-6,0 0-4,0 0-4,0 0 2,0 0-3,0 0 2,0 0-4,0 0-1,-6 26 2,5-15 0,-2-1 7,2 2 1,-2 5 3,2 0 2,2 1-1,-2-3 4,0 2 0,1-1-1,0 1 1,1 0 4,1-5 1,0-1 0,-1 2-5,2-2 2,-2-1 8,0-1-8,2 1-1,-3-3-2,2 0-3,-2 1-6,3-2 3,-3-6-3,1 11 1,-1-11-9,0 5-6,0-5-4,3 8-4,-3-8-8,3 5-4,-3-5-6,0 0-4,0 0-12,0 0-10,0 0-6,0 0-18,0 0-32,0 0-25,0 0-19,0 0-21,0 0-35,0 0-109,0 0-341,0 0 151</inkml:trace>
  <inkml:trace contextRef="#ctx0" brushRef="#br0" timeOffset="8380.8594">5743 7141 36,'0'0'109,"0"0"1,0 0-11,0 0 8,-1 22 0,1-22 3,-1 16 0,0-8-5,1 2 6,1 0 6,0 1-11,-1-2-8,1 3-8,-2-2-1,2 2-5,1-1-8,-2-1-2,4 0-1,-2 0-9,2-1 0,1 1-10,-3-2 0,4 1-1,0-2-8,-1-1-6,3-1 0,-1 1-7,-1-1 1,0-1-6,-1-1 2,5 0-4,-3 1-1,-1-2-3,2 0-6,-8-2 4,14 1 0,-8-1 0,-6 0-3,14-1-1,-7-2 2,-7 3-6,11-5 4,-6 0-2,-1 0-2,2 0-1,0-4 0,0 2-1,-2-1 0,1-2-2,-1 0 2,-1-1 5,0 0-1,0 1 8,-2-1-2,0-1 2,-1 1-4,0-3 5,-2 3-6,0-2 1,0 2 0,-1-2-3,-2 2 2,1-1-8,1 3 5,-3 0 0,1-1-2,-1 0-5,-2 3 5,2 0-7,-1 2-5,1 1-9,6 4-2,-14-3-10,8 2-1,6 1-8,-15 1-13,8 2-7,-1 1-14,1 1-17,-4 0-6,4 3-18,-1-2-31,2 2-18,-1 0-6,2 1-160,-1 0-347,-1 1 153</inkml:trace>
  <inkml:trace contextRef="#ctx0" brushRef="#br0" timeOffset="9936.5235">3160 6655 42,'0'0'47,"0"0"-4,0 0 8,0 0-10,0 0-1,0 0 4,0 0-8,0 0-3,0 0 6,0 0-4,0 0 11,0 0-10,0 0-4,0 0 10,0 0-1,0 0-7,0 0 4,0 0-1,0 0 0,0 0-4,0 0 3,0 0-4,0 0 0,0 0-9,0 0 7,0 0 4,0 0-9,0 0-9,0 0-3,0 0 0,0 0 5,0 0-2,0 0 2,0 0-11,0 0 5,0 0 1,0 0 3,0 0-7,0 0 5,0 0-3,0 0 1,0 0-1,0 0-2,0 0-2,0 0-1,0 0-3,-12 7 9,12-7-9,0 0 13,0 0-12,0 0 13,0 0-7,0 0 4,0 0-2,0 0 1,0 0-2,0 0 10,0 0-8,0 0 8,0 0-10,0 0 5,0 0-2,0 0 1,0 0-1,0 0 0,0 0-3,0 0 2,0 0-3,0 0-2,0 0-2,0 0 8,0 0 0,0 0-7,0 0-5,0 0 8,0 0-3,0 0 1,0 0-2,0 0 2,0 0 1,0 0 4,0 0 3,0 0-2,17-13 0,-17 13-2,6-5-3,-6 5 0,8-5 3,-8 5-6,5-5-15,-5 5 0,5-7-12,-5 7-12,4-5-9,-4 5-20,4-5-25,-4 5-22,0 0-121,5-7-250,-5 7 111</inkml:trace>
  <inkml:trace contextRef="#ctx0" brushRef="#br0" timeOffset="11809.5703">6240 7219 81,'0'0'75,"0"0"8,0 0-8,-8-1 5,8 1-9,0 0-2,0 0-1,0 0-3,0 0 8,-7-4 3,7 4-4,0 0 4,0 0-4,0 0 1,0 0-3,0 0 0,0 0-5,0 0-3,0 0-5,0 0-4,0 0-7,0 0 4,0 0-1,0 0 6,0 0 4,0 0 2,0 0 5,0 0 1,0 0 0,0 0-2,0 0 6,27 0 4,-21-2 0,3 0 11,1-1-2,2 0-4,-1 0-6,0-1-7,-1 2-5,1-3-6,0 2-6,-2 0 1,1 0-3,-3 1-11,0 1-4,-7 1-1,15-5-4,-8 4-3,-1-1 1,-6 2-5,10-3 0,-10 3-6,9-1-2,-9 1-3,0 0-7,8-3-8,-8 3-8,0 0-9,0 0-8,8 0-12,-8 0-11,0 0-20,0 0-17,0 0-17,0 0-25,0 0-21,0 0-30,3-5-42,-3 5-123,0 0-377,0 0 167</inkml:trace>
  <inkml:trace contextRef="#ctx0" brushRef="#br0" timeOffset="12917.9687">6667 7074 38,'0'0'119,"0"0"-5,0 0 4,0 0 2,0 0-2,-10 3 3,10-3-10,0 0-1,0 0-10,0 0-4,0 0-4,0 0-4,0 0 2,0 0 6,0 0-14,-10-11-8,10 11-2,0 0-10,-4-9-2,4 9-7,0 0-4,-5-7-2,5 7 0,0 0 10,0-10-23,0 10 1,0 0-6,-2-7-3,2 7-2,0 0-4,0 0 0,6-12-3,-4 8-2,-2 4 1,0 0-7,8-6 2,-8 6-2,0 0-2,9-2-3,-9 2 2,0 0-1,14 4 1,-14-4 1,9 4 0,-4 0-3,2 0-1,-1-1 1,-2 3 2,1 0 0,0 1 2,-1-1-5,2 0 3,-5 1-3,3-2 2,-1 1-1,-1-1 0,2 1-2,-3 1 6,-1-7 1,3 12 0,0-6 3,-3-6-1,0 12 3,1-8-3,-1-4 3,0 13-2,0-13-1,-1 10-2,1-10 1,-2 9-1,2-9 1,-4 7-3,4-7-1,-4 7 2,4-7-3,-5 10 0,1-5 1,2 0 0,2-5-3,-6 8 2,2-4-4,-1 2 2,0 0-1,2-1-1,-2 0 0,1 1 0,-2-1 0,2 1 1,-1 1 1,1 0 0,-1-2-2,0 2 3,0-1-1,1 1 3,0-1-1,1 2-1,1-3 2,-2 2-2,1 0-1,1 0 3,0 0 0,2-7 1,-4 13 0,2-6-4,1-2 4,1-5 4,-3 12-7,3-12 0,-2 10-1,1-4-2,1-6 0,0 0 1,-2 9 0,2-9 0,0 0 3,0 9-1,0-9 0,0 0-1,0 0 3,0 0-5,0 0 4,0 0 0,2 7 0,-2-7-2,0 0-1,0 0 0,0 0-3,0 0 2,0 0-2,0 0-2,0 0-3,0 0 1,12-16 2,-12 16-2,7-5-2,-7 5 0,6-6-2,-6 6 1,7-4 0,-7 4-1,10-5 2,-10 5 0,9-3-2,-9 3 4,7 1-2,-7-1 2,0 0-2,15 2 1,-15-2 2,11 3 3,-6-3 0,-5 0-3,9 5 2,-3-4 1,-6-1-4,10 3 4,-10-3-2,7 3 0,-7-3 4,8 1-3,-8-1 2,7 3-1,-7-3 0,0 0 2,0 0 0,9 1-3,-9-1 5,0 0-2,0 0-7,0 0-13,0 0-9,10-4-10,-10 4-12,0 0-7,4-8-12,-4 8-10,2-8-16,-2 8-21,-2-10-11,2 10-11,0-10-27,0 10-124,0-12-311,0 12 138</inkml:trace>
  <inkml:trace contextRef="#ctx0" brushRef="#br0" timeOffset="13765.625">6919 7120 49,'0'0'126,"-5"-5"-6,5 5-6,0 0 0,0 0-5,-4-9-6,4 9-4,-3-4-10,3 4-3,0 0-6,-2-13-7,2 13-3,-1-10-2,1 10-3,0-11 0,0 11-9,0-12-3,1 6-8,1-2-5,0 0-2,0-1-5,-2 9-2,1-10-5,1 3-2,-2 7 2,4-8-4,-4 8-2,2-6 2,-2 6-2,0 0-6,3-7 3,-3 7 4,0 0 9,0 0 6,0 0 7,0 0-2,14 9-2,-10-5 1,-4-4-6,6 5-3,-2-1 0,-4-4-3,9 6-2,-4-4 1,1 1-2,1-1-2,-7-2-5,11 6 1,-2-5-1,-4 2-1,-5-3-2,12 1 0,-6-1-5,-6 0 0,13 0-4,-5 1-9,-8-1-2,11-2-1,-11 2-9,12-3-2,-12 3-7,10-4-2,-5 1-1,-5 3-2,6-5 1,-6 5 2,8-2 4,-8 2-1,6-4 8,-6 4-4,0 0 4,4-6 1,-4 6 4,0 0 1,0 0-4,0 0 0,0 0 0,0 0 13,0 0-4,0 0 6,0 0 7,0 0 4,-5 24 12,1-14 6,0 1 7,-1 5 3,0 0 2,1 1 3,-1 1 3,1-1-6,1 2-1,0 0 4,-2-2 0,4 1-1,0-3 0,1 1 0,0-1 2,-2-3-6,2 0-1,0 0-3,-1-2-4,0 2 2,1-6-5,1 2-3,-1 0-1,0-8-6,1 13-1,1-7 1,-2-6-6,1 10 2,-1-10-4,1 8-4,-1-8-4,2 7-1,-2-7-4,0 0-5,2 8-8,-2-8-2,0 0-10,0 0-10,1 6-9,-1-6-13,0 0-18,0 0-15,0 0-17,0 0-28,0 0-27,0 0-24,0 0-28,0 0-120,0 0-362,0 0 160</inkml:trace>
  <inkml:trace contextRef="#ctx0" brushRef="#br0" timeOffset="14091.7969">6973 7250 56,'0'0'146,"0"0"2,0 0 2,0 0-7,0 0-4,0 0-8,-9-1-3,9 1-2,0 0-7,0 0-8,0 0-4,0 0-6,0 0 1,0 0-3,0 0-5,0 0 0,0 0 7,0 0-3,0 0 2,20 9-11,-20-9-11,9-1 0,-9 1-6,15-1-2,-4 1-8,0-3-7,-1 2-7,1-3-9,0 1-17,-2-1-14,-1 2-15,2 1-18,-4-1-22,2 0-23,-8 2-28,12-3-33,-6 0-27,-6 3-30,9-4-177,-9 4-396,6 0 175</inkml:trace>
  <inkml:trace contextRef="#ctx0" brushRef="#br0" timeOffset="14787.1094">7557 7390 44,'0'0'111,"0"0"-5,-8-4 1,8 4 14,0 0 3,0 0-5,0 0 7,0 0-2,0 0-5,-8-3-7,8 3-13,0 0-9,0 0-11,0 0-4,0 0 4,0 0 9,0 0 1,0 0-3,0 0-5,31 2-11,-18-2-5,-2-2-6,3 1-7,-1 1-2,5-3-13,-5 2-9,2 0-15,-2-2-13,1 3-24,-3-2-19,2 0-28,-3 1-19,1 1-27,-4-1-25,-7 1-31,13-2-110,-13 2-305,5-3 135</inkml:trace>
  <inkml:trace contextRef="#ctx0" brushRef="#br0" timeOffset="15073.2422">7555 7541 42,'0'0'112,"0"0"-2,8 2 2,-8-2-7,8 0 2,-8 0-6,12 1 14,-4 0 1,-8-1-3,17-1-9,-7 1-7,0-1-7,4-1-4,-2 0-11,2 2-4,0-3-8,0 2-7,-1-2-5,1-1-11,-2 3 4,0-2-10,2 0-6,-2 1-12,-3 0-7,-2 0-17,1 0-13,-8 2-10,10-1-33,-10 1-6,8-2-14,-8 2-18,0 0-16,0 0-116,0 0-252,0 0 111</inkml:trace>
  <inkml:trace contextRef="#ctx0" brushRef="#br0" timeOffset="16069.336">7996 7142 31,'0'0'113,"0"0"-21,0 0 1,0 0 9,0 0-21,0 0 0,0 0-11,0 0 4,0 0 4,0 0 0,0 0 11,0 0-3,0 0-3,0 0 8,21 15 7,-21-15 2,14 1-5,-7 0-6,5 1-4,0-2-7,0 0-2,1 0-10,2-2 1,-2 1-11,4 1-5,-3-2-1,0 2-3,-3-2-11,2 2 1,-5-1-4,1 0-3,-9 1-7,14-2 6,-14 2-8,11-1-2,-11 1-7,9 0-5,-9 0-7,0 0-4,9-3-17,-9 3-25,0 0-15,0 0-22,0 0-24,0 0-23,0 0-27,0 0-23,0 0-97,0 0-299,0 0 133</inkml:trace>
  <inkml:trace contextRef="#ctx0" brushRef="#br0" timeOffset="16850.586">8441 7081 74,'0'0'123,"-8"3"3,8-3-5,0 0-5,0 0-9,0 0 3,0 0-14,0 0-3,0 0-1,0 0-3,0 0-2,4-21-10,-4 21-1,6-10-2,-2 6-2,1-3-12,2 2 3,-3 0-11,1-2-12,1-1 8,1 2-9,-1 0 0,-2 0-4,-1 1-12,3 1 3,-2-2 0,-2-4-5,2 6 0,0-5-6,-1 4 3,0-1-1,-3 6-2,3-9-1,-3 9 0,1-10-6,-1 10-11,0-10 13,0 10-1,0 0-1,-1-12-3,1 12 1,-3-7-4,3 7 1,0 0 0,-3-6 3,3 6 0,0 0-4,-6-6-1,6 6-2,0 0 2,0 0-3,0 0 1,0 0-1,0 0 7,-10 12-1,10-12 4,-4 10-4,4-2 5,-3 3 7,1-2 4,1 4 3,-2-1-2,2 2 4,2 3 0,-2 0 3,-1 2-1,2 0-1,2-1 2,-2 1-2,0 0 2,0 1-8,1-2 6,0-2 0,1 1-3,-1 0-1,-1-2-1,1-4 0,0 2 0,1-3-2,-1-1-1,2 0-4,-2-1 1,-1 0-4,3-3 1,-2 3-4,-1-8 4,1 11-1,0-6 0,-1-5-3,4 9 0,-4-9-1,2 6-4,-2-6-5,0 0-4,3 6-9,-3-6-9,0 0-16,0 0-12,0 0-20,0 0-27,0 0-28,0 0-32,0 0-24,0 0-161,0 0-372,0 0 165</inkml:trace>
  <inkml:trace contextRef="#ctx0" brushRef="#br0" timeOffset="17518.5547">8666 7020 14,'-3'-5'97,"3"5"-1,0 0-6,-4-7 5,4 7-7,0 0-1,-1-9-2,1 9-7,-1-9 1,1 9-7,0-8-1,0 8-8,1-12-2,-1 12-5,4-10-6,-1 3-2,0 0-2,-3 7-2,5-10 0,-2 7-3,2-2-2,-5 5 1,5-6-8,-5 6-3,4-4 0,-4 4-4,8-5 2,-8 5-6,0 0 6,0 0 2,11 3-6,-11-3-4,0 0-2,10 5 4,-6-2 3,3 1 3,-4 2-8,3-4 11,-1 2-10,-5-4 1,9 8-8,-5-6 7,2 1-5,-6-3 0,9 3-6,-3-3 4,-6 0-2,9 1 4,-9-1-8,10-1 0,-10 1-12,9-4-4,-9 4-2,8-4-8,-8 4-7,9-7-2,-5 5-7,-4 2 5,5-5-2,-5 5 0,5-7 1,-5 7-3,3-6-9,-3 6 15,2-7-6,-2 7 3,0 0-3,0 0 21,0-8-4,0 8 3,0 0 7,0 0 10,0 0-8,0 0 9,0 0 12,0 0 2,-13 21 15,9-13 9,-1 2 2,0 5 0,2-3 14,-3 3 10,2 3-6,2-2 2,-1 3 4,1-2-3,0 0 5,0-1-5,1-3-10,-2 4 3,6-5-3,-6 2-1,3-1-4,3-1-2,-3-1-8,0-1-3,1-1-6,-1 0 5,1 0-7,-1-1-4,0-8-3,1 11 1,1-5-6,-2-6-3,1 9-5,-1-9-7,0 0-9,1 9-11,-1-9-11,0 0-14,0 0-17,0 8-8,0-8-29,0 0-17,0 0-31,0 0-28,0 0-28,0 0-117,0 0-344,0 0 153</inkml:trace>
  <inkml:trace contextRef="#ctx0" brushRef="#br0" timeOffset="17791.9922">8690 7139 125,'0'0'122,"0"0"5,0 0 3,0 0 5,0 0-2,0 0-2,0 0-2,0 0-4,0 0 4,0 0-1,32 0-4,-21-2-14,-11 2-8,18-3-11,-6 3-7,-1-2-11,2 2-8,1-3-10,-3 2-21,1-2-23,0 1-21,-1-1-29,1 3-18,-2-2-12,3 1-38,-3-1-37,-2 2-146,-8 0-314,12-3 139</inkml:trace>
  <inkml:trace contextRef="#ctx0" brushRef="#br0" timeOffset="18594.7266">8263 7463 89,'0'0'99,"0"0"-3,0 0 0,0 0 3,0 0 3,0 0-3,0 0-8,-10 0-8,10 0 1,0 0-1,0 0-5,0 0-4,0 0 6,0 0-7,0 0-3,0 0-8,0 0-4,0 0-6,0 0-7,0 0-1,0 0-3,0 0 0,0 0 0,0 0 1,0 0 0,0 0-9,0 0 12,0 0 2,31-5-8,-21 5 5,4 0 0,0-1-3,5 0-2,0-1 1,3-2-1,0 3-7,6-3-5,3 1 4,-3 2-1,0-1-2,1-1-4,-3 3 0,-3 0-4,6-4 2,-1 1-4,0 3-1,-6 0 0,0-1 2,0-2-4,-2 2 1,-1 0-2,2 0-2,-1 1 0,-2-4 1,1 3-4,-1-1 1,-5 0-3,-2 1 2,2 0-2,0 1 1,-2-1-3,-2 1 4,-1-2-2,2 1 1,-10 1 0,13-1-2,-3 1 0,-1 0 0,-9 0-2,12 0 2,-6-3-2,-6 3 3,0 0 0,14-1 0,-14 1-3,10 1 0,-10-1 0,9-1 2,-9 1-1,9-2 1,-9 2-3,0 0 1,9-1-3,-9 1 3,0 0-1,0 0-1,0 0 1,12 0 1,-12 0-2,0 0 1,0 0-1,7-1 4,-7 1-6,0 0 4,0 0-6,0 0 6,0 0-2,12-2-3,-12 2-6,0 0-5,0 0-10,6-2-3,-6 2-9,0 0-13,0 0-15,0 0-17,0 0-18,0 0-22,0 0-28,5-5-34,-5 5-161,0 0-369,0 0 163</inkml:trace>
  <inkml:trace contextRef="#ctx0" brushRef="#br0" timeOffset="19450.1953">8511 7657 83,'0'0'91,"0"0"-4,0 0-19,0 0 19,0 0-1,0 0 2,0 0 3,0 0 4,0 0-7,-9 25-16,5-16 7,0 2-2,1-3-9,-1 2-1,-1-1-7,2-3-5,-1 4 1,1-2-12,-3 0-2,1 0-4,3 1-2,-1-2-6,-2-3-5,5-4 1,-5 11-4,5-11 0,-5 6 1,5-6-3,-4 4-4,4-4-8,0 0-6,0 0 3,0 0-16,0 0 8,0 0-5,0 0-8,0 0-5,0 0-4,18-11-1,-18 11-2,8-9 3,-3 5 0,0 1 0,0-1 1,0 0-1,1 1 12,1-1-8,-2 1 4,0-1-3,-5 4 1,11 0 8,-11 0-4,9 0 12,-9 0 7,9 3 1,-9-3 0,8 4 9,-3 0 3,-1 2-2,1-1-1,-1 1 11,0 0-2,-2 0-1,2 0 0,-1 1 6,0 0 0,0-1 5,-2 2-5,-1-8-4,0 13 4,0-8 4,0-5 2,-4 15-5,1-8-5,0 0 0,-2 1 2,1-1 3,-1-2-2,1 1-5,-5 0-3,4-2-3,0 2-5,-4-1 5,3-1 0,-2-1 0,1 0 4,0-2-5,-1 2-1,8-3 2,-15 2 2,5-2 4,10 0-3,-14 1 2,14-1 0,-12-1 2,12 1-3,-10 0-1,10 0 0,0 0-6,-11-2 1,11 2-2,0 0 1,-8-3-3,8 3-1,0 0-1,0 0-7,0 0-3,0 0-6,-7-2-10,7 2-6,0 0-7,0 0-10,0 0-18,0 0-9,0 0-23,0 0-21,0 0-29,0 0-20,0 0-110,0 0-293,0 0 130</inkml:trace>
  <inkml:trace contextRef="#ctx0" brushRef="#br0" timeOffset="19801.7578">8482 7690 25,'0'0'131,"0"0"9,0 0-4,0 0 2,0 0-11,31-1-11,-24 1-17,-7 0-2,17 0-4,-6-3-11,-1 2-9,2-2-4,-1 1-9,1-1-16,-2 0-16,-1 3-14,1 0-14,-10 0-20,17-2-28,-11 1-35,2 0-16,-8 1-21,9-1-64,-9 1-199,10-1 88</inkml:trace>
  <inkml:trace contextRef="#ctx0" brushRef="#br0" timeOffset="20329.1015">8764 7681 106,'0'0'114,"0"0"-2,-1 12 6,1-12 2,-2 10 2,2-2 4,0-8-7,-2 13-1,0-4-2,0 3-2,2-3-3,-1 0 3,0 2-3,1-2-7,0 1-5,1 0-5,0 0-11,1-2-4,-2 3-3,3-2-10,0 0-1,-2 1-6,2-2-8,-1-1-1,1 0-3,1 0-4,0-1 4,-1-2 2,1 1-4,2 2-7,0-4-4,-3 1 0,4 0 2,-1-1-2,3-3-5,-9 0 2,12 3-9,-5-3 0,-7 0-4,14 0 2,-6 0-4,-8 0-3,15-3-2,-6-1 3,0 0-4,0 0-2,1-1-5,-2-1 2,1 1-1,0-2-1,-3 0-4,2-1 2,-1 1-3,1-3 4,-1 2 4,-3-2-2,1 1-7,0 0 12,-2-1-6,-1 0 0,-2-2 4,1 3 7,-1-3-1,-2 4 5,-1-4 1,-2 3 2,0-3-3,0 2 8,-2 2-2,-3 0-6,3 0 4,-2 0-5,-4 3-1,3-2-1,-2 3-3,-1-1-2,2 4-7,-3 0-6,1 2-9,-5 0-4,7 2-4,-7 1-1,2 2-18,0 2-8,-1-1-20,2 0-13,2 4-15,-2-2-26,1 3-17,0 0-22,5-3-17,1 1-23,-5 2-164,7-4-394,-1-1 175</inkml:trace>
  <inkml:trace contextRef="#ctx0" brushRef="#br0" timeOffset="22345.7031">9201 7017 24,'0'0'91,"0"0"0,0 0 3,0 0 2,0 0-5,0 0 7,0 0-5,-1 11 7,1-11-8,0 0-2,0 0-9,0 0-1,0 0-5,0 0-10,0 0-3,0 0-8,-4 10-6,4-10-4,0 0-7,0 0 0,0 0-8,0 0 3,0 0-5,0 0 2,0 0-8,0 0-1,0 0-2,0 0-3,0 0-3,0 0 4,0 0-2,0 0-1,-3 7-5,3-7 5,0 0-4,0 0 0,0 0 3,0 0 0,0 0-5,0 0 0,0 0-1,0 0 0,0 0-2,0 0-2,0 0 2,0 0 5,0 0-12,0 0 6,0 0-2,0 0 1,0 0 4,0 0 2,0 0-2,0 0 4,0 8-6,0-8 3,0 0-2,0 0 0,0 0-2,0 0 3,-5 4-1,5-4 6,0 0-2,0 0 4,0 0-2,0 0 1,0 0 0,0 0 1,0 0-7,0 0 0,0 0-6,0 0-6,0 0-5,0 0-6,0 0-3,0 0 5,0 0-6,0 0-5,-7-17 0,7 17-3,0 0-6,0 0-6,0 0 3,0 0-2,-4-5-2,4 5 6,0 0-9,0 0 9,0 0-11,0 0-5,0 0-7,0 0-5,0 0-5,0 0-9,0 0-15,0 0-93,0 0-201,0 0 89</inkml:trace>
  <inkml:trace contextRef="#ctx0" brushRef="#br0" timeOffset="23375">9236 7790 43,'0'0'97,"0"0"-1,0 0 1,0 0-8,0 0-4,0 0-5,0 0 2,0 0-14,0 0 2,0 0-2,0 0-9,0 0-5,0 0-3,0 0-3,0 0-4,0 0-2,0 0-3,0 0 2,0 0 2,0 0-4,0 0 2,0 0-1,0 0-5,0 0-5,0 0 5,0 0-11,0 0-1,0 0 2,0 0-3,0 0-2,0 0 1,0 0-5,0 0 0,0 0-4,0 0 4,0 0-5,0 0-1,0 0 0,0 0 2,0 0-6,0 0 2,0 0-3,0 0 4,0 0-7,8-8 1,-8 8 4,0 0 2,0 0-8,0 0 7,0 0 1,0 0 6,0 0-2,0 0 5,0 0 0,0 0 6,0 0-2,0 0 1,0 0 2,0 0-6,0 0 2,0 0-4,0 0-1,0 0-1,0 0 3,0 0-1,0 0-7,0 0 1,0 0-3,0 0 0,0 0-4,0 0-2,0 0-5,-13 15-13,13-15-16,0 0-18,0 0-26,0 0-20,0 0-25,0 0-27,0 0-120,0 0-289,0 0 128</inkml:trace>
  <inkml:trace contextRef="#ctx0" brushRef="#br0" timeOffset="32406.25">9380 7663 20,'0'0'74,"0"0"-5,0 0 1,0 0 5,0 0-7,0 0 6,0 0-4,0 0 1,0 0-1,0 0-5,0 0-12,0 0 9,0 0-12,0 0-7,0 0 0,0 0-1,0 0-8,0 0 0,0 0-4,-9 0-4,9 0-4,0 0 4,0 0-1,0 0-2,0 0 0,0 0-4,0 0-2,-5-6 2,5 6-6,0 0 3,0 0-4,0 0-3,-2-10 0,2 10 0,0 0 2,0 0-7,6-11 1,-6 11 3,2-7-12,-2 7 8,4-6-9,0 1 5,-4 5 5,5-4-5,-5 4 1,5-6-2,-5 6-4,0 0 6,10-4-3,-10 4 5,8-1-8,-8 1 10,8-4 1,-8 4-6,10 0-1,-10 0-1,0 0 0,12 0 2,-12 0 5,10 3-2,-10-3-4,6 5-1,0-4 3,-6-1 2,7 6-10,-3-3 10,0 2 2,-2 1-2,1 0 3,-3-6 0,7 11-4,-4-5 10,-3-6-4,2 11 1,1-5-1,-2 0-4,-1-6 0,2 12-1,-2-7-3,0-5 7,2 12 0,-2-7-7,0-5 5,1 9 4,-1-9-6,0 0 4,-1 11 3,1-11 1,-1 7-3,1-7-2,-4 9 1,4-9 0,-4 8-1,4-8 0,-6 6 4,6-6 0,-6 6 1,2-3 0,4-3-3,-9 8 3,3-5-5,6-3 2,-11 5-5,7-3 6,4-2-17,-10 8 16,5-5-2,-1 1-5,6-4 3,-8 7 5,3-4-3,1 2 0,4-5-4,-7 7 1,5-2 4,2-5 5,-5 12 0,2-7 6,3-5-5,-2 12 7,2-6 2,-3 0-8,3-6 3,-2 14 8,2-7-11,0-7 0,-2 10 3,2-10-6,2 12 2,-2-12-3,0 7 1,0-7 1,2 10-2,-2-10-1,2 6-3,-2-6 5,1 6-5,-1-6 3,0 0-4,0 0-1,2 6 3,-2-6-6,0 0 5,0 0 3,0 0-6,0 0 3,0 0 2,0 0-6,0 0 5,0 0 2,0 0-6,0 0 2,0 0 1,0 0-6,0 0-3,0 0-3,0 0 0,16-12-2,-16 12-9,5-6 10,-5 6 3,6-6-4,-2 3 1,-4 3-1,9-6-1,-5 4 5,-4 2-6,7-7 5,-7 7 1,8-2-2,-8 2-3,10-2 3,-10 2 1,7-1-3,-7 1 2,0 0 3,11 5 1,-11-5-2,10 3 4,-5-2-2,-5-1 1,8 3-3,-8-3 0,8 2 5,-8-2 0,6 2-3,-6-2 0,0 0 1,10 1 6,-10-1-7,0 0 2,0 0 0,0 0-6,11-5-11,-11 5-7,2-4-14,-2 4-12,3-8 0,-3 8-12,4-12-26,-4 7-15,0 5-13,0-12-115,0 12-249,1-13 110</inkml:trace>
  <inkml:trace contextRef="#ctx0" brushRef="#br0" timeOffset="33984.375">9381 6984 62,'0'0'58,"-2"-7"3,2 7-12,0 0 6,-2-9 1,2 9-2,0 0-6,0 0-6,0-11-2,0 11 0,0 0-1,2-12-9,-2 12 4,1-7-3,-1 7-9,1-7 2,-1 7-10,0 0 9,3-7-1,-3 7 0,0 0-4,4-6-7,-4 6 0,4-5 5,-4 5-11,0 0 9,0 0-4,6-6 5,-6 6 4,4-6-2,-4 6 3,0 0 12,9-2-7,-9 2-1,7-2-1,-7 2-1,0 0-9,0 0 12,16 5-12,-16-5 3,7 5-3,-4-2 5,1 3-11,-4-6 5,9 8-1,-7-4 3,2 2-2,-1-1 6,-3-5-7,5 9 0,-4-4-21,-1-5 15,4 7 12,-4-7-5,1 7-5,-1-7 0,3 7 3,-3-7 0,0 0-10,1 8 12,-1-8 0,0 0 2,0 0-3,-2 12-10,2-12 10,-3 6-1,3-6-5,-3 7 1,3-7-4,0 0 4,-5 8-4,5-8-10,-4 7 16,4-7-2,-4 6 3,4-6-1,-6 6-5,6-6 6,-5 8-5,5-8 4,-4 9-1,2-4 0,2-5-1,-3 11 8,1-7-1,2-4-5,-4 10-4,2-5 3,2-5 7,-2 10-3,2-10-5,-2 10 5,2-10-5,-2 7 2,2-7 5,-2 11-3,2-11 1,-2 8-6,2-8 3,0 8 1,0-8-3,0 0-1,2 9-3,-2-9 3,0 0 6,0 9-6,0-9-4,0 0 4,0 0-2,0 0 0,0 0-1,2 7 1,-2-7 1,0 0 1,0 0-2,0 0-4,0 0 2,0 0 1,0 0-1,0 0 4,0 0-6,0 0 2,0 0 2,0 0-4,0 0-1,0 0 2,0 0-4,0 0-5,0 0 6,0 0 1,0 0 0,0 0 4,0 0-1,0 0 2,0 0-9,0 0 4,0 0-5,0 0 2,0 0-4,18-11 5,-18 11 6,0 0-5,8-4 0,-8 4-3,6-1 4,-6 1-3,5-4 8,-5 4-7,0 0 4,9-3 1,-9 3-8,8-1 7,-8 1-1,0 0 5,11-1-6,-11 1-4,0 0 8,12 4-4,-12-4 2,9 1 2,-9-1-1,9 1 2,-9-1-6,9 3 5,-9-3-1,9 3 5,-9-3-10,10 1 3,-10-1 0,9 3-1,-9-3 2,6 1-4,-6-1 7,8 1 1,-8-1-3,0 0 0,9 3-1,-9-3-1,0 0 6,0 0-10,9 0 8,-9 0 0,0 0 6,0 0-3,0 0 7,0 0-7,9-3 5,-9 3-2,0 0 2,0 0 4,0 0 1,3-6 1,-3 6-2,0 0 2,0 0-4,0 0-3,-5-15 5,5 15-5,-4-8-2,4 8 2,-2-9 1,2 9-9,-4-8 2,4 8-1,-1-6-4,1 6-6,-4-10-9,4 10-2,-4-7-12,4 7-3,-4-5-8,4 5-11,-2-7-9,2 7-6,0 0-21,0 0-9,-1-9-14,1 9-13,0 0-72,0 0-211,0 0 94</inkml:trace>
  <inkml:trace contextRef="#ctx0" brushRef="#br0" timeOffset="34648.4375">9946 7299 31,'0'0'126,"0"0"-4,0 0-5,0 0-2,0 0-5,0 0 2,0 0-9,0 0-12,0 0 0,0 0-6,0 0-17,0 0 5,0 0 3,0 0 6,0 0 4,0 0 1,0 0 4,27 0-4,-22 1 8,-5-1-9,15 0-3,-2 2 0,-1-4-7,-1 2-6,3-1-10,-1 1-6,0-3-4,0 2-5,2 0-6,-4-1-7,1 1-12,2-1-14,-4 0-5,-2 2-15,2-1-17,-10 1-20,12 0-23,-6-1-16,-6 1-33,0 0-4,13 0-2,-13 0-25,0 0-21,0 0-90,0 0-285,0 0 126</inkml:trace>
  <inkml:trace contextRef="#ctx0" brushRef="#br0" timeOffset="34882.8125">10011 7411 40,'-5'4'92,"5"-4"16,0 0 2,0 0 1,0 0 5,0 0 0,7 12-2,-7-12 1,7 1 1,-7-1 4,12 1-9,-3-1-1,-2 0-17,-7 0-4,18-1-9,-11 1-9,0-1-6,-7 1-8,16-2-6,-10 1-9,-6 1-10,14 0-11,-14 0-22,13 0-16,-5-1-20,-8 1-17,10 0 3,-10 0-15,12-3-18,-12 3-22,12 0-27,-5 0-106,-7 0-258,10-2 114</inkml:trace>
  <inkml:trace contextRef="#ctx0" brushRef="#br0" timeOffset="36515.6249">10499 6931 16,'0'0'90,"0"0"-15,0 0 0,0 0 0,0 0-8,0 0-10,0 0 3,0 0-5,-25-2 8,25 2-3,0 0 4,0 0 2,-12-1 0,12 1-2,0 0-10,-10 5-6,10-5 5,-9 1-1,9-1-3,0 0-2,0 0-1,-10 0-5,10 0-4,-9 1-4,9-1-2,0 0-2,0 0 1,-11 1 1,11-1-6,-7 2 1,7-2-1,0 0 4,0 0-12,-10 1 16,10-1-3,0 0 6,0 0 2,-6 2 2,6-2 1,0 0 5,0 0 1,0 0-1,0 0 3,0 0-2,0 0 1,0 0-6,0 0 1,0 0-10,0 0 3,0 0-5,0 0 3,0 0 2,0 0 4,0 0 2,0 0 4,0 0 1,25-5 10,-16 3-8,5 1 3,-2-3-2,0 3 3,1-3-9,5 2-4,-6 0-3,3 0-2,-2-2-4,-2 0-1,2 3-7,-3 1 0,1 0-2,-3-2 0,-8 2-3,14 0-3,-14 0 0,12-1-2,-12 1-6,8-2-3,-8 2-7,0 0-5,0 0-10,10 0-5,-10 0-11,0 0-11,0 0-18,0 0-19,0 0-29,0 0-32,0 0-27,0 0-10,0 0-34,0 0-142,0 0-385,0 0 171</inkml:trace>
  <inkml:trace contextRef="#ctx0" brushRef="#br0" timeOffset="37554.6875">10753 6742 67,'0'0'92,"0"0"-7,0 0-7,0 0 1,0 0-7,0 0 6,0 0-3,0 0-9,-8-3 4,8 3-5,0 0 2,0 0-1,0 0 2,0 0-10,-5-5-7,5 5 2,0 0-10,0 0-2,0-9-3,0 9 0,0 0-3,0 0-5,0 0 2,6-12-2,-6 12-12,5-8 19,0 5-12,-5 3 2,9-6-2,-4 5 0,-5 1 2,8-6-4,-8 6 11,9-3 0,-9 3-5,9-2 0,-9 2 6,9 7-1,-9-7-2,6 9-1,-2-2 8,-3-1-10,2 3 3,-2 1-2,2 0-2,-2 2-9,-2-2 5,-2 3-6,2-2-1,-3 1 7,2-2-6,-4 5-5,3-4 4,0-1-6,-1 3-2,0-4 4,-1 2-4,1-3-2,-1 0 0,1-3 1,1-1-1,-1 2 0,0 0 2,4-6-1,-5 5-2,5-5 2,-5 3-3,5-3-4,0 0 1,-7 4-3,7-4-1,0 0-6,0 0-1,0 0-5,0 0 0,0 0-7,0 0 0,0 0-4,0 0-1,0 0 4,0 0 0,11-18 3,-5 14 5,-6 4-3,0 0 3,9-5 4,-9 5 2,9-2-5,-9 2 0,8-2-3,-8 2 10,0 0 1,16 3-2,-11 0-1,2 1 1,-1-1 2,-1 3 1,1 0-2,1 1 0,-3 0-1,5 1 1,-6 1 8,1-2-3,0 0 1,0-1 4,-1 3-3,-3-1 3,1-2 5,-1 3-1,0-9 4,0 13 1,-3-3 2,1-4 2,-1 0 1,-1 0-4,-1-1-2,-4 0 6,4-2 1,-3 2-1,1-1 0,-3-1-2,-2-2-3,2 1-3,-3-2 3,3 3-2,-3-3-8,4 0 6,0 0-3,-1 0 1,10 0 0,-18-6 2,12 6-4,-1-2-1,7 2-1,-11-5 0,11 5-1,-8-4 4,8 4 0,-6-3 0,6 3-1,-5-5 0,5 5-7,0 0 4,0 0-1,0 0 1,0 0-1,0 0-2,0 0-4,0 0-6,0 0-9,0 0-9,0 0-11,0 0-12,0 0-7,0 0-21,0 0-4,0 0-17,0 0-16,0 0-11,0 0-23,0 0-94,0 0-265,19 10 118</inkml:trace>
  <inkml:trace contextRef="#ctx0" brushRef="#br0" timeOffset="38109.375">11063 6640 64,'0'0'127,"0"0"-3,0 0-4,0 0 8,0 0-9,0 0 8,0 0-5,9 10-2,-8-4-6,-1-6-3,0 14 4,0-5 0,1 3-10,-2-1-15,1 0-11,-1-1-1,0 2-9,-1 0-7,0-2-6,-2 1-1,3-2-10,0 0-2,1-2 0,0-7-2,0 13-3,0-13 0,0 9-5,0-9-6,-3 8-2,3-8-1,0 0-5,-1 6-1,1-6-1,0 0 3,0 0-5,0 0-2,0 0-2,0 0 1,6 5-4,-6-5 2,0 0-5,0 0 3,0 0-2,19-5-2,-19 5 2,0 0-6,9-2-4,-9 2-3,9-3-5,-9 3-8,8-4-8,-8 4-1,6-2-10,-6 2-9,0 0-4,8-3-7,-8 3-14,0 0-11,0 0-4,0 0-9,12 2-14,-12-2-1,0 0-13,0 0-6,11 0-8,-11 0-90,0 0-248,0 0 111</inkml:trace>
  <inkml:trace contextRef="#ctx0" brushRef="#br0" timeOffset="38500">11174 6723 27,'3'-8'83,"-3"8"1,0 0 7,0 0-10,0 0-1,0 0-3,0 0-1,0 0 8,0 0-13,0 0 3,0 0-7,0 0 2,0 0-1,0 0 12,0 0 4,0 0-3,0 0 7,0 0 7,0 0 4,-3 25 2,3-25 2,1 17 0,-2-4 1,0-2-3,1 1-4,0 1 1,-1 1-10,1 3 4,-2-1-8,2-2-4,0 4-6,0-6-8,-1 0 0,1 1-1,-1 0-12,2-3-6,-1 1-4,1 0-4,-1-1-4,0-3-3,2 1-6,-2-8 2,1 13-8,-1-13 2,2 8-4,-2-8-9,-1 8-8,1-8-11,0 0-9,0 0-13,0 0-19,-1 10-9,1-10-25,0 0-30,0 0-28,0 0-41,0 0-24,0 0-184,0 0-424,0 0 188</inkml:trace>
  <inkml:trace contextRef="#ctx0" brushRef="#br0" timeOffset="39148.4375">10671 7279 19,'0'0'83,"-9"0"-2,9 0-4,0 0 5,-11 3 6,11-3-6,0 0-1,-10 0 2,10 0-7,0 0 5,-11 0 1,11 0-3,0 0 5,0 0 1,-10 0 2,10 0-5,0 0 2,0 0-5,0 0-8,0 0 4,0 0-4,0 0-9,0 0 3,0 0 3,0 0-4,0 0-3,0 0-8,0 0 5,0 0 0,26-12 4,-14 10-5,2-1-3,4 3-2,4 0 1,4-3-2,4 2-2,-2-2-3,5 1-4,-2-1-3,1 2 2,0-2-6,2 2-4,-2-2 1,1-1-4,-2 2-5,-2 1 2,0-1-6,-8 0 0,0-3-2,-1 4 2,1 0-4,-9 1-4,2-3-1,-5 1 0,-1 1-2,-8 1 2,11-2 2,-11 2 3,8-1-3,-8 1 2,0 0-1,9-1 5,-9 1-8,0 0-1,0 0-7,0 0 1,8-1-14,-8 1-9,0 0-15,0 0-9,0 0-19,0 0-24,0 0-27,0 0-30,0 0-29,0 0-26,0 0-181,0 0-411,0 0 182</inkml:trace>
  <inkml:trace contextRef="#ctx0" brushRef="#br0" timeOffset="39710.9375">10621 7596 26,'0'0'125,"0"0"-9,0 0 2,0 0-9,0 0 6,11-18-5,-7 13-10,1-1-11,-1 0-5,0-2-12,1 0 4,-1 2-9,2-2-2,1 1-14,-4-2-1,1 1-7,0 0-1,0-2-3,0 2-3,-2-1-6,1 3 4,0 1 1,1-2 0,-4 7-1,4-10-4,-4 10 1,3-9-2,-3 9 3,3-6 3,-3 6 0,0 0-6,0 0-3,2-6 5,-2 6 4,0 0 6,0 0-1,0 0 5,0 0 5,0 0 3,-6 26 12,4-19 0,0 2 11,0 4 2,1-3 12,-2 3-16,0 3-5,2-5-4,-1 2-2,1-1-3,0 0-6,0 2-3,-1 3-4,1-5-8,0 1 0,-1-2-6,2-3-1,-1 3-6,0-5-3,1-6-9,1 13-8,-1-13-12,0 11-14,0-11-19,-2 8-13,2-8-20,0 0-19,-2 6-13,2-6-20,0 0-25,0 0-15,0 0-27,0 0-25,0 0-132,0 0-376,0 0 167</inkml:trace>
  <inkml:trace contextRef="#ctx0" brushRef="#br0" timeOffset="40085.9375">10828 7524 11,'0'7'196,"1"1"-5,-1 2 1,0 1-14,0-1-6,-1 3-2,1-1-8,1 4-13,-1-5-11,1 1-5,2-1-12,-2-3-9,2-1-7,1 1-4,1-4-6,-1 4-2,2-3-9,-1-4-4,-5-1-2,9 5-6,-9-5-10,10 0-1,-10 0-8,16-6-7,-10 2-7,4 0-5,2-4-1,-7-1-10,4 2-3,2-6-3,-3 4-6,1-6 0,0 5-4,-3-1-1,-2-2 4,1 1-7,0-2-3,-2 3 1,-3 1-2,0-1-4,-3-1-4,-2 0 4,0 1-1,-1 0-3,-2 0-5,0 2 0,-2 3-2,-1 0-3,0 2-3,4 2 0,-6 1 3,-1 2 0,2 0-1,-2 4-2,1-2-7,1 5-6,1-1 1,2 1-18,-1 2-26,-1 0-22,2 0-28,0 1-18,4-2-27,-2 0-31,2-1-108,3-1-337,-1 0 149</inkml:trace>
  <inkml:trace contextRef="#ctx0" brushRef="#br0" timeOffset="40515.6249">11067 7495 56,'0'0'143,"4"15"10,-4-15-6,0 10 6,1-3-8,-2 2 1,2 1-4,-1 2-8,0 0-5,1 0-2,-1 0-6,1 0-9,2-3-4,-2 1-10,2 0-3,-1 0-10,1-1-2,1-3-9,-2 2-5,5-2-5,-4-2-2,3 0-7,-6-4 0,10 4 1,-10-4-13,15 0-4,-7 0-4,1-5 1,0 1-8,1-2-5,-1-1 0,4-6-2,-4 7-3,-2-6-2,0 2-1,2 1-1,-4-2 1,-1-1-1,1-4 7,-4 6-5,-1-2 9,-2-1 1,0 2 3,-2 2-5,0-1-1,-2 0-4,-1 0-1,-1 5-10,-1 1-5,-3 1-12,2-2-12,-1 5-10,-2 0-15,1 5-16,1-4-14,-3 4-23,2 0-37,-3 2-14,5-1-21,1-1-28,-1 2-162,2-2-391,0 3 173</inkml:trace>
  <inkml:trace contextRef="#ctx0" brushRef="#br0" timeOffset="40945.3125">11523 7220 25,'0'0'151,"0"0"8,0 0-1,0 0-6,0 0 2,0 0-5,0 0 0,0 0-7,0 0-5,0 0-10,23-2-6,-23 2-13,11 1-6,-11-1-9,17-1-7,-4 1-13,-2-1-11,1 0-12,2 1-29,-1-2-14,-1 1-21,-1 0-33,0-1-24,1 2-27,-2 0-28,0-3-24,-10 3-137,13 0-311,-13 0 138</inkml:trace>
  <inkml:trace contextRef="#ctx0" brushRef="#br0" timeOffset="41148.4375">11574 7333 104,'0'0'119,"0"0"19,0 0 2,0 0 0,0 0-6,11 7-6,-11-7-8,12 0-5,-12 0-5,18-4-4,-5 3-11,-2-1-2,3 0-15,-2-1-2,-1 3-13,-2 0-14,2-3-26,-1 3-24,-10 0-29,14-2-41,-6 1-31,-8 1-33,12-1-114,-12 1-270,10 0 120</inkml:trace>
  <inkml:trace contextRef="#ctx0" brushRef="#br0" timeOffset="41671.875">12014 7221 15,'0'0'134,"0"0"6,0 0 4,0 0 10,0 0 4,0 0-3,0 0-2,16 6-3,-16-6 2,14 0-5,-3 0 5,1 0-11,0-3-2,1 6-16,4-6-9,-2 6-12,2-6-7,-1 3-11,-1 0-6,-2-2-10,1 2-6,3-1-4,-5 1-7,-1 1-8,-4-1-5,-7 0-5,16 0-8,-16 0-5,9-1-11,-9 1-5,7 0-9,-7 0-6,0 0-14,10 0-14,-10 0-10,0 0-24,0 0-23,0 0-33,0 0-17,0 0-35,0 0-21,0 0-130,0 0-357,0 0 158</inkml:trace>
  <inkml:trace contextRef="#ctx0" brushRef="#br0" timeOffset="42320.3125">12425 7077 8,'0'0'93,"0"0"19,0 0 6,0 0 1,0 0 14,0 0-1,0 0 1,-4 21-1,3-13 4,1-8-9,-5 14-2,4-5-3,-1 1-7,2 0-9,-1 2-7,-3-1-10,2 1 3,-1 0-8,2-1-1,1 2-10,0-1-2,0 0-7,0 0-3,1-1-8,2-1-2,-2 0-5,0 2-4,3-3-5,0 0-2,0-1-6,0 2 0,0-5-3,-1 2-3,4-2-3,-2 0-2,2-2-1,-3 1-1,-4-4-2,15 4-2,-8-4-2,5 0-1,-12 0-4,13-4-2,-1 2-2,-4-3 1,2 1-2,-1-2 1,1-1-5,-2 2 0,-1-2 0,2-3-2,-2 3 0,2-4 1,-2 2-2,-1-3 4,0 1-3,1 0 11,2-2-7,-6 3-1,0-3 2,-1 2 7,-4-4-1,3 3 6,-2 0-5,1 0 4,-3-1-5,-1 3 11,2 1-1,-4-3 6,0 4-4,1-1 1,-1 0-4,0 1 0,0 1-3,0 1-3,-1 2 5,0-3-6,-2 3-4,-1 2 6,1 1-19,1 0-6,8 1-9,-17-3-7,8 4-6,3 2-7,-3 0-11,-1 1-13,-1 3-12,3-2-14,-1 3-24,2 1-26,1 1-12,-3 1-11,4 2-31,-4 1-107,5-2-331,-1 3 146</inkml:trace>
  <inkml:trace contextRef="#ctx0" brushRef="#br0" timeOffset="42773.4375">12722 7335 64,'0'0'117,"0"0"13,0 0-9,0 0-4,2-6 0,-2 6-12,0 0 2,0 0-2,0 0-2,0 0-4,0 0-7,0 0 3,0 0-1,0 0-1,0 0-7,0 0 1,0 0 0,0 0 0,0 0 4,0 0 4,0 0-1,0 0-10,0 0 5,5 16-8,-5-16-7,0 9-4,0-9-2,-1 15-7,0-7-3,-1 4-5,1-3-11,-1 0-9,-2-1-13,0 2-17,-1 0-23,-1 0-16,-2-1-23,0-2-31,-1 3-38,2-3-26,1-2-32,1 0-33,-1 2-120,-1-5-367,0 1 164</inkml:trace>
  <inkml:trace contextRef="#ctx0" brushRef="#br0" timeOffset="43703.1249">12975 7074 90,'0'0'113,"0"0"-1,0 0-4,0 0-2,-9-8-7,9 8 0,0 0 3,0 0-2,0 0-5,0 0-10,0 0-3,2-15 0,1 11-9,-3 4-6,5-8-7,-1 3 1,-4 5-5,6-6-4,-2 0 2,1 2 1,-5 4-6,7-5 0,-1 3 5,-6 2-4,9-6-5,-9 6-7,7-3-2,-7 3-2,8-2 7,-8 2 5,0 0 1,9 8-3,-9-8 0,4 10-2,-3-3-1,-1 2 0,1 2-4,-1 1-1,-3 0 1,1-2-6,0 2 2,-2 0-6,-1 0-2,0 0-5,1 0-1,-3-2-3,2-1-1,-3 0-4,2-1-7,1-1-2,0-1 1,2-2-7,3-4-1,-8 8-4,8-8-4,-4 4-2,4-4 2,-4 6-7,4-6 3,0 0-3,0 0 0,0 0 7,-6 2-3,6-2 3,0 0-7,0 0 3,0 0-4,0 0 3,14-15-1,-14 15 5,8-5-5,-2 2 1,-6 3 3,10-5 2,-4 3 1,-6 2 1,13-3 0,-7 3 2,-6 0 1,12 2 3,-4 1 5,-3 1 2,1 3-1,1-2 2,-4 1 5,2 4 1,0-4-3,1 4-2,-4-2 5,1 2-3,-1 0 4,1-2 7,-2 2-4,1-2-2,-2 0 4,-2 1 2,1 1 4,-2-5 3,1 2 4,-1 0-4,-2-1 1,1 1-3,-3-1 3,0-3-5,0 3 3,-4-3-1,0 1 10,4-3-2,0 0-6,7-1 3,-22-1-2,13 0 0,1-2 6,1 1-2,7 2-2,-12-5-3,4 5-3,8 0 0,-8-5 4,8 5-9,-9-5 0,9 5 0,-7-2-5,7 2 0,-5-5 1,5 5-11,0 0-6,0 0-10,-7-4-9,7 4-12,0 0-11,0 0-20,0 0-18,0 0-28,0 0-36,0 0-20,0 0-33,0 0-172,0 0-403,0 0 179</inkml:trace>
  <inkml:trace contextRef="#ctx0" brushRef="#br0" timeOffset="44187.5">13242 6970 76,'0'0'135,"0"0"12,0 0 7,0 0 0,0 0-5,6 12-1,-6-12 9,0 14-4,-1-3-4,-2-1-4,-1 1-12,2 1-6,-2 0-10,0 2-3,0-1-11,0-1-6,0 0-12,1-2-4,-2 1-6,0-1-9,2-3-5,0 1-4,2-1-9,1-7 0,-5 9-9,4-4-2,1-5-4,0 0 2,-4 8-9,4-8-2,0 0-5,0 0 0,0 0-1,0 0-2,6 6-4,-6-6-1,0 0 1,12-1-2,-12 1-1,12-2 1,-12 2-3,15-3-1,-9 3-2,2-3 2,2 0 5,-4 1-8,5 2-4,-11 0-8,15 0-8,-9-2-5,-6 2-4,13-2-10,-13 2-8,10-1-15,-10 1-14,0 0-12,11 0-17,-11 0-3,0 0-9,0 0-17,7 1-13,-7-1-22,0 0-14,0 0-126,0 0-331,0 0 147</inkml:trace>
  <inkml:trace contextRef="#ctx0" brushRef="#br0" timeOffset="44523.4375">13400 7035 85,'0'0'108,"0"0"-9,0 0 19,0 0-9,0 0 6,0 0-6,0 0-8,0 0-5,0 0 7,0 0 1,0 0 1,0 0 7,0 0 9,0 0 3,4 16 0,-3-8-3,-1 2 0,-5 2 6,3 1 3,-1 1-11,-1 5 1,-1-2-7,1 0-12,-1 3 0,1-2-6,-2-1-7,1 2 9,4-1-25,-5-3-3,4-4-2,1 2-2,1-2-9,-2 1-5,1-2-2,0-1-9,-1-3 12,2 4-21,0-10-1,-2 10-6,2-10-15,-2 9-15,2-9-17,0 0-10,-3 8-30,3-8-36,0 0-40,-5 2-52,5-2-46,0 0-245,0 0-522,0 0 231</inkml:trace>
  <inkml:trace contextRef="#ctx0" brushRef="#br0" timeOffset="48773.4375">5089 9656 33,'0'0'83,"0"0"6,0 0-4,0 0 1,0 0-2,0 0 9,0 0-5,0 0 0,0 0 8,0 0-11,0 0 4,0 0-9,0 0 2,0 0-6,0 0-5,0 0-8,0 0-1,0 0-5,0 0-6,0 0-7,0 0 5,0 0-9,0 0-3,0 0 1,0 0 1,0 0 7,0 0 12,0 0-5,0 0-1,29 2 2,-29-2-5,20-2 5,-9 2-2,1-3-6,1 3-1,0 0-3,0-2-3,6-2-4,-6 1-5,5 0-1,-2 1 3,1-1-7,-4 2 1,0-2-8,-4 1 0,2 1 0,-3-2-6,-8 3-10,13-2-6,-8 2-7,-5 0-10,11-2-19,-11 2-17,7 0-15,-7 0-17,0 0-7,0 0-25,0 0-18,0 0-26,0 0-137,0 0-326,0 0 144</inkml:trace>
  <inkml:trace contextRef="#ctx0" brushRef="#br0" timeOffset="49351.5625">5148 9789 59,'0'0'77,"0"0"0,0 0-1,0 0-7,0 0 3,0 0 2,0 0 0,0 0 5,-12-3-3,12 3-3,0 0-4,0 0 2,0 0-3,0 0-4,0 0-11,0 0 18,0 0-13,0 0-1,0 0 1,0 0-7,0 0-2,0 0-6,0 0 1,0 0-10,0 0-2,0 0-5,0 0 2,0 0 1,0 0-2,0 0 3,0 0-5,0 0-2,0 0 2,0 0-3,0 0-6,0 0 2,0 0 3,0 0 8,0 0 5,0 0 5,0 0-2,0 0 7,34 0 2,-24 0-8,1 3 5,1-6 0,2 3-1,-3-1-1,7 2 2,-1-2-6,1-2-2,-4 2 3,-1 0-6,-1 0 1,1-1-3,-1 1-5,-5-1-4,2 2 4,-9 0 0,13-2-10,-13 2 3,10 0-3,-10 0-2,9-3-1,-9 3-2,0 0 0,9 0-5,-9 0-6,0 0-11,0 0-12,0 0-21,8-1-8,-8 1-21,0 0-23,0 0-15,0 0-24,0 0-15,0 0-23,0 0-156,0 0-355,0 0 157</inkml:trace>
  <inkml:trace contextRef="#ctx0" brushRef="#br0" timeOffset="51007.8125">5659 9723 89,'0'0'82,"0"0"8,0 0 4,0 0-2,0 0-5,0 0 5,0 0 2,0 0-4,0 0-5,0 0-2,0 0-4,0 0-2,-8-4-1,8 4 0,0 0-11,0 0-5,0 0-4,0 0-4,0 0-4,0 0-2,0 0-11,0 0 0,0 0-4,0 0 0,0 0-3,0 0-4,0 0-3,0 0 2,0 0-1,0 0-7,0 0 7,28-2 3,-28 2-5,11-1 2,-11 1 4,15 0-3,-5 1-3,2-1 3,1 0-1,0-1-4,0-1 0,-1 2 2,6-2 1,-2 1-3,2 1-1,1-2-3,-2 1 3,2 0-3,-1-2-3,0 0 4,-3 2 1,2 0-7,1-1 2,-4 2-3,0-1-5,-1-1 6,4 2-1,-2 0-1,2-2-3,-4 1-1,1 1 0,-1-1-2,0 0-1,1 1 3,-2-2-1,0 4 3,0-1-4,-2-2 3,3 1-2,-2-2 0,2 2 0,-3 0 1,2 0 1,0 0-7,-1-1 5,0 1 0,1-1-4,-2 1 5,3 0 0,-3-3-3,2 3 1,-1 0 1,-1 0 0,-1-2-3,3 0 1,-1 1-1,-1-1-4,-1 1 2,3 0 0,-3 0 3,2-1 0,1 0-4,-4 2-1,2-3 2,0 1 0,0 2-1,2 0-1,-1-2 0,0 1-2,-1 1-1,0-2 1,-1 2-2,3-1-2,-4 0 4,1 1-3,4 0-6,-5 0 1,2 0 2,0 0 1,-10 0 4,19 1-4,-9-2 1,2 1-3,-2 0 10,2-3-4,-12 3 1,15 0-4,-8 0 3,-7 0-1,15 0 6,-9 0-3,-6 0 5,15 0-7,-8 0 3,-7 0-1,14-2-1,-7 2 3,-7 0 6,16 0-1,-8-2-7,-8 2 2,16 0-3,-7-1 2,0 1 1,0-1-2,-9 1-4,19 0 1,-10 0-2,1 0-1,2 0 1,-3 0-4,-9 0 0,15 0-3,-5 0 1,-2 0 3,0 1 1,-8-1 1,15 1-4,-7-1 6,-2 2 0,-6-2-3,15 0 6,-7 0-2,-8 0 5,13 0-9,-13 0 5,18 0 3,-12 0 1,2-2-2,-8 2-2,16 0 4,-8 0-1,1-1 0,1 0 5,0 1-3,2-3-4,-2 3 2,-1-1 6,2 1-7,0-2 4,-1 1 1,1 0 2,0 1-2,-11 0-4,14-3 5,-7 3-3,-7 0-2,12 0 7,-6 0-8,-6 0 9,10 0-3,-10 0 0,9-1 1,-9 1 1,0 0 5,12-1 0,-12 1 2,0 0 2,11-2 2,-11 2 1,0 0-5,0 0 4,9-1-3,-9 1 5,0 0-1,0 0-3,9 0 5,-9 0-4,0 0 3,0 0-5,11 0-3,-11 0 4,0 0 2,0 0-6,0 0 7,10-1-1,-10 1 1,0 0-3,0 0-5,9-3 2,-9 3-2,0 0 6,6-1-5,-6 1-2,0 0-3,0 0-5,0 0-12,0 0-10,0 0-12,0 0-16,0 0-6,0 0-17,0 0-31,0 0-31,0 0-122,0 0-281,0 0 125</inkml:trace>
  <inkml:trace contextRef="#ctx0" brushRef="#br0" timeOffset="53249.0234">6151 9913 27,'0'0'82,"0"0"0,0 0-2,0 0 3,0 0-6,0 0 2,0-10 3,0 10 5,0 0-13,0 0-7,0 0-17,0 0 12,0 0-11,0 0-4,0 0 2,0 0 3,0 0-2,-5 21-7,4-14 11,1 2-8,-3 2-1,2-1 7,0 1-11,-1-2-7,0 4 1,2-3 4,-2 0-1,1 1-9,-1-2 0,2-1-3,0-8-3,-2 13-1,1-6-5,1-7-4,0 10 0,0-10-5,-3 9 6,3-9-15,0 0-2,0 9-2,0-9-3,0 0 3,0 0-3,0 0-4,0 0-11,4 5 9,-4-5 2,0 0-4,0 0-4,0 0 1,14-10-11,-7 4 3,-7 6 2,9-7-4,-3 3-3,-1 1 5,-5 3 4,13-8-1,-8 7-2,0-3 9,-5 4-7,10-2 11,-10 2 2,0 0 0,13 2 8,-13-2 0,8 5-9,-6 1 12,1 0 5,1 2 5,-2 1 9,3-1-8,-2 4 7,-2-5-4,0 4 10,1 0-6,-1-2 1,0 3 1,-1-4-2,-1 4-1,0-3 8,-1 1-8,0-2 6,-2-1 2,2 1-8,-2-2 9,0 0-3,0 0 3,-2-2 0,1 1 2,-3-1-1,-1 0-7,3 0 3,-2-3-4,0 2 2,8-3-6,-13 0 5,13 0-5,-12 0-7,12 0 3,-12-3 0,12 3 2,-9-2-7,9 2 0,-8-3 3,8 3-3,-7-2 3,7 2-3,0 0 0,-5-6-4,5 6 3,0 0 3,0 0-4,0 0-5,-7-4 2,7 4-6,0 0-7,0 0-4,0 0-9,0 0-8,0 0-14,0 0-14,0 0-13,0 0-25,0 0-19,0 0-19,0 0-96,0 0-250,0 0 111</inkml:trace>
  <inkml:trace contextRef="#ctx0" brushRef="#br0" timeOffset="53694.336">6182 9918 90,'0'0'125,"0"0"-5,0 0-6,0 0-5,0 0-8,0 0-7,0 0-5,0 0-2,0 0 1,0 0 1,7-1 15,-7 1-2,0 0-4,12-5-11,-6 3 7,-6 2-4,16-3-1,-7 3-7,2-2-9,-1 0-2,1 1-9,0-1-7,-2 0-4,-1 1-6,-8 1-4,15-1-6,-7 0 2,-2-1-6,-6 2-11,13 0-9,-13 0-9,9-1-17,-9 1-17,7 0-19,-7 0-18,0 0-15,8 1-26,-8-1-18,0 0-18,0 0-23,0 0-95,0 0-286,0 0 127</inkml:trace>
  <inkml:trace contextRef="#ctx0" brushRef="#br0" timeOffset="54327.1485">6493 9903 13,'0'9'95,"0"-9"-8,0 7 8,0-7 7,0 0-11,-1 16 4,0-10-3,1-6-3,1 15 4,0-8-3,1 3 13,-1-1 0,0 3-2,2-2-10,-1 0-4,0 2-5,0-3-9,1 2 3,-2 0 0,3 0-2,0 0-7,0-1-5,-1-1-6,1 0-5,1-1-3,2 1-3,-5-3-7,5 1-2,-4 0-3,5-2-1,-5 0 0,2 0-5,1-3-4,-1 1-2,2 2 2,2-1-7,-4-2 0,-5-2-1,13 3 1,-8-2-1,-5-1-4,10 2 1,-10-2 6,7 0-6,-7 0 2,0 0-5,12 0 5,-12 0-1,8-3 2,-8 3-1,9-4 3,-6-2-3,-3 6 1,8-7-4,-4 3 1,0-3-1,0 1 3,-2 1-6,-2 5 3,6-12 2,-3 5 1,2-2 2,-2 1 9,-2 3-1,2-4 0,-1 0-2,0 1 3,-4-1 4,2-1-1,0 0-5,2 1 2,-5 0 0,3-2 0,-1 3 2,-1-2 10,0-1-7,-3 0 2,-1 2 5,0-3-11,0 3 0,1 0-4,-3-2 2,2 2-5,-4 1-1,0 1-2,1 0 2,-2-1 0,3 2-6,-1 2 0,1-2 0,0 3-2,-1 1-4,1-1-6,-2 3-2,0-2 3,10 2-7,-17 2-9,10-2-8,-1 3-7,1 0-4,0 1-9,2 0-12,1 2-7,-1-2-14,1 3-20,0 1-22,0-1-32,1 5-28,0-1-21,2-1-29,-2-1-128,2 2-385,-1-1 171</inkml:trace>
  <inkml:trace contextRef="#ctx0" brushRef="#br0" timeOffset="55764.6485">2970 8800 59,'0'0'61,"0"0"-4,0 0-5,-5-4 2,5 4-2,0 0-4,-4-6 11,4 6 0,0 0-3,0 0-5,-4-8 5,4 8 8,0 0 0,0 0-2,0 0 4,0 0 2,-6-5-2,6 5 0,0 0-6,0 0-4,0 0 3,0 0-5,0 0-2,0 0 2,0 0-1,0 0-2,0 0-4,0 0-6,0 0 1,0 0-12,0 0 1,0 0-2,0 0-4,0 0 0,0 0-2,0 0 2,0 0 10,0 0 9,0 0-7,22 14 5,-16-9 0,1 0-5,4 5 13,-3-3-7,2 3-3,0-2-4,3 4 1,1 0 4,-1 0 1,1 0 1,1-1 0,3 1-4,4 1 0,-8-3-4,0 1-2,-1-3-2,4 1-1,0 0-3,-2 2-3,1-3-4,-1 1 1,-1-1-5,-2-1 2,2 2-3,1-1-2,-6-1 0,4-2-2,-3 1-3,1 0 2,-1 0 4,0-1-8,-2 1 2,-1-2 0,0-1 0,-1 0-2,1 1 0,-1-3-2,0 3 0,-6-4 3,10 5-4,-3 0-1,-3-3 3,3 0-1,-7-2-4,8 5 1,-8-5-1,8 3-7,-8-3-1,7 4-5,-7-4-3,7 1-1,-7-1-3,0 0-9,0 0-1,5 4-12,-5-4-9,0 0-15,0 0-19,0 0-15,6 3-21,-6-3-18,0 0-23,0 0-12,0 0-143,0 0-342,0 0 151</inkml:trace>
  <inkml:trace contextRef="#ctx0" brushRef="#br0" timeOffset="56780.2735">3141 8710 27,'0'0'94,"0"-8"-15,0 8-4,0 0-7,0 0 5,0 0-8,0 0 6,0 0-1,0 0 6,-6-10-4,6 10-6,0 0-8,-1-9-4,1 9-2,0 0 6,0 0-1,-1-11-1,1 11-11,1-7 0,-1 7-6,0 0-2,1-9-10,-1 9-3,3-7 0,-3 7-2,3-7-4,-3 7 4,4-5-4,-4 5-6,4-5 1,-4 5 4,0 0-8,7-3 5,-7 3-3,0 0-3,0 0 4,0 0-7,0 0 4,0 0 0,18 6-1,-18-6 1,3 9-3,-3-9 0,6 6-2,-4 0 1,1-1-2,-3-5-1,4 7-4,-1 0 10,-3-7-8,3 8 5,0-5-4,-3-3 5,0 10-7,0-10-1,3 9 7,-3-9-4,0 0-2,0 9 5,0-9-7,3 8 7,-3-8 1,0 9 3,0-9 1,-2 8-3,2-8-5,-3 9 11,3-9-8,-1 8-2,1-8 3,-3 6 1,3-6-4,-3 8-2,3-8 1,-5 7 1,5-7 1,-5 8-3,3-3 4,2-5-1,-4 7 1,1-2 4,3-5-5,-6 9-2,3-5 4,3-4 0,-4 7-2,4-7 3,-3 9 4,3-9 0,-3 5 1,3-5-5,-1 8-1,1-8 4,0 0-4,-3 8 4,3-8-1,0 0-3,-2 5-4,2-5 8,0 0-7,0 0-3,0 0 12,0 0-5,0 0-7,0 0 5,0 0 3,0 0-7,0 0 0,0 0 5,0 0-1,5 8 0,-5-8 0,0 0 1,0 0 0,0 0 3,0 0-2,0 0 3,18-8-6,-18 8 3,0 0 2,6-2 1,-6 2 2,0 0 2,10 0-3,-10 0-2,0 0-1,8 1 1,-8-1 0,0 0-1,13 0 0,-13 0-1,7 1-1,-7-1-2,7 3 3,-7-3 6,0 0-10,10 2-4,-10-2 4,0 0-7,8 0-6,-8 0-5,0 0-12,0 0-10,7 2-16,-7-2-6,0 0-22,0 0-19,0 0-11,0 0-23,0 0-107,0 0-262,0 0 116</inkml:trace>
  <inkml:trace contextRef="#ctx0" brushRef="#br0" timeOffset="57483.3985">3342 8642 98,'0'0'98,"0"0"-3,-2 27-1,3-20-4,-1-7-7,3 12 1,-2-5-3,0-2-4,-1-5-9,3 10 1,-2-5-8,-1-5-6,1 9-2,-1-9 0,4 10-3,-4-10-8,0 7-1,0-7-3,1 8-3,-1-8 3,0 0-9,0 0 1,2 7-6,-2-7-4,0 0 5,0 0 4,0 0-13,0 0 1,0 0 3,0 0-6,3 5-2,-3-5 1,0 0-6,0 0 6,0 0-8,0 0 3,0 0-7,0 0-2,0 0-4,0 0 10,0 0-5,0 0-1,9-15 3,-9 15-3,0 0 1,6-3 1,-6 3 0,5-4 0,-5 4 0,0 0 2,10 0-3,-10 0 5,0 0-7,10 0 5,-10 0-4,9 1 4,-9-1 0,9 3 3,-9-3-1,9 2 4,-9-2-4,8 6 13,-4-4-12,-1 3 1,-3-5-2,8 7 4,-8-7 6,6 8-2,-4-2 7,0-2 3,-2-4 1,4 11 8,-1-8-3,-3-3 5,0 9 2,0-9 5,1 8 4,-1-8 1,0 0-3,-5 11 4,5-11-3,-2 6-4,2-6-3,-7 8 0,4-4 2,3-4 1,-9 4-7,9-4-1,-7 4-2,1 0-2,6-4-3,-9 5 0,9-5-1,-11 0-2,11 0 0,-5 3-1,5-3-4,-8 1-1,8-1-1,0 0-2,0 0-1,-10 1-4,10-1-4,0 0-5,0 0-7,0 0-7,0 0-4,0 0-10,0 0-8,0 0-12,0 0-17,0 0-21,0 0-17,-11-3-25,11 3-11,0 0-22,0 0-17,0 0-118,-4-9-322,4 9 143</inkml:trace>
  <inkml:trace contextRef="#ctx0" brushRef="#br0" timeOffset="57866.211">3361 8627 88,'0'0'137,"0"0"-9,0 0-4,0 0 11,21 5 8,-21-5-1,11-2-10,-11 2-12,11 0-10,-4-1-4,-7 1-8,14-2-9,-7 2-5,-7 0-9,14 0-4,-8-2-9,-6 2-4,12 0-9,-12 0-4,10 0-6,-10 0-4,10 0-15,-10 0-19,0 0-23,12 3-21,-12-3-24,0 0-25,0 0-24,9-1-22,-9 1-132,0 0-291,0 0 130</inkml:trace>
  <inkml:trace contextRef="#ctx0" brushRef="#br0" timeOffset="58788.086">4302 8831 14,'0'0'94,"-5"-3"6,5 3-4,0 0-9,0 0 2,0 0-3,0 0-4,0 0 2,0 0-11,0 0-8,0 0-2,0 0-5,0 0 1,0 0 5,0 0 7,0 0 1,0 0-8,16 12 2,-12-7-1,3 0 3,2 1 11,-2 1-6,2-1-2,1 1 7,1 1-11,2 1-2,-2-1 1,4-1 3,1 3-6,-1-1 1,0-1-8,1-1-5,0 0-3,-3 0-3,2 0 0,2 1 0,0-1-7,-3-1-2,1 3-2,-5-4-1,3 2-4,-2-2 1,0 0-7,0-1-1,-1 4 0,-1-4-2,1 1-2,1-2 0,-5-2-3,2 5 5,-1-1-9,0-3 3,-2 1-4,0 1 0,2-2-1,-7-2-1,10 6 1,-10-6-3,6 4 2,-2-2-1,-4-2-4,6 4-3,-6-4-6,0 0 0,9 1-15,-9-1-6,0 0-12,0 0-8,0 0-17,0 0-12,0 0-12,0 0-36,0 0-8,0 0-32,9 3-37,-9-3-127,0 0-354,0 0 157</inkml:trace>
  <inkml:trace contextRef="#ctx0" brushRef="#br0" timeOffset="59850.586">4524 8649 24,'0'0'106,"0"0"-7,5-9-8,-5 9-2,0 0-3,0 0-8,6-5 10,-6 5-12,0 0-1,6-6-12,-6 6 2,4-5-5,-4 5 4,6-4-11,-6 4-5,7-5-4,-7 5 6,6-3-3,-6 3-2,7-2 0,-7 2-7,0 0 0,12-2 2,-12 2-6,0 0-4,10 4-4,-3-1 0,-7-3-4,7 7-2,-3-2-2,0 0 0,0-1-5,0 1 1,0 1 1,1-1-4,-2 2 0,1 1-3,0-3 1,0 1 3,-3 0-7,-1-6 4,4 11-1,-3-8 2,-1-3-5,4 8 3,-4-8-3,2 8 5,-2-8 1,2 8 0,-2-8-3,0 0 4,0 0 1,-6 10 6,6-10-1,-2 7 8,2-7 1,0 0-3,-3 5-3,3-5-1,-7 5 0,7-5-1,-8 4 3,5 0 1,3-4-3,-9 4-1,9-4-1,-8 7-1,4-5-5,-1 2 3,5-4 1,-9 8 0,5-5-2,1 2 3,3-5-2,-7 7 5,4-3-8,3-4 0,-5 10-2,3-5 11,-1 1 3,0 0-3,3-6-1,-2 10 1,2-10 3,-1 8-2,1-8-4,-3 10 1,3-10 0,-1 8-4,1-8 2,0 0-7,0 0 3,3 10-3,-3-10-1,0 0 0,0 0 0,0 7 2,0-7-6,0 0-1,0 0-3,0 0 0,0 0-2,0 0-5,2 5 4,-2-5-1,0 0-3,0 0 2,0 0-3,0 0 2,0 0-4,0 0-1,0 0 0,0 0 1,0 0-4,0 0-4,0 0 1,17-9-2,-17 9 1,0 0 2,6-3-1,-6 3 4,7-5 1,-7 5 3,0 0-3,7-1 0,-7 1 1,0 0 4,7-4-4,-7 4-1,0 0 6,9 0-4,-9 0 6,0 0-1,0 0-1,0 0 0,15 3 0,-15-3-1,8 1 5,-2 0-1,-6-1 4,9 3-1,-9-3-3,9 2 4,-9-2-2,8 3 1,-8-3-2,6 3-1,-6-3 5,8 1 1,-8-1-4,0 0 1,0 0 3,10 0 0,-10 0-4,0 0 6,0 0-2,0 0 1,10-4 0,-10 4-3,0 0 1,5-3-2,-5 3-6,0 0-3,4-5-12,-4 5-8,0 0-14,0 0-18,0 0-19,0 0-17,1-7-19,-1 7-21,0 0-27,0 0-118,0 0-303,0 0 135</inkml:trace>
  <inkml:trace contextRef="#ctx0" brushRef="#br0" timeOffset="64561.5235">5686 9285 59,'0'0'61,"0"0"-2,0 0-6,0 0-5,0-10 4,0 10 8,0 0-14,0 0-4,0 0-2,4-11 0,-4 11 3,5-5-13,-5 5 7,4-8 1,-4 8-1,2-7-3,-2 7 3,0 0 1,1-7-3,-1 7 2,0 0 6,3-5 1,-3 5 1,0 0-7,4-8-8,-4 8-1,5-5-4,-5 5 11,4-4-17,-4 4-3,5-5 3,-5 5 0,5-4-6,-5 4-6,8-3 3,-8 3 5,0 0-10,10 0 4,-10 0 0,0 0-6,13 4 5,-13-4-7,7 4 7,-3 0-6,-4-4 4,8 7-3,-4-5 3,2 2-4,-3 0 2,-3-4-5,7 8 5,-4-4 2,-3-4-5,6 6-1,-4 0 11,-2-6-2,3 8-6,-3-8 2,5 5 3,-5-5 4,2 9-1,-2-9-3,2 6 7,-2-6-4,2 8 3,-2-8-7,0 0 4,-2 9-1,2-9 1,0 0 5,-5 11-5,5-11-1,-1 6 1,1-6 4,-4 6 0,4-6-2,-5 6 5,5-6 5,-5 9-2,1-7 18,4-2-16,-6 10-1,2-8 3,4-2 2,-6 9-1,6-9-3,-4 7-1,0-3-1,0 1-4,0-1 1,4-4 2,-6 9-1,4-3-1,-2-2 4,4-4-4,-4 10-1,0-5-5,4-5 6,-5 12-6,3-9 0,-2 2 2,4-5-6,-2 14 6,1-8-4,-1 1 8,2-7-6,-1 11 3,0-4 3,-2-2-4,3-5 0,-1 10 1,1-10-2,-3 10-2,3-10 0,0 0-4,3 9 2,-3-9-2,0 0 4,0 0-4,1 10 0,-1-10 2,0 0 0,0 0-6,0 0-2,0 0 6,0 0-4,0 0 3,0 0-4,1 7 3,-1-7-1,0 0 3,0 0-5,0 0 0,0 0-1,0 0 1,0 0-2,0 0-2,0 0 2,0 0-4,0 0 2,0 0-1,0 0 2,13-14 1,-13 14-2,8-5 3,-8 5-4,7-3 0,-7 3 2,0 0-3,7-4 1,-7 4-4,0 0 4,8-3 1,-8 3-2,7-2 0,-7 2-1,12 0 0,-12 0 0,10-3 2,-10 3 0,12 0-5,-12 0 5,12-3-3,-12 3-2,8 1 5,-8-1 1,10 0 4,-10 0-10,10 2 8,-10-2-4,7 1-1,-7-1 2,0 0 0,0 0 0,11 2 3,-11-2-1,0 0 0,8 0 2,-8 0-2,0 0 4,0 0-5,0 0-2,8 2 9,-8-2-6,0 0 3,0 0-7,0 0 1,9-2-11,-9 2-21,0 0 6,0 0-15,0 0-9,2-10-14,-2 10-33,0 0-20,3-9-15,-3 9-20,0 0-102,0 0-279,-3-13 123</inkml:trace>
  <inkml:trace contextRef="#ctx0" brushRef="#br0" timeOffset="65452.1485">6046 9138 64,'0'0'88,"0"0"15,0 0 1,0 0-5,0 0-3,7 13-7,-7-13-3,0 9 3,0-9-6,1 12-5,-1-7-8,0-5 6,1 12-2,-1-6 2,0-6-8,4 11-5,-4-2-2,0-9-4,0 14-8,0-8-2,0-6-1,-1 12-6,1-12-6,-3 11 1,3-11-6,-2 9 1,0-3-5,2-6-1,0 8 0,0-8-3,-2 8-4,2-8 2,0 0-6,-1 7-2,1-7-2,0 0-2,0 0 2,0 0-2,0 0-1,0 0-4,0 0-7,0 0 0,0 0 0,0 0-8,0 0-2,0 0 4,0 0-9,0 0 11,0 0-3,17-12 3,-17 12-7,8-6 5,-8 6 3,8-4 2,-2-1-5,-6 5 6,8-1-6,-8 1 6,7-4 0,-7 4-2,0 0 3,12 0 1,-12 0 6,10 7-3,-7-3-3,1 0 4,-4-4-2,7 9 1,-3-4-2,2-1 5,-2 5 3,3-2-3,-2 2 2,1-2 6,-3-1 0,-1-1-7,2 3 6,-3 0 8,2-1-1,-1-1 1,-2-6-1,2 11 3,-1-6 3,-1-5 0,0 11 9,0-11 3,-4 10-1,4-10 0,-5 8 1,1-4-3,4-4 3,-10 6-5,5-2-3,5-4-5,-12 3 2,5-1-1,0 0-3,7-2-4,-11 0-2,11 0 0,-14 1 0,9 1-2,5-2 1,-9 0 0,9 0-2,0 0-3,-16 0 3,16 0-3,0 0 4,-7-3-1,7 3 5,0 0-4,0 0-2,0 0 0,-7-4 3,7 4-4,0 0 3,0 0-3,0 0-5,0 0 2,0 0-1,0 0-4,0 0-7,0 0-6,0 0-7,0 0-6,0 0-8,0 0-12,0 0-7,0 0-13,0 0 0,0 0-21,0 0-6,0 0-19,0 0-8,0 0-10,0 0-10,0 0-7,0 0-108,0 0-275,0 0 121</inkml:trace>
  <inkml:trace contextRef="#ctx0" brushRef="#br0" timeOffset="65952.1485">6053 9111 18,'0'0'94,"0"0"-4,0 0-2,0 0-2,6-5 9,-6 5-1,0 0 8,0 0 0,10 0-1,-10 0 5,0 0-1,13 1 5,-13-1-1,15-1 1,-7 1-2,-8 0-6,19-2-8,-9 2-4,1 0-2,0 2-5,-1-4-6,2 2-7,-3 2-9,0-4-3,1 2-2,-10 0-8,15-2-2,-8 4-2,-7-2-7,12-3-2,-12 3-7,9-1-4,-9 1-11,0 0-9,8-1-13,-8 1-18,0 0-17,0 0-20,0 0-11,7 3-26,-7-3-24,0 0-12,0 0-21,0 0-148,0 0-332,0 0 147</inkml:trace>
  <inkml:trace contextRef="#ctx0" brushRef="#br0" timeOffset="66584.961">6454 9244 24,'0'0'98,"0"0"2,0 0-12,0 0 1,0 0 3,0 0-6,0 0 3,0 0 7,0 0-8,0 0-4,0 0-1,-8 3-5,8-3 0,0 0-5,0 0-7,0 0-1,0 0-2,0 0-3,0 0-4,0 0-1,0 0-6,0 0-6,0 0-4,0 0 2,0 0-3,0 0 0,0 0-3,0 0 8,0 0 9,0 0 4,0 0 1,0 0 6,0 0-1,0 0 3,27 2 1,-27-2-2,17-3-3,-8 1 3,2 0-8,2 2 1,-2-1-6,3 1-1,-1-1-7,1-3-4,-5 3-3,1-1-7,2 2 2,-4-1-2,-2-1-6,-6 2 1,14-2-7,-14 2-1,10 0-1,-10 0-3,9-1-6,-9 1-6,8-2-9,-8 2-8,0 0-16,0 0-16,10-2-10,-10 2-14,0 0-18,0 0-14,0 0-12,0 0-32,0 0-19,8-1-22,-8 1-148,0 0-364,0 0 162</inkml:trace>
  <inkml:trace contextRef="#ctx0" brushRef="#br0" timeOffset="67741.211">6855 9278 53,'0'0'142,"0"0"4,0 0 3,0 0-7,0 0 0,0 0-8,0 0-10,0 0-3,0 0-14,0 0-3,0 0 1,0-20-9,0 20-8,8-9-6,-3 2-6,0 2-2,1-2-8,2 0-7,1-1-5,-1 0-4,0 0-2,-1-1-5,-2 1-4,2 0-3,0-1-6,-1 1-3,0 1-3,-1 0-3,-1-2-2,1 3 1,-3 1-2,3-2-8,-5 7 1,5-10 1,-3 4-8,-2 6 3,1-6-5,-1 6 0,0 0-2,0 0 0,0 0-1,0 0-3,0 0 0,0 0-1,-6-9-2,6 9 3,0 0 4,0 0 2,-10 15 0,7-7 7,-1 0 7,1 2 0,1 0 2,-1 1 4,1 2 1,2-1 11,-3 5 6,3 0 1,1-1 2,1 1 2,0-6-1,0 5-4,-1-4-3,1 0 3,1 0 7,-2 0-3,1-2-8,-1 2 0,2-3-2,-1 2-3,2-4 2,-4-1-6,1 3-1,-1-9-6,4 9-1,-3-4 1,-1-5-4,3 7-1,-3-7-2,2 7-4,-2-7-6,0 0-1,3 5-9,-3-5-6,0 0-18,0 0-19,0 0-25,0 0-9,0 0-20,0 0-24,0 0-36,0 0-28,0 0-31,0 0-160,0 0-414,-12-20 183</inkml:trace>
  <inkml:trace contextRef="#ctx0" brushRef="#br0" timeOffset="68405.2735">7098 9172 60,'0'0'103,"0"0"19,-4-5-1,4 5-1,-4-7-3,4 7-16,-4-5 1,4 5-10,-2-9 1,2 9-13,-3-7 0,3 7 1,-1-8-5,1 8-7,0 0-8,3-14-1,-2 8-5,-1 6-5,6-11-6,-3 5-6,1 2-1,-1-1-2,-3 5 1,9-10-9,-5 5-1,2 0-1,0 2-5,-6 3 2,9-6-1,-4 3-4,-5 3 5,11-2 0,-11 2 3,9 2 3,-9-2-5,9 4 0,-4 0 2,0 0 2,2-1-7,-3 3-1,1-1 0,0 2 0,-1 1-3,-2-1-1,2 5-3,0-1-1,-2-4 5,1 6 3,-2-2-3,-1-1 6,0 1-3,-1-1-1,-2 3 2,1-2 2,-3 4-5,2-3 0,-1 0-1,1 0 7,-1 0 1,-1-1 2,-1 1-6,1-1 3,2 1-3,0 1 2,-2-4 0,2 1-7,2-1 1,0-1-1,-1-2-2,1 2-1,1-8 2,0 15 6,1-10-9,1 2 1,-2-7-4,4 8 3,-1-2-5,3-3 4,-3 0-3,-3-3 3,13 5-6,-8-4-2,-5-1-5,13-2 1,-13 2-7,14-4 3,-6 3-2,-2-1 2,-6 2-4,10-7 6,-6 4-4,-4 3 3,7-8 0,-6 2 3,-1 6-2,0-10 6,0 10-2,-4-14 3,0 5 3,-2 1 0,-3 0 2,1-1 0,-1 1-1,-1-1 6,-3-1-5,3 3 1,-1-1-2,-2-2 3,2 2-11,1 0-4,0 0-12,1 1-8,0-4-12,2 5-13,0-2-13,-1 0-24,2 2-18,2-1-15,0 2-26,4 5-21,-3-11-18,3 11-131,-3-10-341,3 10 150</inkml:trace>
  <inkml:trace contextRef="#ctx0" brushRef="#br0" timeOffset="69038.086">7614 9564 40,'0'0'128,"0"0"10,0 0-8,0 0 2,0 0-2,0 0-3,0 0-6,0 0-5,0 0 1,0 0 3,0 0-1,0 0-4,23-5 2,-23 5-4,18-1-1,-5 0-6,0-2-7,-1 0-8,8 2-1,-3 0-14,3-1-9,0 1-5,-2-1-5,0-1-9,2 2-10,-3-2-6,-3 3-15,-1-1-17,-1 1-16,-3 0-19,-1-1-14,-8 1-18,13 0-20,-13 0-16,9 1-22,-9-1-16,0 0-22,4 4-149,-4-4-338,0 0 149</inkml:trace>
  <inkml:trace contextRef="#ctx0" brushRef="#br0" timeOffset="69342.7735">7659 9708 33,'0'0'120,"0"0"8,0 0 0,0 0-5,0 0 7,0 0-13,0 0-1,0 0-3,0 0 8,0 0 1,0 0 12,0 0 1,0 0-3,0 0-8,25-1-16,-25 1-3,17-1 4,-7-1-1,2-1-6,0 2-9,0 0-6,3-1-13,2-1-4,2 1-4,-2 0-9,2-1-6,-5-1-8,-1 3-9,0-1-9,1-1-18,-4 0-9,-1 2-21,2-2-18,-4 3-21,-7 0-39,11-1-35,-11 1-32,12 0-35,-12 0-161,0 0-393,0 0 174</inkml:trace>
  <inkml:trace contextRef="#ctx0" brushRef="#br0" timeOffset="82242.1875">8235 9155 55,'0'0'87,"0"0"-5,0 0 0,0 0-6,0 0-1,0 0-5,-4-7 1,4 7 9,0 0-8,0 0-6,0 0-7,0 0-9,-6-4 0,6 4 2,0 0-1,0 0 1,0 0-1,-5-6-3,5 6 1,0 0-10,-4-5 7,4 5-10,0 0-2,-3-8-3,3 8-3,0-11-8,0 11 4,2-12-6,-2 12-1,2-11-1,1 5 1,-1-1-5,1-1-3,1 3 1,0-3-1,-4 8-3,7-8-1,-3 4-5,-4 4 2,4-6-1,1 3 5,-5 3-6,0 0 1,8-2 3,-8 2-7,0 0 2,0 0 1,14 5-4,-14-5 6,5 4-1,-5-4 2,6 5 1,-2-2 0,-4-3-4,5 6 3,0-3-5,0 0 2,-5-3-1,9 5 4,-9-5 2,9 4-2,-2-2-4,-7-2 2,12 3 0,-5-3 2,-7 0-3,10 2 2,-4-1-1,-6-1-2,0 0 1,15-2 5,-15 2-2,10-3-4,-4 2-1,-6 1 3,8-4-4,-4 2 0,-4 2-8,6-7-9,-2 2-1,-4 5 1,3-8 8,-3 8-2,2-9-7,-2 9 2,5-5-1,-5 5 2,1-8 1,-1 8 1,0 0-3,0 0-1,0 0 0,0 0 5,0 0-2,0 0 1,0 0-5,0 0 4,0 0 4,-12 17 9,9-9-2,0 3 0,-2 0-4,3 1 3,-5 4 2,6 2 4,-4 1 14,3-1-11,0 0-1,-2-2 3,2 2-3,2 1 6,0-2 0,-3 0 8,2-2-5,1-3 13,0 0-13,0 0-1,0-2 3,0 0-4,0-1 4,0 1-5,0-3 2,0-7-4,-1 14 2,1-14 1,0 10-6,0-10 3,-2 12-2,2-12 9,-1 6-10,1-6 4,0 9-5,0-9 2,0 0-1,-1 12 3,1-12-6,0 0 2,0 10 0,0-10-1,0 0 1,-3 4 2,3-4-16,0 0-18,0 0-23,0 0-20,0 0-26,0 0-105,0 0-223,0 0 99</inkml:trace>
  <inkml:trace contextRef="#ctx0" brushRef="#br0" timeOffset="82656.25">8259 9307 10,'0'0'102,"0"0"-12,0 0-8,0 0-8,0 0-2,0 0-4,0 0-7,0 0-5,0 0-6,0 0-8,0 0-2,0 0 18,0 0 11,0 0 13,0 0-11,0 0-4,21 6-3,-13-6-2,-8 0 25,19 2-6,-8-2-7,1 2-8,2-4-3,0 1-7,0 1-2,-1-2-9,1 0-1,-3 2-10,4-3 5,-3 3-7,-3-4-4,2 2-4,0-1 1,-5 2-13,-6 1-22,13-4-32,-7 4-23,-6 0-32,5-5-29,-5 5-37,6-4-85,-6 4-266,0 0 117</inkml:trace>
  <inkml:trace contextRef="#ctx0" brushRef="#br0" timeOffset="83460.9374">8074 9584 14,'0'0'101,"0"0"-4,0 0-5,0 0-2,-9-3-7,9 3-2,0 0-5,0 0-21,0 0-4,0 0 4,0 0-16,0 0 2,0 0 0,0 0-5,0 0 16,0 0 2,0 0 0,31 4-2,-21-6 7,2 0-2,5 2-10,4-2-6,-2-2 6,4 0 2,4-3-7,2 4-1,-2-2-3,0-2 2,2 4-2,-1-3-2,-7 2-1,-1 0-4,3 1-2,-3-1-4,1 1 0,1 0-7,-7 2-1,1-2-2,-4 3 0,1-2-2,-3 2-3,-1-1 0,-1 1 0,1 3-2,-9-3-7,12 0 13,-12 0-8,12 0 3,-12 0-6,8 0 1,-8 0-2,9 0-1,-9 0 3,8 0-5,-8 0 7,0 0-4,11 0-1,-11 0 3,8 0 0,-8 0-1,0 0-2,10 0-1,-10 0 6,11-2-4,-11 2 0,8-1 8,-8 1-10,0 0 1,12-1 0,-12 1-1,0 0 0,10-3-2,-10 3 1,0 0 2,9 0 2,-9 0 0,0 0 1,9-1-3,-9 1-1,0 0 11,9-1-14,-9 1 4,0 0-4,0 0 1,0 0-2,10 0 5,-10 0 2,0 0-5,0 0 4,0 0 0,0 0-4,9 1 2,-9-1 1,0 0-2,6 1 0,-6-1-2,0 0-3,0 0-9,0 0-12,0 0-10,0 0-4,10 0-27,-10 0-18,0 0-27,0 0-29,0 0-112,6-5-274,-6 5 121</inkml:trace>
  <inkml:trace contextRef="#ctx0" brushRef="#br0" timeOffset="84390.625">8180 9789 40,'0'0'97,"0"0"-7,0 0-11,0 0-3,-9 24 0,8-18 3,-2 2-8,2-2-1,-1 5-6,-1-6-5,0 5-5,-2-2-8,2 3 3,0-5-14,0 2-6,1-3-4,-1 1 9,3-6-3,-4 12-6,2-5-4,2-7-2,-3 5 0,3-5-2,-2 7-1,2-7-8,0 0 7,-3 5-7,3-5 1,0 0 3,0 0-3,0 0-4,0 0-3,0 0 7,14-15-1,-10 10 0,-4 5-7,10-9 4,-6 6-2,1-1-6,-5 4 3,9-8 0,-5 6 0,4-1 0,-8 3-11,10-4 18,-10 4-10,12 0 2,-12 0 1,11 7 1,-6-5 1,1 3-2,0 0-1,-1 0 4,0-1-4,0 1 7,-1 5-5,0-4 7,-2 4-8,2 1-2,-5-5 5,3 4 2,0-1 3,-2 1-10,-3-1 3,2 2 16,-3-1 1,0 0 8,-1-3-1,0 2-3,-3 0 4,2-2-9,-2-1-1,0 1 2,-2-1-10,1-2 5,-1 1 0,1-1-1,0-1-1,-1 0-4,1-3-1,1 2 2,-2 1-1,2-3-3,8 0 2,-12 0 3,12 0-3,-11 0 10,11 0-10,0 0-6,-11-5 6,11 5-3,0 0-7,-6-3 6,6 3-1,0 0-6,0 0 5,-7-4 2,7 4-7,0 0 8,0 0-6,0 0 3,0 0-1,0 0-21,0 0-4,0 0-1,0 0-25,0 0-19,0 0-15,13-9-10,-13 9-23,0 0-75,0 0-210,0 0 93</inkml:trace>
  <inkml:trace contextRef="#ctx0" brushRef="#br0" timeOffset="84781.25">8175 9776 67,'13'-2'115,"-13"2"4,9 3-13,-9-3-4,11 0-15,-2 0 0,-9 0-10,16-1-4,-6 1-6,1-2-10,-2 2 1,-1-2-6,3 2-2,-3-3-5,0 2 0,3-2-17,-2 3-1,-1-1-3,-8 1-4,14-2-6,-8 0-21,-6 2-29,11-3-25,-11 3-15,8-2-23,-8 2-75,4-4-188,-4 4 84</inkml:trace>
  <inkml:trace contextRef="#ctx0" brushRef="#br0" timeOffset="85328.125">8433 9833 62,'-2'11'106,"0"-2"7,0-1-9,-2 4-2,3-4-15,-2 3 24,2-1-9,0 2-8,-1 1-4,2-1-8,0 0-18,0-1 1,-1 0-16,4 1 3,-3-3-4,4-4-4,-2 7-2,3-5-7,-4 0-6,3-1-6,0 1 11,0-2-9,-4-5-3,8 9-2,-1-6 2,0-1-5,-2 1 0,-5-3-5,13 2 6,-5-4-1,-8 2-4,13-3 3,-5 2-8,1-2 4,0-2 2,-2 0-4,5-2 0,-3 0 0,0 2-8,0-2 7,0-1-6,-2 2 6,0-1-3,1 0-1,-1-2-1,-2 1-6,0 1 4,0-1 2,-1 0-3,-1-2 5,1 5 0,-3-3 5,1-1-6,1-1-5,-3 0 21,0 2 0,0-2-1,-3 0-2,1 2-1,1-2 8,-3 3 8,0-4-5,0 5-5,0-1-1,-1-1-2,0 3-1,0-1 1,-3 3-7,1-1 0,-2-1-2,0 5-2,-1 0-1,-2-3-3,1 6 3,-1-2-5,2 3-15,-2-1-15,2 3-19,-2-2-14,1 4-7,1-1-14,1 0-34,-3 0-31,5 3-134,-4-2-302,1 0 134</inkml:trace>
  <inkml:trace contextRef="#ctx0" brushRef="#br0" timeOffset="86390.625">8953 9157 85,'0'0'139,"0"0"-9,0 0 0,0 0-5,0 0-4,0 0-4,0 0-7,0 0-6,0 0 3,0 0-4,0 0-6,0 0-7,0 0-7,0 0-11,0 0-1,0 0-11,0 0-7,0 0-14,0 0 5,0 0-27,0 0-56,0 0-25,0 0-33,0 0-51,0 0-111,-1 17-279,1-17 124</inkml:trace>
  <inkml:trace contextRef="#ctx0" brushRef="#br0" timeOffset="87046.875">8958 9840 118,'0'0'152,"0"0"-13,0 0 8,0 0-7,0 0-1,0 0-7,0 0-5,0 0-8,0 0-9,0 0-5,0 0-7,0 0-12,0 0-9,0 0-6,0 0-2,0 0-9,0 7-12,0-7-2,0 0-2,0 0-7,0 0 0,0 0-10,0 0-25,0 0-53,0 0-42,0 0-49,0 0-166,0 0-332,0 0 147</inkml:trace>
  <inkml:trace contextRef="#ctx0" brushRef="#br0" timeOffset="88460.9374">9227 9828 95,'0'0'107,"0"0"-17,0 0-16,-5-5 5,5 5-12,0 0 8,-6-8-9,6 8-2,0 0 15,-1-7-10,1 7 0,0 0-16,0 0 5,0-13-12,0 13 3,0 0-9,1-10-2,-1 10-5,2-8-1,-2 8-3,2-8-6,-2 8-5,4-7 1,-4 7-2,5-7-4,-2 2 4,-3 5-5,9-7 1,-4 6 0,-5 1-4,8-7-3,-8 7 0,9-2 0,-9 2-1,0 0 3,12 0-2,-12 0-4,9 5 2,-5-3 4,-4-2-17,9 7 17,-5-2-4,2-1 7,-3 0-13,1 3 4,1-2-3,-3 0-3,1 2 9,-3-7-2,4 10-6,-2-3 2,0-2 14,-2-5-8,3 9-6,-3-9 2,0 12 0,0-12 6,-2 10-4,1-3 4,1-7-12,-7 9 8,5-3-12,-2-3 13,-1 3 0,-2 1-2,1-3-2,-2 2 5,2-1-5,2 0 6,-4 1-6,2 0 4,0-1-5,-1 1 4,1 0-9,-2 0 7,3 0 0,-1 2 4,-2-1-4,4 0 2,0 0-11,-3 0 11,3-1-1,0 1-4,0-1 1,0 0 5,3 0-4,-2 2 1,3-8 6,-2 8-4,2-8-7,-4 10 16,4-10-9,0 6-3,0-6 3,-1 8-3,1-8-12,0 0 14,0 0-1,0 9-3,0-9 4,0 0 8,0 0-6,6 5 0,-6-5 1,0 0 1,0 0-6,0 0 8,0 0-3,0 0-4,17-11-4,-12 8 10,1-2-4,1 1-4,-7 4-4,9-8 7,-4 5-2,0-1-11,-5 4 17,11-5-9,-4 2 1,-1 1 3,-6 2-1,11-3-1,-11 3 0,9-2 0,-9 2 1,9 0 3,-9 0-3,0 0 2,13 3-7,-13-3 3,8 4-1,-8-4 3,8 1 5,-8-1-3,6 2-4,-6-2 7,0 0 2,11 0-7,-11 0 4,0 0-6,0 0 0,0 0 5,12-3-4,-12 3-2,5-2 1,-5 2 0,0 0-21,5-10-28,-5 10-25,2-9-33,0 4-122,-2 5-249,-4-13 110</inkml:trace>
  <inkml:trace contextRef="#ctx0" brushRef="#br0" timeOffset="89656.25">9259 9039 53,'0'0'56,"2"-5"5,-2 5-19,0 0 5,0-10-14,0 10-3,4-5 3,-4 5-3,5-7-7,-5 7 7,6-5-10,-6 5 0,7-7-4,-7 7-3,6-5 0,-6 5-2,4-3-2,-4 3 3,0 0-6,0 0-2,13 0 2,-13 0 6,0 0-4,13 3-1,-8-2 1,-5-1 5,8 7-7,-2-3-5,-1-1 6,-1 4-8,1-2 11,0-1-8,-1 1 3,3 3 2,-1-1-8,-3 0 5,1 1-4,-1-1 0,-2-1 4,2 0 23,-3-6 4,2 14-23,0-8 17,-2 1-6,0-7-3,0 10 3,-2-1-5,2-9-3,-3 9 3,0-2-6,0-2 1,3-5-3,-7 9 3,3-5-2,-4 3 8,2-2-2,2 0-3,-2-1 8,0 1 0,-1-1-3,2 1 6,-2 1-9,2-1 0,-1-1-9,2 1 10,-4-1-5,4 1-5,4-5 2,-7 8 7,3-1-14,-1-2 12,2 0-14,-2 2 13,5-7 2,-5 10 14,4-3-6,1-7 3,-4 10-4,3-4 1,1-6-2,-3 11-4,3-11-13,-1 10 12,1-10-4,-1 9 1,1-9 5,0 7-8,0-7 6,0 0-3,0 10 1,0-10-6,2 5-1,-2-5 4,0 0-3,1 10 2,-1-10-5,0 0 4,0 0 7,0 0-7,4 5 5,-4-5-8,0 0-1,0 0 1,0 0 4,0 0-1,18-11 1,-18 11-2,8-6-2,-2 3 6,-6 3-3,9-6-1,-1 2 1,-3 0-5,1 1 1,-1-1 4,1 1 0,-6 3-7,11-2 3,-11 2-1,9-3-2,-9 3 0,10 3 1,-10-3 1,10 3-4,-5-2 2,-5-1 11,11 5-8,-6-2-2,-5-3-4,9 4 9,-4-3-5,-5-1 1,9 4 33,-9-4 1,8 3 14,-8-3-2,7 1-8,-7-1-1,0 0 3,0 0 1,12-3-1,-12 3-8,5-6 0,-5 6-5,5-7 0,-5 7-4,5-7-1,-5 7-3,4-7-5,-4 7 1,2-7-12,-2 7-17,0 0-31,3-6-17,-3 6-29,0 0-23,0 0-30,0 0-108,0 0-273,0 0 120</inkml:trace>
  <inkml:trace contextRef="#ctx0" brushRef="#br0" timeOffset="90148.4374">9698 9417 85,'0'0'98,"0"0"-6,0 0 11,0 0 11,0 0-2,17 8-8,-17-8-17,13 1-7,-2-1-1,-3 0-20,2 2 9,1-2-12,2 0-5,0-2-1,1 2-10,-1 0 0,0-1 0,0 1-6,-1-1 1,-3 1-7,2-1-2,-3 1-30,0-2-35,-8 2-34,14 0-28,-14 0-110,10-3-228,-10 3 100</inkml:trace>
  <inkml:trace contextRef="#ctx0" brushRef="#br0" timeOffset="90390.625">9775 9544 97,'0'0'121,"5"3"7,-5-3-7,8 0-4,-8 0-10,14 0 1,-7 2-6,-7-2-10,20-3-11,-10 3-1,2-2-11,-1 0-10,-1 2-8,1-1 6,1-1-13,-2 2-5,-1 0-13,-9 0 3,14-2 2,-6 2-33,-8 0-23,15-1-38,-10 0-27,-5 1-25,11-2-96,-11 2-228,8-3 100</inkml:trace>
  <inkml:trace contextRef="#ctx0" brushRef="#br0" timeOffset="91359.375">10227 9074 49,'0'0'109,"0"0"-7,0 0-5,0 0-10,19-12-5,-15 7 0,1 1-1,0-1-11,2-3-3,2 2-9,-2-4-5,1 5-5,-1-2-7,0-2-1,1 1-1,-2-1-12,2 1 3,-2-1-1,1 1-4,-2-1-5,0 3 2,0-3-3,-2 4 3,1-2-8,-3 1-4,-1 6-1,5-9-14,-5 9 13,0-9-2,0 9 2,1-8 8,-1 8-2,0 0 0,-1-9-6,1 9 2,0 0-9,0 0 2,0 0-7,-5-10 6,5 10-1,0 0 3,0 0-6,0 0 5,0 0 2,-13 5-11,13-5-1,0 0 15,-4 12-8,1-7 0,3-5 2,-1 17 8,0-6 7,0 0-3,1 3 10,0 0-5,0 2-1,1-1-18,0 1 18,0-2 22,-1 2-5,0 1-1,2 0 0,-1 0-9,-1-6 0,0 3 1,1-1-8,-1-2-2,2 0 2,-1 0-3,-1-1-3,1-1 2,-1-1-3,0-8-4,1 12 1,-1-12 2,0 9-1,0-9-5,0 8 2,0-8-4,2 7 7,-2-7-5,0 0 0,0 0 2,0 10-1,0-10 0,0 0-3,0 0 1,0 0-21,0 0-26,0 0-26,0 0-21,0 0-26,0 0-22,0 0-107,0 0-265,0 0 119</inkml:trace>
  <inkml:trace contextRef="#ctx0" brushRef="#br0" timeOffset="91781.25">10530 8848 93,'0'0'106,"0"0"-11,3 19-11,-3-19 13,0 13-2,-3-4-12,2 0-5,-1 1-14,0 0-2,-2 1-9,-1 0 3,1-1-8,0 1 0,-1 0-7,1-2-2,-1 2 0,1-2-5,-1 0-10,3-5-4,-1 1 1,3-5-1,-5 10-6,4-5 3,1-5-5,-3 5 2,3-5 1,0 0-10,0 0 8,0 0-1,0 0-1,9 7 4,-9-7-8,0 0 1,13-1-3,-13 1 9,12-1-1,-5-2-2,-7 3-8,14-2-2,-7-1 8,-7 3 0,14 0-9,-14 0 10,12 0-5,-12 0 1,11-1-7,-11 1 5,10 0-24,-10 0-9,10 0-18,-10 0-16,9 0-16,-9 0-20,0 0-16,9-1-65,-9 1-195,6-5 86</inkml:trace>
  <inkml:trace contextRef="#ctx0" brushRef="#br0" timeOffset="92085.9374">10660 8893 20,'-6'25'113,"5"-18"-7,-1 3-8,0-1 14,1 3-17,-1-1-5,1 0-9,0 1 9,-1-1-4,2 1-12,-1-1-15,1 0 8,0-1-8,-2 1-7,4 1-2,-2-6-8,0 2-3,0-8-13,0 14 8,-2-9-1,2-5-1,-1 13-5,1-13-1,-2 10-7,2-10-1,-2 7 5,2-7-23,-3 9-34,3-9-29,0 0-38,-1 6-129,1-6-247,0 0 110</inkml:trace>
  <inkml:trace contextRef="#ctx0" brushRef="#br0" timeOffset="92773.4374">10181 9351 22,'0'0'91,"0"0"-6,0 0-9,0 0-1,0 0 11,25 6 10,-25-6-8,13 1-7,-3-1-8,0 0-7,2 0-1,1 0-13,5 0 2,0-2-3,3 2 10,0 0-1,7-3-1,-6 3-10,6-2-4,-1-3-5,-4 3-2,5 1-3,-9-1-5,10 1-2,-10 0-2,2-2 0,-1 1-5,-1 0 4,1-1-4,-3 0-2,1 1-7,-2-3 1,0 4 2,-4-3-4,5 0 1,-3 4-5,-3-3 4,0 1 1,-1 2-5,-3-2-6,-7 2 8,13-1-6,-13 1-3,11-1 4,-11 1-1,8 0 2,-8 0 1,0 0-5,9-1 5,-9 1-5,0 0 2,0 0 6,8-2-8,-8 2 4,0 0-4,0 0 3,0 0 0,0 0-1,0 0-3,0 0-1,0 0 2,0 0-19,0 0-33,0 0-28,0 0-29,0 0-30,0 0-99,0 0-256,0 0 113</inkml:trace>
  <inkml:trace contextRef="#ctx0" brushRef="#br0" timeOffset="93546.875">10677 8971 63,'0'0'66,"0"0"14,0 0-8,0 0-4,0 0 0,0 0-6,0 0-6,0 0 18,0 0-7,0 0 8,-1 19-2,1-19-3,0 0-13,-3 11-1,3-11-3,-2 9 9,2-9 8,-3 12-9,2-4-5,1-8-14,-1 13 4,-1-7-10,2 1 2,0-7-3,0 16-4,2-10 3,-2 2-7,0 2-4,0-10 2,-2 13-5,2-13-7,-1 10 4,2-3-3,-1-7 2,2 9-5,-2-9 1,0 9 1,0-9-4,1 9-4,-1-9 4,0 0-7,1 7 6,-1-7-3,0 0 0,0 0-5,0 0 9,0 9-2,0-9-6,0 0 0,4 5-15,-4-5-29,0 0-22,0 0-25,0 0-24,0 0-13,0 0-102,0 0-247,0 0 110</inkml:trace>
  <inkml:trace contextRef="#ctx0" brushRef="#br0" timeOffset="94750">10140 9733 42,'0'0'120,"0"0"-1,0 0 4,0 0-15,0 0 3,0 0-12,0 0-6,0 0-13,6-21-2,-6 21 0,7-6-5,-2 0 1,0 2-5,2-3-7,-1 1-8,1 1 5,-1-3-15,2 1-3,-3 0-5,1 0 1,2-1-4,-3 3-8,-1 0 0,0-2-1,-1 1-3,0 1-3,-3 5-7,5-11 8,-4 6-5,-1 5-5,5-8-1,-5 8 1,2-8-4,-2 8 3,0 0-2,1-7 3,-1 7-4,0 0-3,0 0 2,0 0-1,-1-10 3,1 10-6,0 0 6,0 0-3,0 0-4,0 0 7,0 0-7,0 0 1,0 0 1,0 0 0,-17 19-2,15-13 2,-1 3 4,0 3-2,1-3 1,-1 3 1,1-2 2,-2 5 13,1-1 7,1-2 2,1 2-1,-2 1-11,3-3 6,-3-2-1,2 2-5,0-2 0,0-1 0,1 1-3,-2-3-7,2-7 5,0 13 2,0-6-5,0-7-3,-1 10 2,1-10-1,0 9-2,0-9-3,0 0 1,-1 9 4,1-9 2,0 0-4,0 0-1,-2 8-9,2-8-19,0 0-25,0 0-27,0 0-24,0 0-25,0 0-16,0 0-21,0 0-97,0 0-280,0 0 125</inkml:trace>
  <inkml:trace contextRef="#ctx0" brushRef="#br0" timeOffset="95125">10315 9656 9,'-1'6'144,"1"-6"-15,-1 15-5,1-6 3,0 1-9,0 1-4,1-2-18,-1 1-11,1 0-4,2 0 15,0-4-14,-1 2 4,1-3-13,-1 2-4,2 0-7,2-2-8,-2 0-5,1-1-3,0-2-3,2 1 9,-7-3 0,15 1-9,-8-1-2,-7 0-2,14-2-6,-5-1-2,0-1 1,0 0-12,-1-1 5,0 0-4,-1 1-2,0-3-3,1 2-2,-3-4-2,1 1 3,-1 0-10,-1-1 6,-2 2-4,0 2 3,1-5-4,-3 3-1,0 7 7,2-17-8,-4 10-2,0-3 4,0 4 1,-1 0-4,-2-2 2,0 4-2,0-1 0,0-2 0,5 7-5,-13-5 4,7 1-12,-2 3-9,8 1-10,-17-2-16,7 2-16,2 2-12,0-1-11,8-1-18,-16 1-20,7 4-21,3-2-117,-3 2-280,2-1 124</inkml:trace>
  <inkml:trace contextRef="#ctx0" brushRef="#br0" timeOffset="95585.9374">10530 9651 76,'0'12'115,"1"-5"-4,-1 1-9,3 0 12,-2 0-5,1-2-7,1 2-12,0-2-5,1 4-8,1-5-17,-1 1-3,-2 1-3,3-3-7,0 0 0,1 1-7,1-3-6,0 3 22,-1-3 1,-6-2-5,12 3 2,-4-5-7,-8 2-3,15-2-2,-5-1-8,-1 0-6,-2-1 3,0 1-3,-1-4-5,3 2-6,-1-2 5,-3 2-2,0-3 0,1 1-9,1-1-2,-5-1 2,2 4 0,-1-5 0,-2 1-2,-1 9 0,0-17 6,-1 8-7,-2 1 2,-1 1 2,-1 0-7,1 2-3,-5 0 5,2 0-5,-4 1-3,-1 2 5,-1 2-2,0-1-1,0 2 1,2 1-2,-2 0-14,0 0-28,1 3-29,4-3-13,-1-1-32,0 2-27,0 1-119,3-2-282,6-2 125</inkml:trace>
  <inkml:trace contextRef="#ctx0" brushRef="#br0" timeOffset="96140.625">11119 9201 6,'0'0'182,"0"0"-13,0 0-14,0 0-6,0 0-19,0 0-11,0 0-15,0 0 6,0 0 5,0 0-17,14 11-4,-14-11-8,18 1-7,-6-3-7,-1 2-3,2-3-11,0 5-6,0-4-5,-1 2-4,0 0-6,0 2-3,-1-4-7,-1 1-2,-1 1-18,-9 0-37,10-1-27,-10 1-51,9 1-40,-9-1-140,0 0-311,0 0 138</inkml:trace>
  <inkml:trace contextRef="#ctx0" brushRef="#br0" timeOffset="96351.5624">11077 9344 58,'9'4'134,"-4"-3"11,-5-1-4,15-1-8,-3 2-15,-2-2-12,2 1-15,-2-2-6,1 1-10,0 1-7,-1 0-5,-1 0-7,-2-1-6,-7 1-39,13-1-38,-5-2-40,-8 3-44,9-1-78,-9 1-203,9-4 90</inkml:trace>
  <inkml:trace contextRef="#ctx0" brushRef="#br0" timeOffset="97398.4374">11538 9091 34,'0'0'115,"4"-6"0,-4 6-4,0 0-1,0 0 9,5-5-13,-5 5-2,0 0-7,0 0-6,0 0-9,0 0 19,0 0-1,0 0-6,0 0-12,-6 22-2,3-10 9,1 3 4,2-2-3,-4 2-11,3 2-6,-2-2-2,2 2-6,-2-3-6,3-1-6,-1 3-3,1-4-4,0 0-5,0-2-2,1 0-5,0 2-3,2-3-2,1-1-5,1 2-8,0-3-3,-1-1 2,2-2 0,1 0-1,-2 1-2,1-1 0,1-1 0,1 0-2,-8-3 1,12 0-3,0 0-1,-4 0-1,-1-3 2,3 0-1,0-2-1,-2 1 0,0-3-2,1 1 2,0 0-2,0-4 2,-2 4-1,2-2-2,-1-1 0,-2 0-3,1-2 2,-2 1 0,4-4 0,-4 3 1,-1 0-2,-3-5 1,0 4-2,0 0 2,1 1-3,-2-1 5,1-5-4,0 0 1,-1 5 0,-2-5 1,-1 5-3,-1-2 0,2 3 0,-2 0 1,1 1 2,-2-1 0,2 3-1,-5 0 2,3 2-3,-2 1 0,0-1 1,-1 2-1,0 2-1,1 1 4,-4-1-4,11 2 2,-20 4-2,10 0 1,-1-3-3,2 5 0,-3 0 3,2 4-2,-1-3 2,-1 5-1,1 0 0,-1 0-10,4-2-28,-2 2-19,1 3-25,0 1-20,2-5-28,4-2-27,-3 3-20,4-1-152,-1 0-356,2-1 159</inkml:trace>
  <inkml:trace contextRef="#ctx0" brushRef="#br0" timeOffset="97781.25">11814 9326 114,'2'8'124,"-2"-8"12,2 7-5,-2-7-18,0 10-8,0-10-11,0 12-6,0-5-9,-2 1 5,0 1 6,-1-2-10,0 1-1,-2 1-8,0 3-9,-3-4-3,2 1-7,1-1-8,-3 1-1,1 1-3,-1-3-2,1 1-7,2 0-27,-3-2-45,2-1-43,1 0-43,-2-3-125,0 0-272,7-2 120</inkml:trace>
  <inkml:trace contextRef="#ctx0" brushRef="#br0" timeOffset="98484.375">11946 9203 5,'0'0'123,"18"-19"-15,-14 14 5,2 0-1,2-4-11,-1 4-15,1-3-7,0 1 1,2-3-12,-4 3-3,2-2-6,0 1-7,-1-2-3,0 3-5,-1-1 3,1 0-10,-1-1-1,-1 0-9,-2 2 4,-1-1-8,1 2-3,-1-4-1,1 0-1,-2 1 19,0 2-8,-2-3 0,1 1-7,1 0 1,-1 9 7,-1-12-7,-1 6-3,2 6 0,-2-10-5,2 10-2,-2-6 1,2 6-5,0 0 2,-4-6-5,4 6 2,0 0-2,0 0 3,0 0-7,-14 12 4,11-7 3,1 2-4,-3 2-1,1 1 5,0 1 25,-1 5-4,1-2 0,-1 3-1,1 0-5,0 2 3,-1 0-4,1 6 1,0-7-10,0 0 2,1-1 6,0 0-9,1-2 1,0 2-1,2-3 0,-1-2 0,1 1-5,0-6 2,1 5-1,-1-3-2,-1-1 3,1 2-1,0-10-7,0 12 9,0-12-3,-1 9-4,1-9-3,0 8 2,0-8-1,0 0-2,0 8 6,0-8-3,0 0 0,0 0 4,-3 8-11,3-8-26,0 0-28,0 0-36,0 0-30,0 0-41,0 0-123,0 0-312,0 0 138</inkml:trace>
  <inkml:trace contextRef="#ctx0" brushRef="#br0" timeOffset="99015.625">12319 8928 31,'0'0'111,"0"0"-13,0 0 19,0 0-12,0 0-10,0 0-7,0 0-10,6 9-11,-6-9 23,-1 10 2,1-10-4,-2 14-12,-2-8-6,1 3-7,-1 0-3,1 1-2,-1 2 5,0-2-3,1 2-2,0-2 7,-3 0 3,2 2-4,-2-1-6,1-1-3,-1 5-4,-1-4-3,1-3-3,2 1-6,-1-1-2,1-1-3,2 0-2,2-7-4,-7 10-4,5-5-2,2-5-5,-4 6 6,4-6-6,0 0 1,-4 6-2,4-6-3,0 0 4,0 0-5,0 0-1,0 0-2,0 0 0,0 0 1,0 0-2,0 0 1,0 0-4,0 0 1,0 0-3,18-2 0,-18 2 3,13-5-2,-13 5 2,11-5-2,-4 3 1,-1-1-2,1 1-3,1-2 0,1 1-1,0 1 7,-3 1-4,-6 1 2,13-3-4,-8 0 3,-5 3-1,14-3 2,-8 1-4,-6 2-6,9 0-22,-9 0-8,0 0-14,11-1-16,-11 1-14,0 0-17,0 0-12,6-2-14,-6 2-23,0 0-22,0 0-97,6-3-285,-6 3 127</inkml:trace>
  <inkml:trace contextRef="#ctx0" brushRef="#br0" timeOffset="99414.0624">12444 9010 70,'0'0'100,"0"0"0,0 0-7,0 0 3,0 0-8,0 0-8,0 0-2,0 0-1,0 0-16,0 0 11,0 0 1,0 0 10,0 0-3,0 0 13,0 0-3,-7 26-2,4-18-1,-2 1 7,1 3-8,2-3-7,-2 4 12,0-1-5,-1 3-10,2 0-6,-2 3-1,-1-2 14,2-2-9,-1 3-6,2-5-4,1 0-6,-1-1-6,0-1-7,1 0-1,-1-2-9,0-1 1,1 2-7,1-3 3,1-6-6,-1 14-1,0-10-2,1-4-6,-2 9-2,2-9 0,0 0-3,-1 9 0,1-9 0,0 0-1,-1 7-4,1-7 2,0 0-3,0 0 2,-3 7 0,3-7-1,0 0-5,0 0-5,0 0-28,0 0-22,0 0-28,0 0-41,0 0-34,0 0-28,0 0-52,0 0-120,0 0-383,0 0 169</inkml:trace>
  <inkml:trace contextRef="#ctx0" brushRef="#br0" timeOffset="101718.75">19908 7522 3,'0'0'82,"0"0"0,0 0-2,0 0 18,0 0 3,0 0 12,0 0-8,0 0-12,28 5-2,-16-8-16,-2 1 2,9 1-5,1 0-4,-1-2-6,2 0-6,1 1-3,8-3-8,-3 4-8,-6 1-1,-1-3-4,-1 2-2,-1-2-4,0 3 2,-8-2-5,2 2 0,-2 0-5,-3-1 0,-7 1-4,15 0-5,-15 0 0,9 0-18,-9 0-17,0 0-19,0 0-28,0 0-25,0 0-18,0 0-100,0 0-233,0 0 103</inkml:trace>
  <inkml:trace contextRef="#ctx0" brushRef="#br0" timeOffset="102187.5">19912 7656 5,'0'0'95,"0"0"6,0 0-14,0 0-3,0 0-10,-7 4-11,7-4 1,0 0 12,0 0 9,0 0-11,0 0-13,0 0-6,0 0-5,0 0 11,0 0 20,26 0-2,-16 0-8,3 0 0,1 0-3,4-3-6,4 0-8,-1 1-1,1 1-6,-1-1 0,7 0-1,-1 4-12,-6-4 0,0 2 0,-1 0-2,1 2-5,-5-2-5,-2-3 2,-6 3-5,0 0-8,3 0 6,-11 0-4,10-1 0,-10 1 2,0 0-3,9 1-2,-9-1 2,0 0-2,0 0 3,0 0-5,9 0-2,-9 0 6,0 0-18,0 0-31,0 0-27,0 0-52,0 0-53,0 0-115,0 0-306,0 0 135</inkml:trace>
  <inkml:trace contextRef="#ctx0" brushRef="#br0" timeOffset="104781.25">20677 7587 3,'0'0'65,"0"0"-4,0 0-5,0 0-3,0 0-2,0 0-7,0 0-2,0 0 2,0 0-10,0 0-9,0 0-1,0 0 0,0 0-4,0 0-3,0 0 0,0 0 5,0 0-5,0 0 1,0 0-7,0 0-1,0 0 27,0 0 2,0 0-5,0 0-3,0 0 0,23 0-8,-23 0 1,15 3-3,-5-3 1,0 0-3,4 0-1,-1-1-7,3-1 2,2 0 0,0 2 0,1-2-4,0 2-2,0-1 0,0 1 1,-2 0 5,3 1-5,-1-2-7,-2 1 6,0 0 4,1 0-6,-5 1 1,6-1 2,-7 2-9,5-2 3,-4 1 5,1 0-7,0 1 3,5-4 2,-4 1-7,-2 2 3,6-1 4,-2 0 5,0 0 1,1 0-6,1-1 0,-2 1-5,2 0 7,0 1-2,-1-2 0,1 1 7,0 0-7,0 1-6,-1-1 5,0 2 6,1-1-4,-5-1-2,3 1 0,-3-1 0,0 3-2,-2-2 3,3 0-2,-4-1 0,1 0-3,1 3 5,-2-3 0,0 0-5,1 0-1,0-3-2,0 6-1,1-3 6,2-3 2,-2 3-3,2 0-3,-2 0 1,7 0 1,-4 0 1,3-1 2,-6 0 0,5 2-4,-1-2 4,-3 1-4,0-2-2,0 1 7,-1 0-2,-2 1-1,2 0-2,-1-1 5,0 1-4,-2 0 1,-1-2-4,4 2 13,-13 0-10,14 2 0,-6-4 4,2 1-4,-2 0 3,2 2 2,0-1-4,2 0 1,-3 0-6,3-1 2,-1-1 0,0 4 2,-1-4-1,1 2 3,0-1-4,1-2 5,-3 3-6,3 0 0,-1 0 4,0-1-5,2 0 6,0-1 3,-1 2-3,0-1 3,0 0-8,0 1 1,-2 0 4,-1 0-7,3 0 1,-2 0 5,-2-1 0,3 1 3,-11 0-6,14-2 1,-5 2 4,-9 0-8,13 0 3,-7 2 5,-6-2-2,13 0-3,-13 0-3,12-2 6,-12 2 2,11 0-1,-2 0 3,-9 0-4,13 0-4,-5 0 2,0-2-1,-8 2 6,15-3-2,-15 3-4,14 0-3,-8 0 5,2 0-2,-8 0 5,11 0-4,-11 0 2,13-2-2,-7 1 8,-6 1-10,11 0 5,-11 0 1,10-1-4,-10 1-1,0 0 7,11 0 16,-11 0 3,0 0 5,8 1-3,-8-1 1,0 0-6,10-1 0,-10 1-4,0 0-1,0 0 2,0 0-2,8-3-5,-8 3-4,0 0 1,0 0-6,0 0-40,0 0-44,0 0-154,0 0-255,0 0 113</inkml:trace>
  <inkml:trace contextRef="#ctx0" brushRef="#br0" timeOffset="106031.25">21172 7810 85,'0'0'91,"-9"-3"-3,9 3 1,0 0-3,0 0-10,-10-4 4,10 4-9,0 0-5,-6-3-8,6 3-7,0 0-3,0 0-5,-1-10-9,1 10 7,0 0-11,0 0 0,0 0-2,4-12-11,-4 12 7,4-6-2,-4 6-4,6-6-1,-2 3-4,-4 3 6,12-6-7,-7 3 3,-5 3-9,7-5-1,-7 5-1,10-3 5,-3 3-4,-7 0 2,12-4-3,-12 4 3,10 0 1,-10 0-5,13 2-1,-13-2-2,10 2 2,-5 1 5,0-2-2,-5-1-3,9 8-2,-7-2 2,2-1-6,0 1 11,-1 0-9,-1-1 8,1 4-6,-2-4 5,-1-5-4,2 10 4,-1-3-3,1-2 1,-2-5-4,0 13 2,0-13-9,0 10 16,0-10-5,-1 11 3,1-11-5,-1 9 4,1-9-5,-4 9 5,1-4-2,3-5 3,-5 7-2,5-7-4,-8 9 0,5-7 0,3-2 2,-13 6 1,8-3-2,-2-1-3,2 1 3,-4 1 4,3-1-2,-2 1 5,1-1-8,-2 0 4,2 0-7,0-1 8,-1 1-2,-1 0-6,3-2 2,6-1-4,-9 5 4,3-3 5,3 3-2,3-5-4,-12 5-3,7 1 10,1-2-7,0 1 11,-1 0 14,0 0 10,0 2 2,1 0-7,3 0-5,-3 0-1,0-2 1,2 2-8,2-7 0,-4 10-5,0-2 7,4-8-6,-2 9 0,-1-4 1,1 2-5,2-7 2,-4 7-8,4-7 10,-2 10-4,2-10-6,0 0 6,-1 7-3,1-7-8,0 0 11,-1 8-5,1-8 3,0 0-5,0 0-4,-4 4 8,4-4-1,0 0 1,0 0 2,0 0-3,0 0 0,0 0 2,0 0-3,0 0 2,0 0 4,0 0-5,0 0-2,0 0 0,0 0 2,0 0 1,22-7 4,-22 7-9,10-6 5,-5 4-7,0-2 2,5 1-1,-3 0 5,-1-1-7,4 1 3,-2-1 0,0 4-4,-8 0 8,13-4-3,-7 3 1,-6 1 4,14-3-2,-14 3-2,10 1 0,-10-1-2,13 0 1,-13 0 6,10 2-8,-10-2 1,9 2 1,-9-2-1,9 3 5,-9-3-2,8 2-3,-8-2 4,6 3-1,-6-3 1,8 1-6,-8-1 3,0 0-24,10 1-34,-10-1-12,0 0-20,8 0-28,-8 0-126,7-3-265,-7 3 117</inkml:trace>
  <inkml:trace contextRef="#ctx0" brushRef="#br0" timeOffset="106523.4374">21434 7899 8,'0'0'118,"-1"14"-4,-1-8-6,1 3-9,1-9-6,-1 17-3,1-8-9,-2 1-6,1 0-8,0 1-3,2-2-24,-1 0 16,3 0-11,-2 1 31,0-3-8,2 4-3,-1-5-9,2 1-5,-1-2-4,3 1-10,-1-2-3,0 2 0,1-2 0,0-1-3,1 0-7,1-1-1,0 0 6,-8-2-11,16 1 0,-8-1-1,0 0-3,-8 0 3,20-3 0,-12 2-5,-2 0-5,3-1 2,-1-2-1,0 0-2,-1-1 2,1 1 1,0-3-6,-3 3 1,1-4 3,1 1 1,-1-3-4,-1 3 3,-1-2-2,1 2 3,-4-1 9,2-1 5,1-2 1,-4 3 2,1-2 4,-1 1 15,0-2-3,-3 3-4,1-2-4,-2 1-4,-1-1-5,0 2-6,-3-1 2,2 1 3,-2 0-9,2 0 3,-3-1-6,-2 5 2,1-5-1,-2 5-4,1 0 0,0 0-2,-2 0-1,1 4-2,1-3-11,-3 3-17,2 3-31,1-3-15,-2 4-35,3 1-24,-3-2-32,4 5-138,-2-2-324,2 2 143</inkml:trace>
  <inkml:trace contextRef="#ctx0" brushRef="#br0" timeOffset="107640.625">18205 6707 81,'0'0'85,"0"0"-8,0 0-1,0 0-1,-3-8 4,3 8-10,0 0-6,0 0-12,0 0 5,0 0-8,0 0-9,0 0-2,0 0-6,0 0 0,0 0-3,0 0-11,0 0 2,0 0 41,8 21-8,-4-16-6,1 7-1,1-3 3,4 4-8,-2-2-7,2 3 0,2 0-2,-2 1 18,0 0 10,2 1-5,-1-2-8,3-2-2,0 1-4,-1 1-4,-1-1 0,-1-1-1,-1-1-3,1-4-5,1 3-11,0-3 8,-3 1-2,0 0-4,2-3-1,-2 1-8,-1-1 5,-2 0 3,2-3-8,-2 2 3,-1 1-5,1-2 2,-1 0-1,-5-3 0,9 7 0,-9-7-1,5 4 2,-5-4 0,5 3-2,-5-3-2,0 0-2,4 4 3,-4-4-3,0 0 1,0 0 5,0 0-3,0 0-8,0 0-20,0 0-35,0 0-9,0 0-27,0 0-28,0 0-29,0 0-111,0 0-282,-18-16 124</inkml:trace>
  <inkml:trace contextRef="#ctx0" brushRef="#br0" timeOffset="108460.9374">18426 6587 56,'-4'10'70,"4"-10"-7,-3 14 0,2-7-11,-2-1-5,1 3 17,2-9-8,-4 12-13,3-5 1,1-7-5,-3 10-9,1-5 1,2-5-5,-3 10 6,3-10-4,-1 7-4,1-7-4,-3 7-2,3-7 2,0 0-10,0 0 4,0 0 1,-2 8 0,2-8-3,0 0-1,0 0 4,0 0-5,0 0 12,0 0-18,0 0 1,0 0-2,0 0 3,19-15-3,-15 13 0,-4 2-6,9-7 7,-4 5 0,-5 2-8,11-8 3,-4 5-2,-2 1 1,-5 2 7,12-5-5,-12 5 0,10-2-3,-10 2 5,10 0-2,-10 0-2,9 3 2,-9-3-4,9 2 5,-9-2 1,6 7-2,-2-2 1,-1 2-2,-3-7-1,3 10-1,-3-3 6,2-1-6,-2-6 12,0 13-1,0-13 14,-2 12-7,1-4 10,1-8-7,-5 12-1,2-7-4,2 1 15,1-6-4,-6 8-5,1-3 2,1 0-2,-1-2-3,5-3 5,-11 9-17,6-6 14,-2-1-6,7-2 0,-11 4-3,5-3-3,6-1 5,-13 3-1,13-3 2,-9 4-9,9-4 7,-9 0-13,9 0 2,0 0 9,-11 0 1,11 0-3,0 0 2,0 0-11,-12-3 11,12 3 0,0 0-10,0 0 5,0 0-1,0 0-4,0 0 1,-7-1-1,7 1 2,0 0-17,0 0-27,0 0-5,0 0-27,0 0-17,0 0-92,0 0-199,0 0 88</inkml:trace>
  <inkml:trace contextRef="#ctx0" brushRef="#br0" timeOffset="108921.875">18467 6563 87,'9'0'89,"-9"0"-9,0 0-2,0 0 10,0 0-1,7 2-10,-7-2 15,0 0 7,9 2-1,-9-2 15,12 1-6,-7 1-15,-5-2-3,14-2 16,-8 2-3,8-1-6,-2 1-15,1-1-7,-3-2-5,1 1-4,2 2-8,-3-2-9,2 0-3,-6-1-10,2 2 5,-8 1-5,12-2-6,-12 2-4,10-2-1,-10 2-30,7 0-40,-7 0-41,0 0-23,0 0-43,0 0-148,0 0-326,0 0 145</inkml:trace>
  <inkml:trace contextRef="#ctx0" brushRef="#br0" timeOffset="110007.8124">19125 6600 64,'0'0'74,"4"4"1,-4-4 22,5 7-6,-5-7 0,7 9-17,-3-3 24,0 1-14,1-1-7,-1 4-11,2-1-6,1 0 1,2 3 7,0-1 22,-2-2-12,5 3-6,-1 2-8,1-1-4,-3-5-4,5 3-8,1 0-4,-2-1 0,2 1-5,1-1-7,-4 1-1,-1-3-7,-2 2 2,3 1-1,-1-4-5,-4 4 1,2-3 1,-2 0-8,0 1 2,0-2-2,-3-1-4,3 0 1,-2 0-2,2 3-1,-1-1 2,1-1-5,-1-2 2,-2 0 3,1 2-5,-1-2 1,2-1-1,-1 0-1,0 0-2,0-1 5,2 1-3,-3-1-3,-4-3 6,7 4 0,-1-1 1,-6-3-3,12 4-2,-8-1 1,-4-3 0,9 2-1,-3 1-4,-6-3 4,8 2-1,-8-2 1,6 3-3,-6-3 0,0 0 3,7 1-1,-7-1 2,0 0-2,6 2 1,-6-2-2,0 0-2,0 0 1,8 2 0,-8-2 3,0 0-7,0 0 8,0 0-2,0 0-10,0 0-24,0 0-30,0 0-29,0 0-27,0 0-46,0 0-106,0 0-292,0 0 130</inkml:trace>
  <inkml:trace contextRef="#ctx0" brushRef="#br0" timeOffset="110562.5">19444 6474 87,'0'0'115,"0"0"-16,0 0-1,0 0-17,-5 20-4,5-20-7,-2 12-1,-1-6-19,1-1-1,-2 3 0,1-1-1,-1 0-13,2 0 8,-5 2-7,5-3-1,-2 0-5,0 0 2,4-6-6,-4 11-9,2-6 3,2-5-4,-5 8-1,5-8-2,-3 5-1,3-5-2,0 0-2,-3 7 9,3-7-2,0 0 0,0 0-9,9 5-2,-9-5 9,7 3 5,-7-3-17,10 1 3,-2 0 1,-8-1 0,13 0-2,-7 1 5,-6-1-12,13 1 8,-13-1-1,9 0 0,-9 0-3,11 1 7,-11-1-6,9 2 9,-9-2-26,9 0-32,-9 0-22,0 0-15,10 0-24,-10 0-66,0 0-191,0 0 85</inkml:trace>
  <inkml:trace contextRef="#ctx0" brushRef="#br0" timeOffset="110890.625">19571 6532 8,'0'0'74,"0"0"7,0 0-19,0 0 23,0 0-6,0 0-2,0 0-5,0 0 3,0 0 1,-5 29 17,1-20-20,1 0 9,2 2-14,-3 0 2,2 1 16,-2-1-6,2 0-7,0 0-4,1 0-8,-1 2-6,1-4-11,0 2 6,2-2-13,-4 1 3,2-1-3,0 1-4,-1-4-5,0 0-3,2-6-3,-1 14-2,-2-11-3,3-3 0,-1 10 3,1-10-9,-2 7 1,2-7-46,-3 7-47,3-7-26,0 0-42,0 0-109,-4 7-278,4-7 124</inkml:trace>
  <inkml:trace contextRef="#ctx0" brushRef="#br0" timeOffset="114523.4374">20833 7020 71,'0'0'81,"3"-5"-3,-3 5 4,0 0-3,0 0-16,0 0-8,0 0 2,0 0-4,0 0 0,0 0-12,0 0 0,0 0 21,0 0-10,0 0-1,-8 19-8,4-11 4,-1 2-13,-3 1 4,-2 3-8,4-3 0,-2 4-6,-2-3 3,5 0-5,-1 2 0,-1-3-6,3-2 4,0 1 0,-2 0-6,1-2 7,2-1-11,-2 0-2,1 0 5,2-3-4,2-4 6,-5 10-11,1-6 4,4-4-3,0 0 0,-2 8-3,2-8 3,0 0 3,0 0 9,0 0 1,0 0 1,11 5-5,-11-5 10,0 0-8,15-5 0,-15 5-1,14-2 0,-6 0-6,0 1 4,-2-2-4,-6 3-4,14-1 0,-7 1 5,-7 0-3,13 0 6,-13 0-10,11 0 3,-6 1-4,-5-1 4,9 0-21,-9 0-21,0 0-28,13 1-24,-13-1-10,0 0-25,0 0-84,9 0-223,-9 0 100</inkml:trace>
  <inkml:trace contextRef="#ctx0" brushRef="#br0" timeOffset="114882.8124">20956 7077 75,'0'0'74,"0"0"-4,0 0-15,0 0 4,0 0 19,0 0-4,0 0 3,0 0 3,-12 21-2,9-12-7,-3 2-4,3 3-2,-5 3 20,0-1-11,1 0-2,-1 0-9,0 1-5,1-2-3,0 1-6,-1 1-7,4-5 23,-2 0-5,1-2-2,1 2-4,-1 0-3,1-4-8,-1 2 1,3-3-5,-1-1-4,1-1-8,2-5-2,-4 10-2,4-10-5,-4 6 4,4-6-2,0 0-4,-3 7-2,3-7-1,0 0-3,0 0-21,-2 6-24,2-6-30,0 0-35,0 0-25,0 0-32,0 0-105,0 0-282,0 0 125</inkml:trace>
  <inkml:trace contextRef="#ctx0" brushRef="#br0" timeOffset="115562.5">21123 7067 45,'-5'27'113,"5"-27"-16,-5 12-17,3-6 1,-3 2-8,1 1-11,-2-1 12,1 1-9,0 2-7,0-5 7,3 1-15,-2-2-4,1 3-15,-2-1 4,1-2-5,2 1-4,2-6 3,-6 6-5,6-6-4,-4 5-5,4-5-21,0 0 31,-3 7-12,3-7 0,0 0-3,0 0 2,0 0-3,0 0 4,0 0-1,0 0-9,0 0 4,0 0-1,0 0 5,24-12-7,-19 9-2,4 1-11,-2 0 16,-1-1 0,1 1-4,-7 2-1,12-3-2,-5 3 9,-7 0-9,14 3 0,-7-1 6,-7-2-3,11 6-6,-6-2 9,0 1-4,-1 0-5,3 2 6,-3 3-4,0-4 1,-2 3-2,2 0 5,-2 1-2,-1 0-7,0-1 14,2 0-4,-3 2 27,0-3-6,-1 2 6,-2-2-5,2 1 0,-1-1-6,-2-1 7,2 0-9,-2 1-1,-2-1 17,-1-1-6,2-2-3,0 1 8,-1-1 2,-1-2-1,7-2 0,-14 6-10,7-6-3,-1 0 1,8 0 1,-15 0-1,15 0-6,-13-3 2,8 0-3,5 3-2,-12-5-4,7 1 3,5 4-3,-8-5 5,8 5-9,-6-7 6,6 7 0,-8-5-9,8 5 1,0 0-1,-5-5-1,5 5 4,0 0-2,0 0-2,-5-3-7,5 3 3,0 0 1,0 0 4,0 0-4,0 0-16,0 0-17,0 0-20,0 0-17,0 0-22,0 0-10,0 0-17,0 0-23,0 0-81,0 0-242,14-9 107</inkml:trace>
  <inkml:trace contextRef="#ctx0" brushRef="#br0" timeOffset="116187.5">21188 7039 63,'0'0'96,"0"0"-2,0 0-7,0 0-8,0 0-11,0 0-6,0 0-12,0 0-4,0 0-2,0 0-7,0 0 5,0 0-11,0 0-3,0 0 6,0 0-3,0 0-2,0 0-11,0 0-6,0 0 9,0 0-5,0 0-2,0 0-3,0 0 3,0 0-4,0 0 0,0 0 1,0 0 5,0 0-1,0 0-3,0 0-4,0 0 0,0 0-5,-10 8 8,10-8-9,-9 2 6,9-2 2,-5 3 0,5-3-11,0 0 3,0 0 2,-7 1 2,7-1 4,0 0 14,0 0-6,0 0-2,0 0-4,0 0 7,0 0-6,0 0 15,0 0-11,0 0-2,0 0 6,0 0 17,0 0-16,0 0 10,28-4 6,-18 4-2,1-3 2,7 2 9,-5 1 0,5-5-4,-4 5-4,3 0-1,0-1-7,-5 0 1,2-2-5,-2 3-8,-1 0 5,0-1-10,-1 0 2,-10 1 1,12-1-2,-12 1-4,10-1 1,-10 1-3,0 0-5,9 0-29,-9 0-34,0 0-27,0 0-19,0 0-41,0 0-120,0 0-288,0 0 128</inkml:trace>
  <inkml:trace contextRef="#ctx0" brushRef="#br0" timeOffset="116812.5">21613 7187 85,'0'0'106,"0"0"-10,0 0 3,6-8 3,-6 8-10,8-1 8,-8 1-9,13-5-1,-3 5 5,0-1 14,0 0-14,2 0-4,2-1-8,-1 2-7,-1 0-11,1 0-6,0-1-11,0-1 2,0 2-5,-1 0-3,-2-2-3,1 2-4,-2 0-6,-9 0-4,14-2-2,-8 2-34,-6 0-23,10-2-25,-10 2-29,9-5-15,-5 3-18,-4 2-122,4-6-263,-4 6 118</inkml:trace>
  <inkml:trace contextRef="#ctx0" brushRef="#br0" timeOffset="117078.125">21817 7018 81,'-13'13'99,"11"-6"-4,-2 1 10,1 3-15,-2 0 3,1-2-12,-1 7 23,0-1-11,3-1-12,-3 1-5,1 1-2,0 1-12,0-5-1,1 1-9,1-2-2,-3 1-9,2-2-5,1 0-1,-1-2-5,1-1 0,2 1-5,-3-2 1,3-6-4,-1 11-2,1-11-2,-3 8-5,3-8-21,-1 6-34,1-6-32,0 0-38,0 0-115,-4 4-245,4-4 109</inkml:trace>
  <inkml:trace contextRef="#ctx0" brushRef="#br0" timeOffset="119539.0624">22156 7015 96,'0'0'95,"0"0"-8,0 0-1,0 0-3,0 0-4,0 0-11,0 0-16,0 0 8,0 0-2,0 0-3,0 0-13,0 0 2,0 0-14,-7-13 14,7 13-12,0 0 7,0 0-13,0 0-3,0 0 4,-1-10 4,1 10-9,0 0-5,4-8 3,-4 8-3,5-6 0,-5 6-8,5-6-1,-5 6 2,5-5-2,-5 5 4,7-5-9,-7 5 8,9-2-8,-9 2 0,6-2 0,-6 2-1,0 0-1,0 0 7,12 5-2,-12-5 1,2 10-4,-1-4 11,2 2-10,-3 1 2,-3 3-1,2 0 2,-1 0-3,-2 1 5,-1-4-1,1 3-1,-3 3-1,0-3 4,0-2-4,-3 4 5,-3-2-5,-1-1 0,3-1-4,-1-1 4,2-1-5,0 0 6,-3-1-6,0-2 7,3-2-6,0 2 3,3-1 0,1-2 2,6-2-2,-14 3 0,10 0-5,4-3 1,0 0-6,0 0 7,0 0-4,0 0 1,0 0-3,0 0 4,0 0 4,0 0-2,0 0-6,18-18 7,-12 14-8,1 1 5,-1 0-1,4-1-2,1 0 1,-5 1-1,5 0 6,-11 3-2,15-2-5,-8 2 5,-7 0-2,16 3-3,-9-3-3,0 4 9,-2-2-1,1 1-4,3 3 0,-4 0 3,2 2 3,-2-2-3,0 3 1,-1-1 0,-2 1 0,-1-1 1,2 0-2,-2-1 0,-1-7 0,-1 15 1,0-8 3,-1 0 18,2-7-1,-6 12 7,3-7 2,-3 1-6,0-1 6,-2-1-5,-1 0-1,-1 1 1,2-2-3,-1-1-1,-1 1 2,1-3-5,0 3-3,-2-3 0,0 0 0,1 0-5,10 0 2,-15-3-3,9 3 3,6 0 4,-12-6-12,6 4 8,6 2-8,-9-5 0,9 5 0,-7-4-3,7 4 2,-5-3-3,5 3 4,0 0-3,0 0-3,-6-5 1,6 5-2,0 0-1,0 0 3,0 0-1,0 0-7,0 0-31,0 0-39,0 0-27,0 0-29,0 0-126,0 0-282,0 0 124</inkml:trace>
  <inkml:trace contextRef="#ctx0" brushRef="#br0" timeOffset="120609.375">22457 7013 11,'0'0'74,"0"0"-2,0 0-6,2-11 1,-2 11-7,0 0-4,0-11-8,0 11 4,2-9 0,-2 9 4,3-8-15,-3 8-5,5-9 4,-2 5-11,-3 4 11,5-8-8,-5 8-6,6-7-6,-6 7 5,6-5-13,-2 2 7,-4 3-8,8-4 8,-8 4-6,11-5-2,-7 3 0,-4 2-3,8-3-7,-8 3 8,0 0-4,10 3 10,-10-3-4,8 4 0,-8-4-2,5 9-9,-3-4 7,0 3 2,0-1-7,1 1 4,-2 2-3,0-1 4,1 0 13,-1-1 23,-1 1-12,0-1 1,0-8 1,-1 14-11,-1-7 7,0 0-8,0 0-1,0-1-5,2-6 5,-5 12-2,1-7 1,-2 2-6,2-2 0,-1 0 1,1 2-3,-3 0 4,0-2-6,0 0-9,1 0 7,-2-1 1,1 1-1,-2 1 2,1 0-10,0 0 8,-2-1-1,3 1-1,0-2 3,1 0-4,-1 3-7,-2-2 5,4 1 6,0 0-5,0-2 1,-1 1 7,-2 1-1,3 0 2,1-2 0,0 0 7,4-4 1,-6 12-6,3-8 1,1 1 1,2-5-2,-8 8-5,8-8 3,-4 7 0,4-7-3,-1 5-1,1-5 0,0 0 2,-4 7 1,4-7-5,0 0-3,0 0 3,0 0-3,0 0 0,0 0 0,-1 7 2,1-7-1,0 0 3,0 0-5,0 0 4,0 0 1,0 0-5,0 0 4,0 0-2,0 0-1,19-9 0,-19 9 5,10-5-2,-3 5-2,-1-4 2,-6 4-7,14-3-1,-14 3 1,12-2 0,-7 2 2,-5 0 4,11 0-3,-11 0 2,13 0-3,-13 0-5,13 0-1,-8 1 5,1 2 0,-6-3-3,13 2 0,-5 1 2,-2-1 2,0 1-1,1-1 1,-7-2-1,14 3-6,-6-1 7,-1-1-1,0 0-1,-7-1 3,14 0 1,-7 3 2,2-3-1,0 0-2,-9 0 1,13 0 2,-13 0-2,14-3-2,-9 2 0,-5 1 1,12-3 5,-12 3 0,11-2-2,-6-1-8,-5 3 6,9-5 5,-5 2-10,-4 3-2,7-6 6,-7 6-20,3-7-24,-3 7-20,4-8-33,-4 8-24,3-6-27,-3 6-97,0 0-262,-2-11 117</inkml:trace>
  <inkml:trace contextRef="#ctx0" brushRef="#br0" timeOffset="122679.6875">23064 7504 61,'0'0'101,"0"0"24,0 0-1,0 0-15,25 6-7,-18-6-14,-7 0 5,18 0 0,-6 0-8,-1 2-8,1-2-6,0 1-8,6-1-5,-5 0-2,-1 0-8,6-1-5,-6 1-6,1 0 1,0-2-4,-2 2-8,1 0 4,-1 0-10,2-3 4,-4 6-19,-9-3-43,17-3-36,-17 3-33,10 0-125,-10 0-252,6 0 112</inkml:trace>
  <inkml:trace contextRef="#ctx0" brushRef="#br0" timeOffset="122984.375">23090 7622 15,'0'0'75,"0"0"-4,0 0 1,0 0-7,0 0 6,-3 6-4,3-6-9,0 0 0,0 0-8,0 0 1,0 0 23,0 0-2,0 0-2,0 0-10,11 5 1,-11-5 5,11-1 1,-11 1-7,20-3-6,-8 2-1,2 1-5,-1-3 0,1 3-7,-1 0-18,4 0 13,-4 0-8,0-2-11,-1 1 5,-1 4-5,1-5 8,-3 1-8,-9 1-25,15 0-17,-6 1-40,-9-1-18,11-1-21,-11 1-118,0 0-239,8 0 106</inkml:trace>
  <inkml:trace contextRef="#ctx0" brushRef="#br0" timeOffset="127583.0078">23775 7057 98,'0'0'100,"0"0"-6,0 0-6,0 0-15,0 0 7,-5-5 5,5 5-8,0 0-7,0 0 8,0 0-9,0 0 6,-3-7-21,3 7-3,0 0-7,0-11 2,0 11-8,0 0 3,4-11 1,-4 11-2,6-10-3,-3 8-7,-3 2 1,6-11-7,-2 6 6,0 0-10,-4 5-6,8-11 5,-3 9-8,-1-3 2,2 1 0,-6 4-4,6-5-1,-6 5 0,5-3-2,-5 3-1,0 0-1,0 0 6,0 0-9,8-2 6,-8 2-2,0 0-1,0 0-4,0 0 2,8 9-1,-3-6-5,-5-3 5,4 7 2,-4-7-1,5 5 5,-5-5-7,5 2 2,-5-2 1,0 0-3,6 3 2,-6-3-3,0 0 0,0 0 9,13 0-5,-13 0 8,9 0-8,-9 0 3,9-3-1,-9 3-3,0 0 0,11-2 4,-11 2-5,8-3 3,-8 3-4,8-6 0,-8 6 3,6-3 1,-6 3-7,8-3 2,-8 3 1,5-4 0,-5 4 4,0 0-1,0 0-2,0 0-1,0 0-2,0 0 2,0 0-4,0 0 6,0 0-1,0 0-1,0 0-4,0 0 4,1 16 2,-1-16-3,-6 11 2,2-2-1,-2 3-2,2-1 4,-1 4-2,0-3 7,1 3-5,-3-1-2,2 2 3,2-4 1,-1-1-4,1 1 8,-1 1 7,3-2 3,0 1-1,-2-2-1,2 2-3,-2-2 0,3-1-1,-1 1-1,0-5-2,1-5 3,-3 13 0,3-13-4,0 10-1,0-10 0,0 9-2,0-9 3,3 7-7,-3-7 2,0 0 5,0 10-7,0-10 3,1 5 1,-1-5-3,0 0 5,1 8-5,-1-8 4,0 0-3,0 0 1,3 9-5,-3-9 5,0 0-3,0 0-16,0 8-11,0-8-8,0 0-10,0 0-7,0 0-11,-3 8-16,3-8-9,0 0-23,0 0-21,0 0-94,0 0-242,0 0 107</inkml:trace>
  <inkml:trace contextRef="#ctx0" brushRef="#br0" timeOffset="127989.2578">23812 7182 68,'0'0'106,"0"0"-13,0 0-4,0 0-15,0 0-1,0 0-4,0 0-20,0 0-3,0 0-1,0 0 21,0 0 0,0 0 11,0 0 4,0 0-11,0 0-2,0 0 14,0 0-5,28 1 3,-19-1-4,2 0 3,1-1-4,1 0-5,1-1-10,-2 1-3,3 1-6,-3-5-6,1 4-4,-3 1-3,2 0-7,-2-1 1,0 1-5,-2-1-2,-8 1-44,13 0-33,-13 0-51,9-2-37,-9 2-36,0 0-90,0 0-289,9-2 128</inkml:trace>
  <inkml:trace contextRef="#ctx0" brushRef="#br0" timeOffset="128739.2578">24230 7000 67,'0'0'101,"5"-6"-4,0-1-10,-1 2-15,0 1-4,-1-2 6,3 1-13,-1 0-4,-1 0-9,2 0-11,-1-1 7,0 3-4,2-2-9,-2 2 1,-1-3-1,-4 6-3,12-8-10,-7 7-1,-1-2 3,-4 3 2,8-3-8,-8 3-3,6-4-16,-6 4 14,0 0-4,0 0 5,0 0 0,12 8 1,-12-8-8,2 6 1,-2-6 3,4 10 4,-1-6-6,-3-4 6,4 7-4,-4-7 0,4 8 0,-4-8-3,4 4-8,-4-4 16,6 5-12,-6-5 4,5 5-2,-5-5 3,6 3 1,-6-3 2,7 0-3,-7 0 10,0 0-19,13 0 14,-13 0-8,10-2 7,-10 2-10,6-6-1,-6 6-6,9-5 19,-9 5-6,5-4 5,-5 4-6,6-5 5,-6 5-9,5-5 5,-5 5-7,4-7 6,-4 7-5,0 0 6,0 0-2,5-7 8,-5 7-14,0 0 3,0 0-5,0 0 13,0 0-11,0 0 2,0 0-2,0 0 1,0 0 8,-28 19 5,22-11-3,-2 1 8,2 0 11,-2 1 10,-1 5-1,0 1-5,2-2-3,0-1 1,-3 2-7,4 0 1,-2-1-4,1 2 1,4-3 3,-2-1 2,1-2 35,2 2-5,0 0-6,-1-2-7,1 1-1,0-1-1,1 1-8,1 0-4,0-3-4,-1 2-2,1-2 1,0-8-2,-1 13 2,1-6-4,0-7-8,0 12 4,1-6-2,-1-6-1,1 9 2,-1-9-8,0 9 6,0-9-2,0 0-5,0 11-2,0-11 5,1 4-5,-1-4 5,0 0-5,0 0 4,0 0 1,0 0-8,0 10-1,0-10-14,0 0-21,0 0-27,2 7-22,-2-7-14,0 0-23,0 0-12,0 0-15,0 0-114,0 0-282,0 0 124</inkml:trace>
  <inkml:trace contextRef="#ctx0" brushRef="#br0" timeOffset="129091.7968">24227 7145 59,'0'0'124,"-2"-6"-2,2 6 5,0 0-12,0 0-6,0 0-7,0 0-6,0 0-5,0 0-13,0 0-5,0 0-8,0 0-7,0 0-1,0 0-7,0 0-6,0 0 0,0 0-6,0 0 10,0 0 10,15-2 7,-15 2-9,13 0-4,-4 2-1,2-2-3,1 0-9,2 1-3,0-1-1,4 0-7,-6 0 1,5-1-7,0-1 2,-6 1-7,2-1 0,-3 2-3,-2 0-3,2 0 5,-10 0-1,14 0-39,-14 0-41,10-2-45,-10 2-35,7 2-154,-7-2-323,0 0 144</inkml:trace>
  <inkml:trace contextRef="#ctx0" brushRef="#br0" timeOffset="129841.7968">23711 7424 100,'0'0'114,"0"0"-8,0 0-12,0 0-2,0 0-7,0 0-28,0 0 15,0 0-14,0 0 4,0 0-2,0 0-2,27-2-2,-17 2-6,1 0-2,2-2 22,5 0-13,1 1-7,3 1 7,7-2 2,1 0 0,2 0-1,2-1-9,2 3 0,0 0-5,-2 2-8,2-2-4,-3-2 1,-2 1-6,0 2 0,-3-1-4,-7 0-2,-3 2-1,0-2-2,-2 0-1,-2 1-8,-3-1 4,-3 0-2,-1 0 0,-7 0-5,12 1 6,-12-1-5,9 1 0,-9-1-1,9 0-2,-9 0 0,0 0 0,0 0 1,10 0 6,-10 0-6,0 0 0,0 0-2,12 0-3,-12 0 3,0 0-6,10-1 5,-10 1-1,0 0 2,10 0-2,-10 0-5,0 0 11,10 0 0,-10 0-4,0 0-3,13 0 2,-13 0 1,0 0-5,0 0 7,9 0-3,-9 0 1,0 0 0,8-2-5,-8 2 4,0 0 0,0 0-2,0 0-2,0 0 4,9-2-1,-9 2-2,0 0 3,0 0-3,0 0 1,9 4-3,-9-4 1,0 0 3,0 0-2,0 0-38,0 0-20,0 0-34,0 0-26,0 0-30,0 0-121,0 0-292,0 0 130</inkml:trace>
  <inkml:trace contextRef="#ctx0" brushRef="#br0" timeOffset="130778.3203">23704 7568 10,'0'0'71,"7"-5"-11,-7 5 4,10-6-2,-5 5-1,2-3-19,-7 4 4,11-4 4,-11 4-12,10-2 5,-10 2-13,11-1 1,-11 1-5,10 0-2,-10 0-1,8 1-3,-8-1-6,10 6 3,-6-2 5,1-2-8,-1 3-2,-4-5-4,5 10 9,-3-5-6,-2-5 0,5 11 0,-4-6-8,-1-5 14,2 13 17,-2-9 0,1 3-1,-1-7-4,1 11-1,-1-11-2,0 11-8,0-5 3,0-6 1,0 0-7,-2 14 16,2-14 2,-5 5-16,1 0 19,4-5-4,-5 7-4,5-7-3,-7 5 0,7-5 0,-9 7-7,3-5 0,1 3 3,-1-1 10,-2 2 4,1-1-5,-1 1 3,2-3-10,-1 4 2,-2-2 1,1 0-5,-1 2-5,1-2 6,-1 4-13,-1-3 29,3-1 0,-1 1 0,2 1-4,-2-1 3,0 1-10,3-5-3,1 3 2,0 0-7,0 0-4,-3 0 4,7-5-3,-5 10-2,1-5-1,4-5-5,-4 7 6,4-7-3,-5 7-2,5-7 2,0 0-5,-1 10 1,1-10-3,0 0 0,-2 5 1,2-5-3,0 0 0,0 0 1,-4 6-2,4-6 1,0 0 3,0 0-3,0 0 2,0 0 0,0 0-2,0 0 2,15 0 0,-15 0-2,10-2-1,-10 2 3,13-2-2,-13 2 2,13-2-4,-4-1 0,-1 2 2,3 0-1,-4 1 0,3-3 6,-10 3-7,15 0 2,-8 0-1,3-1-1,-10 1 2,15 1-3,-9-1-2,-6 0 1,11 0 0,-11 0 1,9 3 1,-9-3 0,9 1 4,-3 0-3,-6-1-2,0 0 2,10 2 0,-10-2-1,0 0 4,9 2-5,-9-2-19,0 0-26,6 3-30,-6-3-24,0 0-26,0 0-29,14-4-125,-14 4-302,8-5 133</inkml:trace>
  <inkml:trace contextRef="#ctx0" brushRef="#br0" timeOffset="131266.6016">24023 7677 71,'0'0'140,"0"0"-10,0 0-4,-13 16-15,13-16-8,-3 9 18,1-4 2,2-5-4,-4 13-12,1-6-9,-2 2-10,3-1-8,-1-2-11,2 1-1,0 2-9,1-9 28,-3 16-8,3-9-6,1 0-9,-1-7-4,2 11-5,-1-4-3,2-1-9,-1 1 1,-2-7-4,9 8-4,-4-4-5,0-2 4,-5-2 13,12 5-7,-3-2-1,-2-2-1,4-1-8,0-1 0,1 0-3,-2-1-3,2 0-4,-1-1 1,0 1-4,1-4 0,-3 1-3,2-2-2,-1 3 1,-1-3 1,-2-1-7,-1 2 2,0-2 0,0-2 0,-4-1-5,1 2 2,-1 0 2,0-1-1,-2-1-3,0 0 4,-3 1-4,-1-1 2,2 1 0,-4 1-8,-1 0 4,-1 1 2,1 0-4,-2 1 0,-3 0 0,2 2 6,-2 1-8,1 0 0,-1 1 1,1 1 4,-2 2-3,2 0-3,-1 1-11,2 1-18,0 3-22,0-2-31,-1 0-22,2 3-29,0 1-26,0 0-47,0 1-135,-1 0-373,4 2 165</inkml:trace>
  <inkml:trace contextRef="#ctx0" brushRef="#br0" timeOffset="132185.5469">24599 7683 1,'0'0'60,"0"0"2,0 0-6,0 0-2,0 0 3,0 0-10,0 0 1,0 0-11,0 0-3,0 0 5,0 0-10,0 0 6,0 0-7,0 0 1,0 0-1,0 0-4,0 0-3,0 0 5,0 0-4,0 0-3,0 0-6,0 0 9,0 0-7,0 0-5,0 0 10,0 0-6,0 0 6,0 0 4,0 0-2,0 0-7,0 0 7,0 0-2,0 0 0,0 0-9,0 0-5,0 0 5,-1 8 0,1-8 1,0 0-6,0 0 8,0 0-3,0 0 2,0 0-10,0 0 6,0 0-8,0 0 5,0 0-6,0 0 4,0 0-6,0 0-14,0 0-28,0 0-47,0 0-69,0 0-173,0 0 77</inkml:trace>
  <inkml:trace contextRef="#ctx0" brushRef="#br0" timeOffset="133402.3438">24806 7057 42,'0'0'53,"0"0"7,0 0-4,0 0-1,0 0 1,0 0-6,0 0-6,0 0-3,0 0-4,0 0 4,0 0 1,0 0-25,0 0 15,0 0-6,0 0-8,0 0 10,0 0-8,0 0-4,0 0 7,0 0-3,0 0-12,0 0 12,0 0-3,0 0 0,0 0 2,0 0-5,0 0 0,0 0 4,0 0-9,0 0-7,0 0 10,0 0-5,0 0 1,0 0-3,0 0 10,0 0-6,0 0 0,0 0-3,0 0-4,0 0 1,0 0 2,0 0 1,0 0 0,0 0-1,-8 21-6,8-21 9,0 0-8,0 0-1,0 0-17,0 0-31,0 0-33,0 0-63,0 0-158,0 0 70</inkml:trace>
  <inkml:trace contextRef="#ctx0" brushRef="#br0" timeOffset="134398.4375">25104 6907 53,'0'0'66,"0"0"-15,0 0-8,0 0 1,0 0-2,0 0 5,0 0-1,-18 22 0,14-13-11,-1-2-6,0 4 3,0-2-6,-1 1-2,0-1-1,2 1-6,1-2 1,-3-1 2,4-1-11,-1 0 1,3-6 0,-5 10 1,4-6-1,1-4 2,-4 10-2,4-10-2,-2 4 1,2-4-3,0 0 2,0 0 4,0 0-5,0 0-8,0 0 14,0 0-26,0 0 19,0 0-1,0 0 0,0 0-1,17-2-5,-17 2 9,0 0-12,15-7 6,-9 7-1,-6 0-2,10-3-7,-3 0 10,-1 2-1,-6 1-4,13-2 8,-13 2-8,10-2 0,-10 2 5,9 2-2,-9-2 1,10 3 5,-10-3-4,8 6-3,-4-1-2,-2 0 1,2-1 0,-4-4 1,6 13-1,-3-8-1,-2 1 9,2 1-6,-3-7 2,1 13-7,-2-5 8,1-2 3,-3 4-4,2-3 11,1-7-4,-4 13-2,0-6 5,0-3 6,-1 1-12,1 0 11,-1-1 24,5-4-17,-7 8 1,-1-5 4,2-2-14,6-1 7,-13 2 1,4-1-19,9-1 5,-13 0 18,5 0-7,8 0-13,-14-3 6,14 3 3,-10-4 2,10 4-1,-9-2-10,9 2 11,-7-3-4,7 3-11,-8-4 7,8 4 6,0 0-8,-7-3-8,7 3 5,0 0-8,0 0 6,0 0-3,-7-2 2,7 2 2,0 0-1,0 0-9,0 0 3,0 0 2,0 0 8,0 0-21,0 0-23,0 0-16,0 0-18,0 0-16,0 0-85,0 0-185,0 0 82</inkml:trace>
  <inkml:trace contextRef="#ctx0" brushRef="#br0" timeOffset="134828.125">25145 6895 48,'0'0'112,"0"0"-13,0 0-18,0 0 11,0 0-7,0 0-6,0 0 5,0 0-15,12-6-2,-12 6-8,0 0 8,9-1 9,-9 1 6,11 0-21,-11 0 0,12-1-9,-12 1-2,12 1-3,-4-1-8,-8 0-5,15 0-3,-9 0-3,-6 0-1,15-1-5,-8 1 0,1 1-8,-8-1-33,9 2-40,-9-2-35,10 2-40,-10-2-80,0 0-231,0 0 101</inkml:trace>
  <inkml:trace contextRef="#ctx0" brushRef="#br0" timeOffset="135832.0313">24980 7519 25,'0'0'84,"0"0"-4,0 0-7,2 10-5,-2-10-7,0 0 1,0 0-11,-7 19 5,4-14-4,0 0 4,3-5-12,-6 15-13,2-9 7,2 0 6,-1 0-5,-1-1-17,4-5 3,-7 12-10,4-9 10,-2 1-11,5-4 0,-5 8 2,5-8-5,-5 5 6,5-5-11,0 0 4,-3 6 1,3-6 0,0 0 0,0 0-1,0 0 1,0 0-6,0 0-5,0 0 2,0 0 3,0 0 5,0 0-2,0 0 2,0 0-4,21-13 5,-15 10-11,-6 3-1,10-3 6,-3 2-1,-7 1 0,11-1-9,-11 1-2,11-2 8,-11 2-5,13 2-2,-7 1 5,0-1 4,-6-2 0,8 7-6,-3-1 1,-1-2-2,-4-4 6,6 11 1,-3-5-6,-1-1 13,1 2 0,-2 0-10,2 0 3,-2 1-5,-1-8 3,1 12-4,-1-7 3,0-5 24,-2 12 4,2-12-5,-2 10 1,0-6 13,2-4-3,-7 10-3,3-8 3,4-2-1,-10 5-10,4-1 5,2 0-6,-2-1-7,6-3 5,-13 1-6,7 2 3,6-3 1,-11 2-2,11-2-7,-11 1 8,11-1-9,-10-1 5,10 1-1,-9 0-5,9 0-3,0 0 4,-12-5-2,12 5 0,-5-2 1,5 2-1,0 0-8,0 0 6,-8-3-5,8 3 1,0 0 2,0 0-1,-6-4-7,6 4 9,0 0-2,0 0 7,0 0-10,0 0-23,0 0-14,0 0-12,0 0-21,0 0-11,0 0-8,0 0-20,0 0-10,0 0-66,0 0-201,0 0 89</inkml:trace>
  <inkml:trace contextRef="#ctx0" brushRef="#br0" timeOffset="136228.5156">25051 7515 8,'0'0'112,"0"0"-5,0 0-5,0 0-15,0 0-8,0 0 16,0 0-4,0 0 8,0 0-2,0 0 2,0 0-6,0 0-12,0 0-4,23 12-9,-23-12-6,11 1-4,-5 0-12,-6-1-1,11 0-3,-11 0 6,13 0-16,-5 2-1,-8-2-9,11 1-3,-11-1-37,13 0-45,-7 1-32,-6-1-34,11 0-104,-11 0-252,9-1 112</inkml:trace>
  <inkml:trace contextRef="#ctx0" brushRef="#br0" timeOffset="136712.8905">25591 7340 145,'21'-12'146,"-21"12"-8,9-3-10,-2 3 13,0-2-3,6 1-3,-1 1-10,5-2-11,3 0-12,-4 0-15,5-1-3,-3 3-5,1 0-10,0 0-7,-6-2-10,0 4 2,1-2-11,-3 0-11,0 0-54,-3 2-48,0-1-37,-8-1-37,11 1-112,-11-1-276,0 0 122</inkml:trace>
  <inkml:trace contextRef="#ctx0" brushRef="#br0" timeOffset="136947.2656">25601 7440 60,'10'2'134,"-4"0"7,-6-2-14,16 0-7,-2-2-7,0 4 21,4-2-11,0 0-8,-2 0-11,3-2-10,-1 1-9,1 2-14,-2-2-6,-2 1-3,-2 0-8,3 0-4,-5-1-6,0 1-3,0 1-7,-3-1-34,-2 1-40,-6-1-54,0 0-34,11 0-124,-11 0-272,0 0 120</inkml:trace>
  <inkml:trace contextRef="#ctx0" brushRef="#br0" timeOffset="146208.0078">26094 6820 68,'0'0'72,"0"0"-7,0 0 1,0 0-4,0 0-1,0 0-7,0 0-2,-6-5 2,6 5-9,0 0-5,0 0-1,0 0-7,0 0-4,0 0 5,-3-8-10,3 8-1,0 0-8,0 0 5,0 0 0,10-12-1,-10 12-7,5-2 3,-5 2-1,0 0-3,9-5-2,-9 5 1,11-2 0,-11 2 5,7-1-1,-7 1-11,9 0 5,-9 0-4,9 1 0,-9-1 1,9 7 0,-6-2 5,0 0-13,-3-5 10,6 12-4,-5-5-1,-1-1 7,0-6 1,-1 13-9,1-5 6,0-8-10,-6 14 5,4-5-2,-3-1 8,-3 1 1,4-1-2,-2-1 5,2-1-3,-2 2-5,-1-2 2,2-1-4,-1 2 3,1-3-4,0 0 1,5-4 1,-10 5 2,10-5-7,-7 4 5,7-4-5,-5 4 8,5-4-6,0 0-3,0 0 0,0 0 10,0 0 2,0 0-10,0 0-1,0 0-1,0 0 2,18-13 0,-18 13 3,10-4 1,-4 3-7,-6 1 6,11-1-1,-2-1 0,-9 2 2,10 3 6,-4-2-9,2 2 1,-8-3 11,7 7-8,-1-1-12,-1-2 6,0 1 3,-2 2-6,1 3 4,-2-1 5,-1-1-6,-1 0 4,0 1-1,0-9 5,-3 12-6,0-3 2,-1-1 2,3-1 6,-2 0 11,-1 0 2,0-2-12,-1 2 10,1-1-4,-1-2 6,0-1-10,5-3 5,-10 8 21,4-5-5,6-3-2,-14 1-3,7-1-2,7 0 1,-14 0-11,14 0 5,-15-1 1,8-3-7,7 4-1,-11-5-3,5 3 3,6 2-3,-8-5-2,3 3 3,5 2-8,-6-7 5,6 7-3,0 0 5,-5-8-9,5 8 4,-5-3-1,5 3-2,0 0-3,0 0 4,-5-6-8,5 6 1,0 0-2,0 0-6,0 0-32,0 0-24,0 0-26,0 0-33,0 0-88,0 0-232,0 0 104</inkml:trace>
  <inkml:trace contextRef="#ctx0" brushRef="#br0" timeOffset="148622.0703">26341 6920 71,'0'0'78,"0"0"-8,0 0 1,0 0-3,0 0-8,0 0-2,0 0 2,0 0-7,0 0 8,0 0-6,0 0-11,0 0 8,0 0 6,0 0-8,0 0-2,0 0-5,-3-20-7,3 20-6,0 0-2,0-12-2,0 12-3,0-9 0,0 9-4,1-9 1,-1 9-6,2-9 0,-2 9-3,3-11 3,0 7-4,-3 4-3,4-9 4,-1 4 1,-3 5-10,6-7 4,-1 2-2,-5 5 3,8-7 1,-3 4-4,-5 3-2,6-5-2,-6 5 5,7-3-4,-1-1 2,-1 0-3,-5 4 2,10-5-5,-6 2 8,-4 3-2,8-1 3,-8 1-6,10-4-2,-10 4-5,8-2 15,-8 2-6,0 0-2,9 4-3,-9-4 1,6 3 1,-6-3 4,6 5-7,-6-5 7,3 11-5,-2-6 7,-1-5-6,1 11 7,1-4-7,-2-7-1,-2 14 2,2-4-3,-1-1 2,-1 0 4,-1 2 1,2-1-5,-3 1 4,-1-3 6,1 4-3,-1-2-10,-1 1 6,-1-1-1,-2 0 0,3 0 9,-2 2-10,2-4 0,-3 1-2,1 1 6,2-1-6,-1 1 3,-1-3 1,1 3-2,1-1 2,0-1 0,0 1-3,0 1 3,1-3-2,2 0 2,1 1-3,0-1 1,2-7-4,-2 12 3,2-12 3,4 10 6,-2-6-4,-2-4-1,8 9-7,-1-5 7,0-3-2,3 3 1,-1-1 1,-1-2-1,2 0-7,0-1 9,2 0-4,-2-2 1,1 1-2,-11 1 2,13-3 5,-6 0-4,-1-1 1,0 2 3,-6 2-2,8-10-3,-7 5-2,-1 5 5,0-17-1,-1 11 0,0-6-6,-2 3 3,-2-2-2,-1 3 7,2-4-8,-3 3 6,2-2-1,-3 2 1,2-3-5,1 1 1,-4 1 4,3 0 0,-2 0-3,2-1-3,2 3 4,0 0 1,-1-1-16,1 1-17,-1-1-21,1 0-20,2 0-20,0 3-20,2 6-69,-3-15-194,3 15 86</inkml:trace>
  <inkml:trace contextRef="#ctx0" brushRef="#br0" timeOffset="149403.3203">26820 6768 81,'0'0'74,"0"0"3,0 0-7,0 0-6,0 0-9,0 0-5,0 0 16,-18 18-1,12-14-11,-2 2-5,2 3-3,-2-2-9,1 1 8,0 0-6,-1 0-12,2 1 6,-2 0-5,2 0 3,-1-2-12,1 2 1,0 0-8,0-5 3,4 1 0,-3 0-4,0 0 1,5-5-4,-7 7-1,7-7 0,-5 7 3,5-7-3,0 0-4,0 0 0,-2 3 10,2-3-9,0 0-1,0 0 16,0 0-18,0 0 5,0 0-8,0 0 0,0 0 11,23-8-15,-23 8 5,10-9 2,-5 8 2,-5 1-5,13-5 5,-7 1-1,0 3 0,-6 1-10,13-4 5,-5 4-1,-8 0 2,10 0 1,-10 0 4,9 7 1,-3-4-1,-2 2-3,-1 0-1,1 1 2,-2 0-1,1-1 0,-1 4 1,1 1 4,-2 0-11,1-1-3,-4 1 10,2-1 7,0-1-5,-1 1 1,0-1-3,-2-1 1,2 3-4,-2-5 0,1 2 4,-2 2-5,0-2 9,-1-1 1,-3 0 2,3-2-11,0 1 2,0 0 12,-3-2-5,1 0 13,0-1 0,-1-1 2,-2 1-3,0-2 10,10 0-9,-14 0-3,14 0-1,-14-3 2,8 1-11,6 2 4,-12-4 2,6 1 1,6 3-1,-8-4-10,3 1 2,5 3 9,-7-5-6,7 5 6,0 0-6,-10-3 3,10 3-11,0 0 9,-6-3-6,6 3 5,0 0-1,0 0-8,0 0-2,0 0 3,-8-4 8,8 4-34,0 0-23,0 0-19,0 0-19,0 0-29,0 0-87,0 0-220,0 0 98</inkml:trace>
  <inkml:trace contextRef="#ctx0" brushRef="#br0" timeOffset="149739.2578">26878 6777 109,'0'0'126,"10"0"10,-10 0-12,11 0-11,-3 1-21,-8-1 2,15-1-11,-7 1-8,0 0 2,-8 0-20,16 0-3,-10 0-3,2 0-1,-8 0-8,15 2-4,-9-2-30,-6 0-39,11 2-40,-11-2-43,0 0-72,10 0-201,-10 0 90</inkml:trace>
  <inkml:trace contextRef="#ctx0" brushRef="#br0" timeOffset="150637.6953">26040 7308 80,'0'0'73,"0"0"-2,0 0-11,0 0-1,0 0-3,-5 5-11,5-5 3,0 0-7,0 0-5,0 0-1,0 0-6,0 0-4,0 0 0,0 0 24,0 0 1,0 0-5,17 3 0,-17-3-7,14 1 0,-3 0 10,1-1-4,6 2-2,0-2-1,2 0-1,2 0 2,10 1-17,-1-1 16,2-1-8,1-1-3,1 2 2,2-1-7,-3 1-2,2 0-1,-3 0 3,-1 1-4,-2-1-8,-1-1 3,-2 0-5,-6 2-9,0-2 8,-2 1-1,2 0 1,-5 0-6,0-1 4,-4-1 0,1 4-3,-1-4-1,-2 0 3,1 2 21,-3 0-1,0-3 3,-1 1-7,2 0-2,2 1-2,-11 1-4,15-1 1,-8-2 1,-7 3-7,15 0 2,-8-3 2,2 3-7,-9 0-1,14 0 2,-7-1 0,4 1 1,-11 0-7,13-1 6,-8-2-1,-5 3 0,14-1-1,-6 1-3,-8 0 2,10-3-2,-10 3-2,10 0 4,-10 0-3,0 0-6,8-1 4,-8 1 6,0 0 3,0 0-9,10 0 5,-10 0-4,0 0-1,0 0 0,10-1 0,-10 1 5,0 0-6,9 0-3,-9 0 1,0 0-16,0 0-29,0 0-30,8-3-22,-8 3-32,0 0-126,0 0-279,0 0 124</inkml:trace>
  <inkml:trace contextRef="#ctx0" brushRef="#br0" timeOffset="151270.5078">25982 7539 60,'0'0'110,"0"0"-12,0 0-3,0 0 4,21-11-15,-21 11-9,8-4-1,-8 4-15,12-5-8,-6 1 2,1 1-7,1-2 0,-1 1-10,3-2-6,-1 1 1,0 1-9,-3-1 5,2 1-22,-1-2 22,-1 3-7,-1-2-3,1 1-14,-6 4 14,9-8-6,-5 4 0,-4 4 5,6-4-9,-6 4 3,0 0-17,4-5 7,-4 5 3,0 0 5,0 0 7,0 0-15,0 0 7,0 0-1,0 0 1,0 0 13,-8 21-2,5-16-4,-1 4 6,-3-1 0,4 4-1,-3-5 8,3 1-12,-1 2 3,-1-1-11,-2 1 12,4 1-6,0-1 10,-1-2-8,1 1-6,1-3-4,1 2 2,-2 0 3,3-8-3,-3 9-6,3-9 5,-2 12 5,2-12-9,0 8 3,0-8 1,-1 7 3,1-7-3,0 0 0,-2 11-34,2-11-26,0 0-38,0 0-28,0 0-101,0 0-239,0 0 106</inkml:trace>
  <inkml:trace contextRef="#ctx0" brushRef="#br0" timeOffset="151653.3203">26236 7578 49,'-4'8'103,"0"2"6,3 1-22,-3-4 4,2 2-10,2-1 1,0-8-14,0 12-19,1-5 10,1-1 20,1-2-13,-3-4-4,5 9-8,-1-6 5,-4-3-16,9 5-5,-9-5 1,11 0-2,-11 0-4,12 0-3,-3-3 10,0-2-15,-3 3 0,1-2-5,4-2-5,-3-1 1,2 2-2,0-4 2,-2 1-4,0 0 1,-1 1 0,2-2-4,1-4-1,-5 4 2,2-1-5,-2 0 10,-4 1-15,3-1 8,-3 2-3,-1 0 2,0 8 1,-2-13-6,2 13 2,-5-10 1,0 7-4,5 3-2,-9-5 1,2 4-6,7 1 6,-12-5 2,12 5 2,-15 2-8,15-2-25,-15 3-31,6-1-31,1 1-32,-1-1-95,2 0-236,-1 1 104</inkml:trace>
  <inkml:trace contextRef="#ctx0" brushRef="#br0" timeOffset="152106.4453">26545 7553 114,'-5'5'128,"1"2"-12,0-2-11,2 2-8,-1 2 9,1 1-7,-1-4-12,3 0-6,0-6-6,-1 13-10,-1-6-7,2-7-7,4 11 3,-2-5-8,-2-6 15,6 8-7,-2-4 1,2-1-5,2-1-4,0-1-4,1-1-7,1-3-2,4 0-2,-3 0 0,3-1-8,2-1-1,0-5-2,0 3-1,-1-5-4,-2 3-3,-2 1 0,-2 1 20,-1-3 18,-2 2 1,2-1-8,-7 0 12,3-3-2,-4 3-7,1-2-6,-3 4-9,-2 0 2,-2 0-2,2 1-5,-4-1-7,-1 5 1,-2-1-6,-1 1-1,1 1-18,-1 0-22,1 2-33,-2 0-33,3 1-36,-1 1-32,1 1-161,1 0-347,3-1 154</inkml:trace>
  <inkml:trace contextRef="#ctx0" brushRef="#br0" timeOffset="152692.3828">27325 7210 78,'0'0'127,"0"0"-6,0 0 9,0 0 5,0 0-3,0 0-9,0 0 0,0 0-7,32-3-14,-21 3-7,2 0-11,-2 0-3,3 0-14,3-3-5,-2 2-1,2 0-6,-4 1-13,0 0-3,-1 0-34,-3-1-44,-1 0-59,-8 1-64,11 0-85,-11 0-267,0 0 118</inkml:trace>
  <inkml:trace contextRef="#ctx0" brushRef="#br0" timeOffset="152856.4453">27346 7316 45,'16'0'122,"-4"-1"-6,0 1-19,2 1-15,3-1 0,2 0-11,-6 0-3,1 0-27,-2-1-42,2 1-62,-6-2-47,1 2-120,1-2 54</inkml:trace>
  <inkml:trace contextRef="#ctx0" brushRef="#br0" timeOffset="153676.7578">27854 7059 83,'0'0'100,"0"0"-3,0 0 2,0 0-16,0 0-2,0 0-13,0 0 11,0 0-6,0 0-17,9-12-7,-9 12 6,6-5-3,-6 5-9,9-3-8,-2 1-6,-1-1 1,-6 3 0,13-3-4,-7 0-1,-6 3-8,13 0 3,-13 0-4,11 1 5,-11-1-5,13 4-2,-11 1 2,-2-5-6,6 9 2,-4-2-2,1 3-4,-3 0-1,-2 0-8,1-1 11,-1 1 5,-2 2-6,-1 0-5,-2-5 3,1 4 5,-1-2-12,1 0 2,-3-1 4,3-1 0,-3-1 2,4 0 4,-1-1-10,-1-1 4,7-4-6,-9 5 4,4-2 2,5-3-4,-9 5 8,9-5-3,-8 2-1,8-2-2,0 0 4,0 0 3,0 0-20,0 0 18,0 0-4,0 0 0,0 0-3,0 0 3,0 0-2,0 0-1,19-13 3,-12 12 1,-7 1-3,12-5-2,-5 5 6,-7 0-6,14 1-6,-6 2 0,1-1 6,1 3-1,-5-1 1,4 2 1,-3 2 4,1-1-5,-2 0 0,1 3-1,3 0 1,-2 2 0,-4-3 2,0 2 3,0-2-1,-1 0-6,1 3 8,-3-4-1,0-1-1,0 3 1,0-10-3,-4 12 7,-1-2 12,1-5 3,-3 2 7,2-1 4,-2-2 1,-2-2-2,1 1-1,-2-2-2,0-1-6,1 0 22,-4 0-3,1-2-6,2-1-5,-1 2 0,2-5-2,9 6-4,-13-5-5,7 1 0,0 0-5,1 1 3,5 3-3,-9-10-1,9 10-2,-5-4 11,5 4 0,-5-6-3,5 6-3,0 0-2,-2-7-4,2 7 2,0 0-2,0 0-4,0 0 3,0 0-6,0 0 1,0 0-1,0 0-49,0 0-34,0 0-39,0 0-45,0 0-154,16-2-341,-16 2 150</inkml:trace>
  <inkml:trace contextRef="#ctx0" brushRef="#br0" timeOffset="153958.0078">28223 7300 104,'0'0'151,"0"8"-9,0-8-9,-1 12-20,-3-3 26,0 1-12,0-2-14,-1 1-8,-1 1-10,0-2-13,0 1-12,0 2 3,-1-2-8,0-1-5,-1-1-6,-1 2-4,4-4-30,-1-1-31,0 1-39,6-5-39,-7 5-41,1-5-106,6 0-256,0 0 113</inkml:trace>
  <inkml:trace contextRef="#ctx0" brushRef="#br0" timeOffset="154676.7578">28438 7013 76,'0'0'105,"0"0"-5,0 0 4,0 0-19,0 0 4,0 0 4,0-14-11,0 14-3,0 0-10,3-9-6,-3 9-9,4-6-7,-4 6 2,4-9-10,-4 9-4,7-5 2,-7 5-4,6-10-7,-2 7 1,-4 3-8,7-7 1,-3 5-4,-4 2 9,14-5-10,-9 2-6,2 1 0,1 0 0,-8 2-5,13-1 8,-13 1-3,13 1-3,-6 1 7,-2 1-19,-5-3 8,11 12 7,-8-7 1,-1 2-2,0 3 1,0-1-4,0 2-5,-4-1 8,0 2-8,0-1 8,-1 1-2,-1 0 1,0 0-5,-4 2 21,1 1-2,-1-5-2,0 5-5,-3-1 0,0-1 3,2 0 5,-2-1-1,1 1 19,2-1 5,-1-3-7,-1 4-4,1-1-3,0-2-1,3 1 2,2 0-6,0-2-3,0 0 1,2 1-8,-1 0 0,2-3-1,2 2-1,-1-9 0,1 13 0,3-7 2,3-1-5,-4 1-3,8 0 2,-5-3-4,2 0 5,-2 0-2,5 0 1,0-2-4,-1 1-2,-1-1 3,-1-1-4,2-3 7,-10 3-4,14-4 0,-9 1 2,0-1-6,0 1 2,0-2-2,-2-4 3,0 4 21,-3 5 12,0-18 3,-2 7-5,0-1-6,-2 1 1,-3-6-3,2 3-4,-2 0 0,-1-1-5,2 3 1,-2-3-3,1 4-7,0-3 3,1 3-1,-1 1-1,2 0-1,0 1-1,0-1-4,0 0 4,2 5-5,-1-3-25,4 8-26,-5-10-26,5 10-26,1-10-32,-1 10-23,3-8-31,-3 8-139,5-6-350,2 3 155</inkml:trace>
  <inkml:trace contextRef="#ctx0" brushRef="#br0" timeOffset="155442.3828">28811 6956 109,'0'0'113,"0"0"-2,0 0-3,0 0 14,2 14-14,-2-14-12,-2 12-8,2-12-13,-7 12 19,5-3-9,-2-1-1,0 3-6,-2-4-10,3 3-11,1-3 5,-3 3-10,1 0-5,0-2-11,0-1 5,1-2-9,3-5 0,-5 10-2,3-4-1,2-6-4,-4 8-2,4-8-3,-4 5-1,4-5-2,0 0-2,0 0 4,0 0-3,0 0-8,0 0 0,0 0 5,0 0-2,0 0-1,0 0-3,0 0-4,0 0 2,23-12-3,-18 9 2,0-2 4,4 1-7,0-2 1,-1 2-2,1 1 2,1 2-4,0-4 2,-1 2 5,0 2-4,-1-1 4,-8 2-4,14 0 0,-8 1 0,2 2-4,-2-1 1,-1 3 2,1-1 2,2 1-5,-2 2 4,-3 0 2,3 3-4,-3-2 2,1-1 4,0 2-5,0 2-1,-2 0 0,-2-2 3,2 1 1,-4 2-3,0-2 4,-2 0-3,2 1-2,-2 0 3,-1-2 1,1 1 6,-3-1 32,3-1-3,-2 1-1,-2-1 0,1 0-3,-2-3 8,-1-1 18,1 1-5,-3-1-5,-2-1-2,4-3-4,-3 2-1,3-2-10,-2 0 0,12 0-2,-16-2-5,9-1 1,7 3-2,-14-4-5,9 2-1,5 2-3,-7-6-2,1 4-2,1-3 0,5 5-2,-7-7-1,7 7 0,-5-5-1,5 5 0,0 0-4,-3-9 1,3 9 0,0 0-5,0 0 3,0 0 1,0 0-3,0 0-11,0 0-23,0 0-25,8-8-27,-8 8-21,0 0-30,9-3-23,-9 3-29,0 0-166,9 0-382,-9 0 169</inkml:trace>
  <inkml:trace contextRef="#ctx0" brushRef="#br0" timeOffset="156020.5078">28937 6918 93,'-9'-1'140,"9"1"-5,0 0-10,0 0-4,0 0-9,0 0-13,0 0-7,0 0-5,0 0-10,0 0 0,0 0-9,0 0-8,0 0-11,0 0 3,0 0-11,0 0-2,0 0-3,0 0 1,-9-1-9,9 1 0,0 0-8,0 0 2,0 0 0,0 0-4,0 0-3,-12 0 2,12 0-3,-8 2 1,8-2-1,0 0-2,0 0-6,-10 0 2,10 0-1,0 0-1,0 0-2,-10 0 2,10 0-2,0 0 1,0 0-1,0 0 0,0 0-2,0 0 3,0 0-1,0 0 13,0 0-8,0 0 21,0 0-7,0 0-1,0 0 0,0 0-1,25 4-5,-17-4-3,2 2 1,1-2-3,1 0 5,-2 0-5,3 3-2,-2-3 1,1 0-1,0 1-4,0-1 3,0 0 0,0 1-3,-1 1 0,-1-2 0,-1 2-3,-9-2 0,13 0-2,-8 1-34,-5-1-25,10 0-29,-10 0-27,0 0-38,0 0-126,11-1-303,-11 1 134</inkml:trace>
  <inkml:trace contextRef="#ctx0" brushRef="#br0" timeOffset="157887.6953">20472 9568 65,'0'0'89,"0"0"-1,0 0 9,-8 1-1,8-1 0,0 0-6,0 0-5,0 0-1,0 0-4,0 0-6,-10-1 6,10 1-5,0 0-9,0 0-12,0 0-1,-10 1 1,10-1-6,0 0-4,0 0-2,0 0-8,0 0-5,0 0 7,0 0-13,0 0 1,0 0-6,0 0 20,0 0 11,0 0-3,0 0-4,0 0-9,35-2 3,-21 1-4,0-1-4,4 2 1,0-2-4,-1-1 0,1 3-7,-2-1 0,3 0 0,-6 0-4,1 2-1,-2-2-1,-1 1 2,-3 0-5,0 1-9,-8-1-23,14 0-37,-14 0-31,7 1-33,-7-1-33,3 4-121,-3-4-302,0 0 134</inkml:trace>
  <inkml:trace contextRef="#ctx0" brushRef="#br0" timeOffset="158293.9453">20483 9682 95,'0'0'107,"0"0"-11,0 0-10,0 0 2,0 0-14,-6 1-1,6-1-4,0 0-10,0 0 0,0 0-12,0 0-4,0 0-5,0 0 17,0 0 17,0 0-6,0 0-2,0 0-3,0 0-5,0 0 16,23 3 0,-23-3-12,19-1-5,-10-1 0,4 1-5,-3 1-11,0-3-6,4 2 5,-1 1-5,0-3-2,-2 2-11,1 1 5,2-1-5,-4 0 0,1-1 0,-2 2-2,-9 0-5,13 0-1,-4 0 1,-9 0 0,0 0-1,12-1-5,-12 1-3,6 1 2,-6-1 0,0 0-35,0 0-23,0 0-32,9 3-28,-9-3-27,0 0-135,0 0-295,0 0 131</inkml:trace>
  <inkml:trace contextRef="#ctx0" brushRef="#br0" timeOffset="159247.0703">21153 9614 16,'0'0'127,"0"0"-15,-8 0-7,8 0-5,0 0-1,0 0-7,0 0-5,0 0-6,0 0-9,0 0-6,0 0-1,0 0-9,0 0-1,0 0-6,0 0-4,0 0-3,0 0-8,0 0 2,0 0-8,0 0-7,0 0 4,32 0 0,-22-2 3,2 2-12,2-2 3,-1 2-5,4-3 11,0 3-13,5-1-2,-3-2-1,1 3-6,2-2 6,8 2 2,-4-1-3,-4-1-3,7 2 4,-1-2-5,2-1 3,-10 3-2,3-1-3,7-3 0,-3 1 2,-7 2 5,8 0-1,-7-1-2,0 0-8,9-1 5,-11 1-1,9-1 2,-9 1-5,3 0 0,-3 2 7,4-1-1,-1-1-8,-4 2 2,2-2 1,-1 1-3,1 1-5,0 0 12,-1 0-8,-1-2 4,1 2 0,-6 0 5,6 0-7,-6-1 4,1 1 4,3-1-3,0 1-1,-5-1-6,6-1 0,-4 1 7,0-1-3,3 1-2,0-2 3,2 3-3,-2-3-3,1 3 9,0-3-6,2 2 5,-2-3 2,0 3-5,1-2 0,-2 1 3,1 1-4,-1-1-4,0 0 3,1 0 2,-1 1 2,1-1 2,-4 0-6,2 2-1,-1-3 5,-3 3 1,1 0-1,1-2 1,-2 0 2,-3 1-6,3-1 3,-1 0 2,-2 2-8,-1-3 2,0 3 7,0-2-2,0 2-1,-8 0 1,13-3 3,-6 3-1,-7 0-4,10-4 2,-10 4-1,14-1 1,-7-1 3,-1 0-1,-6 2-1,14 0-2,-4-3 3,-3 2-2,-7 1-3,14-1 15,-8-1-14,-6 2-3,10-2 5,-10 2-2,12-1-2,-12 1 4,5-3 3,-5 3-6,0 0 0,0 0 7,10-2-9,-10 2 0,0 0-7,0 0-20,0 0-27,0 0-37,0 0-41,0 0-109,0 0-262,0 0 117</inkml:trace>
  <inkml:trace contextRef="#ctx0" brushRef="#br0" timeOffset="160450.1953">21649 9898 26,'0'0'102,"0"0"-1,0 0-1,0 0 0,0 0-9,-13-12-6,13 12-2,0 0-17,-4-7 5,4 7-1,0 0 0,0 0-13,0-11-4,0 11-3,0-7-12,0 7 6,0 0-7,5-11-9,-5 11 6,4-6-5,-4 6-5,5-4-5,-5 4-1,6-7-4,-6 7-2,9-3 2,-5 1 1,-4 2-2,8-1-11,-8 1 10,8-4-3,-8 4-3,0 0 4,12 2-4,-12-2-2,7 3 0,-2 1 3,-5-4-4,7 5 1,-7-5 4,7 7-4,-1-4-10,-2 1 11,0 2-3,0-2 1,-4-4-5,5 10 4,-3-5-6,-2-5 8,3 10-4,1-4-4,-4-6 4,2 9 4,-2-9 0,1 9-10,-1-9 4,0 9-4,0-9 10,-2 8-5,2-8-2,-4 8 10,4-8 6,-5 6-9,3 0-1,2-6 1,-7 4-6,2 2 1,0-2 14,-1 0-7,6-4-2,-11 5 18,6 0-7,-3-1-2,1 2-4,-1-1 10,0-1-6,1 2 0,-2 1-1,4-3-2,-3 2 3,0 2-1,1-2 3,2-1 1,0 4-1,-2-2 19,2 1-4,0-3 1,0-1-2,1 3-5,0-1-3,0 1-3,4-7-1,-4 10-2,3-6-1,1-4 3,-2 10-5,2-10-2,-2 7 2,2-7-3,-1 8 0,1-8-2,0 0-3,4 7 6,-4-7-3,0 0-1,4 5 0,-4-5 0,0 0-4,9 0 5,-9 0-4,0 0 3,14-5-7,-14 5 2,11-5 2,-3 2-1,2-1 5,-3 0-5,-1 0 1,4 1-2,0-1-3,-3 2 4,1-1 0,-2 1 0,1-1-5,-7 3-2,12 0 5,-12 0 0,9 0 4,-9 0-8,10 0 8,-10 0-5,9 1 0,-9-1 2,9 2 0,-9-2-2,9 0 2,-9 0-2,9 2 1,-9-2 2,9 3-2,-9-3-1,8 2 5,-8-2-3,8 3-1,-8-3-1,7 1-10,-7-1-31,6 3-33,-6-3-37,0 0-32,0 0-155,0 0-323,13-4 144</inkml:trace>
  <inkml:trace contextRef="#ctx0" brushRef="#br0" timeOffset="160864.2578">21949 9924 81,'-4'10'113,"0"-3"-16,1 3 21,1-3-12,1 3-3,-3 0-13,1-2-8,3 2-3,0 0-9,0-2-8,0-8-3,3 14-10,-3-4-4,2-3-1,1 1-1,1 1-7,-2-3-8,2-2-2,0 1 7,1-1-7,3 1 15,-2-2-3,2-3 2,2 1-5,0-1 0,2 0-7,-1-1-4,1-2 0,-1 1-2,2-2 2,-1-2-9,-1 1-2,1-1 1,-1-1-4,3-4-1,-5 2 0,0 2 2,-1-1-1,1-2 0,-2 0 6,-3 1 10,0-2 11,-1 2 10,-1-1-7,0 1-7,-4-3 0,2 12 19,-2-14-6,-2 5-6,0 3-2,0-1-6,0 0-2,-2 1-5,-2 0 1,1 1-7,-4 0 1,0 2-4,1-1-18,-1 1-49,-3 1-22,-2 2-36,3-2-41,-4 4-183,-2-2-359,0 0 159</inkml:trace>
  <inkml:trace contextRef="#ctx0" brushRef="#br0" timeOffset="161989.2578">18478 8787 7,'0'0'89,"0"0"-14,0 0 5,0 0-8,0 0-15,0 0-4,0 0-1,0 0-3,0 0-13,0 0 1,0 0-11,0 0 2,0 0 3,0 0 28,0 0-12,13 19-2,-9-14-3,1 0-7,4 4 24,0-1-7,0 4-6,2-4 0,1 4-8,6 2-8,-4-2-3,9 4 5,-4-5-3,0 7 0,0-5 28,-1-3-3,0-1-7,1 1-4,-1 0-4,-1 0-3,-3-1-12,1-1 7,-1 1-9,-3-2 7,0 1-9,-2-3-4,-1 0 0,0 2 4,-3-5-3,2 2-8,-3-1-5,-4-3 12,9 7-8,-6-6 2,-3-1-2,6 4-1,-6-4 0,0 0 0,6 3-1,-6-3-1,0 0 1,0 0-29,0 0-31,0 0-44,0 0-37,0 0-126,0 0-282,0 0 125</inkml:trace>
  <inkml:trace contextRef="#ctx0" brushRef="#br0" timeOffset="162676.7578">18707 8545 45,'0'0'70,"0"0"3,0 0-7,0 0 15,0 0 6,0 0-14,0 0-22,1 19 4,-3-9 1,0-2-14,1 1-1,0 1 2,-3 1-4,3-3-6,-1 0-1,2 1-2,-1 1-4,1-10 2,-1 12-10,1-12-1,-1 9-10,1-9 4,-3 8-2,3-8-1,0 0 4,0 0 4,3 7-4,-3-7-1,0 0-4,0 0-4,10 1 11,-10-1-10,9-1 5,-9 1-8,11-2-3,-11 2 11,11-2-6,-11 2 6,10-1-15,-10 1 7,11 0 4,-11 0-7,10 0 3,-10 0 7,13 0-5,-13 0-4,10 0 0,-4 1-1,-6-1-33,0 0-14,11-1-21,-11 1-25,0 0-56,0 0-165,12 0 73</inkml:trace>
  <inkml:trace contextRef="#ctx0" brushRef="#br0" timeOffset="163012.6953">18827 8650 73,'0'9'104,"0"1"1,-1 0-20,0 1-10,1 2-8,0-2 5,-2 1-12,2 1-2,0-3-11,2 1-2,-1 1-3,-1-2-8,0 0-3,1-1 0,-1-1-9,3-1-5,-3-7 3,0 13 3,1-7-14,-1-6 12,0 12-4,0-12-2,-1 9-4,1-9-3,0 0 6,1 9-6,-1-9 3,0 0-30,0 7-23,0-7-24,0 0-23,0 0-63,0 0-164,0 0 73</inkml:trace>
  <inkml:trace contextRef="#ctx0" brushRef="#br0" timeOffset="163926.7578">19627 8727 61,'27'7'77,"-18"-2"35,0 0-6,0 2-9,3-1-14,4 2-2,0 2-9,1 0 18,2 1-6,7 4-8,-3-4-8,2 2 4,1-2-17,-1 0-7,2-1 6,0-1-7,-7 0-10,5-1-10,0 2 4,-7-3-2,0 1-7,0-2 6,-6 0-7,4 0 4,-6-1-10,-2-2 4,1 2-5,-3-2 6,-1 2-4,2-3-10,0 0 5,-7-2-2,9 5 4,-9-5-5,8 2-4,-8-2 6,5 3-5,-5-3 2,0 0-2,0 0 2,8 4 1,-8-4 3,0 0-7,0 0-4,0 0 2,0 0-5,0 0-36,0 0-35,0 0-38,0 0-34,0 0-75,0 0-239,-10-24 106</inkml:trace>
  <inkml:trace contextRef="#ctx0" brushRef="#br0" timeOffset="164692.3828">19985 8501 42,'-3'10'68,"2"-3"2,-3 3 0,3-2-5,0-1-9,1-7-10,-3 12-2,2-7-6,1-5 4,-3 8-9,3-8 3,0 0-12,-1 8 1,1-8-17,0 0 19,0 0-3,0 0-5,0 0-8,0 0 5,0 0-6,0 0 1,0 0 0,0 0 2,0 0-2,0 0-1,0 0-13,0 0 9,18-13 0,-18 13 2,7-6 0,-2 4-2,-5 2-12,8-5 11,-3 1 1,-5 4-2,9-4 2,-9 4-2,12-2-6,-12 2 5,9-1 2,-9 1-5,0 0 2,14 4-4,-10-1 5,-4-3-3,9 7 4,-7-3 0,1 2 0,-1 0-2,1 1-4,-1-1 4,2 3-5,-3-1 4,1-1 2,-2 0 2,0 3-2,0-1 0,1 1 1,-1-2 23,-1 3-6,-1-5 3,0 3-10,-2-2 8,2-1 9,-2 0 3,4-6-7,-7 8-2,5-4 4,-3 1-2,5-5 10,-10 6 1,4-4-5,6-2 2,-10 2-5,10-2 2,-13 0-7,13 0-3,-12-4 0,6 1 0,6 3-6,-10-5 0,4 2-1,6 3-6,-9-6 2,9 6 0,-8-5 0,8 5 0,-5-3 0,5 3-2,-6-4-6,6 4-9,0 0 9,0 0 2,0 0-2,-4-8-2,4 8 1,0 0-1,0 0 1,0 0-2,0 0 5,0 0-3,0 0 3,0 0-34,0 0-21,0 0-24,0 0-24,0 0-26,0 0-88,0 0-229,0 0 102</inkml:trace>
  <inkml:trace contextRef="#ctx0" brushRef="#br0" timeOffset="165215.8203">19984 8465 53,'0'0'85,"12"-8"-4,-12 8-6,0 0-4,8-1 8,-8 1-5,8-3 0,-8 3-17,12-2 4,-12 2 14,12-2 0,-6 1-5,6 1-11,-5 1 5,4-1-6,1-1-9,-3-1-8,0 2 0,3 0-1,-2-1 15,-2 0-2,-8 1-5,19 1-2,-11-2-8,-2-2 1,-6 3-11,14-1-1,-14 1 0,8 0-1,-8 0-9,0 0 6,9-1-6,-9 1-1,0 0-4,0 0 2,2 6-45,-2-6-23,0 0-34,0 0-35,0 0-123,0 0-266,-9 12 118</inkml:trace>
  <inkml:trace contextRef="#ctx0" brushRef="#br0" timeOffset="166583.0078">21194 8976 107,'0'0'88,"0"0"-4,0 0-13,0 0-2,0 0 8,0 0 13,0 0-15,0 0-5,-12 21-10,6-11 2,-2 1-10,3 0 0,-1 5-1,0-1 16,1-3-8,-1 3-2,1 2-6,0-2-4,2 1-7,-1-5 1,3 0-8,-4-3-4,2 1-1,0-1-2,1-1-7,2-7 1,-3 12-5,3-12 1,-2 6-5,2-6 6,-2 6 0,2-6-2,0 0-10,0 0 4,0 0-1,2 10 1,-2-10-3,0 0 2,0 0 3,15-5-5,-15 5-3,17-3 3,-7 3-7,1-2 5,-4 1 1,3-3 1,1 2-1,-2-1 3,2 1-5,-1 2-3,-3-2 3,-7 2-2,14 0-2,-8-1 0,-6 1 4,12-3-3,-6 2 1,-6 1 2,11 0-23,-11 0-23,8-3-21,-8 3-23,7-2-14,-7 2-11,0 0-17,0 0-66,11 0-212,-11 0 94</inkml:trace>
  <inkml:trace contextRef="#ctx0" brushRef="#br0" timeOffset="166934.5703">21346 9045 56,'0'0'90,"0"0"-3,0 0-11,0 0-3,0 0 4,0 0-17,0 0 16,0 0-7,-13 15-2,10-7 15,-1-3-8,1 5-4,0 1-15,-1 1 2,0-1 25,1 6-6,-1 1-3,1-2-8,1 1-7,-2-1-4,0 1-3,2-6-8,0 2 0,0-3-10,-1 2-2,3 0 0,-3-3-6,2 1-1,0 0-4,-2-3 1,3-7 2,-1 10-10,0-5 1,1-5 1,-2 9-2,2-9-7,0 0 5,-1 8-2,1-8 2,0 0-7,0 0 3,0 0-6,-1 7-31,1-7-36,0 0-33,0 0-36,0 0-131,0 0-289,0 0 128</inkml:trace>
  <inkml:trace contextRef="#ctx0" brushRef="#br0" timeOffset="167411.1328">21494 9034 11,'-1'6'98,"-2"2"-10,0-3-9,2 5-6,-1-1-7,0-2 0,0 3-11,0-5-7,2-5-3,-2 12-3,2-12-1,-2 8 0,2-8-15,-2 9 5,2-9-11,0 0 8,-1 6-11,1-6 6,0 0 2,0 0 19,0 0-7,0 0 3,4 7-6,-4-7-6,0 0-3,12-1-7,-12 1-2,12 0 1,-12 0 3,14-1-11,-14 1 9,14-1-8,-6-1 10,2 2-13,-10 0 10,14 2-8,-7-4 4,-7 2 2,12 0-20,-12 0 19,10 2-7,-10-2 0,12 0-4,-12 0 9,6 1-3,-6-1-2,8 1-1,-8-1-18,0 0-24,0 0-10,8 1-16,-8-1-11,0 0-6,0 0-12,0 0-73,0 0-177,10-2 79</inkml:trace>
  <inkml:trace contextRef="#ctx0" brushRef="#br0" timeOffset="167778.3203">21678 8998 47,'0'0'94,"-3"-8"-8,3 8-1,0 0 1,0 0-9,0 0-7,0 0 2,0 0-20,0 0 6,0 0-5,0 0 9,0 0-2,0 0-8,0 0-1,-14 22 16,11-12-5,-1 0-3,-1 2-28,2 0 17,-2 4-7,1-1 3,-1-3-8,1 5 0,0 0-7,-1 0 2,3-3-6,-1 3-11,-1-2 13,2 1-11,0-4-4,1 0 8,-2-2-2,1 0-7,-2-2 0,4 1 2,0-9-4,-1 13 0,0-7 1,1-6-2,0 11-7,0-11 2,0 10 8,0-10-2,0 0-7,0 9 4,0-9-6,0 0 6,0 0-5,1 8-2,-1-8 2,0 0 4,0 0 1,0 0-3,4 5-20,-4-5-30,0 0-27,0 0-27,0 0-32,0 0-97,0 0-247,0 0 110</inkml:trace>
  <inkml:trace contextRef="#ctx0" brushRef="#br0" timeOffset="168778.3203">21564 8947 25,'0'0'58,"0"0"-1,0 0-12,0-8-2,0 8-7,0 0-2,0 0-3,0 0-4,0 0-3,-9-6-2,9 6-3,0 0-9,0 0 8,-7-3-3,7 3 2,0 0-3,0 0-2,-8-1 1,8 1-15,0 0 10,0 0-2,-6-5 1,6 5-3,0 0 12,0 0-2,0 0 4,-7-6-7,7 6 17,0 0-4,0 0-11,0 0 7,-4-5-1,4 5-10,0 0 7,0 0-7,0 0 5,0 0 3,0 0-5,0 0 1,0 0-5,0 0-8,0 0 8,0 0-2,0 0 17,-7 12 0,7-12 2,-3 12-11,2-5 6,-1-1-11,0 5 5,-2-4 0,3 3-14,1 0 11,-1-3-1,-1 4-3,2 0-13,-1-4 10,2 4 1,-1-5-29,0-6-28,-1 12-34,1-4-53,0-8-149,1 11 66</inkml:trace>
  <inkml:trace contextRef="#ctx0" brushRef="#br0" timeOffset="169911.1328">22045 9164 99,'0'0'129,"0"0"-13,0 0 1,0 0-10,0 0-11,0 0-7,0 0 11,0 0-13,0 0-11,29-11 1,-16 8-12,-3 1-1,3-1 8,1 1-3,-1 1-5,4-3-5,-2 2-6,0 1-8,0-3-7,-1 2 4,-2 1-9,0-1 0,-1 1-4,-3 1-8,-1-1 1,-7 1-3,13 0 0,-13 0-21,8-3-31,-8 3-30,0 0-27,7-2-31,-7 2-135,0 0-276,0 0 122</inkml:trace>
  <inkml:trace contextRef="#ctx0" brushRef="#br0" timeOffset="170231.4453">22211 8981 82,'0'0'86,"0"0"-4,0 0-9,-9 20-3,6-14 15,2 5 0,-3-3-11,2 2-8,-1 3-9,0-1-5,-2 4-4,3-1-10,0 1 0,-2 1 1,1 0-4,3-6-6,-1 3-4,1-4 1,0 2-8,0-3 4,-2 0 2,1 2-10,1-5-4,0-6 3,0 11-2,0-11-3,1 7 1,-1-7 2,0 8-2,0-8-1,0 0-2,0 0-31,2 8-29,-2-8-32,0 0-96,0 0-196,0 0 87</inkml:trace>
  <inkml:trace contextRef="#ctx0" brushRef="#br0" timeOffset="171450.1953">22831 8968 18,'0'0'106,"0"0"-11,5-12 0,-5 12-7,0 0-8,2-7-10,-2 7 3,0 0-10,0-10-5,0 10 0,0 0 13,-1-12-8,1 12-1,-1-12-13,1 12-6,-2-9 15,2 9 3,-1-13-16,1 13 2,-4-9-7,2 2-4,2 7 4,-6-10-16,6 10-1,-5-10-6,3 6 1,2 4-2,-8-7-8,8 7 7,-6-6-2,6 6-7,-10-4 8,3 3-5,7 1-4,-13 1-3,13-1 1,-12 4 2,4 0 2,2-1-2,-1 5-7,1-1 10,-2 0-9,2 1 8,-1 1-1,1 3-1,2-2 39,0 1-4,-2 6-5,1-2 1,0 1-6,2-2 1,-1-1-4,2-1-5,-1 4 4,1-2-6,0 1-4,0-4-3,2 4 2,-4-3-1,4-1-2,-1 5 0,2-4-1,-1 0 2,1 0-4,2 0 3,-2-2-3,2 0-5,-1-1 2,1-1 1,-1-1 0,2-2 0,-1 2-3,-1-2 5,2 2-7,-4-7 4,12 7 0,-7-4 0,0-1-1,0 1 1,1-1-4,-6-2-2,12 1 6,-12-1-4,11-1 2,-11 1-4,13-5 4,-7 2-1,1 1 1,-1-4 4,-2 2-5,2-1-3,0-4 1,-3 4 4,3-2-4,-3-1 4,1 2 23,-2-1 5,0-1-2,-1 1-1,-1-3-6,0 10-1,-3-12-5,-1 5 0,0 0-6,0 4 0,-2-6-2,-3 4-2,0 2 4,1-1-8,8 4 0,-15-3-21,5 0-23,2 3-27,-1 0-34,9 0-16,-14 1-37,14-1-30,-10 6-115,2-5-323,8-1 144</inkml:trace>
  <inkml:trace contextRef="#ctx0" brushRef="#br0" timeOffset="172247.0703">23015 8901 7,'-2'5'115,"0"2"-14,2-7-10,-4 15-5,3-7-15,-2 3-8,0 0 3,-1-2-13,0 2-3,2-4-7,-2 3-4,2-2-7,-1-1 9,3 2-8,0-9-6,-4 12-2,3-7-3,1-5-1,-2 8-8,2-8 1,0 0 4,0 9 1,0-9 18,0 0-12,0 0 3,0 0-2,0 0 0,0 0-5,0 0-1,0 0-2,12-2-2,-12 2-2,0 0 1,14-11-8,-10 7 0,1 0 3,1 1-2,0-2-2,0 0 2,2 1-10,-3 1 2,3 1 3,-2-1 6,2-1-5,-8 4 2,13-2-8,-8 1 5,-5 1-5,14-2 3,-14 2 5,11 3-1,-4-1-3,-1 2 2,-6-4-1,9 6-5,-7 0-1,1-1 5,0 3-2,-1-1 6,-2-7-3,4 10 2,-3-3-5,1-1 3,-1 1-1,-1 3 36,0-10-1,-1 15 4,1-8-12,-3 0-3,3-7 2,-2 11 10,-1-1 3,0-5-3,-1 1-4,4-6-1,-9 10-5,3-7 1,1 1-3,-1 1-4,-1-3-2,7-2 0,-14 4-4,8-3-1,-2-1-1,8 0 2,-11-1-4,11 1 2,-13-1-6,13 1 5,-10-3-3,10 3-3,-10-2 0,10 2 3,-7-5-5,7 5 0,0 0 0,-6-6 1,6 6-3,0 0 4,-5-4-3,5 4-1,0 0-3,0 0-1,0 0 0,-7-3 0,7 3 1,0 0 2,0 0 1,0 0-6,0 0 4,0 0-15,0 0-40,0 0-24,0 0-33,0 0-23,0 0-34,0 0-91,0 0-278,0 0 123</inkml:trace>
  <inkml:trace contextRef="#ctx0" brushRef="#br0" timeOffset="172700.1953">23100 8856 38,'0'0'111,"0"0"-9,0 0-4,0 0-3,0 0-6,0 0-14,0 0 0,0 0 4,0 0 2,0 0-4,0 0-10,0 0 13,0 0 3,0 0 2,0 0 8,0 0-3,32 0-12,-32 0-3,15 0 14,-7-1 2,1 1-6,3-2-8,-1 1-10,-1 0-6,2 0-3,-1-2-8,1 3-3,-2-1-7,-2-1-4,-8 2-3,12-1-4,-12 1-2,12-1-6,-12 1-30,8 0-49,-8 0-41,0 0-40,9 0-40,-9 0-138,0 0-342,0 0 151</inkml:trace>
  <inkml:trace contextRef="#ctx0" brushRef="#br0" timeOffset="174090.8203">22740 9529 14,'0'0'85,"0"0"-2,0 0-5,0 0 1,0 0 2,0 0-3,0 0 1,-9 0-12,9 0 1,0 0-8,0 0-2,0 0-6,0 0 0,0 0-9,0 0-1,0 0-1,0 0-8,0 0-3,0 0 2,0 0-11,-9 1 7,9-1-7,0 0-4,0 0-4,0 0 2,0 0-8,0 0 7,-14 0-7,14 0 2,0 0 1,-10 0-4,10 0 2,0 0 3,-9 0-10,9 0 10,0 0-6,0 0 1,-9 2-3,9-2-5,0 0 6,0 0 1,0 0-7,-11 0 7,11 0-7,0 0 2,0 0 0,0 0 4,0 0 0,0 0 1,0 0-1,0 0 1,0 0-7,0 0 3,0 0 4,-10 0-7,10 0 3,0 0-2,0 0 3,0 0 1,0 0-5,0 0 1,0 0 3,0 0-1,0 0-4,0 0 5,0 0-3,0 0 5,0 0-9,0 0 5,0 0 3,0 0-4,0 0 2,0 0-1,0 0-2,0 0 4,0 0 0,0 0-2,0 0-1,0 0 2,0 0-1,0 0 0,0 0-2,0 0 0,0 0 2,0 0 0,0 0-4,0 0 4,0 0 3,0 0-3,0 0 1,0 0 3,0 0-2,0 0 2,0 0-1,0 0-6,0 0-5,0 0 8,18-13-4,-18 13 4,0 0 0,9-1 4,-9 1-2,0 0-2,9-5-2,-3 4 9,-6 1-12,12-1 4,-6-2 0,3 2 3,-9 1-9,17-4 5,-6 4 0,0-2 24,-1 0-2,3 1 0,-3 1-4,4-4-4,0 3-3,4-1 5,-4 2 6,0-2-3,-1 2-6,0-3 5,-1 3-4,-1-1-2,1 0 2,-2-1-4,2 1 4,-3 0-6,1 0 5,-2-1-3,-8 2 23,15-1 2,-7-1-1,-8 2-3,13-2-2,-6 2-4,-7 0-3,10-3 4,-10 3-9,10-1 2,-5-2-2,-5 3 1,10-1-2,-10 1 0,7-2-1,-7 2-2,9 0 2,-9 0-2,0 0 2,12-2-4,-12 2 1,0 0-2,9 0 0,-9 0 4,0 0-4,0 0-1,0 0-6,0 0 3,9-3 11,-9 3 6,0 0-2,0 0 2,0 0-4,0 0-1,0 0-2,5-2 0,-5 2-1,0 0-6,0 0 6,0 0-1,0 0-4,0 0-2,0 0-3,0 0 5,0 0-2,0 0-5,0 0-7,0 0-43,0 0-36,0 0-32,0 0-44,0 0-154,0 0-341,0 0 152</inkml:trace>
  <inkml:trace contextRef="#ctx0" brushRef="#br0" timeOffset="174833.0078">23437 9409 37,'0'0'117,"0"0"-4,0 0-5,0 0 12,0 0 2,0 0-5,0 0-10,0 0-10,0 0-7,0 0-9,29 2 32,-22-4-13,6 2-8,-1-1-9,0 0-9,6-2-6,-4 0-8,4 3-8,3-2-2,-3 0-7,-5-1-4,0 3-4,0-2-2,-1 0-2,3 1-4,-4 1-3,0 0-5,-4-2 0,-7 2-44,12-2-36,-12 2-44,6-2-52,-6 2-131,0 0-311,0 0 139</inkml:trace>
  <inkml:trace contextRef="#ctx0" brushRef="#br0" timeOffset="175168.9453">23383 9597 44,'0'0'128,"0"0"9,23-1-3,-23 1-10,12-3 7,-3 3-11,1-1-8,1-1 5,1 1 2,5-2-7,2 2-8,-5 0-7,3-2-7,3 1-7,-3 1-11,1 1-5,-4 0-7,4-3-3,-7 3-8,2-1-6,-1 1-3,2-1-6,-3 1 0,-4 0-3,-7 0-5,12 0-1,-12 0-5,10 0 0,-10 0-8,8-2 1,-8 2-29,0 0-34,0 0-43,0 0-51,0 0-182,0 0-352,0 0 156</inkml:trace>
  <inkml:trace contextRef="#ctx0" brushRef="#br0" timeOffset="185000.9766">23838 9070 87,'21'-10'96,"-21"10"8,5-4 1,-5 4-9,8-5 7,-3 2-9,0-1-2,0 0-17,-1 0-4,1-1-1,0 0-10,4-2-1,-1 2 3,0-2-13,-1 2 3,3-2-7,1 0 0,-1 0-3,1-2-2,-2 1-7,2 1-1,-1-1-3,-1-2-3,0 0-2,0 1-2,-2 2-2,1 0 0,-3-4-7,3 2 0,-3 2-5,0-3 4,-1 5-2,-2-2 0,0 1-9,-2 6 5,5-12-1,-4 7 1,-1 5-2,1-8-4,-1 8 4,3-8 3,-3 8-10,0 0 1,0 0 0,0 0-3,0 0-3,0 0 1,0 0 3,0 0-3,0 0 6,0 0 9,0 0-7,0 0 5,-17 15 4,15-5 6,0-3 1,-1 3-2,0-1 0,0 3 1,1-2 1,-1 5 0,0-2 6,-1 0 0,0 4-1,1-2 9,-3 2-11,2-2 3,-1-4 1,1 6 0,0-5-9,0 1 4,1-2-2,0 1-2,0-2-2,0-1-1,0 1 1,-1 2 1,2-6-7,1 3 4,1-9 1,-4 10-3,2-4-3,2-6 0,-2 9-2,2-9-2,-3 9-7,3-9-12,-2 6-12,2-6-8,0 0-12,-2 6-2,2-6-15,0 0-4,0 0-40,0 0-12,0 0-28,0 0-102,0 0-273,0 0 121</inkml:trace>
  <inkml:trace contextRef="#ctx0" brushRef="#br0" timeOffset="185563.4766">24191 8913 39,'0'0'128,"0"0"-10,-2 14 6,2-14-7,-3 12-1,2-5-12,-2-2-2,2 3 1,0 0 10,1 3-6,-3-4-14,2 2 1,0 0 3,2 0-7,-1 1-11,0-3-6,0 0-7,1 3-2,-1-3-12,3 2-3,-1 2-3,0-4-4,0-1-3,1 0-5,-1 1-3,1-2 3,-3-5-7,5 9 1,0-6-1,1 2-4,-6-5-2,11 5 1,-5-3-5,1-2 0,-7 0-3,15-2-2,-6 1-2,-1-1 2,0 0-4,1-3 0,-1 0-2,2 1 0,-3-2 0,2 1-6,0-2 3,-2-2-3,1-1 0,-2 3-2,1 0-2,-2-3 1,2 3 2,0-3-2,-2 0-1,0-2-3,-1 3 1,1-1 0,-1 0-3,-2-2 3,0 3-2,-1-2-2,-1 0-1,0 0 0,1 5 3,-3-5-3,-1 2-1,0 1-7,3 8 4,-10-10-5,5 6 9,0 0-10,-1 1-6,-3 2-3,-1 0 1,1-1-7,9 2-12,-21 3-5,11 1-7,2-2-12,-2 1-13,0 2-14,1 2-13,-1-2-13,2 2-115,0-1-259,2 2 114</inkml:trace>
  <inkml:trace contextRef="#ctx0" brushRef="#br0" timeOffset="187618.1641">24676 8890 5,'0'0'76,"0"0"-5,1-6-13,-1 6 2,0 0-4,0 0 2,1-10 6,-1 10-6,0 0-2,0-7 4,0 7-3,0 0 5,0 0-4,-1-11-2,1 11-2,0 0 3,0-10-4,0 10-6,0 0 3,-3-8-2,3 8 3,0 0-10,-4-7-2,4 7-3,-5-6-9,5 6 6,-6-6-3,6 6-4,0 0-4,-10-4-2,10 4-4,-8-1 2,8 1-10,-9-3 6,9 3 0,0 0-1,-9-2-3,9 2-5,0 0 1,-13 2 0,8 1-3,-2-1 10,2 4 1,1 0 5,-1 0 2,-2 2 0,1 1 0,0 0-3,0 0 4,3 4 0,-1-2-1,0-1 4,0 0-8,0 1 4,3-2-1,0 2-2,-1-1 1,0 0 0,1-5-4,1-5-1,0 12 0,0-12-5,1 12 1,0-8-1,-1-4 3,5 9-4,0-8 2,-5-1 3,5 5-2,-5-5-3,11 1-1,-4-1 1,-7 0 1,13-3 0,-5 0-7,1 2 3,1-4-5,-1 0-3,0 2-11,1-4-1,-1 2-12,-1 0-2,-2 0-3,3-3-4,-3 2-8,2-2-4,-1 1-6,-1 1 6,0-1-5,-1 0 1,-1 3 1,1-6 6,-1 5-3,-1 0 8,-3 5-1,9-9 8,-6 4-2,-3 5-2,4-7 9,-4 7 11,2-5-6,-2 5 6,0 0 2,0 0 6,0 0-1,0 0 15,0 0 3,0 0 4,0 0-3,0 0 8,-11 22 5,9-15 7,-2 2 2,3 0 8,-2 2 0,1 0 12,0-1-5,1 3 2,-2 1 1,3-3 8,-2 2 0,2-1-2,-4 3-1,3-4-2,-1 2 3,0-4 4,-1 2-4,1-2 2,-2-1-1,0-1-2,2-2 3,-2 2-5,0-2-2,4-5-5,-15 9 2,8-7-10,-2-1-2,-1 1-5,-5-2-2,4 1-2,-1 1-3,-1-4-13,3 4-8,-3-4-7,1 1-6,1 1-3,5-3-8,-5 3-9,11 0-4,-14-2-6,14 2-3,-13 0-7,13 0-10,-9-4-11,9 4-13,0 0-24,-8-2-25,8 2-28,0 0-136,0 0-321,-8-1 142</inkml:trace>
  <inkml:trace contextRef="#ctx0" brushRef="#br0" timeOffset="188594.7266">24000 9336 4,'-8'3'80,"8"-3"-4,0 0-5,0 0-8,-9 0 2,9 0-10,0 0 8,0 0-9,0 0-8,-9 1 2,9-1-1,0 0-5,0 0 0,0 0 7,0 0-13,-6 4-2,6-4-1,0 0 4,0 0-6,0 0 1,0 0 6,0 0-1,0 0-3,0 0-3,0 0 4,0 0-9,0 0 0,0 0 0,0 0-1,-7 4-11,7-4 4,0 0 1,0 0 3,0 0 1,0 0 6,26 0 1,-13 0-2,-2 0 2,2-2-1,7 1-3,2 1-2,-3 0 0,4-1 1,5 0-10,-1-1 7,1 2-5,2 0 0,-9 2-1,7-1 0,1 0-2,0-1-1,-7 0 0,7 0-5,-1 1-4,3-2 1,0 0 2,-2 1 3,-1-1-9,-6-1 7,6 2-6,-7-1 3,0 0-1,1-2 5,-4 3-7,2 0-2,-1 0 1,-2-1 2,0 1 1,-6 0 0,1 0-2,-1 1-2,-3-2 2,0 2 2,-8-1 1,17-1 4,-9 1 0,0 1 7,-8-1-5,14-1 6,-7 0-3,-7 1 3,18-2-2,-10 2 2,0 0 1,-1-1-5,6 0-2,-4 0 3,2 1-3,-11 0 3,16-2-2,-10 1-4,-6 1 1,13-2-4,-13 2 2,8 0-1,-8 0-4,9 0-4,-9 0-5,0 0-7,0 0-6,0 0-12,10-2-12,-10 2-16,0 0-26,0 0-15,0 0-23,0 0-35,0 0-86,0 0-264,0 0 117</inkml:trace>
  <inkml:trace contextRef="#ctx0" brushRef="#br0" timeOffset="189766.6016">24001 9593 31,'0'0'87,"0"0"-5,0 0-8,0 0 14,-11 0-13,11 0-3,0 0 7,0 0-9,0 0 4,0 0-10,0 0-3,0 0-2,-7-7 4,7 7-2,0 0-1,0 0-6,0 0-2,0 0-16,-1-8 5,1 8-14,0 0 7,0 0-7,0 0 3,0 0-7,6-11-6,-6 11 3,0 0-6,7-3-1,-7 3-1,0 0 0,7-3-6,-7 3 4,0 0-3,10 0 4,-10 0-3,0 0-3,12 1-1,-12-1 4,10 4-11,-10-4 2,9 5 2,-5-1 3,0 0 0,0 0-4,2 2-2,-2-2 7,1 1-8,-2 3 9,0-4 1,0 4-4,0-2-3,-1 1-1,-1-2 9,3 2-6,-4-7-2,1 13-2,-1-8 8,0-5-6,0 11 2,0-11 5,-1 8-2,1-8 0,-4 7 0,4-7 1,-2 7 0,2-7 4,0 0 5,-5 7-6,5-7 0,-8 6 5,4-4-1,4-2 2,-10 5 7,10-5-2,-10 2-1,5 0 7,-2 1-2,2 1 1,-4-3 2,9-1 4,-11 7 2,4-5 0,0 2-2,-1 0 5,0 0-4,2 1 1,-2-1 5,1 2-4,-1 0 4,4-2-2,-4 4 0,0 1 1,2-3-2,1 2-1,0-3-3,1 2-2,0-2 0,-1 4-6,2-5 4,1 4-5,0-2 4,2-6-4,-4 12-1,3-7-5,1-5 1,-2 11-3,2-11 3,0 8-3,0-8 0,0 0-3,-2 7 0,2-7-2,0 0 3,0 0-4,4 8 1,-4-8 4,0 0-5,7 2-2,-7-2 0,0 0 0,15-4-8,-15 4-6,12-6 3,-7 4-5,2-1-5,0-1-3,0 1-2,0 0-5,1 1 6,0-2 3,-1 2 1,0-1 1,-7 3 0,14-3 0,-9 3 3,-5 0 1,13-2 3,-13 2 1,11 0-2,-11 0 0,9 2 2,-9-2 0,10 0 2,-10 0-1,8 3 3,-8-3-3,9 0 5,-9 0-1,9 2-3,-9-2-1,9 1-3,-9-1-8,7 1-11,-7-1-10,7 3-14,-7-3-11,0 0-24,11-2-10,-11 2-16,8-2-28,-8 2-14,11-5-139,-7 4-317,0-4 141</inkml:trace>
  <inkml:trace contextRef="#ctx0" brushRef="#br0" timeOffset="190188.4766">24274 9682 25,'0'0'141,"0"0"-9,0 0-5,0 0-3,0 0-2,-7 24 3,6-18-8,-3 3-5,2-4-1,1 5-4,0 0-5,0-1-11,-1 1-2,0-1-8,0 3-4,1-3-3,2-1-3,-1-8-1,0 15-8,2-8-5,-1 0-3,2 0-6,-1-2-2,2 0-3,-1 0-2,-3-5-7,8 7 2,-2-4-4,-1 1-4,1-3-6,-6-1 1,14 4-1,-8-3-3,-6-1-2,16-5 0,-6 2 1,-4 1-7,2 0 3,-1-1-3,0 0 1,0-3-4,-1 3 3,2-3-4,-2-3-1,-1 2 1,0 0-1,-2 1 1,-2 0-3,3-2-1,-3 0 2,2 3 1,-3 5-2,1-13 0,-1 6-4,0 7 0,-1-10 3,1 10-4,-3-12-5,1 5-4,-2 2-7,4 5-2,-7-10-8,5 5-11,2 5-5,-12-7-7,6 5-3,6 2-12,-13-4-9,7 2-13,6 2-11,-13-1-29,13 1-12,-10 1-13,10-1-122,-16 2-296,11 1 132</inkml:trace>
  <inkml:trace contextRef="#ctx0" brushRef="#br0" timeOffset="191407.2266">25115 9729 132,'-4'6'180,"4"-6"8,0 0 4,-3 8-3,3-8-6,0 0-11,-4 7-7,4-7-16,0 0-11,0 0-16,-4 6-11,4-6-10,0 0-10,0 0-11,0 0-9,0 0-17,-5 6-17,5-6-25,0 0-21,0 0-25,0 0-29,0 0-37,0 0-34,0 0-50,0 0-124,0 0-333,0 0 148</inkml:trace>
  <inkml:trace contextRef="#ctx0" brushRef="#br0" timeOffset="191961.9141">25221 8857 110,'0'0'205,"0"0"-12,0 0-19,-5 7-11,5-7-13,-2 5-10,2-5-13,0 0-12,-4 8-12,4-8-12,-3 7-3,3-7-14,0 0-12,-2 5-30,2-5-22,0 0-28,0 0-29,-3 6-38,3-6-23,0 0-33,0 0-99,0 0-260,-2 6 115</inkml:trace>
  <inkml:trace contextRef="#ctx0" brushRef="#br0" timeOffset="192836.9141">25478 8753 30,'0'0'125,"0"0"7,-7 24-14,4-18-6,-1 1-13,-1 2 3,-3 0-15,3 1 14,1 0-19,-2-2-6,1 2-6,0 0-10,0-1-4,0 0-2,1 1-7,-3-3-7,3 3 3,-1-4-10,-1 0 2,2-1-9,4-5-4,-5 9 2,5-9-2,-5 5-2,5-5-10,-1 7 5,1-7-4,0 0-8,0 0-6,0 0 10,0 0-6,0 0-3,0 0-4,0 0-8,0 0 4,15-2-2,-15 2-11,14-5-3,-8 2-2,2 2-12,2-3 13,-2 3-1,0-2-3,2 1 6,0-1-16,-2 3 12,-8 0-3,14 0 3,-7 0-4,-7 0 8,12 3-5,-5-2 7,-3 3 3,-4-4-5,9 7 9,-6-2 8,1 0-6,-2 1 6,1-1 0,0 3 15,-2-3-1,0 3 9,-1-8 0,0 13-6,0-5 13,0-8 10,-4 12-10,2-5 12,-3-2 4,1 0-7,-1 3 1,1-4 3,-4 1-3,3-3 2,1 3 0,-4 0 1,2-3 3,-1 2-5,0-1-3,-2-1 3,0-2 4,-2 1-1,11-1-4,-16-1 6,9-1-8,7 2 7,-11-3-5,11 3-4,-10-4 2,10 4-4,-9-4-4,4 1 0,5 3-2,0 0-2,0 0 1,-8-3-2,8 3-3,0 0 3,0 0-14,0 0-11,0 0 0,0 0-9,-9-3-19,9 3-5,0 0-10,0 0-11,0 0-14,0 0-14,0 0-25,0 0-14,0 0-115,0 0-263,0 0 117</inkml:trace>
  <inkml:trace contextRef="#ctx0" brushRef="#br0" timeOffset="193211.9141">25553 8760 53,'0'0'169,"0"0"-6,0 0-2,0 0-12,0 0-5,0 0-4,0 0-6,31 3-11,-23-4-11,0 0-5,-8 1-14,16-1-7,-8-1-9,-8 2-14,14-1-10,-14 1-22,10-1-23,-10 1-27,9 0-17,-9 0-35,10-3-28,-10 3-30,0 0-123,9 0-273,-9 0 120</inkml:trace>
  <inkml:trace contextRef="#ctx0" brushRef="#br0" timeOffset="194274.4141">25468 9590 59,'0'0'114,"0"-9"0,0 9-9,0 0-4,0 0-4,0 0 2,0 0 0,0 0-5,0 0-2,0 0-2,0 0-6,-14 17 6,9-12 1,1 2-9,-2-3-8,0 4-2,0 0 1,0-2-7,-2 2 3,4-1-6,-1-2-3,-1 1-4,2 1-7,-1-2-3,5-5-5,-5 8-6,1-5-3,4-3-1,-4 6-3,4-6-2,-5 3-1,5-3-5,0 0 0,0 0-5,0 0-2,0 0-3,0 0-8,0 0 0,0 0-4,0 0 0,0 0-1,0 0-5,0 0 0,19-11-1,-19 11-6,11-5-2,-4 2 0,2 1-2,-2-1 3,0 1 0,-1-1-3,2 1-2,1 1-2,-9 1 2,14-2-2,-6 2 2,-8 0-3,15 0 7,-9 0-4,-6 0 7,12 3-3,-6-1 3,-6-2 1,8 7-1,-4-2 0,-2 0 14,-2-5-8,5 9 3,-3-3 1,-2-6 9,-2 14 1,1-8 9,1-6 5,-2 14-2,-1-9 3,0 2 3,0 0 2,-3-1 6,0 1 0,1-1-1,-3-1 2,3 0-3,-1 0 4,-2-3 0,-2 3-4,0-1-1,-2-1-4,2 0 1,0-1-3,-2 1-3,2-3-2,2 0-2,8 0 2,-19 0-2,11 0-4,0-3 2,8 3 2,-13-2-2,13 2-2,-8 0 0,8 0-6,0 0 2,-11-3-1,11 3 5,0 0-8,0 0-3,-9 0-4,9 0-4,0 0-5,0 0-7,0 0-12,0 0 0,0 0-9,0 0-5,0 0-22,0 0-13,0 0-23,0 0-25,0 0-19,0 0-18,0 0-125,0 0-313,0 0 138</inkml:trace>
  <inkml:trace contextRef="#ctx0" brushRef="#br0" timeOffset="194641.6016">25495 9569 70,'0'0'163,"-7"6"-5,7-6-5,0 0 4,0 0 0,0 0-7,0 0-7,0 0-2,16 9-6,-16-9-11,11 2-9,-11-2-10,12 2-7,-5-2-13,0 1-10,-7-1-10,14 0-16,-8 1-16,-6-1-19,0 0-13,13 0-26,-13 0-21,9 2-32,-9-2-27,9-3-33,-9 3-19,8-3-117,-8 3-296,0 0 130</inkml:trace>
  <inkml:trace contextRef="#ctx0" brushRef="#br0" timeOffset="195305.6641">25997 9118 54,'0'0'225,"0"0"-3,11-1-12,-5-2-8,-6 3-10,12-1-8,-3-1-18,2 2-11,-1-2-14,1 0-16,1 1-11,-2 1-7,4-2-11,-2 2-16,0 0-18,0-2-22,-2 1-26,-10 1-33,15 3-34,-8-3-34,-7 0-46,12 0-47,-12 0-140,6 2-346,-6-2 153</inkml:trace>
  <inkml:trace contextRef="#ctx0" brushRef="#br0" timeOffset="195500.9766">26016 9242 4,'0'0'164,"0"0"23,0 0 15,8 9 4,-3-4-3,-5-5-14,11 3-9,-4-1-13,3-2-15,4 0-13,-2 0-12,3 0-20,-4 0-32,2 0-37,-1 0-35,-2 0-49,1 0-43,1 0-45,-4 0-179,-8 0-338,12-2 150</inkml:trace>
  <inkml:trace contextRef="#ctx0" brushRef="#br0" timeOffset="196250.9766">26419 9206 7,'0'0'153,"0"0"-12,0 0 1,0 0-6,0 0-8,0 0-13,0 0-3,0 0-7,0 0-3,0 0-7,0 0-5,0 0-1,0 0-6,28-5-1,-28 5-10,19 0-4,-6-2-6,-1 2-3,3-1-3,4-2-5,-1 3-6,3-2 3,6 0-3,1 1-6,0-3 1,-1 3-9,1-2 0,-7 1-5,6 2 2,-4 0-1,5-1 3,-5-2 4,5 1-3,-6 2-2,-1-2-1,1-1-3,-1 2-5,9 1 0,-8-1 0,1 1 2,-3 1-5,2-2 3,7 1-3,-2-3 1,-5 1-1,0 0 5,-2 2 0,1 0 0,-1-3-4,-3 2 1,0 1-3,-2 0 1,-1-1-4,-4-1 0,1 0-3,2 2 0,-3 1-3,3-2 2,-4 0-1,1-1 7,2 0-6,-5 2-1,-7 0 0,13-1-3,-6 2 2,-7-1 2,11-1 2,-11 1-1,9 0-1,-9 0 2,8-2-2,-8 2 2,0 0-2,10 0-1,-10 0 0,0 0 2,0 0-3,0 0-3,0 0-2,9-1-4,-9 1-4,0 0-8,0 0-8,0 0-7,0 0-11,0 0-9,0 0-14,0 0-24,0 0-16,0 0-33,0 0-26,0 0-47,0 0-143,0 0-381,0 0 169</inkml:trace>
  <inkml:trace contextRef="#ctx0" brushRef="#br0" timeOffset="196907.2266">26393 9533 52,'0'0'122,"0"0"-2,0 0-1,0 0 5,0 0-8,0 0-6,0 0-6,0 0-2,0 0-4,0 0-7,19-11-3,-12 7-8,-7 4-6,14-6-7,-7 0-5,4 1-6,-3-1-4,1 0-6,0 1-4,3-3-7,-4 1 0,-1 1-5,2-1-4,0-1-9,-1 0 1,0 1-6,-2-1 2,3 1-6,-4 0-3,1 0-3,-3 2-1,2 0-1,-5 5 7,8-8-3,-8 8 6,3-6-1,-3 6-1,3-5-1,-3 5 0,0 0-1,0 0-2,0 0 1,0 0 8,0 0 0,0 0 9,0 0 5,0 0 10,-18 17 4,12-10 7,-1 3 1,1-1-5,-4 4 4,3-1 8,-2 2-3,3-2-2,-3 4-3,0-2-6,3-3-3,-1 1-3,1-2 0,1 2-1,1-2-8,-1 2-5,2-2 0,-1-2-8,2 1 0,-2 0-10,2-1-11,2-8-18,-3 9-7,3-9-20,-1 7-22,1-7-17,0 0-23,-4 6-33,4-6-27,0 0-34,0 0-111,0 0-345,0 0 152</inkml:trace>
  <inkml:trace contextRef="#ctx0" brushRef="#br0" timeOffset="197290.0391">26628 9491 146,'-5'10'170,"1"-1"-11,2-1-12,-1 2-5,-1-2-11,3 0-18,1-8 0,-1 14-4,-2-8-12,3 3-5,0-9-8,4 11-8,-3-5-8,-1-6-1,4 10 1,0-7-6,0 1-2,-4-4-7,10 3-3,-2-3-5,-8 0-6,16 0 0,-7 0-4,4-3-7,-1-1 3,0-1-5,1 0 2,-3 0-1,6-5-5,-5 3 4,1 0-1,-1 0 2,-2-3 6,1 3 1,-1-1 8,-2-1 0,-1-1 3,0 0-3,-2 1 1,-1 1 2,1-1 7,-4 4-7,0 5-7,-2-12-1,2 12-3,-5-10-5,1 6-1,4 4-4,-14-3-8,7 2-9,-4-1-7,1 0-16,0 2-9,0 2-15,-3 1-19,3-1-18,-2-2-19,2 3-22,0 1-20,1-3-25,3 2-25,6-3-166,-11 6-383,7-3 170</inkml:trace>
  <inkml:trace contextRef="#ctx0" brushRef="#br0" timeOffset="197727.5391">26974 9440 26,'0'0'122,"0"0"-1,0 0 5,0 0 7,0 0 6,0 0 4,0 0-5,-15 15 5,11-10-2,0 0 6,1 2-7,-3-2 0,2 4-11,0-1-5,0 1-5,1 0-7,-1-1-9,2-1-4,0-2-11,2-5-5,-2 14-10,2-14-3,0 10-4,0-10-1,2 8-7,-2-8 2,11 5 5,-6-3-16,4-2-6,1 4-4,0-5-7,2 0 0,1-1-4,-1-2 0,5-2-6,1 1 1,-3-4-6,-2 3 2,-3-3-2,4-1-2,-2 3-2,-1-5 15,-3 3-7,1 0-2,-4 0 11,0-2-4,-1 2 1,-7-1-6,3 0 3,-2 2-6,-2 1-6,-1-1-4,1 3-16,-5-2-10,-1 3-10,2 1-17,-6-1-25,3 3-23,-3-1-34,-3 4-26,0-2-29,3 1-42,0 0-216,0 0-475,0 1 210</inkml:trace>
  <inkml:trace contextRef="#ctx0" brushRef="#br0" timeOffset="205649.4141">26562 8710 60,'0'0'59,"0"0"-4,0 0 12,-3-9-7,3 9-1,0 0-2,3-8 1,-3 8 7,0 0 5,0-9-6,0 9-1,0 0 3,0 0-4,2-8 0,-2 8-2,0 0 0,0 0 2,0 0 0,0 0 5,0 0-9,0 0-3,0 0-9,0 0 3,0 0-5,-11-1 3,11 1 1,0 0 2,-10 18-7,3-8-3,2 1 7,-1-1-5,-2 5 0,-1-1 1,0 3 1,1-2-4,0 0-7,-1 1-1,1-1 0,-5-1-3,4-2-3,0 3 0,1-5-5,1-1 2,1 1 0,-1 1-6,2-3-3,1-3 2,-1 2-3,3-3-2,2-4-3,-7 8 0,7-8 1,-1 5 0,1-5-3,0 0-2,0 0 1,0 0-4,0 0 2,0 0 2,0 0-2,0 0-2,0 0 1,0 0-3,10-17 3,-10 17-1,9-9-7,-4 4 5,2 2-5,-2-1-2,0-1 1,-5 5-5,11-5 0,-4 0-6,-2 0 5,1 3 1,2-2-2,-2 1 1,-6 3-2,12-8 1,-7 6 6,1-1-4,-6 3 3,9-1 2,-9 1 1,10 0-3,-10 0 7,0 0-7,13 4 3,-13-4 4,8 4-4,-6 0 0,2 1 6,-4-5-2,8 9-2,-3-4 1,-1-1 5,-2 3-8,1 1 6,-2-3 1,3 1-5,-3 0 1,-1-6 1,4 12 1,-4-7 1,0-5 2,0 12 4,0-4 6,0-8-1,-4 13 10,2-5-2,-2 1 3,1-4-1,-2 3 5,0-1-4,1-3 1,-1 2 7,5-6 5,-7 8-9,1-4 2,0-2 0,-2 3 0,1-3 0,-1 1 2,2-2-4,-6-1-4,12 0 2,-14 1-5,8-1 1,6 0 0,-17 0-2,17 0-1,-13-1-1,6 0-2,7 1 0,-13-3-3,13 3 0,-10-2-4,10 2 1,-9-3 0,9 3 0,-8-3-5,8 3 0,0 0 3,-8-5-1,8 5-2,0 0 3,0 0-4,-8-1 0,8 1-9,0 0-7,0 0-11,0 0-15,0 0-25,0 0-19,0 0-24,0 0-29,0 0-16,0 0-20,0 0-23,12-17-106,-12 17-328,4-4 146</inkml:trace>
  <inkml:trace contextRef="#ctx0" brushRef="#br0" timeOffset="206211.9141">26633 8615 77,'0'0'131,"0"0"-4,0 0-11,0 0-28,0 0 12,0 0-11,0 0 6,0 0-5,0 0-12,0 0-5,0 0-4,0 0-3,0 0 4,0 0-8,0 0-3,0 0 9,0 0-8,0 0-4,0 0-6,0 0 1,0 0-4,0 0-4,0 0 1,0 0-4,9 20-3,-9-20-3,0 0-5,0 0 1,7 2 2,-7-2 3,0 0-1,0 0 0,0 0 3,9-1-3,-9 1 2,0 0 1,0 0 0,15-3-4,-15 3-1,10-1 1,-3 1-7,-7 0 1,14-4-6,-8 3 1,-6 1-3,15-2 0,-3 1-6,-3 0 5,1 1-6,1-1 0,-11 1 0,16-2 1,-7 2-5,-9 0-2,14 0 2,-8-2-5,-6 2-10,12 0-22,-12 0-25,7-3-20,-7 3-26,0 0-24,0 0-13,9 3-36,-9-3-150,0 0-349,0 0 154</inkml:trace>
  <inkml:trace contextRef="#ctx0" brushRef="#br0" timeOffset="206844.7266">26950 8598 45,'0'0'143,"0"0"-13,0 0 3,1-8-8,-1 8-16,0 0 13,0 0 1,0 0 4,0 0-3,0 0-5,0 0-5,-9 23-4,6-16-4,-4 1-5,4 0-6,-4 1-14,2 2-1,-4-2-9,4 0-4,-1 0-8,-2 1 0,1-2-11,-1 1-5,1 0-7,-1-1 3,3 1-10,-2-2 4,-1 1-8,2-3-2,0 0 0,1-1-3,0 1-4,5-5-1,-6 4 1,6-4-5,-5 5-5,5-5 1,-4 4 0,4-4-4,0 0 2,0 0-4,0 0-2,0 0 5,0 0-1,0 0-3,0 0-1,0 0-1,22-1 2,-22 1 4,13 0-2,-6 0 0,2 0 0,-1 0-1,-8 0-1,14 0 2,-5 0-7,-2 0-7,-7 0-8,12 1-13,-12-1-13,14 0-13,-9 2-16,-5-2-13,12 0-18,-12 0-15,11-3-14,-11 3-14,10 0-7,-10 0-4,8-4-90,-8 4-272,9-3 121</inkml:trace>
  <inkml:trace contextRef="#ctx0" brushRef="#br0" timeOffset="207188.4766">27052 8647 30,'0'0'101,"0"0"-6,0 0-6,0 0-3,0 0-7,0 0 4,0 0 11,0 0 1,0 0 3,0 0 9,0 0-14,-10 24 3,6-16 6,-3 3-4,2-1 6,1 2-5,-4 0 4,2 4-2,-2-5-1,0 6-4,2-3 1,-2 1-4,3-3-5,-2-2-4,-1 5-3,1-5-5,2-1-5,-2 0-3,2-2-2,0 1-9,1-1-1,0-2-4,0 0-6,4-5-5,-5 9 1,0-6-8,5-3 0,-5 5-9,5-5-1,-4 7-4,4-7-7,0 0-8,-4 4-8,4-4-7,0 0-10,0 0-8,0 0-8,-4 5-10,4-5-13,0 0-15,0 0-23,0 0-28,0 0-27,0 0-26,0 0-16,0 0-156,0 0-380,0 0 169</inkml:trace>
  <inkml:trace contextRef="#ctx0" brushRef="#br0" timeOffset="207922.8515">27346 8572 95,'0'0'131,"0"0"10,0 0-11,0 0-3,0 0 0,-6 23-3,2-17-3,-2 4 3,2-1-11,-2 1-6,-1 1-11,-2 4-9,2-2-1,0-1-9,-1 2-3,0-4-5,0-2-7,1 1-5,0 1-3,-2-2-6,3-2 0,3 1-4,-1-3-4,4-4-4,-6 8 0,6-8-5,-6 5-2,6-5-4,-3 5 2,3-5-10,0 0-1,0 0 0,0 0-2,0 0-5,0 0 5,0 0-6,0 0 0,0 0-3,0 0 1,0 0-4,18-12-1,-18 12-5,10-6-3,-4 2-12,1 0 2,-1 0-10,3-1-5,-1 1 6,-2 3 0,-6 1 0,10-5 3,-2 2 2,-8 3 4,13 0 2,-13 0 2,10 4 3,-6 0-2,2 0 1,-1 0 0,-2 1 0,-1 0 4,1 3 2,-2-1-2,0 2 1,-1-1 3,0-8-3,0 14 2,-1-2 2,0-4 0,-2 1 2,2 2 8,0-4 3,-3 2-2,0 0 5,-2-1 11,2-1-8,-1 0 4,0-2 3,-1 0 2,-1 0 7,-2 0-1,4-4 4,-2 3 3,7-4-4,-16 2 2,9-2-7,0 2 4,7-2-6,-15-2-1,15 2-3,-16-3 0,6-1-3,4 1-3,6 3-1,-9-2 3,3-3-5,6 5 7,-8-3-8,8 3 1,-8-4 0,8 4 2,-7-3-4,7 3-2,0 0 7,0 0-8,0 0-2,0 0-3,-3-6-2,3 6 3,0 0-3,0 0-1,0 0-3,0 0-10,0 0-19,0 0-12,0 0-18,0 0-14,0 0-20,0 0-28,0 0-29,0 0-33,0 0-171,0 0-386,0 0 171</inkml:trace>
  <inkml:trace contextRef="#ctx0" brushRef="#br0" timeOffset="208399.4141">27351 8545 42,'0'0'143,"0"0"6,0 0 2,0 0 3,18 12-9,-18-12-3,12 3 6,-2-1-6,3 0 1,-2 1-16,7 0-8,-4-1-12,0 0-14,3-2-9,-2 2-5,-2-2-9,0 1-7,-2-1-10,0 0-5,-1 1-8,-3-1-25,-7 0-18,12 0-22,-12 0-28,9 2-31,-9-2-34,0 0-30,9 0-32,-9 0-95,0 0-297,0 0 131</inkml:trace>
  <inkml:trace contextRef="#ctx0" brushRef="#br0" timeOffset="210649.4141">27736 9062 13,'0'0'115,"-7"-5"-2,7 5 2,0 0-4,0 0-2,0 0-7,0 0-5,0 0-2,0 0 0,0 0-11,0 0-4,0 0-4,0 0-6,0 0-7,0 0 10,0 0-1,21-1-9,-14-2-5,5 3-4,1 0-1,0-2-4,-2 2-4,7-2-3,-4 2-4,0 0-3,3 0-7,-3 0-3,-1 0-2,1 0-2,0 0-11,-1-1-38,1 1-31,-3-2-22,2 1-33,-5 1-20,-8 0-14,11 0-97,-11 0-263,0 0 117</inkml:trace>
  <inkml:trace contextRef="#ctx0" brushRef="#br0" timeOffset="210899.4141">27737 9152 37,'7'5'137,"-7"-5"4,7 0-5,-7 0-7,14 0-7,-6 0-10,2 3-7,0-1-11,2-4-10,-2 2-10,3 0-4,-1 2-9,2-1-3,-4 0-6,1 0-6,2-2-2,0 1-14,-3 1-26,-10-1-45,26 2-27,-12-2-36,-3-2-117,2 2-239,-5 0 106</inkml:trace>
  <inkml:trace contextRef="#ctx0" brushRef="#br0" timeOffset="212422.8515">28399 8851 17,'0'0'76,"0"0"1,0 0 1,4-6-3,-4 6-7,0 0-5,0 0-3,0 0-4,0 0 1,0 0-3,0 0 0,0 0-4,3-6-6,-3 6 0,0 0-11,0 0 5,0 0-3,0 0 7,0 0-18,0 0 10,0 0-12,0 0 3,0 0 0,0 0-6,0 0-1,0 0-2,0 0 4,0 0-2,0 0-4,0 0 0,0 0-6,0 0 6,3-5 2,-3 5 2,0 0-9,0 0-1,0 0-6,0 0 8,0 0-5,0 0-2,0 0 5,0 0-5,0 0-3,0 0 0,0 0 4,0 0 2,0 0-4,0 0 2,0 0 1,0 0-4,0 0 4,0 0 1,0 0-8,0 0 3,0 0-2,0 0 3,0 0 0,0 0 8,0 0 0,0 0-14,0 0 0,0 0 3,0 0-3,0 0 7,0 0-9,0 0 10,0 0 2,0 0 5,0 0 0,0 0 1,0 0 9,0 0-2,0 0 1,0 0-1,0 0 0,-15 18 2,11-10-3,-1 0-5,0 1 5,-1 0-9,-2 3 0,0 1-2,-1 1 2,3-3 2,-1 2-1,-1 1-3,1-3 3,2-1-7,0-1 3,-1 1-2,-1 0-3,2-1 6,-1-1 0,2-2-4,0-1 5,0 3-5,1-4 3,3-4-3,-7 12-3,7-12 2,-5 4-7,5-4 5,0 0-4,-3 5 6,3-5-12,0 0 6,0 0-8,0 0-1,0 0-2,0 0 7,0 0-7,0 0 3,0 0-3,21-14-2,-16 10 5,0 1-5,-5 3 0,12-5 3,-6 1-4,3-1 8,-3 2-1,3-1 0,1 1-3,1-2 8,-5 3-8,2 2 9,3-3-3,-4 3 10,-7 0-9,14-1 1,-14 1-1,12 1-2,-5 2 6,-7-3 4,10 5-13,-5 0 14,-1 2-3,0-1 1,-2 2 2,1 1 4,0 1-9,-2 1-3,-1 0 2,0 1 5,0-1 4,-1 3-4,-1-2 3,-2-2 6,2 2 4,-1 0 6,-1 0-8,-2-5 21,1 3 4,0-3-5,0 2-1,-2-1-3,-3-3 10,4-1-3,-3 1-1,-3 0 0,3-3 1,0 3-9,0-5 1,-2-2 0,2-1-5,9 3-3,-19-1 0,13 0-4,-4-4 3,4 3-6,-1 0 2,0-2-2,7 4 0,-8-7-5,3 3-1,5 4 5,-5-6-4,5 6-1,-6-8 1,6 8-5,-3-5 2,3 5-3,0 0 2,0 0 4,-5-5-1,5 5-4,0 0-3,0 0 4,0 0-3,0 0 0,0 0-5,0 0 8,0 0-5,0 0-1,0 0-22,0 0-25,0 0-13,0 0-22,0 0-14,0 0-29,0 0-20,0 0-105,0 0-272,0 0 120</inkml:trace>
  <inkml:trace contextRef="#ctx0" brushRef="#br0" timeOffset="212946.2891">28477 8843 80,'4'-7'88,"-4"7"-2,0 0 8,0 0-11,0 0-10,0 0 7,0 0-2,7-2 3,-7 2 1,0 0 1,0 0-3,8-1-10,-8 1-1,0 0 0,0 0-9,8-2 4,-8 2-9,0 0 6,0 0-7,12-2 4,-12 2 2,11-1-8,-5 1 4,-6 0 1,13-2-6,-5 1-6,0 0-3,2-1-5,0-1-6,0 2 0,1-1-4,-3 2-1,1-2-6,-9 2-3,14 0 0,-6-1-4,-8 1-3,13 1-34,-7-1-38,-6 0-40,14 2-33,-9-2-10,-5 0-134,0 0-302,8 2 134</inkml:trace>
  <inkml:trace contextRef="#ctx0" brushRef="#br0" timeOffset="213415.0391">28592 9201 69,'0'0'124,"0"0"-9,0 0 7,0 0-14,0 0-6,4-6-8,-4 6 13,0 0 6,0 0-2,0 0 11,0 0-2,12 18-5,-11-12-11,3 2-4,-4-8-9,3 14-6,-1-5-11,-2 0-6,-2 0-7,2 1-3,-1-2-4,-1 3-12,-5-1-19,1 1-25,-1-2-29,0 0-28,-2-1-29,3-1-42,0-1-43,-1 0-111,2-1-307,-3-3 137</inkml:trace>
  <inkml:trace contextRef="#ctx0" brushRef="#br0" timeOffset="214024.4141">29037 8782 45,'0'0'126,"0"0"-3,0 0-2,0 0-15,-15 15-5,9-10-9,0 4 1,0-2 3,1 3-10,-3 1-3,0-2-1,-1 6-12,2-1-4,-2-1-8,0-2 1,-1 3-5,1 1-11,0-3 1,0-2-6,2 2 0,1-2-10,-2-1 2,2 0-9,-2-3 2,1-1-1,1-1-5,1 2-3,5-6-3,-7 6 6,7-6-8,-5 5 4,5-5-7,0 0 13,0 0-12,0 0-2,0 0-3,0 0 2,0 0 2,17 2-3,-17-2 2,12-2-13,-12 2 13,13 0-3,-13 0 0,15-2-5,-6-1 11,-9 3-6,15 0-1,-8 0-1,-7 0 3,15 0-2,-7 0 1,-8 0-8,14 0 2,-8 0-12,-6 0-14,10 0-15,-10 0-30,12 0-9,-12 0-12,11 0-17,-11 0-21,9-2-83,-9 2-234,8-2 104</inkml:trace>
  <inkml:trace contextRef="#ctx0" brushRef="#br0" timeOffset="214360.3515">29147 8915 2,'0'0'110,"-10"20"-15,4-15 16,3 1-11,-4 2 2,3 2-3,-3 1 2,2-1-1,-5 5-3,1-2 10,-2 1-14,3 2 0,0 1-9,-1-3-13,1 1-3,0-5 3,1 2-14,0-2 8,2 2-11,-6 0 3,6-1-12,0 0-5,-2-2 1,2 1-3,0-5-8,0 2 1,4-2-6,1-5 1,-6 8-9,6-8-3,-2 7-12,2-7-14,0 0-14,-4 5-19,4-5-38,0 0-1,0 0-30,0 0-24,0 0-120,0 0-279,0 0 124</inkml:trace>
  <inkml:trace contextRef="#ctx0" brushRef="#br0" timeOffset="215071.2891">29402 8863 49,'-7'9'142,"2"4"-19,-6 0-18,2 0 5,1 0-10,0-1-16,1-2-17,-3 3 1,3-4-2,-1 1-7,1-2-22,2 1 6,-1-4-4,1 0-2,0 0-11,0-1 3,5-4 13,-6 8-19,6-8 0,-7 2 5,7-2-13,0 0-2,-3 7 3,3-7 1,0 0-2,0 0-16,0 0 8,0 0 3,0 0-2,0 0-2,0 0 0,25-12 2,-20 10-7,-5 2-3,14-4 3,-9 1-2,3 0 2,-8 3-11,13-2 18,-6 0-7,-7 2 0,13-1 2,-13 1-2,11 3 2,-7-1 0,1 3-1,0-2 2,-5-3-3,9 11 0,-4-3 1,0-1 1,-2 1 4,0 3 5,-1 1 7,-1-2 1,1 2 5,-1 0-3,0-2 5,-2 0-7,2-1 4,-1 2 3,-1-1 6,0-3-17,-2-1 9,1 2 12,-1 1 11,-1-2 6,2-1-2,-5 1 2,1-1-1,1 0 6,-3-4-5,0 3 0,0-2-7,-1 1 4,-2 0-3,0-1-3,1-1-3,-1-2 0,0 0-9,-1 0 3,2 0-6,1-2-4,9 2 0,-13-3-2,5 2-5,8 1-1,-12-3-1,7 1-1,5 2-4,-7-7 2,7 7-3,-7-5-5,7 5 3,-4-6 3,4 6-7,0 0-1,-3-6 0,3 6 0,0 0 3,0 0-4,-1-8-2,1 8 0,0 0-1,0 0-2,0 0-1,0 0 3,0 0-7,0 0-13,15-2-20,-15 2-8,0 0-14,0 0-20,0 0-14,0 0-15,0 0-20,0 0-23,12 5-10,-12-5-13,0 0-107,0 0-307,0 0 136</inkml:trace>
  <inkml:trace contextRef="#ctx0" brushRef="#br0" timeOffset="215555.6641">29420 8896 59,'0'0'116,"0"0"-1,0 0-15,0 0 0,0 0-5,0 0-8,0 0-2,0 0-7,0 0 2,0 0 5,0 0 1,18-5 6,-18 5 9,13 2-4,-2-1 2,1 1 1,6 0-3,-2-2-9,2 0-4,3 1-4,1 1-15,-2-2-1,-2 2-1,2-2-11,-2 3-2,-1-6-9,-3 3 1,-3 0-4,0 0-7,0 0-2,-2 0-5,-9 0-6,12 0-15,-12 0-32,10 3-27,-10-3-26,0 0-31,10-3-30,-10 3-29,0 0-137,0 0-333,0 0 147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30T14:32:47.7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17487 7764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24:57.1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16283 8427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1">16835 8452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2">17304 8649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3">17756 8501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4">18390 8487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36:32.8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4876 5344 42,'0'0'87,"0"0"-4,0 0-14,0 0 4,0 0-7,0 0 3,0 0-18,0 0 0,0 0-5,0 0 6,0 0-5,0 0-6,0 0-3,0 0-3,0 0 8,0 0-4,0 0-5,0 0 2,0 0-1,0 0 1,0 0-6,0 0 0,0 0 5,0 0 1,0 0-7,0 0-7,0 0-16,0 0 14,0 0 4,0 0-4,0 0 4,0 0 4,0 0-6,0 0 2,0 0-3,0 0 7,12 1-2,-12-1 2,7-1 0,-7 1-4,10-3 0,-10 3 1,12 1-4,-12-1 0,10-2-2,-10 2-1,15-1-2,-10-2 0,3 1-3,-8 2-2,14-2 5,-8 2-7,-6 0 1,12 0 2,-12 0-5,14 0-2,-14 0 9,11-3-6,-4 6-4,-7-3-2,14 0-1,-8 0 3,-6 0 1,11 0-4,-11 0-1,12 0 6,-12 0-4,11-3 1,-6 2-5,-5 1 8,11-3-6,-6 1 2,-5 2-1,10-3 5,-10 3-4,13-4-2,-13 4-8,8-1 5,-8 1-13,8-5-7,-8 5 0,5-3 0,-5 3-6,0 0-12,8-2-18,-8 2-22,0 0 1,0 0-17,0 0-18,0 0-100,0 0-233,0 0 104</inkml:trace>
  <inkml:trace contextRef="#ctx0" brushRef="#br0" timeOffset="898.4374">4922 5521 45,'0'0'66,"0"0"-4,0 0 1,-11 0-3,11 0-2,0 0-4,0 0 2,0 0 4,0 0-7,-6 2-11,6-2 0,0 0 0,0 0-4,0 0 5,-9 2-5,9-2-1,0 0-4,0 0-1,0 0 1,0 0-13,0 0 6,-10 3 6,10-3 2,0 0-3,0 0-11,0 0 11,0 0-7,0 0-6,0 0 10,0 0-4,0 0-5,0 0 7,0 0 1,0 0-6,0 0 4,0 0 6,0 0-7,0 0-4,0 0-1,0 0-1,0 0 4,0 0-1,0 0 1,0 0 0,0 0-4,0 0 7,0 0-2,0 0-2,23 1-6,-23-1 1,11 0-2,-11 0 1,11-1-3,-2-2 4,-9 3-2,15-2 2,-5 1 2,0-3-2,1 4-4,0-2 3,-1-1 2,-3 1-5,4-1 7,-1-1-4,-2 1-1,1 1-3,-1-1-2,-8 3 3,11-4-4,-6 2 5,-5 2-1,12-4-2,-12 4 0,9-4 7,-9 4 7,6-3-3,-6 3-2,0 0-1,8-1-3,-8 1 3,0 0-3,0 0-1,0 0-2,9-1-2,-9 1-3,0 0 3,0 0-4,0 0-2,0 0 3,0 0-3,0 0 3,0 0-4,0 0 3,0 0-7,0 0-3,0 0-5,0 0-11,0 0-8,7-3-19,-7 3-14,0 0-23,0 0-18,0 0-27,0 0-162,0 0-315,0 0 141</inkml:trace>
  <inkml:trace contextRef="#ctx0" brushRef="#br0" timeOffset="2812.5">5617 4763 97,'-12'-5'98,"12"5"-8,0 0 2,0 0-16,0 0 0,0 0 3,0 0-9,-6-4-6,6 4-1,0 0-10,0 0 6,-2-8-8,2 8 5,0 0-11,0 0 0,-3-9-7,3 9-2,0 0-8,0-9 0,0 9 0,0 0 0,0 0-5,4-11 2,-4 11-5,5-7-2,-5 7-2,5-7-3,-5 7-2,5-7 0,-5 7 2,5-5-3,-5 5-3,5-6 0,-5 6-8,0 0 2,9-3 4,-9 3-2,0 0 4,12 6 1,-12-6-4,6 6 0,-2-1 3,0 1-5,1 4 6,-3-2 3,1 3-1,-2 0-4,0-2 2,-1 3 3,2-3-2,-2 1 2,0 1-3,-3 0 6,1 0-4,-1-2 0,-1 2 3,1 0-1,-1-3-3,0 1 2,0-2-8,0 2 7,0-1-3,0-2 1,-1-2-2,5-4 1,-6 11-2,3-6-2,3-5 1,-5 5-1,5-5 3,-4 4-6,4-4 6,0 0 0,0 0-6,0 0-9,0 0 8,0 0-7,0 0 3,0 0-6,0 0-4,0 0 1,0 0 0,12-21-4,-8 17 2,2-1-5,0 0 5,2-1-1,-3 1-1,3 1 2,0 1-6,-2 1 2,0-2-6,2 3 7,2-1-3,-10 2 17,14 2-10,-6-1-5,2 3-2,-1-1 5,-1 3 3,-4-1 4,5 1-2,-2 0 2,-1 4-1,0 0 2,-2-1 4,-1 0 5,1-1-1,-1 0 8,-3 1 1,5 0 5,-5-1 8,0 1 1,-3-3 0,0 3 3,-1 1 7,-2 0 0,-1-2-4,2-2 9,0 1-3,-3 1 8,-1-2-5,2 0-6,-4 0 2,0 0-8,2-1-5,-1-1 0,1-2-6,2-1 3,7-1-3,-15 4 4,6-3-1,9-1 1,-13 0-7,5 0-1,8 0 3,-12-1-4,12 1 2,-10-1-2,10 1 1,-7-5-2,7 5 1,-6-4-3,6 4 0,0 0 2,-8-4 7,8 4-5,0 0-6,0 0 1,-5-4 0,5 4 0,0 0-9,0 0 6,0 0-3,0 0 5,0 0-6,0 0-12,0 0 9,0 0 0,0 0-6,0 0-18,0 0-8,0 0 0,0 0-23,0 0-18,0 0-26,0 0-14,0 0-16,19 11-99,-19-11-253,0 0 111</inkml:trace>
  <inkml:trace contextRef="#ctx0" brushRef="#br0" timeOffset="3515.625">5939 4959 76,'0'0'92,"0"0"-13,0 0-8,-2-13-7,2 13 4,0 0-10,0 0 8,0 0-6,0 0 1,0 0-5,0 0 3,0 0 0,6-13 1,-6 13-4,0 0-2,0 0-5,0 0-2,0 0 0,0 0 3,0 0-7,0 0 3,0 0-3,0 0-2,0 0 1,0 0-8,0 0 2,0 0-5,0 0 1,0 0-2,0 0-5,0 0 4,0 0-6,0 0-6,0 0-1,0 0 4,0 0-3,0 0 5,0 0-4,0 0 2,0 0-4,0 0 0,0 0 2,0 0-2,0 0-7,0 0 5,0 0-2,0 0-5,7-3 0,-7 3 1,0 0-1,0-9-5,0 9 0,0 0 1,0 0-2,0 0 0,2-8-1,-2 8 5,0 0-7,0 0 1,0 0 0,0 0 6,0 0 2,0 0 0,0 0-4,0 0 2,0 0-6,0 0 6,0 0-3,0 0 1,0 0 1,6 20-10,-6-20-7,0 0-14,4 5-14,-4-5-20,0 0-18,5 4-29,-5-4-24,0 0-123,0 0-277,5 3 122</inkml:trace>
  <inkml:trace contextRef="#ctx0" brushRef="#br0" timeOffset="4453.125">6349 4810 41,'0'0'98,"1"-8"-6,-1 8-4,0 0-8,0 0-2,-1-10-12,1 10 2,0 0 1,-2-8-11,2 8-1,-2-9 3,2 9 8,-2-8-14,2 8-6,-4-8 3,4 8-5,-4-8-8,4 8 0,-5-6 10,5 6-2,-6-5-7,6 5-4,-6-6 0,6 6 5,-6-5-3,6 5-4,-5-5-4,5 5-2,-7-3-1,7 3-6,0 0-8,-11-4-6,11 4 10,0 0 3,-9 0-5,9 0 0,0 0 0,-10 6-7,5-2-1,5-4 3,-8 7-1,3-3-1,1 3 5,-1-1 2,1 2 0,-1 1 2,1 1 8,2 1 3,-2 0 0,3 0 4,-2 5 0,2-4 1,-1 2-1,0 3 2,1-5-5,-2 1-1,3 3-3,0-5-1,0 6 0,1-2 0,1-2-4,-1-3 2,0 2-3,3-1 3,0 1 1,1 3-2,-1-5-6,2 2 2,-1-3-2,0-1 1,0 1-1,2 0 0,2-1-7,-3-1 2,-1-2 3,2 0-3,0-3-2,0 3-1,0-3 0,1-1 2,1 1-2,1 0 2,-10-2-1,16-2-2,-9 2-1,1-4-1,0 1-2,-2-1-1,0 0-4,3-1 2,-2 0-4,-2-1 0,-1 1-3,0-1 4,-1 0-3,1 0 1,-4 6 1,5-13 2,-2 4-4,-3 1 3,0 8 2,-2-14 1,2 8 6,0 6 1,-6-12 5,2 5 10,-1 0 1,1 4-6,-2-3 3,0 2 1,6 4-5,-16-2-3,7 1 2,-1 1-3,-1 0-1,0 3-5,2 1-6,-1 0-10,0 1-18,1-1-22,-1 3-22,0-2-23,2 1-35,0 1-32,1-2-27,-1 2-116,0 1-330,1-2 146</inkml:trace>
  <inkml:trace contextRef="#ctx0" brushRef="#br0" timeOffset="5468.75">5538 5387 2,'0'0'82,"-13"-2"0,13 2-7,0 0 10,0 0 4,0 0-8,-10 3 0,10-3 16,0 0-21,0 0 9,0 0-5,0 0-2,0 0-1,0 0 1,-13-1-11,13 1 2,0 0-5,0 0-5,0 0-7,0 0-4,0 0-6,0 0-5,0 0 2,0 0-7,0 0-9,0 0 3,0 0-4,0 0-3,0 0-7,0 0 0,0 0 1,0 0 0,0 0-5,0 0 9,0 0 2,44 2-5,-33-1 4,4-2 0,-2 1-3,5 0-1,1-1 0,4-3 1,-1 2-2,6 0-1,-8 1 0,11-5-4,-2 4 8,-7-2-7,9 0 4,-2-4-2,0 3-1,2 1 2,-9 0-3,7-1-1,-1 0-7,-7 2 8,7-3-3,-9 3 1,2 0-4,5 1 0,-5-1-2,0-2 2,-2 2-1,1-1 1,-1 0-3,-1 1 3,0-1-2,-1 1 2,0 1 1,-3 1-7,3-4 10,-4 1-6,1 4 0,-1-3 1,4 0-1,-4 1 1,0 0-1,0-2-13,1 3 4,-3-2-3,5-1-1,-4 2 4,0-2-4,2 1 1,-4 2-3,3-2-3,-3-1 2,2 3-7,-12 1 2,18-4 1,-11 3 5,-7 1 0,18-1-6,-18 1 0,12-3 7,-12 3-3,10-3 1,-10 3 6,0 0-2,13-2 2,-13 2-1,0 0 6,0 0-4,0 0 4,13-2-4,-13 2 4,0 0-3,0 0-1,0 0 4,0 0-1,11-1-1,-11 1 6,0 0-6,0 0 4,0 0 2,0 0 3,11-1-4,-11 1-4,0 0 3,0 0 3,0 0 3,13 0-1,-13 0-8,0 0 4,0 0-12,0 0-4,0 0-16,13-3-11,-13 3-12,0 0-3,0 0-16,0 0-9,0 0-13,0 0-27,0 0-66,0 0-207,0 0 92</inkml:trace>
  <inkml:trace contextRef="#ctx0" brushRef="#br0" timeOffset="6632.8125">5633 5490 46,'0'0'106,"0"0"-3,0 0 3,-3-11-2,3 11-5,0 0-2,0 0-12,0 0-4,0 0-14,0 0 0,0 0-2,0 0 12,-7 22-9,7-14 1,0 3 0,0-1-7,-2 2 0,2 5-3,-2-2-5,2 2-2,-1-1-3,1 1 0,0-1 1,-1-1-9,0-3-7,-1 1-3,1-1 0,0 0-3,1 3-3,-3-6 0,3 1-4,-1-3 0,1-7-3,-1 11-3,1-11-2,-2 9 0,2-9-2,-1 7 1,1-7 0,0 0-7,0 0 2,0 10-4,0-10 0,0 0 0,0 0 1,0 0-3,0 0 0,0 0 0,10-3 1,-10 3-2,0 0 2,14-2 0,-14 2-7,0 0 3,12-5-1,-12 5-1,9-2 1,-9 2 1,10-3-2,-10 3 1,11 3-20,-11-3-15,9-3 5,-9 3-20,0 0 1,0 0-22,17 3-10,-17-3-12,8-3-15,-8 3-9,0 0-15,0 0-80,9 3-232,-9-3 103</inkml:trace>
  <inkml:trace contextRef="#ctx0" brushRef="#br0" timeOffset="7000">5755 5585 69,'0'0'98,"0"0"5,0 0 7,0 0 9,0 0 1,0 0-2,4 21 9,-4-11 2,1 1-3,-2-1-4,1 6-9,1-3-1,-1 4 1,2 0-10,0 1 1,-1-1-6,0-2-2,2 2-8,-3-2-6,-1 2-5,1-5-7,1 5-7,-1-5 1,1-1-8,-1 1-7,0-3-2,2 4-6,-2-4-1,0 0-7,1-2-2,-1-7-4,1 13-2,-1-13-8,0 9-9,0-9-10,0 0-7,0 10-11,0-10-15,0 0-14,0 0-10,0 0-12,0 0-16,0 0-25,0 0-50,0 0-29,0 0-143,0 0-362,0 0 161</inkml:trace>
  <inkml:trace contextRef="#ctx0" brushRef="#br0" timeOffset="7531.25">6068 5706 11,'0'0'146,"0"0"-7,0 0-8,9 1-2,-9-1-4,0 0-1,0 0-5,0 0-9,0 0-4,0 0-8,0 0-5,0 0-7,0 0-8,0 0-10,0 0-2,0 0-2,0 0 0,-5 15-2,5-15-9,0 9-2,0-9-3,0 8-6,0-8-5,0 9-3,0-9-1,0 0-3,1 8-4,-1-8-1,0 0-5,3 7 0,-3-7 0,0 0-3,5 3-1,-5-3 1,0 0 0,0 0-2,0 0-4,0 0 2,0 0-2,0 0-5,10-13 0,-10 13 0,0 0-4,1-9 2,-1 9-4,1-6-2,-1 6-1,0 0-3,0 0-2,0 0 2,0 0 0,-3-14 1,3 14-3,0 0-1,0 0-1,-7-3-1,7 3-8,0 0-9,0 0-12,0 0-22,0 0-21,0 0-25,0 0-23,0 0-32,-7-3-120,7 3-304,0 0 135</inkml:trace>
  <inkml:trace contextRef="#ctx0" brushRef="#br0" timeOffset="8281.25">6422 5501 61,'0'0'99,"0"0"10,0 0 10,-5 27-3,5-20 0,-1 3-4,-1 1-4,1 0-4,0-1 0,1 2-9,-3-2-8,2 3 0,0-2-1,-1 0-9,1-1-6,0-1-6,-2-1-9,3-2-4,0-6-3,-1 12-5,1-12-5,-3 10-4,3-10-5,-2 6 1,2-6-1,0 0-6,-2 9-2,2-9 0,0 0 1,-1 6-5,1-6-4,0 0-1,0 0-3,0 0-7,0 0-9,0 0-5,0 0-3,0 0 3,0 0-8,10-18-1,-10 18-13,8-9 1,-4 4 1,1-2-9,0 2 9,0 2 4,0-2 2,-5 5 0,11-8 2,-6 7 2,4-2 1,-9 3 4,11 3-5,-4-1 3,0 2 0,3 2 4,-1-1 0,-2 2 3,2 2 6,-4-1-5,3 2 9,-2 0-2,1 1 6,0 1-1,-3-2-1,3 4 12,-3-1-2,0-4 18,1 3 8,-1 0-3,-1 1 7,-3-4 2,5 1 1,-7-2 6,0 1 6,-1-2 7,2 1 0,-4-3 6,-1 0-4,-1 1-1,-2-3 1,0 2-5,0-3-6,0 1-7,-1 1-3,1-4-5,0 3-4,-1 0 1,-1-2-6,2-1 2,9 0-8,-17 0-2,9 0-2,8 0-2,-16-2-2,9 0 0,7 2-4,-10-3 2,10 3-5,-8-1-1,8 1-1,0 0-2,0 0-2,-7-3-7,7 3-2,0 0-4,0 0-8,0 0-13,0 0-17,0 0-22,0 0-20,0 0-32,0 0-15,0 0-29,14-11-25,-14 11-146,0 0-366,0 0 162</inkml:trace>
  <inkml:trace contextRef="#ctx0" brushRef="#br0" timeOffset="8703.125">6437 5530 14,'0'0'141,"0"0"16,0 0-13,0 0-2,0 0-3,0 0 5,0 0-1,0 0-5,26-1 6,-26 1 6,15-1-4,-5-2-8,2 0-11,0 1-15,-1-1-11,0 2-6,3 1-12,-3-3-7,-4 1-9,2 0-16,-9 2-11,14-3-22,-14 3-18,0 0-22,17-5-30,-17 5-16,8-1-49,-8 1-31,0 0-32,11-1-141,-11 1-347,0 0 153</inkml:trace>
  <inkml:trace contextRef="#ctx0" brushRef="#br0" timeOffset="9929.6875">6551 4578 29,'-5'9'60,"-1"3"0,-2 2-9,0 3 3,0 2 6,-2-1-10,-1 6 2,-1 1-2,-1 0 4,2 0-3,-3 1 0,2 1-9,2-2 3,-4 2 4,3-4-8,0-1 6,4-5 5,-1 1-7,0-1 5,1 0-9,-1-2 1,2 2-1,-3-5 1,2 1 3,1-1-5,1 0-1,1-3-7,-1 1-2,1 0-4,1-1 1,-2-3-6,3 1-6,-1-1-5,1-1-13,2-5-11,-4 10-20,4-10-18,-3 7-20,3-7-18,0 0-107,-4 7-213,4-7 95</inkml:trace>
  <inkml:trace contextRef="#ctx0" brushRef="#br0" timeOffset="10867.1875">5884 5508 12,'0'0'58,"-8"12"2,-1-4-2,4 2 3,1 2 2,-5 4 1,1 1-2,-5 3 6,2-1 2,-1 4 1,-2 2 7,1-3-14,1 2 2,-1 1-1,2-3-8,0-1 7,3-4-2,0-1-3,-2 1-6,2 0 5,0-1-6,-2-4-6,4 4-1,1-5 5,0-1-12,-1-1-5,0 0-2,4 2 0,-5-3-3,3 0-2,1 1-4,0-4-7,-1 0 5,4-5-7,-5 8 0,5-8 0,-2 5-5,2-5-5,-4 7-3,4-7-1,0 0-3,0 0-4,0 0-5,-7 9-10,7-9-8,0 0-5,0 0-23,0 0-9,0 0-21,0 0-27,0 0-103,0 0-237,0 0 105</inkml:trace>
  <inkml:trace contextRef="#ctx0" brushRef="#br0" timeOffset="13078.125">6807 4306 32,'0'0'100,"0"0"-10,-6-3-7,6 3 7,0 0-10,0 0-4,-3-7-4,3 7-3,0 0-17,-4-5-2,4 5-3,0 0-1,0 0-5,-3-7-4,3 7-14,0 0 7,0 0-12,4-12-1,-4 12-1,6-9-4,-6 9 1,6-6 3,-3 4-3,-3 2-2,8-6 1,-8 6 4,9-4 2,-9 4 1,9-2-3,-9 2 2,8 0-6,-8 0 1,0 0 0,11 7-1,-8-2 0,0-2 1,0 5 4,0-2 10,-2 2-2,0-1-4,2 2-2,-3 1 3,0 0 1,-2-1-3,1 0 7,0 0-8,-2 2-4,2-4 4,-4 3-4,2-3-1,-2 3-2,1-3-6,-1 1 10,0-4-9,0 2-2,1-2-1,0 2 5,4-6-7,-6 6 3,1-3-7,5-3 8,0 0-2,-6 6-3,6-6-1,0 0-4,0 0-8,0 0 1,0 0-1,0 0-2,0 0 3,0 0 2,0 0 3,0 0-4,0 0-5,0 0 7,0 0-7,0 0-4,21-13 13,-21 13-5,9-3 1,-4 2-2,-5 1 0,0 0 13,16 1-12,-11 1 16,-5-2-18,7 5 6,1-2 0,-3 2 3,0-1 4,0 1-4,-1 2-4,1-2 8,2 3-1,-4-3-1,3 2 4,-2-1 3,-1 3 8,-1-2 1,0 0 3,0 0 3,-2-7-5,0 12 5,0-12 7,-2 15 1,0-10 2,-2 4 2,0-4 5,0 0 13,-1 1-7,-3-3 2,2 1 0,0 0-1,-2-2-7,-2 2-3,1-1-1,0 1-7,-1-3 2,2-1-3,-2 0-1,10 0-5,-14 0-3,14 0 2,-11-1-1,11 1-1,-10-2-4,10 2-1,0 0 1,-13-1-4,13 1 0,0 0-6,-7-4-3,7 4-3,-5-4-11,5 4-26,0 0-10,0 0-17,0 0-24,0 0-25,0 0-22,0 0-25,0 0-97,0 0-281,0 0 126</inkml:trace>
  <inkml:trace contextRef="#ctx0" brushRef="#br0" timeOffset="14804.6875">5670 6157 61,'0'0'93,"0"0"-5,0 0-10,0 0-4,-1-15 8,1 15-15,0 0 6,3-5 1,-3 5-7,0 0-7,1-8-4,-1 8-6,0 0-2,1-9-9,-1 9-5,3-7 3,-3 7-14,4-4 4,-4 4 2,5-6-3,-5 6-3,4-4-8,-4 4 12,0 0-15,9-5 3,-9 5-4,0 0 2,7-2-3,-7 2-1,0 0 3,0 0-11,19 7 0,-19-7 1,7 4-2,-7-4 8,9 8-10,-5-3 9,1 0 1,0-1 9,-5-4 0,6 9 0,-3-4-8,-3-5 2,5 8 10,-5-8 6,4 10-9,-3-6 1,2 2 1,-3-6-3,4 7 4,-4-7 2,1 9-1,-1-9-4,2 8 2,-2-8-3,0 9 0,0-9 5,0 10-2,0-10 3,-3 7-1,3-7 0,-4 8 3,4-8 5,-3 7 2,3-7 1,-5 5-4,5-5-3,-4 8 3,4-8-7,-6 5 4,2-1 2,-2 0-6,6-4 1,-8 8-4,4-6 5,4-2-5,-6 7 8,0-3 1,1 1-3,5-5 4,-9 8-4,4-1 0,1-4-2,-1 2 1,1 2-2,1-2 3,3-5 0,-7 12 0,2-5 1,1 1 6,0-1 2,1-2 4,-1 0-10,0 2-2,4-7-2,-5 9 0,4-4 1,-1 3 0,2-8 1,-5 12-4,4-7-2,1-5 2,-4 11-5,3-6 1,1-5-3,-3 7-1,3-7-2,0 0 2,-1 8 0,1-8-2,0 0 7,-3 6-9,3-6 3,0 0-5,0 0 1,0 0-3,0 0 0,0 0 2,0 0-4,0 0 0,0 0-4,0 0 1,0 0-3,0 0-5,0 0-2,0 0 0,0 0-7,0 0 2,0 0 0,15-14 0,-15 14-3,3-7 1,-3 7 1,7-4-1,-7 4-4,7-5 1,-7 5-2,7-3 1,-7 3-3,6-2 0,-6 2-2,8-4-1,-8 4 2,10 0-2,-10 0 7,10 0-4,-3-3 1,-7 3-1,11 0 1,-11 0 6,8 1 1,-8-1-2,9 2 2,-9-2-1,8 2 5,-8-2-6,10 4 8,-10-4 0,7 0 2,-7 0 2,6 3 0,-6-3-2,0 0 6,6 4 0,-6-4 1,0 0 4,0 0-2,9 0 5,-9 0-2,0 0-4,0 0 1,0 0-5,9-7 1,-9 7-7,2-6-8,-2 6-10,3-8-19,-3 8-10,2-8-15,-2 8-14,2-9-27,-2 9-20,2-10-17,-2 10-141,0-9-315,0 9 140</inkml:trace>
  <inkml:trace contextRef="#ctx0" brushRef="#br0" timeOffset="15679.6875">7029 5199 101,'7'0'125,"-7"0"-2,15 0-14,-5 0 2,0-3-5,0 3-10,2-2-7,-1 2-9,0-2-11,1 1-4,0-1-8,-1 0-1,-1 1-6,1 1-9,-4-2-7,-7 2-4,14 2-15,-14-2-20,11 0-23,-11 0-13,8-2-24,-8 2-21,8 0-103,-8 0-205,0 0 91</inkml:trace>
  <inkml:trace contextRef="#ctx0" brushRef="#br0" timeOffset="16007.8125">7065 5302 59,'3'13'126,"-3"-13"-7,0 0-5,0 0-6,0 0-1,0 0-4,0 0-3,7 1-5,-7-1-5,0 0-2,10-1-12,-10 1-5,10 1-4,-10-1-8,12-1-2,-12 1-8,12-2-6,-5 1-6,-1-3-4,-6 4-5,15-2-12,-8 1-9,-7 1-4,13-2-17,-13 2-8,15-1-11,-15 1-8,10-2-15,-10 2-12,0 0-10,15-1-18,-15 1-17,0 0-76,7 1-205,-7-1 90</inkml:trace>
  <inkml:trace contextRef="#ctx0" brushRef="#br0" timeOffset="18406.25">7991 4662 100,'0'0'82,"0"0"4,-5-10-3,2 4-9,0 2-2,3 4 8,-6-7-1,6 7 5,-7-10-5,4 7-11,-2-2-4,5 5-10,-9-8-8,4 5 2,5 3-1,-11-6-4,4 5-5,7 1-4,-11 0-6,11 0-1,-16 0-5,10 4-1,-2-2-1,0 2 6,0 3-7,-1-3 6,0 1-6,1 3 10,0 1 5,2 1-7,-2 0 8,2 2 1,0 0-4,2-2 7,-1 1-3,1 2 2,1-3-7,2 2 1,1-3-2,0 1-4,0-3-2,1 3-1,0-3-2,3 1-2,0 0-7,-1-3 6,2 0 0,0 1-3,1-2-3,2-1 2,-3-1-5,-5-2-4,15 1-3,-15-1-15,16-3-1,-7 0-9,-2 0-6,2-3 4,0 3-11,0-4 0,-2 0-16,0 0 5,0-1-2,-1 0-3,0 2 4,1-2-3,-3-1-4,2 0 2,-3 1 11,2 0 1,1 1 3,-5 1 2,2 0 3,0-1-1,-3 7 11,1-9-4,-1 9 6,2-7 4,-2 7-5,0 0-1,2-7-5,-2 7 10,0 0 8,0 0-2,0 0-3,0 0 1,0 0 7,0 0 5,0 0-3,0 0 1,0 0-4,1 31 19,-1-22 6,0 1 10,0 1-2,0 2 13,1-4-4,1 1-6,-1 2 3,1-2 14,-2 1-17,3 0 4,0 3 3,0-2-3,-2-1 1,1 0 2,0 0 5,-3-2 4,2 2-6,-1-3 3,0-8 3,-1 12-4,0-6 5,-2 0-3,3-6 0,-6 11 6,2-7-7,-1 0 0,-3 1-3,-3-1-1,2 0-3,1-3-1,0 2 6,0-2 0,-4 1-7,12-2 0,-18 0-6,11 0-4,7 0-2,-15-1-2,7 1-3,8 0 1,-15-1-3,9 0-2,6 1-1,-11-2-3,11 2-7,0 0-9,-9-2-7,9 2-13,0 0-21,0 0-17,0 0-19,-9-1-23,9 1-21,0 0-22,0 0-23,0 0-92,0 0-289,0 0 129</inkml:trace>
  <inkml:trace contextRef="#ctx0" brushRef="#br0" timeOffset="19023.4375">7681 5165 94,'0'0'109,"0"0"-2,0 0-4,0 0-7,0 0-2,-8-3-5,8 3-5,0 0-8,0 0-5,0 0-6,0 0-5,0 0-5,0 0-15,0 0-2,0 0 7,0 0-4,0 0 6,0 0 1,0 0-9,29 5 1,-18-5 1,0 0 6,3 3 0,5-6 3,0 3 0,11-1-4,-2 0-8,-1-2 6,2 3 3,0-1-7,1-2-3,-3 1-4,2-1 2,-8-1-6,2 1-5,-4 1-2,0 1-2,1-1-3,-4 0 5,-4 1-9,-1 1 0,0-2-1,-2 2 2,-1-1-3,-8 1-3,11-1 4,-11 1-4,9 0-2,-9 0 2,0 0 0,9-2-1,-9 2 1,0 0-1,0 0 0,0 0-2,0 0 1,0 0-9,0 0-2,0 0-10,0 0-15,0 0-23,0 0-35,0 0-28,0 0-31,0 0-35,0 0-92,0 0-298,0 0 132</inkml:trace>
  <inkml:trace contextRef="#ctx0" brushRef="#br0" timeOffset="19679.6875">7761 5339 9,'0'0'128,"0"0"7,0 0-2,0 0-1,0 0 0,3 22-1,-6-12-2,2 1 0,-1 0-5,-1 5-10,3-1-5,-2-1-7,1 1-2,-1 2-13,0-5-3,0 5-9,0-3-8,-3 1-7,3-3-6,-1 0-5,1 0-7,0 0-4,1 0-3,0-4-3,-5 1-7,4 1-5,2-10-10,-2 10-10,2-10-17,1 9-16,-1-9-18,0 0-25,0 0-16,-1 12-27,1-12-17,0 0-24,0 0-108,0 0-288,0 0 128</inkml:trace>
  <inkml:trace contextRef="#ctx0" brushRef="#br0" timeOffset="20093.75">7857 5525 65,'-1'14'155,"-2"-2"-1,0 4-5,3 1-8,-1-6-11,1 2-15,1-1 2,2 0-18,0-2-9,0 1-4,1-1-8,1-1-2,2-1-10,0 0-5,-1-4 2,3 0-8,-2 1-7,3-2-3,1-1-8,-1-4-1,1 2-3,0-2-1,1-1-5,-1-1-2,-1-2-1,1-1-3,-1-2 0,0-1-4,-3 1 0,3-5-1,-2-1-3,-2 2 2,-2 0-3,0 2 10,-2 0 7,1-4-1,-3 4 6,-1 0 0,-1-1 5,-2 1 9,0 0-3,0 1 1,-1 0 7,-2 1 0,1-1-8,-3 3 3,1 0-6,-1-1-4,-2 4-5,2-1-5,-1 3-3,-2-1-2,3 1-5,-1 1-11,-1 2-6,0-1-10,1 4-14,-3-1-11,3 0-21,-2 3-26,2 2-22,0-1-28,1 0-26,-2 1-38,-1 6-154,2-2-377,-1 3 167</inkml:trace>
  <inkml:trace contextRef="#ctx0" brushRef="#br0" timeOffset="21390.625">8514 5162 45,'0'0'97,"0"0"3,0 0-2,0 0 11,0 0-9,19 0 1,-19 0-5,10 0 6,-10 0-4,15-1-1,-3 0-3,2 1-4,-1-2-5,5 0-9,1 0-7,0 0-4,1 0-8,-2 0-6,1 0-8,-1 0-9,-2-1-9,-3 3-14,-2-2-11,-1 1-18,-2 1-7,-1-2-17,-7 2-14,13-2-16,-13 2-15,7 0-8,-7 0-11,0 0-13,0 0-69,0 0-203,0 0 91</inkml:trace>
  <inkml:trace contextRef="#ctx0" brushRef="#br0" timeOffset="21859.375">8511 5323 23,'0'0'81,"0"0"-15,0 0 14,0 0-7,0 0 16,0 0 7,0 0-9,0 0-5,0 0 1,0 0-3,-11-1-3,11 1-9,0 0-6,0 0 3,0 0 6,0 0-3,0 0-8,0 0 4,0 0 5,33-6-4,-23 5-5,3 2 6,1-2-2,5-2 3,-1 3-4,2 1 0,0-1-10,-1-1-3,1 0-3,1 0-4,-2-2-5,-1 2-4,-5 0-2,1 0 0,-2 1-7,1-2-2,-1-1-3,-5 0-1,1 2-2,-8 1 2,13-1-4,-8 0 1,-5 1-1,9-2-1,-9 2-4,0 0-4,7-2-19,-7 2-22,0 0-26,0 0-26,0 0-32,0 0-37,4-4-170,-4 4-351,0 0 156</inkml:trace>
  <inkml:trace contextRef="#ctx0" brushRef="#br0" timeOffset="23914.0625">9293 5042 70,'0'0'118,"0"0"-17,0 0 1,0 0-15,0 0-3,0 0-2,0 0 5,0 0-10,0 0 7,0 0 1,-6 21-1,4-12-5,0 1 8,-1 0-2,1 2-3,2 0-4,-5 3-1,2 0-5,1-3-5,0 7 1,0-4-6,2 4-3,0-2-2,0-3-4,1-2-2,-1 5-3,3-5-2,-2 0-6,2-1-2,1 0-1,-2 1-3,2-2-1,-1-3-1,1 3-2,-1 0-5,2-3 2,-1 0 2,1 0-6,3-2 1,-3-1-3,1-1-3,-1-1 2,4-1-1,-9-1-1,13 0 0,-5-2-3,3-3-1,-2 0-1,0-1-4,1 1 2,-1-2-1,0 1-1,1-5 0,-1 2 0,0-1-4,-1 1 1,3-5-4,-2 1-2,0 1 1,0-2-1,-2 2-6,-1 2 1,-1 0-1,-1-3-4,2 2-4,-1-3 1,-2 2 5,1-1-3,-2-1-2,1 1-14,-2 0-1,-1-3 5,0 2-4,0 1 7,-1-4-4,-3 4 4,0 1 2,2 2-1,-3-2 1,0 2 3,-1 0 3,0 1 0,0 0 0,-2 1 1,-1 0 0,1 3 1,2 0 2,-1 1 0,0 1 0,-2 2 0,9 1 4,-18 0-6,8 2-1,0 2 2,1 1-5,-1-1-3,2 3-3,0 2-2,-1 0-1,3 1 3,-3 3-11,2-4-18,0 4-10,2-2-27,1-1-14,0 2-17,0 0-9,2-1-26,-1 0-88,-1 2-259,2-2 115</inkml:trace>
  <inkml:trace contextRef="#ctx0" brushRef="#br0" timeOffset="24320.3124">9691 5295 86,'0'0'164,"0"0"5,0 10-8,0-10-9,1 8-5,-1-8-2,1 11-9,-1-3-7,2 1-5,-1 1-9,-1 0-8,0 2-5,1-1-14,-2 2-8,-2 4-9,2-3-9,-2-3-8,-1 0-13,1 5-12,-1-3-32,-1 0-10,-3 4-24,2-4-40,-2 2-1,1-6-18,2 1-33,-2 0-18,-1-2-117,0 1-286,2-4 127</inkml:trace>
  <inkml:trace contextRef="#ctx0" brushRef="#br0" timeOffset="25210.9375">10139 5011 32,'-2'-8'132,"2"8"-6,-4-9-18,2 3-16,2 6 8,-4-10-3,4 10 4,-6-7-5,2 2-4,-2 1-10,6 4-3,-10-5 2,5 3-9,5 2-2,-14-1-6,14 1-5,-15 1-2,5 1 2,0 1-9,0 1 4,0 1-2,1 2-1,1 2 4,-1 0-1,1 2 0,-1 4 2,2-3-2,-1 1 0,4-3-2,1 6 3,-4-3-5,6-1-5,-1-1-4,2-1 1,0 0-5,0 1-2,0-5-5,3 3-3,-2-2 2,2-1-4,2-2-2,-5-4-1,10 9-4,-3-6-1,-1-1 10,4-2-12,2 2-3,-12-2 0,14-2-5,-3 0-11,-2-1-2,2-2-10,-1 1-4,0-1-6,-1 0-1,-1-1-9,0 0-11,-2 1-4,1-2-1,0-3-17,0 3-2,-2-2-4,1 1 7,-3-1-3,3 1-12,-3 1 16,0-1-7,1-1 10,-3 1 10,-1 8 1,4-12 14,-3 5-12,-1 7 16,1-6 8,-1 6-2,0 0-2,0 0 1,3-6 14,-3 6 6,0 0 9,0 0 14,0 0 7,-7 23 16,6-14 4,0 3 3,0 0 10,-2 0 8,2 0 6,-2 5-4,3 0 7,0 0 6,3-3-2,1 5-1,-3-6 2,0-1-1,2-2-7,-3 2-1,1-2 2,-2 1 1,-1-4 0,2-7-3,-1 17-4,1-17-5,-2 17-3,-2-12-2,0 5-3,4-10 1,-10 10-9,2-2-3,-2-4-2,4-2-5,-3 4-2,9-6-7,-16 5-4,7-1 5,9-4-6,-16 4-7,7-3-7,9-1 2,-13 2-2,13-2 0,-15 0-3,15 0 5,-12 2-10,12-2 2,0 0-3,0 0-1,-15-4-3,15 4-2,0 0-8,0 0-7,-10-5-12,10 5-18,0 0-21,0 0-22,0 0-29,0 0-45,0 0-14,0 0-24,0 0-161,0 0-404,0 0 180</inkml:trace>
  <inkml:trace contextRef="#ctx0" brushRef="#br0" timeOffset="26876.9532">5702 8834 88,'0'0'146,"0"0"-5,0 0-18,0 0-14,0 0-4,0 0-10,0 0-8,0 0-13,0 0 12,0 0-7,0 0-2,0 0 6,0 0-3,0 0-7,22 12 7,-13-11 0,0 0-8,5 2 2,4-3-5,0 0-11,-1 0-1,3-3-3,0-1-5,0 2-7,1-4-3,1 1-5,-3 2-1,3-3-5,-2 1-9,-3 2-6,1 0-13,-5 0-17,-2 2-17,-2 0-22,-2-3-12,-7 4-31,13 0-4,-13 0-20,9 2-30,-9-2-113,0 0-288,0 7 127</inkml:trace>
  <inkml:trace contextRef="#ctx0" brushRef="#br0" timeOffset="27306.6407">5729 9045 36,'0'0'125,"0"0"-13,0 0-4,0 0-3,0 0-11,0 0 9,0 0-18,0 0 2,0 0-7,0 0-1,0 0-1,0 0 0,0 0 2,0 0-1,0 0 5,0 0-1,0 0-3,0 0 2,0 0-9,0 0 0,0 0 12,32-5-5,-24 4-7,4-2-2,1 3-3,0-2-4,4-1-5,0 3-3,2 0-6,-2-4-5,-4 3-5,3-1-1,0 0-7,-4-1-2,7 1 2,-6 0-6,-2 0-4,1 1-5,-2-1-14,0-1-12,-3 3-15,-7 0-12,12-2-26,-12 2-14,11-2-26,-11 2-18,6-3-29,-6 3-18,8-2-27,-8 2-100,0 0-317,0 0 142</inkml:trace>
  <inkml:trace contextRef="#ctx0" brushRef="#br0" timeOffset="28369.1407">6403 8490 50,'15'-20'138,"-11"15"-3,0 0-2,-1-2-12,4-2-3,1 1-1,-3-1-9,2 0-9,2-2-13,0-1-1,0 2-4,0-1-15,1-2 5,-2 2-12,4-3-9,-3 1-8,0 0-1,-3 4-6,0-3-3,-1 3 4,0 1-7,1-2 0,-4 0-1,2 4-11,0-1-1,-3-1-6,-1 8 5,1-13-6,-1 8 4,0 5-2,0 0 5,-2-16-6,2 16-3,-3-7 1,3 7-4,0 0 0,-6-8-2,6 8 3,0 0-1,-4-5-4,4 5 0,0 0 1,0 0 0,0 0-3,0 0 2,0 0-3,0 0 3,0 0 8,-14 14 2,13-9 6,-1 3 4,1 1-1,0 2 0,-1 0 13,4 5 1,-4 2 1,4-1 1,-2 3 10,-2 3-4,4-3-1,0 6 5,1-6 1,-1-2 0,1 1-3,0 0-3,-1 0 0,3-4-1,-2 1-3,1 0 0,-3-4 2,3-1-5,0-1 0,-2 0 2,1 0-1,-2 0-6,2-4 3,-3 1-4,1 1-1,-1-8-7,1 10 7,-1-10-9,3 9 2,-3-9-4,0 8-1,0-8-3,1 8 0,-1-8-2,0 0-1,1 8 0,-1-8 2,0 0-4,3 6 0,-3-6-13,0 0-11,0 0-14,0 0-16,0 0-17,0 0-19,0 0-14,0 0-29,0 0-35,0 0-32,0 0-188,0 0-414,0 0 184</inkml:trace>
  <inkml:trace contextRef="#ctx0" brushRef="#br0" timeOffset="29650.3907">6753 8340 41,'5'-29'104,"-5"29"-7,0 0-7,1-10 0,-1 10-6,1-8-6,-1 8 2,3-8-7,-3 8-4,3-8-9,-3 8-4,2-8-4,2 3-7,-4 5-3,5-10-4,-1 6-1,1-1-2,0 0-7,-1 0-4,0 1-5,1-1 8,-5 5-11,9-9 3,-3 5-3,1-1 4,-2 1-6,1-1-2,1 2 1,0 1-4,-7 2-6,13-5 5,-7 3-1,-6 2 1,13-1-5,-13 1 9,12 3-11,-7-2 3,-5-1 6,11 6 2,-6-3-1,1 4-3,-1-2 1,-1-1 0,-1 2 2,4 1 4,-4-2-6,0 2 8,1-1-1,-3 1 4,2 1 1,-1 0 5,-2-8 0,0 12-2,0-4 1,0-8 1,-2 10-4,-1-3 4,3-7-5,-4 12 7,0-7-3,2 1-7,2-6 5,-9 12-5,5-6-1,2-1 5,-3 1-8,-1 2 5,2-3 3,-1 3-7,-1-1 1,0 2 6,1-3-4,-1 3 1,3-1 5,-4 0-3,2 2 5,1-2-1,-1 1 2,0 0 0,2-3-1,0 3-4,0-3 3,-2 3 6,1 0 3,2 1-1,0-2-1,0 1-5,1-2 0,-1 3-4,2-10 1,-1 15-5,1-10 1,0-5-3,0 11 3,0-11-8,-1 10 4,1-10-5,0 8 0,0-8-2,1 7 1,-1-7-2,0 0 0,0 0 3,0 10-4,0-10-3,0 0 2,0 0-4,0 0 1,0 0-3,0 0 0,1 7-6,-1-7-1,0 0-1,0 0 1,0 0-4,0 0-1,0 0-1,0 0-2,0 0 0,14-15-4,-14 15-7,12-7 2,-8 4-13,1-1 4,-5 4-4,10-7 3,-2 3-2,-2 0 10,-1 2 3,-5 2-1,12-2 2,-5 1 1,-7 1 7,13 0 0,-5 1-1,1 1 2,1-2 4,-2 2-1,2 0 0,-3 2 3,0-3 4,4 3-1,-1 0-3,0-2 5,-1 2-3,-2-1 2,-2 0 1,2-3 2,-7 0-3,7 5-1,-1-4 0,-6-1 5,0 0 1,8 3-3,-8-3 4,0 0-1,0 0 5,9 0-2,-9 0-1,0 0-2,0 0 0,7-7-3,-7 7-7,4-8-11,-4 8-8,3-6-7,-3 6-18,4-11-15,-4 11-28,1-6-1,-1 6-9,4-9-14,-4 9-24,0-8-94,0 8-256,0 0 114</inkml:trace>
  <inkml:trace contextRef="#ctx0" brushRef="#br0" timeOffset="30861.3282">6318 8944 3,'0'0'85,"0"0"10,-9 0-6,9 0-10,0 0 3,0 0-10,0 0 11,0 0-11,0 0 6,-6-4-8,6 4-10,0 0 0,0 0-6,0 0 0,0 0-6,0 0 6,0 0-7,0 0-9,0 0 0,0 0 1,0 0-2,24-7 3,-17 6-6,-7 1 8,18 0-13,-6-2 6,1 2-2,1-1 0,0-1 4,5-1-6,-1 1 1,1-1-4,2 2-3,7-2 0,-1 0 2,-5 1-7,4-2-8,-5 4 7,1-3 2,5 1-6,-6-1 2,7 3-6,-5-3 3,3-1-2,1 2 2,-4 2-3,5-3 3,-8 2 0,1-2-1,7 0-1,-6-2-1,6 3-1,-9-1 0,1 1 0,2 0 0,-2-1 0,0 1-4,0-2 8,0 3-8,0-3 3,-1 1-3,1 1-2,-1 0-1,2 2 3,0-2-1,-2-1-3,1 2 3,-2-3 0,4 1-2,-3 1 1,-3 1-1,3 1-4,1 0 4,-2-2-2,1 0 6,-1 0-3,2 1-3,2-2 0,-3 0-1,1 3 5,2-2-6,-4 0 1,4 2 2,-2-2-2,-1 0-2,4-1 1,-2 0-2,0 3-3,-1-1 2,1 1-10,0-1-2,1 1 0,-2 0 0,0-3-2,0 3 2,-1 0 3,1 1-1,-2 1 2,3-2 2,-3 1-7,-1 1 7,2 2 0,-2-2 1,1-1-4,-1 1 4,0 0 0,3-1 4,-8 0 2,6 0-5,-1 0 5,-3 0-1,-1 0 0,0 1 1,2-1 3,-2-1-1,-1 0-9,1 0 12,1-1 0,-2 1-9,6 0 7,-6 1 0,0-1 0,1-1-3,-2 1 3,3 0 0,-2-2 0,2 2 5,-3 0-4,2 0 3,0 0-3,-3-1 5,0 0 3,2 1 8,-3 1-2,1-1 4,1 1-8,-2-2 3,-9 1-1,17 0-4,-11 0 2,-6 0 0,13 0-4,-13 0-2,12 0 6,-12 0-3,9 0-1,-9 0-2,0 0-5,9 0 4,-9 0 3,0 0-3,0 0-2,8 1-5,-8-1-9,0 0-14,0 0-22,0 0-24,0 0-38,0 0-34,0 0-136,0 0-303,0 0 134</inkml:trace>
  <inkml:trace contextRef="#ctx0" brushRef="#br0" timeOffset="33056.6406">6778 9078 42,'0'0'95,"0"0"11,-7 21-11,7-21-4,-5 10-3,2-5-5,2 2-1,1-7-10,-5 15-3,0-6 1,2-2-6,2 1-5,-2 1-3,1-1-6,-1 0-1,0-2-7,3-6 0,-2 15-10,-1-11 4,3-4-5,-2 9 2,2-9-10,-3 8 0,3-8-14,-5 5 7,5-5 6,0 0 2,0 0-7,-2 8 2,2-8-8,0 0 3,0 0 0,0 0-2,0 0-3,0 0 1,0 0-5,0 0-4,0 0 10,0 0-8,0 0-7,0 0-2,16-18-1,-11 15-5,-5 3 2,8-4-3,-8 4 2,9-4 1,-9 4-6,9 0 4,-9 0-2,10 1 2,-10-1 2,10 6 2,-5-2-2,2 1-11,-1 3 14,-1-1 4,2 1 12,-4-1 1,4 0 1,-2 3 5,-1-1-3,0 1 10,2-1-1,-3 2 36,0 0 1,0 0 4,-2-2-4,1 3-3,-1-3 3,-2 1-2,-1-3-1,1 3-2,0-2 2,-1 3-5,0-5-9,-2 2 1,0-2 1,1-1 3,-1 1 1,-1-2-2,-2 2-2,2-3-3,-1-1-3,-1 1-1,7-3-2,-13 3-4,7-3 0,6 0-4,-15-3-1,15 3-5,-12-3 0,6 2-5,6 1-1,-10-5-1,10 5 0,-8-8-2,8 8-1,-9-4 0,9 4-1,-6-6-5,6 6 0,-4-4-1,4 4 1,0 0-6,-5-4 7,5 4-8,0 0-2,0 0-7,0 0 0,0 0-7,0 0-1,0 0-6,0 0 5,0 0-4,0 0-5,0 0-8,0 0 2,0 0-6,0 0-7,0 0-12,0 0-5,0 0-15,0 0-8,0 0-15,0 0-5,0 0-13,0 0-19,0 0-7,0 0-135,0 0-305,0 0 136</inkml:trace>
  <inkml:trace contextRef="#ctx0" brushRef="#br0" timeOffset="33447.2656">6743 9146 71,'0'0'128,"0"0"15,0 0-3,0 0-8,23 1 8,-23-1 5,10 0 0,-10 0 2,15-2-9,-8 2-14,-7 0-6,14 0-15,-3 0-6,-3-1-10,1 0-12,0 0-8,0-2-2,-9 3-16,15-3-8,-7 1-15,-1 1-16,-7 1-24,13-5-19,-5 3-12,-3 0-24,-5 2-19,10-5-26,-10 5-29,9-3-139,-9 3-304,6-2 136</inkml:trace>
  <inkml:trace contextRef="#ctx0" brushRef="#br0" timeOffset="34189.4532">7274 9237 115,'0'0'121,"0"0"0,3 5-9,-3-5-6,0 0-15,0 0 0,0 0-7,4 5-9,-4-5-9,0 0 0,0 0-8,0 0-4,0 0-1,0 0-10,0 0-3,0 0 1,0 0-11,0 0 0,0 0-7,0 0-4,0 0-6,11-10-1,-11 10 2,0 0-7,0 0 6,0 0-11,0 0 7,0-9-9,0 9 8,0 0-1,0 0-5,0 0-3,0 0 3,0 0 8,0 0 10,0 0 12,0 0-1,0 0 1,-13 14-1,13-14-3,0 0-5,-1 10 0,1-10 2,-1 7-6,1-7-1,0 0-2,0 0 1,0 0-5,2 10 0,-2-10 1,0 0 0,0 0-2,7 4-4,-7-4-4,0 0 5,0 0-2,0 0-8,11-10 2,-11 10-12,5-6-1,-5 6-13,4-8 5,-4 8-1,4-7-8,-4 7 1,0 0-2,2-5 0,-2 5-4,0 0 8,0 0-2,0 0 1,0 0-4,0 0 2,0 0 0,0 0-12,0 0-5,0 0-10,-16-2-19,16 2-27,0 0-95,0 0-214,0 0 95</inkml:trace>
  <inkml:trace contextRef="#ctx0" brushRef="#br0" timeOffset="34931.6406">7274 8395 29,'0'0'82,"0"0"4,0 0-13,0 0 0,0 0-7,0 0-3,0 0 0,0 0-11,0 0-9,0 0 4,0 0 2,0 0-4,0 0-3,0 0 3,10-10 3,-10 10-4,0 0 2,0 0 2,0 0-14,0 0 1,0 0-2,0 0 0,0 0-5,0 0 3,0 0-5,-5 17 4,5-17 0,2 10-8,-2-10-6,1 6 4,-1-6-8,1 6 1,-1-6-6,0 0 1,3 9 5,-3-9 1,0 0-8,5 3 7,-5-3-3,0 0 0,0 0-4,0 0-1,0 0-7,15-8 0,-15 8-3,4-6 6,-4 6-17,4-8-18,-4 8 15,5-7 8,-5 7-1,3-9-9,-3 9-1,2-8 7,1 4 0,-3 4 5,0 0 3,0-8-6,0 8 7,0 0 4,0 0 6,0 0 2,0 0-4,0 0-2,0 0-2,0 0 4,0 0 3,0 0-7,0 0 5,-20 12-7,20-12-15,0 0-5,-2 5-28,2-5-17,0 0-23,0 0-83,-2 7-189,2-7 84</inkml:trace>
  <inkml:trace contextRef="#ctx0" brushRef="#br0" timeOffset="36767.5782">7898 8277 76,'-5'-3'119,"5"3"-16,0 0 3,-5-6-4,5 6-9,0 0-2,-4-6 0,4 6 1,0 0-5,-4-8-8,4 8-3,-2-7-2,2 7-2,0 0-8,0 0-8,0-12-1,0 12-6,0-7-4,0 7-7,3-9-4,-3 9 3,3-8-2,-3 8-6,2-10-2,-2 10-9,4-6 9,-4 6-6,5-6-5,-5 6 2,7-6-1,-7 6-6,5-5 2,-5 5-9,7-3 6,-7 3-1,7-3-6,-7 3 7,0 0 0,0 0 1,18 5-4,-13-3 6,0 1 0,-1 1-6,1 1 5,0-1-4,-1 0-1,-4-4 3,10 9-8,-6-2 6,-2-3 1,1 3-4,1-1 4,0 0 0,-2 1-1,2-2 3,-2 1-5,-2-6 1,4 11 1,-1-6 2,-1 0 1,-2-5 3,2 12 0,-2-12-6,0 9 5,0-9-2,-2 8 4,2-8 1,0 9-1,0-9 3,-2 7-1,2-7-2,-1 7 2,1-7 3,-4 8 2,4-8-4,-4 9 2,4-9-5,-8 5-2,8-5 3,-3 7-3,3-7-2,-7 8 4,5-5-2,2-3-1,-8 9 0,3-5 1,0 0-2,1 3-2,4-7 3,-8 7 1,4-1 0,2 0 2,-3 0-2,0-2 2,5-4 1,-7 13 3,3-9-1,2 2 3,-2 2 1,1-1 0,-1-2 1,1 3 8,0 1-7,-1-4-2,3 3 0,-1-2 1,-1 1-1,3-7 2,-5 14-6,4-8 4,1-6-2,-4 12 1,4-7-2,0-5-2,-3 10-1,3-10-1,-1 7-4,1-7-2,0 0 1,-2 7 2,2-7-3,0 0 1,0 0-1,-2 8-2,2-8 2,0 0 0,0 0-6,0 0 1,0 0 1,0 0 1,0 0-3,0 0-2,0 0 0,0 0 2,0 0-2,0 0-5,0 0-4,0 0-1,0 0-1,0 0 0,18-15-7,-18 15 1,6-7-5,-2 3 0,-4 4 6,9-6-4,-4 4 0,0-2-2,-5 4-1,8-8 4,-3 6-1,-5 2-3,10-1 6,-10 1-5,12-2 1,-12 2 3,11-1 5,-11 1-2,11 3 5,-6 0-4,-5-3 1,10 5 7,-4-1-6,-2 1 1,-4-5 3,10 3 0,-6 1 2,1-1 2,-5-3-2,10 5 1,-6-3 2,-4-2 0,0 0 2,9 1 0,-9-1 0,0 0 1,0 0-2,13-6 1,-13 6 0,4-4 0,-4 4 0,4-6 1,-4 6-5,2-7 2,-2 7-2,3-9-4,-3 9-11,0-9-6,0 9-16,2-6-9,-2 6-13,0 0-17,0-12-15,0 12-13,0 0-19,0-10-23,0 10-18,0-8-127,0 8-318,-3-7 141</inkml:trace>
  <inkml:trace contextRef="#ctx0" brushRef="#br0" timeOffset="37908.2031">7815 9244 95,'0'0'104,"9"-8"-1,-6 4-18,3 0-5,0-2-12,1-1-10,-3 3 6,3-4-6,-1-1-8,-1 0-7,2 0-3,-1 0-6,-1-1 0,0 0 0,-1-1-6,0 3-5,0-1-2,0 1-1,-1-2-1,-1 3 4,0 0-4,1 0-5,-3 7 2,2-12-11,0 5 6,-2 7 1,2-10 1,-2 10-5,0-8 3,0 8 1,0 0 5,2-8-17,-2 8 12,0 0-10,0 0 6,0 0 8,0 0-14,0 0 8,0 0-1,0 0-1,0 0 2,0 0 0,0 0 15,0 0 6,0 0 9,0 0 2,-8 26 8,7-14 7,-2 0 5,-1 4 0,1 1 8,0 1-5,0-2-2,1 1 1,1-1-2,-3 0-1,2-2-8,1 1-4,0 1-3,-2-1-9,2 2 2,0-2-2,-1-5-6,0 1-3,2-1 2,0 0-5,0-1-1,1-1 4,-1-2-6,1 2 0,-1-8 3,0 12-2,0-12-3,0 9-4,2-4-4,-2-5 4,0 0-7,-2 9 5,2-9-6,0 0 2,0 9-4,0-9-2,0 0-4,0 0-2,0 0-7,3 5-6,-3-5-15,0 0-7,0 0-12,0 0-24,0 0-24,0 0-29,0 0-22,0 0-11,0 0-23,0 0-113,0 0-321,0 0 142</inkml:trace>
  <inkml:trace contextRef="#ctx0" brushRef="#br0" timeOffset="38626.9532">8132 9036 110,'-4'17'170,"4"-7"-3,-2 2-3,0 0-11,-1 0-5,-2 3-8,3 2-5,-2-2-11,1 2-9,1-1-11,-2-1-7,1-3-10,1-3-4,-1 3-7,2-6-11,0 1-7,1-7-4,-4 10-1,4-10-8,-1 8-5,1-8-3,0 0-2,0 8-5,0-8-2,0 0-5,0 0 1,0 0-5,0 0-2,0 0 0,0 0-4,0 0-6,0 0-6,0 0-5,12-22 0,-9 15-9,-1 2-5,2-4 5,0 1-4,0 0-7,2 0 3,-2 2 4,1 2-4,0-5-3,1 1 3,-1 3-5,1-2 4,-1 4 3,-5 3 5,8-9-4,-4 7 7,-4 2 4,0 0 7,0 0 6,0 0-2,17 6 9,-14-1 4,0 0 5,1 0 4,-2 2 4,1-1 2,1 3-1,-1-2 0,1 3-5,-1-1 4,-1 3 0,1-3-4,-1 1-1,1 1-3,-2-1 0,-1 1 2,1-3-4,1 2 5,-2-1-3,0-2 4,0-7-3,-2 12 1,1-5-8,1-7 4,-1 12-3,1-12 1,-5 10-4,2-7 2,-1 2-3,4-5 5,-10 7-3,4-3 8,-1-1 4,7-3 2,-11 5-3,5-3-1,-1-1-6,7-1 0,-13 2-2,4-1-2,9-1 0,-11-1-3,11 1 0,-10-2-3,10 2 1,-10-1-6,10 1 6,0 0-2,-10 0-3,10 0 3,0 0-2,-9-4-6,9 4 3,0 0 0,0 0-6,0 0-9,-8-1-7,8 1-6,0 0-13,0 0-9,0 0-18,0 0-11,0 0-17,0 0-10,-8-3-22,8 3-19,0 0-13,0 0-18,0 0-21,0 0-114,0 0-335,0-11 149</inkml:trace>
  <inkml:trace contextRef="#ctx0" brushRef="#br0" timeOffset="39095.7031">8101 9068 31,'0'0'166,"0"0"-13,0 0-6,0 0-12,0 0-4,0 0-7,0 0 0,0 0 6,0 0-2,0 0-4,0 0 3,0 0-4,0 0-1,0 0-8,29-3-3,-24 6-13,-5-3-5,13 0-5,-13 0-6,13 1-11,-13-1-6,13-1-7,-4 1-6,-9 0-6,14 0-2,-8-3-3,-6 3-5,14 0-6,-14 0-1,12 0-15,-12 0-11,7-2-9,-7 2-6,12-3-17,-12 3-16,0 0-19,8-3-14,-8 3-22,0 0-24,6-1-14,-6 1-23,0 0-28,0 0-127,0 0-342,0 0 152</inkml:trace>
  <inkml:trace contextRef="#ctx0" brushRef="#br0" timeOffset="41736.3282">6353 8200 57,'0'0'72,"0"0"-7,0 0-2,0 0-9,0 0-3,0 0-9,0 0-2,0 0-1,0 0-2,0 0 10,25-4 8,-25 4-11,8 8 9,0-4-8,-1 2 7,2 2-1,4-1 2,1 3 8,3-1-3,1 0 4,7 6-3,2-2-2,4 0 7,-2 0-2,4-1 3,2 1-8,-1 0-2,0-1 2,1-4-4,-1 7-3,-3-4-4,3 0-4,-4-2-4,1 0 1,0 2-1,-2-3-3,-3 0 1,2 1-8,-10-4 1,0 0-2,-6-1-3,5 1 3,-2 1-6,-3-4 0,-1 3 4,0-1-3,-4-1-6,0-2 5,-1 1-7,-1 2 1,-5-4-2,9 2-2,-9-2 1,8 3-1,-8-3-3,5 3 1,-5-3 2,0 0 1,0 0-4,8 3-5,-8-3-8,0 0-16,0 0-25,0 0-24,0 0-39,0 0-34,0 0-35,0 0-117,0 0-321,0 0 142</inkml:trace>
  <inkml:trace contextRef="#ctx0" brushRef="#br0" timeOffset="42595.7031">7713 8992 47,'6'8'121,"4"2"-5,-1-1-1,4 3-4,0-2-6,2 2 6,1 3-7,5-1 2,-1 4-3,2 0 4,1-1-2,-6-5-8,7 4-1,0-2-7,0 2-4,-2-1-4,-3-4-9,6 5-4,-9-5-3,7 2-5,-4-1-7,-2-2-1,2 2-4,-2-5-3,1 3-8,2-2-2,-2 1 3,-1-2 7,-1-2-7,-2 0 1,-1-1-6,0 1-1,2-1 0,-2 1-2,-1 1-6,-2-5 4,0 4-3,2-1-5,-6 0 5,2-4-2,2 4-3,-2-1 0,-3-1-1,0 1 3,-5-3-4,10 2 0,-10-2-1,8 3-2,-8-3-3,5 2 3,-5-2-3,0 0 3,8 1-4,-8-1 3,0 0-5,0 0-2,0 0-6,0 0-8,0 0-18,0 0-27,0 0-32,0 0-32,0 0-36,0 0-31,0 0-199,0 0-415,0 0 184</inkml:trace>
  <inkml:trace contextRef="#ctx0" brushRef="#br0" timeOffset="44978.5156">6878 7718 34,'0'0'58,"0"0"0,0 0-9,0-11 9,0 11-9,0 0-2,1-8-6,-1 8 3,0 0 2,0 0 2,2-10-3,-2 10 4,0 0 4,1-8 1,-1 8-16,0 0 10,0 0-3,2-7 8,-2 7-1,0 0-9,0 0 2,0 0-13,0 0-2,0 0 6,0 0-3,0 0-14,0 0 12,0 0 5,0 0 1,-1 29 6,-1-21-11,-1 1 2,-1 3-13,0 0 8,2-2 2,-1 2-5,1 0 1,-1-4-5,1 3-3,-1-2-1,-1 2-1,0-4-5,1 1 8,0-1-4,3-7 0,-4 13-7,2-9 2,-1 1 1,3-5-3,-4 9 2,4-9-1,0 0-3,-2 7 4,2-7 0,0 0-4,0 0-7,0 0 7,0 0-7,0 0 6,0 0-3,0 0 2,0 0 4,0 0 2,21-7-4,-21 7 3,9-3-5,-4-1 6,-5 4-2,9-2-3,-9 2 4,11-1-7,-11 1-1,0 0-6,11-2-2,-6 0-2,-5 2-12,0 0 6,13 0-13,-13 0-7,0 0-13,10 2-11,-10-2-16,0 0-17,9 2 3,-9-2-7,0 0-9,9 1-101,-9-1-221,0 0 98</inkml:trace>
  <inkml:trace contextRef="#ctx0" brushRef="#br0" timeOffset="45345.7031">6978 7789 82,'0'0'108,"0"0"-14,0 0-4,0 0-2,0 0-1,0 0-3,0 0-11,0 0 15,7 23 11,-7-16 3,0-7 1,2 17 0,-2-8 0,-2 2 5,2 0 1,0 0-10,0 5-8,0-3-6,-1-2-9,0 2-4,1-1-2,-1-2-7,-2 2 2,3 0-14,-3-3-3,2 0-3,-1 2-5,2-4-2,-2 0-5,2-7-2,-2 12-3,2-12-15,-4 9-17,4-9-23,-1 6-25,1-6-22,0 0-31,-3 6-14,3-6-32,0 0-35,0 0-107,0 0-315,-5 5 140</inkml:trace>
  <inkml:trace contextRef="#ctx0" brushRef="#br0" timeOffset="51692.3828">8665 9201 38,'0'0'61,"0"0"9,3-12-9,-3 12-1,0 0-2,0 0-9,0 0 1,0 0 2,0 0 5,1-9-7,-1 9-5,0 0 3,0 0 0,0 0 1,0 0-1,0 0 1,0 0-17,0 0 0,0 0 14,0 0-23,0 0 4,0 0-2,0 0 9,0 0-3,0 0-6,-7 23 8,7-23-4,-4 12-4,3-3 0,-2 0 9,3 2 3,-1-3-16,0 3 7,-1-5-3,2 4 6,0-1-5,-1 0-5,1-9 0,-1 13 11,1-6-6,0-7-9,-1 12 1,1-12 0,0 10-3,0-10-1,0 7-2,0-7 1,0 0 2,1 7-7,-1-7 2,0 0-4,0 0 5,0 0-4,0 0-2,0 0 3,0 0-1,0 0-4,0 0 0,0 0 1,0 0 6,0 0-9,0 0-7,0 0 4,13-13-4,-13 13 3,5-6 0,-2 1 3,-3 5 0,7-7-6,-3 3 2,-4 4 2,8-6-2,-8 6-3,6-6 1,-6 6 1,0 0 0,10-3-3,-10 3 4,0 0-1,10 3-3,-10-3 4,8 6 0,-4-1-4,1 0 4,-1 2 10,1 0-8,0 2 8,-1-1-5,0 0 5,-2 0-4,3 1 8,-2 0-3,-1-2-8,1 1 11,-2 1 4,1-2-2,-2-7 5,1 13-3,-1-6 1,0-7 5,0 12 6,0-12 2,-5 10 1,2-6-4,-1 1 1,-2 0-5,1 0-1,0 0 3,5-5 2,-13 5-5,5-3 0,3 1 0,5-3-2,-13 2 2,7 0-4,6-2-3,-11 0 2,11 0-2,-11-2 0,11 2 0,-8-2-4,8 2-1,0 0 2,-11-3 1,11 3-3,0 0-5,-8-5 1,8 5-3,0 0 1,0 0 0,-5-4-3,5 4-6,0 0-9,0 0-6,0 0-5,0 0-6,0 0-14,0 0-10,0 0-15,0 0-18,0 0-5,0 0-9,0 0-14,0 0-16,0 0-110,0 0-263,0 0 117</inkml:trace>
  <inkml:trace contextRef="#ctx0" brushRef="#br0" timeOffset="52239.2578">8695 9199 63,'0'0'100,"0"0"-10,0 0-8,0 0-3,0 0-4,0 0 3,0 0 8,0 0 7,0 0-3,0 0 1,0 0 2,0 0-4,0 0-5,0 0 6,0 0-1,23 7-9,-23-7-1,12 1 0,-6-1-7,-6 0-5,14-1-9,-5 1-1,-1 0-7,-8 0-5,14-3-5,-14 3 1,15 0-10,-10 0 0,-5 0-8,11 0 0,-11 0-3,8-2-6,-8 2-6,0 0-9,9 0-15,-9 0-12,0 0-21,8-3-21,-8 3-18,0 0-21,0 0-18,8-2-21,-8 2-111,0 0-282,0 0 125</inkml:trace>
  <inkml:trace contextRef="#ctx0" brushRef="#br0" timeOffset="53127.9296">8773 8703 35,'0'0'122,"8"-3"8,-8 3 4,12-3-9,-5 1 4,1 0-19,1-1 0,2 1-6,1-2 1,0 1-14,1 0 1,0 0-8,1 0-6,-1 2-4,1-2-12,-1 1 0,-1 0-12,0-1-5,-1 1-4,2 1-10,-5 0-14,0 0-13,2 1-23,-10 0-23,11 0-16,-11 0-14,12-4-24,-12 4-16,10 0-17,-10 0-90,0 0-235,0 0 104</inkml:trace>
  <inkml:trace contextRef="#ctx0" brushRef="#br0" timeOffset="53377.9296">8861 8811 2,'8'4'136,"-8"-4"-1,0 0-17,9 0 14,-9 0 0,11-1-5,-3 2-10,-8-1-17,14-4-7,-6 4-6,-1 0-11,2-3-5,3 2-7,-3 0-1,0-1-6,1 0-10,-10 2-8,14 0-22,-6 0-7,-8 0-12,15 2-31,-7-4-19,-8 2-18,15 0-22,-9-1-25,-6 1-93,9 0-227,-9 0 101</inkml:trace>
  <inkml:trace contextRef="#ctx0" brushRef="#br0" timeOffset="55562.5">9591 8278 65,'0'0'86,"0"0"-7,0 0 1,0 0 2,0 0-10,0 0-2,-3-11-8,3 11-3,0 0-8,0 0 3,0 0-9,-2-10 0,2 10 8,0 0-9,0 0-8,0-11-6,0 11-2,0 0 4,-2-8 1,2 8-7,0 0-1,2-10-2,-2 10-11,2-10 10,-2 10 2,3-5-1,-3 5-2,2-9-10,-2 9 0,3-8-3,-3 8 11,4-7-13,-4 7-4,2-7 10,-2 7-6,7-7-4,-7 7 4,5-7-2,-1 4-8,-4 3 8,6-7 1,-6 7 5,7-5-8,-7 5-4,8-4-3,-8 4 10,8-3-1,-8 3 1,8-2 4,-8 2-2,0 0 1,11 2-1,-11-2 2,8 5 5,-4-3 8,-4-2 0,5 7 0,-1-4-7,-4-3 5,4 9-9,-2-4 5,-2-5-1,4 9 2,-3-4-2,-1-5-3,0 12 0,0-12 1,-1 13-3,1-7 4,-1 1-2,1-7-5,-3 16 3,3-9 1,-2 3 5,-2-2-4,1-1-1,1 2-6,-4 3 1,4-3 5,-2 2-8,-1-2 0,0-1 6,1 2-4,-2-1-2,0 2 4,1 0-7,-2-2 7,2 1-2,0 2-5,-1-2 9,0-1-6,1 1-3,0-2-2,1-1 0,3-1 6,-3 0-4,1 1-2,3-7-1,-4 12 3,3-7-3,1-5 7,-2 12-5,2-12 0,0 0 2,1 9 1,-1-9-2,2 9 9,-2-9-1,4 5 0,-4-5-3,5 6 2,-5-6-5,9 3 7,-9-3-3,12 2 0,-12-2-1,11-2 1,-3 4-3,-8-2 0,14-4 2,-6 3-1,-2 1-2,3-3-1,-1 2 1,-2-4 4,-6 5-1,14-4-2,-7 0-3,0-3 0,-3 2 0,-4 5-1,8-5 2,-4 1 2,-4 4 3,5-7-2,-5 7-3,0-8-1,0 8 4,0 0 0,-8-14-1,6 6 1,-4 4 7,1-5 2,-2 2-6,-1-2-1,0 2-1,1-3 2,-1 4-5,-2-5 5,2 3-7,-2 1-6,0-1 7,2-1-13,0 0-8,1 1 1,-1-1-4,3 2-8,-2 0-11,1-1-18,2 1-1,0-1-10,1 2-17,3 6-16,-5-11-22,2 7-102,3 4-246,-4-6 108</inkml:trace>
  <inkml:trace contextRef="#ctx0" brushRef="#br0" timeOffset="56435.5469">9388 8777 10,'0'0'94,"0"0"1,0 0-8,0 0 1,0 0-6,0 0-12,-4-7 3,4 7-9,0 0 5,0 0-16,0 0-2,0 0-8,0 0-2,0 0-4,0 0-3,0 0 4,0 0-9,0 0-6,0 0 5,0 0-1,0 0-3,0 0 1,0 0-5,0 0 4,0 0-5,0 0-3,0 0-2,0 0 1,0 0-7,0 0 2,0 0-5,0 0 7,0 0-10,0 0 5,0 0-4,0 0 1,0 0 5,0 0 5,0 0 9,0 0-3,0 0-6,0 0 5,0 0-6,0 0 11,19-2 0,-19 2-4,0 0 3,15 2 6,-3-2-3,-3 0 4,2 0 4,1 0-3,5 2 0,0-2 0,0-2-5,2 2 2,3 0 0,-3 0-6,0 0 1,0 0-6,1 0 3,0 0-1,-2 0-5,0-2 1,0-1 1,-6 3-6,5-3 4,-5 2 0,-1-2-7,-1 1 1,0 2-1,-3-3 3,-7 3-6,13-2 5,-7 0 0,-6 2-2,8-1-4,-8 1 4,0 0-4,0 0 4,10-2 3,-10 2-5,0 0-5,0 0 7,8-1 1,-8 1-2,0 0-8,0 0-4,0 0-12,0 0-10,0 0-16,0 0-20,0 0-20,6-2-14,-6 2-21,0 0-26,0 0-111,0 0-277,0 0 123</inkml:trace>
  <inkml:trace contextRef="#ctx0" brushRef="#br0" timeOffset="57393.5547">9330 8981 45,'3'-7'80,"-3"7"0,0 0-9,5-10-10,-3 7-1,-2 3-11,6-5 8,-6 5-10,5-7 0,-5 7-4,6-5 1,-6 5-2,7-4-24,-7 4 12,7-3 1,-7 3-16,0 0 13,10 0 6,-10 0 8,0 0-9,11 7 1,-6-2-2,-2 0 1,1-1-3,0 2-6,-1-1-8,-1 4 15,2-4-12,-1 1-1,-1 2 3,2 0 0,-2-3-1,-2-5 2,2 12 11,-1-5-7,-1-7-5,1 10 6,-1-10 0,-1 9 1,1-9-1,-1 12 4,1-12-7,-3 8-2,3-8 4,-6 11-7,3-8-2,3-3 0,-6 9 2,3-4-6,0-1 4,3-4-3,-9 8 4,2-5 0,2 0 10,5-3-10,-10 4-7,5 1 3,-1-3 1,6-2-2,-12 4 1,7 0-1,-2-1-2,2 4 2,-1-4-1,1 2-4,0 0 1,1-1-2,-4 4 2,2-4-2,1 5 6,1-4 6,-1 3-3,2-3-3,-1 2 1,4-7-3,-5 9 9,3-4 0,2-5 1,-1 12-3,-1-5 1,2-7 1,0 10-6,0-10 6,0 12-3,0-12-5,2 10 1,-2-10 0,1 7-3,-1-7 2,3 6-1,-3-6-4,2 6-1,-2-6 1,0 0-3,2 6-2,-2-6 0,0 0 3,0 0 1,0 0-3,0 0 1,0 0-2,12-3 0,-12 3 0,0 0-1,14-5-1,-9 1-1,0 1 0,-5 3 0,12-7-3,-5 2 0,1 0 7,-2 2-6,0-1-1,-1-1 0,-5 5-1,10-3 3,-5-2 2,-5 5-6,10-2 5,-10 2-3,12-1 1,-12 1 1,10-2 2,-10 2-1,10 0-2,-10 0 0,10-2 2,-10 2 0,11 3 3,-11-3-8,0 0-6,10 0-2,-10 0-6,5 2-5,-5-2-13,0 0-12,7 2-5,-7-2-19,0 0-20,0 0-13,0 0-11,0 0-29,0 0-102,0 0-270,0 0 119</inkml:trace>
  <inkml:trace contextRef="#ctx0" brushRef="#br0" timeOffset="58077.1485">9624 8975 68,'0'0'137,"1"18"-7,-1-18 2,-2 14-4,1-4-1,-1-3-9,0 0-12,2 2-2,-3 2-10,2-4-1,-2 0-6,2 3-4,0-2-12,-2 0-4,3-8-5,-2 10-9,0-3-7,2-7-1,0 0-8,-2 9 2,2-9-6,0 0-7,0 0-2,0 11-6,0-11-2,0 0-3,0 0-7,0 0-1,0 0 1,0 0-7,0 0-2,0 0-3,0 0 5,16-17-12,-16 17 1,8-5-6,-3 0 4,0 3 3,2-3-4,-2 2 6,0-1 1,0 0-14,-5 4 8,13-4 2,-13 4 7,7-4-3,-1 2 0,-6 2 2,9 0-3,-9 0 2,10 2-2,-10-2 17,9 5-4,-4-2 2,-1 1 3,0 1 6,-1 0-5,1 0 3,0 2 1,0-2-2,-2 4 9,1-1-5,0-1 12,-2 3-7,-1-1 3,1-1 5,-1 1-3,0-1 2,0-8-5,-5 12 5,2-5-4,1-1-1,-3 0 5,-2 0 2,1 0 2,0 1-1,-1-2-5,1-1 2,-3-1 4,2 0-8,-2 0-3,3-2 1,-3 2 4,9-3-5,-14 3-2,8-3-4,6 0 0,-13-1-5,13 1 3,0 0-3,-13-4-3,13 4 1,-6-1-3,6 1-2,0 0-1,0 0-6,-10-1-13,10 1 3,0 0-2,0 0-9,0 0-7,0 0-6,-7-3-14,7 3-15,0 0 0,0 0-15,0 0-11,0 0-21,0 0-13,0 0-18,0 0-135,0 0-304,0 0 135</inkml:trace>
  <inkml:trace contextRef="#ctx0" brushRef="#br0" timeOffset="58499.0235">9641 8983 28,'0'0'126,"0"0"-5,0 0-5,0 0-4,0 0 9,0 0 1,0 0-9,0 0-10,0 0-4,0 0-10,20 13-2,-15-12-12,-5-1-5,13 3-5,-8-2-9,-5-1-3,13 1-4,-4-2-8,-9 1-3,13-1-5,-6-1-1,-7 2-5,13-1-12,-6 0-10,-7 1-8,9-2-14,-9 2-25,11-1-14,-11 1-25,9-3-20,-9 3-18,8-2-111,-8 2-249,0 0 111</inkml:trace>
  <inkml:trace contextRef="#ctx0" brushRef="#br0" timeOffset="59665.0391">10144 9082 92,'0'0'99,"0"0"0,0 0-1,0 0-8,0 0-5,0 0-4,0 0-5,0 0-5,0 0-9,0 0-3,-7 18-6,7-18-3,0 0-4,0 0-5,0 0-2,0 0-6,0 0-6,0 0 2,0 0 2,0 0-3,0 0-13,0 0 10,0 0-13,0 0 1,0 0-2,0 0-2,0 0 0,0 0-1,0 0-3,0 0 0,0 0 0,0 0-1,0 0 5,0 0-1,0 0-2,0 0 6,0 0-5,0 0 1,0 0-3,0 0-3,0 0 6,0 0-4,0 0-2,0 0 3,0 0-3,0 0 4,0 0 1,0 0 4,-2 14 5,2-14-3,0 0 8,0 0 0,0 0-2,0 0-5,-2 11-10,2-11 5,0 0-3,0 0 1,0 0-3,6 6 2,-6-6 1,0 0-2,0 0-5,0 0 2,0 0-7,0 0 1,9 2-1,-9-2 1,0 0-5,0 0 3,0 0-5,0 0-17,0 0 10,0 0 2,0 0 4,0 0-2,0 0 0,0 0-4,0 0 16,0 0-3,0 0 5,0 0-13,0 0 10,0 0 3,0 0-3,0 0 2,0 0 2,0 0 0,0 0 1,0 0 5,0 0-5,0 0-1,0 0 1,0 0 3,0 0-6,0 0-6,0 0-15,0 0-19,0 0-27,0 0-17,0 0-32,0 0-76,0 0-209,0 0 94</inkml:trace>
  <inkml:trace contextRef="#ctx0" brushRef="#br0" timeOffset="60715.8203">10134 8424 32,'0'0'86,"0"0"-4,0 0-6,0 0-6,0 0-4,0 0 11,0 0-15,0 0-17,0 0-1,0 0 0,0 0 0,0 0-7,0 0-8,0 0 1,0 0-1,0 0 2,0 0-6,0 0-2,0 0-19,0 0 20,0 0-5,0 0 4,0 0 0,0 0 1,0 0-9,5-9-1,-5 9 0,0 0-1,3-8 2,-3 8-7,0 0-1,5-2 3,-5 2-6,0 0 7,0 0-6,0 0-1,0 0 7,0 0 0,0 0-16,0 0-3,0 0 25,-5-12-5,5 12 3,0 0-9,0 0 10,0 0 4,0 0-12,0 0 16,0 0 0,0 0-10,0 0-5,0 0 9,0 0 0,-15 14 5,15-14-16,0 0 2,0 0 5,0 0-5,0 0 0,4 13-2,-4-13 5,0 0-7,0 0 6,0 0-5,4 7 1,-4-7 0,0 0-5,0 0-1,0 0 2,0 0 4,0 0-8,0 0 6,0 0-3,17-10 5,-17 10-6,6-5-2,-6 5-3,0 0 2,1-7-14,-1 7 11,0 0-1,2-8-2,-2 8 0,0 0 9,0-8-7,0 8 10,0 0-7,0 0 1,0 0-2,0 0 5,-9-8-6,9 8 6,0 0-2,0 0 8,-12 2-8,12-2 8,0 0 17,0 0-15,-9 6 1,9-6 9,-5 4-14,5-4-1,-5 4 3,5-4-2,0 0-5,-2 9-14,2-9-5,0 0-20,0 9-17,0-9-12,0 0-20,1 12-23,-1-12-85,1 8-210,-1-8 93</inkml:trace>
  <inkml:trace contextRef="#ctx0" brushRef="#br0" timeOffset="62300.7813">10424 8932 59,'0'0'88,"0"0"-6,0 0-2,0-10 5,0 10-1,0 0-13,0 0 2,0 0 3,0 0 1,0 0-6,1-9-4,-1 9 8,0 0 7,0 0 2,0 0 3,0 0-6,0 0-4,0 0-4,3 27-4,-6-18 3,2-2-2,-1 1-7,-1 3 1,2-1-5,-3 1-7,1-2-2,1 0-1,-2-1-3,0 4-4,-1-5 1,1 5-11,0-4 0,-1 0-3,3 0-4,-2 0-2,1-2 0,-1 0-4,4-6 0,-6 10-3,6-10-1,-4 6-3,4-6-1,0 0-5,-1 5 3,1-5-1,0 0 0,0 0-4,0 0 2,0 0-1,0 0 0,0 0-6,0 0 2,20-4 4,-20 4-5,12-3 1,-5-1 0,1 3-1,-1-3 2,-7 4-2,16-1-1,-10-1-5,-6 2-6,15-2-1,-15 2-8,14 0-11,-14 0-8,10 0-10,-10 0-10,9-1 2,-9 1-6,0 0-2,10 1-7,-10-1-1,0 0-1,0 0-8,9-1-4,-9 1 2,0 0-15,0 0-3,8-2-8,-8 2-8,0 0-70,0 0-205,2-7 90</inkml:trace>
  <inkml:trace contextRef="#ctx0" brushRef="#br0" timeOffset="62589.8438">10539 8994 70,'0'0'94,"0"0"-6,0 0-3,0 0 13,0 0-3,0 0 7,0 0 0,0 0 1,0 0 2,-9 30 2,6-22-3,1 1-6,-1 3 3,1-2-4,-2 0-4,2 2-2,0-1-8,0-3-5,-1 2 0,-1 2-5,2-3-3,2 2-5,-2-4-7,0 0-8,2-7-4,-4 12 2,4-7-10,0-5-5,-1 12-2,1-12-5,-5 6-14,5-6-12,-3 6-12,3-6-16,0 0-11,-2 5-5,2-5-32,0 0-29,0 0-22,0 0-23,0 0-32,0 0-95,0 0-300,0 0 134</inkml:trace>
  <inkml:trace contextRef="#ctx0" brushRef="#br0" timeOffset="63361.3282">10473 8221 91,'0'0'119,"0"0"0,0 0-15,0 0 6,0 0-12,0 0 0,0 0-7,0 0-9,0 0-2,0 0 0,0 0 3,0 0-4,0 0-2,0 0-3,0 0-4,0 0-2,-6 26-3,6-26-9,-1 13-5,0-8-10,1-5 0,-3 13-5,1-5-2,-2-1-6,3 1 5,1-8-7,-5 11-3,3-5-3,1 1 1,-1 0-5,2-7 0,-3 10 1,3-10-6,-4 9 3,3-3-3,1-6-4,-3 8 2,3-8-2,0 0-5,-1 10 5,1-10-2,0 0-4,0 0-3,2 7 6,-2-7-2,0 0 1,10 2 0,-10-2 4,0 0-6,12-2 2,-12 2 0,13-4-2,-13 4 0,13 0-4,-4-2 7,-3 0-5,-6 2-1,13-3-1,-7 3-7,-6 0-16,12-3-13,-12 3-7,9 0-5,-9 0-9,0 0-20,12 0-7,-12 0-16,0 0-3,11 0-13,-11 0-6,0 0-90,0 0-234,0 0 104</inkml:trace>
  <inkml:trace contextRef="#ctx0" brushRef="#br0" timeOffset="63708.0078">10591 8267 84,'0'0'113,"0"0"-1,0 0 12,0 0-8,-6 22 1,6-22-9,-3 14 1,2-5-1,1 1-10,-3 0-5,3 0-4,-2 4-3,1-3-4,1 1-4,-1-2-5,1 6-5,-2-4-7,4-1-5,-4 1-7,1-1-6,1-1-5,-3-3 0,3 0-5,-1 1-2,1-8 1,-2 12-5,2-12-5,-2 7 0,2-7-5,0 9-5,0-9-10,-2 7-3,2-7-9,0 0-16,0 0-6,-2 10-18,2-10-7,0 0-20,0 0-21,0 0-23,0 0-23,0 0-111,0 0-275,0 0 123</inkml:trace>
  <inkml:trace contextRef="#ctx0" brushRef="#br0" timeOffset="64458.9844">10925 8623 128,'0'0'122,"0"0"-9,0 0 28,0 0 4,0 0-3,0 0-11,33-1-14,-24-1-13,4 0-9,-2-1-7,3 3-11,-3-3-10,0 2-3,2 0-4,-2-1-8,1 2-12,-3 0-22,-1-1-27,-8 1-31,12-1-25,-12 1-28,10 0-18,-10 0-11,0 0-89,0 0-228,0 0 100</inkml:trace>
  <inkml:trace contextRef="#ctx0" brushRef="#br0" timeOffset="64654.2968">10949 8728 132,'0'0'149,"8"2"-7,-8-2-6,9 1-6,-9-1-9,11 0-13,-3 0-2,-8 0-8,15-1-10,-5 1-12,-2 0-6,0-2-5,-8 2-16,16-1-28,-8 1-22,-8 0-28,14-1-22,-6-1-29,0 2-30,-8 0-94,11-2-220,-11 2 98</inkml:trace>
  <inkml:trace contextRef="#ctx0" brushRef="#br0" timeOffset="66346.6797">11471 8183 90,'0'0'90,"0"0"12,0 0-7,0 0-4,0 0-15,0 0-7,0 0-1,0 0-17,0 0 5,5-21-2,-5 21-1,9-9-2,-5 5 5,2-1-5,2 0-4,-2-3-6,0 4-13,2-1 7,-2 2-5,-6 3 2,9-6-13,-3 5 10,-6 1-7,11-1-2,-11 1 2,9 3-4,-9-3 7,5 10-2,-4-4-4,1 0 4,0 3-6,-1 2-6,-2-2 1,-1 0 2,0 2 3,1 0 6,-3-1-13,0-1 4,0 1 0,-1-2-5,-1-1-3,2 3 2,-2 0-2,-1-3 7,2-2-11,-1 1 0,2 1 3,0-3 9,0 0-9,4-4-1,-7 8-4,3-6 3,4-2-2,0 0 1,-8 3-6,8-3-2,0 0-4,0 0 10,0 0-9,0 0 4,0 0-7,0 0 2,0 0-1,0 0 0,0 0 5,0 0-1,16-17 2,-16 17-13,10-4 17,-4 2-1,-6 2 0,13-3-5,-13 3 5,13 1 1,-6 0 3,0 3 0,0 0 16,-1 1-7,1 3 1,1-3-2,-3 5 8,1-3-2,-2 1 7,0 3-3,0-4 7,0 3 6,-1 3 1,-1-4-1,-4 3 4,1-1 5,1-2-4,-2 0-1,-2 2-3,-1-5 2,-2 4-2,1-1-1,-1-4-1,-1 3-1,-1-4-2,-2 1-1,0 0-2,1-1-1,-1 1-2,0-4-2,2 1-6,-1-2 1,0 0-4,2 1 2,8-1-2,-13-1-5,6-2 1,7 3-2,-11-5-1,7 1 2,4 4-2,-9-5 0,9 5-2,-6-5 0,6 5-1,-4-5-3,4 5-3,-2-7 1,2 7-10,0 0-5,0 0-11,0 0-6,0 0-13,-3-7-13,3 7-5,0 0-22,0 0-14,0 0-15,0 0-14,0 0-13,0 0-122,0 0-288,0 0 127</inkml:trace>
  <inkml:trace contextRef="#ctx0" brushRef="#br0" timeOffset="67229.4921">11741 8146 107,'0'0'109,"6"-6"-5,-1 2-8,0 0-11,-5 4-9,11-8-3,-6 3-5,1 1-3,0 0 3,-1 0 0,3 0-4,-8 4-6,11-5-7,-6 3-3,-5 2-2,12-1 1,-12 1-4,10 3 0,-10-3-16,8 5 17,-4-1 2,-2 2-4,1 0 1,0 1 0,0 0-3,-2-1 6,2 4-6,-2-3-5,2 0-6,-2 2 7,0-2 4,-1-7 0,-1 16-1,0-10-5,-1 4-2,0-4-6,-1 1 1,3-7 0,-5 15 1,0-9 0,1 0 0,2 0-3,-3 0-7,2-1 3,-2 4-5,-4-3 3,5 0-2,-2-1-5,2 2-2,-4-2 0,2 2 3,-2 0-4,3 0 0,-1-2-1,-1 3 0,0-1 0,-1 2 2,3-2 4,1-2 3,1 2 2,1-1-3,-3 2 1,1-2 2,3 2-1,-2 1-3,1-2 7,2-7 0,-2 11 1,1-5-5,1-6 0,0 10-2,0-10-2,0 11 0,0-11-1,-1 8-3,1-8 3,0 0-3,0 9-4,0-9 2,2 6 3,-2-6-7,0 0 2,3 7-4,-3-7 3,0 0-5,0 0 1,0 0-6,0 0-2,0 0 4,0 0-3,18-9-2,-13 5-1,-5 4-6,10-4 2,-10 4-2,12-5 3,-7 2-2,-5 3 3,9-4-1,-9 4 3,10-2-1,-10 2 4,10-3 0,-10 3 1,10 3-1,-10-3 2,9 0-5,-9 0 9,13 1-4,-8 3 3,-5-4 0,10 2-2,-3 3 3,-7-5 3,7 2-1,-7-2-1,9 3-1,-9-3 0,8 1-2,-8-1 2,9 4-5,-9-4 4,5 1-4,-5-1-3,0 0-12,0 0-14,13-4-19,-13 4-13,7-3-20,-7 3-27,0 0-18,9-7-22,-6 3-14,-3 4-116,0 0-304,0 0 135</inkml:trace>
  <inkml:trace contextRef="#ctx0" brushRef="#br0" timeOffset="68065.4297">11361 8681 5,'0'0'85,"-11"2"-4,11-2-19,0 0 2,-6 2-9,6-2 7,0 0-9,0 0-1,-9 1 4,9-1-8,0 0 1,0 0 4,-7 2-8,7-2 3,0 0-3,0 0 0,0 0-6,0 0-3,-7 2-3,7-2-3,0 0-8,0 0 4,-6 5-5,6-5 7,0 0-15,-9 2 3,9-2 2,0 0-7,-7 3 1,7-3-6,0 0 8,0 0 0,0 0 3,-9 0-1,9 0 10,0 0-16,0 0 4,0 0 6,0 0-8,0 0 12,0 0-6,0 0-4,0 0 3,0 0 1,0 0 0,0 0 4,0 0 7,0 0 3,0 0 10,0 0 2,32-5 8,-19 3-5,0-1 0,1 1 2,4-1 3,2 1 4,1 0 1,7-1-2,1-1-4,3-2-4,-1 4-1,1 0-7,-1-1 3,-1 0-7,1-1 2,0 0-6,-1 3-2,0-2-1,-2 1 1,-1-1-7,-7 3 1,-1-1-1,0 0 1,-2-1 5,-3 1-9,-1 2 0,-1-1 0,1 0-1,-1 0 0,-5-1 1,4 0 3,0-1-3,-11 2 2,18 0-10,-11 0 4,-7 0-6,11-1 2,-11 1 0,0 0-3,10 0-2,-10 0 1,0 0-1,9 0 0,-9 0 0,0 0 0,10 0-2,-10 0 1,0 0 0,0 0-4,0 0 4,0 0-2,0 0-1,9-2-3,-9 2-9,0 0-11,0 0-10,0 0-15,0 0-16,0 0-16,0 0-11,0 0-17,0 0-27,0 0-16,8-3-27,-8 3-155,0 0-360,0 0 160</inkml:trace>
  <inkml:trace contextRef="#ctx0" brushRef="#br0" timeOffset="68776.3671">11316 9051 95,'14'-19'89,"-11"14"-6,-3 5-8,6-8 3,-2 3-2,-4 5-7,6-8-12,-2 3-1,0 0 6,0-1-19,1 0-11,-5 6 6,6-12-7,-3 4-1,1 3 4,-2-2-17,2 2 0,-1-1 3,-2-2-6,-1 8 3,4-11-6,-3 4 8,2 2-10,-3 5-3,1-9 0,-1 9 6,2-8-2,-2 8-3,0 0 17,0 0 0,0-8-8,0 8 3,0 0 0,0 0 10,0 0 8,0 0-3,0 0 13,0 0 15,0 0 2,0 0 4,-6 26 11,6-18 5,0 2 0,-1 0-1,2 0 4,-1 2-2,0-2-4,-1 0-12,2 1 6,-1 0-3,1-1-7,-1-1-7,0-1-3,0 1-5,0 0-4,2-4-9,-1 3 2,1 0-3,-2-8-5,0 11-2,0-11-3,1 9-5,-1-9-2,2 10-10,-2-10-10,0 7-13,0-7-12,0 0-16,0 8-20,0-8-17,0 0-25,0 0-19,0 10-16,0-10-28,0 0-19,0 0-137,0 0-349,0 0 155</inkml:trace>
  <inkml:trace contextRef="#ctx0" brushRef="#br0" timeOffset="69143.5547">11537 8957 65,'-4'11'171,"2"-1"-1,2-3-13,0-7-2,-2 16-4,1-7-8,2 0-7,1 1-8,0 0-9,-1-3-13,2 0 1,0 0-1,-1-2-2,2 2-5,1-2-6,0 0-6,0-4-8,-5-1-9,12 6-1,-6-6-7,6-2-7,-12 2-4,14-2-6,-5-1-6,0 0-2,0-3-3,1 1-3,-1-5-6,0 5-3,-3-3-10,-1-1 1,2 2-6,-4-3-18,1 4 4,-2-2-2,-1-2 2,-1 0 0,-1 1-2,-3 0 0,0 1-8,0 0 2,-4-1 1,1 3-9,-1 0 1,-1 0-11,-1 1-3,-2 1 3,0 2-3,0 1-6,0 1-13,0 3 5,0 0-5,-2 3-8,3 2-5,0-3-8,0 2-31,3 0 13,2 1-13,-1 0-17,1 1-10,1 0-114,0-1-268,0 0 119</inkml:trace>
  <inkml:trace contextRef="#ctx0" brushRef="#br0" timeOffset="69596.6797">11747 8964 17,'0'0'163,"-3"12"-11,4-7-9,-1-5 0,2 15-7,-1-5-10,0-3 1,2-1-5,2 2-8,-1-1-7,2-1-10,-2 2-1,0-3-8,3 0-2,1 2-5,-2-2-8,-1 0-5,2-2-5,2-1-5,0 0-6,-9-2-7,18 0-5,-11 0 1,4-3-4,-4 1-1,4-2-5,-1-1-5,0 0-1,-1 0-2,0 0-6,-2-2 4,-3 2-5,1 0 0,-2-5 3,-2 3 0,2 1 8,-3 6-1,1-16 4,-2 9 1,1 7-2,-7-14-3,2 6-2,0 3-2,-5-1 1,0 0-5,1 2-3,-4 1-14,2 3-4,-7-3-18,1 6-11,-2-3-19,1 5-15,0-2-22,3 4-10,2-2-26,3 0-19,-2 2-22,3 1-27,0 1-111,2 0-327,-3-1 146</inkml:trace>
  <inkml:trace contextRef="#ctx0" brushRef="#br0" timeOffset="70409.1797">12195 8601 16,'0'0'150,"0"0"-7,0 0-1,0 0 1,0 0 9,0 0-3,21-8-1,-10 8-5,-2-2-10,5 1-16,-2 1-8,2-1-10,0 1-11,4-3-6,-1 3-16,1 0-17,-7-1-24,0 1-27,-2 0-22,-9 0-29,14-1-32,-6 1-32,-8 0-34,11 1-103,-11-1-275,0 0 121</inkml:trace>
  <inkml:trace contextRef="#ctx0" brushRef="#br0" timeOffset="70612.3047">12258 8685 137,'0'0'169,"0"0"-2,0 0-7,0 0-5,0 0-6,0 0-9,20 3-14,-20-3-6,14-3-12,-14 3-6,16-1-11,-9 1-9,1-1-13,-8 1-25,13-2-25,-2 2-25,-11 0-40,14-2-26,-6 2-35,1-1-37,-9 1-101,13-2-263,-7 1 117</inkml:trace>
  <inkml:trace contextRef="#ctx0" brushRef="#br0" timeOffset="71166.9921">12690 8501 118,'-2'10'136,"2"-3"-5,-1 3 2,1 2-10,-1 0-4,1 0-1,0 1-8,1 3-4,-1-3-15,3-1 2,-1 2-9,1-1-5,-1-4-7,2 2 0,1 0-8,-1-2 0,0 2-9,2-4-5,1 2-3,-1-3-6,0-4-2,3 2-3,-2-1-4,1 0-5,-8-3-1,16-2 1,-7 2-4,4-2 0,-4-2-4,1 1-1,1-3-1,0 0-5,-1 0 1,0-2-1,-2 1 3,5-3-6,-6 0 4,1 2 2,0-3 5,-3 0-2,-1 0 4,1 1-8,-3-2 9,-1 2 5,-1-1 2,0-1 1,-2-1-2,1 2-6,-2 0 2,-3 0-5,1 0-1,-1 0 0,0 3-3,1-3 0,-4 1-5,1 0 1,1 3-4,-3 0-2,1-1-4,-2 6 0,0-2-5,1 2-7,-1 1-5,-1 2-3,0 1-5,2-1-14,-2 4-6,3 0-15,0 2-20,-1 3-13,3 0-22,-1 0-13,1 3-38,-1-1-153,-1 2-342,3-2 152</inkml:trace>
  <inkml:trace contextRef="#ctx0" brushRef="#br0" timeOffset="71487.3047">13002 8724 140,'1'6'186,"-1"-6"-14,0 11-12,0-3-4,0 1-23,0-9-12,-3 17-15,2-7-11,-2-1-5,1-1-16,-1 3-14,-2-2-24,0 0-33,-1 2-36,1-3-38,-1-1-32,0 1-119,-3-1-239,0 0 107</inkml:trace>
  <inkml:trace contextRef="#ctx0" brushRef="#br0" timeOffset="72362.3047">13183 8465 16,'1'-9'119,"-1"9"-5,3-7-2,-1 1-5,-2 6 7,8-10 2,-4 5-4,0 1 8,-4 4-11,7-9-2,-1 7-3,-6 2-9,11-6-5,-7 4-7,-4 2-3,10-3-12,-10 3 2,10 1-4,-10-1-6,8 7-7,-3-3-3,-1 2 0,1 5-3,-2-1-8,-1 2-2,-2 5-2,0-2-7,0 2-3,-2-1-2,-1 2 0,0-1-4,-2-1-4,-1 0-1,-2-3-1,1-3-4,1 2-2,0-2 0,0 0-3,-1-1 1,0-2-1,-1 0-3,3-3-1,1 1 2,-4-1-4,8-4 3,-9 5 1,6-2-4,3-3-1,0 0 3,-7 4-5,7-4 3,0 0-1,0 0-4,0 0 3,0 0-8,0 0 5,0 0-4,9-20-4,-5 16 10,1 1-10,-5 3 4,13-9-3,-8 6-5,1 1 2,1-1 4,2 1 5,-2 0-5,-7 2-1,13 2 6,-4 0 2,-9-2-2,15 5-2,-8 0 0,0 0 6,2 2-3,-2 3-1,-1-1 2,3 1 0,-4 1 5,0 1 5,-1-2 3,-1 2 0,-1-1 3,1 0 2,-2 1 8,1-1 5,-2-2 9,2 1 0,-6 0 7,2-3 3,-1 0 1,-1-4 2,-2 5 12,-2-2 0,-1-1 4,-1-2 4,0 0 3,-2-2-7,1 2 1,0-3-11,0 0 6,1 2-3,1-4-9,9 2-5,-17 0-6,8-3 1,0 3-3,9 0-4,-11-1-2,11 1-6,-12-3-2,12 3 1,-6-1-4,6 1-12,0 0-6,-10-2-11,10 2-14,0 0-14,0 0-15,0 0-22,0 0-24,0 0-25,0 0-38,0 0-25,0 0-36,0 0-170,0 0-427,0 0 190</inkml:trace>
  <inkml:trace contextRef="#ctx0" brushRef="#br0" timeOffset="73315.4297">13518 8407 109,'0'0'154,"0"0"-2,0-7-6,0 7-10,0 0-5,1-11-8,-1 11-1,0 0-4,1-11-6,-1 11-3,5-9-12,-5 9-9,3-8-6,-3 8-3,4-7-2,-4 7-4,7-5-6,-3 1-2,1 0 0,-5 4-5,12-5 2,-12 5-3,11-4 0,-5 4-5,-6 0-7,13 0-3,-5 3-2,-8-3-7,12 5 0,-5 0-4,-2 1-3,3 1-2,-5 0 0,3 3 0,-1-1-6,0 2 0,-1-1-4,-1-1 1,1 1-2,-2 1-1,1-2-3,-2 0 6,2 1-3,-2 0 3,-1-1 0,0-2 8,0-7 5,-1 11 0,1-3-1,0-8 1,-6 9 1,5-4-7,-3 1 4,0 0 1,4-6 5,-6 11-9,0-6-1,2-2-2,-1 4 2,-2 0 1,3-2 0,-1 1 0,-1 0 0,1 1 1,0 1-2,0 0 2,-3 0-2,0 1 3,6-3-1,-2 3 3,0 1-4,0-2 2,0 1-6,2-1 19,-1-3-16,1 6 0,-3-1 6,3 0 1,2-1 0,-2 0 0,1-1-11,-1 0 5,1-1-5,1-7 0,-1 14 3,2-6-9,-1-8 2,1 12 1,1-6-2,-2-6-4,1 8-1,-1-8-6,0 0 2,0 0-3,0 10 1,0-10-1,0 0 3,4 4-9,-4-4 7,0 0-10,0 0-11,0 0-3,0 0-3,16-12-4,-16 12-5,11-7-6,-8 3-6,4-1-1,-2 0-1,-1 0 7,-4 5-7,10-7-4,-5 2 1,1 0 1,1 3 3,-7 2 0,7-8 7,-7 8 0,7-5 4,-7 5 0,5-2 6,-5 2 3,10-2 0,-10 2 2,0 0 10,10 1-7,-10-1 6,8 5 0,-8-5 1,8 6 0,-8-6 4,6 5-2,-6-5 2,5 5 1,-1-1-1,-4-4 4,8 3 1,-8-3 2,9 4-1,-9-4 1,9 1 4,-9-1-2,6 1 1,-6-1-7,0 0-3,14-2-7,-14 2-16,6-2-18,0-3-21,-6 5-20,5-4-19,-5 4-16,6-8-28,-2 4-26,-4 4-29,5-6-129,-5 6-364,0-8 162</inkml:trace>
  <inkml:trace contextRef="#ctx0" brushRef="#br0" timeOffset="74002.9297">13022 8796 39,'0'0'141,"0"0"2,0 0 2,0 0-14,0 0-2,0 0-4,0 0 5,0 0 4,0 0-7,0 0-6,0 0 4,2 18 1,-2-18-5,2 14 0,-2-7-3,0 3-5,0 1-4,0-2-10,-2 2-4,1-1-4,1-1-9,-1 2-4,0-4-7,-1 3-4,0-1-10,0-1-4,0 1-4,-1-2-4,3-7-12,-7 10-8,2-2-19,-1-3-18,1 2-18,-2 0-13,0-3-27,0 2-34,2-2-25,-2 1-53,1-3-16,6-2-183,-14 4-411,7-3 182</inkml:trace>
  <inkml:trace contextRef="#ctx0" brushRef="#br0" timeOffset="76198.2421">13018 8804 5,'0'0'67,"0"0"2,0 0-8,0 0-4,0 0-3,0 0-1,0 0-6,0 0 1,-19 10-7,19-10 0,0 0-2,-4 4-4,4-4-8,0 0-1,0 0 1,-3 7 0,3-7-3,0 0-6,0 0 5,0 0 2,-2 6-11,2-6 6,0 0-2,0 0-1,0 0-7,0 0 12,0 0-6,0 0 1,0 0-8,0 0 3,0 0-3,0 0 8,0 0-12,0 0 2,20-10-9,-20 10 11,0 0-10,3-5 10,-3 5-9,0 0 6,0 0-4,0 0 0,1-7-4,-1 7 8,0 0 1,0 0-4,0 0-6,0 0 11,0 0 0,0 0-2,0 0 1,0 0-10,0 0-8,0 0 12,-20 10-5,20-10 3,-4 5 14,4-5 1,0 0-2,-3 7-13,3-7 18,0 0 0,0 0-8,0 0-1,0 0 2,0 0-1,0 0 3,0 0 0,7 11-2,-7-11-6,0 0-2,0 0 1,0 0 3,0 0-7,0 0 5,0 0 1,0 0 0,0 0-12,0 0-11,14-14-21,-14 14-4,0 0-14,0 0-28,0 0-78,0 0-176,0 0 78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39:02.4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17660 4127 21,'0'0'38,"0"0"-1,0 0-4,0 0-5,0 0 1,-7 11 15,7-11 1,-3 12-6,3-12-5,5 16 14,-5-7 7,3 0-5,1 2 1,2 3-9,3 0 0,-6-2 9,2 1 2,2 1-5,0 2-1,-2 1-10,3-3 0,2 2-6,0 1-3,0 0-8,3 5 16,-5-3-16,4 3 2,-3-4-2,0-2-1,3 1-3,-2 2 2,-1-4 0,2 1-3,-2-1 3,0-3-1,-2 0-7,2-3-2,-3 0 3,2-1 3,-3 3 0,0-4 0,3 0-3,-5 0-4,1-2 0,-4-5 6,5 7-5,-1-2 4,0-2 3,-4-3-4,5 6-3,-2-1 3,-3-5-6,0 0 11,5 8-12,-5-8 3,1 3-5,-1-3 5,0 0-3,3 6 3,-3-6-4,0 0 2,0 0-2,0 0-3,0 0 1,0 0 3,4 8 1,-4-8-3,0 0 3,0 0-3,0 0-8,0 0 1,0 0 1,1 6-7,-1-6 1,0 0 7,0 0-2,0 0-6,0 0 5,4 6-2,-4-6 5,0 0 0,0 0-3,0 0-10,0 0-17,5 3-17,-5-3-18,0 0-27,0 0-92,0 0-202,0 0 89</inkml:trace>
  <inkml:trace contextRef="#ctx0" brushRef="#br0" timeOffset="1203.125">17881 3996 35,'0'0'60,"0"0"2,-1-8 4,1 8-5,0 0-3,-1-7-1,1 7-9,0 0-13,0 0-2,-1-11 1,1 11-6,0 0-1,2-9-1,-2 9 6,0 0-5,3-6 2,-3 6-9,2-9 7,-2 9-12,4-4 4,-4 4 1,0 0-2,8-4-6,-8 4 0,0 0 3,6-5-2,-6 5-4,0 0 1,8-2-3,-8 2 2,0 0-1,0 0 3,13 4-3,-13-4 15,8 3-26,-8-3 3,8 4-2,-4-1-1,-4-3 6,7 8-1,-4-5-5,-3-3-5,7 10 22,-5-4-6,-2-6 2,5 9-3,-2-3-3,-3-6-3,4 9-8,-3-5 15,-1-4-2,3 12 0,-3-12-8,0 6-1,0-6 2,0 10 0,0-10 4,-3 9 6,3-9-7,-4 6 0,4-6 0,-4 8 0,0-3-3,4-5 7,-5 6 10,5-6-13,-8 6 1,4-3 7,4-3-24,-8 6 16,3-2-4,5-4 12,-8 7-3,3-4-5,5-3-7,-9 5 10,4-1 1,0 1-7,1-1-3,4-4 3,-10 11 6,6-6-2,-2 2 2,0 2-4,4-4 10,-3-1 1,0 2-3,0 1 1,2-2 7,-1 2-8,4-7 5,-5 10-16,4-3 8,1-7 6,-4 12-5,1-7-4,3-5-1,-3 9 3,3-9-9,-2 9 6,2-9-3,-2 8 5,2-8-1,0 0 4,-1 9-16,1-9 6,0 0 12,-2 6-3,2-6-2,0 0 2,0 0 0,0 0-1,0 0 0,0 0 9,0 0-3,0 0 3,0 0 11,0 0-14,13 0-4,-13 0 4,0 0-3,0 0-2,14-7-1,-14 7 0,8-2-2,-8 2-1,10-3-7,-10 3 6,8-3 3,-8 3-10,0 0 7,10 0 2,-10 0-7,10 3 8,-10-3-10,9 1 10,-3 2-11,-6-3 7,9 3 5,-2 1-10,-2-3 4,-5-1-1,9 7 5,-4-3-3,0-2 2,-5-2-1,11 7-1,-7-6-4,-4-1 2,9 4 3,-9-4 0,7 5 7,-7-5-16,6 4 9,-6-4-1,8 0 1,-8 0 2,0 0-2,10-2 2,-10 2 4,0 0-1,9-7-11,-9 7 12,8-5-5,-6 1-7,-2 4 11,5-8-11,-5 8-4,3-8-6,-3 8-3,0-7-16,0 7-15,0 0-27,0-11-25,0 11-97,0 0-213,-3-9 95</inkml:trace>
  <inkml:trace contextRef="#ctx0" brushRef="#br0" timeOffset="2609.375">21572 5384 13,'0'0'89,"0"0"-7,0 0-1,0 0-10,0 0-2,0 0-8,0 0-1,-2-6 6,2 6 9,0 0-12,0 0 4,0 0-2,0 0-1,0 0 6,0 0-9,0 0-6,0 0-2,0 0 1,0 0-8,0 0 9,0 0-16,0 0-3,0 0 1,0 0-2,0 0-2,0 0 1,22 2-3,-13-2-3,-9 0 0,17 3-1,-8-3-2,5 2-3,-3 1-2,2-1-3,0 0-1,0-2 1,-1 3-1,0-3-1,1 0-5,-3 2 2,0 1 1,2-1-9,-5 0 5,0-2-3,-7 0-4,11 3 5,-6-1-2,-5-2-4,9 1 0,-9-1-8,5 2-9,-5-2-19,0 0-24,0 0-29,11 4-9,-11-4-23,0 0-17,0 0-82,0 0-235,0 0 104</inkml:trace>
  <inkml:trace contextRef="#ctx0" brushRef="#br0" timeOffset="3046.875">21546 5499 75,'0'0'103,"0"0"-5,0 0-7,0 0-16,0 0 1,0 0-8,0 0 2,0 0 4,0 0 3,0 0-3,31 0 1,-23 1-11,-1-1-5,-7 0 5,19 3-6,-7-3-9,1 0 2,0 0-4,2 0-4,-1 1-2,5 0 1,-1-1-9,0 3 1,1 0-3,-5-1-7,-1 1-1,0-2 5,3 2-4,-3-1 0,0 1-1,-4-3-3,-2 3-3,2-3-2,-2 2-3,-7-2 2,11 4-2,-11-4 1,7 1-4,-7-1-2,0 0 3,9 0-2,-9 0 3,0 0 0,0 0-3,0 0 1,0 0-7,0 0-10,0 0-39,0 0-35,0 0-48,0 0-142,6-5-294,-6 5 130</inkml:trace>
  <inkml:trace contextRef="#ctx0" brushRef="#br0" timeOffset="6945.3125">22406 4872 45,'0'0'73,"0"0"-6,0 0-5,0 0-1,0 0-7,0 0-5,0 0 10,0 0-17,0 0 3,0 0-4,0 0-2,0 0-6,0 0-5,0 0 2,0 0-2,0 0-5,0 0 9,0 0-11,0 0 4,0 0-8,0 0 5,0 0-5,0 0 6,0 0-9,0 0-1,0 0-4,0 0 1,0 0 1,0 0 2,0 0-7,0 0 5,0 0-4,0 0-1,0 0-6,0 0 13,0 0-6,0 0-1,0 0-1,0 0 2,0 0-4,0 0 6,0 0-7,0 0 9,-28-2-6,28 2-8,0 0 7,0 0-4,0 0 1,0 0 4,0 0-7,0 0 17,0 0-14,-1-9-2,1 9 2,0 0-3,0 0 9,0 0-8,0-9 1,0 9 5,0 0-10,0 0 6,6-9-4,-6 9 2,8-5-3,-3 3 4,-5 2-3,9-7 5,-5 5-3,2-1-2,-6 3 2,13-3 5,-5 1-13,-2 1 0,-6 1 4,13-4 1,-13 4 1,0 0 5,11 5-4,-8-1 11,-3-4-15,5 6 8,-4 1-8,-1-7 10,0 13-4,-1-4 1,-1 0 3,-2 1 11,1-3-16,-1 5 4,-1-3 1,1 2 3,-3-2 4,2 0-8,-1-3 3,-1 3 0,0-2 0,-2-1-2,3 3 2,-2-4-2,3 0 3,-1-1-7,1 0 11,0 1-1,5-5-5,-8 6 0,8-6-4,-7 5 7,7-5-6,-6 3-6,6-3 9,0 0-1,0 0-6,0 0 5,0 0-5,0 0 1,0 0-5,0 0 2,0 0-2,0 0 7,0 0-4,0 0 1,24-9-3,-17 8 4,-7 1-4,11-4 3,-4 3-4,-7 1 6,10 0-5,-10 0 7,10 3-6,-10-3 1,9 6-1,-5-3 6,1 0 1,0 4-5,-1-2 1,-2 0 0,-2-5-6,4 14 4,-2-8 3,0 0 5,-1 2-10,1-1 6,-2 0 1,0-7 0,-2 14-9,0-9 13,-1 2-8,-1-2 10,4-5-5,-7 12 5,2-7-3,0 0 14,-2-2 1,-2 2 0,-2-1 1,2-1-1,-3 0-1,2-1-1,0 0-6,0-2 3,-2 1-3,12-1-2,-18-3-4,8 3 13,2-2-2,1 1 11,7 1 2,-14-2-5,7 0 0,7 2-4,-10-1-4,10 1-4,-7-7-1,7 7 3,-7-4-7,7 4 5,0 0-4,-5-6 1,5 6-4,0 0 1,0 0-3,-5-5 2,5 5-5,0 0 2,0 0-2,0 0 0,0 0 1,0 0 0,0 0-14,0 0-4,0 0-20,0 0-24,0 0-13,0 0-22,0 0-23,0 0-94,0 0-227,0 0 100</inkml:trace>
  <inkml:trace contextRef="#ctx0" brushRef="#br0" timeOffset="7507.8125">22658 4812 32,'0'0'66,"0"0"7,0 0 0,0 0-8,0 0 6,0 0-4,0 0 1,0 23-6,0-23 7,-5 11-2,2-4 1,1-2-10,2-5 1,-5 16 5,-1-8-8,1 1-1,0-4-3,3 2-4,-2-1-4,0-2-7,4-4 1,-5 10-6,1-3-2,4-7-4,-4 5-2,4-5 1,-5 5 2,5-5 6,0 0-2,0 0 1,-4 7-3,4-7-1,0 0 4,0 0-12,0 0 2,0 0-7,0 0 3,0 0-3,0 0-1,14 4-5,-14-4 4,9-1-5,-9 1-1,11 0-3,-11 0 3,11 0 1,-11 0-3,12 0-2,-12 0 0,11 0 2,-11 0-6,6 0 3,-6 0-8,9 0-9,-9 0-25,7 2-20,-7-2-20,0 0-17,13 0-15,-13 0-14,6 2-88,-6-2-231,0 0 101</inkml:trace>
  <inkml:trace contextRef="#ctx0" brushRef="#br0" timeOffset="7898.4374">22780 4823 74,'0'0'71,"0"0"-8,0 0-4,0 0-8,0 0 8,0 0 6,0 0 9,0 0 18,0 0 6,0 0-13,0 0-3,-6 32 7,2-25-2,2 2-5,-2 2 15,0-1-3,2 3-2,-2-1-6,-1 1-3,5-1 3,-5 3-6,2-3-7,-1 0-6,2 2-4,-1-1-5,-1-1-4,0 0-4,2 1 0,-3-2 0,1 0 0,1 0-7,1-2-5,-1 0-2,1-1-5,-1-1-2,2 0 0,1-7-5,-1 11-2,-2-5-5,3-6-2,-3 6 2,3-6-7,0 0 0,-2 11-2,2-11-9,0 0-5,-4 5-10,4-5-15,0 0-12,0 0-19,0 0-24,-4 5-25,4-5-39,0 0-35,0 0-132,0 0-344,0 0 152</inkml:trace>
  <inkml:trace contextRef="#ctx0" brushRef="#br0" timeOffset="8867.1875">22917 5024 25,'0'0'93,"0"0"2,0 0 4,0 0 3,0 0-1,0 0-8,0 0 1,0 0-6,0 0 9,0 0 7,0 0-1,0 0-7,0 0-5,0 0-3,0 0 8,0 0-7,30 1 1,-23 1-8,4-2-10,-1 0-6,1 1-5,2-1-6,-3 1-5,2-1-4,1-1-4,0 1-4,-2-1-4,0-1-3,0 2-8,-2 0-15,-9 0-11,12 0-22,-12 0-25,9-1-14,-9 1-28,12-2-32,-12 2-24,6-2-22,-6 2-93,0 0-285,0 0 127</inkml:trace>
  <inkml:trace contextRef="#ctx0" brushRef="#br0" timeOffset="9515.625">23262 4967 3,'0'0'94,"0"0"-8,0 0 7,0 0 3,16-15-1,-11 10 1,0 1 2,0 1-8,3-4-3,-2 2-8,1-2-7,0 2-6,-2 0-5,5-2-6,-2-1-3,1 2-16,-1-2 5,-1 0-2,-1 1-5,-1 2-7,1-1 3,0-1-4,0 1-2,-1-1-4,-1 2 4,-1-2 0,1 2-4,-1-2 5,-3 7 7,5-7-4,-5 7-1,4-6 0,-4 6-3,2-7-4,-2 7 4,0 0-2,3-5 2,-3 5 2,0 0-7,0 0-2,0 0 2,0 0-4,0 0-4,0 0 0,0 0-2,0 0 2,0 0-7,0 0 2,0 0-2,0 0-1,0 0 3,0 0 2,0 0 2,0 0-1,-13 18 2,9-12 15,2 4-4,-1-4 2,1 5-4,-1-1 7,2 2 0,-3 2 1,0-1 3,3 3 1,-4 1 0,1 0-7,0-3 0,-1 2-3,4-1-1,-2 1-1,2-3 7,-2-1-7,1-1 0,0 4 2,-3-6-3,3 3-1,1-2-2,-2 2-4,0-2 1,2-2 1,-2 3 1,2-3 2,-1 2-8,-4-1 2,4-1 0,-1-1-4,1 0-1,-2 0-2,2-2 2,2-5-3,-4 9-2,4-9-2,-4 8-13,4-8-24,-4 4-24,4-4-28,0 0-33,-1 8-35,1-8-33,0 0-142,0 0-361,0 0 160</inkml:trace>
  <inkml:trace contextRef="#ctx0" brushRef="#br0" timeOffset="10367.1875">22285 5363 38,'0'0'67,"0"0"4,0 0-3,0 0-1,0 0 6,0 0-12,0 0 0,0 0-7,0 0-7,0 0 2,0 0-8,0 0 1,0 0-7,0 0-6,0 0 1,0 0 3,0 0 4,0 0-6,0 0 3,25 0 7,-25 0-10,19 0 4,-4 0-4,-1 0 3,4 3 3,10-3 4,-5 0 15,5 0-3,1-3-6,4 3-3,-1 0-4,2 0-3,1-2-1,3 2-3,-5 2-8,0-2 3,-1 0-4,0 0 0,-3-2-9,2 2 5,-3 0-7,-8 0 1,3 0 0,-1 0-1,-3-2-2,0 4-5,0-4-1,-2 4 9,1-2-2,-5 0-6,1 0 0,-1-2 6,-2 2 0,3 0 2,-2 2 4,0-4-1,0-1 2,-2 3 4,3 2-2,-1-1 2,0-1-1,0 2 0,-2 0 4,1-2-3,1 0 0,-2 0 2,3-2-5,-1 2-2,-1 2-1,-1-2-4,-1 0 1,3 0-2,-12 0 2,14 0-3,-6-2-1,-8 2 1,12 2-3,-12-2 2,10 0-2,-3 0-1,-7 0 0,0 0 2,11 0-4,-11 0-2,0 0 0,9 0 1,-9 0 0,0 0 3,0 0-3,8 0-1,-8 0 1,0 0-4,0 0 0,0 0-2,0 0-22,0 0-33,0 0-35,0 0-38,0 0-45,0 0-135,0 0-337,0 0 149</inkml:trace>
  <inkml:trace contextRef="#ctx0" brushRef="#br0" timeOffset="11414.0625">22517 5534 49,'0'0'50,"8"-6"-6,-1 3 1,-2 0-9,-5 3-3,14-5-2,-7 4 1,1-2-3,1 3 2,-1-2-3,-1 2 0,-7 0-7,14-2-3,-14 2 3,13 2 0,-6 0-1,0 1 5,-1-1-4,1 3 12,-2 0-8,-2 1 6,1 0 0,-1 1 3,0 0-9,-1 3-4,0-3 8,-2 3 5,0 0-5,0-1 7,0-2-17,0-7 8,0 13 3,0-4 10,-2-1 1,2-8 8,-1 12-4,0-6-3,1-6-2,-4 12-3,3-7-9,1-5 6,-4 8-8,4-8 7,-3 8-6,3-8-4,-5 7 3,5-7 13,-4 6 9,0-1-11,4-5-3,-10 5 2,7 0-8,-3-2 6,0 2-6,0-2 0,-1 3 0,0-1-2,-2 0 2,1 1-4,-1 0 5,0 0 12,1 0 12,-1 4-2,-1-3-3,1-1 2,0 3-5,0-3-3,0 2-3,0-1-2,1 1 0,3-3-9,-1 2 0,2-1-7,1-1 1,0 1-2,3-6-1,-5 10 0,0-6-2,5-4-2,-4 7 1,4-7-2,-2 8 0,2-8-2,0 0 1,0 0-4,0 8 2,0-8 0,0 0-2,0 0 2,0 0-2,11 2-1,-11-2 1,10-2-4,-10 2 1,12-5-3,-5 1 0,1 2-3,1-3 10,1 1-9,0 1-1,1-1 0,-1 1 1,1 0-2,-3-1 4,2 3-3,-2-1 0,-8 2-1,11 0 0,-11 0 0,9-2 1,-9 2-3,11 2 1,-5 0 1,-6-2 0,8 1-1,-8-1 0,6 2-1,-6-2 4,6 4 0,-6-4 0,7 4 0,-7-4 0,6 4 0,-6-4-2,8 3 1,-8-3-2,6 2-13,-6-2-17,0 0-20,7 2-21,-7-2-22,0 0-21,0 0-28,0 0-30,14-7-163,-14 7-365,5-7 163</inkml:trace>
  <inkml:trace contextRef="#ctx0" brushRef="#br0" timeOffset="11882.8125">22836 5632 28,'0'0'123,"-13"22"6,9-13-1,1-1-3,-2 3-4,3-1-1,-1 2-8,-2-2-5,1 0-10,2 1-13,-1-2-3,2 0-4,0 4 17,1-4-7,-2 2-7,2-1-6,2-3-8,-1 1-5,-1-8-4,4 17-6,-2-11-10,1-1 2,-1 1-7,4 0-2,0-1-1,3-1-7,-3 0-2,2-1-3,3 1 0,0-4 2,-2 3-3,2-3 0,-1 0-4,-10 0-1,19-3-1,-8-1-3,-1-2-2,1 2 2,1-1-6,-3-1 3,1-2 1,-1 0-2,-1 1 0,-2 0-1,4-4-2,-3 2 4,0 0 2,-1 0 7,0-2 1,-1 0 2,-3-1-2,2 2 0,-1-3 1,1 1-2,-4 0-1,0 2 13,-3-2 10,1 0-2,-1 3 3,-2 1-9,0-4-2,-3 5 5,1-3-2,0 3-3,1 2-6,-4-1 1,3 2 0,-2 0-6,-2 1-3,-1 0-5,2 2-1,-1 1-11,-2 2-7,1 0-26,-2 1-17,0 6-21,-1 1-30,2 0-45,-1-1-38,2 6-19,1-1-152,-3-1-385,4 3 170</inkml:trace>
  <inkml:trace contextRef="#ctx0" brushRef="#br0" timeOffset="13554.6875">23717 5370 13,'0'0'63,"0"0"-7,0 0-1,0 0-9,0 0-1,0 0-4,0 0 4,0 0-7,0 0 9,0 0-9,0 0 6,14 8-10,-14-8-3,0 0 8,0 0-1,0 0-6,0 0 0,0 0-5,9-12 2,-9 12-9,0 0-6,2-10-1,-2 10 10,0 0-4,0 0 8,-3-11-12,3 11 12,0 0-6,-6-5 12,6 5 8,0 0 5,0 0-9,0 0 2,0 0-5,0 0 18,0 0-10,-21 10 4,19-6-14,2-4 2,-6 7-5,6-7 2,-3 7-4,3-7-8,0 0-6,-3 10 5,3-10-1,0 0 0,-1 6-6,1-6 4,0 0-2,0 0-1,0 0-7,7 5 11,-7-5-14,0 0 7,12-1-5,-12 1 5,0 0-1,10-6-5,-10 6 3,5-7-6,-5 7-6,4-8 6,1 4-6,-5 4-1,3-10 3,-2 3-1,-1 7-1,0-7 3,0 7-8,0 0 2,-4-11-2,4 11-2,0 0 5,-6-5 1,6 5 1,0 0 4,-15 4 1,15-4 3,-8 9-2,3-4 1,0 0 7,-1 3 1,2-3-3,0-1 3,4-4-4,-4 10 1,1-5-14,3-5-18,-1 9-22,1-9-15,0 0-32,0 0-19,4 6-100,-4-6-230,6 3 102</inkml:trace>
  <inkml:trace contextRef="#ctx0" brushRef="#br0" timeOffset="14726.5625">24166 4906 35,'0'0'62,"1"-10"-2,-1 10 13,1-8-2,-1 8-6,0 0-1,0-10-8,0 10-9,4-6-3,-4 6-3,3-7-4,-3 7-5,5-8-1,-5 8 4,5-7 2,-5 7 4,4-7-1,0 3-2,-4 4-7,5-4 6,-5 4-7,8-9-7,-2 7-2,-6 2-4,9-6 4,-5 2-1,2 0-3,-6 4-1,13-1-2,-13 1 4,11-3-13,-11 3 3,11 1-2,-11-1-5,11 3-2,-11-3 3,9 7 2,-5-3-5,0 1 5,-2 1 2,3 3 0,-2-2 4,-1 1-7,1-2 7,-2 2-6,-1-8 0,0 14 10,-1-4-10,1 0-1,-1-3 3,-2-1 6,3-6 4,-3 13-4,0-5 4,-1-1-1,-1-2 7,0 4-8,1-4-1,-3 2 2,1-2 4,-2 3-6,3-4 1,-2 3 0,-1 0 3,-2-1-7,1 1-1,0 0 1,-1-1 2,2 0-2,-2 2 0,0-1-2,2 0 1,0 0 0,-1 1 2,2 0-8,-1 0 5,1-2-1,1 2 2,-1 0-4,1-3 3,3 2 3,-1-2-5,0 1 2,0 0-4,0-3 0,4-3 0,-6 11 1,6-11-4,-4 8 1,4-8 3,-4 7-1,4-7 2,-1 5-2,1-5 2,0 0-1,0 0-1,-1 7 1,1-7 2,0 0 3,0 0-8,0 0 1,0 0 0,12 0 0,-12 0 3,0 0-1,16-5-6,-11 1 4,-5 4-1,11-3-2,-3 1 1,-2-1-6,-6 3 5,13-2-5,-4 0 2,-9 2 2,12 0 5,-12 0-3,10 2-2,-3-1-2,0 1 4,-7-2-5,10 4 4,-5-4-2,-5 0 1,12 5 3,-9-3 0,-3-2 5,11 4-7,-11-4-2,10 1 1,-10-1 4,9 0 0,-9 0-3,8 0 0,-8 0 3,9-1-3,-9 1 0,10-1 0,-10 1-14,6-4-12,-6 4-20,9-6-13,-4 5-19,-5 1-20,8-6-14,-3 2-108,-5 4-237,0 0 105</inkml:trace>
  <inkml:trace contextRef="#ctx0" brushRef="#br0" timeOffset="15335.9375">23942 5336 14,'0'0'55,"0"0"2,0 0-3,0 0-2,0 0-1,0 0 3,0 0 0,0 0 2,0 0-6,0 0 7,0 0 7,0 0-5,0 0 6,21 6 9,-10-4 10,-1 0-2,6-2-7,3 3-6,3-1-7,4 2 8,1-3-10,3 2-2,-2 1-1,0-1-5,-1 1-9,1-1-5,0-3 0,-5 5-3,-3-4-8,0 2 1,-1-1-2,1 1-4,-3-1 1,-5-2-3,0 1-3,-2 1-3,-2-2-1,-2 0 1,-6 0-5,11 1 1,-11-1 4,7 3-4,-7-3 0,0 0-3,0 0-1,10 1 4,-10-1-2,0 0-3,0 0 3,0 0-17,0 0-21,0 0-18,0 0-33,0 0-41,0 0-33,0 0-95,0 0-269,0 0 119</inkml:trace>
  <inkml:trace contextRef="#ctx0" brushRef="#br0" timeOffset="15968.75">23825 5753 5,'18'-15'95,"-12"11"-12,0-3-5,-1 2-9,4-1 3,0-1-15,-1-1-5,0 0-2,-1 2-3,2-3-8,0 1 0,0-1-10,0-2 0,-1 2-3,-2 0 1,1-1-4,-1 0-6,0 1-5,-1 0 11,-1 1-10,0-1 2,-1 3-6,-1 2 6,-2 4 4,3-8-2,-3 8 0,0 0 11,2-8-6,-2 8-8,0 0 5,0 0 3,0 0 5,0 0 0,0 0 8,0 0-6,0 0 8,-14 17 2,10-8-6,1 2 10,-5 1-1,3 3 12,0-1-2,-2 3 3,1 0-5,-2-1 4,5 2 15,-1-1 5,0 0-4,-1 2-5,-1-2 4,3 0-8,-5-2-1,6-3-5,-2 2-10,1 0-3,-1-3-1,2-1-6,-1 1-4,2-1-1,-3-2-4,-1 2 1,2-4 0,2 4-6,-1-3-1,2-7-4,-2 10 0,2-10-2,-1 9-3,1-9 1,-3 5-5,3-5 0,0 0 0,-1 11-8,1-11-5,0 0-12,0 0-18,-2 4-30,2-4-39,0 0-37,0 0-49,0 0-151,0 0-371,0 0 164</inkml:trace>
  <inkml:trace contextRef="#ctx0" brushRef="#br0" timeOffset="16656.25">24218 5632 24,'-5'10'124,"-1"1"-8,-1 3-7,0 1-4,0-1-1,1-1-6,0-1-6,0 0-14,1-4 0,0 3-2,1-5-16,2 1 1,-1 0-8,-2-2-4,5-5-6,-4 7 1,4-7-4,-4 7-4,4-7 2,0 0 1,0 0-2,0 0 7,0 0-7,0 0-3,0 0-8,0 0 1,0 0-9,0 0 3,0 0-3,17-17-5,-13 13 3,1-1-3,3-3-6,-3 4 2,2-1 2,0-2-7,-1 4-2,-1-1 6,2-1-2,0 3-4,-7 2 3,11-6-1,-5 4-3,-6 2-2,11-2 3,-11 2-1,11 1-1,-11-1 1,9 3 1,-4 0-3,0 4 0,-1-2 3,-4-5 0,6 12-3,-2-5 3,-1 1 1,0 2-7,-1-1 8,0 1-5,0 1-1,-2-1 6,0 2 3,0-2-1,-2 0 0,1-3 4,0 2 16,-2 1 4,-1 0-1,-1-2-2,0-1 3,0 0 3,-4 1 1,4-2 1,-3-1-4,-1 0 2,0 0-3,-1-3 5,0 1-7,-2-1 0,2-2 2,0 0-4,-2 2 2,3-3-5,9 1-4,-15-1-1,9-1-2,6 2 0,-14-3-2,7 3 0,7 0-4,-10-2 4,10 2-5,-8-3-1,8 3-4,0 0 2,-6-4-3,6 4 3,0 0-5,0 0-1,0 0 0,-8-5 1,8 5-5,0 0-10,0 0-14,0 0-16,0 0-10,0 0-41,-3-5-32,3 5-32,0 0-25,0 0-126,0 0-336,11-9 150</inkml:trace>
  <inkml:trace contextRef="#ctx0" brushRef="#br0" timeOffset="17054.6875">24232 5611 28,'0'0'101,"0"0"-18,0 0-8,0 0-5,0 0 9,0 0 3,0 0-6,0 0-8,0 0 8,0 0-7,0 0 10,0 0 13,0 0 21,0 0 4,17 13-8,-17-13-11,6 3-3,-6-3-11,13 1-3,-13-1-4,14 1-11,-6-2-10,1 1 1,2 1-5,-11-1-10,14-1-4,-6 1-6,0-1-2,-8 1-22,12 0-38,-12 0-38,13-3-46,-8 2-46,-5 1-134,12-3-318,-7 0 141</inkml:trace>
  <inkml:trace contextRef="#ctx0" brushRef="#br0" timeOffset="17507.8124">24764 5299 59,'0'0'118,"0"0"-6,0 0 2,0 0 4,10-8-1,-10 8-15,10-3-1,-2 3-9,-8 0-9,18-2-10,-7 2-1,1 0-11,-1 0-8,1 0-4,-1-1-8,1 2-29,-2-1-44,0 2-24,-3-2-53,-7 0-88,11 0-214,-11 0 96</inkml:trace>
  <inkml:trace contextRef="#ctx0" brushRef="#br0" timeOffset="17671.875">24777 5396 12,'0'0'157,"0"0"0,0 0-5,0 0-5,17 1-15,-6 1 0,-1-4-24,1 1-7,4 1-13,-1-3-6,2 2-11,-1 1-50,2-2-56,-2 1-66,-3-1-103,1 2-221,0 0 97</inkml:trace>
  <inkml:trace contextRef="#ctx0" brushRef="#br0" timeOffset="22890.625">25131 4877 39,'0'0'47,"-4"-7"-1,4 7-1,0 0 5,-3-7 5,3 7 1,0 0 2,0 0-4,0 0-6,3-13-6,-3 13-1,4-7 5,-4 7 9,1-7 9,-1 7-15,5-8-4,-1 5-9,-4 3-6,6-8 1,0 3 0,0 2-2,-6 3-5,10-5 2,-5 2-2,-5 3 7,11-5-19,-11 5 5,9 0-3,-9 0 3,8 4-5,-8-4 2,5 7 2,-3-3 0,-1 4 5,1 0 1,-2 3-12,0 0 6,-2-2 1,-1 4 0,0-2-8,-1 1 5,0-3-4,-3 1 3,1-1 6,-2 1-7,2-2-5,-2 1 5,0-1-7,0-3 2,0 2-1,2-1-2,-1-3 2,1 3 2,2-2-2,4-4-1,-9 3 6,9-3-3,-6 4-4,6-4 0,-4 4-1,4-4 6,0 0-6,0 0-1,0 0 2,0 0 5,0 0-10,0 0 6,0 0-3,16-13 0,-16 13-4,13-7 2,-5 5-3,2-2 8,1 2-10,-1-1 7,1 1-4,0 0-1,-2 0 5,3 2-4,-2 0-2,-3 4 2,0-2-1,0 1-4,-1 1 3,0 2 2,0 2 1,-1 1-1,-1-3 1,-1 5 1,0-1-2,1-1-4,-3 3 6,0-3 2,-1 2-6,-1-2 8,0 1 1,-4-3-3,2 2 5,-1-1 8,-2-1-6,1-2 5,-4 1 5,0-1 3,0-1-2,-1 1 2,-2-3-3,3 0-3,-2-1 3,-1-1-5,2 2 0,1-2-1,-2 0 3,0 0-5,11 0-2,-15-3 3,9 1-2,6 2 3,-11-2-3,11 2 1,-10-2-3,10 2 4,-6-3-4,6 3 2,-5-4-2,5 4-2,0 0-5,-8-5 5,8 5-6,0 0-2,0 0 0,0 0 0,-7-3-3,7 3 3,0 0-19,0 0-16,0 0-24,0 0-27,0 0-22,0 0-26,0 0-99,0 0-254,0 0 113</inkml:trace>
  <inkml:trace contextRef="#ctx0" brushRef="#br0" timeOffset="24117.1875">25446 4882 19,'0'0'76,"4"-15"0,-4 15 0,4-6 0,-4 6-5,4-6 0,-4 6 5,5-10 1,0 6-6,0 1-6,2-3-3,0-1 3,1 0 4,-2-1-11,3 5 15,1-3-9,-1 0 1,0 1 0,0 0-4,0 0-5,-2 3-1,2-1-4,-1-1-4,-1 3-7,-7 1-6,10-4-7,-10 4-2,0 0 1,11 4-3,-9 1 2,0 2-3,-2 1 2,0 2-2,-4 0-5,2 3 1,-4-1 0,0-2 1,0 5-8,-3-1 0,-1 0 5,2-3-7,0-1 4,1 1 0,-3-3-5,1 2 2,1-2 2,-2 0-5,1-2-3,1 0 3,-2-1-2,4-1 1,-1-1 6,2 0-10,5-3 3,-9 4 2,9-4 1,-7 3-4,7-3 3,0 0-1,0 0 0,0 0 1,0 0-5,0 0 0,0 0-1,0 0 2,0 0-6,0 0 1,0 0 7,15-24-5,-9 19-5,1 2 3,3-1-5,-1-1-2,1 1 2,1 3 1,0-3-3,-1 1 3,0 3-3,-10 0-1,17 2 3,-9 0-1,-1 1 3,1 2-4,-1 3 4,1-2 2,-2 4-5,1-2 1,-3 2 3,0 1 0,1 0 2,-4-2 10,3 0-8,1 2-3,-5-2 0,1-2 3,-2 3 0,-2-1 3,1-4-1,-1 2 2,-2-2 4,0 0 31,-1 0-7,0-1-1,-5 0-6,-1-2 0,1 2 0,-2-3-6,2-1-2,-1 1 1,2 0-1,10-1-6,-20-1 6,12 1-3,0-1-4,8 1 1,-14-1-2,7-1-2,7 2 0,-13-3-2,13 3-1,-13-1-2,13 1 2,-6-1-4,6 1-1,0 0-12,-11-3-15,11 3-19,0 0-13,0 0-16,0 0-32,0 0-18,0 0-20,0 0-20,0 0-93,0 0-282,0 0 125</inkml:trace>
  <inkml:trace contextRef="#ctx0" brushRef="#br0" timeOffset="25914.0625">25023 5349 28,'0'0'54,"0"0"-2,0 0 0,0 0-13,0 0 9,0 0-6,0 0 10,0 0-4,0 0-10,0 0 8,0 0-5,0 0 1,0 0 1,0 0-1,0 0 6,0 0-8,0 0-1,0 0-9,0 0-1,0 0 3,0 0-3,0 0-14,0 0 7,0 0 7,0 0-4,0 0 3,0 0-13,0 0 15,27-3-2,-27 3-6,13 3-7,-13-3 9,18 0 2,-8 1 0,1-1-9,2 1 8,1 2 3,-1-2-5,1 0-1,3 2 1,2-1-9,1-2 0,-3 0 6,2 0-3,-1 2-2,1-2-3,0-2-5,-1 2 1,3 0 3,-3 0 1,-1 0-5,3-2 6,-1-1-11,0 5 6,1-4-2,-7 0 0,5 1-5,-1-1 9,1 4-3,-2-2 1,-2-2-4,-1 1 0,1 0 4,0 1-8,1-3-1,-2 3 8,0-1-9,1 2 2,-1-1 1,0 0-1,-3 0 0,0 0 9,-1 0-9,-1 0 7,-8 0-5,14 0-3,-8 3 1,-6-3 4,16-3-5,-10 3 1,5 3 0,-3-3 6,-8 0-5,14-3 3,-5 3 2,-9 0-6,14 0-5,-6 0 5,3 0 0,-11 0 4,13 3-2,-2-3-3,-3 0 6,0 0-4,-8 0 1,15 0-7,-8 0 1,-7 0 5,14 0-5,-14 0 2,12 1 7,-5-1-9,1 1 7,-8-1 3,16-1-10,-9 1 5,0-1 12,-7 1-7,15-3-9,-8 3 6,-7 0-9,15 0 2,-7-1 3,-8 1 9,11 1-10,-4-1-4,-7 0 5,0 0 2,16 0 2,-9 0-4,-7 0-2,11 0 9,-11 0-7,14 0 2,-7-1 0,-7 1-3,16 0-1,-9 0 7,0-1-4,4 1 0,-2 1-3,2-4-1,-3 5 6,3-4 0,-2 2-3,2-1 3,-11 1-1,16 0-1,-8 0-4,-8 0 6,15-1-4,-9 1-2,-6 0 2,11-1 5,-11 1-11,12 0 7,-12 0 0,11 0 3,-11 0-1,10 1 1,-3-4-4,-7 3 1,13-1 4,-13 1-4,13 0 1,-5-2 4,-8 2-5,13 0-1,-7-2 4,-6 2 3,15 0-1,-7 2-8,-2-2 2,6 0 6,-2 0 0,-10 0-4,13-2-1,-4 2 1,-2 2 2,-7-2-2,13 0 2,-5 0 3,-8 0-7,10 0 2,-10 0 0,10-2 2,-10 2 1,0 0-7,12-3 3,-12 3 1,0 0-2,9 0-2,-9 0 12,0 0-7,0 0-1,0 0 7,0 0-8,9 0-2,-9 0 2,0 0 0,0 0 3,0 0-14,0 0-28,0 0-24,0 0-46,0 0-126,0 0-255,0 0 113</inkml:trace>
  <inkml:trace contextRef="#ctx0" brushRef="#br0" timeOffset="26687.5">25812 4937 32,'0'0'57,"0"0"-2,0 0-8,0 0-5,0 9-3,0-9-1,0 0 3,0 0-3,-2 10-3,2-10 3,0 0-6,0 0 0,0 10-4,0-10-3,0 0-2,0 0 3,2 5-3,-2-5 4,0 0-6,0 0-3,0 0 4,0 0 2,0 0 1,0 0 5,0 0-2,0 0-4,0 0 7,0 0-9,0 0-5,0 0 0,0 0-5,0 0 4,0 0-2,0 0-5,14-12 2,-14 12 5,0 0-13,0 0 6,4-5-1,-4 5-7,0 0-2,0 0 7,0 0-6,0 0 0,0 0 3,0 0-2,0 0-2,0 0 8,0 0-4,0 0-4,0 0-3,-16 14 9,16-14-8,-5 5 2,5-5 9,-4 4-5,4-4-6,-5 4 6,5-4-7,0 0 7,-5 5 4,5-5-4,0 0-1,0 0-2,-6 7 3,6-7-17,0 0-15,0 0-29,-8 1-27,8-1-67,0 0-164,0 0 73</inkml:trace>
  <inkml:trace contextRef="#ctx0" brushRef="#br0" timeOffset="27640.625">26108 4863 32,'0'0'63,"1"-7"6,-1 7 3,2-7-7,-2 7-9,0 0-1,5-8 0,-5 8-3,4-7-2,-1 1-2,-3 6-4,6-5-2,-4 0 3,-2 5-5,7-9 2,-7 9-7,7-4-2,-7 4-8,9-5 3,-9 5-2,6-3-5,-6 3-5,7-1 0,-7 1 6,0 0-7,0 0-8,14 6 8,-9-3-4,-5-3-1,5 5-3,-1 1-1,-4-6-3,3 9 9,-1-2-9,-1-1 7,2 0-7,1 0 5,-3 0-9,0 1 5,-1-7-1,0 12 2,0-12 5,0 13-1,-2-6 1,-1-2-3,3-5 10,-4 13-5,2-8 0,-1 2 8,3-7-1,-5 10 3,0-3-1,-1 0 20,2-2-28,-1-2 3,-2 0 2,2 3-2,0-1 2,-2-1-1,1 0 14,1 1 1,-2 0 5,0 0-2,1 0-4,-2 1-4,0-1 6,-2 1 10,4 1 7,-2-1 4,0 1 3,2-1-2,-3 1-5,3 2-7,-1-4-2,2-1-3,-1 2 1,1-1-7,1-1-2,4-4-2,-6 10 2,2-6 9,4-4 0,-4 10-3,1-7-5,3-3 0,-7 9-2,7-9-3,-3 6-4,3-6-3,0 0-1,0 0-2,-2 5-3,2-5 2,0 0-3,0 0 3,0 0-2,0 0 0,0 0-4,0 0 2,10 6-4,-10-6 0,10-1 1,-10 1-3,0 0-1,15-5 1,-15 5-3,13-1 2,-13 1 6,10-2-8,-3 1-7,0-1 3,-7 2-1,9-2-1,-2 0 6,-7 2-6,9-1-2,-9 1 1,12 0 4,-12 0-2,9 1-1,-9-1 2,8 2 1,-8-2-2,9 2-2,-9-2 3,9 3-1,-9-3 1,8 3 1,-8-3 4,7 3-6,-7-3 1,7 3 4,-7-3 1,5 3-3,-5-3 1,7 1 2,-7-1-3,0 0 3,0 0-2,11 0-1,-11 0 6,0 0-3,10-1-3,-10 1 9,0 0-9,8-4 3,-8 4-1,5-7-4,-5 7-5,4-6-11,-4 6-7,2-4-13,-2 4-13,0 0-21,1-8-14,-1 8-25,0 0-8,0-9-22,0 9-23,0 0-24,0 0-97,0 0-308,-5-10 137</inkml:trace>
  <inkml:trace contextRef="#ctx0" brushRef="#br0" timeOffset="29179.6875">25207 5516 68,'0'0'82,"0"0"-1,0 0-8,2-11-3,-2 11-6,3-6 3,-3 6-12,2-8 1,-2 8 3,3-7 3,-3 7 0,2-7-1,-2 7-7,6-7-9,-6 7-2,7-7-4,-4 4 5,-3 3-12,8-7-3,-8 7-4,6-4-6,-6 4 1,7-1 0,-7 1-5,0 0-9,0 0 8,0 0-7,13 4 3,-13-4 0,6 5 4,-2-1-6,-4-4-2,5 11-1,-4-6 0,-1-5-3,4 9-1,-3-3 3,1 1 2,0 0-1,-2-7-1,0 12-2,0-5 2,0-7 2,-1 12 0,1-12-9,-3 10 10,1-3-2,2-7 1,-5 8 2,2-3 5,-1-1-7,-2 1 3,6-5-3,-10 8 0,5-4 5,-2 1 4,-2 1 1,4 0 4,-1 0-4,-2 0 1,0 1 3,1 1 12,-1 1-5,0-1 4,1 2 0,-2-2 14,0 3-5,2-2-2,1 0 0,-2 1 5,2 0-3,1-2-1,0 1-4,0-1-5,1 0-3,0 0 0,0 0-3,2-3-2,2-5-1,-4 12-4,1-7-1,3-5-1,-2 9 2,2-9-4,-2 8 2,2-8 0,0 0 0,-1 7-4,1-7 0,0 0-3,0 0 3,0 0-2,4 7 2,-4-7-1,0 0-1,0 0 0,0 0-2,13-2 1,-13 2 0,10-7 1,-4 5-3,1-2-2,-1 0-2,1 0-1,3 0-3,-4 2-1,1-1 1,-2-1-1,-5 4 1,12-3-1,-12 3-2,8-4 2,-8 4-3,8-1 3,-8 1-1,10 0-2,-10 0 6,0 0-1,9 3-1,-9-3 0,6 2 2,-6-2-2,7 3 0,-7-3 1,7 4-3,-7-4-11,0 0-7,7 4-9,-7-4-6,5 2-7,-5-2-8,0 0-16,0 0-10,10 0-29,-10 0-20,0 0-12,11-3-16,-11 3-89,7-5-265,-7 5 117</inkml:trace>
  <inkml:trace contextRef="#ctx0" brushRef="#br0" timeOffset="29617.1875">25394 5585 50,'0'0'78,"0"0"2,0 0 2,0 0 8,-13 22 0,9-13 8,0 0-5,0 0 4,2 3 14,1-3-3,-4 2-8,3 1-8,-1-5-11,3 4 5,-2-1-9,2-3-3,0-7-9,2 13-7,-2-6-4,0-1 4,3-1-1,2 1-3,-5-6-7,5 8-2,1-4-2,-6-4-4,9 5-4,-2-2-3,1-3-4,0 0-3,2 0-3,-10 0-6,15-4-5,-7 1-5,-2 1-3,6-2-3,-3 0-5,-3 1 0,1-2 0,1-1-9,-1 0 6,-1 0-2,-2 0 0,3-4 2,-3 3-3,2-2 3,-3-1 2,-1 0 5,0 1-8,0-2 7,-1 2-3,-2-3 5,-1 2-6,-2 1 2,2-3-4,-2 3 3,-2 0 0,2-2-1,-3 5 4,1-2-5,-3 0 1,-1 2 1,0 0-1,-1 1 4,0 2-4,-1 0 0,1 2-6,-2 1 2,3 1-5,-1 4-7,-1-1-14,2 1-9,-3 3-28,4 0-17,-4 2-15,4 0-27,0 2-112,2 0-265,-2 1 117</inkml:trace>
  <inkml:trace contextRef="#ctx0" brushRef="#br0" timeOffset="30242.1875">25859 5675 49,'0'0'50,"0"0"-2,0 0-1,0 0-5,0 0 4,0 0-2,0 0-6,0 0 3,0 0-3,0 0-4,0 0 2,0 0 8,0 0-2,0 0 3,0 0 10,0 0 6,0 0-2,0 0 0,0 0-10,0 0 0,0 0-8,0 0 4,0 0-4,0 0-15,0 0 6,8-4-8,-8 4 0,0 0-7,2-5 11,-2 5-14,0 0 3,0 0-4,0 0 1,0 0 0,0 0 2,0 0-9,0 0 8,0 0-5,0 0 4,0 0-2,0 0 0,0 0 3,0 0-1,0 0-4,0 0-2,0 0 0,-18 9 7,18-9-5,0 0-12,0 0 3,-6 5 6,6-5-10,0 0-25,0 0-34,0 0-37,-5 4-31,5-4-66,0 0-213,0 0 94</inkml:trace>
  <inkml:trace contextRef="#ctx0" brushRef="#br0" timeOffset="30828.125">26017 5642 22,'0'0'99,"7"-6"-14,-5 2-7,-2 4-3,9-8-11,-6 4 5,3-3-8,-2 1-6,1 1 3,-1-1-13,1 1-2,-1-3-1,0 1-11,-2 2 3,1-4 0,1 4-9,-2-2-4,1 0 2,0-1-3,-1 2-3,-2 6-8,5-12 3,-2 6-4,-2 0 3,-1 6-5,1-9 11,-1 9-12,1-10 5,-1 10-5,0 0 7,2-7-7,-2 7 4,0 0-4,0 0 3,0 0-2,0 0-9,0 0 8,0 0 0,0 0-6,0 0 9,0 0 0,0 0 6,0 0 9,-8 21 10,4-12 3,1-1-6,-1 3 6,0 1 6,0 0 0,-1 3 9,0 1 5,1-1-2,-4-1 2,4 2-5,-1-2-5,1 2 3,0-4-3,2 0-3,-1-1 9,-3 3 1,4 0-5,-1-6-2,0 4-4,1-3 7,1-1-12,-2 0-4,3-8-2,-1 11-5,-2-6-2,3-5 0,-2 8-7,2-8 1,0 9-2,0-9-2,0 0 1,0 0-4,-2 8-2,2-8-4,0 0-16,0 0-20,0 0-22,0 0-31,0 0-46,0 0-34,0 0-162,0 0-354,0 0 157</inkml:trace>
  <inkml:trace contextRef="#ctx0" brushRef="#br0" timeOffset="31492.1875">26274 5508 19,'-6'20'124,"2"-10"-10,-1-1-2,0 3 2,-2 3 1,0 0-9,3-1-8,-2 0-5,-1 1-3,3-2-2,0 0-9,-2-4-5,2 2-6,0-4-6,2 1-4,-3 1-6,3-4-6,2-5-7,-5 10-3,5-10-2,-1 7 1,1-7-2,0 0 1,-1 7-4,1-7 2,0 0 1,0 0-8,0 0 1,0 0-2,0 0-6,0 0 1,15-20-4,-11 16-3,1-2-1,1 1-6,0-1 4,-1 1-3,1-2-6,3 0 2,1 2-5,-2 0-8,-2 0-1,1-1 5,0 2 1,-2 2-3,2-1 6,-7 3-6,10-5 2,-5 3 0,-5 2-2,0 0 4,12-2-3,-12 2 0,0 0 6,10 2-3,-10-2 2,7 6-6,-4-2 3,-3-4 2,4 7 1,-4-7-1,1 15 6,0-8 28,-1 4-6,2-2 4,-2 4 2,1 0 0,-2-3 11,-3 2-1,3-1-5,-2 2 1,0-3 2,-1 2 2,0 0 2,0-3 8,-1 0 2,1 2 4,-1-2-1,1-3 4,-2 1-1,-2-1 2,0 1 5,3-1-5,-2-3-3,1 1-2,1-1-4,-1 1-6,-2-2-1,8-2-3,-13 3-4,7-2-5,6-1-1,-13 2-1,6-2-5,7 0 1,-12 0-5,12 0-2,0 0-4,-14-5-2,14 5-3,-9 0 1,9 0 1,-8-2-3,8 2 0,-6-5-8,6 5-15,0 0-8,-8-3-18,8 3-21,0 0-23,-6-5-31,6 5-25,0 0-35,-3-7-30,3 7-31,0 0-145,-1-10-412,1 10 182</inkml:trace>
  <inkml:trace contextRef="#ctx0" brushRef="#br0" timeOffset="31796.875">26311 5552 84,'0'0'148,"0"0"-4,0 0-11,0 0-1,0 0 2,0 0 0,17-3-16,-17 3 0,13 1-21,-13-1-10,13 2-11,-7 0 0,-6-2-17,13 0-31,-13 0-40,0 0-34,14 2-35,-8-2-30,-6 0-109,13 0-238,-13 0 106</inkml:trace>
  <inkml:trace contextRef="#ctx0" brushRef="#br0" timeOffset="32757.8124">24949 4778 41,'0'0'41,"0"0"-2,0 0-3,0 0 0,0 0 4,0 0-14,0 0-1,0 0 0,0 0-2,0 0-6,0 0 4,-2-8-6,2 8 3,0 0-1,0 0 2,0 0-5,0 0-5,0 0 4,0 0-1,0 0 5,0 0 7,0 0 10,0 0 8,0 0-2,20 5 6,-20-5 2,17 5 3,-8-1 0,2 0-7,2 1 3,2 3 20,3 0-18,0 1-9,-1 0 2,9 3-9,1 4 7,-1-4-5,3 1 3,-1 1-13,0-2 4,4 3-5,-2-2-1,2-1-1,-2 2 12,-3-1-16,1-2-3,-5 0 1,4-1-5,-9-2-2,-1-1 7,-2 1-9,-3-2 0,0 0-4,-1 0 6,-1-1-4,-1-1-1,-3 0 3,-1-2-2,0 0 1,-5-2-4,9 4 0,-9-4-1,8 3 3,-8-3-2,4 3-1,-4-3 5,0 0 1,0 0-2,7 5-9,-7-5-2,0 0-25,0 0-29,0 0-22,0 0-27,0 0-109,0 0-237,0 0 105</inkml:trace>
  <inkml:trace contextRef="#ctx0" brushRef="#br0" timeOffset="33710.9375">25854 5439 6,'0'0'70,"0"0"2,0 0-2,0 0-2,30 6 3,-24-3-5,1 1 1,1 1 3,3 1 1,0 3-3,-1-2 6,4 5-8,0 0 6,8 5-1,-6-4-4,4 5 0,-4-5-7,6 6-5,0-2-3,-1 0-9,2 0 5,-2-1-9,3 1-2,0-1-1,2-2 2,-2 0-8,-7-3 1,1 2-3,0-4-5,1 0 1,-4 0-4,4-1 5,-1 0-1,-3-2-4,-3 1 4,-2-2-1,2-1-2,-2 1-1,-2-2 1,-2 0-5,0-1 4,-6-2-2,12 3-3,-12-3-2,6 2 5,-6-2-3,5 3 3,-5-3 0,0 0-7,0 0 6,9 1-5,-9-1-2,0 0 0,0 0-3,0 0 3,0 0-5,0 0 2,0 0-4,8 3-24,-8-3-29,0 0-29,0 0-37,0 0-33,0 0-132,0 0-305,-1-14 134</inkml:trace>
  <inkml:trace contextRef="#ctx0" brushRef="#br0" timeOffset="35093.75">25141 4366 50,'0'0'73,"0"0"-9,0 0-9,0 0-1,0 0 4,0 0 0,19-16 0,-15 11-10,1-1 6,0 2-16,3-1-7,-3 0-1,2 0 1,1-2-5,-4 2 1,6-3-7,-6 3-3,1 0 0,0-1 4,0-1-12,-1 2 10,0-1-12,-4 6 6,6-10-4,-2 4 2,-4 6-3,4-7-2,-4 7-1,4-5-1,-4 5 1,0 0 4,3-7-12,-3 7 3,0 0-2,0 0 3,0 0-5,0 0 4,0 0 2,0 0 0,0 0 6,0 0-1,-11 18-8,7-10 2,2 1-5,-1 0 5,2 0-1,-4 3 6,2-3-1,2 2 5,-3 1-5,3-1 3,-2 1 8,0-2-9,1 2 7,0-1-3,0-4 3,-1 2 0,1-2-9,-1 2 2,3-9 3,-3 13 3,3-8-13,0-5 12,-2 11-9,-1-7 9,3-4-15,0 10 11,0-10-2,-3 9 2,3-9-8,-2 7 6,2-7-31,0 0-9,0 9-19,0-9-12,0 0-19,0 0-63,-4 5-158,4-5 69</inkml:trace>
  <inkml:trace contextRef="#ctx0" brushRef="#br0" timeOffset="35625">25322 4374 28,'4'-6'71,"-4"6"-13,5-7-2,-5 7-5,9-6-3,-4 1 3,-1 1-3,-4 4-12,9-8 1,-4 4-1,-1 0 4,1-1-12,-5 5-6,8-9 1,-4 4-6,2-1 1,0 1 6,-2 1-10,1-1 17,-2-2-22,-3 7 2,5-10 3,-1 6-4,-4 4-4,5-9-2,-1 5-2,-4 4 3,4-8 4,-4 8-6,3-7-5,-3 7 2,0 0 0,3-8 20,-3 8-18,0 0 3,0 0 0,3-6-6,-3 6 6,0 0-5,0 0 3,0 0-4,0 0 16,0 0 8,0 0-10,-13 22 6,11-15-11,-4 2 5,2-1 20,0 0 5,2 2 15,-1 1 0,1-1-8,-1 2 4,2-2-4,0 0 0,-1 1 2,1 1 4,1 1-4,1-3 0,-1-1-3,0 3-7,2 0-4,-1-2-2,-1-1-9,2 1 3,-2-2-5,2-3-2,-2-5-1,1 14 2,0-6-8,1-3-5,-2-5 3,1 9 1,-1-9-27,0 0-21,0 0-19,1 15-27,-1-15-17,0 0-26,-2 7-101,2-7-247,0 0 109</inkml:trace>
  <inkml:trace contextRef="#ctx0" brushRef="#br0" timeOffset="37281.25">26227 6103 83,'0'0'86,"0"0"8,0 0-8,0 0-13,0 0 11,0 0-3,0 0 5,-6 20 0,3-14-9,3-6-9,-4 13 3,-1-4-2,4-3-10,-3 4-1,1-3-1,0 4-6,0-5-3,0 2-8,-2 1 3,3-2-7,0-2 0,2-5-2,-7 12-6,4-8-3,3-4 1,-2 9-3,2-9-1,-3 5-5,3-5 1,-2 8-5,2-8 1,0 0 0,0 0-3,0 0-1,0 0 2,0 0 0,0 0-2,0 0-2,0 0 6,0 0-8,0 0 0,0 0-2,0 0-4,0 0-8,0 0-4,20-13-3,-20 13-1,9-6 3,-9 6 0,8-3-1,-8 3 2,6-4-1,-6 4 4,10-3 4,-10 3-3,7 0 0,-7 0 5,0 0-11,11 3 6,-11-3 4,8 8 0,-3-6-2,-3 2 8,-2-4-11,7 12 7,-3-7 0,-2 0 0,2 2 0,-2 0 5,1 1-3,-2 1-1,1-2 2,-1 1 5,0-1 0,1 1-3,0-1-2,-2-7 2,-2 13 8,0-7 7,2-6-2,-4 11-2,1-7-2,3-4 4,-5 9-6,5-9 2,-8 7 2,4-3-1,-2-2-1,-2 1 7,8-3 11,-11 1 1,11-1-5,-13 3 1,13-3-4,-14-3-2,14 3-2,-12-1 0,12 1-4,-11 0-6,11 0 1,-9-4-4,9 4 2,0 0-1,-9-1-1,9 1-2,0 0-1,-8-3 3,8 3-6,0 0 5,0 0-3,0 0-18,-9-3-21,9 3-14,0 0-15,0 0-16,0 0-18,0 0-15,0 0-17,0 0-113,0 0-264,-2-7 117</inkml:trace>
  <inkml:trace contextRef="#ctx0" brushRef="#br0" timeOffset="37734.375">26267 6117 41,'0'0'106,"0"0"3,0 0-1,0 0-3,0 0 3,0 0 2,0 0 2,0 0 1,29-1 2,-23-2-4,-6 3 2,16-2-7,-10 2-10,-6 0-10,17-4-5,-7 4-9,0-3-8,2 2-5,-6-2-5,-6 3-9,12 0-15,-12 0-20,12 0-18,-12 0-20,9-1-18,-9 1-27,7-3-15,-7 3-30,8-1-24,-8 1-101,0 0-261,8-4 116</inkml:trace>
  <inkml:trace contextRef="#ctx0" brushRef="#br0" timeOffset="40851.5625">26622 4549 19,'0'0'52,"0"0"2,-23 17 4,16-10-3,-2 0-1,-1-3 0,0 4-5,-4 3-1,-3 2 2,0-1-4,-5 3-8,0 2 8,-1 2 8,1 2-5,-1-4 4,-1 7-1,-4-2-7,1-1 5,-4 4-2,5-3-6,-2 2 2,-1 0-9,2-2 3,1-1-6,0-1-4,2-2 2,1-1-5,2 0-3,0-1-2,4-6-1,2-1 0,-2 2-8,6-5 3,0 2 1,0-1-1,3-2-6,-1-1 1,-1 1-3,5-2 8,0-2-6,5-1-1,-9 5-9,9-5-14,-9 4-6,9-4-16,0 0-11,-8 2-16,8-2-23,0 0-105,0 0-208,0 0 93</inkml:trace>
  <inkml:trace contextRef="#ctx0" brushRef="#br0" timeOffset="41867.1875">25552 5438 5,'-10'7'71,"1"3"2,-4 2 7,-2 3-3,-4 4 5,-3 1 9,-1 2-1,1 1-3,1-1 8,-1 1-3,-1 0-10,1 1-7,0-2-8,1 2-2,-1-4-9,4 1-6,-1 1-2,0-5-2,1 4-3,-2-4-2,7-4-7,-3 3-1,4-4-3,-2-3-3,2 5-3,-1-2-3,1-2 1,2-1-2,3 1-3,-2-3 0,3-1 2,-2 0-5,0 2-3,2-3 3,1 2-7,0-5 1,5-2 0,-8 7-5,4-3-8,4-4-6,-7 5-7,7-5-9,-7 6-16,7-6-15,0 0-13,-4 3-15,4-3-11,0 0-26,0 0-78,0 0-218,0 0 96</inkml:trace>
  <inkml:trace contextRef="#ctx0" brushRef="#br0" timeOffset="44929.6875">26028 4313 43,'18'-4'73,"-18"4"1,0 0 0,10-6-12,-10 6 6,10-7-14,-5 4-2,0 0 4,2 0-12,-7 3 5,11-8-6,-7 4 1,1 0 11,0 0-28,0-1 9,0 1-5,2 1-10,-3-3 2,-4 6-3,7-8 0,-3 5-7,-4 3 7,8-9-6,-8 9-8,6-5 8,-2 2-11,-4 3 2,0 0 4,5-5-7,-5 5 13,0 0-15,4-6 2,-4 6 2,0 0-5,0 0-4,2-5 2,-2 5-3,0 0-2,0 0 5,0 0-1,0 0 7,0 0-5,0 0 0,0 0 4,0 0 1,0 0-3,0 0 0,0 0-3,0 0-5,0 0 3,0 0 9,0 0-10,0 0 7,0 0-4,0 0-1,-10 19 2,8-14 4,-6 4 11,3-1-4,1 3 13,0-1-4,-2 0 0,2 1-7,-4 4-4,5-2 23,-1-1-10,0-1 11,0 2-6,1-1 3,0 0-2,-1 3 2,0-3-5,3-3 5,0 2-9,-1-2-2,1-1 0,0 1-3,-1 0-2,1-1 0,1-8 0,-1 9-11,1-9 10,0 9-2,0-9-6,0 0 11,-2 8-6,2-8 4,0 0-7,0 0-4,-1 9-18,1-9-16,0 0-22,0 0-22,0 0-22,0 0-23,0 0-67,-4 6-203,4-6 91</inkml:trace>
  <inkml:trace contextRef="#ctx0" brushRef="#br0" timeOffset="46281.25">25117 6191 11,'0'0'81,"0"0"4,0 0-5,0 0-5,0 0 7,0 0 2,0 0-2,0 0-8,0 0 4,0 0-15,17-20 1,-17 20-3,9-7-8,-9 7-6,10-7 0,-4 2-7,-6 5-2,11-13-11,-4 9 0,-2-2-7,1-2-4,0 0-2,2 0-5,-1 2-3,-7 6-4,12-12 3,-8 7-2,-4 5-9,8-8 7,-8 8-6,6-8 9,-6 8 0,0 0-2,9-6 7,-9 6 0,0 0-13,0 0-4,5-8 6,-5 8 1,0 0-4,0 0 10,0 0-1,0 0 1,0 0 4,0 0 10,0 0 2,0 0 1,-11 30-2,6-21 23,2 0-9,-2 2 13,1-1 0,2-1-4,-1 2-1,-1-1-3,0-1 6,2 0-11,1 1-2,-2-1 3,1 1-9,-1-2 1,2 1-2,-2-2-3,3-7-6,1 14 5,-2-6-8,0-2-2,1-6 1,-3 13 0,2-9-3,1-4-3,-1 8 3,1-8-6,-3 8-13,3-8-12,0 0-19,0 0-27,-4 12-12,4-12-29,0 0-17,0 0-23,-5 2-89,5-2-258,0 0 115</inkml:trace>
  <inkml:trace contextRef="#ctx0" brushRef="#br0" timeOffset="46750">25329 6149 42,'0'0'94,"0"12"-3,-2-2 12,2-10-3,-1 13-16,1-13 2,0 15-2,0-15-8,1 13-5,-1-13-2,3 12 2,2-7-8,-5-5 1,6 8 0,-6-8-4,8 7-4,-8-7-2,9 2-3,-9-2-5,11 0-3,-11 0-8,0 0 0,19-7-8,-13 2-2,1 0 0,-7 5-3,16-12-6,-6 6 0,-2 0-6,-2 1 0,-1-4-2,3 2-6,-8 7 1,6-13 1,-2 3 0,-3 1-4,1-1 5,-2 10-3,4-17 5,-4 8 3,0 9-3,-2-17-1,2 17 6,-2-17-10,0 8 2,-2 1 0,4 8 4,-6-12-4,6 12-8,-9-9 8,9 9-3,-10-6-1,10 6 0,-12-2-1,12 2-1,0 0-10,-20 3-8,12 1-31,8-4-11,-14 6-34,14-6-19,-11 6-18,4-1-83,-3 2-234,3 0 104</inkml:trace>
  <inkml:trace contextRef="#ctx0" brushRef="#br0" timeOffset="47632.8125">26842 5204 31,'0'0'95,"0"0"-7,0 0 5,0 0-15,4-8 7,-4 8 2,13 3-4,-5-3-1,3 0 5,0 0-8,0 1-2,2-1-4,-3 0-12,2-1-1,2 1-5,-1 0-12,-2 0-2,-1 0-20,2 0-20,-1 0-15,-11 0-17,13 0-11,-6 0-13,-7 0-15,12 1-18,-12-1-82,7 0-185,-7 0 82</inkml:trace>
  <inkml:trace contextRef="#ctx0" brushRef="#br0" timeOffset="47867.1875">26824 5350 65,'0'0'100,"0"0"22,10 11-8,-10-11-13,9 0 9,-9 0-3,14 2-10,-6-2-7,1 0-11,-1 0-3,3 3-13,-2-6-5,2 6-2,-3-3-6,-8 0-6,15-3-19,-15 3-29,17 0-25,-17 0-14,11 0-19,-3 0-15,-8 0-12,10 3-87,-10-3-190,9 0 84</inkml:trace>
  <inkml:trace contextRef="#ctx0" brushRef="#br0" timeOffset="49835.9375">27308 4855 53,'8'-5'59,"-2"0"-8,-1 1 8,5-2-8,-3 2-6,-1-3-4,1 2 2,0-2-9,0 4 0,-2-4 4,0 2-6,0 0 0,-1 0-4,-4 5-8,9-9 1,-7 3-1,1 1 2,1-1-9,-4 6 0,2-10 0,-2 10-5,2-6 3,-2 6-1,0 0 0,1-11-10,-1 11 14,0 0-4,0-6-4,0 6 1,0 0-5,0 0 6,0 0-3,0 0-1,0 0-1,0 0-1,-4-8 8,4 8-4,0 0-2,0 0 14,0 0 10,0 0 8,0 0 10,0 0 0,-9 17 1,8-9 7,-3-3-3,1 3 15,0 2 4,0 2 5,2 0-10,-3 5-1,0-5-5,0 5 5,2-2 0,-1-1-5,-2 3-6,4-1-3,-2-3-4,1-1-1,-1 1-8,2-2-3,-2 0-2,1 2-7,2-4 0,-3 0 0,2-2-2,-2 0-2,3-7-2,-2 12-3,0-7-2,2-5 2,0 10-2,0-10-4,-3 5-6,3-5-3,0 0-12,-3 8-18,3-8-18,0 0-25,0 0-22,0 0-22,0 0-17,0 0-19,0 0-117,0 0-290,0 0 128</inkml:trace>
  <inkml:trace contextRef="#ctx0" brushRef="#br0" timeOffset="50437.5">27482 4871 57,'0'0'95,"0"0"0,0 0 3,0 0-6,0 0-4,4-10-2,-4 10 6,6-5-10,-6 5-1,8-7-10,-4 2 0,-1-1-12,4-1-2,-1 3-7,-2 0 3,1-1-11,0-1 3,-1 3-9,0-4 1,1 1-4,0 2-3,-1-1-5,0-2 0,-2 2-5,-2 5-4,5-12 0,-2 8 0,-3 4-8,5-10 1,-1 7-6,-4 3-1,1-9 2,-1 9-1,0 0-1,3-9 3,-3 9-3,0 0 0,1-7-4,-1 7 1,0 0-2,0 0 0,0 0 1,0 0-5,0 0-1,0 0 5,0 0-3,0 0 1,0 0 5,-15 13 3,15-13 2,-5 15 9,1-8 2,-1 3 10,1 2-11,-1-2 8,1 2 3,1-1 0,-2 5 10,3 0-1,-1 1-1,-2-2-3,2 1 0,1 1 1,-2-5-6,4 0 4,-1 3-1,0-3 6,1 0-10,0-2-1,0 0 3,-2 1-7,4-5-2,-2 2-3,0-8 1,-2 13-4,2-13-3,0 8 4,0-8-3,-1 8-3,1-8-17,0 0-11,0 0-19,0 0-23,0 0-16,0 0-18,1 9-19,-1-9-20,0 0-20,0 0-98,0 0-274,0 0 122</inkml:trace>
  <inkml:trace contextRef="#ctx0" brushRef="#br0" timeOffset="51478.5156">27290 5213 57,'0'0'78,"0"0"0,0 0 4,0 0-7,0 0 8,0 0-9,0 0 8,0 0-9,0 0 19,0 0-8,0 0-3,0 0-4,0 0 9,0 0-3,20-10-2,-20 10 2,13-2 0,-4 2-3,1 0 1,3-1-3,0 2-8,1 1-4,5-4-4,-1 0-6,1 2-5,2-3-9,-3 3-2,0 0-4,0 0-4,1-1-4,-4-3-2,-1 2-1,0 2-4,-1-2-3,-2 1-1,1-1 2,-3 2-7,-9 0 1,13-2 1,-13 2 0,10 0-1,-10 0 9,7 0-14,-7 0-1,8-3-1,-8 3-1,0 0 0,0 0-6,8-1 0,-8 1-6,0 0-14,0 0-14,0 0-13,0 0-17,0 0-22,0 0-18,0 0-20,0 0-17,0 0-16,0 0-110,0 0-289,0 0 127</inkml:trace>
  <inkml:trace contextRef="#ctx0" brushRef="#br0" timeOffset="52228.5156">27325 5443 81,'-3'7'85,"2"1"1,-3 1-12,1 2-5,-1-2-4,1 3-11,-2-3-3,0 0 2,-1 2-7,3-4-4,1 0-1,0-2-8,-1 2 5,3-7-4,-1 8-13,1-8 3,-3 7-4,3-7 5,0 0 0,-5 5-4,5-5 4,0 0-6,0 0-2,0 0 9,0 0-12,0 0 0,0 0-5,0 0 3,19-12-2,-13 9-8,-6 3-1,12-8-4,-5 4-5,-2-1 3,3 2-8,0-3 5,0 3-3,-2 1 3,1-1 3,-7 3-5,13-4 0,-8 1-1,-5 3-2,11 3 14,-11-3-5,8 7 10,-4-3-4,-2 2 9,1 3 2,-2 0 6,2 3-3,-3-2 3,0 3-7,0-1 8,-2 2-2,-2 3-1,3-5 0,-1 0-2,-2 0 4,0-2-3,0 0 2,2 1-2,-3-3 3,1-1 8,0-1-4,-1 0-1,-2 1 1,2-4-3,-1 0 0,-1 1 3,-3 0 0,3-3 6,7-1 0,-15 3-6,7-3 2,8 0 3,-13-1 9,13 1-3,-13-4-7,8 1 3,5 3-7,-9-6-2,9 6 3,-6-4-6,6 4-4,-6-6-3,6 6 2,0 0-3,-3-7-5,3 7 1,0 0-16,0 0-4,-8-4-9,8 4-13,0 0-17,0 0-10,0 0-12,0 0-17,0 0-22,0 0-12,0 0-88,0 0-233,0 0 103</inkml:trace>
  <inkml:trace contextRef="#ctx0" brushRef="#br0" timeOffset="52700.1952">27371 5462 61,'0'0'105,"0"0"10,0 0-2,0 0 4,0 0 4,0 0-1,6-4 4,-6 4-2,0 0 0,0 0-2,10-2-3,-10 2-2,12-3-5,-6 0-5,-6 3-13,13-4-5,-7 3-7,3-3-8,-1 4-4,1-2-6,2 1-10,0-1 0,-1 1-7,1-1-3,0 0-7,0-1-3,-2 2-14,1-2-10,-1 2-22,0-1-9,-1 2-5,-8 0-28,13 0-25,-13 0-32,11-2-23,-11 2-30,6-1-137,-6 1-327,0 0 144</inkml:trace>
  <inkml:trace contextRef="#ctx0" brushRef="#br0" timeOffset="53200.1952">27612 5490 18,'-6'10'121,"2"-1"-7,1 0 1,1 1-12,-2 1 8,-1-1-11,2 0-5,1 2-2,-1 0-1,-1-2-5,4 0-7,-1 2 1,0-2-1,1-1 0,0 3-10,0-4-10,0-8-4,1 14-2,0-7 4,-1-7 2,3 12-2,-2-7-5,-1-5 2,7 8-3,-4-4-2,-3-4-6,9 2-5,-9-2-2,13 0-1,-13 0-1,14-2-4,-7-1-5,0-1-5,3-1-1,-1 1-1,0-2-1,2 2-5,-4-4-2,1 1 2,-1 0-4,0 0 1,-2-1 1,0-1-1,0 0 5,-2-1-2,0 0-2,1 1-1,-4-2 3,3-5 3,-2 5 4,-1-3-4,-1 2 0,0 0-1,-1-1 3,0 3-7,-2-1 0,2 2-5,-3 0 2,-2 1-5,1 3 0,0 0-3,-2-2 0,0 4-1,3 0 0,5 3-14,-19-2-12,8 2-14,1 2-18,-2 2-28,1 1-22,-1 0-27,1 1-32,1 0-19,-3 3-109,2 3-320,-3-2 142</inkml:trace>
  <inkml:trace contextRef="#ctx0" brushRef="#br0" timeOffset="54591.7968">27949 4839 53,'0'0'80,"0"0"-2,0 0-8,0 0 0,0 0 0,0 0-7,0 0 0,-8 10-5,8-10 8,0 0-13,0 0 0,0 0-14,0 0 6,0 0-4,0 0 1,0 0-11,0 0 12,0 0-10,0 0-1,0 0-3,0 0-4,0 0 1,0 0-4,0 0-2,0 0-5,0 0 3,0 0-1,0 0-19,0 0 20,0 0-13,0 0 5,0 0-4,0 0-3,0 0 8,0 0-3,0 0-6,0 0-3,0 0-2,0 0 6,0 0 5,0 0-5,0 0 6,0 0-4,0 0-5,5 12-1,-5-12 3,0 0 4,0 0-8,0 0 5,0 0-6,0 0 8,-4 6-7,4-6 11,0 0-4,0 0 4,0 0-4,0 0 1,0 0 0,0 0-3,0 0 5,0 0-5,0 0-5,0 0-9,0 0 4,0 0-14,0 0-3,0 0-15,0 0-6,0 0-8,10-19-10,-10 19-11,0 0-8,0 0-82,0 0-177,0 0 79</inkml:trace>
  <inkml:trace contextRef="#ctx0" brushRef="#br0" timeOffset="55436.5235">28004 5547 45,'0'0'60,"0"0"1,0 0-7,0 0 1,0 0-4,0 0 2,0 0-1,0 0 0,-3 7 4,3-7-6,0 0 5,0 0-10,-4 6 8,4-6-10,0 0-1,-1 8-2,1-8 2,0 0-6,0 0 4,0 0-20,-2 6 4,2-6 2,0 0-5,0 0-10,0 0 17,0 0 2,0 0-10,0 0 11,0 0-7,0 0 0,0 0-9,0 0 1,0 0 9,0 0-9,0 0-6,0 0 1,0 0-3,0 0-2,0 0 6,0 0-6,0 0 1,0 0-4,0 0 0,0 0 0,0 0 7,-6 4-2,6-4 0,0 0 5,0 0-4,0 0-2,0 0-1,0 0 3,0 0-3,0 0-2,0 0 3,0 0 0,0 0-13,0 0 12,0 0 2,-1 8-6,1-8 5,0 0-1,0 0-2,0 0-10,0 0 1,0 0-15,0 0-18,0 0-23,0 0-3,0 0-26,0 0-19,0 0-77,0 0-201,0 0 90</inkml:trace>
  <inkml:trace contextRef="#ctx0" brushRef="#br0" timeOffset="56217.7735">28220 5492 11,'0'0'67,"0"0"-2,0 0-2,0 0 0,4-8-4,-4 8 8,0 0 3,7-5-5,-7 5-7,5-4-2,-5 4-2,6-2-2,-6 2-4,0 0-1,9-1 6,-9 1-8,0 0-13,0 0 9,0 0-8,13 5-5,-13-5-11,2 7 17,1 1-6,0-1-6,-1-1 3,-1 2 2,2-1-5,-2 1-2,-1-1-3,1 3-1,-1-1 7,0-1 8,0 1-13,0-2 1,-2 3-4,-2-3-2,4-7-5,-4 13 10,-1-6 2,3-2 1,-1 3-7,-2-2 6,1-1-5,-2 1 2,2-1 5,-1 0-5,5-5-1,-7 8 2,5-3 4,2-5-5,-8 7 1,8-7-4,-5 3 4,5-3 1,0 0 6,-4 6 5,4-6 1,0 0 4,0 0-2,0 0-1,0 0 6,0 0 0,0 0 0,8 12 2,-8-12-1,10 1-5,-10-1-6,10-1 2,-10 1-4,13 0-9,-5 0 11,-8 0-16,14 3-1,-7-3-9,-7 0-6,13 1-8,-13-1-11,12 0-4,-6 1 1,-6-1-1,9 1-14,-9-1-8,9 2-17,-9-2-10,0 0-18,13 0-13,-13 0-13,0 0-12,10-2-14,-10 2-81,6-3-243,-6 3 107</inkml:trace>
  <inkml:trace contextRef="#ctx0" brushRef="#br0" timeOffset="57237.3047">28247 4746 78,'0'0'85,"0"0"6,0 0 5,0 0-5,0 0 0,0 0 4,0 0-6,0 0 1,-5-4 1,5 4-6,0 0-8,0 0-4,0 0 1,0 0-1,0 0-7,8-10-4,-8 10 2,5-3-9,-5 3-5,8-5 1,-8 5-3,7-3-3,-7 3-3,9-1 3,-9 1-3,10-3-7,-10 3-3,9 4-2,-9-4-4,10 4-1,-6-1-4,-4-3 0,5 10-2,-2-5-4,-2 1 2,-1-6 9,3 14-13,-3-6 1,-1 1-1,-1 1-3,-2 1 0,-1-2-1,-1 4 2,1-1 1,-1-2-2,-1 1 4,2-1-5,-4-1 2,3 0-3,-2 1-5,2-1 4,-3-1-2,1-1-1,2 0-2,-1 0 3,2-1-1,-1-2 1,2 0 0,4-4-3,-5 9 0,5-9 2,-5 6 0,5-6-2,-4 5-4,4-5 3,0 0 0,-3 5-1,3-5 6,0 0 0,0 0 6,0 0-1,0 0 6,0 0 0,17 4-2,-17-4 0,11 0-2,-11 0 1,13 0-3,-6 0-2,-7 0 1,14 0-3,-14 0-4,14-1 0,-8 2-7,3-1-8,-9 0-5,13 0-14,-13 0-7,9 0-9,-2 1-7,-7-1-16,0 0-9,11-1-16,-11 1-13,0 0-11,7 1-13,-7-1-14,0 0-110,0 0-276,0 0 122</inkml:trace>
  <inkml:trace contextRef="#ctx0" brushRef="#br0" timeOffset="57765.6249">28657 5136 34,'-7'2'140,"7"-2"4,0 0-1,0 0-2,0 0-2,0 0-8,0 0-5,0 0-12,0 0 4,0 0-19,29-9-5,-20 8-8,1-1-13,4 3-11,-2-2-17,1 0-22,-2 1-28,-1 0-17,2-1-25,-2 1-29,-1 0-19,-9 0-21,15 0-11,-10 1-77,-5-1-221,7 3 97</inkml:trace>
  <inkml:trace contextRef="#ctx0" brushRef="#br0" timeOffset="57945.3125">28637 5242 28,'-4'10'122,"4"-10"6,0 0-7,0 0 1,0 0-1,12 7 0,-6-6-10,-6-1 2,14 1-12,-5-2-6,1 2-11,2-2-11,2 2-11,-3 0-20,2-2-18,-13 1-27,23 0-35,-10-1-31,-2 1-40,2-1-100,-1 1-225,-6 0 100</inkml:trace>
  <inkml:trace contextRef="#ctx0" brushRef="#br0" timeOffset="58761.7188">29098 4819 79,'0'0'98,"0"0"0,0 0 7,0-10 4,0 10 5,0 0-1,5-4-4,-5 4-8,0 0 3,5-8-2,-5 8-4,8-4-2,-8 4-3,12-1-4,-12 1-5,9-4-4,-9 4-12,7-3-6,-7 3-2,0 0-8,14 3-3,-9-1-5,-5-2-4,9 6 2,-5-2-11,-4-4-4,7 9 2,-5-4-4,1 2-4,-2-1-3,-1-6-2,1 14 3,-1-7-3,0-7 0,-6 14-4,2-4-1,-1-3 1,-1 2 2,-2-1-2,-1 0-1,1-1-1,1 2-3,-5-1-1,6-1 2,-3 0-2,0 0 1,0-1-1,3-2-3,0 1 3,2 0-1,1 0 0,3-5-1,-10 4-1,6 0 4,4-4-1,-4 6 2,4-6 2,0 0-2,0 0 1,0 0 5,0 0 6,8 11 6,-8-11-5,10 3 1,-10-3-3,11 1-3,-4 1 0,1-2-2,-8 0-2,13 1 1,-5 0-10,1 0-8,-9-1-12,14 2-16,-8-1-1,3-1-19,-9 0-11,12 1-25,-12-1-17,14 0-28,-7 1-21,-7-1-13,11 0-140,-11 0-331,6 2 146</inkml:trace>
  <inkml:trace contextRef="#ctx0" brushRef="#br0" timeOffset="59324.2188">29319 4828 61,'0'0'85,"0"0"3,0 0 5,0 0-10,0 0 5,0 0-4,0 0 5,0 0 5,0 0-4,18-7-1,-18 7 2,12 0-7,-12 0-11,0 0 1,11 2-9,-11-2-6,0 0-10,12 3-2,-12-3-7,5 8 3,-3-4-2,-2-4-4,3 10-1,-3-3-7,0-7-1,-3 12-3,1-2 0,-1-3-2,-3 3-3,2-3 3,0 0-1,-1 1 0,0-1 0,0-2 0,2 0-1,3-5 0,-9 9 3,7-5-4,2-4 2,-7 8 2,7-8-6,-3 5-1,3-5 1,-6 5-1,6-5-1,0 0 4,0 0 1,0 0 10,0 9 2,0-9-11,0 0 2,13 4 5,-13-4-6,12 2-1,-6-2-1,-6 0-2,16 2-3,-5-1 2,-1-1-5,2 2-7,-2-2-13,-2 0-11,1 0-22,-9 0-10,15-2-29,-15 2-28,13 2-31,-7-2-28,-6 0-147,9 1-339,-9-1 151</inkml:trace>
  <inkml:trace contextRef="#ctx0" brushRef="#br0" timeOffset="59992.1875">29038 5209 20,'0'0'71,"0"0"-7,0 0 2,0 0 3,0 0-4,0 0 5,0 0 7,0 0 7,0 0-5,0 0 8,0 0-15,0 0 16,0 0 5,0 0 1,0 0 9,22 2-8,-11-2 5,0-2-5,0 1-6,7-2-4,0 2-2,1 0 1,3-2-7,-1 3 3,9 0-1,-1-1-9,1 1-2,-5 0-6,-3 0-5,0 0-5,-3-3-7,0 6-4,0-3 1,-6 0-11,0 0-2,-3-3-5,-2 3-4,-8 0-1,14 0-3,-14 0-4,9 0 3,-9 0-8,9 0-4,-9 0 2,0 0-7,0 0-8,0 0-7,0 0-20,0 0-15,0 0-17,0 0-33,0 0-17,0 0-27,0 0-21,0 0-161,-25 7-355,25-7 157</inkml:trace>
  <inkml:trace contextRef="#ctx0" brushRef="#br0" timeOffset="60511.7188">29014 5466 5,'0'0'100,"11"-6"-6,-4 2-9,-7 4-6,14-7-6,-9 2 6,1 0-25,0 2 0,-6 3-6,12-10 0,-7 3-1,1 0-11,0 4 3,0-2 1,-3 0-5,1-1-8,-1 2 1,0-2 4,-3 6-9,3-8 4,-3 8 10,3-8-5,-3 8-5,0 0 2,2-6 1,-2 6-7,0 0 7,0 0-3,0 0 13,0 0 3,0 0 2,-13 23 15,8-14 6,-1 0 2,0 1 12,1 2-8,1 0-6,-1 0 0,1 0-2,-2 2-9,0 2-5,3-3-6,-2 1 3,2-2-2,1-1-6,-1 1-6,1-2 0,-1 1-6,2-5 0,-2 1 1,3 1-9,0-8-3,-1 9 3,1-9-21,1 8-18,-1-8-19,0 0-25,0 0-28,-1 9-21,1-9-19,0 0-21,0 0-152,0 0-329,0 0 146</inkml:trace>
  <inkml:trace contextRef="#ctx0" brushRef="#br0" timeOffset="60878.9063">29230 5453 98,'-4'13'111,"0"-6"6,2 2-7,-3 1-3,3-1-3,0 1-4,0 0 1,0 1-6,1-1-8,1-1 6,-2 0-11,4 2 2,0-1-5,1-3 0,-1-1-2,5 0-4,-1 1 0,0-3-7,1-2-9,3 1-1,2-3-6,-1 1-8,2-3-10,0-2-1,2 0-4,-2 0-7,-2-1-11,3-2 3,-1-3-9,-2 0 1,-2 1 0,1 1-4,-3-4 6,1-2 1,-4 4-1,-2-2 3,1 1-3,-5 0 3,0 0-1,-1 3 0,-2-4-5,0 3 3,-2 3-6,-3-1 0,1 2-5,-1 0 10,-2 1-10,1 1 5,-3 1-26,-2 2-8,0 2-22,1 2-17,1-1-35,1 0-13,-1 0-28,3 3-115,-3-1-285,3 0 127</inkml:trace>
  <inkml:trace contextRef="#ctx0" brushRef="#br0" timeOffset="61339.8438">29409 5489 91,'0'0'94,"-4"10"-3,1-1 3,3-4 0,0-5-1,-1 15-6,1-15 8,3 12 10,-3-6-7,2-1-11,2 0-11,0 0 0,0 1-2,-4-6-10,9 6-4,-3-5-4,0 2-6,-6-3-3,17 2-5,-8 0 4,-1-4-12,-8 2-3,16-2-3,-4-1-4,-2 0-2,-2-2-1,2-2-4,-2 2-1,-1 0 3,2-2 0,-3-2 1,0-1 6,0 3-1,-3-3 14,-1 3 2,1-3-8,-3 3-4,0 7 4,-1-15-3,-2 8-2,0 0-5,-2-1 0,-1 1-5,-1-2-5,-1 3-1,1 4-4,-2-2-2,-2 3-15,-1-1-12,2-1-4,-3 1-31,2 3-25,-1 0-23,1 0-25,-1 4-34,-1-3-116,2 3-302,1-1 135</inkml:trace>
  <inkml:trace contextRef="#ctx0" brushRef="#br0" timeOffset="62234.375">29755 5153 39,'0'0'147,"0"0"6,0 0 5,0 0-2,0 0-3,26-3 0,-16 3-9,3-1 0,-1 0-16,4 1-8,-3-2-16,2 1-9,-2-1-8,4 0-8,-2 2-16,-3 0-17,0 0-16,-1 0-19,-1 0-22,1 0-32,-11 0-27,13 0-17,-6 0-26,-7 0-14,8 0-13,-8 0-97,0 0-256,0 0 113</inkml:trace>
  <inkml:trace contextRef="#ctx0" brushRef="#br0" timeOffset="62421.875">29783 5278 103,'-1'6'140,"1"-6"-3,0 0 5,0 0-3,6 7-1,-6-7-4,13 3-2,-7-2-3,5-1-8,0 0-8,1-1-10,-1 1-12,7-3-7,1 5-7,-2-4-10,-3 0-24,1 1-30,-1 1-30,-1 0-34,0 0-42,0 0-45,-3 0-131,0 0-289,-10 0 129</inkml:trace>
  <inkml:trace contextRef="#ctx0" brushRef="#br0" timeOffset="62933.5938">30256 5172 20,'0'0'115,"0"0"4,0 0 4,0 0 3,-14 14 5,11-8 8,0 1-4,-1-1-8,0 2-4,0-1 6,0 2-9,-2 1-15,3 1-5,1-2-11,-1 1-4,1-1-3,2-1-10,0 1-2,0 1-9,1-2-4,1 2-3,0 1-4,2-5-5,-1 3-5,4 0-3,-2-1 3,0-4-6,1-1-3,0 2 3,1-4-3,1 0 1,-8-1-3,18-1-1,-8 0 1,0-2-3,-1 0-7,3-3 3,-1-1-3,-1-2 2,-2 1-2,-2 0 3,2-2-2,-3 1-1,3-1-3,-4-1 1,-1 1 0,1-3 1,-4 1-1,2 2 10,-2-2 2,-2 0-2,1 0-5,-4 2 0,1 1 0,0-3-1,-3 4 0,0-1-4,1 1-3,-2 1-2,1 3 3,-2-1-25,-2 3 2,1 1-1,-1-1-4,-1 2 5,-2 2-13,4-2-7,-3 3-31,-2 1-20,3 3-30,-2-2-33,4 3-24,0-1-33,1 0-27,1 1-122,0 1-377,2 1 167</inkml:trace>
  <inkml:trace contextRef="#ctx0" brushRef="#br0" timeOffset="63238.2813">30441 5414 39,'1'5'165,"-1"-5"-1,2 9 11,-1-1 6,-1-1-6,0 3-19,0-2-19,-1 1-5,-1 3-2,0-4-19,-2 1-10,3-3-9,-4 2-7,1 2-11,-2-1-9,2-1-5,-1-2-13,-2 2-25,0-2-33,-2 2-37,0-3-43,2-2-34,0-1-33,-4 3-122,5-3-303,-3 1 134</inkml:trace>
  <inkml:trace contextRef="#ctx0" brushRef="#br0" timeOffset="63955.0782">30607 5104 80,'4'-5'77,"-4"5"5,0 0-6,0 0-4,6-7 1,-6 7 9,7-4 0,-7 4-1,0 0 2,9-1-13,-9 1 2,0 0-3,10 1-13,-10-1-4,0 0 1,9 8 1,-6-4-15,-1 2 3,1-1-10,-1 3 3,0 1-1,-2 1-15,1 1 2,-1 0-2,0 1-1,0 0 1,0-1-1,0-1 1,-1 1-9,1-2 4,-2 0-3,0-1 1,-1 0 0,1-2 7,-1-1-2,-1 2 1,-2-1 11,3 1 6,-4 0-1,3-1-3,-1 3 4,-3-2-1,-1 0-2,4 0 4,-1 1-4,0-4 1,0 4 2,-2-1 0,2 1-2,2-4-1,-4 5-1,1-2-2,1 1-5,3-3-2,-1 0-1,2 0-1,2-5-1,-6 9 6,4-3 3,2-6 0,-2 7 5,2-7 0,0 0 5,4 11-3,-4-11 2,7 4-2,-3 0 0,2-1 1,-6-3 3,13 4-3,-3-2 6,0-1-8,3 2-4,-4-1 1,-1 0 0,6-1-1,-5 0-6,1-1-2,3 3-1,-6-2-4,2 0-1,-1-1-2,0 3 2,-2-3-6,-6 0 1,13 2-2,-7-2-5,-6 0-9,0 0 1,12 0-12,-12 0-9,0 0-11,0 0-16,0 0-13,0 0-23,0 0-22,0 0-32,0 0-33,0 0-32,0 0-152,0 0-388,0 0 172</inkml:trace>
  <inkml:trace contextRef="#ctx0" brushRef="#br0" timeOffset="64708.9844">30872 5132 11,'0'0'103,"4"-5"1,-4 5-11,0 0 4,0 0-1,0 0-3,2-6-1,-2 6-2,0 0 1,5-5-1,-5 5 3,0 0-8,8-5 4,-8 5-1,0 0-7,8-2-4,-8 2-5,0 0-5,11-2-4,-11 2-7,9-1-1,-9 1-6,0 0-1,12 0-4,-12 0-8,6 3-2,-6-3-6,5 5 5,-1 0-11,-4-5-1,5 10-2,-4-3-5,-1 0 3,2 3-1,-4 0-4,0 0-1,-1 1 0,0 0 1,-1-2 1,-1 0-1,1 3 0,-2-2 4,0-2 0,0 3-1,-2-3-1,2 1 3,-2-1-1,0 4 1,1-1-5,0-3 5,1 2-14,-2-2 9,3-4-1,0 4 2,-1 1 2,2-2-7,1 0 2,-1-3-3,4-4-3,-5 11 3,5-11-4,-2 9 5,2-9-3,-1 8 2,1-8 2,-2 9 1,2-9-4,2 7-3,-2-7 1,0 0 2,0 10 0,0-10-1,0 0 3,1 7 2,-1-7 3,0 0 2,7 6 2,-7-6-3,7 4 0,-7-4 0,8 0 0,-8 0 1,10 3-1,-3-3-3,-7 0 5,13 0-3,-13 0 0,15 0 1,-4 0 0,-2 0 6,2 0 0,1 0 3,-3 0-3,2 0 1,1-2-3,-1 2 2,-2 0-1,1 2-2,-1-4-1,-9 2-2,15-1-5,-7 1-3,-8 0 2,12 0-2,-12 0-6,10-2 0,-10 2-13,8-2-5,-8 2-13,0 0-14,0 0-20,7-1-19,-7 1-25,0 0-34,0 0-42,0 0-23,0 0-146,0 0-382,0 0 170</inkml:trace>
  <inkml:trace contextRef="#ctx0" brushRef="#br0" timeOffset="65605.4687">30629 5136 70,'0'0'101,"0"0"-4,0 0-1,0 0 0,0 0-2,0 0-1,0 0-4,4-7 0,-4 7-5,0 0-3,0 0-2,0 0 3,0 0-9,0 0-2,0 0-9,0 0-2,0 0 2,0 0-4,0 0-5,0 0 4,0 0-5,0 0-5,0 0-5,0 0-1,0 0 2,0 0 2,0 0 3,-20 12 3,20-12-3,-8 5-6,8-5-2,-5 6-5,5-6-2,0 0-5,-7 5-2,7-5-1,-6 5-6,6-5-3,-8 4-15,8-4-27,0 0-33,-5 4-44,5-4-45,0 0-49,0 0-103,-5 4-324,5-4 144</inkml:trace>
  <inkml:trace contextRef="#ctx0" brushRef="#br0" timeOffset="71278.3203">17406 7615 5,'0'0'85,"-2"-8"-11,2 8 6,0 0-12,0 0-5,0 0-7,0 0-10,0 0 7,0 0-2,0 0-2,7-11 7,-7 11-8,0 0-3,0 0-5,0 0 1,7-4-4,-7 4-5,0 0 8,0 0-8,0 0 18,0 0-8,0 0 1,18 8 2,-14-2 7,-4-6 4,10 8 11,-4-1-2,0 0 6,1 3-4,0-2-2,0 2-8,0 1-6,1 3 2,0-4-2,1 5-8,0-3 6,2 3 2,-1 1-7,2-1-4,1-1-3,-3-2 2,3 2 0,-1 0 0,-1-2-5,0 2-2,3-1-1,-6-3-6,3 5-4,-2-6 1,3 2-1,-3-2-2,0 2-5,-2-1 8,4 1-5,-2-3 2,3 4-2,-3-3 0,-1-1-3,-3-2-3,3 2 4,-1 0-7,-2-3 2,2 1-2,1 1-4,-5-3 5,1-1-4,-4-3-5,9 5-12,-9-5 0,4 4-10,-4-4-4,0 0-8,6 4-1,-6-4-29,0 0-10,0 0-9,0 0-21,0 0-16,0 0-28,0 0-21,0 0-117,0 0-308,3-16 137</inkml:trace>
  <inkml:trace contextRef="#ctx0" brushRef="#br0" timeOffset="74059.5703">18582 7441 11,'0'0'98,"0"0"-2,0 0-10,0 0-6,0 0 2,0 0-1,0 0-11,0 0 8,0 0-1,0 0-1,0 0 7,0 0 5,0 0-3,7 20 5,-2-14-4,2 2 0,-2 2 2,1 0-4,0-2-7,2 2 4,0 1 4,1-3-1,0 1-12,4 3 2,-2 0-2,1 1-1,2-1-7,0-3-3,-3 3-5,2 0-2,0-1-2,-4-2-4,3-1-13,-1 1-4,-2-4-2,1 1-2,2 1-7,-3 1 2,-2-3-2,3 0-3,-5 1 3,1-2-6,0 0-2,-6-4 1,9 3-3,-5 1-2,-4-4 0,5 3-1,-5-3 0,0 0 1,6 4-7,-6-4-2,0 0-4,5 5-7,-5-5-7,0 0-5,0 0-9,0 0-8,0 0-11,0 0-12,0 0-21,0 0-25,0 0-16,0 0-29,0 0-31,0 0-126,0 0-338,0 0 149</inkml:trace>
  <inkml:trace contextRef="#ctx0" brushRef="#br0" timeOffset="74958.0077">18851 7275 42,'0'0'81,"0"0"2,0 0-3,0 0 2,0 0-7,0 0-3,0 0-8,0 0 7,0 0-6,0 0 8,-11-10-8,11 10 8,0 0-3,0 0-19,0 0 7,0 0-5,4-13-4,-4 13-2,3-7-7,-3 7 0,7-7 1,-3 5-14,-4 2 4,9-8-6,-4 7 6,-5 1-10,6-3-3,-6 3 5,0 0-2,14 0-5,-14 0-4,9 5 4,-4 1-9,-5-6 2,8 8 2,-5-3-5,-1 3 6,1-3-7,1 1 7,-2 2-4,-1-1 1,0 1 0,-1-8-2,0 13 2,0-5 3,2-3 6,-2-5 0,-3 15-3,0-11 2,0 1 4,0 5-7,0-4 6,0 0-3,-1 0-9,0 0 5,0-1 0,-2 2-2,2-3 1,0 4-6,1-3 2,-1 0 1,4-5 3,-8 9-2,5-4 4,0 0 1,3-5-5,-5 9 11,2-4-5,3-5-2,-4 5-3,4-5-2,-5 10-1,5-10 2,-1 5 0,1-5 0,0 0-2,-3 5-1,3-5-5,0 0 1,0 0 0,0 0 4,0 0-4,0 0 2,4 9 0,-4-9 0,0 0 4,0 0-3,9 0 2,-9 0-11,0 0 3,0 0 1,15-4-2,-15 4-4,8-3 4,-8 3 2,10-3-10,-10 3 5,10-2 1,-10 2-2,9-2-2,-9 2 4,9 0-1,-9 0 5,10 0-5,-10 0 1,9 2-7,-9-2 11,8 1-5,-8-1 5,9 1-2,-9-1-1,10 1 4,-10-1-2,9 2-3,-9-2 1,7 3 2,-7-3-3,0 0 5,11 1-4,-11-1 1,0 0 2,9 0-4,-9 0 3,0 0 0,0 0 3,13-1 2,-13 1-3,0 0-5,10-3 4,-10 3-4,5-2-12,-5 2-7,0 0-6,9-5-5,-9 5-9,0 0-6,5-3-20,-5 3-5,0 0-12,5-4-14,-5 4-21,0 0-22,0 0-83,0 0-244,0 0 108</inkml:trace>
  <inkml:trace contextRef="#ctx0" brushRef="#br0" timeOffset="75911.1327">20328 8574 16,'0'0'88,"0"0"5,0 0-2,0 0 3,-13-4 3,13 4 4,0 0 2,0 0-4,-10 2-3,10-2 0,0 0-5,0 0-5,0 0-7,0 0-3,0 0 3,0 0 4,0 0-6,0 0 2,0 0 7,0 0 3,0 0-3,31 0-2,-21 0-5,3 0-7,0-2 7,0 2-9,1-1-5,-1 1-4,4 0-18,-4 0-4,5-1-5,-6 0-2,2-1-8,-4 1-14,3 0-14,-4 1-11,-2 0-17,-7 0-8,14 1-25,-7-1-8,-7 0-16,9 0-13,-9 0-16,0 0-21,9-3-25,-9 3-126,0 0-313,0 0 138</inkml:trace>
  <inkml:trace contextRef="#ctx0" brushRef="#br0" timeOffset="76247.0703">20315 8710 28,'0'0'104,"0"0"3,0 0 0,10 8 5,-10-8 1,11-1 2,-11 1-8,14 0 3,-4-3-1,2 2-4,1 0 2,1-1-8,-3-1-3,8 3-8,-4-2-9,-3 0-8,1 2-5,1-1-11,-2 1-4,-1-1-5,-1 0-11,-1 1-3,-1-2-19,-8 2-9,13 0-11,-13 0-28,9 2-4,-9-2-23,0 0-30,10-2-18,-10 2-26,0 0-111,9-1-267,-9 1 119</inkml:trace>
  <inkml:trace contextRef="#ctx0" brushRef="#br0" timeOffset="79583.0077">20878 8596 28,'0'0'63,"0"0"0,0 0 5,0 0-6,0 0-3,0 0 2,0 0 3,0 0-3,0 0 6,0 0-2,0 0-5,0 0 1,0 0-12,0 0 4,0 0 0,0 0-15,0 0-4,0 0-2,0 0 15,0 0-6,0 0-3,0 0 2,0 0 5,0 0 1,25 2 5,-17-1-2,-8-1-8,17-1 1,-4 1-1,3-2-1,-2 1 0,3 0-7,1 0 5,2-2-9,-1 2 0,2-2-5,-2 2 1,0 0-6,3-2 0,-2 0 0,0 2-5,0-2-2,0 3 3,-2-2 1,1 0-10,-1 0 5,0 1 1,-5-1-4,1 1-2,-1 0-3,1 1 0,-3-1 5,2 2-5,0-2 2,-1 0-1,-1 1-3,0-1 6,-1 1-1,1-3-7,-1 3 1,0-1 3,2 0 3,-12 1-4,15 0 1,-6-2-5,1 1-1,-1 1 5,3-2-3,-5-1 2,4 2 2,-1 0-6,-10 1 3,18 1 3,-10-1-8,-1-1 3,-7 1 4,15 0-4,-7 0-4,-8 0 2,14 0-1,-4 0-1,-10 0 5,14 0-8,-7 0 8,-7 0 0,13 0-1,-6-2-2,-7 2 8,12 2-6,-12-2 1,11-2-2,-11 2 4,13-1 0,-13 1 0,13 0-2,-7 0 4,3-2-5,-9 2 0,12-1-1,-12 1 3,14 0 0,-8 1-8,-6-1 10,14-1 1,-14 1 0,14-1-5,-14 1 3,12-2 0,-6 2 4,-6 0-6,12-2 3,-12 2-3,9 0 5,-9 0 1,0 0-5,10-1-3,-10 1 5,9-2 3,-9 2-4,0 0-2,10-2 5,-10 2-4,0 0-1,9-1 1,-9 1-2,0 0 0,0 0 2,6 0-3,-6 0 3,0 0 1,0 0 0,0 0 0,0 0-4,0 0 6,13 0-4,-13 0-3,0 0 6,0 0-2,6-2 1,-6 2 0,0 0-1,0 0 0,8-2-2,-8 2 0,0 0-2,0 0 10,0 0-11,0 0 7,10 0 1,-10 0-2,0 0 0,0 0-1,9-3-1,-9 3 0,0 0 1,7-3 0,-7 3 2,0 0 1,9-2-1,-9 2-5,0 0 4,10-1-9,-10 1 7,10-2 4,-3 0-5,-7 2 0,11-3-1,-3 3 4,-8 0 2,13-2-8,-5 3 6,-8-1-2,13-3 0,-6 1 0,-7 2 6,15-2-5,-7 1 0,2 1 5,0-2-6,-2 2-5,2 0 8,-10 0-2,19-1-3,-11 1 6,-1 0-2,2 1-1,-9-1 2,14 0-5,-7 0 3,-7 0 3,14 2-6,-8-2 6,-6 0-4,12 0-2,-3 0 1,-9 0 2,11 1 0,-11-1-11,10 1 8,-10-1 8,11 1-5,-11-1 1,10 0 1,-10 0 0,9-1-3,-9 1 3,12 1 1,-5 1 0,-7-2-2,15 2 1,-8-2-1,3 0 1,0-2-1,-1 4 0,-9-2-3,17 0 4,-6 1-5,-3 0 0,0-1 4,-8 0-7,13 3 5,-6-1 1,-7-2 1,10 1-3,-10-1 3,8 1 1,-8-1-3,7 1 1,-7-1-3,7 3 1,-7-3 7,6 2 3,-6-2-10,0 0 2,0 0 1,9 1 2,-9-1-4,8 2-2,-8-2 11,0 0-9,6 2 0,-6-2 0,0 0-1,0 0 6,9 2-2,-9-2 2,0 0 2,5 1-4,-5-1 2,0 0-1,0 0 4,0 0 3,0 0-2,13-1 4,-13 1-1,0 0-3,0 0 4,8-3-1,-8 3 5,0 0-4,0 0 5,0 0-1,11 0-7,-11 0 3,0 0-5,9-1 4,-9 1-5,0 0-1,0 0 2,0 0 0,10 1-1,-10-1-5,0 0 8,0 0-6,0 0-1,0 0-8,0 0-5,0 0-17,0 0-12,0 0-18,0 0-26,0 0-27,0 0-24,0 0-32,0 0-94,0 0-283,0 0 125</inkml:trace>
  <inkml:trace contextRef="#ctx0" brushRef="#br0" timeOffset="80379.8827">21385 9001 8,'0'0'115,"0"0"1,0 0-9,0 0 2,0 0 0,22-9-9,-22 9-7,8-9-14,-3 4 0,1-1-6,1-2-6,0 2 0,2-3-7,-3 1-6,1-1-1,-1 1-13,2-1 1,-2 0-7,-1 1 0,1-1-7,-1 1 0,-1-1-6,-2 4 3,0-2-4,0-1-3,0 0-1,-2 8 0,3-13 4,-2 8 6,-1 5 5,2-9 3,-2 9-1,0 0 0,0-9 0,0 9 0,0 0-6,0 0 1,0 0 1,0 0-6,0 0 0,0 0 7,0 0 6,0 0 5,0 0-2,-18 20 0,13-13 3,1 4 12,0 0 3,0 0 0,-2 1 1,1 2 1,2-1 6,-1 3-11,0-2-1,0 1 12,2-3-14,1 2-4,-1-2-2,0-1-3,2 1-5,-3-1-4,3-1 2,0 1-4,0 0-3,-1-2-5,2 0 0,2-3-5,-2 1-3,-1-7-6,0 12 2,0-12-13,-1 10-12,1-10-14,0 0-11,1 8-16,-1-8-19,0 0-24,0 0-32,0 0-29,0 0-34,0 0-32,0 0-136,0 0-389,0 0 173</inkml:trace>
  <inkml:trace contextRef="#ctx0" brushRef="#br0" timeOffset="81231.4452">21670 8872 10,'0'0'87,"3"-10"7,-3 10-4,4-6-12,0 2-9,-4 4-8,5-5 1,-5 5 1,5-4-5,-5 4-6,0 0 5,5-5-10,-5 5-3,0 0 10,0 0-6,6-4 0,-6 4 7,0 0-10,0 0 2,0 0-3,12 10 1,-12-10-8,5 6 16,-1-1-9,-4-5 2,3 8-5,0-4-2,-3-4-8,5 10-4,-2-5-8,-3-5 2,4 9 4,-2-4-8,-2-5 7,3 11 0,-3-6-6,0-5 0,2 8 10,-2-8-8,3 9-1,-3-9 2,1 7 3,-1-7 0,0 0 2,-4 10-5,4-10 3,0 0-1,-2 6-5,2-6-2,0 0-2,-7 6 6,7-6-8,-4 5 2,4-5-4,-7 3 8,7-3-4,-9 3 4,4 2-5,5-5-1,-8 4 3,3-1-1,5-3 7,-9 7 2,4-1 2,-1-2 10,2 1 1,-3 2-5,2 0 2,1-2 2,1 2 9,-1 0 2,1-2 0,-1 3-6,0-1-4,2-2-3,-1 2 4,2-1-4,1-6-1,-3 12-4,2-6 1,1-6-4,-1 9 1,1-9-5,0 10-1,0-10 0,0 0-2,2 7-4,-2-7 2,0 0-4,2 8 2,-2-8-5,0 0 2,0 0-2,4 5-1,-4-5 3,0 0-4,0 0 0,0 0-4,11 0 0,-11 0-2,10-6-3,-5 0-4,0 3-1,-5 3-1,11-5-6,-6 1-1,1-1-1,1 2 0,-1 0 0,-6 3 5,10-5-1,-3 3 2,-7 2-1,9-4 4,-9 4 2,9-3-2,-9 3 1,10 0 2,-10 0-4,0 0 2,12 0 1,-5 1 2,-7-1 0,11 2-2,-11-2 2,12 4 1,-12-4 2,10 1-2,-5-1 2,-5 0-3,12 4 4,-12-4-3,10 2 0,-10-2 3,9 1-4,-2-1 6,-7 0-3,7 3 0,-7-3 6,0 0-5,0 0-1,12 0 2,-12 0-1,0 0 0,0 0 2,0 0 2,0 0-4,10-1-10,-10 1-13,0 0-15,0 0-13,1-8-23,-1 8-22,0 0-24,4-9-28,-4 9-37,0 0-175,-5-13-386,5 13 170</inkml:trace>
  <inkml:trace contextRef="#ctx0" brushRef="#br0" timeOffset="102372.0703">17552 7313 2,'0'0'75,"-3"-6"-4,3 6-6,0 0-9,0 0 2,0 0 12,-2-8-8,2 8 4,0 0 3,0 0-5,-7-4-3,7 4 0,0 0-3,0 0-4,0 0 0,0 0-7,0 0 1,-4-8-4,4 8-1,0 0-11,0 0 1,0 0-4,6-14-1,-3 11 5,-3 3-11,6-10-1,-3 6-2,1-2 4,-4 6-5,9-9 1,-5 4-5,1 1 8,0-1 0,2 0-1,-1 2-5,0 0-2,-1-1 0,-5 4 5,9-5-8,-9 5 0,7-1 11,-7 1-3,0 0-6,0 0 2,14 4-3,-12 2 13,-2-6-2,4 11 0,-2-4-2,-1-1-4,1 4 3,0 0-2,-5-2 1,3 2 0,-1-1-1,-2 3 2,2-3 7,-2 0-11,0 2 1,-1-4 0,1 0-7,-1 1 6,-2 2-4,3-4-4,0-1 3,3-5 0,-4 10-3,0-6-2,4-4 3,0 0 0,-4 8-1,4-8-7,0 0 6,0 0 2,-4 6-4,4-6 3,0 0 2,0 0-4,0 0 1,0 0-1,0 0 2,0 0-10,0 0 8,0 0-4,0 0-1,0 0 1,0 0-2,0 0 4,0 0-6,19-10-3,-13 6-5,-6 4 3,11-6 1,-6 5-1,-5 1-6,12-1-1,-6-2-1,-6 3-3,11-2 1,-11 2 0,13 2-3,-6 1 9,-2-1 2,2 2-2,0-1 2,-2 4-1,3-1 2,-3 1 0,0 0 6,0 3-7,-1-1-2,0-1 4,-2 1 4,2 0-5,-3 0 6,-1-1 0,0-8 5,-1 15 0,1-6-6,-1-2 1,1-7 7,-4 13 1,4-8 0,-3 2 7,-2-3 4,0 2 0,-1-2 4,-1 0-3,-3 3 5,2-6-1,-1 3-5,-2-2 5,3 2-1,-2-1 0,0-1-1,2-1-6,8-1 5,-14 2-1,5-2-6,9 0 1,-14 0-3,14 0 4,-9-1-6,9 1 5,-10-2-5,10 2 2,0 0-2,-10-2-1,10 2 2,0 0-5,0 0 2,-8-3-3,8 3-1,0 0-12,0 0-13,0 0-22,0 0 2,0 0-27,0 0-22,0 0-16,0 0-22,0 0-20,0 0-123,0 0-295,0 0 131</inkml:trace>
  <inkml:trace contextRef="#ctx0" brushRef="#br0" timeOffset="108661.1328">21076 8135 67,'0'0'57,"0"0"3,0 0-2,0 0-7,0 0 1,0 0-12,0 0 12,9-15 0,-9 15-10,0 0 1,0 0-2,0 0 12,0 0-14,0 0 10,0 0-11,0 0 7,1-7-9,-1 7 6,0 0-1,0 0-6,0 0 11,0 0-10,0 0 4,0 0-10,-7-12-2,7 12-6,0 0 4,-3-8-3,3 8-9,0 0 0,-4-9 0,4 9 6,-1-9-6,1 9-2,-1-7 1,1 7-7,-4-7 3,4 7 7,-5-8-7,5 8-1,-7-7 1,7 7-1,-6-4 1,6 4-7,0 0 2,-10-1 4,10 1 0,-11 1-6,11-1 3,-8 5 4,2-1-11,1 1 0,0 0 8,0 0-6,-1 3-2,-2 0 2,3 0 1,-2 3 5,2-1-2,0 1 0,-1-1 3,2 1 4,0-1-6,0 2 3,2 0 2,-1-3-3,1 1 2,0-2-4,2-1-2,0-7 0,0 15 4,2-9-3,-1 0 2,2 1 1,-3-7-1,5 7 1,0-3-2,-5-4-4,8 5-2,-2-4 7,-6-1-5,14-2 0,-14 2 4,15-7-3,-8 5-2,0-4-1,2 1-1,-1-2-7,0 2 14,-3-2-25,1 0-16,3-1-3,-4-1 3,2 2-2,-1-1 1,-2 3-4,0-2 5,1 2-4,-3 0 1,-2 5-2,4-9 2,-1 3 2,-3 6 7,2-6 3,-2 6 3,3-6 1,-3 6 6,0 0-9,0 0 5,0 0-2,0 0 9,0 0-2,0 0 4,0 0 1,0 0 2,0 0 16,-11 20-8,10-12-2,0 1 13,1 0 5,-1 4 3,2-1 12,-2 1 1,-2 1 1,3-5 7,3 5 7,-2-1-2,-1 0-1,0-4 1,1 3-3,-2-2 5,1-1 1,0 0 10,0 1-11,-1-2 1,-3 1-10,1-2 2,1-2-1,-2 5-5,-1-5-2,1 1-2,-1 1-5,-4 0-6,1-3 0,2 2-2,-1-4 3,-3 2-6,3-1-2,0-3 3,7 0 3,-15 2-1,7-2-4,0 2 1,8-2 3,-13 0-7,13 0 2,-12-2-5,12 2-1,-9-2 0,9 2 4,-10 0-2,10 0 1,0 0-3,-8-2-2,8 2 0,0 0 0,0 0-4,0 0 2,-9-1-8,9 1-15,0 0-14,0 0-10,0 0-17,0 0-28,0 0-27,0 0-18,0 0-109,0 0-264,0 0 117</inkml:trace>
  <inkml:trace contextRef="#ctx0" brushRef="#br0" timeOffset="109809.5703">21361 8187 5,'0'0'110,"0"0"4,0 0-14,0 0 2,0 0-1,0 0-11,0 0-9,0 0-6,0 0-12,0 0 8,0 0 13,0 0 12,0 0-8,0 0-7,0 0-3,0 0 3,31-4 3,-21 3-4,2 1-6,1-3-4,0 3 1,1-1-10,4 0-4,1-1-4,-4 1-6,-2 0-2,2 1-7,-3-3 1,1 1-9,-2 2 2,0-3-3,-2 3-5,0-2-3,-3 0-1,-6 2-6,12-3 1,-7 1 1,-5 2-3,0 0 0,12-3-3,-12 3-2,0 0-3,7 0-11,-7 0-18,0 0-23,0 0-33,0 0-15,0 0-27,0 0-15,0 0-18,0 0-133,0 0-311,0 0 139</inkml:trace>
  <inkml:trace contextRef="#ctx0" brushRef="#br0" timeOffset="111020.5078">21885 8029 79,'0'0'92,"-7"-5"-12,7 5-4,0 0-3,0 0 2,-3-6-17,3 6-4,0 0-2,0 0 8,0 0-23,1-12 7,-1 12-11,0 0 4,0 0-6,2-12-11,-2 12 14,4-5-15,-4 5 5,5-6-3,-5 6-2,7-6-3,-7 6 0,6-5-4,-1 2 1,-5 3-1,8-4-1,-8 4 0,8-2 5,-8 2 2,9 0 2,-9 0 0,7 5-4,-7-5-2,8 4 4,-4 1-8,-4-5 13,6 8-13,-1-4 5,-1 1-4,0 0 5,-2-1 3,-2-4 1,4 10-1,-1-3-5,-3-7 5,2 9 1,-2-3-3,0-6 6,-2 14-1,1-9-6,1-5-1,-6 12-1,5-7-2,1-5 4,-4 12-3,-2-6 0,4 0 3,-2 0-3,-1-1 3,-1 3-1,1-3-4,-4 2 6,4-1 5,0 1-2,0-1-4,-1 0 8,2-1-4,-5 1 7,2 2 4,4-1-3,-3-2-4,1 3 2,-1-2 4,1-1-3,1 2 4,-1 1-6,1-3-5,1 2 2,3-7-4,-3 10-5,-1-5 4,4-5-2,-3 9-8,3-9 5,-2 9-3,2-9 1,0 0 1,-1 8-4,1-8 5,0 0-8,0 0 2,3 8-3,-3-8 2,0 0-2,0 0 3,8 4-6,-8-4 3,0 0-2,0 0-2,13-3 1,-13 3 2,0 0-5,0 0 2,13-6-6,-10 3 6,-3 3 0,9-5-3,-2 2 4,-7 3-2,6-7-1,-6 7 0,9-2 3,-3 0-2,-6 2-1,11-3 4,-11 3 1,9-1-6,-9 1 0,11 0 5,-11 0-3,12 1 4,-7 0 1,-5-1-3,11 3 0,-4-2 2,3 0 1,-5 3-7,3-4 4,-8 0-1,14 5 1,-9-4 0,-5-1-2,10 2 2,-10-2 0,12 2 4,-6-2-5,-6 0 3,0 0 0,15-2 5,-10 0-10,-5 2 6,9-3-2,-9 3-7,7-4 7,-7 4-2,9-5-3,-9 5 7,5-6-6,-5 6-4,2-6-5,-2 6-5,4-7-7,-4 7-6,4-6 1,-4 6-15,3-5-5,-3 5-10,0 0-20,2-7-5,-2 7-12,0 0-14,4-7-14,-4 7-8,0 0-86,0 0-237,0 0 105</inkml:trace>
  <inkml:trace contextRef="#ctx0" brushRef="#br0" timeOffset="112497.0703">22777 8473 40,'0'0'131,"0"0"-15,0 0-5,0 0-4,0 0-2,0 0-10,0 0-1,0 0-10,0 0-5,0 0-8,0 0 0,0 0-7,-8 21-7,8-21-9,0 0-3,0 7-8,0-7-4,0 0 1,0 0 2,0 0-13,0 10 6,0-10-5,0 0 1,0 0-4,5 5-2,-5-5-7,0 0 1,0 0 0,0 0-1,0 0 0,0 0-7,18-8 4,-18 8 1,4-6-4,-4 6-1,5-6 4,-5 6 0,3-7-3,-3 7-2,4-11-1,-4 6-1,0 5-4,0 0 7,-2-13-3,2 13 3,-2-9-2,2 9 3,0 0 0,-4-10-7,4 10 4,0 0 0,-5-2 3,5 2-10,0 0 5,0 0 3,-11 12 1,11-12 8,-4 10 1,4-10 5,-2 11-5,-2-6-7,4-5 2,-1 9-1,1-9 2,0 10 0,0-10 1,1 8-3,-1-8-1,4 4-1,-4-4 1,5 7-2,-5-7-3,5 3 2,-5-3 4,8 1-2,-8-1-5,0 0 1,0 0 2,0 0-2,14-5 1,-14 5 2,5-3-6,-5 3 7,0 0-4,3-11 2,-3 11-1,1-5 3,-1 5-6,0-9 0,0 9-3,0 0 2,0 0 2,0 0-8,-4-9-8,4 9-16,0 0-18,0 0-18,0 0-20,0 0-31,0 0-28,0 0-97,0 0-262,0 0 117</inkml:trace>
  <inkml:trace contextRef="#ctx0" brushRef="#br0" timeOffset="113520.5078">23037 8286 48,'0'0'95,"0"0"-6,0 0-6,-5-8-2,5 8-8,0 0-2,-2-6-7,2 6 7,0 0-5,-3-8-11,3 8-3,0 0-3,5-13 0,-5 13 4,7-8-8,-3 3-4,0-1-2,-1 2-1,5-2-1,-2 1 5,1 2 2,-1-3-2,-1 4-3,3-3-2,-8 5-4,13-1 6,-7 1 3,-6 0 5,13 4-4,-8 0-6,0-1-2,-1 3 3,1 3 0,-1-1-7,0 3 0,-2-2 1,-1 2-1,-1 0-2,-1 2-1,0-1 1,-2-2-9,1 2 2,-2 0-7,0-1 0,-1 0 2,0 0 0,0 0-4,0-1-9,-2-2 6,2 2-1,1-3 1,-1 1-1,3-3 0,2-5-2,-5 9 1,0-6-1,5-3-1,0 0-2,-4 5-4,4-5 0,0 0 1,0 0-1,0 0 1,0 0-4,0 0 2,0 0-5,0 0 7,11-20 0,-11 20-6,9-5 6,-4 0-5,0 3 1,2-3-1,-1 4 4,2-3-1,-8 4 0,13-2 0,-5 3-1,1 0-4,2 0 1,-1 3 0,0 1 4,-1 2-4,1 2 5,1-1 1,-2 1-3,-2-1 3,1 4-4,-2-2 0,1 2 7,-4 0-2,1-3 3,0 1-2,-4 1 6,1 0-1,-2-1 0,-3 1 2,2 0 3,-1-3-2,-1 1 3,-1-2-1,0 3 0,-3-4 0,0 2 0,-1 0 3,-1-1-7,0 0 3,0-2-3,1-1 0,-2 1 1,0-3-2,1 1-2,0-1-4,1-1 1,1-1 2,8 0 0,-14-3-1,14 3-4,-12-2 4,5 0-3,7 2 4,-10-5-4,10 5-7,-9-2 9,9 2 3,-5-4-3,5 4-2,0 0-2,-4-5 2,4 5 0,0 0-3,0 0 3,0 0-3,0 0-1,0 0 1,0 0-11,0 0-16,0 0-18,0 0-16,0 0-33,0 0-11,0 0-36,0 0-18,18 9-124,-18-9-307,0 0 137</inkml:trace>
  <inkml:trace contextRef="#ctx0" brushRef="#br0" timeOffset="119941.4062">23436 8440 57,'0'0'96,"0"0"-8,0 0-15,-5-4-5,5 4-7,0 0 0,0 0-2,0 0-3,0 0 0,0 0-3,0 0-8,0 0-2,0 0-4,0 0 1,0 0-7,0 0 16,0 0-2,0 0-1,0 0-7,0 0-3,23-5 1,-15 4-1,1-1-9,3 0 22,-1 0 6,2 2-5,2-2-3,-2 0-3,6-3 0,-3 4-14,2-2 1,0-1 0,-6 3-8,-1 1 1,1-1 0,-2 1-1,0 0-3,-10 0-5,17 0 0,-11 0-14,-6 0-37,10 0-24,-10 0-16,0 0-31,9 1-29,-9-1-90,0 0-246,0 7 109</inkml:trace>
  <inkml:trace contextRef="#ctx0" brushRef="#br0" timeOffset="120253.9062">23504 8517 91,'0'0'106,"0"0"-13,16 2-14,-16-2 22,12 2-6,-4-4 1,-8 2-21,18 5 1,-11-5-5,-7 0-12,21-2-13,-14 2 2,5 2-3,-5-2-22,4 1 13,-11-1 0,14 0-13,-14 0 7,13-3-6,-7 3 3,-6 0-29,13-1-30,-13 1-26,11-3-18,-6 1-23,-5 2-71,14-5-182,-7 2 81</inkml:trace>
  <inkml:trace contextRef="#ctx0" brushRef="#br0" timeOffset="121187.5">24053 7993 16,'5'-8'83,"-2"4"3,-3 4-10,3-9-11,-1 1-9,1 1-5,-3 7-6,5-12 7,-1 6-10,0-2-6,-1-1-6,4 1-5,-4 2 1,1 1 3,0 1-4,0-1-12,1 0 3,-5 5-5,9-7 4,-9 7-1,6-4 1,-6 4-5,6-3 5,-6 3-11,0 0 29,0 0-3,11 7 1,-11-7-10,6 7 7,-3-4-5,-3-3-1,6 7 1,-3-3-7,1 1 3,0 0-6,0-1 1,-4-4-4,7 7 2,-3-6-6,-4-1 6,6 6 6,-6-6-9,8 1-11,-8-1 7,8 0 6,-8 0-3,0 0 4,14-3-6,-14 3-1,7-4 4,-1 0-2,-6 4-6,8-6-1,-4 2 1,-4 4 7,5-8 1,-1 4-4,-4 4-9,5-10 6,-2 6-6,-3 4-3,4-8 8,-4 8-6,3-7 11,-3 7 2,0 0-6,4-8-6,-4 8 7,0 0-7,0 0-1,0 0 4,0 0-1,0 0-1,0 0 4,0 0 1,0 0-8,-14 24 3,11-14 1,-1 2 1,0 4-1,-3-2 18,3 2 3,-2 2-9,4-4 4,-2 3-2,0-2 1,1-4-3,1 2 0,1-2 10,-1 1 19,2-2-5,-1 3-3,0-4-5,1 1 3,-2 0-5,0-3-3,2 2-2,-1 1-6,1-10-4,-1 13 4,1-13 0,0 12 0,0-12 4,-2 10 4,2-10-10,2 8-8,-2-8 4,-2 9 1,2-9 0,0 8-2,0-8-6,0 0 2,-1 10-9,1-10 7,0 0 4,1 6 0,-1-6-7,0 0-14,0 0-13,0 0 0,0 0-20,0 0-8,-1 10-13,1-10-11,0 0-24,0 0-111,0 0-234,0 0 104</inkml:trace>
  <inkml:trace contextRef="#ctx0" brushRef="#br0" timeOffset="121585.9374">24055 8114 78,'0'0'82,"0"0"14,0 0-14,0 0-6,28 5-9,-21-4 15,4 1 18,-1 0-2,1-2-16,1 3-2,1-2-12,5 1-5,-7-1-8,3 0 1,-1 2-11,1-3-2,-1 0-4,1 0-3,-1-2-2,-2 2-3,2-1-2,-4-1-7,-1 0 1,0 1-5,0 0-6,-8 1-31,13-4-29,-7 4-27,-6 0-17,9-3-24,-9 3-76,0 0-207,0 0 93</inkml:trace>
  <inkml:trace contextRef="#ctx0" brushRef="#br0" timeOffset="122418.9453">24581 8000 47,'0'0'94,"0"0"-7,-4 7 0,4-7 1,0 0-15,0 0-6,0 8 1,0-8-15,0 0 0,1 10-9,-1-10-10,0 0 1,4 7 1,-4-7-10,0 0-11,0 0 11,4 5-4,-4-5 0,0 0-3,0 0 2,0 0-2,0 0-4,0 0-1,0 0-7,14-8 12,-14 8-5,0 0-4,8-9 0,-8 9 3,2-7-3,-2 7-1,3-6-5,-3 6 2,0 0 9,0 0-11,0 0-14,0 0 14,0 0-2,-1-12 4,1 12-4,0 0 10,0 0-15,0 0 3,0 0-6,0 0 10,0 0-1,0 0 0,-18 13 4,18-13-6,0 0-5,0 0 6,0 10 2,0-10-1,0 0-3,0 0 6,0 0-6,10 10-3,-10-10 6,6 1-1,-6-1-1,0 0 4,11 0 1,-11 0-6,0 0 1,0 0 6,0 0-4,9-5 5,-9 5-5,6-4 1,-6 4-8,3-7 14,-3 7-10,0 0 14,2-7-8,-2 7-2,0 0-5,0 0 5,0 0-11,0 0 7,0 0 3,0 0-4,0 0 1,-13-6-2,13 6-2,0 0 3,0 0-1,0 0-19,-10 12-12,10-12-29,0 0-23,-2 8-95,2-8-195,0 0 86</inkml:trace>
  <inkml:trace contextRef="#ctx0" brushRef="#br0" timeOffset="123190.4297">24871 7874 78,'-1'-9'75,"1"9"-8,0 0 6,0 0-10,0 0-9,0 0 11,4-12-16,-4 12-4,5-5-9,-5 5-3,5-7-1,-5 7-1,6-5-7,-6 5-3,9-3 1,-9 3-5,10-1-3,-10 1-1,9 1-5,-9-1 1,9 6 4,-5-4 28,0 5-12,0-2-7,-2 4 15,0-1-12,-1 1-1,-1 2 1,-3-2 2,2 3-7,-3-2 4,2 0-5,-2-1-6,0 0-1,-1-1 2,1-1-3,-1-1 5,-1 1-7,1-3 6,0 0-14,-1 0 5,6-4-7,-10 6 7,10-6-2,-7 1 8,7-1-13,0 0 10,-9 0-3,9 0-1,0 0 1,0 0-5,0 0 4,0 0 6,-6-7-5,6 7-1,0 0-5,0 0 8,13-15-5,-9 13-11,-4 2 7,11-8 6,-4 6-9,-2 0 0,-5 2-4,14-4 9,-6 2 1,-8 2 3,15 3-8,-6 0 4,0 2 2,0 2-6,0-1-2,-2 2 8,1 1 2,0 2-8,-1-2 6,1 1-4,-3 1-1,0 2-3,-1-4-1,0 0 26,-1-1 5,-3 0 4,1-1 7,-1-7-4,-4 13 3,2-6 15,-5 1 3,2-2-3,-4 0 8,-1-1-10,1-1-6,-1-3 1,0 2-6,-1-1 0,4-1-5,-5 2-4,4-1-4,-2-2-2,1 0 0,0 2-5,9-2-6,-14 0-1,14 0 6,-12 0-11,12 0 4,-12 0-6,12 0-7,-9 3-26,9-3-26,-10 0-16,10 0-24,0 0-32,0 0-16,-7 5-116,7-5-280,0 0 124</inkml:trace>
  <inkml:trace contextRef="#ctx0" brushRef="#br0" timeOffset="124038.086">24051 8386 7,'0'0'92,"0"0"-6,0 0-1,0 0-11,0 0-2,0 0-13,-5-4 3,5 4-2,0 0-10,0 0-10,0 0-2,0 0 2,0 0-11,0 0 4,15-6 22,-15 6-8,10-1 1,1 0-9,0 1 0,2 0-2,5-3-1,1 3-10,3-2 2,-1 2-1,9-2-5,-1 0 1,0-2 1,1 1-3,-3 1-3,2-2-1,-1 2-1,3 1-1,-4-3-4,-4 3-5,5-3 5,0 1-4,-8 1 2,1-1-4,1 0 1,4-1-1,-4 2 5,-1 1-4,0-1 0,0 0-1,-1 2-2,-1-3 0,2 1 0,-3 0 0,1-1 0,2 2 2,-3 0-6,3 1 2,-3-3 1,0 3 2,2-2-5,-1 0 2,-1 1 10,2-1-9,-3 0-1,1-1-4,0 1 6,0 2-3,0-3 0,0 3 0,-2 0-2,-2-3 1,-2 2 3,1 1 2,-3-1-3,1 0-4,-11 1 3,12 0 0,-12 0 1,10-3 2,-10 3 0,9 0 3,-9 0 2,0 0 1,0 0 0,0 0-1,0 0 2,0 0-3,0 0 3,0 0-7,0 0-1,0 0-4,0 0-23,0 0-28,0 0-38,0 0-47,0 0-73,0 0-228,0 0 101</inkml:trace>
  <inkml:trace contextRef="#ctx0" brushRef="#br0" timeOffset="124749.0235">24333 8646 13,'7'-9'74,"-1"2"-4,-1 1-9,0-3-1,3 0-11,-2 2 3,-1-2-9,1 3-2,-4-2-5,2 0-3,-1 1-11,0 1 9,0-2-4,-1 3-4,1-3 1,-3 8-6,2-10 6,0 4 1,-2 6-9,0 0 6,1-10-18,-1 10 16,0 0-3,1-8-7,-1 8 11,0 0-11,0 0 2,0 0 4,0 0 12,0 0-11,0 0 1,0 0 13,0 0 3,-5 24 12,3-13 12,-1 1-7,3 4 1,-1-1 3,-2 2 11,2 0-10,-1-1 1,2-3-3,-2 4 8,0 0-6,2-3-7,-2-3-1,2 1-6,0-2 0,0 2-7,0-3-4,0 1-1,2-1-5,-1-3-1,-1 3-2,0-9-3,1 9 0,-1-9 2,0 11 0,0-11-9,0 7-2,0-7-1,2 7 0,-2-7-1,0 0-1,0 0 1,0 0-8,0 0-20,0 0-36,0 0-35,0 0-27,0 0-41,0 0-118,0 0-301,0 0 133</inkml:trace>
  <inkml:trace contextRef="#ctx0" brushRef="#br0" timeOffset="125583.0078">24674 8507 29,'0'0'69,"0"0"-10,-1-11 6,1 11-1,0 0-9,0 0-6,3-9 0,-3 9-9,4-7 0,-4 7 5,5-3 6,-5 3-9,0 0-4,10-4-6,-10 4 4,0 0-13,13 1 4,-13-1-2,10 3-3,-10-3 0,10 5 1,-4-4-11,0 3 3,0 0-6,0 2 15,-1-1-12,-1 1-4,0-1 2,0-1 0,0 3 0,0-2 0,-2 1 1,-2-6 14,5 11-5,-5-5-4,0-6 9,3 10-7,-3-10-8,0 10 16,0-10-15,-4 8 4,4-8-3,-4 5 6,4-5-8,-7 5 7,7-5 0,-6 6 14,3-1-1,-3-3-2,6-2-3,-8 8 15,4-4-8,-1 1 6,-2 0-2,2 0 0,-1 0-8,1 1 7,1-1 11,-3 1-5,3 1-12,-1 1 10,0 0-7,2-2 0,-3 3 0,3 1-8,0-4-4,2 1 6,-3 2-2,2-3-1,0 2-4,-1 1 3,1 2-8,1-6 0,1-5-2,0 12 4,0-12-7,-2 10-2,2-10 1,2 7 0,-2-7-3,0 0 2,1 9-3,-1-9 5,0 0-4,0 0 2,7 2-3,-7-2-1,0 0 3,0 0-3,15-7 0,-15 7-1,11-5 3,-6 1-7,2-1 4,-1 2 1,-1-2 1,0 1-3,3-1 0,1-1 0,-3 2-3,-1 0-1,3 0 6,-2 2 0,2-2-5,-1 1 4,-7 3-6,11-4 4,-5 3-1,-6 1 1,13 0-2,-13 0 0,13 1 2,-13-1 1,11 4-5,-5-4 2,0 3 2,-1 1 4,-5-4-5,9 3 1,-3 2-2,-6-5 2,9 5 0,-2-5-1,-7 0 2,7 1 2,-7-1-4,0 0-2,0 0 4,13-4 3,-13 4 1,9-4-6,-5 0 4,-4 4-5,8-9 5,-6 4-1,3 0 0,-1-1-1,0 0-3,0-1-34,0 2-18,-4 5-37,3-10-13,-3 10-23,3-11-31,-2 6-115,-1 5-296,-1-12 131</inkml:trace>
  <inkml:trace contextRef="#ctx0" brushRef="#br0" timeOffset="127419.9219">25245 7651 22,'-3'6'42,"-2"5"3,-2 1 4,1 2-2,-4 2-8,-4 6 2,1 0 0,-2 2 3,-1 1-17,0 2 11,-2-1-12,0 1 8,-1 1-10,2-1-2,-2-2-3,2-2-1,1 1-2,0-5-6,2-2-8,4-2 14,-4-1-10,5-1 7,1-3-18,-1-1 19,3-1-10,0-1-24,2-1-34,-5-1-43,1-2-105,2 0 47</inkml:trace>
  <inkml:trace contextRef="#ctx0" brushRef="#br0" timeOffset="128134.7657">24886 8379 37,'0'0'50,"0"0"-7,0 0 10,-17 19-8,8-10 9,-3 6 1,-6 6-4,-2-2 8,1 2 8,0 2-10,-6-1-2,2 1-2,1 0-12,-2 4 10,-1 0-11,-1-3 9,1 2-13,3-3 5,0 0-10,0-2-4,3-1-1,0 1 11,5-7-14,0 1-1,2-2-1,0 1 0,1-1-7,4-5 3,2 1-2,-2-1-1,2-2-20,3-1-11,-1 0-11,3-5-19,-4 10-15,4-10-26,0 7-72,0-7-173,0 0 77</inkml:trace>
  <inkml:trace contextRef="#ctx0" brushRef="#br0" timeOffset="130462.8907">24855 8929 28,'5'-4'48,"-5"4"2,0 0 0,4-5-6,-4 5-5,0 0-7,0 0 1,0 0 5,0 0-1,3-5-6,-3 5-5,0 0-8,0 0 13,0 0-14,0 0-4,0 0 10,0 0-6,0 0-1,0 0-6,0 0 13,0 0-11,0 0 1,0 0-2,0 0 7,0 0-3,0 0 4,0 0-2,0 0 14,0 0-3,-9 21-6,7-15 0,-2 1-3,0 1 19,-1-2 4,1 0-8,2 1-4,-1-2 0,-1 3-8,-1-1-4,1 0 6,0 0-2,0-2-14,1-1 6,-1 3-1,4-7 1,-6 10-9,3-6 7,3-4 0,-5 11-2,5-11-7,-3 5 7,3-5-8,0 0 6,-5 5-4,5-5 3,0 0-4,0 0 7,0 0-3,0 0 1,0 0 4,10 7-5,-10-7-6,0 0 11,12-3-5,-12 3 5,11-2-12,-11 2 0,12-2-6,-12 2 9,14-3 0,-5 3-6,1-2 9,-2 2-2,-8 0-2,15 0 4,-8-3-6,-7 3 10,13-2-6,-6 2-4,-7 0-4,10-2-4,-10 2-22,9-3-7,-9 3-18,0 0 1,12-1-9,-12 1-11,6-1-11,-6 1-71,0 0-168,7-3 75</inkml:trace>
  <inkml:trace contextRef="#ctx0" brushRef="#br0" timeOffset="130759.7657">24997 8959 69,'0'0'94,"0"0"1,0 0-6,-8 22 19,5-13-17,-1 1-5,0 0-6,1 4 7,0-3 0,-2-1-9,3 2-14,-1 0 1,0-1-7,0 1-3,0-2-8,0 2 17,1 0 3,-2-2-7,3 0-6,-2-3-6,2 2 0,1-9-9,-3 12-5,3-6-1,0-6-3,-2 6-5,2-6-1,0 0-14,-1 9-20,1-9-30,0 0-37,0 0-48,0 0-132,0 0-277,0 0 123</inkml:trace>
  <inkml:trace contextRef="#ctx0" brushRef="#br0" timeOffset="131939.4532">24894 7572 37,'0'0'71,"0"0"-4,0 0-12,17-16-6,-15 12 1,-2 4-8,11-9-8,-6 5-7,0 0 7,1-3-3,-1 1 1,0 2-1,2-4-3,1 0-6,-2 1-2,0 1-1,-1-2-3,1 2-2,-1-2-1,1-1 6,-2 4-7,-2-2-1,2 1-1,-4 6-3,5-11 5,-2 6-6,-3 5-3,2-11 2,0 6 5,-2 5-6,1-10 0,-1 10 3,1-8 1,-1 8-2,0 0-1,0-9 2,0 9-2,0 0 4,0 0-7,0 0 3,2-7 10,-2 7-18,0 0 3,0 0 3,0 0 0,0 0 1,0 0 0,0 0 0,0 0 0,0 0-10,-9 22 12,9-22-4,-2 12-10,1 0 33,0-4-9,-2 3 3,3-1 4,-1-1-7,0 1 3,-1 0-2,2 2-10,0-2 1,-1 0 1,1-1-1,0 0 10,0-1 0,-1 2-11,1-10-2,0 14 3,0-9-12,0-5 11,1 12-2,-1-7 3,0-5-7,1 9 8,-1-9-8,0 0 3,0 11 5,0-11-1,0 0-8,0 0 4,-1 11 1,1-11 1,-1 5-6,1-5 2,0 0-29,0 0-22,0 0-21,0 0-25,0 0-59,0 0-168,0 0 75</inkml:trace>
  <inkml:trace contextRef="#ctx0" brushRef="#br0" timeOffset="132861.3282">25343 8172 66,'0'0'97,"0"0"-8,0 0-11,0 0 16,0 0-9,23 7-12,-23-7 1,12 0-10,-5 0-5,-7 0-13,15-1 1,-7 1-6,2 0-2,-10 0-2,21-1-7,-11-1 3,-1 2-36,1-1-36,-10 1-31,15-1-87,-15 1-170,12 0 76</inkml:trace>
  <inkml:trace contextRef="#ctx0" brushRef="#br0" timeOffset="133025.3907">25396 8293 48,'0'0'78,"11"-2"1,-11 2-16,10 0-8,-10 0 0,19-2-5,-11 2-5,2-3-7,-10 3-12,15 0-17,-7-1-35,-8 1-61,13-2-94,-7 1 42</inkml:trace>
  <inkml:trace contextRef="#ctx0" brushRef="#br0" timeOffset="134033.2032">25823 7911 35,'-2'-7'87,"2"7"-15,-4-7-3,4 7-11,-1-10-2,1 10 0,3-12-14,-3 12 1,2-12 6,0 5-1,1 0-5,-1-2-11,2 1 1,0-2-8,-1 3 6,0 2-7,0-3-3,2 2-6,-1 0 7,0 1-12,-4 5 3,5-10-16,-5 10 16,5-6-4,-5 6-3,0 0 5,4-4-7,-4 4 11,0 0-8,0 0-2,0 0 5,0 0-2,11 10-3,-11-10-2,5 4 0,-5-4-1,4 7 1,-4-7 5,7 4-5,-5 1-3,-2-5-5,9 5 19,-9-5-8,8 4 5,-8-4-4,6 3-2,-6-3-11,0 0 7,12 0 4,-12 0 4,8 0 2,-8 0-10,11-1 5,-11 1-3,9-4-4,-9 4 0,9-3 8,-9 3-9,7-4 4,-7 4-4,7-6 2,-7 6 7,4-4 0,-4 4-10,0 0 3,5-6-2,-5 6 3,0 0 3,0 0-2,0 0-6,0 0-2,0 0 16,0 0-9,-9 28 10,5-17-1,0 1-9,-2 3 8,-1 1-2,4 0 4,-1-2-7,0 2 26,0 1-2,1-6-1,-1 6 1,2-5 0,-2 1-5,3-1 0,0-2 2,-1 1-9,2-1 1,-1-1-5,1-1 0,0-8 0,-1 12-1,1-12 0,0 12-7,0-12-1,-1 6 8,1-6-4,-2 8 1,2-8-3,0 0-3,0 0 5,0 0-21,2 10-13,-2-10-25,0 0-22,0 0-17,0 0-30,0 0-64,0 0-201,-7 4 90</inkml:trace>
  <inkml:trace contextRef="#ctx0" brushRef="#br0" timeOffset="134330.0782">25827 8015 28,'0'0'95,"0"0"-4,0 0-13,0 0-3,0 0 12,0 0 5,0 0-4,19-7-8,-10 7-12,-9 0-7,17-1 8,-6 0-18,1-2-5,-2 2-4,1 1-1,-2-3-1,3 2-12,-3-1 0,0-1-5,-1 4-5,-8-1-14,16-1-27,-8-1-22,-8 2-18,11-2-33,-11 2-72,12 1-182,-12-1 81</inkml:trace>
  <inkml:trace contextRef="#ctx0" brushRef="#br0" timeOffset="134798.8282">25766 8224 35,'0'0'88,"16"-5"2,-7 3-13,3 1-4,1-1-4,1-1 5,2 0-3,3 1-8,2-1-4,-1 0-26,1 2 13,-1-2-8,-2 2-1,2-2-1,-2 1-8,-1 1 3,-2-2-3,-3 2-5,-1 1-4,1-2-1,-5 1 2,1 1-1,-8 0 6,12 0-11,-12 0-2,7-3-4,-7 3-6,0 0-1,0 0 7,0 0-13,13 0-8,-13 0-22,0 0-19,0 0-23,0 0-84,5-4-173,-5 4 77</inkml:trace>
  <inkml:trace contextRef="#ctx0" brushRef="#br0" timeOffset="135283.2032">25920 8286 42,'0'0'87,"0"0"-8,0 0 18,0 0-11,0 0 7,0 0-1,5 13-12,-5-13-9,-3 11-1,3-11-12,-6 15 0,1-7-5,-1 3-7,2-1 7,-1 1-14,0-1-3,0 0-8,-2 0-5,1-2 2,0 0 0,2 0-18,4-8 18,-8 9-11,8-9-1,-6 8 1,6-8-3,0 0-2,-5 9-2,5-9 3,0 0-5,0 0 7,0 0-6,0 0 1,0 0-7,0 0 11,21-1-6,-21 1 0,16-8 0,-16 8 2,14-1-5,-14 1-4,18-5 5,-11 5-1,-7 0-2,14-2 2,-14 2-4,13-4-15,-13 4-5,10 0-15,-10 0-25,11-2 5,-11 2-8,0 0-5,14-3-1,-14 3-5,0 0-1,0 0 2,10-2 0,-10 2-45,4-4-129,-4 4 58</inkml:trace>
  <inkml:trace contextRef="#ctx0" brushRef="#br0" timeOffset="135525.3907">26040 8354 33,'0'0'50,"6"-10"2,-6 10-4,0 0-2,0 0 9,0 0-4,0 0 0,0 0 12,0 0-2,0 0-3,0 0 0,0 0 6,0 0-9,-11 25 25,7-15-2,-3 1-8,2 0-7,0 5-1,-2-2-11,2-2 1,0 1-12,1-1-1,-1 2-4,1-4-7,2 0 3,-2 1-6,1-2 0,1-2-5,-1 0-9,1 2 7,2-9 1,-3 10-4,3-10 6,-2 8-12,2-8-29,0 0-25,-2 9-38,2-9-15,0 0-118,-2 4-233,2-4 104</inkml:trace>
  <inkml:trace contextRef="#ctx0" brushRef="#br0" timeOffset="158337.8907">26401 8075 87,'0'0'79,"0"0"-2,0 0 0,0 0-7,0 0 4,0 0-11,0 0-2,0 0 5,0 0-10,0 0 9,0 0-2,0 0 0,-2-9-2,2 9 1,0 0-3,0 0 2,0 0 2,0 0 2,0 0-10,0 0-1,18-1-5,-18 1 4,10 0 1,-10 0-4,13-1-3,-6 1-2,-7 0-5,16-1-3,-9-1-8,-7 2 3,16 0-2,-8 0-2,-8 0-3,15 0-2,-7 2-1,0-1-3,-8-1-2,13 2 8,-7-1-11,-6-1-4,14 1 1,-6 0-7,-2 1 6,-6-2-3,14 1 0,-9 1-1,-5-2-1,12 1 4,-6 2-8,-6-3 2,10 0-6,-10 0-5,9 1 3,-9-1-13,7 2-6,-7-2-3,0 0-16,10 0-8,-10 0-5,0 0-20,0 0-6,0 0-7,0 0-19,9 0-24,-9 0-97,0 0-248,0 0 111</inkml:trace>
  <inkml:trace contextRef="#ctx0" brushRef="#br0" timeOffset="158845.7032">26435 8160 79,'0'0'116,"0"0"4,0 0-5,13 0-2,-13 0-3,0 0 5,0 0-10,10 0-13,-10 0-2,0 0-4,0 0-8,10 0-3,-10 0-1,0 0-5,11 0-2,-11 0-5,9 1 4,-9-1 2,11 0 0,-4 1-6,-7-1-3,17-1-2,-8 1-5,3 1-6,1-1 2,0 0-4,2 0-12,-2 0 4,0 0-6,-1 1-2,0-2 0,-1 2-5,-1-1-1,-1 0-6,0 2 0,-9-2-4,13 0 3,-7 3-3,-6-3-1,13 0-2,-13 0 2,10 2-7,-10-2 5,8 0-1,-8 0-2,8 4-3,-8-4-3,0 0 2,9 3 2,-9-3 1,0 0-1,0 0-6,5 2-6,-5-2-9,0 0-7,0 0-11,0 0-21,0 0-15,0 0-35,0 0-22,0 0-40,0 0-144,0 0-337,0 0 150</inkml:trace>
  <inkml:trace contextRef="#ctx0" brushRef="#br0" timeOffset="162158.2032">26074 9808 69,'0'0'80,"0"0"6,0 0-6,0 0 1,0 0-9,0 0-9,0 0-6,0 0-6,0 0-3,0 0-6,0 0-5,0 0-7,6-19 7,-3 12-4,-3 7 1,7-13-3,-3 8-8,0 1 8,0-3-3,1 1-4,-1 1 0,0-2-4,1 3-1,0-1-2,-1 0 0,-4 5-3,7-7-3,-7 7 4,4-5-21,-4 5 14,0 0-1,5-5-2,-5 5 17,0 0-11,0 0-1,0 0 6,0 0 5,14 7 5,-14-7-3,5 3 6,-5-3-1,7 5 3,-7-5-6,8 5 4,-2-4-2,-6-1 9,10 1-12,-2 1 0,-8-2 5,14-2-9,-7 2-6,-7 0 3,13-3-6,-4-1 0,0 2-11,-2-1 0,0 0-8,1-1-19,-3 0 13,4-2-8,-4 3-7,0-4-2,1 2-13,0 1 3,-3-2 3,1 2-6,0-2 4,-4 6 8,7-9 3,-7 9 0,1-5 1,-1 5-4,0 0 9,3-7 0,-3 7 7,0 0 7,0 0 7,0 0 13,0 0 1,-16 24 18,8-10 1,-2 1 3,0 2 6,-2 3 1,1-1-14,1 3 10,-1 1-6,-1 0 2,1 0 1,5-5 0,1-1-3,0 3-5,1-3 3,0 0 2,0-2-7,3 1 3,0-4 0,-1 1 2,0-2-5,1 0 0,-2-5-3,3 3-1,-3-3-4,3-6 4,-3 11-4,3-11-2,0 7-4,0-7-9,-3 8-11,3-8-10,0 0-8,-2 7-21,2-7-32,0 0-14,0 0-26,0 0-128,0 0-270,0 0 120</inkml:trace>
  <inkml:trace contextRef="#ctx0" brushRef="#br0" timeOffset="162478.5157">26089 9922 31,'0'0'152,"0"0"-1,0 0 7,27 0-2,-18 0-1,-9 0-10,18-3-1,-6 3-8,0 0-7,0-1-17,1 0-11,-1-1-6,2 0-12,3-1-5,-5 0-12,0 3-10,1-2-25,1 0-36,-4 1-27,3 0-41,-3-2-26,0 2-39,-2-1-134,-1 0-295,-7 2 130</inkml:trace>
  <inkml:trace contextRef="#ctx0" brushRef="#br0" timeOffset="163033.2032">26742 9643 68,'-3'14'126,"1"4"6,0 6 9,-3 1-15,0 1 2,2 0-8,1-1-13,-3 1 3,1-3-7,2 3-4,0 0-8,0-6-6,2-1-4,-4 8-8,3-9-5,-2 7-2,2-5 4,2 6-5,-1-1-1,0-1-11,-1-3 1,1-2-8,1-1-3,-2 2-6,1-1 4,1 0-7,-1-2-6,0 0 3,-1-5-6,2-1-2,-1 1-7,3-4 1,-3 2-1,-3-1 0,3-1-7,0-8-6,3 10-13,-2-4-13,-1-6-16,1 6-4,-1-6-12,0 0-5,0 9-14,0-9-41,0 0-3,0 0-24,0 0-23,0 0-98,0 0-282,0 0 124</inkml:trace>
  <inkml:trace contextRef="#ctx0" brushRef="#br0" timeOffset="163408.2032">26798 10024 81,'0'0'113,"0"0"3,0 0-8,0 0 5,0 0 9,14 10-8,-6-9 9,-8-1-3,17 1 3,-6-1-5,3 2 2,5-1-12,-1-1-7,2 0-3,0-1-8,3 1-6,-2 1-10,1-4-9,6 1-4,-2 2-5,-4-1-10,-3 2-1,-1-2-6,-3-1-15,-3 2-13,0 0-9,-2 0-14,-2 0-3,-8 0-10,14 0-2,-14 0-18,9-2-23,-9 2-17,4-4-28,-4 4-26,0 0-17,0 0-109,0 0-288,0 0 128</inkml:trace>
  <inkml:trace contextRef="#ctx0" brushRef="#br0" timeOffset="163884.7657">27017 9586 83,'0'0'123,"-3"11"-14,3-3-7,-1-1-10,1-7-5,-3 12-2,2-5-12,0 1-12,1-8 2,-3 12-10,2-6 1,-3 0-5,4-6-6,-2 10-13,2-10-1,-3 7 1,3-7-4,0 0-5,-1 9 1,1-9-1,0 0 1,0 0-9,0 0 2,-2 8 5,2-8-5,0 0 1,0 0 0,0 0-7,0 0 16,12 0-1,-12 0 7,8 3-10,-8-3-1,10 0-3,-4 1 2,-6-1-6,12 2-8,-6-1 6,-6-1-5,14 3-17,-6-2-11,-8-1-7,11 1-16,-11-1-13,12 0-9,-12 0-12,10 2-7,-10-2-16,9 0-78,-9 0-194,9-2 87</inkml:trace>
  <inkml:trace contextRef="#ctx0" brushRef="#br0" timeOffset="164150.3907">27196 9610 1,'0'0'105,"0"0"4,0 0-5,0 0-12,0 0 7,-14 14-4,11-7 1,-2 1 2,1 0-5,1 1-6,0 0-1,0 3 0,-3-2-7,1 0-5,-2 2-10,5-2-1,-2 2-6,-1-3-10,2 1-5,-1 0 2,-1-1-8,1-2 0,-1 3-10,3-3-6,0 1-22,-1-2-15,-1 0-23,4-6-12,-6 11-29,3-6-25,3-5-29,-4 8-83,3-1-236,1-7 104</inkml:trace>
  <inkml:trace contextRef="#ctx0" brushRef="#br0" timeOffset="165908.2032">26960 10310 15,'0'0'111,"3"9"-6,-3-9-5,0 0 3,0 0-1,0 0-5,0 0-1,0 0 1,0 0 4,17-11-4,-17 11-12,9-8-2,-3 4-4,-1-1-8,3 1-8,-1-2-1,1-1-12,0 1-2,2-2-1,-1 1-10,0-1-2,0-1-7,-2 2-8,1 0-9,1-1 5,0 1-8,-1 0-4,-2 0-2,-1 2-6,3 0 0,-3-2-2,-1 5 2,-4 2-5,5-8 5,-5 8 2,6-7-2,-6 7-5,2-6 9,-2 6-2,0 0 3,0 0-4,2-9 4,-2 9 3,0 0-1,0 0 0,0 0-1,0 0-2,0 0 2,0 0-1,0 0 2,0 0-3,0 0 9,0 0-7,0 0 4,0 0 11,-17 16 6,16-10-1,-1 2 6,0-1 10,-3 2 0,2 1 2,-1 2 0,1 0 1,-1 4 1,2-3-1,0 3 1,0 0 2,-1-4-4,2 0 3,-3 0-3,5-2-2,-2 2 0,1-3-3,-1 2 0,1-2 1,-2-1-6,2-8-1,-2 13 0,2-7-8,0-6-1,-1 8-1,1-8-1,-1 8-5,1-8-3,0 0 3,0 0-4,0 9-9,0-9-8,0 0-6,0 0-7,0 0-14,0 0-14,0 0-24,0 0-19,0 0-25,0 0-23,0 0-30,0 0-166,0 0-363,0 0 161</inkml:trace>
  <inkml:trace contextRef="#ctx0" brushRef="#br0" timeOffset="167736.3282">25708 10156 90,'12'-2'114,"-6"2"0,6-3-13,-3 1-11,2 0-11,0 1-4,1-1 2,-1 0-19,0 2-3,-1-1 4,1 1-14,-3-1-1,-8 1-18,17 0-20,-11-3-27,2 1-12,-8 2-27,10 0-22,-10 0-58,9-3-151,-9 3 67</inkml:trace>
  <inkml:trace contextRef="#ctx0" brushRef="#br0" timeOffset="168306.6407">26115 10188 8,'0'0'99,"0"0"-11,0 0-6,0 0-2,0 0-1,0 0-7,0 0-3,0 0 7,0 0-3,0 0 0,0 0 7,0 0-3,-4 24 2,4-24-7,-4 12-12,1-1 6,-1-2-11,1 3 2,0-3-3,-1-1-2,2 0-11,-2 2 1,1-4 3,2 1-17,1-7 0,-5 12-5,5-12 5,-3 9-8,3-9 2,-2 6-8,2-6 6,0 0 2,0 0-2,0 0 4,0 0-5,6 8 0,-6-8-1,9 1-5,-9-1-1,12-1-1,-12 1 5,12-3-6,-5 1-5,-7 2 3,15-1 1,-8-1-8,-1 0 0,-6 2 2,14-1-16,-14 1-16,10-2 5,-5 0-8,-5 2-5,10-3-25,-10 3-5,11-3-7,-11 3-14,6-1-3,-6 1-11,5-3-8,-5 3-98,0 0-224,5-4 99</inkml:trace>
  <inkml:trace contextRef="#ctx0" brushRef="#br0" timeOffset="168595.7032">26242 10183 24,'0'0'132,"0"27"-8,0-27 4,-2 14-10,2-3-2,-1-1 1,-1 1-9,1 1-10,0-2 2,1 2-8,-2-2-5,0 1-7,1-1-5,-1-1-11,1 0 0,0-2-8,1-7-6,-2 11-8,1-4 3,1-7-6,-1 12-9,0-7-13,1-5-19,0 8-20,0-8-28,0 0-16,-2 10-18,2-10-21,0 0-32,0 0-87,0 8-241,0-8 106</inkml:trace>
  <inkml:trace contextRef="#ctx0" brushRef="#br0" timeOffset="169244.1407">25752 10674 91,'0'0'83,"0"0"2,0 0-1,0 0-1,0 0-14,0 0 1,0 0-13,0 0 0,0 0 4,12-11 5,-12 11-2,11-3-2,-5 0-11,3 1 2,1-1-9,2 1 7,6-3-3,-2 0-3,3 1-7,2 1 2,6-1 1,-6 1 0,8 1 1,-1-4-7,4 2 4,-4 4-3,0-4-4,4 0-2,-3-2-1,2 5-1,-2-2 1,2 1-7,-3-1 2,-6-1 0,-3 2-6,1-3-3,2 4-3,-4-4-1,1 3 3,-1-1 0,-5-1-12,0 4 6,-2-4 2,-2 1-4,-1 2 6,-1-1-2,-7 2-3,12-2 2,-12 2-2,7-2 2,-7 2 3,0 0 1,11 0-1,-11 0-7,0 0 10,0 0-8,0 0-2,0 0-7,0 0-5,7-3-10,-7 3-10,0 0-26,0 0-26,0 0-12,0 0-32,5-4-142,-5 4-287,0 0 127</inkml:trace>
  <inkml:trace contextRef="#ctx0" brushRef="#br0" timeOffset="170001.9532">26237 10701 14,'5'-3'118,"-5"3"-12,8-5-1,-8 5-21,9-4 3,-4 0-2,-5 4 1,13-5-7,-9 1-6,-4 4-7,10-2-7,-10 2-5,10-2 11,-10 2-3,9 2-4,-9-2-1,6 3-2,-6-3-2,4 9 7,-2-1-5,-2-8-5,0 13-7,0-7-1,0-6-1,-4 17-6,2-11-3,0 1-2,2-7-5,-4 14-8,1-9 7,-2 1-6,3 1-3,-1-2 4,3-5-4,-6 9 2,2-5-7,4-4-1,-5 5-1,5-5-6,-4 5 1,4-5 0,0 0-5,0 0 0,0 0-7,0 0-3,0 0 4,0 0-6,0 0 1,0 0-2,0 0-1,0 0 0,0 0 3,21-13-2,-15 12 2,-6 1 2,10-4-4,-5 2 2,-5 2 5,12 0-3,-12 0-2,9 2 5,-9-2 0,9 7 4,-5-3-9,-4-4 13,6 9-4,-3-2 3,1-1 9,-1 3-14,-2-1 11,1-1 5,0 2 11,-2-9-5,-2 12 9,0-6-5,2-6-8,-2 11 3,0-4 5,0-1 1,2-6 0,-8 10 1,5-5 3,3-5 1,-8 6-7,3-3 3,-1-1 3,-4 1 1,10-3 5,-14 4-5,9-4-1,5 0 0,-13 2-7,13-2 1,-11-2 0,11 2-2,-10-1-8,10 1 3,-8-3-2,8 3-1,-8-3-7,8 3-6,0 0-5,-6-7 3,6 7-12,0 0-12,-5-3-9,5 3-15,0 0-13,0 0-18,0 0-7,0 0-14,0 0-31,0 0-132,0 0-290,0 0 128</inkml:trace>
  <inkml:trace contextRef="#ctx0" brushRef="#br0" timeOffset="171431.6407">27274 10391 4,'0'0'125,"5"-5"-1,-5 5-4,0 0-1,3-4-18,-3 4 1,0 0-8,0 0-5,0 0-1,4-5-6,-4 5-4,0 0-5,0 0-5,0 0-1,0 0-5,0 0-3,0 0-1,0 0-3,0 0 5,0 0 1,0 0-3,0 0-4,0 0-2,0 0-3,0 0-3,0 0-1,0 0-3,0 0 1,0 0-4,0 0 4,0 0-3,0 0 1,0 0 1,0 0-3,0 0-3,0 0-1,0 0-1,0 0 0,0 0-4,0 0-3,0 0 1,0 0-6,0 0-2,0 0-3,9-1-1,-9 1-1,0 0-4,0 0-6,7-7-2,-7 7 3,6-4-2,-6 4-2,8-5 3,-8 5 0,5-5 0,-5 5-3,9-3-4,-9 3 3,9-1 2,-9 1 0,7-1 2,-7 1-1,0 0 5,13 5-2,-10 0 2,2 0 1,-1 2 3,-3 2-3,-1 1 1,0 2 2,-3 0-2,-3 3-3,0 2-3,-5 9-9,4-10-30,-5 0-37,-3 3-61,3-4-48,-4 3-218,-1-6-430,2-2 191</inkml:trace>
  <inkml:trace contextRef="#ctx0" brushRef="#br0" timeOffset="172353.5157">26683 10692 92,'0'0'91,"0"0"13,0 0-20,0 0 15,4-6-11,-4 6-5,0 0 4,0 0-12,0 0 6,0 0-8,0 0 0,0 0-9,0 0-2,0 0 6,0 0-4,0 0 0,-8 21 3,8-21 0,-4 11-4,3-1-1,-1-1-6,2 1 2,-2 1-1,1-1 0,1 0-2,0-2 0,1 2-7,1-1 2,-1-1-1,0-2-4,3 4-1,-1-4 0,-1 1-6,1-1 1,2-1-4,1 2-6,1-2 2,-1-2-5,0-2-1,2 2-3,1-2-2,-9-1-3,19-1 0,-9-2-9,1 2-7,-1-2-3,-1-2-3,1 1-11,-2-1-9,-1 0-6,2-2 0,-1 0 0,-2-1-3,-2 2 2,4-2-4,-4 0 5,1-1 1,0 1 4,-3-1-1,-2 2 6,2 0 0,-2 7-1,-3-15 10,2 7-2,-2-2 3,-1 0 4,1 2-1,-1 0-2,-4-2 3,3 6 1,-4-4-1,1 1 0,-2 2-2,0 0 0,-2 4-12,0-2-2,1 1-6,-1 1-11,0 1-26,2 1-14,-3 1-11,3 1 6,0 1-22,-2 1-5,2 2-23,1 3-69,-5 0-220,4 4 98</inkml:trace>
  <inkml:trace contextRef="#ctx0" brushRef="#br0" timeOffset="181195.3125">27541 10161 39,'0'0'106,"0"0"-9,0 0-2,0 0-1,0 0-5,0 0-6,0 0 3,0 0-4,0 0 4,0 0-9,0 0 2,0 0-3,0 0-6,0 0-8,0 0-6,0 0 1,0 0-8,0 0-5,0 0-5,0 0-3,0 0-3,0 0-8,0 0 0,-8-15-1,8 15-9,0 0 3,0 0-2,-1-10 5,1 10-8,0 0-4,0 0 4,2-8-4,-2 8 2,0 0-5,1-10 2,-1 10-4,3-7 1,-3 7-13,0 0 16,4-8-2,-4 8-4,0 0-2,0 0 2,4-6-1,-4 6 1,0 0-10,0 0 11,5-8-3,-5 8-3,0 0 1,0 0 0,0 0 6,0 0-4,0 0 0,0 0 0,0 0-7,0 0 8,0 0-4,5-3 0,-5 3 10,0 0-19,0 0 11,9 0 1,-9 0-3,0 0 6,8-2-13,-8 2 10,7-5 0,-7 5 3,8-3 5,-8 3-10,8-2 1,-8 2 1,7-2 2,-7 2 2,9-4-3,-9 4-6,8-5 5,-8 5-8,6-6-2,-6 6-6,7-1-2,-7 1 6,7-4-4,-7 4 10,0 0-12,7-4 8,-7 4-8,0 0 0,6-3 6,-6 3 1,0 0 1,0 0-8,0 0 1,0 0 5,0 0 6,0 0 3,0 12-2,0-12 11,-5 15 2,4-6 6,-3 1-2,-1 5 6,1-1 3,0 2 2,-1 2-3,1-3-1,-1 1-7,2 0 0,-2 0-1,3-1 5,-1 1-4,3-1-2,-1-3 2,0-1-4,-1 0-2,1 0 5,1-2-5,0-1 1,-1 0-3,1-8 5,-1 13-7,1-6 3,0-7 3,0 9-4,0-9-1,-2 7-6,2-7-3,0 0-11,2 11-7,-2-11-14,0 0-13,0 0-8,0 6-11,0-6-15,0 0-9,0 0-31,0 0-80,0 0-222,0 0 99</inkml:trace>
  <inkml:trace contextRef="#ctx0" brushRef="#br0" timeOffset="181494.1407">27556 10301 47,'0'0'151,"23"-4"2,-15 3-11,1-1-8,1-2-7,2 0-13,0 0-8,1 1-8,0 1-16,-2-2 2,2 0-19,-2 3-20,2-2-25,-4 3-27,1-3-36,-2 2-39,-8 1-124,11-1-224,-11 1 100</inkml:trace>
  <inkml:trace contextRef="#ctx0" brushRef="#br0" timeOffset="182748.0469">26344 11081 55,'0'0'85,"0"0"-6,0 0-3,0 0-3,-6-2-5,6 2-1,0 0-7,0 0 1,0 0-3,0 0 6,-5-6-17,5 6-4,0 0-2,0 0-9,-1-9 2,1 9 6,0 0-7,0 0-3,0 0-6,5-14 6,-5 14-8,2-8 3,-2 8 0,4-7 0,-4 7-3,5-6 2,-5 6-6,7-7 2,-3 4-4,-4 3 4,7-6 0,-7 6-6,9-3-2,-9 3 1,10 0-1,-10 0 5,0 0-6,14 5 3,-8-2 0,-3 2 1,1 0 1,0-1 1,-1 3-6,1-2 1,-4-5-2,4 13 1,-1-8 0,-2 1-1,1 2-5,-1-1 4,-1-7-6,-1 14 8,1-8-1,0-6-2,-4 15-2,2-10 6,1 2-6,-4-1 1,3 0-3,-3-1 1,1 3-1,0-2 0,-1-2-2,0 0 3,-2 1-1,2 0-2,0 1-2,5-6 5,-9 7-4,4-2 5,0-2-5,5-3 0,-13 7-1,8-5 2,0 0 0,5-2 2,-10 6-6,10-6 1,-7 8 0,5-4 4,2-4-3,-7 9 0,5-5 4,2-4-1,-4 6 0,-1-2-3,5-4 1,-1 8 10,1-8-2,-2 8 0,2-8-2,0 0 1,0 9-5,0-9 5,0 0-1,4 7 0,-4-7 1,0 0 5,8 2-1,-8-2-3,0 0 4,9 0 1,-9 0 4,0 0 2,14-5 2,-7 3-6,0-1-2,-7 3 4,13-4-6,-6 1 5,0-1-7,-1 2-1,0-1 1,1 1 0,-7 2-1,14-3-3,-9 0-1,-5 3-2,12-1-2,-12 1 2,12-3-4,-5 1-5,-7 2-4,9 0-2,-9 0-11,10-3-9,-10 3-6,0 0-5,10 0-7,-10 0-4,5-3-13,-5 3-7,0 0-10,0 0-13,0 0 5,0 0-5,0 0-18,0 0-76,0 0-206,10 3 91</inkml:trace>
  <inkml:trace contextRef="#ctx0" brushRef="#br0" timeOffset="183427.7343">26679 11012 53,'0'0'91,"0"0"1,5-11-3,-5 11-5,6-5-12,-6 5 2,6-6-7,-6 6 7,9-5-15,-4 4-1,-5 1-7,9-5 1,-9 5 0,11-2-5,-11 2-13,9 2 5,-9-2 2,9 3-5,-5 1-12,-4-4 6,9 7 3,-6-2-2,0 0 0,0 0-7,-3-5 3,4 11-2,-2-5 3,0-1 2,-2-5-3,0 14 1,-2-6-6,0-1-2,-1 1 1,1 1 12,-3 0-16,1 2 5,-2-4 7,2 3-8,0-1-1,-1 0 9,-1-1-8,3 1 3,-4-2-1,5 1-4,-3 1 1,2-3 0,-1 1 3,2-2-4,-2 2-2,4-7 2,-3 10 2,2-5-4,1-5 0,0 0 1,3 13-1,-3-13-2,3 6 1,1-2-1,-4-4-6,8 5 4,-4-2 3,-4-3-5,12 0 3,-5 3-4,-7-3-2,13-3-2,-3 6 4,-10-3-3,13-3-5,-7 3 5,-6 0-5,12-4 4,-6 3-3,-6 1 2,9-4 1,-9 4 0,6-5 2,-6 5-4,7-7 1,-7 7-5,0 0 6,0-11 1,0 11 2,-7-9 8,4 3-2,-1 0-8,-3-2 7,0 1-3,-2 0-4,1-3-1,0 3-4,1-1-5,-3 1-9,2 0-8,-1 0-15,1-2-10,1 1-15,0 1-5,1-1-19,-1 1-26,2 0-10,0 0-13,1 0-18,-1 3-100,1-2-269,4 6 119</inkml:trace>
  <inkml:trace contextRef="#ctx0" brushRef="#br0" timeOffset="183963.8672">25740 11146 137,'0'0'143,"7"-4"6,-7 4-4,12-3-10,-5 0-8,4 2 11,1-2-1,0 2 1,0-1-9,6-1-8,1 2-9,-2-2-10,2 0-10,-3 2-6,5 0-10,-3-2-8,-2 2-5,2-2-7,-5 3-6,1 0-8,-2-2-5,-1 1-6,0-1-15,0 2-25,-5 0-18,-6 0-18,15-2-23,-15 2-19,11-2-26,-5 1-35,-6 1-33,5-4-95,-5 4-298,0 0 132</inkml:trace>
  <inkml:trace contextRef="#ctx0" brushRef="#br0" timeOffset="184764.6485">26019 11475 84,'0'0'104,"0"0"-5,0 0-4,0 0 3,0 0-7,0 0 0,0 0 1,0 0-5,25-6-5,-14 2 2,1 1-17,0-1-7,4-1 2,1 0-4,5 1-3,-3-1-1,7 0 0,2-2-2,1 2-4,2 1-3,-2-4-8,3 5-1,-1-2-2,-1 1-2,1-1-6,0 0 4,-2 0-5,3-2-3,-4 2-4,3-2-5,-2 2 0,-1-1 0,-6 0-1,0 5-2,-2-3 4,2-1-8,-2 0 1,0 2-6,-4-1 5,-3 2 0,1 0-5,-1-1-2,-1 0 6,0 3-3,-2-3-7,2 1 7,-3 0-2,-3 0-1,2 1 6,1-1-2,-2 0-6,0-1 9,-7 3-2,15-4-3,-9 3 0,2-2-2,-1 2 2,-7 1-2,13-4 1,-7 3 0,-6 1-1,10-3-2,-10 3-1,10-1 5,-10 1-2,9-3 1,-9 3-1,0 0 1,9-1-2,-9 1-1,9-3 3,-9 3 3,9-1-6,-9 1 1,10-3 7,-10 3-6,11-5-2,-5 4 1,-6 1-1,10-3 3,-4 0 3,-6 3-5,14-2 4,-9 0-3,-5 2 0,11-2-2,-11 2-2,11-1-3,-11 1 7,10-2-6,-10 2 8,8-2-18,-8 2 0,0 0-17,13 0 4,-13 0-1,0 0-3,7 0-12,-7 0 3,0 0 3,0 0-9,12 0 3,-12 0 2,0 0-4,0 0-4,0 0-14,9 0 1,-9 0-7,0 0-6,0 0-20,0 0-67,0 0-179,0 0 79</inkml:trace>
  <inkml:trace contextRef="#ctx0" brushRef="#br0" timeOffset="185574.2188">26816 11422 6,'0'0'81,"0"0"0,-1-9-13,1 9-3,0 0-5,5-8-2,-5 8-2,0 0-5,5-8-3,-5 8 3,5-4-15,-5 4 7,4-4-7,-4 4 1,6-4-4,-6 4 2,6-4 4,-6 4 7,0 0-13,0 0 11,12 3-3,-12-3-3,7 6 3,-7-6 6,6 6-23,-2-2 16,-4-4-9,6 8 3,-5-2-7,2-1-5,-3-5-5,4 10 6,-4-3-2,1-1-1,-1-6 3,0 11-4,0-11 12,0 12-12,0-12-1,-2 9 4,0-3-3,2-6 5,-4 9-2,-2-4 1,4 1 1,-2-1-6,4-5-5,-9 9 7,5-3-1,-1-3 1,-1 3 0,-1-1 2,1 3 0,2-4 3,-1 1-6,5-5 5,-10 9-2,4-2 2,3-2 4,-1 0-2,-1 3 10,2-3-7,-2 2 3,1-3-3,4-4 2,-6 8-7,4-2 3,2-6-4,-3 9-2,3-9 3,-3 9-1,3-9-4,0 7 2,0-7-1,0 0-1,0 0 0,3 10-3,-3-10-3,0 0 4,0 0-1,11 0-2,-11 0-3,0 0 0,14-6-1,-14 6-4,10-5 3,-3 2-6,-1 0 0,2 0-1,-3-1-7,-5 4 2,13-5-3,-6 2-5,0 0 1,-1 2 1,1-4 1,-7 5 3,10-4-3,-4 3 5,-6 1-5,10-3 3,-10 3-5,9-3 6,-9 3 2,10 3-1,-10-3 0,10-3-1,-10 3-1,0 0-5,10 0-2,-10 0-11,9 3-7,-9-3-10,0 0-5,0 0-19,0 0-16,9 0-17,-9 0-17,0 0-4,0 0-16,9-3-141,-9 3-298,0 0 133</inkml:trace>
  <inkml:trace contextRef="#ctx0" brushRef="#br0" timeOffset="186003.9063">27028 11485 42,'0'0'117,"-1"12"-9,2-5-7,-1 0-5,0-7-12,2 12 5,1-2-8,-2-1-2,1-4-5,0 1-16,1 1 9,-1-2-6,-2-5 0,8 8-3,-3-1 0,-1-5-7,-4-2 1,12 4-9,-12-4-2,11-1-6,-2 0 0,-9 1-6,18-7 2,-9 2-6,1-2 1,-2 0-2,0 0-7,-2 2 6,0-6-3,1 2 0,-2 1 5,-1-1 6,1 0 2,-3 0-1,-2-2-1,3 4-1,-1-3 1,0 1 3,-2 9 2,-2-12-3,-3 5-2,3 1-4,2 6-1,-7-12-7,2 5-5,1 2 8,4 5-7,-11-7-11,3 5-2,0 2-13,-1-3-7,9 3-21,-20 0-12,11 0-15,-2 3-26,0-2-9,2 3-23,-1-2-19,0 3-114,-3-1-277,3 1 123</inkml:trace>
  <inkml:trace contextRef="#ctx0" brushRef="#br0" timeOffset="187406.25">27904 10062 81,'0'0'85,"0"0"-9,0 0-8,0 0 0,0 0 2,0 0 0,0 0 0,0 0 6,0 0-6,0 18 4,0-18-6,-3 17 11,0-6-12,1 1 0,-1 3-4,1-4-7,-1 3-3,0 2-2,-1-3-5,2-2-4,0-1-6,-1 2-3,1 0 2,-2-3-5,1 1-5,1-5 1,0 2-8,2-7 3,-4 9-7,4-9 3,0 7-3,0-7-3,0 0-4,-2 8 3,2-8-2,0 0-4,0 0 1,0 0-5,0 0-3,0 0 5,0 0-5,0 0-12,0 0 8,14-15 3,-14 15-1,6-6-4,-2 0-3,-4 6 2,9-6-2,-5 1-1,-4 5 1,8-8 1,-3 4-4,-5 4 4,10-4 0,-5 1 4,-5 3-4,10-1-2,-10 1 15,9 0-13,-9 0 1,10 5-1,-6 0 3,-4-5 1,8 10 1,-3-4 1,3 2 9,-2 1-5,-2-3 5,-1 1 2,2 2-3,-1-1 0,-2-1 2,-1 0-1,4 1 1,-3 1 6,-2-1 4,0-8-15,-2 14 18,-1-8 0,-1 0-1,0-1 4,0 1-8,-4-1 5,3-1 0,-2-2-1,-2 2-6,2 0 4,7-4 4,-12 4-5,7-2 4,5-2-3,-12 2-2,12-2 0,-10 1-2,10-1 3,-10-1-5,10 1 4,-9-2-1,9 2-14,0 0 11,-10-4-5,10 4 0,-8-3 3,8 3 2,0 0-9,-5-4 0,5 4 0,0 0-10,0 0-9,0 0-11,0 0-8,0 0-13,-9-1-15,9 1-20,0 0-14,0 0-8,0 0-20,0 0-81,0 0-224,0 0 100</inkml:trace>
  <inkml:trace contextRef="#ctx0" brushRef="#br0" timeOffset="187865.2343">27924 10077 89,'0'0'119,"0"0"2,0 0-3,5-5 0,-5 5 0,0 0 0,8-3 4,-8 3-4,0 0 10,12-1 0,-12 1-2,11-1-9,-1-2-1,-10 3-4,19-1-8,-9-2 1,3 3-2,-1-3-7,-1 3-14,2-2-9,-4-2-4,0 4-11,1-3-2,-4 2-10,2 0-15,-8 1-18,14 0-21,-9-3-24,-5 3-23,9 0-22,-9 0-27,10 0-23,-10 0-23,0 0-35,11 0-126,-11 0-338,0 0 150</inkml:trace>
  <inkml:trace contextRef="#ctx0" brushRef="#br0" timeOffset="188845.7032">26458 11670 49,'0'0'66,"-6"2"2,6-2-7,0 0 7,-8 3 7,8-3-6,0 0 11,-6 4-8,6-4 7,0 0-9,0 0 0,0 0-4,0 0-4,0 0 1,-3 5 8,3-5-3,0 0 0,0 0-2,0 0 0,0 0-4,18 5 3,-12-4 3,-6-1-7,12 0-4,-12 0-7,17 0-3,-8 2-5,1-2-4,1-2 1,-3 2-8,0-1-1,-8 1-6,16-1-6,-8-2-9,0 2-12,-8 1-12,16-3-23,-9 2-24,0 0-30,0-2-25,0 0-28,-7 3-110,9-2-276,-9 2 124</inkml:trace>
  <inkml:trace contextRef="#ctx0" brushRef="#br0" timeOffset="189669.9218">26857 11736 99,'0'0'95,"4"-7"-10,-4 7-5,4-6-8,-4 6 6,0 0-7,6-4 4,-6 4-5,8-5 0,-8 5-1,9-4-11,-9 4 4,6-3-9,-6 3-6,9 0 3,-9 0-8,10 0 0,-10 0 6,0 0-6,13 5 10,-9-2-13,0 1 2,0 0 0,0 2-3,0-1-1,0 0-3,-3 2 1,2 0 6,0-2-11,-1 2 0,-2-7-5,0 11-5,0-11 6,-1 11 0,1-11-1,-4 13-1,1-8-4,0 2 0,-3-2-3,-1 3 0,2-4 0,0 2-4,1-2 8,-3 0-5,2 1 3,0 0-7,0 0-1,5-5 3,-9 7 0,9-7 3,-6 4 5,6-4-4,-6 6 1,6-6 3,-4 4-2,4-4 0,0 0 6,0 0 0,-6 6-3,6-6-1,0 0 6,0 0-1,0 0 2,0 0-4,0 0 6,0 0 0,13 5-1,-13-5-4,13 0 2,-13 0-3,13 0 0,-6-1-9,-7 1 3,17 0-1,-8 0-2,2 0-4,0 0 4,-5 0-6,6 0 0,-12 0-4,12 1 1,-5 0-10,-7-1 0,14-1-4,-14 1-2,10 0-9,-10 0-12,10-1-10,-10 1-7,9-2-16,-9 2-18,8-1-15,-8 1-17,0 0-22,9 0-21,-9 0-37,0 0-101,0 0-317,0 0 140</inkml:trace>
  <inkml:trace contextRef="#ctx0" brushRef="#br0" timeOffset="190107.4218">27150 11698 13,'-2'7'133,"0"0"-12,2-7 0,-4 13-8,3-7-9,1-6 1,1 11-10,-1-11-5,5 11 3,-2-7-10,-3-4-1,6 5 2,0-2-5,-6-3-3,12 0-8,-6 0-7,-6 0-6,19-3-1,-10-1-9,1 0-1,1-2-3,0 0-6,1 0-3,-3-3-2,1 1 0,0-1-6,-2-1-4,-2 2 1,2-3-7,-2 3 3,-1-1-2,-1 0 0,-1 0-4,-1 0 4,-2 0-7,0 9 2,-2-14-1,-2 5-2,0 2-1,0 2-1,-6 1-1,4 1-1,6 3 0,-13-5-2,4 5-7,-3 0-3,2 1-9,-2 2-18,1-2 0,1 5-10,-3-2-11,3 1-37,-1 2 5,-1 0-27,0 2-32,-3 2-92,0 1-260,2-1 115</inkml:trace>
  <inkml:trace contextRef="#ctx0" brushRef="#br0" timeOffset="190759.7657">26641 12102 96,'0'0'111,"0"0"-11,0 0 5,0 0-10,0 0-3,0 0 2,0 0-2,0 0-8,0 0 4,0 0-1,0 0 2,0 0-7,0 0-5,0 0 1,0 0-8,26-11-1,-18 8 3,1 0-9,3-2-7,5 1 4,0-3 1,0 2-2,5-2-2,5 1 2,1-5-8,2 7 5,1-5-5,1 1-1,-1 1-8,2 0-1,0-2-4,0-2-4,2 2 0,-1 3-6,1-2-1,-1 1-3,-2-1 0,0 2-1,-2-5-3,-5 7 1,5-1 0,-4-1-5,-6 2-2,0-1-2,-2 3 0,-4-1-2,-3 0 2,1 1 0,-1 0-5,-3 1 2,0-1 2,-8 2 4,13-2 0,-8 0 3,-5 2-2,9-3 2,-9 3 3,6-3-6,-6 3-2,0 0 4,9-2-3,-9 2 3,0 0-7,0 0-1,0 0-7,0 0-10,8-2-14,-8 2-8,0 0-12,0 0-17,0 0-23,0 0-19,0 0-23,0 0-14,0 0-27,0 0-16,0 0-135,0 0-342,0 0 151</inkml:trace>
  <inkml:trace contextRef="#ctx0" brushRef="#br0" timeOffset="191259.7657">27170 12055 73,'-3'11'163,"2"-6"-17,1-5 0,-2 9-13,2-1-9,0-8-3,-2 13-3,2-13-8,3 11-2,-3-6-6,0-5-5,4 9-3,-2-4-8,2 0-5,-4-5-10,8 10-4,-1-9-4,-7-1-7,13 1-2,-5-2-7,-8 1-1,20-4-5,-9 0-5,0 0-4,-1-1-1,-1-2-5,1 0-1,1 1 0,-2-2-7,-1-1-3,-1 1-1,1 1 6,-2-2-8,-1 1-1,-1-2-2,-2 5-3,-2-5 1,0 3-4,0 7-1,-3-12-6,-2 5 2,0 2-2,-2 1-12,-1-1-6,-2 0-15,4 3-14,-4 1-17,-1 1-27,0 0-11,1 1-38,-3 3-13,0-1-133,-5 2-312,3 2 139</inkml:trace>
  <inkml:trace contextRef="#ctx0" brushRef="#br0" timeOffset="192951.1719">27056 8190 8,'7'-5'103,"-2"-1"-6,2 0-2,1-2-6,-1 0-8,3 0 3,-1-1-2,0 1-5,1 0-6,-1-3 0,-1 1-7,-1 2-11,3-3-4,-2 2-10,0 0 5,-1 1-9,-2-1 0,2-1-11,-3 0 5,0 4 1,-1-2-4,-1 0-5,0 3-2,-2 5 0,3-12 5,-2 7-3,-1 5-9,1-11 1,-1 11-1,0 0 2,-1-10-7,1 10 0,0 0 5,0-8-6,0 8 4,0 0-4,0 0 2,0 0-11,0 0 6,0 0 0,0 0-2,0 0 2,0 0 9,0 0 4,-14 16-7,11-10 12,0 2 4,1 2 7,0 0 3,-1 2-10,1-1 12,2 1-1,-5 5-3,2 0 3,2-2 1,1 2-2,-3 0-2,2-2 1,0-3-5,-1 5 0,1-6-5,1 1 0,0-2 0,0 2 0,0 0 0,-1-4-3,-1 2-5,1-1 4,1-1-8,1-1 2,-1-7-3,0 13 3,0-13-4,-1 10 1,1-10-1,-1 11 2,1-11-7,0 10 1,0-10 2,-3 7-2,3-7-8,0 0 1,-2 7-1,2-7-1,0 0-11,-2 8-3,2-8-6,0 0-13,-2 8-4,2-8-2,0 0-15,0 0-4,-5 5-8,5-5-8,0 0-9,-5 4-15,5-4-27,0 0-17,-7 2-90,7-2-256,0 0 114</inkml:trace>
  <inkml:trace contextRef="#ctx0" brushRef="#br0" timeOffset="193349.6093">27369 8262 18,'0'0'145,"0"0"8,0 0-6,0 0 0,0 0-1,9 2 4,-9-2 5,0 0-7,7 3-11,-7-3-5,4 5-4,-4-5-3,6 9-7,-2-5-19,-2 0-3,-1 3-1,1 0-11,-1 2-11,-1-1-6,1 1-1,-1 1-13,-1 0-1,-2-1-13,1 2-14,-1 2-22,-3-2-21,2-1-31,-2-1-28,-2 1-24,4 0-35,-2-3-22,2 0-25,-1 0-131,-1-2-339,0 0 151</inkml:trace>
  <inkml:trace contextRef="#ctx0" brushRef="#br0" timeOffset="194111.3282">27545 8006 92,'0'0'87,"0"0"-6,0-15-11,0 15-2,2-11-8,2 5 1,0 1-9,-2-2 1,2-1-10,-1 3 0,0 1 14,-3 4-10,7-13 9,-5 10-2,-2 3-6,8-4 6,-8 4-1,0 0-3,0 0 8,0 0 8,13 6-5,-13-6 1,5 8-8,-1-2-7,-2 0 4,2-1-12,0 1 2,-4-6-9,5 10 0,-1-5-7,-1 0-3,-1 2-1,-2-7 0,7 6-3,-3-2-1,-4-4 3,7 4-2,-7-4-5,8 3 2,-8-3 2,7 0-10,-7 0-4,0 0-11,13-6-7,-13 6-4,6-5 0,-6 5-13,6-6-2,-3 3-9,-3 3 4,4-8 8,-4 8-8,4-6 0,0 1 0,-4 5-1,2-10 2,-2 10-2,3-6 14,-3 6-17,0 0 18,1-8 5,-1 8 1,0 0-3,0 0 7,0 0-1,0 0 23,0 0 7,0 0 7,0 0 3,-11 17 18,7-7 2,1 0 2,0 1 5,-3 5 1,3-1 7,-3 3-3,4-2 6,-1 0-3,2-3-6,-1 3 0,-1-2-4,2 2-1,-1-4 2,2 1-2,0-1-3,0-2 3,0 2-1,0-2-7,2 1-2,-2-3-7,1 1 2,-1-2-2,0-7-3,0 12-6,0-12 1,0 10-4,0-4 0,0-6-5,0 0 2,0 11-10,0-11-6,0 8-14,0-8-7,1 7-16,-1-7-21,0 0-10,0 0-14,0 0-40,0 0-17,0 0-22,0 0-143,0 0-330,0 0 146</inkml:trace>
  <inkml:trace contextRef="#ctx0" brushRef="#br0" timeOffset="194392.5782">27564 8201 89,'0'0'187,"10"-1"-5,-3 0-10,-7 1-8,16-2-7,-7 1-11,3 1-12,-1-2-11,1 0-12,0 1-14,-2 0-9,2 0-10,-3 1-16,0 0-16,1-2-18,-10 2-15,15 2-31,-7-4-18,-8 2-16,15-1-22,-8 0-31,-7 1-15,11-3-126,-11 3-266,9 0 118</inkml:trace>
  <inkml:trace contextRef="#ctx0" brushRef="#br0" timeOffset="195083.9843">27944 7960 25,'0'0'130,"0"0"12,0 0-6,4 17 2,-4-9-3,-2 2-14,0 1-3,-3-2-8,4 3-7,-1 0-8,-1-2-5,0 2-8,1-1-4,0-1-5,1-2-5,-1 3-9,0-1-5,1-4-1,-3 1-9,4-7-5,-5 9-2,3-3-6,2-6 1,-3 6-7,3-6 1,-2 6-4,2-6-1,0 0-2,0 0-5,0 0-1,0 0-3,0 0-8,-4 5-3,4-5 0,0 0 2,0 0 0,0 0-9,0 0-10,15-15 2,-11 10-4,-4 5-7,6-9-6,-1 6 5,1-2-11,-3 1 7,-3 4 5,12-8 1,-6 4-2,1 2 4,-1-2 1,1 2 3,-7 2 8,12 0-7,-12 0-1,12 3 8,-6 1-4,0 0 8,-2 1-1,4 2 1,-4-1 2,2 3-1,-3-2 0,0 2 7,1-1 3,-1 3 3,1-2-5,-2-1 8,1 1 10,-4-2 8,1 0 4,0-7 3,-3 13 5,2-6 2,-2-1-5,1 0 5,-2 0-7,-1-1 6,-4 0-5,2 0 2,0-1 1,-4 0-6,4-1-1,-1-3 1,8 0-4,-14 2 2,5 0-3,1-2-7,8 0 1,-14-2-5,14 2 3,-12 0-5,12 0 0,-13-2-7,13 2 0,-10 0-3,10 0-1,-9-3 0,9 3-3,0 0-3,-8-1 1,8 1-11,0 0-4,0 0-9,-8-3-10,8 3-8,0 0-21,0 0-4,0 0-25,0 0-14,0 0-25,0 0-18,0 0-128,0 0-302,0 0 135</inkml:trace>
  <inkml:trace contextRef="#ctx0" brushRef="#br0" timeOffset="195505.8593">27958 7917 143,'0'0'162,"0"0"-11,0 0-5,0 0-4,0 0 9,7-3 3,-7 3-3,0 0-2,12 2 2,-12-2-7,13 1-7,-2-1-6,0 1-11,-1 0-1,8-2-21,-6 0-6,2 1-9,-3 0-8,0-2-7,1 2-7,0-1-15,-3 1-12,-9 0-17,16 0-28,-9-1-26,-7 1-33,14 1-34,-14-1-42,10-1-36,-10 1-181,8 1-392,-8-1 173</inkml:trace>
  <inkml:trace contextRef="#ctx0" brushRef="#br0" timeOffset="208083.0078">29326 6840 58,'0'0'69,"-3"6"-8,3-6 2,-4 7-19,4-7 7,-1 10-9,1-10 2,-4 8-6,3-1-10,1-7 15,-6 11 4,3-1 4,-1-2-8,0 4 4,-2-2-7,-1 6-1,0 0-6,1 0-8,-2-1 0,1 2 1,-1-1 0,1-1-11,1 2 4,-1 3 3,2-6-13,-1 2 7,2 0-5,-1 1 0,1 1 0,0-1 25,0 3-6,-1-5 4,0 3-10,0 0 6,0-1-5,1-1-4,0 4-3,-1-3 4,1 1-5,-2-1 0,1 1-8,0 2 9,0-3-8,-2 2 6,2 0-8,1 0-5,2 0 7,-3 0-2,1-1 2,0 7-5,0-1 5,1-5 0,2 0-3,-2 0 4,3 1-6,-2-2 2,1 1-5,1 6 5,-3-7 1,3 2-6,-1-2 1,0 0-3,0 0 6,2 0 11,-1 0 17,0 3-7,1-3 5,-1 2-6,0 0-7,1 4-5,-1-5 5,0 1-7,0-1-2,2 7 3,0-8 0,0 0-2,1 3-4,-3-3 14,3 0-17,-1 2 1,1-4 7,-2 1-4,0 1 1,5-3 2,-4 1-7,1 0 0,1 1 0,2 1 5,-4-1-7,2 1 0,0-1-3,0 3 8,2-2-4,0 6 4,1 1-2,-2-8-7,2 3 6,-1-2 0,4 5 4,-2-7-3,-2 4 0,2-1 26,3 4 1,-5-6-4,0 1-4,0-1-4,2 0-1,-2 0 0,2 0-5,0-2 2,1 4-2,-2-5-3,-3-2 3,1 1-4,2-1 1,-2 0-4,0-1 4,0-2 0,1 2-6,0-3 2,-3 1-4,0-3 3,3 3-1,-2-1-3,-1-2 3,1 0-2,1 0 0,-3 2-6,3 0 7,0-2 1,-1 1-4,-1 1 2,-1-1-2,2 0-3,-1-3 8,1 4-4,-2 0 5,1-2-7,1-2 0,1 3 0,-3-1 1,1 2 3,-1-1-3,1-2-1,-1 1 3,-2-6-6,4 11 2,-1-5 2,-2-1 0,-1-5 0,4 9-22,-4-9-14,0 0-22,4 11-25,-4-11-29,1 4-27,-1-4-166,0 0-328,0 0 145</inkml:trace>
  <inkml:trace contextRef="#ctx0" brushRef="#br0" timeOffset="209637.6953">29947 7243 49,'0'0'87,"-8"-4"1,8 4-7,0 0-6,-6-4-8,6 4 4,0 0 2,-5-7-3,5 7-13,-3-6 2,3 6-6,-3-8-7,3 8-8,-2-10-1,2 10-6,0-9-6,0 9 3,1-14-2,0 8-8,2-1-4,-3 7-1,3-10 1,-1 5 5,-2 5-12,4-8 7,-4 8-8,4-5-2,-4 5 5,0 0-5,9-3-4,-9 3 5,0 0 1,0 0-4,10 12 8,-8-9-5,-2-3 2,8 6-5,-4-3 4,0 1-3,2-1 4,-6-3-4,8 7-5,-3-4 6,0-2 2,-5-1-6,12 2 5,-12-2-4,10 0 3,-10 0 0,11-3 2,-3 0-4,-3 0-3,2 1-3,-1-3 10,-1 1-5,1 1 6,-1-3-15,-1 3 7,3-2 4,-3 0-2,-4 5-3,6-7 1,-6 7 4,6-8 1,-6 8-12,4-4 8,-4 4-8,0 0 11,0 0-3,0 0 3,0 0-6,0 0-6,0 0 20,0 0-8,-11 26-14,6-15 3,1 3 8,-1 0 1,-1 2-3,4-3 6,-2 2-9,-2 4 7,2-2-3,1 0 5,-2 0-4,3-1 5,-2 1-7,0 0-1,0-4 5,3-1-2,-2 0-5,1 1 5,1-2 7,-1-1-1,2 2-7,-1-3 5,-2-1-5,3 0 5,0-8 4,-2 11-4,2-4-9,0-7-4,-1 9 13,1-9 0,-3 11-19,3-11-19,0 0-24,0 0-34,0 0-88,0 0-194,0 0 86</inkml:trace>
  <inkml:trace contextRef="#ctx0" brushRef="#br0" timeOffset="209942.3828">29939 7367 107,'0'0'110,"0"0"13,0 0-16,0 0-4,0 0 0,0 0-5,33 2-5,-24-2-10,1 1-8,2-1 0,-1 0-7,2 0-14,1-1 2,0-1-8,0 1-9,-1-1 2,0 1-8,0 1 1,-3-1-6,1 1-10,-3 0 6,-8 0-4,13 2-46,-13-2-36,13-1-38,-13 1-126,6 1-244,-6-1 109</inkml:trace>
  <inkml:trace contextRef="#ctx0" brushRef="#br0" timeOffset="210434.5703">29770 7634 42,'0'0'89,"0"0"3,0 0 0,0 0-5,0 0-8,0 0-8,0 0 3,39-5-11,-28 4 6,2 1 0,4 0-12,2 0-9,0 1 4,0-1-4,3 3-11,-1-2 3,8-1-9,-9-1-3,7 2-3,-5-1-2,-2 1 1,-1 0-9,0 0 6,-2-2 1,-4 1-3,-2 0-13,0 0 8,-3-1-3,0 2 2,-8-1-6,12 0 2,-12 0-1,11-1 3,-11 1 3,8-1-14,-8 1 4,0 0-1,9 1 1,-9-1 5,0 0-29,0 0-20,4-6-25,-4 6-31,0 0-106,0 0-219,0 0 98</inkml:trace>
  <inkml:trace contextRef="#ctx0" brushRef="#br0" timeOffset="210911.1328">29942 7774 7,'10'-18'88,"-10"18"-2,0 0-18,0 0 7,0 0-21,0 0 26,0 0-12,0 0 6,0 0-7,0 0-2,-10 19 2,7-12-11,-1-1-8,-1 1 2,-1 1-8,1-1-1,1-2-1,-3 4-10,2 0 1,1-2-6,1 1 4,0-3-16,3-5 2,-4 10 2,3-5 2,1-5-7,0 0 1,-4 11-2,4-11 0,0 0-4,8 7 2,-8-7-2,7 1 2,-7-1-2,12 0 3,-1 2-5,-3-4 2,2 2 2,2-1-7,-2 1-3,2 0 3,-2 0 5,-10 0-5,16 1 4,-7 1-8,-1-2 3,-8 0-2,12 0 1,-6 1-3,-6-1-21,10 1-3,-10-1-12,8 1-16,-8-1-8,0 0-5,9 0-13,-9 0-15,0 0-60,0 0-168,0 0 75</inkml:trace>
  <inkml:trace contextRef="#ctx0" brushRef="#br0" timeOffset="211145.5078">30085 7852 87,'0'0'98,"0"0"-10,-17 21 2,12-11-3,0 1 5,0-1-10,0 1-9,-1-1-7,-1 3-1,3-1-4,0 2-10,-1-4-4,0 2 1,1-2 0,0 1-14,1 0-3,-1-2 0,1-1-4,1-1-2,0 0-10,2-7 3,-2 12 1,2-12-4,-2 7-21,2-7-31,0 0-24,0 0-41,0 0-80,4 7-198,-4-7 88</inkml:trace>
  <inkml:trace contextRef="#ctx0" brushRef="#br0" timeOffset="211778.3203">30255 7957 2,'0'0'59,"0"0"-5,0 0-9,0 0 0,0 0-16,0 0 4,0 0 0,0 0-4,0 0-4,0 0 5,0 0 2,0 0-3,0 0-7,0 0-1,0 0 0,0 0-4,0 0-3,0 0-2,0 0 4,0 0-8,0 0 6,12-14-8,-12 14 2,0 0-1,0 0 6,2-8-7,-2 8 4,0 0-6,0 0 6,0 0 3,0 0 1,0 0 11,0 0 4,0 0 5,0 0 6,0 0-12,-18 14-11,18-14-5,-4 5 17,4-5 1,0 0-5,-2 9-7,2-9-9,0 0 5,0 0 0,0 0 3,0 0 0,0 0-9,0 0-3,7 7 6,-7-7-5,0 0 1,0 0-3,0 0-4,14-5 6,-14 5 0,0 0 2,7-5 0,-7 5-2,0 0 4,0 0-6,5-4-6,-5 4 2,0 0-2,0 0 2,0 0 2,0 0-5,0 0 3,0 0-28,0 0-16,0 0-18,0 0-30,0 0-58,0 0-162,0 0 72</inkml:trace>
  <inkml:trace contextRef="#ctx0" brushRef="#br0" timeOffset="212426.7578">30465 7856 33,'0'0'83,"0"0"-14,0 0-1,0 0-3,-1-8-9,1 8-5,0 0-6,0 0-12,5-9 2,-5 9-5,0 0 4,7-8-7,-7 8-4,6-4-7,1 1-2,-7 3 8,7-4-3,-7 4-5,0 0 2,9 0-4,-9 0-9,0 0 12,9 7-2,-5-4-4,-4-3-1,3 9-9,-3-9 11,1 11-1,-2-5 16,1-6-4,-2 16-2,2-9-9,-2 1 4,-2 2-3,-1-1 0,0 0 11,-1 1-9,0-1-5,-2 0 5,3 0-3,-1-1-5,-2 1 7,1-1-6,-1 0 4,1-2 7,1 2 11,0-1 3,2-3-5,-1 1-2,5-5-6,-7 8 4,6-3-7,1-5-1,-4 5 3,4-5-7,0 0 25,-1 9-3,1-9-1,0 0-7,0 0-2,10 4-3,-10-4-4,11 0 7,-11 0-5,13-2-5,-13 2-3,13 0 4,-13 0 2,14-3-6,-7 3-1,0-1-3,-7 1 1,13 0-1,-13 0-1,9 0 4,-9 0-17,0 0-22,10 0-31,-10 0-20,9-1-25,-9 1-108,0 0-230,0 0 101</inkml:trace>
  <inkml:trace contextRef="#ctx0" brushRef="#br0" timeOffset="213067.3828">30711 7862 81,'0'0'90,"-2"13"1,1-3 3,0-4-14,1-6-5,-5 13-3,4-9-12,1-4-6,0 13-5,0-13-7,-3 7 0,3-7-5,-1 7-3,1-7-3,0 0-7,0 0 3,0 0 0,0 0-2,0 0-7,0 0 2,0 0-3,0 0-1,0 0-7,0 0 4,0 0-4,0 0 0,0 0-7,0 0 9,16-14-5,-10 9 0,-6 5 0,6-5-8,-6 5-1,8-7 7,-3 5-9,-5 2 12,7-5 6,-7 5-8,8-3-10,-8 3 7,7-2-2,-7 2 6,0 0-7,12 2 0,-12-2 0,8 2 1,-8-2 0,9 3 0,-9-3 5,9 7-10,-7-5 8,-2-2-3,7 6-6,-5-2 5,-2-4 9,5 10-3,-3-5-14,0 1 12,-2-6-4,3 12-4,-4-6 11,1-6-8,-2 11 4,2-11 12,-1 9 4,1-9 6,-5 9-10,2-4 10,3-5 8,-6 8-3,1-5 5,5-3 2,-9 8 1,4-7 3,0 3-4,5-4 1,-12 5-10,6-3-1,6-2-6,-11 5 1,5-4-5,6-1 2,-13 1-7,8 2 7,5-3-2,-7 1-6,7-1 2,-10 3-4,10-3-2,-8 1 1,8-1-9,0 0-20,0 0-35,0 0-8,-12-4-28,12 4-15,0 0-33,0 0-76,-6-5-236,6 5 105</inkml:trace>
  <inkml:trace contextRef="#ctx0" brushRef="#br0" timeOffset="213387.6953">30753 7810 129,'0'0'149,"0"0"-2,0 0-9,0 0-8,0 0-15,0 0-10,28 5-16,-21-3-5,-7-2-10,12-2-2,-4 1-9,-8 1-7,12-1-4,-12 1-11,13 0 1,-13 0-8,10 0-38,-10 0-29,10-3-36,-10 3-28,9-3-32,-9 3-69,0 0-215,0 0 95</inkml:trace>
  <inkml:trace contextRef="#ctx0" brushRef="#br0" timeOffset="214137.6953">30331 7354 45,'0'0'59,"0"0"-1,18 3-3,-18-3-11,0 0 1,0 0 0,5-3-8,-5 3-9,0 0 5,7-5-12,-7 5 5,0 0-8,4-4 0,-4 4 10,0 0 3,0 0-5,0 0 4,0 0-6,0 0-3,0 0-2,0 0-5,0 0-2,0 0 5,0 0-5,0 0 6,0 0-10,0 0 9,0 0-10,-13 12 1,13-12-1,-4 7 6,4-7-5,-4 5-3,4-5 3,0 0-3,-4 5 6,4-5-21,0 0-28,0 0-32,0 0-58,-6 4-138,6-4 62</inkml:trace>
  <inkml:trace contextRef="#ctx0" brushRef="#br0" timeOffset="214715.8203">30541 7163 45,'0'0'76,"1"-11"-6,-1 11-7,0 0-8,0 0-8,4-6-9,-4 6 5,5-5-8,-5 5 4,8-4 9,-8 4 0,7-3-10,-7 3 6,8-2-11,-8 2-3,13 0-3,-13 0-1,13 0-4,-13 0-8,11 5 11,-6-2-7,0 2-4,-1 0 5,0 2-13,0 1 1,0 0-3,-3 2 12,-1-1-1,0 2-4,-1-1-8,0 1 13,-3 1-4,0 1-10,0-4 8,-4 6-1,1-5-3,2 3 1,-3-5-7,1 3 8,-3-1-11,5-2 8,-1 1-6,-2 0 5,3 0 1,-3-2-4,3-2 6,1 0-3,1-1 1,3-4 1,-6 8-7,6-8 2,-2 4-7,2-4 6,0 0 1,-2 9 11,2-9 28,0 0-14,0 0-11,10 4 7,-10-4-6,11 0 5,-11 0-10,18 0 6,-9 0-7,0 0 1,0-3 2,1 3-3,-10 0 5,16 0-4,-9 0-4,-7 0 0,13 3-3,-7-3 1,-6 0 4,13 0-23,-13 0-31,0 0-20,9 1-22,-9-1-27,6 1-59,-6-1-186,0 0 82</inkml:trace>
  <inkml:trace contextRef="#ctx0" brushRef="#br0" timeOffset="215301.7578">30786 7145 64,'0'0'88,"-1"33"4,-2-24-16,1-1-6,1-1-7,-1 4-6,1-3-7,-2 3-1,1-2-2,1 0-11,-1-2 4,-1 1-1,1-1-14,2-7-1,-2 10 0,2-10-2,-1 7-2,1-7 0,-2 7-6,2-7 1,0 0-4,0 0 1,0 0-7,-1 7 6,1-7-6,0 0 7,0 0-7,0 0 1,0 0-1,0 0 1,0 0-5,0 0 4,22-12 5,-22 12-7,7-4-8,-7 4 10,8-5-2,-2 2 4,-6 3-3,8-2 1,-8 2-3,9-2-5,-9 2 6,0 0-4,11 7 2,-6-4 1,-5-3 3,7 9-7,-4-7 6,-1 5-4,-2-7-4,5 10 2,-3-3 8,-1-2-2,-1-5-6,1 13 5,0-9-8,-1-4 12,-1 11 4,1-11 10,-5 9-5,2-4 5,3-5-7,-7 10 5,3-8-1,-1 2-7,5-4 10,-10 6 0,4-4 1,0 2-3,6-4-2,-9 5 0,3-2-8,6-3 2,-11 3-1,6-2 4,5-1-3,-9 1-3,9-1-5,0 0 1,-11 0-18,11 0-19,0 0-22,-9-2-25,9 2-21,0 0-83,-7-6-200,7 6 89</inkml:trace>
  <inkml:trace contextRef="#ctx0" brushRef="#br0" timeOffset="215590.8203">30830 7103 162,'0'0'152,"10"-3"-5,-2 2-13,-2 0-18,-6 1-9,13-2-11,-6 2-12,-7 0-2,16-1-11,-6 1-10,-10 0-6,13 0-3,-6 0-42,-7 0-41,9 1-43,-9-1-36,8 4-76,-8-4-201,7 2 89</inkml:trace>
  <inkml:trace contextRef="#ctx0" brushRef="#br0" timeOffset="216137.6953">31161 7517 81,'0'0'112,"0"0"16,0 0-6,0 0-12,16 5-9,-9-5-7,4 0 12,-1 0-6,1-1-7,0 1-10,2 0-6,0-1-11,-3 1-5,1-1-5,1 0-10,-3 0-4,1 1 2,3 0-42,-13 0-36,15-4-52,-8 3-148,-7 1-254,10-2 112</inkml:trace>
  <inkml:trace contextRef="#ctx0" brushRef="#br0" timeOffset="216356.4453">31281 7616 98,'13'0'104,"-13"0"0,14 2-15,-3 0-9,-5-2-5,-6 0-13,16 0 3,-6 0-17,-2 0 0,2-2-19,-10 2-49,14 0-42,-14 0-58,9 0-130,-9 0 57</inkml:trace>
  <inkml:trace contextRef="#ctx0" brushRef="#br0" timeOffset="218387.6953">31644 7270 2,'5'-3'77,"-5"3"-6,7-9 0,-1 4-15,-3 1 7,3-2 8,-3-1-16,5 0 0,-3-1-5,0 1-4,-1-1-4,0 2-8,1-4 1,0 1-1,-1 3 1,-2-2 0,1 2 4,-3 6-13,4-12 2,-4 4-4,3 1-8,-3 7 12,1-9 1,0 4 9,-1 5 0,0 0-10,1-10-4,-1 10 5,0 0-8,0 0-8,0 0 4,0 0-12,0 0 8,0 0 0,0 0-4,0 0 0,0 0 2,-18 19-3,11-6 2,2 2-6,-3 1 2,2 1-2,0 0 0,0 3 3,1 3-4,-1-5-2,0-1 4,3 0-2,0-2 3,0-1-9,0 0 5,0-3-4,2 1 5,0-2 7,1-2-13,0 1 12,-2-1-5,2-8-9,-1 12 9,1-12 0,0 8-3,0-8-4,0 9 7,0-9-3,0 0-2,0 0 5,0 8 4,0-8-10,0 0 5,0 0-3,0 0-15,0 0-26,0 0-25,0 0-30,0 0-100,0 0-211,0 0 94</inkml:trace>
  <inkml:trace contextRef="#ctx0" brushRef="#br0" timeOffset="219184.5703">31860 7241 65,'0'0'64,"0"0"0,2-19-2,-2 19-8,3-8 1,-3 8-14,5-8-4,-4 3-2,3-1-5,0 0-3,-2 0-2,2 1 5,-4 5 6,9-12-11,-5 7 7,0 2-8,-4 3 4,6-8-11,-3 4 13,-3 4-19,0 0 7,0 0-3,0 0-1,0 0-9,0 0 6,0 0-2,0 0 17,9 15-3,-9-15-4,2 9 5,-1-4-1,-1-5-6,6 8 2,-5-3-4,3-1-8,-4-4 4,4 8 5,-4-8 0,5 4 10,-5-4 7,6 3-7,-6-3 2,10 0-12,-10 0 4,8 0-5,-8 0 1,10-3-5,-10 3-1,9-3 4,-9 3 1,10-6-3,-6 1-10,3 3 3,-2-2 10,-5 4-5,7-6-7,-2 3-3,-5 3 0,7-7 5,-7 7 5,0 0-3,4-5-10,-4 5 8,0 0-1,0 0-15,0 0 11,0 0 2,0 0-8,0 0 10,0 0-2,-13 24 8,8-15-12,0 2 0,-3-1-1,0 4 7,2-4 3,1 2-1,-1 3-9,-2 0 6,1 1 8,5-4-5,-3 0-3,0-1-16,1 0 17,0-3-1,3 1-3,-1 0 6,1-3-16,1-6 15,-1 12-9,1-12 13,-1 10-13,1-10 11,0 7-8,0-7-18,0 0-11,0 0-19,0 0-31,0 0-17,0 0-94,0 0-206,0 0 91</inkml:trace>
  <inkml:trace contextRef="#ctx0" brushRef="#br0" timeOffset="219395.5078">31840 7360 8,'0'0'106,"0"0"1,0 0 0,31 0-18,-31 0-5,12 0-5,-4 0-7,-8 0-18,15 0-3,-8-3-9,-7 3 2,16 0-2,-9 0-7,-7 0-15,12 0-27,-5 0-42,-7 0-99,0 0-159,12-1 70</inkml:trace>
  <inkml:trace contextRef="#ctx0" brushRef="#br0" timeOffset="220004.8828">32177 7199 16,'0'0'99,"-6"13"-3,3-5 17,-1 0-26,0 0-10,1 0-6,0 1 3,-1 0-7,1-3-7,-1 0-12,2-1-3,-1 2-3,3-7-1,-4 10-9,1-4 2,3-6 3,-3 6-15,3-6 13,0 0 0,0 0 2,-2 8-12,2-8 4,0 0-5,0 0-1,0 0-5,0 0 4,0 0-8,0 0-8,0 0 1,0 0 8,21-9-4,-21 9-2,9-5-6,-1 2-3,-8 3 7,7-3 2,-7 3-3,9-1-3,-9 1 0,9-1-3,-9 1 3,12-2 1,-12 2-4,9 4 3,-3-1-5,-1 0-1,2 1 2,-2-2 5,1 3-8,-6-5 5,7 7-1,-2-2 3,-5-5-4,5 8 2,-3-3 4,1 2-7,-3-7 10,2 8-10,-3-1 7,1-7 12,-2 10 1,2-10 5,-6 11-5,1-6-1,2 2 22,-1-1-5,4-6-6,-8 11 14,4-6 4,-1-2-3,-1 2 3,1-1-8,-4-2-3,1 1-3,2 1-2,6-4-2,-14 6-4,7-4-2,-2 0-4,3-2 1,6 0-2,-17 3-6,10-2 7,7-1-5,-11 0-2,11 0 0,-13-1-1,13 1-3,-10 1 2,10-1-5,0 0 3,-11-1 1,11 1-6,0 0-21,-8 0-11,8 0-17,0 0-10,0 0-28,0 0-24,-6-4-21,6 4-28,0 0-98,0 0-277,0 0 123</inkml:trace>
  <inkml:trace contextRef="#ctx0" brushRef="#br0" timeOffset="220473.6328">32198 7136 101,'0'0'110,"0"0"-9,0 0-11,0 0 9,0 0-20,0 0-9,0 0 5,9-2 8,-9 2-8,12 0-6,-5-2-3,5 4 2,-2-4 11,3 2 6,4-3-16,-4 3-9,6 0-1,-6 0-7,6-2 1,-2-1-5,-4 3-9,0-1-8,-3-2-1,1 3-1,-3 0-3,-8 0-3,13-2-5,-13 2-1,13 0-1,-13 0 1,6-3-3,-6 3-14,0 0-21,0 0-17,0 0-30,0 0-23,0 0-23,0 0-32,0 0-84,0 0-247,0 0 110</inkml:trace>
  <inkml:trace contextRef="#ctx0" brushRef="#br0" timeOffset="221622.0703">31508 7573 69,'0'0'77,"0"0"-21,-8 5 16,8-5-11,0 0-11,0 0 0,0 0 9,-7 4-6,7-4 3,0 0-3,0 0-1,0 0-5,0 0-4,0 0-10,0 0-7,0 0 4,0 0 19,0 0-2,0 0-8,0 0 3,27 7-5,-16-6 2,1-1-8,7 2 0,-1 0-4,10-2 1,0 1 0,0-1-11,3 0 5,0-3-5,3 5 18,1-5-6,-1 3-3,-2 0-2,5-2 1,-5 0-4,0 1 2,-1 2-5,-5-1-9,2-4 6,-8 6 3,-1-4-8,0 2 2,0-1-5,-1-4 6,-5 6-1,6-1 0,-7 0-8,1-3 6,-2 1-9,-3 2 5,-8 0-1,12-1 2,-12 1 2,9-2-5,-9 2 2,8 0-3,-8 0 3,0 0 3,0 0-4,0 0 1,13 0-6,-13 0 5,0 0-5,0 0 1,0 0-1,0 0-1,0 0-4,0 0-13,0 0-32,0 0-37,0 0-49,0 0-104,0 0-260,0 0 115</inkml:trace>
  <inkml:trace contextRef="#ctx0" brushRef="#br0" timeOffset="222161.1328">31573 7863 79,'0'0'121,"0"0"-7,0 0-23,0 0 12,0 0-5,11-19-10,-11 19-11,9-8 0,-3 4-13,2-4-2,-3 4-10,1 1 3,0-4-7,-2 0-6,3 3-9,-2-5 1,0 1-3,1 4-1,-2-2-6,0 0-2,-4 6 0,8-8 0,-6 3-9,-2 5 11,4-7-9,-4 7-5,5-4-1,-5 4 0,0 0-1,0 0-2,0 0-8,0 0 9,0 0-6,0 0 5,0 0-4,0 0 0,0 0 4,-15 23 11,12-17-12,-2 1 1,3 0 22,-4 1-10,2 0 6,2-2-5,0 1 7,0 0-10,-2 2-2,4-9 1,-2 10-3,2-10-1,-1 12 3,1-7-2,0-5-2,-4 8 0,4-8-2,0 10-30,0-10-20,-3 7-34,3-7-27,0 0-36,0 0-93,0 0-250,-2 5 110</inkml:trace>
  <inkml:trace contextRef="#ctx0" brushRef="#br0" timeOffset="222504.8828">31786 7874 52,'1'9'70,"-1"-9"-1,4 11 10,-3-6 11,-1-5-25,5 7 14,-5-7 6,6 5-8,-6-5-1,9 0 3,-9 0-7,11 0-3,-11 0-9,11-5-4,-5 2-2,1-1-1,-3 0 5,1-1-1,1-2-6,-2 3 2,0-2 11,1-2-5,-1-1-3,-2-2-4,-2 5-9,2-5-4,-2 11-4,-2-14-5,1 7-3,-1 0 0,-1 0 2,-1-1-9,-1 4-3,1-2-7,-2 2 6,6 4-12,-13-4-4,4 2-21,-2 2-20,0 1-22,11-1-26,-17 5-33,8-2-28,-2 1-91,1 1-262,4 0 116</inkml:trace>
  <inkml:trace contextRef="#ctx0" brushRef="#br0" timeOffset="222879.8828">31985 7815 57,'0'0'102,"-2"12"-11,0-4-8,2-2-5,0-6-2,0 12-13,0-12-2,2 12-5,2-7 3,0 0-3,0-1 8,1-1-21,-5-3-1,14 3 4,-7-2-6,-7-1-4,16-3-7,-7 2 3,1-2 1,1-1 3,-3-1 7,3 0-3,-5 0 0,-1-2 8,3 2-3,-2-4 1,-1 2 4,-1-1 3,-1 2 9,-3 6-1,3-14-6,-3 9-2,0 5-7,-3-15-7,-1 9-3,-2-1-2,-1 2-5,1 2-4,-3-3-3,3 2-2,-4 1-9,-1 2-19,1 1-52,10 0-38,-22 0-40,12 4-152,-3 1-314,3-2 139</inkml:trace>
  <inkml:trace contextRef="#ctx0" brushRef="#br0" timeOffset="223348.6328">31779 7817 3,'0'0'86,"-2"7"-9,2-7 1,0 0 11,-3 11-7,3-11-6,0 9-2,0-9-7,0 12-28,0-12 24,1 9-14,-1-4-7,3 2-4,-3-7-1,2 13-14,0-8 8,0 0-8,1 2 7,-1-1-9,-2-6 2,6 9-30,-4-3-28,2-2-42,-4-4-79,2 7-168,-2-7 75</inkml:trace>
  <inkml:trace contextRef="#ctx0" brushRef="#br0" timeOffset="224145.5078">32513 7634 25,'11'0'62,"2"1"-7,-3 0-6,1-1-6,-3 0-16,-1 2-22,-7-2-50,13 1-48,-13-1 22</inkml:trace>
  <inkml:trace contextRef="#ctx0" brushRef="#br0" timeOffset="224340.8203">32546 7727 10,'8'0'52,"-8"0"-7,15-2-11,-15 2-27,10 2-32,-10-2-27,7 1 12</inkml:trace>
  <inkml:trace contextRef="#ctx0" brushRef="#br0" timeOffset="225450.1953">32456 7599 20,'0'0'77,"0"0"-3,-1-9 1,1 9 12,0 0 2,0 0-7,0 0 10,0 0-3,0 0 5,0 0 1,0 0-3,0 0-3,0 0-10,0 0 1,0 0-8,0 0-10,0 0-1,0 0-8,0 0-12,0 0 4,0 0-2,0 0-10,0 0-2,0 0-9,0 0 6,0 0-7,0 0 2,0 0 0,0 0-11,0 0 0,0 0-1,0 0 3,0 0-3,0 0-2,0 0-4,0 0 3,0 0 0,0 0-1,0 0 0,0 0-3,0 0-1,0 0 2,0 0 19,10 23 2,-5-21-5,3-1 19,1 4 9,-2-3-6,5 0 3,0 1-8,0 1-9,3-3 2,-4 1 3,8-1-8,-4 1-4,0-2-1,-4 0-5,2 2 3,-2-2-2,-11 0-3,0 0 1,0 0-5,0 0 0,0 0 1,0 0-1,0 0-3,64 3-3,-64-3 3,0 0-30,0 0-25,0 0-20,0 0-44,0 0-29,0 0-24,0 0-156,19 0-346,-20 0 153</inkml:trace>
  <inkml:trace contextRef="#ctx0" brushRef="#br0" timeOffset="225864.2578">32427 7761 109,'0'0'124,"0"0"-1,0 0 10,0 0-11,31-4-5,-24 3-1,4-1-14,0 4-10,-1-2-7,0-2-1,2 2-6,1 0-5,-2 0-8,1-1-8,1 1 0,-3 0-10,-2 0 1,4-1-7,-4 2-10,0-1 10,-8 0-12,14 1-4,-14-1-1,10-1 2,-10 1-10,9 3 2,-9-3-2,0 0-5,10-2 8,-10 2-6,0 0-1,6 3-9,-6-3-40,0 0-34,0 0-41,0 0-43,0 0-109,0 0-286,0 0 127</inkml:trace>
  <inkml:trace contextRef="#ctx0" brushRef="#br0" timeOffset="226536.1328">32786 7645 61,'0'0'119,"0"0"-12,0 0-5,0 0 3,0 0-8,0 0-4,0 0-9,0 0 0,0 0-6,61-38-4,-61 38-6,0 0 7,29-17-8,-29 17-6,0 0-7,25-20-2,-25 20-8,0 0 19,19-18-3,-19 18-9,0 0-3,0 0-3,17-21-6,-17 21-2,0 0-7,0 0 5,0 0-7,0 0-10,0 0 2,0 0 5,13-25-5,-13 25-4,0 0 1,0 0-2,0 0-4,0 0 2,0 0-9,0 0-3,0 0 4,0 0-2,0 0 3,0 0-2,0 0-8,0 0 8,0 0 1,0 0-2,0 0-4,0 0 18,0 0 2,0 0-1,0 0 1,-49 79 18,49-79-6,-8 23 1,8-23-2,-10 32-4,10-32-2,-5 37-1,5-37-1,-4 36-4,4-36 4,-4 36-2,4-36 20,0 0-3,-5 40-3,5-40-6,0 0-1,0 33-1,0-33-4,0 0 1,0 0-4,1 38-1,-1-38-3,0 0-2,0 0-2,0 0 1,0 0-2,0 0 0,-2 34-1,2-34-12,0 0-39,0 0-29,0 0-48,0 0-47,0 0-45,0 0-147,0 0-387,0 0 170</inkml:trace>
  <inkml:trace contextRef="#ctx0" brushRef="#br0" timeOffset="226793.9453">32992 7868 55,'0'0'170,"0"0"-13,0 0-2,0 0-10,0 0-18,0 0-9,0 0-15,0 0-10,-4 56-9,4-56-5,0 0-11,0 0-5,0 0-7,0 0-30,-17 30-45,17-30-47,0 0-49,0 0-102,0 0-235,0 0 105</inkml:trace>
  <inkml:trace contextRef="#ctx0" brushRef="#br0" timeOffset="227348.6328">33120 7665 38,'0'0'151,"0"0"-10,0 0-1,0 0-9,0 0-9,0 0-7,0 0-8,0 0 1,0 0-19,0 0-9,0 0-7,0 0-9,0 0-12,0 0 3,0 0-8,0 0-1,0 0-6,0 0-6,0 0-1,0 0-2,0 0-4,0 0-1,0 0-3,0 0-6,0 0 0,0 0 2,0 0-4,0 0 2,0 0 1,70 12-1,-70-12 0,0 0-2,0 0-2,0 0 1,0 0 4,0 0-6,41-6-1,-41 6 3,0 0-3,0 0-2,20-15-1,-20 15-3,0 0 4,0 0 1,0 0-4,23-18-3,-23 18 2,0 0 7,0 0 0,0 0-6,0 0-7,0 0 5,0 0-4,19-21-1,-19 21-1,0 0 2,0 0-1,0 0-1,0 0 3,0 0-2,0 0 1,0 0 11,0 0 6,0 0 3,-44 72-4,44-72 2,-17 29 27,17-29-6,-15 36-2,15-36 3,-8 32-10,8-32 0,-9 21-1,9-21-6,0 0 0,0 0-2,-9 38 0,9-38-7,0 0 2,0 0-6,0 0 1,0 0-1,-7 25-1,7-25-1,0 0 1,0 0-31,0 0-24,0 0-43,0 0-56,0 0-50,0 0-157,0 0-381,0 0 169</inkml:trace>
  <inkml:trace contextRef="#ctx0" brushRef="#br0" timeOffset="227567.3828">33152 7767 24,'0'0'181,"0"0"-12,0 0-6,0 0-16,0 0-7,0 0 10,0 0-8,0 0-14,0 0-12,0 0-12,0 0-11,0 0-9,71 32-8,-71-32-6,0 0-7,0 0-8,37 1-6,-37-1-43,0 0-39,0 0-61,0 0-61,0 0-125,0 0-303,0 0 134</inkml:trace>
  <inkml:trace contextRef="#ctx0" brushRef="#br0" timeOffset="228161.1328">33458 7654 88,'0'0'195,"0"0"-22,0 0-16,-29 57-19,29-57-6,0 0-17,-12 28-7,12-28-12,0 0-13,-11 25-3,11-25-12,0 0-2,0 0-9,-10 25-10,10-25 2,0 0-8,0 0-6,0 0 1,0 0-4,0 0-4,0 0 0,0 0-5,0 0 2,0 0-2,0 0-6,0 0 5,0 0-7,0 0-2,0 0 1,0 0-5,0 0 9,0 0-13,0 0 1,0 0-1,0 0-2,0 0 3,0 0-1,0 0-2,56 6 2,-56-6 5,0 0-9,0 0-1,0 0 0,0 0-4,0 0 6,0 0 0,36 1-2,-36-1-1,0 0 6,0 0-9,0 0 2,0 0-1,0 0 6,21 23-4,-21-23 3,0 0 1,0 0-5,0 0 6,7 30 0,-7-30-26,0 0 42,0 0 4,0 0-3,-3 40 2,3-40-5,0 0 3,0 0-4,0 0 6,-14 32-2,14-32 8,0 0 4,0 0 4,0 0-8,-20 24-2,20-24-1,0 0-1,0 0 11,0 0-1,-25 12-4,25-12-3,0 0-9,0 0 6,0 0-4,0 0-5,0 0 0,0 0 0,0 0-2,0 0-3,0 0-4,0 0-8,0 0-16,0 0-8,0 0-14,0 0-17,0 0-28,0 0-30,0 0-35,-56-29-34,56 29-162,0 0-373,0 0 165</inkml:trace>
  <inkml:trace contextRef="#ctx0" brushRef="#br0" timeOffset="228504.8828">33575 7680 143,'0'0'141,"0"0"-10,0 0-12,0 0-14,0 0-5,0 0-14,56-6-10,-56 6-12,0 0 0,0 0-7,0 0-2,0 0-5,0 0-20,0 0-36,0 0-28,0 0-41,0 0-110,0 0-199,0 0 88</inkml:trace>
  <inkml:trace contextRef="#ctx0" brushRef="#br0" timeOffset="229153.3203">33577 7090 76,'0'0'79,"0"0"-5,0 0 8,0 0-10,0 0 2,0 0 18,0 0-1,0 0-12,0 0-2,0 0-6,38 59 34,-38-59-12,16 30-7,-16-30-5,13 31-17,-5-7-3,-8-24-8,17 41 0,-10-17-8,-7-24 1,15 50-5,-13-30-7,-2-20-2,9 53-4,-6-29-3,-3-24 5,1 56-3,1-30-8,-2-26-3,-2 54-1,1-25-1,1-29 3,-3 57-2,2-31-4,1-26 3,-1 51 0,-2-25-5,3-26 1,-4 53 0,3-25 2,1-28-3,-4 51-1,0-26-5,4-25 6,-2 44-6,2-44 0,-4 43 0,4-43 4,-5 36-4,5-36 2,-4 38-1,4-38 3,-5 37-1,5-37-5,-7 32 3,7-32 1,-6 29-2,6-29 2,-9 34-2,9-34-1,-10 30 5,10-30-7,0 0 4,-18 31 1,18-31-6,-15 30 3,15-30-1,-17 24 0,17-24 6,-14 22-5,14-22 19,-19 26-3,19-26 2,-23 27 4,23-27 1,-26 25-9,12-12-1,14-13 0,-28 28-13,28-28 9,-24 24 0,24-24 0,-23 21 0,23-21 3,-19 20-10,19-20 2,0 0 2,-24 21-3,24-21-4,0 0 2,-15 21-18,15-21-20,0 0-27,0 0-36,0 0-39,0 0-43,0 0-117,-26 14-322,26-14 142</inkml:trace>
  <inkml:trace contextRef="#ctx0" brushRef="#br0" timeOffset="229872.0703">33543 7717 84,'0'0'77,"0"0"-10,0 0 8,0 0-10,0 0-10,0 0 10,0 0 3,0 0-15,0 0-4,0 0-6,0 0 7,0 0 4,0 0 7,0 0-11,0 0 0,0 0-8,0 0-9,0 0 10,0 0 2,0 0-9,0 0-2,0 0 1,0 0 0,0 0 0,0 0 6,0 0-8,0 0 2,0 0-2,0 0-3,0 0 0,0 0 1,0 0-7,0 0-4,0 0-2,0 0 2,0 0-6,0 0 5,0 0-4,0 0-6,0 0 1,0 0 1,0 0 1,0 0-5,0 0-1,0 0 2,0 0-7,0 0 7,0 0-55,0 0-57,0 0-161,0 0-287,0 0 127</inkml:trace>
  <inkml:trace contextRef="#ctx0" brushRef="#br0" timeOffset="233833.0078">33489 7622 11,'0'0'34,"0"0"-3,0 0 2,0 0-9,0 0 2,0 0-2,0 0 1,0 0-4,0 0 0,0 0-2,0 0-2,0 0-3,0 0-2,0 0-7,0 0 1,0 0-2,0 0 0,0 0 3,0 0 0,0 0-2,0 0-1,0 0-1,0 0 3,0 0-2,0 0 14,0 0-16,0 0-1,0 0 5,0 0-6,0 0-1,0 0 0,0 0-2,0 0 3,0 0 0,0 0 3,0 0-5,0 0 4,0 0-3,0 0 3,0 0 0,0 0 0,0 0 1,0 0-1,0 0-1,0 0 4,0 0 6,0 0-17,0 0 5,0 0-3,0 0 7,0 0-6,0 0 3,0 0-1,0 0 1,0 0 4,0 0-2,0 0 4,0 0 7,0 0-6,0 0-7,0 0 27,0 0-1,0 0 0,0 0-9,0 0 5,0 0-13,0 0 2,0 0 2,0 0-5,0 0 7,0 0-3,0 0-7,0 0 16,0 0-13,0 0 0,0 0 1,0 0-1,0 0-6,61 40 7,-61-40-3,0 0-3,0 0 8,0 0-8,0 0-6,0 0 9,0 0-1,25 12 0,-25-12-5,0 0-1,0 0 4,0 0-6,0 0 3,0 0 8,0 0-8,0 0 0,0 0 6,0 0 1,0 0-4,0 0-2,0 0 12,0 0-15,0 0 4,0 0-9,0 0 11,0 0 0,0 0-24,0 0-8,0 0-6,0 0-8,0 0-7,0 0-1,0 0-1,0 0 4,0 0 4,0 0 5,0 0-24,0 0-66,0 0 30</inkml:trace>
  <inkml:trace contextRef="#ctx0" brushRef="#br0" timeOffset="233958.0078">33514 7681 25,'0'0'-5,"0"0"-4,0 0 2</inkml:trace>
  <inkml:trace contextRef="#ctx0" brushRef="#br0" timeOffset="234161.1328">33438 7677 8,'0'0'20,"0"0"4,0 0 1,0 0 4,0 0 0,0 0-6,0 0 2,0 0-5,0 0 0,0 0-3,0 0-7,0 0 3,0 0 0,0 0 1,0 0 3,0 0 7,0 0-6,0 0 0,0 0-3,0 0-2,0 0 5,0 0-6,0 0 2,0 0-2,0 0-2,84 9 2,-84-9-6,0 0 1,0 0-4,0 0-3,0 0-21,41 3-9,-41-3-12,0 0-24,0 0-72,0 0 32</inkml:trace>
  <inkml:trace contextRef="#ctx0" brushRef="#br0" timeOffset="240757.8125">31663 7754 58,'0'0'63,"0"0"-2,0 0-5,0 0-5,0 0 1,0 0 1,0 0-3,0 0 0,0 0 1,0 0-13,0 0 2,0 0-13,0 0 2,0 0 1,0 0 17,0 0-19,0 0 7,0 0-8,0 0 7,0 0 1,0 0-15,0 0 1,0 0 8,0 0-9,0 0-2,0 0-1,0 0 0,0 0-11,0 0 0,0 0 10,0 0-11,0 0 3,0 0 4,0 0 13,0 0-9,0 0 1,0 0 2,0 0 14,0 0-15,0 0-4,0 0 8,0 0-5,-5 24 6,5-24 6,-2 7-6,2-7 4,-1 8-1,1-8-2,-1 7 0,1-7-3,-1 7-1,1-7 8,-3 10-4,3-10 5,-3 7-5,3-7-8,-3 9 6,3-9-1,-3 8-7,3-8 8,-2 8-1,2-8-4,-3 8 3,3-8-4,-1 8-2,1-8-1,-3 8 3,3-8 6,-2 9 0,2-9-3,-4 10 2,4-10-9,-4 7 4,4-7 7,-4 9 2,4-9-5,-1 9 1,1-9-3,-4 8 1,4-8-4,-2 9 4,2-9-1,-2 11-1,2-11 1,0 8 1,0-8 0,-2 10 8,2-10-7,-2 9 0,2-9-2,-1 8-2,1-8 1,0 9-7,0-9 3,0 0-2,0 10 0,0-10 4,0 7-7,0-7 4,0 0-2,-1 9-1,1-9 4,0 0-2,0 8-3,0-8-1,0 0 3,-1 6 0,1-6 0,0 0-4,0 0 2,0 0-1,0 0 6,0 0-7,0 0-1,0 0-2,0 11 1,0-11 4,0 0-1,0 0-1,0 0 2,0 0-2,0 0 3,0 0-3,0 0 2,0 0-6,0 0 0,0 0-6,0 0-7,0 0-14,0 0-11,0 0-15,0 0-11,0 0-20,0 0-28,-6-25-20,6 25-36,-1-9-153,-3 5-345,4 4 153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30T14:32:47.7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17487 7764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36:32.8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4876 5344 42,'0'0'87,"0"0"-4,0 0-14,0 0 4,0 0-7,0 0 3,0 0-18,0 0 0,0 0-5,0 0 6,0 0-5,0 0-6,0 0-3,0 0-3,0 0 8,0 0-4,0 0-5,0 0 2,0 0-1,0 0 1,0 0-6,0 0 0,0 0 5,0 0 1,0 0-7,0 0-7,0 0-16,0 0 14,0 0 4,0 0-4,0 0 4,0 0 4,0 0-6,0 0 2,0 0-3,0 0 7,12 1-2,-12-1 2,7-1 0,-7 1-4,10-3 0,-10 3 1,12 1-4,-12-1 0,10-2-2,-10 2-1,15-1-2,-10-2 0,3 1-3,-8 2-2,14-2 5,-8 2-7,-6 0 1,12 0 2,-12 0-5,14 0-2,-14 0 9,11-3-6,-4 6-4,-7-3-2,14 0-1,-8 0 3,-6 0 1,11 0-4,-11 0-1,12 0 6,-12 0-4,11-3 1,-6 2-5,-5 1 8,11-3-6,-6 1 2,-5 2-1,10-3 5,-10 3-4,13-4-2,-13 4-8,8-1 5,-8 1-13,8-5-7,-8 5 0,5-3 0,-5 3-6,0 0-12,8-2-18,-8 2-22,0 0 1,0 0-17,0 0-18,0 0-100,0 0-233,0 0 104</inkml:trace>
  <inkml:trace contextRef="#ctx0" brushRef="#br0" timeOffset="898.4374">4922 5521 45,'0'0'66,"0"0"-4,0 0 1,-11 0-3,11 0-2,0 0-4,0 0 2,0 0 4,0 0-7,-6 2-11,6-2 0,0 0 0,0 0-4,0 0 5,-9 2-5,9-2-1,0 0-4,0 0-1,0 0 1,0 0-13,0 0 6,-10 3 6,10-3 2,0 0-3,0 0-11,0 0 11,0 0-7,0 0-6,0 0 10,0 0-4,0 0-5,0 0 7,0 0 1,0 0-6,0 0 4,0 0 6,0 0-7,0 0-4,0 0-1,0 0-1,0 0 4,0 0-1,0 0 1,0 0 0,0 0-4,0 0 7,0 0-2,0 0-2,23 1-6,-23-1 1,11 0-2,-11 0 1,11-1-3,-2-2 4,-9 3-2,15-2 2,-5 1 2,0-3-2,1 4-4,0-2 3,-1-1 2,-3 1-5,4-1 7,-1-1-4,-2 1-1,1 1-3,-1-1-2,-8 3 3,11-4-4,-6 2 5,-5 2-1,12-4-2,-12 4 0,9-4 7,-9 4 7,6-3-3,-6 3-2,0 0-1,8-1-3,-8 1 3,0 0-3,0 0-1,0 0-2,9-1-2,-9 1-3,0 0 3,0 0-4,0 0-2,0 0 3,0 0-3,0 0 3,0 0-4,0 0 3,0 0-7,0 0-3,0 0-5,0 0-11,0 0-8,7-3-19,-7 3-14,0 0-23,0 0-18,0 0-27,0 0-162,0 0-315,0 0 141</inkml:trace>
  <inkml:trace contextRef="#ctx0" brushRef="#br0" timeOffset="2812.5">5617 4763 97,'-12'-5'98,"12"5"-8,0 0 2,0 0-16,0 0 0,0 0 3,0 0-9,-6-4-6,6 4-1,0 0-10,0 0 6,-2-8-8,2 8 5,0 0-11,0 0 0,-3-9-7,3 9-2,0 0-8,0-9 0,0 9 0,0 0 0,0 0-5,4-11 2,-4 11-5,5-7-2,-5 7-2,5-7-3,-5 7-2,5-7 0,-5 7 2,5-5-3,-5 5-3,5-6 0,-5 6-8,0 0 2,9-3 4,-9 3-2,0 0 4,12 6 1,-12-6-4,6 6 0,-2-1 3,0 1-5,1 4 6,-3-2 3,1 3-1,-2 0-4,0-2 2,-1 3 3,2-3-2,-2 1 2,0 1-3,-3 0 6,1 0-4,-1-2 0,-1 2 3,1 0-1,-1-3-3,0 1 2,0-2-8,0 2 7,0-1-3,0-2 1,-1-2-2,5-4 1,-6 11-2,3-6-2,3-5 1,-5 5-1,5-5 3,-4 4-6,4-4 6,0 0 0,0 0-6,0 0-9,0 0 8,0 0-7,0 0 3,0 0-6,0 0-4,0 0 1,0 0 0,12-21-4,-8 17 2,2-1-5,0 0 5,2-1-1,-3 1-1,3 1 2,0 1-6,-2 1 2,0-2-6,2 3 7,2-1-3,-10 2 17,14 2-10,-6-1-5,2 3-2,-1-1 5,-1 3 3,-4-1 4,5 1-2,-2 0 2,-1 4-1,0 0 2,-2-1 4,-1 0 5,1-1-1,-1 0 8,-3 1 1,5 0 5,-5-1 8,0 1 1,-3-3 0,0 3 3,-1 1 7,-2 0 0,-1-2-4,2-2 9,0 1-3,-3 1 8,-1-2-5,2 0-6,-4 0 2,0 0-8,2-1-5,-1-1 0,1-2-6,2-1 3,7-1-3,-15 4 4,6-3-1,9-1 1,-13 0-7,5 0-1,8 0 3,-12-1-4,12 1 2,-10-1-2,10 1 1,-7-5-2,7 5 1,-6-4-3,6 4 0,0 0 2,-8-4 7,8 4-5,0 0-6,0 0 1,-5-4 0,5 4 0,0 0-9,0 0 6,0 0-3,0 0 5,0 0-6,0 0-12,0 0 9,0 0 0,0 0-6,0 0-18,0 0-8,0 0 0,0 0-23,0 0-18,0 0-26,0 0-14,0 0-16,19 11-99,-19-11-253,0 0 111</inkml:trace>
  <inkml:trace contextRef="#ctx0" brushRef="#br0" timeOffset="3515.625">5939 4959 76,'0'0'92,"0"0"-13,0 0-8,-2-13-7,2 13 4,0 0-10,0 0 8,0 0-6,0 0 1,0 0-5,0 0 3,0 0 0,6-13 1,-6 13-4,0 0-2,0 0-5,0 0-2,0 0 0,0 0 3,0 0-7,0 0 3,0 0-3,0 0-2,0 0 1,0 0-8,0 0 2,0 0-5,0 0 1,0 0-2,0 0-5,0 0 4,0 0-6,0 0-6,0 0-1,0 0 4,0 0-3,0 0 5,0 0-4,0 0 2,0 0-4,0 0 0,0 0 2,0 0-2,0 0-7,0 0 5,0 0-2,0 0-5,7-3 0,-7 3 1,0 0-1,0-9-5,0 9 0,0 0 1,0 0-2,0 0 0,2-8-1,-2 8 5,0 0-7,0 0 1,0 0 0,0 0 6,0 0 2,0 0 0,0 0-4,0 0 2,0 0-6,0 0 6,0 0-3,0 0 1,0 0 1,6 20-10,-6-20-7,0 0-14,4 5-14,-4-5-20,0 0-18,5 4-29,-5-4-24,0 0-123,0 0-277,5 3 122</inkml:trace>
  <inkml:trace contextRef="#ctx0" brushRef="#br0" timeOffset="4453.125">6349 4810 41,'0'0'98,"1"-8"-6,-1 8-4,0 0-8,0 0-2,-1-10-12,1 10 2,0 0 1,-2-8-11,2 8-1,-2-9 3,2 9 8,-2-8-14,2 8-6,-4-8 3,4 8-5,-4-8-8,4 8 0,-5-6 10,5 6-2,-6-5-7,6 5-4,-6-6 0,6 6 5,-6-5-3,6 5-4,-5-5-4,5 5-2,-7-3-1,7 3-6,0 0-8,-11-4-6,11 4 10,0 0 3,-9 0-5,9 0 0,0 0 0,-10 6-7,5-2-1,5-4 3,-8 7-1,3-3-1,1 3 5,-1-1 2,1 2 0,-1 1 2,1 1 8,2 1 3,-2 0 0,3 0 4,-2 5 0,2-4 1,-1 2-1,0 3 2,1-5-5,-2 1-1,3 3-3,0-5-1,0 6 0,1-2 0,1-2-4,-1-3 2,0 2-3,3-1 3,0 1 1,1 3-2,-1-5-6,2 2 2,-1-3-2,0-1 1,0 1-1,2 0 0,2-1-7,-3-1 2,-1-2 3,2 0-3,0-3-2,0 3-1,0-3 0,1-1 2,1 1-2,1 0 2,-10-2-1,16-2-2,-9 2-1,1-4-1,0 1-2,-2-1-1,0 0-4,3-1 2,-2 0-4,-2-1 0,-1 1-3,0-1 4,-1 0-3,1 0 1,-4 6 1,5-13 2,-2 4-4,-3 1 3,0 8 2,-2-14 1,2 8 6,0 6 1,-6-12 5,2 5 10,-1 0 1,1 4-6,-2-3 3,0 2 1,6 4-5,-16-2-3,7 1 2,-1 1-3,-1 0-1,0 3-5,2 1-6,-1 0-10,0 1-18,1-1-22,-1 3-22,0-2-23,2 1-35,0 1-32,1-2-27,-1 2-116,0 1-330,1-2 146</inkml:trace>
  <inkml:trace contextRef="#ctx0" brushRef="#br0" timeOffset="5468.75">5538 5387 2,'0'0'82,"-13"-2"0,13 2-7,0 0 10,0 0 4,0 0-8,-10 3 0,10-3 16,0 0-21,0 0 9,0 0-5,0 0-2,0 0-1,0 0 1,-13-1-11,13 1 2,0 0-5,0 0-5,0 0-7,0 0-4,0 0-6,0 0-5,0 0 2,0 0-7,0 0-9,0 0 3,0 0-4,0 0-3,0 0-7,0 0 0,0 0 1,0 0 0,0 0-5,0 0 9,0 0 2,44 2-5,-33-1 4,4-2 0,-2 1-3,5 0-1,1-1 0,4-3 1,-1 2-2,6 0-1,-8 1 0,11-5-4,-2 4 8,-7-2-7,9 0 4,-2-4-2,0 3-1,2 1 2,-9 0-3,7-1-1,-1 0-7,-7 2 8,7-3-3,-9 3 1,2 0-4,5 1 0,-5-1-2,0-2 2,-2 2-1,1-1 1,-1 0-3,-1 1 3,0-1-2,-1 1 2,0 1 1,-3 1-7,3-4 10,-4 1-6,1 4 0,-1-3 1,4 0-1,-4 1 1,0 0-1,0-2-13,1 3 4,-3-2-3,5-1-1,-4 2 4,0-2-4,2 1 1,-4 2-3,3-2-3,-3-1 2,2 3-7,-12 1 2,18-4 1,-11 3 5,-7 1 0,18-1-6,-18 1 0,12-3 7,-12 3-3,10-3 1,-10 3 6,0 0-2,13-2 2,-13 2-1,0 0 6,0 0-4,0 0 4,13-2-4,-13 2 4,0 0-3,0 0-1,0 0 4,0 0-1,11-1-1,-11 1 6,0 0-6,0 0 4,0 0 2,0 0 3,11-1-4,-11 1-4,0 0 3,0 0 3,0 0 3,13 0-1,-13 0-8,0 0 4,0 0-12,0 0-4,0 0-16,13-3-11,-13 3-12,0 0-3,0 0-16,0 0-9,0 0-13,0 0-27,0 0-66,0 0-207,0 0 92</inkml:trace>
  <inkml:trace contextRef="#ctx0" brushRef="#br0" timeOffset="6632.8125">5633 5490 46,'0'0'106,"0"0"-3,0 0 3,-3-11-2,3 11-5,0 0-2,0 0-12,0 0-4,0 0-14,0 0 0,0 0-2,0 0 12,-7 22-9,7-14 1,0 3 0,0-1-7,-2 2 0,2 5-3,-2-2-5,2 2-2,-1-1-3,1 1 0,0-1 1,-1-1-9,0-3-7,-1 1-3,1-1 0,0 0-3,1 3-3,-3-6 0,3 1-4,-1-3 0,1-7-3,-1 11-3,1-11-2,-2 9 0,2-9-2,-1 7 1,1-7 0,0 0-7,0 0 2,0 10-4,0-10 0,0 0 0,0 0 1,0 0-3,0 0 0,0 0 0,10-3 1,-10 3-2,0 0 2,14-2 0,-14 2-7,0 0 3,12-5-1,-12 5-1,9-2 1,-9 2 1,10-3-2,-10 3 1,11 3-20,-11-3-15,9-3 5,-9 3-20,0 0 1,0 0-22,17 3-10,-17-3-12,8-3-15,-8 3-9,0 0-15,0 0-80,9 3-232,-9-3 103</inkml:trace>
  <inkml:trace contextRef="#ctx0" brushRef="#br0" timeOffset="7000">5755 5585 69,'0'0'98,"0"0"5,0 0 7,0 0 9,0 0 1,0 0-2,4 21 9,-4-11 2,1 1-3,-2-1-4,1 6-9,1-3-1,-1 4 1,2 0-10,0 1 1,-1-1-6,0-2-2,2 2-8,-3-2-6,-1 2-5,1-5-7,1 5-7,-1-5 1,1-1-8,-1 1-7,0-3-2,2 4-6,-2-4-1,0 0-7,1-2-2,-1-7-4,1 13-2,-1-13-8,0 9-9,0-9-10,0 0-7,0 10-11,0-10-15,0 0-14,0 0-10,0 0-12,0 0-16,0 0-25,0 0-50,0 0-29,0 0-143,0 0-362,0 0 161</inkml:trace>
  <inkml:trace contextRef="#ctx0" brushRef="#br0" timeOffset="7531.25">6068 5706 11,'0'0'146,"0"0"-7,0 0-8,9 1-2,-9-1-4,0 0-1,0 0-5,0 0-9,0 0-4,0 0-8,0 0-5,0 0-7,0 0-8,0 0-10,0 0-2,0 0-2,0 0 0,-5 15-2,5-15-9,0 9-2,0-9-3,0 8-6,0-8-5,0 9-3,0-9-1,0 0-3,1 8-4,-1-8-1,0 0-5,3 7 0,-3-7 0,0 0-3,5 3-1,-5-3 1,0 0 0,0 0-2,0 0-4,0 0 2,0 0-2,0 0-5,10-13 0,-10 13 0,0 0-4,1-9 2,-1 9-4,1-6-2,-1 6-1,0 0-3,0 0-2,0 0 2,0 0 0,-3-14 1,3 14-3,0 0-1,0 0-1,-7-3-1,7 3-8,0 0-9,0 0-12,0 0-22,0 0-21,0 0-25,0 0-23,0 0-32,-7-3-120,7 3-304,0 0 135</inkml:trace>
  <inkml:trace contextRef="#ctx0" brushRef="#br0" timeOffset="8281.25">6422 5501 61,'0'0'99,"0"0"10,0 0 10,-5 27-3,5-20 0,-1 3-4,-1 1-4,1 0-4,0-1 0,1 2-9,-3-2-8,2 3 0,0-2-1,-1 0-9,1-1-6,0-1-6,-2-1-9,3-2-4,0-6-3,-1 12-5,1-12-5,-3 10-4,3-10-5,-2 6 1,2-6-1,0 0-6,-2 9-2,2-9 0,0 0 1,-1 6-5,1-6-4,0 0-1,0 0-3,0 0-7,0 0-9,0 0-5,0 0-3,0 0 3,0 0-8,10-18-1,-10 18-13,8-9 1,-4 4 1,1-2-9,0 2 9,0 2 4,0-2 2,-5 5 0,11-8 2,-6 7 2,4-2 1,-9 3 4,11 3-5,-4-1 3,0 2 0,3 2 4,-1-1 0,-2 2 3,2 2 6,-4-1-5,3 2 9,-2 0-2,1 1 6,0 1-1,-3-2-1,3 4 12,-3-1-2,0-4 18,1 3 8,-1 0-3,-1 1 7,-3-4 2,5 1 1,-7-2 6,0 1 6,-1-2 7,2 1 0,-4-3 6,-1 0-4,-1 1-1,-2-3 1,0 2-5,0-3-6,0 1-7,-1 1-3,1-4-5,0 3-4,-1 0 1,-1-2-6,2-1 2,9 0-8,-17 0-2,9 0-2,8 0-2,-16-2-2,9 0 0,7 2-4,-10-3 2,10 3-5,-8-1-1,8 1-1,0 0-2,0 0-2,-7-3-7,7 3-2,0 0-4,0 0-8,0 0-13,0 0-17,0 0-22,0 0-20,0 0-32,0 0-15,0 0-29,14-11-25,-14 11-146,0 0-366,0 0 162</inkml:trace>
  <inkml:trace contextRef="#ctx0" brushRef="#br0" timeOffset="8703.125">6437 5530 14,'0'0'141,"0"0"16,0 0-13,0 0-2,0 0-3,0 0 5,0 0-1,0 0-5,26-1 6,-26 1 6,15-1-4,-5-2-8,2 0-11,0 1-15,-1-1-11,0 2-6,3 1-12,-3-3-7,-4 1-9,2 0-16,-9 2-11,14-3-22,-14 3-18,0 0-22,17-5-30,-17 5-16,8-1-49,-8 1-31,0 0-32,11-1-141,-11 1-347,0 0 153</inkml:trace>
  <inkml:trace contextRef="#ctx0" brushRef="#br0" timeOffset="9929.6875">6551 4578 29,'-5'9'60,"-1"3"0,-2 2-9,0 3 3,0 2 6,-2-1-10,-1 6 2,-1 1-2,-1 0 4,2 0-3,-3 1 0,2 1-9,2-2 3,-4 2 4,3-4-8,0-1 6,4-5 5,-1 1-7,0-1 5,1 0-9,-1-2 1,2 2-1,-3-5 1,2 1 3,1-1-5,1 0-1,1-3-7,-1 1-2,1 0-4,1-1 1,-2-3-6,3 1-6,-1-1-5,1-1-13,2-5-11,-4 10-20,4-10-18,-3 7-20,3-7-18,0 0-107,-4 7-213,4-7 95</inkml:trace>
  <inkml:trace contextRef="#ctx0" brushRef="#br0" timeOffset="10867.1875">5884 5508 12,'0'0'58,"-8"12"2,-1-4-2,4 2 3,1 2 2,-5 4 1,1 1-2,-5 3 6,2-1 2,-1 4 1,-2 2 7,1-3-14,1 2 2,-1 1-1,2-3-8,0-1 7,3-4-2,0-1-3,-2 1-6,2 0 5,0-1-6,-2-4-6,4 4-1,1-5 5,0-1-12,-1-1-5,0 0-2,4 2 0,-5-3-3,3 0-2,1 1-4,0-4-7,-1 0 5,4-5-7,-5 8 0,5-8 0,-2 5-5,2-5-5,-4 7-3,4-7-1,0 0-3,0 0-4,0 0-5,-7 9-10,7-9-8,0 0-5,0 0-23,0 0-9,0 0-21,0 0-27,0 0-103,0 0-237,0 0 105</inkml:trace>
  <inkml:trace contextRef="#ctx0" brushRef="#br0" timeOffset="13078.125">6807 4306 32,'0'0'100,"0"0"-10,-6-3-7,6 3 7,0 0-10,0 0-4,-3-7-4,3 7-3,0 0-17,-4-5-2,4 5-3,0 0-1,0 0-5,-3-7-4,3 7-14,0 0 7,0 0-12,4-12-1,-4 12-1,6-9-4,-6 9 1,6-6 3,-3 4-3,-3 2-2,8-6 1,-8 6 4,9-4 2,-9 4 1,9-2-3,-9 2 2,8 0-6,-8 0 1,0 0 0,11 7-1,-8-2 0,0-2 1,0 5 4,0-2 10,-2 2-2,0-1-4,2 2-2,-3 1 3,0 0 1,-2-1-3,1 0 7,0 0-8,-2 2-4,2-4 4,-4 3-4,2-3-1,-2 3-2,1-3-6,-1 1 10,0-4-9,0 2-2,1-2-1,0 2 5,4-6-7,-6 6 3,1-3-7,5-3 8,0 0-2,-6 6-3,6-6-1,0 0-4,0 0-8,0 0 1,0 0-1,0 0-2,0 0 3,0 0 2,0 0 3,0 0-4,0 0-5,0 0 7,0 0-7,0 0-4,21-13 13,-21 13-5,9-3 1,-4 2-2,-5 1 0,0 0 13,16 1-12,-11 1 16,-5-2-18,7 5 6,1-2 0,-3 2 3,0-1 4,0 1-4,-1 2-4,1-2 8,2 3-1,-4-3-1,3 2 4,-2-1 3,-1 3 8,-1-2 1,0 0 3,0 0 3,-2-7-5,0 12 5,0-12 7,-2 15 1,0-10 2,-2 4 2,0-4 5,0 0 13,-1 1-7,-3-3 2,2 1 0,0 0-1,-2-2-7,-2 2-3,1-1-1,0 1-7,-1-3 2,2-1-3,-2 0-1,10 0-5,-14 0-3,14 0 2,-11-1-1,11 1-1,-10-2-4,10 2-1,0 0 1,-13-1-4,13 1 0,0 0-6,-7-4-3,7 4-3,-5-4-11,5 4-26,0 0-10,0 0-17,0 0-24,0 0-25,0 0-22,0 0-25,0 0-97,0 0-281,0 0 126</inkml:trace>
  <inkml:trace contextRef="#ctx0" brushRef="#br0" timeOffset="14804.6875">5670 6157 61,'0'0'93,"0"0"-5,0 0-10,0 0-4,-1-15 8,1 15-15,0 0 6,3-5 1,-3 5-7,0 0-7,1-8-4,-1 8-6,0 0-2,1-9-9,-1 9-5,3-7 3,-3 7-14,4-4 4,-4 4 2,5-6-3,-5 6-3,4-4-8,-4 4 12,0 0-15,9-5 3,-9 5-4,0 0 2,7-2-3,-7 2-1,0 0 3,0 0-11,19 7 0,-19-7 1,7 4-2,-7-4 8,9 8-10,-5-3 9,1 0 1,0-1 9,-5-4 0,6 9 0,-3-4-8,-3-5 2,5 8 10,-5-8 6,4 10-9,-3-6 1,2 2 1,-3-6-3,4 7 4,-4-7 2,1 9-1,-1-9-4,2 8 2,-2-8-3,0 9 0,0-9 5,0 10-2,0-10 3,-3 7-1,3-7 0,-4 8 3,4-8 5,-3 7 2,3-7 1,-5 5-4,5-5-3,-4 8 3,4-8-7,-6 5 4,2-1 2,-2 0-6,6-4 1,-8 8-4,4-6 5,4-2-5,-6 7 8,0-3 1,1 1-3,5-5 4,-9 8-4,4-1 0,1-4-2,-1 2 1,1 2-2,1-2 3,3-5 0,-7 12 0,2-5 1,1 1 6,0-1 2,1-2 4,-1 0-10,0 2-2,4-7-2,-5 9 0,4-4 1,-1 3 0,2-8 1,-5 12-4,4-7-2,1-5 2,-4 11-5,3-6 1,1-5-3,-3 7-1,3-7-2,0 0 2,-1 8 0,1-8-2,0 0 7,-3 6-9,3-6 3,0 0-5,0 0 1,0 0-3,0 0 0,0 0 2,0 0-4,0 0 0,0 0-4,0 0 1,0 0-3,0 0-5,0 0-2,0 0 0,0 0-7,0 0 2,0 0 0,15-14 0,-15 14-3,3-7 1,-3 7 1,7-4-1,-7 4-4,7-5 1,-7 5-2,7-3 1,-7 3-3,6-2 0,-6 2-2,8-4-1,-8 4 2,10 0-2,-10 0 7,10 0-4,-3-3 1,-7 3-1,11 0 1,-11 0 6,8 1 1,-8-1-2,9 2 2,-9-2-1,8 2 5,-8-2-6,10 4 8,-10-4 0,7 0 2,-7 0 2,6 3 0,-6-3-2,0 0 6,6 4 0,-6-4 1,0 0 4,0 0-2,9 0 5,-9 0-2,0 0-4,0 0 1,0 0-5,9-7 1,-9 7-7,2-6-8,-2 6-10,3-8-19,-3 8-10,2-8-15,-2 8-14,2-9-27,-2 9-20,2-10-17,-2 10-141,0-9-315,0 9 140</inkml:trace>
  <inkml:trace contextRef="#ctx0" brushRef="#br0" timeOffset="15679.6875">7029 5199 101,'7'0'125,"-7"0"-2,15 0-14,-5 0 2,0-3-5,0 3-10,2-2-7,-1 2-9,0-2-11,1 1-4,0-1-8,-1 0-1,-1 1-6,1 1-9,-4-2-7,-7 2-4,14 2-15,-14-2-20,11 0-23,-11 0-13,8-2-24,-8 2-21,8 0-103,-8 0-205,0 0 91</inkml:trace>
  <inkml:trace contextRef="#ctx0" brushRef="#br0" timeOffset="16007.8125">7065 5302 59,'3'13'126,"-3"-13"-7,0 0-5,0 0-6,0 0-1,0 0-4,0 0-3,7 1-5,-7-1-5,0 0-2,10-1-12,-10 1-5,10 1-4,-10-1-8,12-1-2,-12 1-8,12-2-6,-5 1-6,-1-3-4,-6 4-5,15-2-12,-8 1-9,-7 1-4,13-2-17,-13 2-8,15-1-11,-15 1-8,10-2-15,-10 2-12,0 0-10,15-1-18,-15 1-17,0 0-76,7 1-205,-7-1 90</inkml:trace>
  <inkml:trace contextRef="#ctx0" brushRef="#br0" timeOffset="18406.25">7991 4662 100,'0'0'82,"0"0"4,-5-10-3,2 4-9,0 2-2,3 4 8,-6-7-1,6 7 5,-7-10-5,4 7-11,-2-2-4,5 5-10,-9-8-8,4 5 2,5 3-1,-11-6-4,4 5-5,7 1-4,-11 0-6,11 0-1,-16 0-5,10 4-1,-2-2-1,0 2 6,0 3-7,-1-3 6,0 1-6,1 3 10,0 1 5,2 1-7,-2 0 8,2 2 1,0 0-4,2-2 7,-1 1-3,1 2 2,1-3-7,2 2 1,1-3-2,0 1-4,0-3-2,1 3-1,0-3-2,3 1-2,0 0-7,-1-3 6,2 0 0,0 1-3,1-2-3,2-1 2,-3-1-5,-5-2-4,15 1-3,-15-1-15,16-3-1,-7 0-9,-2 0-6,2-3 4,0 3-11,0-4 0,-2 0-16,0 0 5,0-1-2,-1 0-3,0 2 4,1-2-3,-3-1-4,2 0 2,-3 1 11,2 0 1,1 1 3,-5 1 2,2 0 3,0-1-1,-3 7 11,1-9-4,-1 9 6,2-7 4,-2 7-5,0 0-1,2-7-5,-2 7 10,0 0 8,0 0-2,0 0-3,0 0 1,0 0 7,0 0 5,0 0-3,0 0 1,0 0-4,1 31 19,-1-22 6,0 1 10,0 1-2,0 2 13,1-4-4,1 1-6,-1 2 3,1-2 14,-2 1-17,3 0 4,0 3 3,0-2-3,-2-1 1,1 0 2,0 0 5,-3-2 4,2 2-6,-1-3 3,0-8 3,-1 12-4,0-6 5,-2 0-3,3-6 0,-6 11 6,2-7-7,-1 0 0,-3 1-3,-3-1-1,2 0-3,1-3-1,0 2 6,0-2 0,-4 1-7,12-2 0,-18 0-6,11 0-4,7 0-2,-15-1-2,7 1-3,8 0 1,-15-1-3,9 0-2,6 1-1,-11-2-3,11 2-7,0 0-9,-9-2-7,9 2-13,0 0-21,0 0-17,0 0-19,-9-1-23,9 1-21,0 0-22,0 0-23,0 0-92,0 0-289,0 0 129</inkml:trace>
  <inkml:trace contextRef="#ctx0" brushRef="#br0" timeOffset="19023.4375">7681 5165 94,'0'0'109,"0"0"-2,0 0-4,0 0-7,0 0-2,-8-3-5,8 3-5,0 0-8,0 0-5,0 0-6,0 0-5,0 0-5,0 0-15,0 0-2,0 0 7,0 0-4,0 0 6,0 0 1,0 0-9,29 5 1,-18-5 1,0 0 6,3 3 0,5-6 3,0 3 0,11-1-4,-2 0-8,-1-2 6,2 3 3,0-1-7,1-2-3,-3 1-4,2-1 2,-8-1-6,2 1-5,-4 1-2,0 1-2,1-1-3,-4 0 5,-4 1-9,-1 1 0,0-2-1,-2 2 2,-1-1-3,-8 1-3,11-1 4,-11 1-4,9 0-2,-9 0 2,0 0 0,9-2-1,-9 2 1,0 0-1,0 0 0,0 0-2,0 0 1,0 0-9,0 0-2,0 0-10,0 0-15,0 0-23,0 0-35,0 0-28,0 0-31,0 0-35,0 0-92,0 0-298,0 0 132</inkml:trace>
  <inkml:trace contextRef="#ctx0" brushRef="#br0" timeOffset="19679.6875">7761 5339 9,'0'0'128,"0"0"7,0 0-2,0 0-1,0 0 0,3 22-1,-6-12-2,2 1 0,-1 0-5,-1 5-10,3-1-5,-2-1-7,1 1-2,-1 2-13,0-5-3,0 5-9,0-3-8,-3 1-7,3-3-6,-1 0-5,1 0-7,0 0-4,1 0-3,0-4-3,-5 1-7,4 1-5,2-10-10,-2 10-10,2-10-17,1 9-16,-1-9-18,0 0-25,0 0-16,-1 12-27,1-12-17,0 0-24,0 0-108,0 0-288,0 0 128</inkml:trace>
  <inkml:trace contextRef="#ctx0" brushRef="#br0" timeOffset="20093.75">7857 5525 65,'-1'14'155,"-2"-2"-1,0 4-5,3 1-8,-1-6-11,1 2-15,1-1 2,2 0-18,0-2-9,0 1-4,1-1-8,1-1-2,2-1-10,0 0-5,-1-4 2,3 0-8,-2 1-7,3-2-3,1-1-8,-1-4-1,1 2-3,0-2-1,1-1-5,-1-1-2,-1-2-1,1-1-3,-1-2 0,0-1-4,-3 1 0,3-5-1,-2-1-3,-2 2 2,-2 0-3,0 2 10,-2 0 7,1-4-1,-3 4 6,-1 0 0,-1-1 5,-2 1 9,0 0-3,0 1 1,-1 0 7,-2 1 0,1-1-8,-3 3 3,1 0-6,-1-1-4,-2 4-5,2-1-5,-1 3-3,-2-1-2,3 1-5,-1 1-11,-1 2-6,0-1-10,1 4-14,-3-1-11,3 0-21,-2 3-26,2 2-22,0-1-28,1 0-26,-2 1-38,-1 6-154,2-2-377,-1 3 167</inkml:trace>
  <inkml:trace contextRef="#ctx0" brushRef="#br0" timeOffset="21390.625">8514 5162 45,'0'0'97,"0"0"3,0 0-2,0 0 11,0 0-9,19 0 1,-19 0-5,10 0 6,-10 0-4,15-1-1,-3 0-3,2 1-4,-1-2-5,5 0-9,1 0-7,0 0-4,1 0-8,-2 0-6,1 0-8,-1 0-9,-2-1-9,-3 3-14,-2-2-11,-1 1-18,-2 1-7,-1-2-17,-7 2-14,13-2-16,-13 2-15,7 0-8,-7 0-11,0 0-13,0 0-69,0 0-203,0 0 91</inkml:trace>
  <inkml:trace contextRef="#ctx0" brushRef="#br0" timeOffset="21859.375">8511 5323 23,'0'0'81,"0"0"-15,0 0 14,0 0-7,0 0 16,0 0 7,0 0-9,0 0-5,0 0 1,0 0-3,-11-1-3,11 1-9,0 0-6,0 0 3,0 0 6,0 0-3,0 0-8,0 0 4,0 0 5,33-6-4,-23 5-5,3 2 6,1-2-2,5-2 3,-1 3-4,2 1 0,0-1-10,-1-1-3,1 0-3,1 0-4,-2-2-5,-1 2-4,-5 0-2,1 0 0,-2 1-7,1-2-2,-1-1-3,-5 0-1,1 2-2,-8 1 2,13-1-4,-8 0 1,-5 1-1,9-2-1,-9 2-4,0 0-4,7-2-19,-7 2-22,0 0-26,0 0-26,0 0-32,0 0-37,4-4-170,-4 4-351,0 0 156</inkml:trace>
  <inkml:trace contextRef="#ctx0" brushRef="#br0" timeOffset="23914.0625">9293 5042 70,'0'0'118,"0"0"-17,0 0 1,0 0-15,0 0-3,0 0-2,0 0 5,0 0-10,0 0 7,0 0 1,-6 21-1,4-12-5,0 1 8,-1 0-2,1 2-3,2 0-4,-5 3-1,2 0-5,1-3-5,0 7 1,0-4-6,2 4-3,0-2-2,0-3-4,1-2-2,-1 5-3,3-5-2,-2 0-6,2-1-2,1 0-1,-2 1-3,2-2-1,-1-3-1,1 3-2,-1 0-5,2-3 2,-1 0 2,1 0-6,3-2 1,-3-1-3,1-1-3,-1-1 2,4-1-1,-9-1-1,13 0 0,-5-2-3,3-3-1,-2 0-1,0-1-4,1 1 2,-1-2-1,0 1-1,1-5 0,-1 2 0,0-1-4,-1 1 1,3-5-4,-2 1-2,0 1 1,0-2-1,-2 2-6,-1 2 1,-1 0-1,-1-3-4,2 2-4,-1-3 1,-2 2 5,1-1-3,-2-1-2,1 1-14,-2 0-1,-1-3 5,0 2-4,0 1 7,-1-4-4,-3 4 4,0 1 2,2 2-1,-3-2 1,0 2 3,-1 0 3,0 1 0,0 0 0,-2 1 1,-1 0 0,1 3 1,2 0 2,-1 1 0,0 1 0,-2 2 0,9 1 4,-18 0-6,8 2-1,0 2 2,1 1-5,-1-1-3,2 3-3,0 2-2,-1 0-1,3 1 3,-3 3-11,2-4-18,0 4-10,2-2-27,1-1-14,0 2-17,0 0-9,2-1-26,-1 0-88,-1 2-259,2-2 115</inkml:trace>
  <inkml:trace contextRef="#ctx0" brushRef="#br0" timeOffset="24320.3124">9691 5295 86,'0'0'164,"0"0"5,0 10-8,0-10-9,1 8-5,-1-8-2,1 11-9,-1-3-7,2 1-5,-1 1-9,-1 0-8,0 2-5,1-1-14,-2 2-8,-2 4-9,2-3-9,-2-3-8,-1 0-13,1 5-12,-1-3-32,-1 0-10,-3 4-24,2-4-40,-2 2-1,1-6-18,2 1-33,-2 0-18,-1-2-117,0 1-286,2-4 127</inkml:trace>
  <inkml:trace contextRef="#ctx0" brushRef="#br0" timeOffset="25210.9375">10139 5011 32,'-2'-8'132,"2"8"-6,-4-9-18,2 3-16,2 6 8,-4-10-3,4 10 4,-6-7-5,2 2-4,-2 1-10,6 4-3,-10-5 2,5 3-9,5 2-2,-14-1-6,14 1-5,-15 1-2,5 1 2,0 1-9,0 1 4,0 1-2,1 2-1,1 2 4,-1 0-1,1 2 0,-1 4 2,2-3-2,-1 1 0,4-3-2,1 6 3,-4-3-5,6-1-5,-1-1-4,2-1 1,0 0-5,0 1-2,0-5-5,3 3-3,-2-2 2,2-1-4,2-2-2,-5-4-1,10 9-4,-3-6-1,-1-1 10,4-2-12,2 2-3,-12-2 0,14-2-5,-3 0-11,-2-1-2,2-2-10,-1 1-4,0-1-6,-1 0-1,-1-1-9,0 0-11,-2 1-4,1-2-1,0-3-17,0 3-2,-2-2-4,1 1 7,-3-1-3,3 1-12,-3 1 16,0-1-7,1-1 10,-3 1 10,-1 8 1,4-12 14,-3 5-12,-1 7 16,1-6 8,-1 6-2,0 0-2,0 0 1,3-6 14,-3 6 6,0 0 9,0 0 14,0 0 7,-7 23 16,6-14 4,0 3 3,0 0 10,-2 0 8,2 0 6,-2 5-4,3 0 7,0 0 6,3-3-2,1 5-1,-3-6 2,0-1-1,2-2-7,-3 2-1,1-2 2,-2 1 1,-1-4 0,2-7-3,-1 17-4,1-17-5,-2 17-3,-2-12-2,0 5-3,4-10 1,-10 10-9,2-2-3,-2-4-2,4-2-5,-3 4-2,9-6-7,-16 5-4,7-1 5,9-4-6,-16 4-7,7-3-7,9-1 2,-13 2-2,13-2 0,-15 0-3,15 0 5,-12 2-10,12-2 2,0 0-3,0 0-1,-15-4-3,15 4-2,0 0-8,0 0-7,-10-5-12,10 5-18,0 0-21,0 0-22,0 0-29,0 0-45,0 0-14,0 0-24,0 0-161,0 0-404,0 0 180</inkml:trace>
  <inkml:trace contextRef="#ctx0" brushRef="#br0" timeOffset="26876.9532">5702 8834 88,'0'0'146,"0"0"-5,0 0-18,0 0-14,0 0-4,0 0-10,0 0-8,0 0-13,0 0 12,0 0-7,0 0-2,0 0 6,0 0-3,0 0-7,22 12 7,-13-11 0,0 0-8,5 2 2,4-3-5,0 0-11,-1 0-1,3-3-3,0-1-5,0 2-7,1-4-3,1 1-5,-3 2-1,3-3-5,-2 1-9,-3 2-6,1 0-13,-5 0-17,-2 2-17,-2 0-22,-2-3-12,-7 4-31,13 0-4,-13 0-20,9 2-30,-9-2-113,0 0-288,0 7 127</inkml:trace>
  <inkml:trace contextRef="#ctx0" brushRef="#br0" timeOffset="27306.6407">5729 9045 36,'0'0'125,"0"0"-13,0 0-4,0 0-3,0 0-11,0 0 9,0 0-18,0 0 2,0 0-7,0 0-1,0 0-1,0 0 0,0 0 2,0 0-1,0 0 5,0 0-1,0 0-3,0 0 2,0 0-9,0 0 0,0 0 12,32-5-5,-24 4-7,4-2-2,1 3-3,0-2-4,4-1-5,0 3-3,2 0-6,-2-4-5,-4 3-5,3-1-1,0 0-7,-4-1-2,7 1 2,-6 0-6,-2 0-4,1 1-5,-2-1-14,0-1-12,-3 3-15,-7 0-12,12-2-26,-12 2-14,11-2-26,-11 2-18,6-3-29,-6 3-18,8-2-27,-8 2-100,0 0-317,0 0 142</inkml:trace>
  <inkml:trace contextRef="#ctx0" brushRef="#br0" timeOffset="28369.1407">6403 8490 50,'15'-20'138,"-11"15"-3,0 0-2,-1-2-12,4-2-3,1 1-1,-3-1-9,2 0-9,2-2-13,0-1-1,0 2-4,0-1-15,1-2 5,-2 2-12,4-3-9,-3 1-8,0 0-1,-3 4-6,0-3-3,-1 3 4,0 1-7,1-2 0,-4 0-1,2 4-11,0-1-1,-3-1-6,-1 8 5,1-13-6,-1 8 4,0 5-2,0 0 5,-2-16-6,2 16-3,-3-7 1,3 7-4,0 0 0,-6-8-2,6 8 3,0 0-1,-4-5-4,4 5 0,0 0 1,0 0 0,0 0-3,0 0 2,0 0-3,0 0 3,0 0 8,-14 14 2,13-9 6,-1 3 4,1 1-1,0 2 0,-1 0 13,4 5 1,-4 2 1,4-1 1,-2 3 10,-2 3-4,4-3-1,0 6 5,1-6 1,-1-2 0,1 1-3,0 0-3,-1 0 0,3-4-1,-2 1-3,1 0 0,-3-4 2,3-1-5,0-1 0,-2 0 2,1 0-1,-2 0-6,2-4 3,-3 1-4,1 1-1,-1-8-7,1 10 7,-1-10-9,3 9 2,-3-9-4,0 8-1,0-8-3,1 8 0,-1-8-2,0 0-1,1 8 0,-1-8 2,0 0-4,3 6 0,-3-6-13,0 0-11,0 0-14,0 0-16,0 0-17,0 0-19,0 0-14,0 0-29,0 0-35,0 0-32,0 0-188,0 0-414,0 0 184</inkml:trace>
  <inkml:trace contextRef="#ctx0" brushRef="#br0" timeOffset="29650.3907">6753 8340 41,'5'-29'104,"-5"29"-7,0 0-7,1-10 0,-1 10-6,1-8-6,-1 8 2,3-8-7,-3 8-4,3-8-9,-3 8-4,2-8-4,2 3-7,-4 5-3,5-10-4,-1 6-1,1-1-2,0 0-7,-1 0-4,0 1-5,1-1 8,-5 5-11,9-9 3,-3 5-3,1-1 4,-2 1-6,1-1-2,1 2 1,0 1-4,-7 2-6,13-5 5,-7 3-1,-6 2 1,13-1-5,-13 1 9,12 3-11,-7-2 3,-5-1 6,11 6 2,-6-3-1,1 4-3,-1-2 1,-1-1 0,-1 2 2,4 1 4,-4-2-6,0 2 8,1-1-1,-3 1 4,2 1 1,-1 0 5,-2-8 0,0 12-2,0-4 1,0-8 1,-2 10-4,-1-3 4,3-7-5,-4 12 7,0-7-3,2 1-7,2-6 5,-9 12-5,5-6-1,2-1 5,-3 1-8,-1 2 5,2-3 3,-1 3-7,-1-1 1,0 2 6,1-3-4,-1 3 1,3-1 5,-4 0-3,2 2 5,1-2-1,-1 1 2,0 0 0,2-3-1,0 3-4,0-3 3,-2 3 6,1 0 3,2 1-1,0-2-1,0 1-5,1-2 0,-1 3-4,2-10 1,-1 15-5,1-10 1,0-5-3,0 11 3,0-11-8,-1 10 4,1-10-5,0 8 0,0-8-2,1 7 1,-1-7-2,0 0 0,0 0 3,0 10-4,0-10-3,0 0 2,0 0-4,0 0 1,0 0-3,0 0 0,1 7-6,-1-7-1,0 0-1,0 0 1,0 0-4,0 0-1,0 0-1,0 0-2,0 0 0,14-15-4,-14 15-7,12-7 2,-8 4-13,1-1 4,-5 4-4,10-7 3,-2 3-2,-2 0 10,-1 2 3,-5 2-1,12-2 2,-5 1 1,-7 1 7,13 0 0,-5 1-1,1 1 2,1-2 4,-2 2-1,2 0 0,-3 2 3,0-3 4,4 3-1,-1 0-3,0-2 5,-1 2-3,-2-1 2,-2 0 1,2-3 2,-7 0-3,7 5-1,-1-4 0,-6-1 5,0 0 1,8 3-3,-8-3 4,0 0-1,0 0 5,9 0-2,-9 0-1,0 0-2,0 0 0,7-7-3,-7 7-7,4-8-11,-4 8-8,3-6-7,-3 6-18,4-11-15,-4 11-28,1-6-1,-1 6-9,4-9-14,-4 9-24,0-8-94,0 8-256,0 0 114</inkml:trace>
  <inkml:trace contextRef="#ctx0" brushRef="#br0" timeOffset="30861.3282">6318 8944 3,'0'0'85,"0"0"10,-9 0-6,9 0-10,0 0 3,0 0-10,0 0 11,0 0-11,0 0 6,-6-4-8,6 4-10,0 0 0,0 0-6,0 0 0,0 0-6,0 0 6,0 0-7,0 0-9,0 0 0,0 0 1,0 0-2,24-7 3,-17 6-6,-7 1 8,18 0-13,-6-2 6,1 2-2,1-1 0,0-1 4,5-1-6,-1 1 1,1-1-4,2 2-3,7-2 0,-1 0 2,-5 1-7,4-2-8,-5 4 7,1-3 2,5 1-6,-6-1 2,7 3-6,-5-3 3,3-1-2,1 2 2,-4 2-3,5-3 3,-8 2 0,1-2-1,7 0-1,-6-2-1,6 3-1,-9-1 0,1 1 0,2 0 0,-2-1 0,0 1-4,0-2 8,0 3-8,0-3 3,-1 1-3,1 1-2,-1 0-1,2 2 3,0-2-1,-2-1-3,1 2 3,-2-3 0,4 1-2,-3 1 1,-3 1-1,3 1-4,1 0 4,-2-2-2,1 0 6,-1 0-3,2 1-3,2-2 0,-3 0-1,1 3 5,2-2-6,-4 0 1,4 2 2,-2-2-2,-1 0-2,4-1 1,-2 0-2,0 3-3,-1-1 2,1 1-10,0-1-2,1 1 0,-2 0 0,0-3-2,0 3 2,-1 0 3,1 1-1,-2 1 2,3-2 2,-3 1-7,-1 1 7,2 2 0,-2-2 1,1-1-4,-1 1 4,0 0 0,3-1 4,-8 0 2,6 0-5,-1 0 5,-3 0-1,-1 0 0,0 1 1,2-1 3,-2-1-1,-1 0-9,1 0 12,1-1 0,-2 1-9,6 0 7,-6 1 0,0-1 0,1-1-3,-2 1 3,3 0 0,-2-2 0,2 2 5,-3 0-4,2 0 3,0 0-3,-3-1 5,0 0 3,2 1 8,-3 1-2,1-1 4,1 1-8,-2-2 3,-9 1-1,17 0-4,-11 0 2,-6 0 0,13 0-4,-13 0-2,12 0 6,-12 0-3,9 0-1,-9 0-2,0 0-5,9 0 4,-9 0 3,0 0-3,0 0-2,8 1-5,-8-1-9,0 0-14,0 0-22,0 0-24,0 0-38,0 0-34,0 0-136,0 0-303,0 0 134</inkml:trace>
  <inkml:trace contextRef="#ctx0" brushRef="#br0" timeOffset="33056.6406">6778 9078 42,'0'0'95,"0"0"11,-7 21-11,7-21-4,-5 10-3,2-5-5,2 2-1,1-7-10,-5 15-3,0-6 1,2-2-6,2 1-5,-2 1-3,1-1-6,-1 0-1,0-2-7,3-6 0,-2 15-10,-1-11 4,3-4-5,-2 9 2,2-9-10,-3 8 0,3-8-14,-5 5 7,5-5 6,0 0 2,0 0-7,-2 8 2,2-8-8,0 0 3,0 0 0,0 0-2,0 0-3,0 0 1,0 0-5,0 0-4,0 0 10,0 0-8,0 0-7,0 0-2,16-18-1,-11 15-5,-5 3 2,8-4-3,-8 4 2,9-4 1,-9 4-6,9 0 4,-9 0-2,10 1 2,-10-1 2,10 6 2,-5-2-2,2 1-11,-1 3 14,-1-1 4,2 1 12,-4-1 1,4 0 1,-2 3 5,-1-1-3,0 1 10,2-1-1,-3 2 36,0 0 1,0 0 4,-2-2-4,1 3-3,-1-3 3,-2 1-2,-1-3-1,1 3-2,0-2 2,-1 3-5,0-5-9,-2 2 1,0-2 1,1-1 3,-1 1 1,-1-2-2,-2 2-2,2-3-3,-1-1-3,-1 1-1,7-3-2,-13 3-4,7-3 0,6 0-4,-15-3-1,15 3-5,-12-3 0,6 2-5,6 1-1,-10-5-1,10 5 0,-8-8-2,8 8-1,-9-4 0,9 4-1,-6-6-5,6 6 0,-4-4-1,4 4 1,0 0-6,-5-4 7,5 4-8,0 0-2,0 0-7,0 0 0,0 0-7,0 0-1,0 0-6,0 0 5,0 0-4,0 0-5,0 0-8,0 0 2,0 0-6,0 0-7,0 0-12,0 0-5,0 0-15,0 0-8,0 0-15,0 0-5,0 0-13,0 0-19,0 0-7,0 0-135,0 0-305,0 0 136</inkml:trace>
  <inkml:trace contextRef="#ctx0" brushRef="#br0" timeOffset="33447.2656">6743 9146 71,'0'0'128,"0"0"15,0 0-3,0 0-8,23 1 8,-23-1 5,10 0 0,-10 0 2,15-2-9,-8 2-14,-7 0-6,14 0-15,-3 0-6,-3-1-10,1 0-12,0 0-8,0-2-2,-9 3-16,15-3-8,-7 1-15,-1 1-16,-7 1-24,13-5-19,-5 3-12,-3 0-24,-5 2-19,10-5-26,-10 5-29,9-3-139,-9 3-304,6-2 136</inkml:trace>
  <inkml:trace contextRef="#ctx0" brushRef="#br0" timeOffset="34189.4532">7274 9237 115,'0'0'121,"0"0"0,3 5-9,-3-5-6,0 0-15,0 0 0,0 0-7,4 5-9,-4-5-9,0 0 0,0 0-8,0 0-4,0 0-1,0 0-10,0 0-3,0 0 1,0 0-11,0 0 0,0 0-7,0 0-4,0 0-6,11-10-1,-11 10 2,0 0-7,0 0 6,0 0-11,0 0 7,0-9-9,0 9 8,0 0-1,0 0-5,0 0-3,0 0 3,0 0 8,0 0 10,0 0 12,0 0-1,0 0 1,-13 14-1,13-14-3,0 0-5,-1 10 0,1-10 2,-1 7-6,1-7-1,0 0-2,0 0 1,0 0-5,2 10 0,-2-10 1,0 0 0,0 0-2,7 4-4,-7-4-4,0 0 5,0 0-2,0 0-8,11-10 2,-11 10-12,5-6-1,-5 6-13,4-8 5,-4 8-1,4-7-8,-4 7 1,0 0-2,2-5 0,-2 5-4,0 0 8,0 0-2,0 0 1,0 0-4,0 0 2,0 0 0,0 0-12,0 0-5,0 0-10,-16-2-19,16 2-27,0 0-95,0 0-214,0 0 95</inkml:trace>
  <inkml:trace contextRef="#ctx0" brushRef="#br0" timeOffset="34931.6406">7274 8395 29,'0'0'82,"0"0"4,0 0-13,0 0 0,0 0-7,0 0-3,0 0 0,0 0-11,0 0-9,0 0 4,0 0 2,0 0-4,0 0-3,0 0 3,10-10 3,-10 10-4,0 0 2,0 0 2,0 0-14,0 0 1,0 0-2,0 0 0,0 0-5,0 0 3,0 0-5,-5 17 4,5-17 0,2 10-8,-2-10-6,1 6 4,-1-6-8,1 6 1,-1-6-6,0 0 1,3 9 5,-3-9 1,0 0-8,5 3 7,-5-3-3,0 0 0,0 0-4,0 0-1,0 0-7,15-8 0,-15 8-3,4-6 6,-4 6-17,4-8-18,-4 8 15,5-7 8,-5 7-1,3-9-9,-3 9-1,2-8 7,1 4 0,-3 4 5,0 0 3,0-8-6,0 8 7,0 0 4,0 0 6,0 0 2,0 0-4,0 0-2,0 0-2,0 0 4,0 0 3,0 0-7,0 0 5,-20 12-7,20-12-15,0 0-5,-2 5-28,2-5-17,0 0-23,0 0-83,-2 7-189,2-7 84</inkml:trace>
  <inkml:trace contextRef="#ctx0" brushRef="#br0" timeOffset="36767.5782">7898 8277 76,'-5'-3'119,"5"3"-16,0 0 3,-5-6-4,5 6-9,0 0-2,-4-6 0,4 6 1,0 0-5,-4-8-8,4 8-3,-2-7-2,2 7-2,0 0-8,0 0-8,0-12-1,0 12-6,0-7-4,0 7-7,3-9-4,-3 9 3,3-8-2,-3 8-6,2-10-2,-2 10-9,4-6 9,-4 6-6,5-6-5,-5 6 2,7-6-1,-7 6-6,5-5 2,-5 5-9,7-3 6,-7 3-1,7-3-6,-7 3 7,0 0 0,0 0 1,18 5-4,-13-3 6,0 1 0,-1 1-6,1 1 5,0-1-4,-1 0-1,-4-4 3,10 9-8,-6-2 6,-2-3 1,1 3-4,1-1 4,0 0 0,-2 1-1,2-2 3,-2 1-5,-2-6 1,4 11 1,-1-6 2,-1 0 1,-2-5 3,2 12 0,-2-12-6,0 9 5,0-9-2,-2 8 4,2-8 1,0 9-1,0-9 3,-2 7-1,2-7-2,-1 7 2,1-7 3,-4 8 2,4-8-4,-4 9 2,4-9-5,-8 5-2,8-5 3,-3 7-3,3-7-2,-7 8 4,5-5-2,2-3-1,-8 9 0,3-5 1,0 0-2,1 3-2,4-7 3,-8 7 1,4-1 0,2 0 2,-3 0-2,0-2 2,5-4 1,-7 13 3,3-9-1,2 2 3,-2 2 1,1-1 0,-1-2 1,1 3 8,0 1-7,-1-4-2,3 3 0,-1-2 1,-1 1-1,3-7 2,-5 14-6,4-8 4,1-6-2,-4 12 1,4-7-2,0-5-2,-3 10-1,3-10-1,-1 7-4,1-7-2,0 0 1,-2 7 2,2-7-3,0 0 1,0 0-1,-2 8-2,2-8 2,0 0 0,0 0-6,0 0 1,0 0 1,0 0 1,0 0-3,0 0-2,0 0 0,0 0 2,0 0-2,0 0-5,0 0-4,0 0-1,0 0-1,0 0 0,18-15-7,-18 15 1,6-7-5,-2 3 0,-4 4 6,9-6-4,-4 4 0,0-2-2,-5 4-1,8-8 4,-3 6-1,-5 2-3,10-1 6,-10 1-5,12-2 1,-12 2 3,11-1 5,-11 1-2,11 3 5,-6 0-4,-5-3 1,10 5 7,-4-1-6,-2 1 1,-4-5 3,10 3 0,-6 1 2,1-1 2,-5-3-2,10 5 1,-6-3 2,-4-2 0,0 0 2,9 1 0,-9-1 0,0 0 1,0 0-2,13-6 1,-13 6 0,4-4 0,-4 4 0,4-6 1,-4 6-5,2-7 2,-2 7-2,3-9-4,-3 9-11,0-9-6,0 9-16,2-6-9,-2 6-13,0 0-17,0-12-15,0 12-13,0 0-19,0-10-23,0 10-18,0-8-127,0 8-318,-3-7 141</inkml:trace>
  <inkml:trace contextRef="#ctx0" brushRef="#br0" timeOffset="37908.2031">7815 9244 95,'0'0'104,"9"-8"-1,-6 4-18,3 0-5,0-2-12,1-1-10,-3 3 6,3-4-6,-1-1-8,-1 0-7,2 0-3,-1 0-6,-1-1 0,0 0 0,-1-1-6,0 3-5,0-1-2,0 1-1,-1-2-1,-1 3 4,0 0-4,1 0-5,-3 7 2,2-12-11,0 5 6,-2 7 1,2-10 1,-2 10-5,0-8 3,0 8 1,0 0 5,2-8-17,-2 8 12,0 0-10,0 0 6,0 0 8,0 0-14,0 0 8,0 0-1,0 0-1,0 0 2,0 0 0,0 0 15,0 0 6,0 0 9,0 0 2,-8 26 8,7-14 7,-2 0 5,-1 4 0,1 1 8,0 1-5,0-2-2,1 1 1,1-1-2,-3 0-1,2-2-8,1 1-4,0 1-3,-2-1-9,2 2 2,0-2-2,-1-5-6,0 1-3,2-1 2,0 0-5,0-1-1,1-1 4,-1-2-6,1 2 0,-1-8 3,0 12-2,0-12-3,0 9-4,2-4-4,-2-5 4,0 0-7,-2 9 5,2-9-6,0 0 2,0 9-4,0-9-2,0 0-4,0 0-2,0 0-7,3 5-6,-3-5-15,0 0-7,0 0-12,0 0-24,0 0-24,0 0-29,0 0-22,0 0-11,0 0-23,0 0-113,0 0-321,0 0 142</inkml:trace>
  <inkml:trace contextRef="#ctx0" brushRef="#br0" timeOffset="38626.9532">8132 9036 110,'-4'17'170,"4"-7"-3,-2 2-3,0 0-11,-1 0-5,-2 3-8,3 2-5,-2-2-11,1 2-9,1-1-11,-2-1-7,1-3-10,1-3-4,-1 3-7,2-6-11,0 1-7,1-7-4,-4 10-1,4-10-8,-1 8-5,1-8-3,0 0-2,0 8-5,0-8-2,0 0-5,0 0 1,0 0-5,0 0-2,0 0 0,0 0-4,0 0-6,0 0-6,0 0-5,12-22 0,-9 15-9,-1 2-5,2-4 5,0 1-4,0 0-7,2 0 3,-2 2 4,1 2-4,0-5-3,1 1 3,-1 3-5,1-2 4,-1 4 3,-5 3 5,8-9-4,-4 7 7,-4 2 4,0 0 7,0 0 6,0 0-2,17 6 9,-14-1 4,0 0 5,1 0 4,-2 2 4,1-1 2,1 3-1,-1-2 0,1 3-5,-1-1 4,-1 3 0,1-3-4,-1 1-1,1 1-3,-2-1 0,-1 1 2,1-3-4,1 2 5,-2-1-3,0-2 4,0-7-3,-2 12 1,1-5-8,1-7 4,-1 12-3,1-12 1,-5 10-4,2-7 2,-1 2-3,4-5 5,-10 7-3,4-3 8,-1-1 4,7-3 2,-11 5-3,5-3-1,-1-1-6,7-1 0,-13 2-2,4-1-2,9-1 0,-11-1-3,11 1 0,-10-2-3,10 2 1,-10-1-6,10 1 6,0 0-2,-10 0-3,10 0 3,0 0-2,-9-4-6,9 4 3,0 0 0,0 0-6,0 0-9,-8-1-7,8 1-6,0 0-13,0 0-9,0 0-18,0 0-11,0 0-17,0 0-10,-8-3-22,8 3-19,0 0-13,0 0-18,0 0-21,0 0-114,0 0-335,0-11 149</inkml:trace>
  <inkml:trace contextRef="#ctx0" brushRef="#br0" timeOffset="39095.7031">8101 9068 31,'0'0'166,"0"0"-13,0 0-6,0 0-12,0 0-4,0 0-7,0 0 0,0 0 6,0 0-2,0 0-4,0 0 3,0 0-4,0 0-1,0 0-8,29-3-3,-24 6-13,-5-3-5,13 0-5,-13 0-6,13 1-11,-13-1-6,13-1-7,-4 1-6,-9 0-6,14 0-2,-8-3-3,-6 3-5,14 0-6,-14 0-1,12 0-15,-12 0-11,7-2-9,-7 2-6,12-3-17,-12 3-16,0 0-19,8-3-14,-8 3-22,0 0-24,6-1-14,-6 1-23,0 0-28,0 0-127,0 0-342,0 0 152</inkml:trace>
  <inkml:trace contextRef="#ctx0" brushRef="#br0" timeOffset="41736.3282">6353 8200 57,'0'0'72,"0"0"-7,0 0-2,0 0-9,0 0-3,0 0-9,0 0-2,0 0-1,0 0-2,0 0 10,25-4 8,-25 4-11,8 8 9,0-4-8,-1 2 7,2 2-1,4-1 2,1 3 8,3-1-3,1 0 4,7 6-3,2-2-2,4 0 7,-2 0-2,4-1 3,2 1-8,-1 0-2,0-1 2,1-4-4,-1 7-3,-3-4-4,3 0-4,-4-2-4,1 0 1,0 2-1,-2-3-3,-3 0 1,2 1-8,-10-4 1,0 0-2,-6-1-3,5 1 3,-2 1-6,-3-4 0,-1 3 4,0-1-3,-4-1-6,0-2 5,-1 1-7,-1 2 1,-5-4-2,9 2-2,-9-2 1,8 3-1,-8-3-3,5 3 1,-5-3 2,0 0 1,0 0-4,8 3-5,-8-3-8,0 0-16,0 0-25,0 0-24,0 0-39,0 0-34,0 0-35,0 0-117,0 0-321,0 0 142</inkml:trace>
  <inkml:trace contextRef="#ctx0" brushRef="#br0" timeOffset="42595.7031">7713 8992 47,'6'8'121,"4"2"-5,-1-1-1,4 3-4,0-2-6,2 2 6,1 3-7,5-1 2,-1 4-3,2 0 4,1-1-2,-6-5-8,7 4-1,0-2-7,0 2-4,-2-1-4,-3-4-9,6 5-4,-9-5-3,7 2-5,-4-1-7,-2-2-1,2 2-4,-2-5-3,1 3-8,2-2-2,-2 1 3,-1-2 7,-1-2-7,-2 0 1,-1-1-6,0 1-1,2-1 0,-2 1-2,-1 1-6,-2-5 4,0 4-3,2-1-5,-6 0 5,2-4-2,2 4-3,-2-1 0,-3-1-1,0 1 3,-5-3-4,10 2 0,-10-2-1,8 3-2,-8-3-3,5 2 3,-5-2-3,0 0 3,8 1-4,-8-1 3,0 0-5,0 0-2,0 0-6,0 0-8,0 0-18,0 0-27,0 0-32,0 0-32,0 0-36,0 0-31,0 0-199,0 0-415,0 0 184</inkml:trace>
  <inkml:trace contextRef="#ctx0" brushRef="#br0" timeOffset="44978.5156">6878 7718 34,'0'0'58,"0"0"0,0 0-9,0-11 9,0 11-9,0 0-2,1-8-6,-1 8 3,0 0 2,0 0 2,2-10-3,-2 10 4,0 0 4,1-8 1,-1 8-16,0 0 10,0 0-3,2-7 8,-2 7-1,0 0-9,0 0 2,0 0-13,0 0-2,0 0 6,0 0-3,0 0-14,0 0 12,0 0 5,0 0 1,-1 29 6,-1-21-11,-1 1 2,-1 3-13,0 0 8,2-2 2,-1 2-5,1 0 1,-1-4-5,1 3-3,-1-2-1,-1 2-1,0-4-5,1 1 8,0-1-4,3-7 0,-4 13-7,2-9 2,-1 1 1,3-5-3,-4 9 2,4-9-1,0 0-3,-2 7 4,2-7 0,0 0-4,0 0-7,0 0 7,0 0-7,0 0 6,0 0-3,0 0 2,0 0 4,0 0 2,21-7-4,-21 7 3,9-3-5,-4-1 6,-5 4-2,9-2-3,-9 2 4,11-1-7,-11 1-1,0 0-6,11-2-2,-6 0-2,-5 2-12,0 0 6,13 0-13,-13 0-7,0 0-13,10 2-11,-10-2-16,0 0-17,9 2 3,-9-2-7,0 0-9,9 1-101,-9-1-221,0 0 98</inkml:trace>
  <inkml:trace contextRef="#ctx0" brushRef="#br0" timeOffset="45345.7031">6978 7789 82,'0'0'108,"0"0"-14,0 0-4,0 0-2,0 0-1,0 0-3,0 0-11,0 0 15,7 23 11,-7-16 3,0-7 1,2 17 0,-2-8 0,-2 2 5,2 0 1,0 0-10,0 5-8,0-3-6,-1-2-9,0 2-4,1-1-2,-1-2-7,-2 2 2,3 0-14,-3-3-3,2 0-3,-1 2-5,2-4-2,-2 0-5,2-7-2,-2 12-3,2-12-15,-4 9-17,4-9-23,-1 6-25,1-6-22,0 0-31,-3 6-14,3-6-32,0 0-35,0 0-107,0 0-315,-5 5 140</inkml:trace>
  <inkml:trace contextRef="#ctx0" brushRef="#br0" timeOffset="51692.3828">8665 9201 38,'0'0'61,"0"0"9,3-12-9,-3 12-1,0 0-2,0 0-9,0 0 1,0 0 2,0 0 5,1-9-7,-1 9-5,0 0 3,0 0 0,0 0 1,0 0-1,0 0 1,0 0-17,0 0 0,0 0 14,0 0-23,0 0 4,0 0-2,0 0 9,0 0-3,0 0-6,-7 23 8,7-23-4,-4 12-4,3-3 0,-2 0 9,3 2 3,-1-3-16,0 3 7,-1-5-3,2 4 6,0-1-5,-1 0-5,1-9 0,-1 13 11,1-6-6,0-7-9,-1 12 1,1-12 0,0 10-3,0-10-1,0 7-2,0-7 1,0 0 2,1 7-7,-1-7 2,0 0-4,0 0 5,0 0-4,0 0-2,0 0 3,0 0-1,0 0-4,0 0 0,0 0 1,0 0 6,0 0-9,0 0-7,0 0 4,13-13-4,-13 13 3,5-6 0,-2 1 3,-3 5 0,7-7-6,-3 3 2,-4 4 2,8-6-2,-8 6-3,6-6 1,-6 6 1,0 0 0,10-3-3,-10 3 4,0 0-1,10 3-3,-10-3 4,8 6 0,-4-1-4,1 0 4,-1 2 10,1 0-8,0 2 8,-1-1-5,0 0 5,-2 0-4,3 1 8,-2 0-3,-1-2-8,1 1 11,-2 1 4,1-2-2,-2-7 5,1 13-3,-1-6 1,0-7 5,0 12 6,0-12 2,-5 10 1,2-6-4,-1 1 1,-2 0-5,1 0-1,0 0 3,5-5 2,-13 5-5,5-3 0,3 1 0,5-3-2,-13 2 2,7 0-4,6-2-3,-11 0 2,11 0-2,-11-2 0,11 2 0,-8-2-4,8 2-1,0 0 2,-11-3 1,11 3-3,0 0-5,-8-5 1,8 5-3,0 0 1,0 0 0,-5-4-3,5 4-6,0 0-9,0 0-6,0 0-5,0 0-6,0 0-14,0 0-10,0 0-15,0 0-18,0 0-5,0 0-9,0 0-14,0 0-16,0 0-110,0 0-263,0 0 117</inkml:trace>
  <inkml:trace contextRef="#ctx0" brushRef="#br0" timeOffset="52239.2578">8695 9199 63,'0'0'100,"0"0"-10,0 0-8,0 0-3,0 0-4,0 0 3,0 0 8,0 0 7,0 0-3,0 0 1,0 0 2,0 0-4,0 0-5,0 0 6,0 0-1,23 7-9,-23-7-1,12 1 0,-6-1-7,-6 0-5,14-1-9,-5 1-1,-1 0-7,-8 0-5,14-3-5,-14 3 1,15 0-10,-10 0 0,-5 0-8,11 0 0,-11 0-3,8-2-6,-8 2-6,0 0-9,9 0-15,-9 0-12,0 0-21,8-3-21,-8 3-18,0 0-21,0 0-18,8-2-21,-8 2-111,0 0-282,0 0 125</inkml:trace>
  <inkml:trace contextRef="#ctx0" brushRef="#br0" timeOffset="53127.9296">8773 8703 35,'0'0'122,"8"-3"8,-8 3 4,12-3-9,-5 1 4,1 0-19,1-1 0,2 1-6,1-2 1,0 1-14,1 0 1,0 0-8,1 0-6,-1 2-4,1-2-12,-1 1 0,-1 0-12,0-1-5,-1 1-4,2 1-10,-5 0-14,0 0-13,2 1-23,-10 0-23,11 0-16,-11 0-14,12-4-24,-12 4-16,10 0-17,-10 0-90,0 0-235,0 0 104</inkml:trace>
  <inkml:trace contextRef="#ctx0" brushRef="#br0" timeOffset="53377.9296">8861 8811 2,'8'4'136,"-8"-4"-1,0 0-17,9 0 14,-9 0 0,11-1-5,-3 2-10,-8-1-17,14-4-7,-6 4-6,-1 0-11,2-3-5,3 2-7,-3 0-1,0-1-6,1 0-10,-10 2-8,14 0-22,-6 0-7,-8 0-12,15 2-31,-7-4-19,-8 2-18,15 0-22,-9-1-25,-6 1-93,9 0-227,-9 0 101</inkml:trace>
  <inkml:trace contextRef="#ctx0" brushRef="#br0" timeOffset="55562.5">9591 8278 65,'0'0'86,"0"0"-7,0 0 1,0 0 2,0 0-10,0 0-2,-3-11-8,3 11-3,0 0-8,0 0 3,0 0-9,-2-10 0,2 10 8,0 0-9,0 0-8,0-11-6,0 11-2,0 0 4,-2-8 1,2 8-7,0 0-1,2-10-2,-2 10-11,2-10 10,-2 10 2,3-5-1,-3 5-2,2-9-10,-2 9 0,3-8-3,-3 8 11,4-7-13,-4 7-4,2-7 10,-2 7-6,7-7-4,-7 7 4,5-7-2,-1 4-8,-4 3 8,6-7 1,-6 7 5,7-5-8,-7 5-4,8-4-3,-8 4 10,8-3-1,-8 3 1,8-2 4,-8 2-2,0 0 1,11 2-1,-11-2 2,8 5 5,-4-3 8,-4-2 0,5 7 0,-1-4-7,-4-3 5,4 9-9,-2-4 5,-2-5-1,4 9 2,-3-4-2,-1-5-3,0 12 0,0-12 1,-1 13-3,1-7 4,-1 1-2,1-7-5,-3 16 3,3-9 1,-2 3 5,-2-2-4,1-1-1,1 2-6,-4 3 1,4-3 5,-2 2-8,-1-2 0,0-1 6,1 2-4,-2-1-2,0 2 4,1 0-7,-2-2 7,2 1-2,0 2-5,-1-2 9,0-1-6,1 1-3,0-2-2,1-1 0,3-1 6,-3 0-4,1 1-2,3-7-1,-4 12 3,3-7-3,1-5 7,-2 12-5,2-12 0,0 0 2,1 9 1,-1-9-2,2 9 9,-2-9-1,4 5 0,-4-5-3,5 6 2,-5-6-5,9 3 7,-9-3-3,12 2 0,-12-2-1,11-2 1,-3 4-3,-8-2 0,14-4 2,-6 3-1,-2 1-2,3-3-1,-1 2 1,-2-4 4,-6 5-1,14-4-2,-7 0-3,0-3 0,-3 2 0,-4 5-1,8-5 2,-4 1 2,-4 4 3,5-7-2,-5 7-3,0-8-1,0 8 4,0 0 0,-8-14-1,6 6 1,-4 4 7,1-5 2,-2 2-6,-1-2-1,0 2-1,1-3 2,-1 4-5,-2-5 5,2 3-7,-2 1-6,0-1 7,2-1-13,0 0-8,1 1 1,-1-1-4,3 2-8,-2 0-11,1-1-18,2 1-1,0-1-10,1 2-17,3 6-16,-5-11-22,2 7-102,3 4-246,-4-6 108</inkml:trace>
  <inkml:trace contextRef="#ctx0" brushRef="#br0" timeOffset="56435.5469">9388 8777 10,'0'0'94,"0"0"1,0 0-8,0 0 1,0 0-6,0 0-12,-4-7 3,4 7-9,0 0 5,0 0-16,0 0-2,0 0-8,0 0-2,0 0-4,0 0-3,0 0 4,0 0-9,0 0-6,0 0 5,0 0-1,0 0-3,0 0 1,0 0-5,0 0 4,0 0-5,0 0-3,0 0-2,0 0 1,0 0-7,0 0 2,0 0-5,0 0 7,0 0-10,0 0 5,0 0-4,0 0 1,0 0 5,0 0 5,0 0 9,0 0-3,0 0-6,0 0 5,0 0-6,0 0 11,19-2 0,-19 2-4,0 0 3,15 2 6,-3-2-3,-3 0 4,2 0 4,1 0-3,5 2 0,0-2 0,0-2-5,2 2 2,3 0 0,-3 0-6,0 0 1,0 0-6,1 0 3,0 0-1,-2 0-5,0-2 1,0-1 1,-6 3-6,5-3 4,-5 2 0,-1-2-7,-1 1 1,0 2-1,-3-3 3,-7 3-6,13-2 5,-7 0 0,-6 2-2,8-1-4,-8 1 4,0 0-4,0 0 4,10-2 3,-10 2-5,0 0-5,0 0 7,8-1 1,-8 1-2,0 0-8,0 0-4,0 0-12,0 0-10,0 0-16,0 0-20,0 0-20,6-2-14,-6 2-21,0 0-26,0 0-111,0 0-277,0 0 123</inkml:trace>
  <inkml:trace contextRef="#ctx0" brushRef="#br0" timeOffset="57393.5547">9330 8981 45,'3'-7'80,"-3"7"0,0 0-9,5-10-10,-3 7-1,-2 3-11,6-5 8,-6 5-10,5-7 0,-5 7-4,6-5 1,-6 5-2,7-4-24,-7 4 12,7-3 1,-7 3-16,0 0 13,10 0 6,-10 0 8,0 0-9,11 7 1,-6-2-2,-2 0 1,1-1-3,0 2-6,-1-1-8,-1 4 15,2-4-12,-1 1-1,-1 2 3,2 0 0,-2-3-1,-2-5 2,2 12 11,-1-5-7,-1-7-5,1 10 6,-1-10 0,-1 9 1,1-9-1,-1 12 4,1-12-7,-3 8-2,3-8 4,-6 11-7,3-8-2,3-3 0,-6 9 2,3-4-6,0-1 4,3-4-3,-9 8 4,2-5 0,2 0 10,5-3-10,-10 4-7,5 1 3,-1-3 1,6-2-2,-12 4 1,7 0-1,-2-1-2,2 4 2,-1-4-1,1 2-4,0 0 1,1-1-2,-4 4 2,2-4-2,1 5 6,1-4 6,-1 3-3,2-3-3,-1 2 1,4-7-3,-5 9 9,3-4 0,2-5 1,-1 12-3,-1-5 1,2-7 1,0 10-6,0-10 6,0 12-3,0-12-5,2 10 1,-2-10 0,1 7-3,-1-7 2,3 6-1,-3-6-4,2 6-1,-2-6 1,0 0-3,2 6-2,-2-6 0,0 0 3,0 0 1,0 0-3,0 0 1,0 0-2,12-3 0,-12 3 0,0 0-1,14-5-1,-9 1-1,0 1 0,-5 3 0,12-7-3,-5 2 0,1 0 7,-2 2-6,0-1-1,-1-1 0,-5 5-1,10-3 3,-5-2 2,-5 5-6,10-2 5,-10 2-3,12-1 1,-12 1 1,10-2 2,-10 2-1,10 0-2,-10 0 0,10-2 2,-10 2 0,11 3 3,-11-3-8,0 0-6,10 0-2,-10 0-6,5 2-5,-5-2-13,0 0-12,7 2-5,-7-2-19,0 0-20,0 0-13,0 0-11,0 0-29,0 0-102,0 0-270,0 0 119</inkml:trace>
  <inkml:trace contextRef="#ctx0" brushRef="#br0" timeOffset="58077.1485">9624 8975 68,'0'0'137,"1"18"-7,-1-18 2,-2 14-4,1-4-1,-1-3-9,0 0-12,2 2-2,-3 2-10,2-4-1,-2 0-6,2 3-4,0-2-12,-2 0-4,3-8-5,-2 10-9,0-3-7,2-7-1,0 0-8,-2 9 2,2-9-6,0 0-7,0 0-2,0 11-6,0-11-2,0 0-3,0 0-7,0 0-1,0 0 1,0 0-7,0 0-2,0 0-3,0 0 5,16-17-12,-16 17 1,8-5-6,-3 0 4,0 3 3,2-3-4,-2 2 6,0-1 1,0 0-14,-5 4 8,13-4 2,-13 4 7,7-4-3,-1 2 0,-6 2 2,9 0-3,-9 0 2,10 2-2,-10-2 17,9 5-4,-4-2 2,-1 1 3,0 1 6,-1 0-5,1 0 3,0 2 1,0-2-2,-2 4 9,1-1-5,0-1 12,-2 3-7,-1-1 3,1-1 5,-1 1-3,0-1 2,0-8-5,-5 12 5,2-5-4,1-1-1,-3 0 5,-2 0 2,1 0 2,0 1-1,-1-2-5,1-1 2,-3-1 4,2 0-8,-2 0-3,3-2 1,-3 2 4,9-3-5,-14 3-2,8-3-4,6 0 0,-13-1-5,13 1 3,0 0-3,-13-4-3,13 4 1,-6-1-3,6 1-2,0 0-1,0 0-6,-10-1-13,10 1 3,0 0-2,0 0-9,0 0-7,0 0-6,-7-3-14,7 3-15,0 0 0,0 0-15,0 0-11,0 0-21,0 0-13,0 0-18,0 0-135,0 0-304,0 0 135</inkml:trace>
  <inkml:trace contextRef="#ctx0" brushRef="#br0" timeOffset="58499.0235">9641 8983 28,'0'0'126,"0"0"-5,0 0-5,0 0-4,0 0 9,0 0 1,0 0-9,0 0-10,0 0-4,0 0-10,20 13-2,-15-12-12,-5-1-5,13 3-5,-8-2-9,-5-1-3,13 1-4,-4-2-8,-9 1-3,13-1-5,-6-1-1,-7 2-5,13-1-12,-6 0-10,-7 1-8,9-2-14,-9 2-25,11-1-14,-11 1-25,9-3-20,-9 3-18,8-2-111,-8 2-249,0 0 111</inkml:trace>
  <inkml:trace contextRef="#ctx0" brushRef="#br0" timeOffset="59665.0391">10144 9082 92,'0'0'99,"0"0"0,0 0-1,0 0-8,0 0-5,0 0-4,0 0-5,0 0-5,0 0-9,0 0-3,-7 18-6,7-18-3,0 0-4,0 0-5,0 0-2,0 0-6,0 0-6,0 0 2,0 0 2,0 0-3,0 0-13,0 0 10,0 0-13,0 0 1,0 0-2,0 0-2,0 0 0,0 0-1,0 0-3,0 0 0,0 0 0,0 0-1,0 0 5,0 0-1,0 0-2,0 0 6,0 0-5,0 0 1,0 0-3,0 0-3,0 0 6,0 0-4,0 0-2,0 0 3,0 0-3,0 0 4,0 0 1,0 0 4,-2 14 5,2-14-3,0 0 8,0 0 0,0 0-2,0 0-5,-2 11-10,2-11 5,0 0-3,0 0 1,0 0-3,6 6 2,-6-6 1,0 0-2,0 0-5,0 0 2,0 0-7,0 0 1,9 2-1,-9-2 1,0 0-5,0 0 3,0 0-5,0 0-17,0 0 10,0 0 2,0 0 4,0 0-2,0 0 0,0 0-4,0 0 16,0 0-3,0 0 5,0 0-13,0 0 10,0 0 3,0 0-3,0 0 2,0 0 2,0 0 0,0 0 1,0 0 5,0 0-5,0 0-1,0 0 1,0 0 3,0 0-6,0 0-6,0 0-15,0 0-19,0 0-27,0 0-17,0 0-32,0 0-76,0 0-209,0 0 94</inkml:trace>
  <inkml:trace contextRef="#ctx0" brushRef="#br0" timeOffset="60715.8203">10134 8424 32,'0'0'86,"0"0"-4,0 0-6,0 0-6,0 0-4,0 0 11,0 0-15,0 0-17,0 0-1,0 0 0,0 0 0,0 0-7,0 0-8,0 0 1,0 0-1,0 0 2,0 0-6,0 0-2,0 0-19,0 0 20,0 0-5,0 0 4,0 0 0,0 0 1,0 0-9,5-9-1,-5 9 0,0 0-1,3-8 2,-3 8-7,0 0-1,5-2 3,-5 2-6,0 0 7,0 0-6,0 0-1,0 0 7,0 0 0,0 0-16,0 0-3,0 0 25,-5-12-5,5 12 3,0 0-9,0 0 10,0 0 4,0 0-12,0 0 16,0 0 0,0 0-10,0 0-5,0 0 9,0 0 0,-15 14 5,15-14-16,0 0 2,0 0 5,0 0-5,0 0 0,4 13-2,-4-13 5,0 0-7,0 0 6,0 0-5,4 7 1,-4-7 0,0 0-5,0 0-1,0 0 2,0 0 4,0 0-8,0 0 6,0 0-3,17-10 5,-17 10-6,6-5-2,-6 5-3,0 0 2,1-7-14,-1 7 11,0 0-1,2-8-2,-2 8 0,0 0 9,0-8-7,0 8 10,0 0-7,0 0 1,0 0-2,0 0 5,-9-8-6,9 8 6,0 0-2,0 0 8,-12 2-8,12-2 8,0 0 17,0 0-15,-9 6 1,9-6 9,-5 4-14,5-4-1,-5 4 3,5-4-2,0 0-5,-2 9-14,2-9-5,0 0-20,0 9-17,0-9-12,0 0-20,1 12-23,-1-12-85,1 8-210,-1-8 93</inkml:trace>
  <inkml:trace contextRef="#ctx0" brushRef="#br0" timeOffset="62300.7813">10424 8932 59,'0'0'88,"0"0"-6,0 0-2,0-10 5,0 10-1,0 0-13,0 0 2,0 0 3,0 0 1,0 0-6,1-9-4,-1 9 8,0 0 7,0 0 2,0 0 3,0 0-6,0 0-4,0 0-4,3 27-4,-6-18 3,2-2-2,-1 1-7,-1 3 1,2-1-5,-3 1-7,1-2-2,1 0-1,-2-1-3,0 4-4,-1-5 1,1 5-11,0-4 0,-1 0-3,3 0-4,-2 0-2,1-2 0,-1 0-4,4-6 0,-6 10-3,6-10-1,-4 6-3,4-6-1,0 0-5,-1 5 3,1-5-1,0 0 0,0 0-4,0 0 2,0 0-1,0 0 0,0 0-6,0 0 2,20-4 4,-20 4-5,12-3 1,-5-1 0,1 3-1,-1-3 2,-7 4-2,16-1-1,-10-1-5,-6 2-6,15-2-1,-15 2-8,14 0-11,-14 0-8,10 0-10,-10 0-10,9-1 2,-9 1-6,0 0-2,10 1-7,-10-1-1,0 0-1,0 0-8,9-1-4,-9 1 2,0 0-15,0 0-3,8-2-8,-8 2-8,0 0-70,0 0-205,2-7 90</inkml:trace>
  <inkml:trace contextRef="#ctx0" brushRef="#br0" timeOffset="62589.8438">10539 8994 70,'0'0'94,"0"0"-6,0 0-3,0 0 13,0 0-3,0 0 7,0 0 0,0 0 1,0 0 2,-9 30 2,6-22-3,1 1-6,-1 3 3,1-2-4,-2 0-4,2 2-2,0-1-8,0-3-5,-1 2 0,-1 2-5,2-3-3,2 2-5,-2-4-7,0 0-8,2-7-4,-4 12 2,4-7-10,0-5-5,-1 12-2,1-12-5,-5 6-14,5-6-12,-3 6-12,3-6-16,0 0-11,-2 5-5,2-5-32,0 0-29,0 0-22,0 0-23,0 0-32,0 0-95,0 0-300,0 0 134</inkml:trace>
  <inkml:trace contextRef="#ctx0" brushRef="#br0" timeOffset="63361.3282">10473 8221 91,'0'0'119,"0"0"0,0 0-15,0 0 6,0 0-12,0 0 0,0 0-7,0 0-9,0 0-2,0 0 0,0 0 3,0 0-4,0 0-2,0 0-3,0 0-4,0 0-2,-6 26-3,6-26-9,-1 13-5,0-8-10,1-5 0,-3 13-5,1-5-2,-2-1-6,3 1 5,1-8-7,-5 11-3,3-5-3,1 1 1,-1 0-5,2-7 0,-3 10 1,3-10-6,-4 9 3,3-3-3,1-6-4,-3 8 2,3-8-2,0 0-5,-1 10 5,1-10-2,0 0-4,0 0-3,2 7 6,-2-7-2,0 0 1,10 2 0,-10-2 4,0 0-6,12-2 2,-12 2 0,13-4-2,-13 4 0,13 0-4,-4-2 7,-3 0-5,-6 2-1,13-3-1,-7 3-7,-6 0-16,12-3-13,-12 3-7,9 0-5,-9 0-9,0 0-20,12 0-7,-12 0-16,0 0-3,11 0-13,-11 0-6,0 0-90,0 0-234,0 0 104</inkml:trace>
  <inkml:trace contextRef="#ctx0" brushRef="#br0" timeOffset="63708.0078">10591 8267 84,'0'0'113,"0"0"-1,0 0 12,0 0-8,-6 22 1,6-22-9,-3 14 1,2-5-1,1 1-10,-3 0-5,3 0-4,-2 4-3,1-3-4,1 1-4,-1-2-5,1 6-5,-2-4-7,4-1-5,-4 1-7,1-1-6,1-1-5,-3-3 0,3 0-5,-1 1-2,1-8 1,-2 12-5,2-12-5,-2 7 0,2-7-5,0 9-5,0-9-10,-2 7-3,2-7-9,0 0-16,0 0-6,-2 10-18,2-10-7,0 0-20,0 0-21,0 0-23,0 0-23,0 0-111,0 0-275,0 0 123</inkml:trace>
  <inkml:trace contextRef="#ctx0" brushRef="#br0" timeOffset="64458.9844">10925 8623 128,'0'0'122,"0"0"-9,0 0 28,0 0 4,0 0-3,0 0-11,33-1-14,-24-1-13,4 0-9,-2-1-7,3 3-11,-3-3-10,0 2-3,2 0-4,-2-1-8,1 2-12,-3 0-22,-1-1-27,-8 1-31,12-1-25,-12 1-28,10 0-18,-10 0-11,0 0-89,0 0-228,0 0 100</inkml:trace>
  <inkml:trace contextRef="#ctx0" brushRef="#br0" timeOffset="64654.2968">10949 8728 132,'0'0'149,"8"2"-7,-8-2-6,9 1-6,-9-1-9,11 0-13,-3 0-2,-8 0-8,15-1-10,-5 1-12,-2 0-6,0-2-5,-8 2-16,16-1-28,-8 1-22,-8 0-28,14-1-22,-6-1-29,0 2-30,-8 0-94,11-2-220,-11 2 98</inkml:trace>
  <inkml:trace contextRef="#ctx0" brushRef="#br0" timeOffset="66346.6797">11471 8183 90,'0'0'90,"0"0"12,0 0-7,0 0-4,0 0-15,0 0-7,0 0-1,0 0-17,0 0 5,5-21-2,-5 21-1,9-9-2,-5 5 5,2-1-5,2 0-4,-2-3-6,0 4-13,2-1 7,-2 2-5,-6 3 2,9-6-13,-3 5 10,-6 1-7,11-1-2,-11 1 2,9 3-4,-9-3 7,5 10-2,-4-4-4,1 0 4,0 3-6,-1 2-6,-2-2 1,-1 0 2,0 2 3,1 0 6,-3-1-13,0-1 4,0 1 0,-1-2-5,-1-1-3,2 3 2,-2 0-2,-1-3 7,2-2-11,-1 1 0,2 1 3,0-3 9,0 0-9,4-4-1,-7 8-4,3-6 3,4-2-2,0 0 1,-8 3-6,8-3-2,0 0-4,0 0 10,0 0-9,0 0 4,0 0-7,0 0 2,0 0-1,0 0 0,0 0 5,0 0-1,16-17 2,-16 17-13,10-4 17,-4 2-1,-6 2 0,13-3-5,-13 3 5,13 1 1,-6 0 3,0 3 0,0 0 16,-1 1-7,1 3 1,1-3-2,-3 5 8,1-3-2,-2 1 7,0 3-3,0-4 7,0 3 6,-1 3 1,-1-4-1,-4 3 4,1-1 5,1-2-4,-2 0-1,-2 2-3,-1-5 2,-2 4-2,1-1-1,-1-4-1,-1 3-1,-1-4-2,-2 1-1,0 0-2,1-1-1,-1 1-2,0-4-2,2 1-6,-1-2 1,0 0-4,2 1 2,8-1-2,-13-1-5,6-2 1,7 3-2,-11-5-1,7 1 2,4 4-2,-9-5 0,9 5-2,-6-5 0,6 5-1,-4-5-3,4 5-3,-2-7 1,2 7-10,0 0-5,0 0-11,0 0-6,0 0-13,-3-7-13,3 7-5,0 0-22,0 0-14,0 0-15,0 0-14,0 0-13,0 0-122,0 0-288,0 0 127</inkml:trace>
  <inkml:trace contextRef="#ctx0" brushRef="#br0" timeOffset="67229.4921">11741 8146 107,'0'0'109,"6"-6"-5,-1 2-8,0 0-11,-5 4-9,11-8-3,-6 3-5,1 1-3,0 0 3,-1 0 0,3 0-4,-8 4-6,11-5-7,-6 3-3,-5 2-2,12-1 1,-12 1-4,10 3 0,-10-3-16,8 5 17,-4-1 2,-2 2-4,1 0 1,0 1 0,0 0-3,-2-1 6,2 4-6,-2-3-5,2 0-6,-2 2 7,0-2 4,-1-7 0,-1 16-1,0-10-5,-1 4-2,0-4-6,-1 1 1,3-7 0,-5 15 1,0-9 0,1 0 0,2 0-3,-3 0-7,2-1 3,-2 4-5,-4-3 3,5 0-2,-2-1-5,2 2-2,-4-2 0,2 2 3,-2 0-4,3 0 0,-1-2-1,-1 3 0,0-1 0,-1 2 2,3-2 4,1-2 3,1 2 2,1-1-3,-3 2 1,1-2 2,3 2-1,-2 1-3,1-2 7,2-7 0,-2 11 1,1-5-5,1-6 0,0 10-2,0-10-2,0 11 0,0-11-1,-1 8-3,1-8 3,0 0-3,0 9-4,0-9 2,2 6 3,-2-6-7,0 0 2,3 7-4,-3-7 3,0 0-5,0 0 1,0 0-6,0 0-2,0 0 4,0 0-3,18-9-2,-13 5-1,-5 4-6,10-4 2,-10 4-2,12-5 3,-7 2-2,-5 3 3,9-4-1,-9 4 3,10-2-1,-10 2 4,10-3 0,-10 3 1,10 3-1,-10-3 2,9 0-5,-9 0 9,13 1-4,-8 3 3,-5-4 0,10 2-2,-3 3 3,-7-5 3,7 2-1,-7-2-1,9 3-1,-9-3 0,8 1-2,-8-1 2,9 4-5,-9-4 4,5 1-4,-5-1-3,0 0-12,0 0-14,13-4-19,-13 4-13,7-3-20,-7 3-27,0 0-18,9-7-22,-6 3-14,-3 4-116,0 0-304,0 0 135</inkml:trace>
  <inkml:trace contextRef="#ctx0" brushRef="#br0" timeOffset="68065.4297">11361 8681 5,'0'0'85,"-11"2"-4,11-2-19,0 0 2,-6 2-9,6-2 7,0 0-9,0 0-1,-9 1 4,9-1-8,0 0 1,0 0 4,-7 2-8,7-2 3,0 0-3,0 0 0,0 0-6,0 0-3,-7 2-3,7-2-3,0 0-8,0 0 4,-6 5-5,6-5 7,0 0-15,-9 2 3,9-2 2,0 0-7,-7 3 1,7-3-6,0 0 8,0 0 0,0 0 3,-9 0-1,9 0 10,0 0-16,0 0 4,0 0 6,0 0-8,0 0 12,0 0-6,0 0-4,0 0 3,0 0 1,0 0 0,0 0 4,0 0 7,0 0 3,0 0 10,0 0 2,32-5 8,-19 3-5,0-1 0,1 1 2,4-1 3,2 1 4,1 0 1,7-1-2,1-1-4,3-2-4,-1 4-1,1 0-7,-1-1 3,-1 0-7,1-1 2,0 0-6,-1 3-2,0-2-1,-2 1 1,-1-1-7,-7 3 1,-1-1-1,0 0 1,-2-1 5,-3 1-9,-1 2 0,-1-1 0,1 0-1,-1 0 0,-5-1 1,4 0 3,0-1-3,-11 2 2,18 0-10,-11 0 4,-7 0-6,11-1 2,-11 1 0,0 0-3,10 0-2,-10 0 1,0 0-1,9 0 0,-9 0 0,0 0 0,10 0-2,-10 0 1,0 0 0,0 0-4,0 0 4,0 0-2,0 0-1,9-2-3,-9 2-9,0 0-11,0 0-10,0 0-15,0 0-16,0 0-16,0 0-11,0 0-17,0 0-27,0 0-16,8-3-27,-8 3-155,0 0-360,0 0 160</inkml:trace>
  <inkml:trace contextRef="#ctx0" brushRef="#br0" timeOffset="68776.3671">11316 9051 95,'14'-19'89,"-11"14"-6,-3 5-8,6-8 3,-2 3-2,-4 5-7,6-8-12,-2 3-1,0 0 6,0-1-19,1 0-11,-5 6 6,6-12-7,-3 4-1,1 3 4,-2-2-17,2 2 0,-1-1 3,-2-2-6,-1 8 3,4-11-6,-3 4 8,2 2-10,-3 5-3,1-9 0,-1 9 6,2-8-2,-2 8-3,0 0 17,0 0 0,0-8-8,0 8 3,0 0 0,0 0 10,0 0 8,0 0-3,0 0 13,0 0 15,0 0 2,0 0 4,-6 26 11,6-18 5,0 2 0,-1 0-1,2 0 4,-1 2-2,0-2-4,-1 0-12,2 1 6,-1 0-3,1-1-7,-1-1-7,0-1-3,0 1-5,0 0-4,2-4-9,-1 3 2,1 0-3,-2-8-5,0 11-2,0-11-3,1 9-5,-1-9-2,2 10-10,-2-10-10,0 7-13,0-7-12,0 0-16,0 8-20,0-8-17,0 0-25,0 0-19,0 10-16,0-10-28,0 0-19,0 0-137,0 0-349,0 0 155</inkml:trace>
  <inkml:trace contextRef="#ctx0" brushRef="#br0" timeOffset="69143.5547">11537 8957 65,'-4'11'171,"2"-1"-1,2-3-13,0-7-2,-2 16-4,1-7-8,2 0-7,1 1-8,0 0-9,-1-3-13,2 0 1,0 0-1,-1-2-2,2 2-5,1-2-6,0 0-6,0-4-8,-5-1-9,12 6-1,-6-6-7,6-2-7,-12 2-4,14-2-6,-5-1-6,0 0-2,0-3-3,1 1-3,-1-5-6,0 5-3,-3-3-10,-1-1 1,2 2-6,-4-3-18,1 4 4,-2-2-2,-1-2 2,-1 0 0,-1 1-2,-3 0 0,0 1-8,0 0 2,-4-1 1,1 3-9,-1 0 1,-1 0-11,-1 1-3,-2 1 3,0 2-3,0 1-6,0 1-13,0 3 5,0 0-5,-2 3-8,3 2-5,0-3-8,0 2-31,3 0 13,2 1-13,-1 0-17,1 1-10,1 0-114,0-1-268,0 0 119</inkml:trace>
  <inkml:trace contextRef="#ctx0" brushRef="#br0" timeOffset="69596.6797">11747 8964 17,'0'0'163,"-3"12"-11,4-7-9,-1-5 0,2 15-7,-1-5-10,0-3 1,2-1-5,2 2-8,-1-1-7,2-1-10,-2 2-1,0-3-8,3 0-2,1 2-5,-2-2-8,-1 0-5,2-2-5,2-1-5,0 0-6,-9-2-7,18 0-5,-11 0 1,4-3-4,-4 1-1,4-2-5,-1-1-5,0 0-1,-1 0-2,0 0-6,-2-2 4,-3 2-5,1 0 0,-2-5 3,-2 3 0,2 1 8,-3 6-1,1-16 4,-2 9 1,1 7-2,-7-14-3,2 6-2,0 3-2,-5-1 1,0 0-5,1 2-3,-4 1-14,2 3-4,-7-3-18,1 6-11,-2-3-19,1 5-15,0-2-22,3 4-10,2-2-26,3 0-19,-2 2-22,3 1-27,0 1-111,2 0-327,-3-1 146</inkml:trace>
  <inkml:trace contextRef="#ctx0" brushRef="#br0" timeOffset="70409.1797">12195 8601 16,'0'0'150,"0"0"-7,0 0-1,0 0 1,0 0 9,0 0-3,21-8-1,-10 8-5,-2-2-10,5 1-16,-2 1-8,2-1-10,0 1-11,4-3-6,-1 3-16,1 0-17,-7-1-24,0 1-27,-2 0-22,-9 0-29,14-1-32,-6 1-32,-8 0-34,11 1-103,-11-1-275,0 0 121</inkml:trace>
  <inkml:trace contextRef="#ctx0" brushRef="#br0" timeOffset="70612.3047">12258 8685 137,'0'0'169,"0"0"-2,0 0-7,0 0-5,0 0-6,0 0-9,20 3-14,-20-3-6,14-3-12,-14 3-6,16-1-11,-9 1-9,1-1-13,-8 1-25,13-2-25,-2 2-25,-11 0-40,14-2-26,-6 2-35,1-1-37,-9 1-101,13-2-263,-7 1 117</inkml:trace>
  <inkml:trace contextRef="#ctx0" brushRef="#br0" timeOffset="71166.9921">12690 8501 118,'-2'10'136,"2"-3"-5,-1 3 2,1 2-10,-1 0-4,1 0-1,0 1-8,1 3-4,-1-3-15,3-1 2,-1 2-9,1-1-5,-1-4-7,2 2 0,1 0-8,-1-2 0,0 2-9,2-4-5,1 2-3,-1-3-6,0-4-2,3 2-3,-2-1-4,1 0-5,-8-3-1,16-2 1,-7 2-4,4-2 0,-4-2-4,1 1-1,1-3-1,0 0-5,-1 0 1,0-2-1,-2 1 3,5-3-6,-6 0 4,1 2 2,0-3 5,-3 0-2,-1 0 4,1 1-8,-3-2 9,-1 2 5,-1-1 2,0-1 1,-2-1-2,1 2-6,-2 0 2,-3 0-5,1 0-1,-1 0 0,0 3-3,1-3 0,-4 1-5,1 0 1,1 3-4,-3 0-2,1-1-4,-2 6 0,0-2-5,1 2-7,-1 1-5,-1 2-3,0 1-5,2-1-14,-2 4-6,3 0-15,0 2-20,-1 3-13,3 0-22,-1 0-13,1 3-38,-1-1-153,-1 2-342,3-2 152</inkml:trace>
  <inkml:trace contextRef="#ctx0" brushRef="#br0" timeOffset="71487.3047">13002 8724 140,'1'6'186,"-1"-6"-14,0 11-12,0-3-4,0 1-23,0-9-12,-3 17-15,2-7-11,-2-1-5,1-1-16,-1 3-14,-2-2-24,0 0-33,-1 2-36,1-3-38,-1-1-32,0 1-119,-3-1-239,0 0 107</inkml:trace>
  <inkml:trace contextRef="#ctx0" brushRef="#br0" timeOffset="72362.3047">13183 8465 16,'1'-9'119,"-1"9"-5,3-7-2,-1 1-5,-2 6 7,8-10 2,-4 5-4,0 1 8,-4 4-11,7-9-2,-1 7-3,-6 2-9,11-6-5,-7 4-7,-4 2-3,10-3-12,-10 3 2,10 1-4,-10-1-6,8 7-7,-3-3-3,-1 2 0,1 5-3,-2-1-8,-1 2-2,-2 5-2,0-2-7,0 2-3,-2-1-2,-1 2 0,0-1-4,-2-1-4,-1 0-1,-2-3-1,1-3-4,1 2-2,0-2 0,0 0-3,-1-1 1,0-2-1,-1 0-3,3-3-1,1 1 2,-4-1-4,8-4 3,-9 5 1,6-2-4,3-3-1,0 0 3,-7 4-5,7-4 3,0 0-1,0 0-4,0 0 3,0 0-8,0 0 5,0 0-4,9-20-4,-5 16 10,1 1-10,-5 3 4,13-9-3,-8 6-5,1 1 2,1-1 4,2 1 5,-2 0-5,-7 2-1,13 2 6,-4 0 2,-9-2-2,15 5-2,-8 0 0,0 0 6,2 2-3,-2 3-1,-1-1 2,3 1 0,-4 1 5,0 1 5,-1-2 3,-1 2 0,-1-1 3,1 0 2,-2 1 8,1-1 5,-2-2 9,2 1 0,-6 0 7,2-3 3,-1 0 1,-1-4 2,-2 5 12,-2-2 0,-1-1 4,-1-2 4,0 0 3,-2-2-7,1 2 1,0-3-11,0 0 6,1 2-3,1-4-9,9 2-5,-17 0-6,8-3 1,0 3-3,9 0-4,-11-1-2,11 1-6,-12-3-2,12 3 1,-6-1-4,6 1-12,0 0-6,-10-2-11,10 2-14,0 0-14,0 0-15,0 0-22,0 0-24,0 0-25,0 0-38,0 0-25,0 0-36,0 0-170,0 0-427,0 0 190</inkml:trace>
  <inkml:trace contextRef="#ctx0" brushRef="#br0" timeOffset="73315.4297">13518 8407 109,'0'0'154,"0"0"-2,0-7-6,0 7-10,0 0-5,1-11-8,-1 11-1,0 0-4,1-11-6,-1 11-3,5-9-12,-5 9-9,3-8-6,-3 8-3,4-7-2,-4 7-4,7-5-6,-3 1-2,1 0 0,-5 4-5,12-5 2,-12 5-3,11-4 0,-5 4-5,-6 0-7,13 0-3,-5 3-2,-8-3-7,12 5 0,-5 0-4,-2 1-3,3 1-2,-5 0 0,3 3 0,-1-1-6,0 2 0,-1-1-4,-1-1 1,1 1-2,-2 1-1,1-2-3,-2 0 6,2 1-3,-2 0 3,-1-1 0,0-2 8,0-7 5,-1 11 0,1-3-1,0-8 1,-6 9 1,5-4-7,-3 1 4,0 0 1,4-6 5,-6 11-9,0-6-1,2-2-2,-1 4 2,-2 0 1,3-2 0,-1 1 0,-1 0 0,1 1 1,0 1-2,0 0 2,-3 0-2,0 1 3,6-3-1,-2 3 3,0 1-4,0-2 2,0 1-6,2-1 19,-1-3-16,1 6 0,-3-1 6,3 0 1,2-1 0,-2 0 0,1-1-11,-1 0 5,1-1-5,1-7 0,-1 14 3,2-6-9,-1-8 2,1 12 1,1-6-2,-2-6-4,1 8-1,-1-8-6,0 0 2,0 0-3,0 10 1,0-10-1,0 0 3,4 4-9,-4-4 7,0 0-10,0 0-11,0 0-3,0 0-3,16-12-4,-16 12-5,11-7-6,-8 3-6,4-1-1,-2 0-1,-1 0 7,-4 5-7,10-7-4,-5 2 1,1 0 1,1 3 3,-7 2 0,7-8 7,-7 8 0,7-5 4,-7 5 0,5-2 6,-5 2 3,10-2 0,-10 2 2,0 0 10,10 1-7,-10-1 6,8 5 0,-8-5 1,8 6 0,-8-6 4,6 5-2,-6-5 2,5 5 1,-1-1-1,-4-4 4,8 3 1,-8-3 2,9 4-1,-9-4 1,9 1 4,-9-1-2,6 1 1,-6-1-7,0 0-3,14-2-7,-14 2-16,6-2-18,0-3-21,-6 5-20,5-4-19,-5 4-16,6-8-28,-2 4-26,-4 4-29,5-6-129,-5 6-364,0-8 162</inkml:trace>
  <inkml:trace contextRef="#ctx0" brushRef="#br0" timeOffset="74002.9297">13022 8796 39,'0'0'141,"0"0"2,0 0 2,0 0-14,0 0-2,0 0-4,0 0 5,0 0 4,0 0-7,0 0-6,0 0 4,2 18 1,-2-18-5,2 14 0,-2-7-3,0 3-5,0 1-4,0-2-10,-2 2-4,1-1-4,1-1-9,-1 2-4,0-4-7,-1 3-4,0-1-10,0-1-4,0 1-4,-1-2-4,3-7-12,-7 10-8,2-2-19,-1-3-18,1 2-18,-2 0-13,0-3-27,0 2-34,2-2-25,-2 1-53,1-3-16,6-2-183,-14 4-411,7-3 182</inkml:trace>
  <inkml:trace contextRef="#ctx0" brushRef="#br0" timeOffset="76198.2421">13018 8804 5,'0'0'67,"0"0"2,0 0-8,0 0-4,0 0-3,0 0-1,0 0-6,0 0 1,-19 10-7,19-10 0,0 0-2,-4 4-4,4-4-8,0 0-1,0 0 1,-3 7 0,3-7-3,0 0-6,0 0 5,0 0 2,-2 6-11,2-6 6,0 0-2,0 0-1,0 0-7,0 0 12,0 0-6,0 0 1,0 0-8,0 0 3,0 0-3,0 0 8,0 0-12,0 0 2,20-10-9,-20 10 11,0 0-10,3-5 10,-3 5-9,0 0 6,0 0-4,0 0 0,1-7-4,-1 7 8,0 0 1,0 0-4,0 0-6,0 0 11,0 0 0,0 0-2,0 0 1,0 0-10,0 0-8,0 0 12,-20 10-5,20-10 3,-4 5 14,4-5 1,0 0-2,-3 7-13,3-7 18,0 0 0,0 0-8,0 0-1,0 0 2,0 0-1,0 0 3,0 0 0,7 11-2,-7-11-6,0 0-2,0 0 1,0 0 3,0 0-7,0 0 5,0 0 1,0 0 0,0 0-12,0 0-11,14-14-21,-14 14-4,0 0-14,0 0-28,0 0-78,0 0-176,0 0 78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39:02.4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17660 4127 21,'0'0'38,"0"0"-1,0 0-4,0 0-5,0 0 1,-7 11 15,7-11 1,-3 12-6,3-12-5,5 16 14,-5-7 7,3 0-5,1 2 1,2 3-9,3 0 0,-6-2 9,2 1 2,2 1-5,0 2-1,-2 1-10,3-3 0,2 2-6,0 1-3,0 0-8,3 5 16,-5-3-16,4 3 2,-3-4-2,0-2-1,3 1-3,-2 2 2,-1-4 0,2 1-3,-2-1 3,0-3-1,-2 0-7,2-3-2,-3 0 3,2-1 3,-3 3 0,0-4 0,3 0-3,-5 0-4,1-2 0,-4-5 6,5 7-5,-1-2 4,0-2 3,-4-3-4,5 6-3,-2-1 3,-3-5-6,0 0 11,5 8-12,-5-8 3,1 3-5,-1-3 5,0 0-3,3 6 3,-3-6-4,0 0 2,0 0-2,0 0-3,0 0 1,0 0 3,4 8 1,-4-8-3,0 0 3,0 0-3,0 0-8,0 0 1,0 0 1,1 6-7,-1-6 1,0 0 7,0 0-2,0 0-6,0 0 5,4 6-2,-4-6 5,0 0 0,0 0-3,0 0-10,0 0-17,5 3-17,-5-3-18,0 0-27,0 0-92,0 0-202,0 0 89</inkml:trace>
  <inkml:trace contextRef="#ctx0" brushRef="#br0" timeOffset="1203.125">17881 3996 35,'0'0'60,"0"0"2,-1-8 4,1 8-5,0 0-3,-1-7-1,1 7-9,0 0-13,0 0-2,-1-11 1,1 11-6,0 0-1,2-9-1,-2 9 6,0 0-5,3-6 2,-3 6-9,2-9 7,-2 9-12,4-4 4,-4 4 1,0 0-2,8-4-6,-8 4 0,0 0 3,6-5-2,-6 5-4,0 0 1,8-2-3,-8 2 2,0 0-1,0 0 3,13 4-3,-13-4 15,8 3-26,-8-3 3,8 4-2,-4-1-1,-4-3 6,7 8-1,-4-5-5,-3-3-5,7 10 22,-5-4-6,-2-6 2,5 9-3,-2-3-3,-3-6-3,4 9-8,-3-5 15,-1-4-2,3 12 0,-3-12-8,0 6-1,0-6 2,0 10 0,0-10 4,-3 9 6,3-9-7,-4 6 0,4-6 0,-4 8 0,0-3-3,4-5 7,-5 6 10,5-6-13,-8 6 1,4-3 7,4-3-24,-8 6 16,3-2-4,5-4 12,-8 7-3,3-4-5,5-3-7,-9 5 10,4-1 1,0 1-7,1-1-3,4-4 3,-10 11 6,6-6-2,-2 2 2,0 2-4,4-4 10,-3-1 1,0 2-3,0 1 1,2-2 7,-1 2-8,4-7 5,-5 10-16,4-3 8,1-7 6,-4 12-5,1-7-4,3-5-1,-3 9 3,3-9-9,-2 9 6,2-9-3,-2 8 5,2-8-1,0 0 4,-1 9-16,1-9 6,0 0 12,-2 6-3,2-6-2,0 0 2,0 0 0,0 0-1,0 0 0,0 0 9,0 0-3,0 0 3,0 0 11,0 0-14,13 0-4,-13 0 4,0 0-3,0 0-2,14-7-1,-14 7 0,8-2-2,-8 2-1,10-3-7,-10 3 6,8-3 3,-8 3-10,0 0 7,10 0 2,-10 0-7,10 3 8,-10-3-10,9 1 10,-3 2-11,-6-3 7,9 3 5,-2 1-10,-2-3 4,-5-1-1,9 7 5,-4-3-3,0-2 2,-5-2-1,11 7-1,-7-6-4,-4-1 2,9 4 3,-9-4 0,7 5 7,-7-5-16,6 4 9,-6-4-1,8 0 1,-8 0 2,0 0-2,10-2 2,-10 2 4,0 0-1,9-7-11,-9 7 12,8-5-5,-6 1-7,-2 4 11,5-8-11,-5 8-4,3-8-6,-3 8-3,0-7-16,0 7-15,0 0-27,0-11-25,0 11-97,0 0-213,-3-9 95</inkml:trace>
  <inkml:trace contextRef="#ctx0" brushRef="#br0" timeOffset="2609.375">21572 5384 13,'0'0'89,"0"0"-7,0 0-1,0 0-10,0 0-2,0 0-8,0 0-1,-2-6 6,2 6 9,0 0-12,0 0 4,0 0-2,0 0-1,0 0 6,0 0-9,0 0-6,0 0-2,0 0 1,0 0-8,0 0 9,0 0-16,0 0-3,0 0 1,0 0-2,0 0-2,0 0 1,22 2-3,-13-2-3,-9 0 0,17 3-1,-8-3-2,5 2-3,-3 1-2,2-1-3,0 0-1,0-2 1,-1 3-1,0-3-1,1 0-5,-3 2 2,0 1 1,2-1-9,-5 0 5,0-2-3,-7 0-4,11 3 5,-6-1-2,-5-2-4,9 1 0,-9-1-8,5 2-9,-5-2-19,0 0-24,0 0-29,11 4-9,-11-4-23,0 0-17,0 0-82,0 0-235,0 0 104</inkml:trace>
  <inkml:trace contextRef="#ctx0" brushRef="#br0" timeOffset="3046.875">21546 5499 75,'0'0'103,"0"0"-5,0 0-7,0 0-16,0 0 1,0 0-8,0 0 2,0 0 4,0 0 3,0 0-3,31 0 1,-23 1-11,-1-1-5,-7 0 5,19 3-6,-7-3-9,1 0 2,0 0-4,2 0-4,-1 1-2,5 0 1,-1-1-9,0 3 1,1 0-3,-5-1-7,-1 1-1,0-2 5,3 2-4,-3-1 0,0 1-1,-4-3-3,-2 3-3,2-3-2,-2 2-3,-7-2 2,11 4-2,-11-4 1,7 1-4,-7-1-2,0 0 3,9 0-2,-9 0 3,0 0 0,0 0-3,0 0 1,0 0-7,0 0-10,0 0-39,0 0-35,0 0-48,0 0-142,6-5-294,-6 5 130</inkml:trace>
  <inkml:trace contextRef="#ctx0" brushRef="#br0" timeOffset="6945.3125">22406 4872 45,'0'0'73,"0"0"-6,0 0-5,0 0-1,0 0-7,0 0-5,0 0 10,0 0-17,0 0 3,0 0-4,0 0-2,0 0-6,0 0-5,0 0 2,0 0-2,0 0-5,0 0 9,0 0-11,0 0 4,0 0-8,0 0 5,0 0-5,0 0 6,0 0-9,0 0-1,0 0-4,0 0 1,0 0 1,0 0 2,0 0-7,0 0 5,0 0-4,0 0-1,0 0-6,0 0 13,0 0-6,0 0-1,0 0-1,0 0 2,0 0-4,0 0 6,0 0-7,0 0 9,-28-2-6,28 2-8,0 0 7,0 0-4,0 0 1,0 0 4,0 0-7,0 0 17,0 0-14,-1-9-2,1 9 2,0 0-3,0 0 9,0 0-8,0-9 1,0 9 5,0 0-10,0 0 6,6-9-4,-6 9 2,8-5-3,-3 3 4,-5 2-3,9-7 5,-5 5-3,2-1-2,-6 3 2,13-3 5,-5 1-13,-2 1 0,-6 1 4,13-4 1,-13 4 1,0 0 5,11 5-4,-8-1 11,-3-4-15,5 6 8,-4 1-8,-1-7 10,0 13-4,-1-4 1,-1 0 3,-2 1 11,1-3-16,-1 5 4,-1-3 1,1 2 3,-3-2 4,2 0-8,-1-3 3,-1 3 0,0-2 0,-2-1-2,3 3 2,-2-4-2,3 0 3,-1-1-7,1 0 11,0 1-1,5-5-5,-8 6 0,8-6-4,-7 5 7,7-5-6,-6 3-6,6-3 9,0 0-1,0 0-6,0 0 5,0 0-5,0 0 1,0 0-5,0 0 2,0 0-2,0 0 7,0 0-4,0 0 1,24-9-3,-17 8 4,-7 1-4,11-4 3,-4 3-4,-7 1 6,10 0-5,-10 0 7,10 3-6,-10-3 1,9 6-1,-5-3 6,1 0 1,0 4-5,-1-2 1,-2 0 0,-2-5-6,4 14 4,-2-8 3,0 0 5,-1 2-10,1-1 6,-2 0 1,0-7 0,-2 14-9,0-9 13,-1 2-8,-1-2 10,4-5-5,-7 12 5,2-7-3,0 0 14,-2-2 1,-2 2 0,-2-1 1,2-1-1,-3 0-1,2-1-1,0 0-6,0-2 3,-2 1-3,12-1-2,-18-3-4,8 3 13,2-2-2,1 1 11,7 1 2,-14-2-5,7 0 0,7 2-4,-10-1-4,10 1-4,-7-7-1,7 7 3,-7-4-7,7 4 5,0 0-4,-5-6 1,5 6-4,0 0 1,0 0-3,-5-5 2,5 5-5,0 0 2,0 0-2,0 0 0,0 0 1,0 0 0,0 0-14,0 0-4,0 0-20,0 0-24,0 0-13,0 0-22,0 0-23,0 0-94,0 0-227,0 0 100</inkml:trace>
  <inkml:trace contextRef="#ctx0" brushRef="#br0" timeOffset="7507.8125">22658 4812 32,'0'0'66,"0"0"7,0 0 0,0 0-8,0 0 6,0 0-4,0 0 1,0 23-6,0-23 7,-5 11-2,2-4 1,1-2-10,2-5 1,-5 16 5,-1-8-8,1 1-1,0-4-3,3 2-4,-2-1-4,0-2-7,4-4 1,-5 10-6,1-3-2,4-7-4,-4 5-2,4-5 1,-5 5 2,5-5 6,0 0-2,0 0 1,-4 7-3,4-7-1,0 0 4,0 0-12,0 0 2,0 0-7,0 0 3,0 0-3,0 0-1,14 4-5,-14-4 4,9-1-5,-9 1-1,11 0-3,-11 0 3,11 0 1,-11 0-3,12 0-2,-12 0 0,11 0 2,-11 0-6,6 0 3,-6 0-8,9 0-9,-9 0-25,7 2-20,-7-2-20,0 0-17,13 0-15,-13 0-14,6 2-88,-6-2-231,0 0 101</inkml:trace>
  <inkml:trace contextRef="#ctx0" brushRef="#br0" timeOffset="7898.4374">22780 4823 74,'0'0'71,"0"0"-8,0 0-4,0 0-8,0 0 8,0 0 6,0 0 9,0 0 18,0 0 6,0 0-13,0 0-3,-6 32 7,2-25-2,2 2-5,-2 2 15,0-1-3,2 3-2,-2-1-6,-1 1-3,5-1 3,-5 3-6,2-3-7,-1 0-6,2 2-4,-1-1-5,-1-1-4,0 0-4,2 1 0,-3-2 0,1 0 0,1 0-7,1-2-5,-1 0-2,1-1-5,-1-1-2,2 0 0,1-7-5,-1 11-2,-2-5-5,3-6-2,-3 6 2,3-6-7,0 0 0,-2 11-2,2-11-9,0 0-5,-4 5-10,4-5-15,0 0-12,0 0-19,0 0-24,-4 5-25,4-5-39,0 0-35,0 0-132,0 0-344,0 0 152</inkml:trace>
  <inkml:trace contextRef="#ctx0" brushRef="#br0" timeOffset="8867.1875">22917 5024 25,'0'0'93,"0"0"2,0 0 4,0 0 3,0 0-1,0 0-8,0 0 1,0 0-6,0 0 9,0 0 7,0 0-1,0 0-7,0 0-5,0 0-3,0 0 8,0 0-7,30 1 1,-23 1-8,4-2-10,-1 0-6,1 1-5,2-1-6,-3 1-5,2-1-4,1-1-4,0 1-4,-2-1-4,0-1-3,0 2-8,-2 0-15,-9 0-11,12 0-22,-12 0-25,9-1-14,-9 1-28,12-2-32,-12 2-24,6-2-22,-6 2-93,0 0-285,0 0 127</inkml:trace>
  <inkml:trace contextRef="#ctx0" brushRef="#br0" timeOffset="9515.625">23262 4967 3,'0'0'94,"0"0"-8,0 0 7,0 0 3,16-15-1,-11 10 1,0 1 2,0 1-8,3-4-3,-2 2-8,1-2-7,0 2-6,-2 0-5,5-2-6,-2-1-3,1 2-16,-1-2 5,-1 0-2,-1 1-5,-1 2-7,1-1 3,0-1-4,0 1-2,-1-1-4,-1 2 4,-1-2 0,1 2-4,-1-2 5,-3 7 7,5-7-4,-5 7-1,4-6 0,-4 6-3,2-7-4,-2 7 4,0 0-2,3-5 2,-3 5 2,0 0-7,0 0-2,0 0 2,0 0-4,0 0-4,0 0 0,0 0-2,0 0 2,0 0-7,0 0 2,0 0-2,0 0-1,0 0 3,0 0 2,0 0 2,0 0-1,-13 18 2,9-12 15,2 4-4,-1-4 2,1 5-4,-1-1 7,2 2 0,-3 2 1,0-1 3,3 3 1,-4 1 0,1 0-7,0-3 0,-1 2-3,4-1-1,-2 1-1,2-3 7,-2-1-7,1-1 0,0 4 2,-3-6-3,3 3-1,1-2-2,-2 2-4,0-2 1,2-2 1,-2 3 1,2-3 2,-1 2-8,-4-1 2,4-1 0,-1-1-4,1 0-1,-2 0-2,2-2 2,2-5-3,-4 9-2,4-9-2,-4 8-13,4-8-24,-4 4-24,4-4-28,0 0-33,-1 8-35,1-8-33,0 0-142,0 0-361,0 0 160</inkml:trace>
  <inkml:trace contextRef="#ctx0" brushRef="#br0" timeOffset="10367.1875">22285 5363 38,'0'0'67,"0"0"4,0 0-3,0 0-1,0 0 6,0 0-12,0 0 0,0 0-7,0 0-7,0 0 2,0 0-8,0 0 1,0 0-7,0 0-6,0 0 1,0 0 3,0 0 4,0 0-6,0 0 3,25 0 7,-25 0-10,19 0 4,-4 0-4,-1 0 3,4 3 3,10-3 4,-5 0 15,5 0-3,1-3-6,4 3-3,-1 0-4,2 0-3,1-2-1,3 2-3,-5 2-8,0-2 3,-1 0-4,0 0 0,-3-2-9,2 2 5,-3 0-7,-8 0 1,3 0 0,-1 0-1,-3-2-2,0 4-5,0-4-1,-2 4 9,1-2-2,-5 0-6,1 0 0,-1-2 6,-2 2 0,3 0 2,-2 2 4,0-4-1,0-1 2,-2 3 4,3 2-2,-1-1 2,0-1-1,0 2 0,-2 0 4,1-2-3,1 0 0,-2 0 2,3-2-5,-1 2-2,-1 2-1,-1-2-4,-1 0 1,3 0-2,-12 0 2,14 0-3,-6-2-1,-8 2 1,12 2-3,-12-2 2,10 0-2,-3 0-1,-7 0 0,0 0 2,11 0-4,-11 0-2,0 0 0,9 0 1,-9 0 0,0 0 3,0 0-3,8 0-1,-8 0 1,0 0-4,0 0 0,0 0-2,0 0-22,0 0-33,0 0-35,0 0-38,0 0-45,0 0-135,0 0-337,0 0 149</inkml:trace>
  <inkml:trace contextRef="#ctx0" brushRef="#br0" timeOffset="11414.0625">22517 5534 49,'0'0'50,"8"-6"-6,-1 3 1,-2 0-9,-5 3-3,14-5-2,-7 4 1,1-2-3,1 3 2,-1-2-3,-1 2 0,-7 0-7,14-2-3,-14 2 3,13 2 0,-6 0-1,0 1 5,-1-1-4,1 3 12,-2 0-8,-2 1 6,1 0 0,-1 1 3,0 0-9,-1 3-4,0-3 8,-2 3 5,0 0-5,0-1 7,0-2-17,0-7 8,0 13 3,0-4 10,-2-1 1,2-8 8,-1 12-4,0-6-3,1-6-2,-4 12-3,3-7-9,1-5 6,-4 8-8,4-8 7,-3 8-6,3-8-4,-5 7 3,5-7 13,-4 6 9,0-1-11,4-5-3,-10 5 2,7 0-8,-3-2 6,0 2-6,0-2 0,-1 3 0,0-1-2,-2 0 2,1 1-4,-1 0 5,0 0 12,1 0 12,-1 4-2,-1-3-3,1-1 2,0 3-5,0-3-3,0 2-3,0-1-2,1 1 0,3-3-9,-1 2 0,2-1-7,1-1 1,0 1-2,3-6-1,-5 10 0,0-6-2,5-4-2,-4 7 1,4-7-2,-2 8 0,2-8-2,0 0 1,0 0-4,0 8 2,0-8 0,0 0-2,0 0 2,0 0-2,11 2-1,-11-2 1,10-2-4,-10 2 1,12-5-3,-5 1 0,1 2-3,1-3 10,1 1-9,0 1-1,1-1 0,-1 1 1,1 0-2,-3-1 4,2 3-3,-2-1 0,-8 2-1,11 0 0,-11 0 0,9-2 1,-9 2-3,11 2 1,-5 0 1,-6-2 0,8 1-1,-8-1 0,6 2-1,-6-2 4,6 4 0,-6-4 0,7 4 0,-7-4 0,6 4 0,-6-4-2,8 3 1,-8-3-2,6 2-13,-6-2-17,0 0-20,7 2-21,-7-2-22,0 0-21,0 0-28,0 0-30,14-7-163,-14 7-365,5-7 163</inkml:trace>
  <inkml:trace contextRef="#ctx0" brushRef="#br0" timeOffset="11882.8125">22836 5632 28,'0'0'123,"-13"22"6,9-13-1,1-1-3,-2 3-4,3-1-1,-1 2-8,-2-2-5,1 0-10,2 1-13,-1-2-3,2 0-4,0 4 17,1-4-7,-2 2-7,2-1-6,2-3-8,-1 1-5,-1-8-4,4 17-6,-2-11-10,1-1 2,-1 1-7,4 0-2,0-1-1,3-1-7,-3 0-2,2-1-3,3 1 0,0-4 2,-2 3-3,2-3 0,-1 0-4,-10 0-1,19-3-1,-8-1-3,-1-2-2,1 2 2,1-1-6,-3-1 3,1-2 1,-1 0-2,-1 1 0,-2 0-1,4-4-2,-3 2 4,0 0 2,-1 0 7,0-2 1,-1 0 2,-3-1-2,2 2 0,-1-3 1,1 1-2,-4 0-1,0 2 13,-3-2 10,1 0-2,-1 3 3,-2 1-9,0-4-2,-3 5 5,1-3-2,0 3-3,1 2-6,-4-1 1,3 2 0,-2 0-6,-2 1-3,-1 0-5,2 2-1,-1 1-11,-2 2-7,1 0-26,-2 1-17,0 6-21,-1 1-30,2 0-45,-1-1-38,2 6-19,1-1-152,-3-1-385,4 3 170</inkml:trace>
  <inkml:trace contextRef="#ctx0" brushRef="#br0" timeOffset="13554.6875">23717 5370 13,'0'0'63,"0"0"-7,0 0-1,0 0-9,0 0-1,0 0-4,0 0 4,0 0-7,0 0 9,0 0-9,0 0 6,14 8-10,-14-8-3,0 0 8,0 0-1,0 0-6,0 0 0,0 0-5,9-12 2,-9 12-9,0 0-6,2-10-1,-2 10 10,0 0-4,0 0 8,-3-11-12,3 11 12,0 0-6,-6-5 12,6 5 8,0 0 5,0 0-9,0 0 2,0 0-5,0 0 18,0 0-10,-21 10 4,19-6-14,2-4 2,-6 7-5,6-7 2,-3 7-4,3-7-8,0 0-6,-3 10 5,3-10-1,0 0 0,-1 6-6,1-6 4,0 0-2,0 0-1,0 0-7,7 5 11,-7-5-14,0 0 7,12-1-5,-12 1 5,0 0-1,10-6-5,-10 6 3,5-7-6,-5 7-6,4-8 6,1 4-6,-5 4-1,3-10 3,-2 3-1,-1 7-1,0-7 3,0 7-8,0 0 2,-4-11-2,4 11-2,0 0 5,-6-5 1,6 5 1,0 0 4,-15 4 1,15-4 3,-8 9-2,3-4 1,0 0 7,-1 3 1,2-3-3,0-1 3,4-4-4,-4 10 1,1-5-14,3-5-18,-1 9-22,1-9-15,0 0-32,0 0-19,4 6-100,-4-6-230,6 3 102</inkml:trace>
  <inkml:trace contextRef="#ctx0" brushRef="#br0" timeOffset="14726.5625">24166 4906 35,'0'0'62,"1"-10"-2,-1 10 13,1-8-2,-1 8-6,0 0-1,0-10-8,0 10-9,4-6-3,-4 6-3,3-7-4,-3 7-5,5-8-1,-5 8 4,5-7 2,-5 7 4,4-7-1,0 3-2,-4 4-7,5-4 6,-5 4-7,8-9-7,-2 7-2,-6 2-4,9-6 4,-5 2-1,2 0-3,-6 4-1,13-1-2,-13 1 4,11-3-13,-11 3 3,11 1-2,-11-1-5,11 3-2,-11-3 3,9 7 2,-5-3-5,0 1 5,-2 1 2,3 3 0,-2-2 4,-1 1-7,1-2 7,-2 2-6,-1-8 0,0 14 10,-1-4-10,1 0-1,-1-3 3,-2-1 6,3-6 4,-3 13-4,0-5 4,-1-1-1,-1-2 7,0 4-8,1-4-1,-3 2 2,1-2 4,-2 3-6,3-4 1,-2 3 0,-1 0 3,-2-1-7,1 1-1,0 0 1,-1-1 2,2 0-2,-2 2 0,0-1-2,2 0 1,0 0 0,-1 1 2,2 0-8,-1 0 5,1-2-1,1 2 2,-1 0-4,1-3 3,3 2 3,-1-2-5,0 1 2,0 0-4,0-3 0,4-3 0,-6 11 1,6-11-4,-4 8 1,4-8 3,-4 7-1,4-7 2,-1 5-2,1-5 2,0 0-1,0 0-1,-1 7 1,1-7 2,0 0 3,0 0-8,0 0 1,0 0 0,12 0 0,-12 0 3,0 0-1,16-5-6,-11 1 4,-5 4-1,11-3-2,-3 1 1,-2-1-6,-6 3 5,13-2-5,-4 0 2,-9 2 2,12 0 5,-12 0-3,10 2-2,-3-1-2,0 1 4,-7-2-5,10 4 4,-5-4-2,-5 0 1,12 5 3,-9-3 0,-3-2 5,11 4-7,-11-4-2,10 1 1,-10-1 4,9 0 0,-9 0-3,8 0 0,-8 0 3,9-1-3,-9 1 0,10-1 0,-10 1-14,6-4-12,-6 4-20,9-6-13,-4 5-19,-5 1-20,8-6-14,-3 2-108,-5 4-237,0 0 105</inkml:trace>
  <inkml:trace contextRef="#ctx0" brushRef="#br0" timeOffset="15335.9375">23942 5336 14,'0'0'55,"0"0"2,0 0-3,0 0-2,0 0-1,0 0 3,0 0 0,0 0 2,0 0-6,0 0 7,0 0 7,0 0-5,0 0 6,21 6 9,-10-4 10,-1 0-2,6-2-7,3 3-6,3-1-7,4 2 8,1-3-10,3 2-2,-2 1-1,0-1-5,-1 1-9,1-1-5,0-3 0,-5 5-3,-3-4-8,0 2 1,-1-1-2,1 1-4,-3-1 1,-5-2-3,0 1-3,-2 1-3,-2-2-1,-2 0 1,-6 0-5,11 1 1,-11-1 4,7 3-4,-7-3 0,0 0-3,0 0-1,10 1 4,-10-1-2,0 0-3,0 0 3,0 0-17,0 0-21,0 0-18,0 0-33,0 0-41,0 0-33,0 0-95,0 0-269,0 0 119</inkml:trace>
  <inkml:trace contextRef="#ctx0" brushRef="#br0" timeOffset="15968.75">23825 5753 5,'18'-15'95,"-12"11"-12,0-3-5,-1 2-9,4-1 3,0-1-15,-1-1-5,0 0-2,-1 2-3,2-3-8,0 1 0,0-1-10,0-2 0,-1 2-3,-2 0 1,1-1-4,-1 0-6,0 1-5,-1 0 11,-1 1-10,0-1 2,-1 3-6,-1 2 6,-2 4 4,3-8-2,-3 8 0,0 0 11,2-8-6,-2 8-8,0 0 5,0 0 3,0 0 5,0 0 0,0 0 8,0 0-6,0 0 8,-14 17 2,10-8-6,1 2 10,-5 1-1,3 3 12,0-1-2,-2 3 3,1 0-5,-2-1 4,5 2 15,-1-1 5,0 0-4,-1 2-5,-1-2 4,3 0-8,-5-2-1,6-3-5,-2 2-10,1 0-3,-1-3-1,2-1-6,-1 1-4,2-1-1,-3-2-4,-1 2 1,2-4 0,2 4-6,-1-3-1,2-7-4,-2 10 0,2-10-2,-1 9-3,1-9 1,-3 5-5,3-5 0,0 0 0,-1 11-8,1-11-5,0 0-12,0 0-18,-2 4-30,2-4-39,0 0-37,0 0-49,0 0-151,0 0-371,0 0 164</inkml:trace>
  <inkml:trace contextRef="#ctx0" brushRef="#br0" timeOffset="16656.25">24218 5632 24,'-5'10'124,"-1"1"-8,-1 3-7,0 1-4,0-1-1,1-1-6,0-1-6,0 0-14,1-4 0,0 3-2,1-5-16,2 1 1,-1 0-8,-2-2-4,5-5-6,-4 7 1,4-7-4,-4 7-4,4-7 2,0 0 1,0 0-2,0 0 7,0 0-7,0 0-3,0 0-8,0 0 1,0 0-9,0 0 3,0 0-3,17-17-5,-13 13 3,1-1-3,3-3-6,-3 4 2,2-1 2,0-2-7,-1 4-2,-1-1 6,2-1-2,0 3-4,-7 2 3,11-6-1,-5 4-3,-6 2-2,11-2 3,-11 2-1,11 1-1,-11-1 1,9 3 1,-4 0-3,0 4 0,-1-2 3,-4-5 0,6 12-3,-2-5 3,-1 1 1,0 2-7,-1-1 8,0 1-5,0 1-1,-2-1 6,0 2 3,0-2-1,-2 0 0,1-3 4,0 2 16,-2 1 4,-1 0-1,-1-2-2,0-1 3,0 0 3,-4 1 1,4-2 1,-3-1-4,-1 0 2,0 0-3,-1-3 5,0 1-7,-2-1 0,2-2 2,0 0-4,-2 2 2,3-3-5,9 1-4,-15-1-1,9-1-2,6 2 0,-14-3-2,7 3 0,7 0-4,-10-2 4,10 2-5,-8-3-1,8 3-4,0 0 2,-6-4-3,6 4 3,0 0-5,0 0-1,0 0 0,-8-5 1,8 5-5,0 0-10,0 0-14,0 0-16,0 0-10,0 0-41,-3-5-32,3 5-32,0 0-25,0 0-126,0 0-336,11-9 150</inkml:trace>
  <inkml:trace contextRef="#ctx0" brushRef="#br0" timeOffset="17054.6875">24232 5611 28,'0'0'101,"0"0"-18,0 0-8,0 0-5,0 0 9,0 0 3,0 0-6,0 0-8,0 0 8,0 0-7,0 0 10,0 0 13,0 0 21,0 0 4,17 13-8,-17-13-11,6 3-3,-6-3-11,13 1-3,-13-1-4,14 1-11,-6-2-10,1 1 1,2 1-5,-11-1-10,14-1-4,-6 1-6,0-1-2,-8 1-22,12 0-38,-12 0-38,13-3-46,-8 2-46,-5 1-134,12-3-318,-7 0 141</inkml:trace>
  <inkml:trace contextRef="#ctx0" brushRef="#br0" timeOffset="17507.8124">24764 5299 59,'0'0'118,"0"0"-6,0 0 2,0 0 4,10-8-1,-10 8-15,10-3-1,-2 3-9,-8 0-9,18-2-10,-7 2-1,1 0-11,-1 0-8,1 0-4,-1-1-8,1 2-29,-2-1-44,0 2-24,-3-2-53,-7 0-88,11 0-214,-11 0 96</inkml:trace>
  <inkml:trace contextRef="#ctx0" brushRef="#br0" timeOffset="17671.875">24777 5396 12,'0'0'157,"0"0"0,0 0-5,0 0-5,17 1-15,-6 1 0,-1-4-24,1 1-7,4 1-13,-1-3-6,2 2-11,-1 1-50,2-2-56,-2 1-66,-3-1-103,1 2-221,0 0 97</inkml:trace>
  <inkml:trace contextRef="#ctx0" brushRef="#br0" timeOffset="22890.625">25131 4877 39,'0'0'47,"-4"-7"-1,4 7-1,0 0 5,-3-7 5,3 7 1,0 0 2,0 0-4,0 0-6,3-13-6,-3 13-1,4-7 5,-4 7 9,1-7 9,-1 7-15,5-8-4,-1 5-9,-4 3-6,6-8 1,0 3 0,0 2-2,-6 3-5,10-5 2,-5 2-2,-5 3 7,11-5-19,-11 5 5,9 0-3,-9 0 3,8 4-5,-8-4 2,5 7 2,-3-3 0,-1 4 5,1 0 1,-2 3-12,0 0 6,-2-2 1,-1 4 0,0-2-8,-1 1 5,0-3-4,-3 1 3,1-1 6,-2 1-7,2-2-5,-2 1 5,0-1-7,0-3 2,0 2-1,2-1-2,-1-3 2,1 3 2,2-2-2,4-4-1,-9 3 6,9-3-3,-6 4-4,6-4 0,-4 4-1,4-4 6,0 0-6,0 0-1,0 0 2,0 0 5,0 0-10,0 0 6,0 0-3,16-13 0,-16 13-4,13-7 2,-5 5-3,2-2 8,1 2-10,-1-1 7,1 1-4,0 0-1,-2 0 5,3 2-4,-2 0-2,-3 4 2,0-2-1,0 1-4,-1 1 3,0 2 2,0 2 1,-1 1-1,-1-3 1,-1 5 1,0-1-2,1-1-4,-3 3 6,0-3 2,-1 2-6,-1-2 8,0 1 1,-4-3-3,2 2 5,-1-1 8,-2-1-6,1-2 5,-4 1 5,0-1 3,0-1-2,-1 1 2,-2-3-3,3 0-3,-2-1 3,-1-1-5,2 2 0,1-2-1,-2 0 3,0 0-5,11 0-2,-15-3 3,9 1-2,6 2 3,-11-2-3,11 2 1,-10-2-3,10 2 4,-6-3-4,6 3 2,-5-4-2,5 4-2,0 0-5,-8-5 5,8 5-6,0 0-2,0 0 0,0 0 0,-7-3-3,7 3 3,0 0-19,0 0-16,0 0-24,0 0-27,0 0-22,0 0-26,0 0-99,0 0-254,0 0 113</inkml:trace>
  <inkml:trace contextRef="#ctx0" brushRef="#br0" timeOffset="24117.1875">25446 4882 19,'0'0'76,"4"-15"0,-4 15 0,4-6 0,-4 6-5,4-6 0,-4 6 5,5-10 1,0 6-6,0 1-6,2-3-3,0-1 3,1 0 4,-2-1-11,3 5 15,1-3-9,-1 0 1,0 1 0,0 0-4,0 0-5,-2 3-1,2-1-4,-1-1-4,-1 3-7,-7 1-6,10-4-7,-10 4-2,0 0 1,11 4-3,-9 1 2,0 2-3,-2 1 2,0 2-2,-4 0-5,2 3 1,-4-1 0,0-2 1,0 5-8,-3-1 0,-1 0 5,2-3-7,0-1 4,1 1 0,-3-3-5,1 2 2,1-2 2,-2 0-5,1-2-3,1 0 3,-2-1-2,4-1 1,-1-1 6,2 0-10,5-3 3,-9 4 2,9-4 1,-7 3-4,7-3 3,0 0-1,0 0 0,0 0 1,0 0-5,0 0 0,0 0-1,0 0 2,0 0-6,0 0 1,0 0 7,15-24-5,-9 19-5,1 2 3,3-1-5,-1-1-2,1 1 2,1 3 1,0-3-3,-1 1 3,0 3-3,-10 0-1,17 2 3,-9 0-1,-1 1 3,1 2-4,-1 3 4,1-2 2,-2 4-5,1-2 1,-3 2 3,0 1 0,1 0 2,-4-2 10,3 0-8,1 2-3,-5-2 0,1-2 3,-2 3 0,-2-1 3,1-4-1,-1 2 2,-2-2 4,0 0 31,-1 0-7,0-1-1,-5 0-6,-1-2 0,1 2 0,-2-3-6,2-1-2,-1 1 1,2 0-1,10-1-6,-20-1 6,12 1-3,0-1-4,8 1 1,-14-1-2,7-1-2,7 2 0,-13-3-2,13 3-1,-13-1-2,13 1 2,-6-1-4,6 1-1,0 0-12,-11-3-15,11 3-19,0 0-13,0 0-16,0 0-32,0 0-18,0 0-20,0 0-20,0 0-93,0 0-282,0 0 125</inkml:trace>
  <inkml:trace contextRef="#ctx0" brushRef="#br0" timeOffset="25914.0625">25023 5349 28,'0'0'54,"0"0"-2,0 0 0,0 0-13,0 0 9,0 0-6,0 0 10,0 0-4,0 0-10,0 0 8,0 0-5,0 0 1,0 0 1,0 0-1,0 0 6,0 0-8,0 0-1,0 0-9,0 0-1,0 0 3,0 0-3,0 0-14,0 0 7,0 0 7,0 0-4,0 0 3,0 0-13,0 0 15,27-3-2,-27 3-6,13 3-7,-13-3 9,18 0 2,-8 1 0,1-1-9,2 1 8,1 2 3,-1-2-5,1 0-1,3 2 1,2-1-9,1-2 0,-3 0 6,2 0-3,-1 2-2,1-2-3,0-2-5,-1 2 1,3 0 3,-3 0 1,-1 0-5,3-2 6,-1-1-11,0 5 6,1-4-2,-7 0 0,5 1-5,-1-1 9,1 4-3,-2-2 1,-2-2-4,-1 1 0,1 0 4,0 1-8,1-3-1,-2 3 8,0-1-9,1 2 2,-1-1 1,0 0-1,-3 0 0,0 0 9,-1 0-9,-1 0 7,-8 0-5,14 0-3,-8 3 1,-6-3 4,16-3-5,-10 3 1,5 3 0,-3-3 6,-8 0-5,14-3 3,-5 3 2,-9 0-6,14 0-5,-6 0 5,3 0 0,-11 0 4,13 3-2,-2-3-3,-3 0 6,0 0-4,-8 0 1,15 0-7,-8 0 1,-7 0 5,14 0-5,-14 0 2,12 1 7,-5-1-9,1 1 7,-8-1 3,16-1-10,-9 1 5,0-1 12,-7 1-7,15-3-9,-8 3 6,-7 0-9,15 0 2,-7-1 3,-8 1 9,11 1-10,-4-1-4,-7 0 5,0 0 2,16 0 2,-9 0-4,-7 0-2,11 0 9,-11 0-7,14 0 2,-7-1 0,-7 1-3,16 0-1,-9 0 7,0-1-4,4 1 0,-2 1-3,2-4-1,-3 5 6,3-4 0,-2 2-3,2-1 3,-11 1-1,16 0-1,-8 0-4,-8 0 6,15-1-4,-9 1-2,-6 0 2,11-1 5,-11 1-11,12 0 7,-12 0 0,11 0 3,-11 0-1,10 1 1,-3-4-4,-7 3 1,13-1 4,-13 1-4,13 0 1,-5-2 4,-8 2-5,13 0-1,-7-2 4,-6 2 3,15 0-1,-7 2-8,-2-2 2,6 0 6,-2 0 0,-10 0-4,13-2-1,-4 2 1,-2 2 2,-7-2-2,13 0 2,-5 0 3,-8 0-7,10 0 2,-10 0 0,10-2 2,-10 2 1,0 0-7,12-3 3,-12 3 1,0 0-2,9 0-2,-9 0 12,0 0-7,0 0-1,0 0 7,0 0-8,9 0-2,-9 0 2,0 0 0,0 0 3,0 0-14,0 0-28,0 0-24,0 0-46,0 0-126,0 0-255,0 0 113</inkml:trace>
  <inkml:trace contextRef="#ctx0" brushRef="#br0" timeOffset="26687.5">25812 4937 32,'0'0'57,"0"0"-2,0 0-8,0 0-5,0 9-3,0-9-1,0 0 3,0 0-3,-2 10-3,2-10 3,0 0-6,0 0 0,0 10-4,0-10-3,0 0-2,0 0 3,2 5-3,-2-5 4,0 0-6,0 0-3,0 0 4,0 0 2,0 0 1,0 0 5,0 0-2,0 0-4,0 0 7,0 0-9,0 0-5,0 0 0,0 0-5,0 0 4,0 0-2,0 0-5,14-12 2,-14 12 5,0 0-13,0 0 6,4-5-1,-4 5-7,0 0-2,0 0 7,0 0-6,0 0 0,0 0 3,0 0-2,0 0-2,0 0 8,0 0-4,0 0-4,0 0-3,-16 14 9,16-14-8,-5 5 2,5-5 9,-4 4-5,4-4-6,-5 4 6,5-4-7,0 0 7,-5 5 4,5-5-4,0 0-1,0 0-2,-6 7 3,6-7-17,0 0-15,0 0-29,-8 1-27,8-1-67,0 0-164,0 0 73</inkml:trace>
  <inkml:trace contextRef="#ctx0" brushRef="#br0" timeOffset="27640.625">26108 4863 32,'0'0'63,"1"-7"6,-1 7 3,2-7-7,-2 7-9,0 0-1,5-8 0,-5 8-3,4-7-2,-1 1-2,-3 6-4,6-5-2,-4 0 3,-2 5-5,7-9 2,-7 9-7,7-4-2,-7 4-8,9-5 3,-9 5-2,6-3-5,-6 3-5,7-1 0,-7 1 6,0 0-7,0 0-8,14 6 8,-9-3-4,-5-3-1,5 5-3,-1 1-1,-4-6-3,3 9 9,-1-2-9,-1-1 7,2 0-7,1 0 5,-3 0-9,0 1 5,-1-7-1,0 12 2,0-12 5,0 13-1,-2-6 1,-1-2-3,3-5 10,-4 13-5,2-8 0,-1 2 8,3-7-1,-5 10 3,0-3-1,-1 0 20,2-2-28,-1-2 3,-2 0 2,2 3-2,0-1 2,-2-1-1,1 0 14,1 1 1,-2 0 5,0 0-2,1 0-4,-2 1-4,0-1 6,-2 1 10,4 1 7,-2-1 4,0 1 3,2-1-2,-3 1-5,3 2-7,-1-4-2,2-1-3,-1 2 1,1-1-7,1-1-2,4-4-2,-6 10 2,2-6 9,4-4 0,-4 10-3,1-7-5,3-3 0,-7 9-2,7-9-3,-3 6-4,3-6-3,0 0-1,0 0-2,-2 5-3,2-5 2,0 0-3,0 0 3,0 0-2,0 0 0,0 0-4,0 0 2,10 6-4,-10-6 0,10-1 1,-10 1-3,0 0-1,15-5 1,-15 5-3,13-1 2,-13 1 6,10-2-8,-3 1-7,0-1 3,-7 2-1,9-2-1,-2 0 6,-7 2-6,9-1-2,-9 1 1,12 0 4,-12 0-2,9 1-1,-9-1 2,8 2 1,-8-2-2,9 2-2,-9-2 3,9 3-1,-9-3 1,8 3 1,-8-3 4,7 3-6,-7-3 1,7 3 4,-7-3 1,5 3-3,-5-3 1,7 1 2,-7-1-3,0 0 3,0 0-2,11 0-1,-11 0 6,0 0-3,10-1-3,-10 1 9,0 0-9,8-4 3,-8 4-1,5-7-4,-5 7-5,4-6-11,-4 6-7,2-4-13,-2 4-13,0 0-21,1-8-14,-1 8-25,0 0-8,0-9-22,0 9-23,0 0-24,0 0-97,0 0-308,-5-10 137</inkml:trace>
  <inkml:trace contextRef="#ctx0" brushRef="#br0" timeOffset="29179.6875">25207 5516 68,'0'0'82,"0"0"-1,0 0-8,2-11-3,-2 11-6,3-6 3,-3 6-12,2-8 1,-2 8 3,3-7 3,-3 7 0,2-7-1,-2 7-7,6-7-9,-6 7-2,7-7-4,-4 4 5,-3 3-12,8-7-3,-8 7-4,6-4-6,-6 4 1,7-1 0,-7 1-5,0 0-9,0 0 8,0 0-7,13 4 3,-13-4 0,6 5 4,-2-1-6,-4-4-2,5 11-1,-4-6 0,-1-5-3,4 9-1,-3-3 3,1 1 2,0 0-1,-2-7-1,0 12-2,0-5 2,0-7 2,-1 12 0,1-12-9,-3 10 10,1-3-2,2-7 1,-5 8 2,2-3 5,-1-1-7,-2 1 3,6-5-3,-10 8 0,5-4 5,-2 1 4,-2 1 1,4 0 4,-1 0-4,-2 0 1,0 1 3,1 1 12,-1 1-5,0-1 4,1 2 0,-2-2 14,0 3-5,2-2-2,1 0 0,-2 1 5,2 0-3,1-2-1,0 1-4,0-1-5,1 0-3,0 0 0,0 0-3,2-3-2,2-5-1,-4 12-4,1-7-1,3-5-1,-2 9 2,2-9-4,-2 8 2,2-8 0,0 0 0,-1 7-4,1-7 0,0 0-3,0 0 3,0 0-2,4 7 2,-4-7-1,0 0-1,0 0 0,0 0-2,13-2 1,-13 2 0,10-7 1,-4 5-3,1-2-2,-1 0-2,1 0-1,3 0-3,-4 2-1,1-1 1,-2-1-1,-5 4 1,12-3-1,-12 3-2,8-4 2,-8 4-3,8-1 3,-8 1-1,10 0-2,-10 0 6,0 0-1,9 3-1,-9-3 0,6 2 2,-6-2-2,7 3 0,-7-3 1,7 4-3,-7-4-11,0 0-7,7 4-9,-7-4-6,5 2-7,-5-2-8,0 0-16,0 0-10,10 0-29,-10 0-20,0 0-12,11-3-16,-11 3-89,7-5-265,-7 5 117</inkml:trace>
  <inkml:trace contextRef="#ctx0" brushRef="#br0" timeOffset="29617.1875">25394 5585 50,'0'0'78,"0"0"2,0 0 2,0 0 8,-13 22 0,9-13 8,0 0-5,0 0 4,2 3 14,1-3-3,-4 2-8,3 1-8,-1-5-11,3 4 5,-2-1-9,2-3-3,0-7-9,2 13-7,-2-6-4,0-1 4,3-1-1,2 1-3,-5-6-7,5 8-2,1-4-2,-6-4-4,9 5-4,-2-2-3,1-3-4,0 0-3,2 0-3,-10 0-6,15-4-5,-7 1-5,-2 1-3,6-2-3,-3 0-5,-3 1 0,1-2 0,1-1-9,-1 0 6,-1 0-2,-2 0 0,3-4 2,-3 3-3,2-2 3,-3-1 2,-1 0 5,0 1-8,0-2 7,-1 2-3,-2-3 5,-1 2-6,-2 1 2,2-3-4,-2 3 3,-2 0 0,2-2-1,-3 5 4,1-2-5,-3 0 1,-1 2 1,0 0-1,-1 1 4,0 2-4,-1 0 0,1 2-6,-2 1 2,3 1-5,-1 4-7,-1-1-14,2 1-9,-3 3-28,4 0-17,-4 2-15,4 0-27,0 2-112,2 0-265,-2 1 117</inkml:trace>
  <inkml:trace contextRef="#ctx0" brushRef="#br0" timeOffset="30242.1875">25859 5675 49,'0'0'50,"0"0"-2,0 0-1,0 0-5,0 0 4,0 0-2,0 0-6,0 0 3,0 0-3,0 0-4,0 0 2,0 0 8,0 0-2,0 0 3,0 0 10,0 0 6,0 0-2,0 0 0,0 0-10,0 0 0,0 0-8,0 0 4,0 0-4,0 0-15,0 0 6,8-4-8,-8 4 0,0 0-7,2-5 11,-2 5-14,0 0 3,0 0-4,0 0 1,0 0 0,0 0 2,0 0-9,0 0 8,0 0-5,0 0 4,0 0-2,0 0 0,0 0 3,0 0-1,0 0-4,0 0-2,0 0 0,-18 9 7,18-9-5,0 0-12,0 0 3,-6 5 6,6-5-10,0 0-25,0 0-34,0 0-37,-5 4-31,5-4-66,0 0-213,0 0 94</inkml:trace>
  <inkml:trace contextRef="#ctx0" brushRef="#br0" timeOffset="30828.125">26017 5642 22,'0'0'99,"7"-6"-14,-5 2-7,-2 4-3,9-8-11,-6 4 5,3-3-8,-2 1-6,1 1 3,-1-1-13,1 1-2,-1-3-1,0 1-11,-2 2 3,1-4 0,1 4-9,-2-2-4,1 0 2,0-1-3,-1 2-3,-2 6-8,5-12 3,-2 6-4,-2 0 3,-1 6-5,1-9 11,-1 9-12,1-10 5,-1 10-5,0 0 7,2-7-7,-2 7 4,0 0-4,0 0 3,0 0-2,0 0-9,0 0 8,0 0 0,0 0-6,0 0 9,0 0 0,0 0 6,0 0 9,-8 21 10,4-12 3,1-1-6,-1 3 6,0 1 6,0 0 0,-1 3 9,0 1 5,1-1-2,-4-1 2,4 2-5,-1-2-5,1 2 3,0-4-3,2 0-3,-1-1 9,-3 3 1,4 0-5,-1-6-2,0 4-4,1-3 7,1-1-12,-2 0-4,3-8-2,-1 11-5,-2-6-2,3-5 0,-2 8-7,2-8 1,0 9-2,0-9-2,0 0 1,0 0-4,-2 8-2,2-8-4,0 0-16,0 0-20,0 0-22,0 0-31,0 0-46,0 0-34,0 0-162,0 0-354,0 0 157</inkml:trace>
  <inkml:trace contextRef="#ctx0" brushRef="#br0" timeOffset="31492.1875">26274 5508 19,'-6'20'124,"2"-10"-10,-1-1-2,0 3 2,-2 3 1,0 0-9,3-1-8,-2 0-5,-1 1-3,3-2-2,0 0-9,-2-4-5,2 2-6,0-4-6,2 1-4,-3 1-6,3-4-6,2-5-7,-5 10-3,5-10-2,-1 7 1,1-7-2,0 0 1,-1 7-4,1-7 2,0 0 1,0 0-8,0 0 1,0 0-2,0 0-6,0 0 1,15-20-4,-11 16-3,1-2-1,1 1-6,0-1 4,-1 1-3,1-2-6,3 0 2,1 2-5,-2 0-8,-2 0-1,1-1 5,0 2 1,-2 2-3,2-1 6,-7 3-6,10-5 2,-5 3 0,-5 2-2,0 0 4,12-2-3,-12 2 0,0 0 6,10 2-3,-10-2 2,7 6-6,-4-2 3,-3-4 2,4 7 1,-4-7-1,1 15 6,0-8 28,-1 4-6,2-2 4,-2 4 2,1 0 0,-2-3 11,-3 2-1,3-1-5,-2 2 1,0-3 2,-1 2 2,0 0 2,0-3 8,-1 0 2,1 2 4,-1-2-1,1-3 4,-2 1-1,-2-1 2,0 1 5,3-1-5,-2-3-3,1 1-2,1-1-4,-1 1-6,-2-2-1,8-2-3,-13 3-4,7-2-5,6-1-1,-13 2-1,6-2-5,7 0 1,-12 0-5,12 0-2,0 0-4,-14-5-2,14 5-3,-9 0 1,9 0 1,-8-2-3,8 2 0,-6-5-8,6 5-15,0 0-8,-8-3-18,8 3-21,0 0-23,-6-5-31,6 5-25,0 0-35,-3-7-30,3 7-31,0 0-145,-1-10-412,1 10 182</inkml:trace>
  <inkml:trace contextRef="#ctx0" brushRef="#br0" timeOffset="31796.875">26311 5552 84,'0'0'148,"0"0"-4,0 0-11,0 0-1,0 0 2,0 0 0,17-3-16,-17 3 0,13 1-21,-13-1-10,13 2-11,-7 0 0,-6-2-17,13 0-31,-13 0-40,0 0-34,14 2-35,-8-2-30,-6 0-109,13 0-238,-13 0 106</inkml:trace>
  <inkml:trace contextRef="#ctx0" brushRef="#br0" timeOffset="32757.8124">24949 4778 41,'0'0'41,"0"0"-2,0 0-3,0 0 0,0 0 4,0 0-14,0 0-1,0 0 0,0 0-2,0 0-6,0 0 4,-2-8-6,2 8 3,0 0-1,0 0 2,0 0-5,0 0-5,0 0 4,0 0-1,0 0 5,0 0 7,0 0 10,0 0 8,0 0-2,20 5 6,-20-5 2,17 5 3,-8-1 0,2 0-7,2 1 3,2 3 20,3 0-18,0 1-9,-1 0 2,9 3-9,1 4 7,-1-4-5,3 1 3,-1 1-13,0-2 4,4 3-5,-2-2-1,2-1-1,-2 2 12,-3-1-16,1-2-3,-5 0 1,4-1-5,-9-2-2,-1-1 7,-2 1-9,-3-2 0,0 0-4,-1 0 6,-1-1-4,-1-1-1,-3 0 3,-1-2-2,0 0 1,-5-2-4,9 4 0,-9-4-1,8 3 3,-8-3-2,4 3-1,-4-3 5,0 0 1,0 0-2,7 5-9,-7-5-2,0 0-25,0 0-29,0 0-22,0 0-27,0 0-109,0 0-237,0 0 105</inkml:trace>
  <inkml:trace contextRef="#ctx0" brushRef="#br0" timeOffset="33710.9375">25854 5439 6,'0'0'70,"0"0"2,0 0-2,0 0-2,30 6 3,-24-3-5,1 1 1,1 1 3,3 1 1,0 3-3,-1-2 6,4 5-8,0 0 6,8 5-1,-6-4-4,4 5 0,-4-5-7,6 6-5,0-2-3,-1 0-9,2 0 5,-2-1-9,3 1-2,0-1-1,2-2 2,-2 0-8,-7-3 1,1 2-3,0-4-5,1 0 1,-4 0-4,4-1 5,-1 0-1,-3-2-4,-3 1 4,-2-2-1,2-1-2,-2 1-1,-2-2 1,-2 0-5,0-1 4,-6-2-2,12 3-3,-12-3-2,6 2 5,-6-2-3,5 3 3,-5-3 0,0 0-7,0 0 6,9 1-5,-9-1-2,0 0 0,0 0-3,0 0 3,0 0-5,0 0 2,0 0-4,8 3-24,-8-3-29,0 0-29,0 0-37,0 0-33,0 0-132,0 0-305,-1-14 134</inkml:trace>
  <inkml:trace contextRef="#ctx0" brushRef="#br0" timeOffset="35093.75">25141 4366 50,'0'0'73,"0"0"-9,0 0-9,0 0-1,0 0 4,0 0 0,19-16 0,-15 11-10,1-1 6,0 2-16,3-1-7,-3 0-1,2 0 1,1-2-5,-4 2 1,6-3-7,-6 3-3,1 0 0,0-1 4,0-1-12,-1 2 10,0-1-12,-4 6 6,6-10-4,-2 4 2,-4 6-3,4-7-2,-4 7-1,4-5-1,-4 5 1,0 0 4,3-7-12,-3 7 3,0 0-2,0 0 3,0 0-5,0 0 4,0 0 2,0 0 0,0 0 6,0 0-1,-11 18-8,7-10 2,2 1-5,-1 0 5,2 0-1,-4 3 6,2-3-1,2 2 5,-3 1-5,3-1 3,-2 1 8,0-2-9,1 2 7,0-1-3,0-4 3,-1 2 0,1-2-9,-1 2 2,3-9 3,-3 13 3,3-8-13,0-5 12,-2 11-9,-1-7 9,3-4-15,0 10 11,0-10-2,-3 9 2,3-9-8,-2 7 6,2-7-31,0 0-9,0 9-19,0-9-12,0 0-19,0 0-63,-4 5-158,4-5 69</inkml:trace>
  <inkml:trace contextRef="#ctx0" brushRef="#br0" timeOffset="35625">25322 4374 28,'4'-6'71,"-4"6"-13,5-7-2,-5 7-5,9-6-3,-4 1 3,-1 1-3,-4 4-12,9-8 1,-4 4-1,-1 0 4,1-1-12,-5 5-6,8-9 1,-4 4-6,2-1 1,0 1 6,-2 1-10,1-1 17,-2-2-22,-3 7 2,5-10 3,-1 6-4,-4 4-4,5-9-2,-1 5-2,-4 4 3,4-8 4,-4 8-6,3-7-5,-3 7 2,0 0 0,3-8 20,-3 8-18,0 0 3,0 0 0,3-6-6,-3 6 6,0 0-5,0 0 3,0 0-4,0 0 16,0 0 8,0 0-10,-13 22 6,11-15-11,-4 2 5,2-1 20,0 0 5,2 2 15,-1 1 0,1-1-8,-1 2 4,2-2-4,0 0 0,-1 1 2,1 1 4,1 1-4,1-3 0,-1-1-3,0 3-7,2 0-4,-1-2-2,-1-1-9,2 1 3,-2-2-5,2-3-2,-2-5-1,1 14 2,0-6-8,1-3-5,-2-5 3,1 9 1,-1-9-27,0 0-21,0 0-19,1 15-27,-1-15-17,0 0-26,-2 7-101,2-7-247,0 0 109</inkml:trace>
  <inkml:trace contextRef="#ctx0" brushRef="#br0" timeOffset="37281.25">26227 6103 83,'0'0'86,"0"0"8,0 0-8,0 0-13,0 0 11,0 0-3,0 0 5,-6 20 0,3-14-9,3-6-9,-4 13 3,-1-4-2,4-3-10,-3 4-1,1-3-1,0 4-6,0-5-3,0 2-8,-2 1 3,3-2-7,0-2 0,2-5-2,-7 12-6,4-8-3,3-4 1,-2 9-3,2-9-1,-3 5-5,3-5 1,-2 8-5,2-8 1,0 0 0,0 0-3,0 0-1,0 0 2,0 0 0,0 0-2,0 0-2,0 0 6,0 0-8,0 0 0,0 0-2,0 0-4,0 0-8,0 0-4,20-13-3,-20 13-1,9-6 3,-9 6 0,8-3-1,-8 3 2,6-4-1,-6 4 4,10-3 4,-10 3-3,7 0 0,-7 0 5,0 0-11,11 3 6,-11-3 4,8 8 0,-3-6-2,-3 2 8,-2-4-11,7 12 7,-3-7 0,-2 0 0,2 2 0,-2 0 5,1 1-3,-2 1-1,1-2 2,-1 1 5,0-1 0,1 1-3,0-1-2,-2-7 2,-2 13 8,0-7 7,2-6-2,-4 11-2,1-7-2,3-4 4,-5 9-6,5-9 2,-8 7 2,4-3-1,-2-2-1,-2 1 7,8-3 11,-11 1 1,11-1-5,-13 3 1,13-3-4,-14-3-2,14 3-2,-12-1 0,12 1-4,-11 0-6,11 0 1,-9-4-4,9 4 2,0 0-1,-9-1-1,9 1-2,0 0-1,-8-3 3,8 3-6,0 0 5,0 0-3,0 0-18,-9-3-21,9 3-14,0 0-15,0 0-16,0 0-18,0 0-15,0 0-17,0 0-113,0 0-264,-2-7 117</inkml:trace>
  <inkml:trace contextRef="#ctx0" brushRef="#br0" timeOffset="37734.375">26267 6117 41,'0'0'106,"0"0"3,0 0-1,0 0-3,0 0 3,0 0 2,0 0 2,0 0 1,29-1 2,-23-2-4,-6 3 2,16-2-7,-10 2-10,-6 0-10,17-4-5,-7 4-9,0-3-8,2 2-5,-6-2-5,-6 3-9,12 0-15,-12 0-20,12 0-18,-12 0-20,9-1-18,-9 1-27,7-3-15,-7 3-30,8-1-24,-8 1-101,0 0-261,8-4 116</inkml:trace>
  <inkml:trace contextRef="#ctx0" brushRef="#br0" timeOffset="40851.5625">26622 4549 19,'0'0'52,"0"0"2,-23 17 4,16-10-3,-2 0-1,-1-3 0,0 4-5,-4 3-1,-3 2 2,0-1-4,-5 3-8,0 2 8,-1 2 8,1 2-5,-1-4 4,-1 7-1,-4-2-7,1-1 5,-4 4-2,5-3-6,-2 2 2,-1 0-9,2-2 3,1-1-6,0-1-4,2-2 2,1-1-5,2 0-3,0-1-2,4-6-1,2-1 0,-2 2-8,6-5 3,0 2 1,0-1-1,3-2-6,-1-1 1,-1 1-3,5-2 8,0-2-6,5-1-1,-9 5-9,9-5-14,-9 4-6,9-4-16,0 0-11,-8 2-16,8-2-23,0 0-105,0 0-208,0 0 93</inkml:trace>
  <inkml:trace contextRef="#ctx0" brushRef="#br0" timeOffset="41867.1875">25552 5438 5,'-10'7'71,"1"3"2,-4 2 7,-2 3-3,-4 4 5,-3 1 9,-1 2-1,1 1-3,1-1 8,-1 1-3,-1 0-10,1 1-7,0-2-8,1 2-2,-1-4-9,4 1-6,-1 1-2,0-5-2,1 4-3,-2-4-2,7-4-7,-3 3-1,4-4-3,-2-3-3,2 5-3,-1-2-3,1-2 1,2-1-2,3 1-3,-2-3 0,3-1 2,-2 0-5,0 2-3,2-3 3,1 2-7,0-5 1,5-2 0,-8 7-5,4-3-8,4-4-6,-7 5-7,7-5-9,-7 6-16,7-6-15,0 0-13,-4 3-15,4-3-11,0 0-26,0 0-78,0 0-218,0 0 96</inkml:trace>
  <inkml:trace contextRef="#ctx0" brushRef="#br0" timeOffset="44929.6875">26028 4313 43,'18'-4'73,"-18"4"1,0 0 0,10-6-12,-10 6 6,10-7-14,-5 4-2,0 0 4,2 0-12,-7 3 5,11-8-6,-7 4 1,1 0 11,0 0-28,0-1 9,0 1-5,2 1-10,-3-3 2,-4 6-3,7-8 0,-3 5-7,-4 3 7,8-9-6,-8 9-8,6-5 8,-2 2-11,-4 3 2,0 0 4,5-5-7,-5 5 13,0 0-15,4-6 2,-4 6 2,0 0-5,0 0-4,2-5 2,-2 5-3,0 0-2,0 0 5,0 0-1,0 0 7,0 0-5,0 0 0,0 0 4,0 0 1,0 0-3,0 0 0,0 0-3,0 0-5,0 0 3,0 0 9,0 0-10,0 0 7,0 0-4,0 0-1,-10 19 2,8-14 4,-6 4 11,3-1-4,1 3 13,0-1-4,-2 0 0,2 1-7,-4 4-4,5-2 23,-1-1-10,0-1 11,0 2-6,1-1 3,0 0-2,-1 3 2,0-3-5,3-3 5,0 2-9,-1-2-2,1-1 0,0 1-3,-1 0-2,1-1 0,1-8 0,-1 9-11,1-9 10,0 9-2,0-9-6,0 0 11,-2 8-6,2-8 4,0 0-7,0 0-4,-1 9-18,1-9-16,0 0-22,0 0-22,0 0-22,0 0-23,0 0-67,-4 6-203,4-6 91</inkml:trace>
  <inkml:trace contextRef="#ctx0" brushRef="#br0" timeOffset="46281.25">25117 6191 11,'0'0'81,"0"0"4,0 0-5,0 0-5,0 0 7,0 0 2,0 0-2,0 0-8,0 0 4,0 0-15,17-20 1,-17 20-3,9-7-8,-9 7-6,10-7 0,-4 2-7,-6 5-2,11-13-11,-4 9 0,-2-2-7,1-2-4,0 0-2,2 0-5,-1 2-3,-7 6-4,12-12 3,-8 7-2,-4 5-9,8-8 7,-8 8-6,6-8 9,-6 8 0,0 0-2,9-6 7,-9 6 0,0 0-13,0 0-4,5-8 6,-5 8 1,0 0-4,0 0 10,0 0-1,0 0 1,0 0 4,0 0 10,0 0 2,0 0 1,-11 30-2,6-21 23,2 0-9,-2 2 13,1-1 0,2-1-4,-1 2-1,-1-1-3,0-1 6,2 0-11,1 1-2,-2-1 3,1 1-9,-1-2 1,2 1-2,-2-2-3,3-7-6,1 14 5,-2-6-8,0-2-2,1-6 1,-3 13 0,2-9-3,1-4-3,-1 8 3,1-8-6,-3 8-13,3-8-12,0 0-19,0 0-27,-4 12-12,4-12-29,0 0-17,0 0-23,-5 2-89,5-2-258,0 0 115</inkml:trace>
  <inkml:trace contextRef="#ctx0" brushRef="#br0" timeOffset="46750">25329 6149 42,'0'0'94,"0"12"-3,-2-2 12,2-10-3,-1 13-16,1-13 2,0 15-2,0-15-8,1 13-5,-1-13-2,3 12 2,2-7-8,-5-5 1,6 8 0,-6-8-4,8 7-4,-8-7-2,9 2-3,-9-2-5,11 0-3,-11 0-8,0 0 0,19-7-8,-13 2-2,1 0 0,-7 5-3,16-12-6,-6 6 0,-2 0-6,-2 1 0,-1-4-2,3 2-6,-8 7 1,6-13 1,-2 3 0,-3 1-4,1-1 5,-2 10-3,4-17 5,-4 8 3,0 9-3,-2-17-1,2 17 6,-2-17-10,0 8 2,-2 1 0,4 8 4,-6-12-4,6 12-8,-9-9 8,9 9-3,-10-6-1,10 6 0,-12-2-1,12 2-1,0 0-10,-20 3-8,12 1-31,8-4-11,-14 6-34,14-6-19,-11 6-18,4-1-83,-3 2-234,3 0 104</inkml:trace>
  <inkml:trace contextRef="#ctx0" brushRef="#br0" timeOffset="47632.8125">26842 5204 31,'0'0'95,"0"0"-7,0 0 5,0 0-15,4-8 7,-4 8 2,13 3-4,-5-3-1,3 0 5,0 0-8,0 1-2,2-1-4,-3 0-12,2-1-1,2 1-5,-1 0-12,-2 0-2,-1 0-20,2 0-20,-1 0-15,-11 0-17,13 0-11,-6 0-13,-7 0-15,12 1-18,-12-1-82,7 0-185,-7 0 82</inkml:trace>
  <inkml:trace contextRef="#ctx0" brushRef="#br0" timeOffset="47867.1875">26824 5350 65,'0'0'100,"0"0"22,10 11-8,-10-11-13,9 0 9,-9 0-3,14 2-10,-6-2-7,1 0-11,-1 0-3,3 3-13,-2-6-5,2 6-2,-3-3-6,-8 0-6,15-3-19,-15 3-29,17 0-25,-17 0-14,11 0-19,-3 0-15,-8 0-12,10 3-87,-10-3-190,9 0 84</inkml:trace>
  <inkml:trace contextRef="#ctx0" brushRef="#br0" timeOffset="49835.9375">27308 4855 53,'8'-5'59,"-2"0"-8,-1 1 8,5-2-8,-3 2-6,-1-3-4,1 2 2,0-2-9,0 4 0,-2-4 4,0 2-6,0 0 0,-1 0-4,-4 5-8,9-9 1,-7 3-1,1 1 2,1-1-9,-4 6 0,2-10 0,-2 10-5,2-6 3,-2 6-1,0 0 0,1-11-10,-1 11 14,0 0-4,0-6-4,0 6 1,0 0-5,0 0 6,0 0-3,0 0-1,0 0-1,0 0-1,-4-8 8,4 8-4,0 0-2,0 0 14,0 0 10,0 0 8,0 0 10,0 0 0,-9 17 1,8-9 7,-3-3-3,1 3 15,0 2 4,0 2 5,2 0-10,-3 5-1,0-5-5,0 5 5,2-2 0,-1-1-5,-2 3-6,4-1-3,-2-3-4,1-1-1,-1 1-8,2-2-3,-2 0-2,1 2-7,2-4 0,-3 0 0,2-2-2,-2 0-2,3-7-2,-2 12-3,0-7-2,2-5 2,0 10-2,0-10-4,-3 5-6,3-5-3,0 0-12,-3 8-18,3-8-18,0 0-25,0 0-22,0 0-22,0 0-17,0 0-19,0 0-117,0 0-290,0 0 128</inkml:trace>
  <inkml:trace contextRef="#ctx0" brushRef="#br0" timeOffset="50437.5">27482 4871 57,'0'0'95,"0"0"0,0 0 3,0 0-6,0 0-4,4-10-2,-4 10 6,6-5-10,-6 5-1,8-7-10,-4 2 0,-1-1-12,4-1-2,-1 3-7,-2 0 3,1-1-11,0-1 3,-1 3-9,0-4 1,1 1-4,0 2-3,-1-1-5,0-2 0,-2 2-5,-2 5-4,5-12 0,-2 8 0,-3 4-8,5-10 1,-1 7-6,-4 3-1,1-9 2,-1 9-1,0 0-1,3-9 3,-3 9-3,0 0 0,1-7-4,-1 7 1,0 0-2,0 0 0,0 0 1,0 0-5,0 0-1,0 0 5,0 0-3,0 0 1,0 0 5,-15 13 3,15-13 2,-5 15 9,1-8 2,-1 3 10,1 2-11,-1-2 8,1 2 3,1-1 0,-2 5 10,3 0-1,-1 1-1,-2-2-3,2 1 0,1 1 1,-2-5-6,4 0 4,-1 3-1,0-3 6,1 0-10,0-2-1,0 0 3,-2 1-7,4-5-2,-2 2-3,0-8 1,-2 13-4,2-13-3,0 8 4,0-8-3,-1 8-3,1-8-17,0 0-11,0 0-19,0 0-23,0 0-16,0 0-18,1 9-19,-1-9-20,0 0-20,0 0-98,0 0-274,0 0 122</inkml:trace>
  <inkml:trace contextRef="#ctx0" brushRef="#br0" timeOffset="51478.5156">27290 5213 57,'0'0'78,"0"0"0,0 0 4,0 0-7,0 0 8,0 0-9,0 0 8,0 0-9,0 0 19,0 0-8,0 0-3,0 0-4,0 0 9,0 0-3,20-10-2,-20 10 2,13-2 0,-4 2-3,1 0 1,3-1-3,0 2-8,1 1-4,5-4-4,-1 0-6,1 2-5,2-3-9,-3 3-2,0 0-4,0 0-4,1-1-4,-4-3-2,-1 2-1,0 2-4,-1-2-3,-2 1-1,1-1 2,-3 2-7,-9 0 1,13-2 1,-13 2 0,10 0-1,-10 0 9,7 0-14,-7 0-1,8-3-1,-8 3-1,0 0 0,0 0-6,8-1 0,-8 1-6,0 0-14,0 0-14,0 0-13,0 0-17,0 0-22,0 0-18,0 0-20,0 0-17,0 0-16,0 0-110,0 0-289,0 0 127</inkml:trace>
  <inkml:trace contextRef="#ctx0" brushRef="#br0" timeOffset="52228.5156">27325 5443 81,'-3'7'85,"2"1"1,-3 1-12,1 2-5,-1-2-4,1 3-11,-2-3-3,0 0 2,-1 2-7,3-4-4,1 0-1,0-2-8,-1 2 5,3-7-4,-1 8-13,1-8 3,-3 7-4,3-7 5,0 0 0,-5 5-4,5-5 4,0 0-6,0 0-2,0 0 9,0 0-12,0 0 0,0 0-5,0 0 3,19-12-2,-13 9-8,-6 3-1,12-8-4,-5 4-5,-2-1 3,3 2-8,0-3 5,0 3-3,-2 1 3,1-1 3,-7 3-5,13-4 0,-8 1-1,-5 3-2,11 3 14,-11-3-5,8 7 10,-4-3-4,-2 2 9,1 3 2,-2 0 6,2 3-3,-3-2 3,0 3-7,0-1 8,-2 2-2,-2 3-1,3-5 0,-1 0-2,-2 0 4,0-2-3,0 0 2,2 1-2,-3-3 3,1-1 8,0-1-4,-1 0-1,-2 1 1,2-4-3,-1 0 0,-1 1 3,-3 0 0,3-3 6,7-1 0,-15 3-6,7-3 2,8 0 3,-13-1 9,13 1-3,-13-4-7,8 1 3,5 3-7,-9-6-2,9 6 3,-6-4-6,6 4-4,-6-6-3,6 6 2,0 0-3,-3-7-5,3 7 1,0 0-16,0 0-4,-8-4-9,8 4-13,0 0-17,0 0-10,0 0-12,0 0-17,0 0-22,0 0-12,0 0-88,0 0-233,0 0 103</inkml:trace>
  <inkml:trace contextRef="#ctx0" brushRef="#br0" timeOffset="52700.1952">27371 5462 61,'0'0'105,"0"0"10,0 0-2,0 0 4,0 0 4,0 0-1,6-4 4,-6 4-2,0 0 0,0 0-2,10-2-3,-10 2-2,12-3-5,-6 0-5,-6 3-13,13-4-5,-7 3-7,3-3-8,-1 4-4,1-2-6,2 1-10,0-1 0,-1 1-7,1-1-3,0 0-7,0-1-3,-2 2-14,1-2-10,-1 2-22,0-1-9,-1 2-5,-8 0-28,13 0-25,-13 0-32,11-2-23,-11 2-30,6-1-137,-6 1-327,0 0 144</inkml:trace>
  <inkml:trace contextRef="#ctx0" brushRef="#br0" timeOffset="53200.1952">27612 5490 18,'-6'10'121,"2"-1"-7,1 0 1,1 1-12,-2 1 8,-1-1-11,2 0-5,1 2-2,-1 0-1,-1-2-5,4 0-7,-1 2 1,0-2-1,1-1 0,0 3-10,0-4-10,0-8-4,1 14-2,0-7 4,-1-7 2,3 12-2,-2-7-5,-1-5 2,7 8-3,-4-4-2,-3-4-6,9 2-5,-9-2-2,13 0-1,-13 0-1,14-2-4,-7-1-5,0-1-5,3-1-1,-1 1-1,0-2-1,2 2-5,-4-4-2,1 1 2,-1 0-4,0 0 1,-2-1 1,0-1-1,0 0 5,-2-1-2,0 0-2,1 1-1,-4-2 3,3-5 3,-2 5 4,-1-3-4,-1 2 0,0 0-1,-1-1 3,0 3-7,-2-1 0,2 2-5,-3 0 2,-2 1-5,1 3 0,0 0-3,-2-2 0,0 4-1,3 0 0,5 3-14,-19-2-12,8 2-14,1 2-18,-2 2-28,1 1-22,-1 0-27,1 1-32,1 0-19,-3 3-109,2 3-320,-3-2 142</inkml:trace>
  <inkml:trace contextRef="#ctx0" brushRef="#br0" timeOffset="54591.7968">27949 4839 53,'0'0'80,"0"0"-2,0 0-8,0 0 0,0 0 0,0 0-7,0 0 0,-8 10-5,8-10 8,0 0-13,0 0 0,0 0-14,0 0 6,0 0-4,0 0 1,0 0-11,0 0 12,0 0-10,0 0-1,0 0-3,0 0-4,0 0 1,0 0-4,0 0-2,0 0-5,0 0 3,0 0-1,0 0-19,0 0 20,0 0-13,0 0 5,0 0-4,0 0-3,0 0 8,0 0-3,0 0-6,0 0-3,0 0-2,0 0 6,0 0 5,0 0-5,0 0 6,0 0-4,0 0-5,5 12-1,-5-12 3,0 0 4,0 0-8,0 0 5,0 0-6,0 0 8,-4 6-7,4-6 11,0 0-4,0 0 4,0 0-4,0 0 1,0 0 0,0 0-3,0 0 5,0 0-5,0 0-5,0 0-9,0 0 4,0 0-14,0 0-3,0 0-15,0 0-6,0 0-8,10-19-10,-10 19-11,0 0-8,0 0-82,0 0-177,0 0 79</inkml:trace>
  <inkml:trace contextRef="#ctx0" brushRef="#br0" timeOffset="55436.5235">28004 5547 45,'0'0'60,"0"0"1,0 0-7,0 0 1,0 0-4,0 0 2,0 0-1,0 0 0,-3 7 4,3-7-6,0 0 5,0 0-10,-4 6 8,4-6-10,0 0-1,-1 8-2,1-8 2,0 0-6,0 0 4,0 0-20,-2 6 4,2-6 2,0 0-5,0 0-10,0 0 17,0 0 2,0 0-10,0 0 11,0 0-7,0 0 0,0 0-9,0 0 1,0 0 9,0 0-9,0 0-6,0 0 1,0 0-3,0 0-2,0 0 6,0 0-6,0 0 1,0 0-4,0 0 0,0 0 0,0 0 7,-6 4-2,6-4 0,0 0 5,0 0-4,0 0-2,0 0-1,0 0 3,0 0-3,0 0-2,0 0 3,0 0 0,0 0-13,0 0 12,0 0 2,-1 8-6,1-8 5,0 0-1,0 0-2,0 0-10,0 0 1,0 0-15,0 0-18,0 0-23,0 0-3,0 0-26,0 0-19,0 0-77,0 0-201,0 0 90</inkml:trace>
  <inkml:trace contextRef="#ctx0" brushRef="#br0" timeOffset="56217.7735">28220 5492 11,'0'0'67,"0"0"-2,0 0-2,0 0 0,4-8-4,-4 8 8,0 0 3,7-5-5,-7 5-7,5-4-2,-5 4-2,6-2-2,-6 2-4,0 0-1,9-1 6,-9 1-8,0 0-13,0 0 9,0 0-8,13 5-5,-13-5-11,2 7 17,1 1-6,0-1-6,-1-1 3,-1 2 2,2-1-5,-2 1-2,-1-1-3,1 3-1,-1-1 7,0-1 8,0 1-13,0-2 1,-2 3-4,-2-3-2,4-7-5,-4 13 10,-1-6 2,3-2 1,-1 3-7,-2-2 6,1-1-5,-2 1 2,2-1 5,-1 0-5,5-5-1,-7 8 2,5-3 4,2-5-5,-8 7 1,8-7-4,-5 3 4,5-3 1,0 0 6,-4 6 5,4-6 1,0 0 4,0 0-2,0 0-1,0 0 6,0 0 0,0 0 0,8 12 2,-8-12-1,10 1-5,-10-1-6,10-1 2,-10 1-4,13 0-9,-5 0 11,-8 0-16,14 3-1,-7-3-9,-7 0-6,13 1-8,-13-1-11,12 0-4,-6 1 1,-6-1-1,9 1-14,-9-1-8,9 2-17,-9-2-10,0 0-18,13 0-13,-13 0-13,0 0-12,10-2-14,-10 2-81,6-3-243,-6 3 107</inkml:trace>
  <inkml:trace contextRef="#ctx0" brushRef="#br0" timeOffset="57237.3047">28247 4746 78,'0'0'85,"0"0"6,0 0 5,0 0-5,0 0 0,0 0 4,0 0-6,0 0 1,-5-4 1,5 4-6,0 0-8,0 0-4,0 0 1,0 0-1,0 0-7,8-10-4,-8 10 2,5-3-9,-5 3-5,8-5 1,-8 5-3,7-3-3,-7 3-3,9-1 3,-9 1-3,10-3-7,-10 3-3,9 4-2,-9-4-4,10 4-1,-6-1-4,-4-3 0,5 10-2,-2-5-4,-2 1 2,-1-6 9,3 14-13,-3-6 1,-1 1-1,-1 1-3,-2 1 0,-1-2-1,-1 4 2,1-1 1,-1-2-2,-1 1 4,2-1-5,-4-1 2,3 0-3,-2 1-5,2-1 4,-3-1-2,1-1-1,2 0-2,-1 0 3,2-1-1,-1-2 1,2 0 0,4-4-3,-5 9 0,5-9 2,-5 6 0,5-6-2,-4 5-4,4-5 3,0 0 0,-3 5-1,3-5 6,0 0 0,0 0 6,0 0-1,0 0 6,0 0 0,17 4-2,-17-4 0,11 0-2,-11 0 1,13 0-3,-6 0-2,-7 0 1,14 0-3,-14 0-4,14-1 0,-8 2-7,3-1-8,-9 0-5,13 0-14,-13 0-7,9 0-9,-2 1-7,-7-1-16,0 0-9,11-1-16,-11 1-13,0 0-11,7 1-13,-7-1-14,0 0-110,0 0-276,0 0 122</inkml:trace>
  <inkml:trace contextRef="#ctx0" brushRef="#br0" timeOffset="57765.6249">28657 5136 34,'-7'2'140,"7"-2"4,0 0-1,0 0-2,0 0-2,0 0-8,0 0-5,0 0-12,0 0 4,0 0-19,29-9-5,-20 8-8,1-1-13,4 3-11,-2-2-17,1 0-22,-2 1-28,-1 0-17,2-1-25,-2 1-29,-1 0-19,-9 0-21,15 0-11,-10 1-77,-5-1-221,7 3 97</inkml:trace>
  <inkml:trace contextRef="#ctx0" brushRef="#br0" timeOffset="57945.3125">28637 5242 28,'-4'10'122,"4"-10"6,0 0-7,0 0 1,0 0-1,12 7 0,-6-6-10,-6-1 2,14 1-12,-5-2-6,1 2-11,2-2-11,2 2-11,-3 0-20,2-2-18,-13 1-27,23 0-35,-10-1-31,-2 1-40,2-1-100,-1 1-225,-6 0 100</inkml:trace>
  <inkml:trace contextRef="#ctx0" brushRef="#br0" timeOffset="58761.7188">29098 4819 79,'0'0'98,"0"0"0,0 0 7,0-10 4,0 10 5,0 0-1,5-4-4,-5 4-8,0 0 3,5-8-2,-5 8-4,8-4-2,-8 4-3,12-1-4,-12 1-5,9-4-4,-9 4-12,7-3-6,-7 3-2,0 0-8,14 3-3,-9-1-5,-5-2-4,9 6 2,-5-2-11,-4-4-4,7 9 2,-5-4-4,1 2-4,-2-1-3,-1-6-2,1 14 3,-1-7-3,0-7 0,-6 14-4,2-4-1,-1-3 1,-1 2 2,-2-1-2,-1 0-1,1-1-1,1 2-3,-5-1-1,6-1 2,-3 0-2,0 0 1,0-1-1,3-2-3,0 1 3,2 0-1,1 0 0,3-5-1,-10 4-1,6 0 4,4-4-1,-4 6 2,4-6 2,0 0-2,0 0 1,0 0 5,0 0 6,8 11 6,-8-11-5,10 3 1,-10-3-3,11 1-3,-4 1 0,1-2-2,-8 0-2,13 1 1,-5 0-10,1 0-8,-9-1-12,14 2-16,-8-1-1,3-1-19,-9 0-11,12 1-25,-12-1-17,14 0-28,-7 1-21,-7-1-13,11 0-140,-11 0-331,6 2 146</inkml:trace>
  <inkml:trace contextRef="#ctx0" brushRef="#br0" timeOffset="59324.2188">29319 4828 61,'0'0'85,"0"0"3,0 0 5,0 0-10,0 0 5,0 0-4,0 0 5,0 0 5,0 0-4,18-7-1,-18 7 2,12 0-7,-12 0-11,0 0 1,11 2-9,-11-2-6,0 0-10,12 3-2,-12-3-7,5 8 3,-3-4-2,-2-4-4,3 10-1,-3-3-7,0-7-1,-3 12-3,1-2 0,-1-3-2,-3 3-3,2-3 3,0 0-1,-1 1 0,0-1 0,0-2 0,2 0-1,3-5 0,-9 9 3,7-5-4,2-4 2,-7 8 2,7-8-6,-3 5-1,3-5 1,-6 5-1,6-5-1,0 0 4,0 0 1,0 0 10,0 9 2,0-9-11,0 0 2,13 4 5,-13-4-6,12 2-1,-6-2-1,-6 0-2,16 2-3,-5-1 2,-1-1-5,2 2-7,-2-2-13,-2 0-11,1 0-22,-9 0-10,15-2-29,-15 2-28,13 2-31,-7-2-28,-6 0-147,9 1-339,-9-1 151</inkml:trace>
  <inkml:trace contextRef="#ctx0" brushRef="#br0" timeOffset="59992.1875">29038 5209 20,'0'0'71,"0"0"-7,0 0 2,0 0 3,0 0-4,0 0 5,0 0 7,0 0 7,0 0-5,0 0 8,0 0-15,0 0 16,0 0 5,0 0 1,0 0 9,22 2-8,-11-2 5,0-2-5,0 1-6,7-2-4,0 2-2,1 0 1,3-2-7,-1 3 3,9 0-1,-1-1-9,1 1-2,-5 0-6,-3 0-5,0 0-5,-3-3-7,0 6-4,0-3 1,-6 0-11,0 0-2,-3-3-5,-2 3-4,-8 0-1,14 0-3,-14 0-4,9 0 3,-9 0-8,9 0-4,-9 0 2,0 0-7,0 0-8,0 0-7,0 0-20,0 0-15,0 0-17,0 0-33,0 0-17,0 0-27,0 0-21,0 0-161,-25 7-355,25-7 157</inkml:trace>
  <inkml:trace contextRef="#ctx0" brushRef="#br0" timeOffset="60511.7188">29014 5466 5,'0'0'100,"11"-6"-6,-4 2-9,-7 4-6,14-7-6,-9 2 6,1 0-25,0 2 0,-6 3-6,12-10 0,-7 3-1,1 0-11,0 4 3,0-2 1,-3 0-5,1-1-8,-1 2 1,0-2 4,-3 6-9,3-8 4,-3 8 10,3-8-5,-3 8-5,0 0 2,2-6 1,-2 6-7,0 0 7,0 0-3,0 0 13,0 0 3,0 0 2,-13 23 15,8-14 6,-1 0 2,0 1 12,1 2-8,1 0-6,-1 0 0,1 0-2,-2 2-9,0 2-5,3-3-6,-2 1 3,2-2-2,1-1-6,-1 1-6,1-2 0,-1 1-6,2-5 0,-2 1 1,3 1-9,0-8-3,-1 9 3,1-9-21,1 8-18,-1-8-19,0 0-25,0 0-28,-1 9-21,1-9-19,0 0-21,0 0-152,0 0-329,0 0 146</inkml:trace>
  <inkml:trace contextRef="#ctx0" brushRef="#br0" timeOffset="60878.9063">29230 5453 98,'-4'13'111,"0"-6"6,2 2-7,-3 1-3,3-1-3,0 1-4,0 0 1,0 1-6,1-1-8,1-1 6,-2 0-11,4 2 2,0-1-5,1-3 0,-1-1-2,5 0-4,-1 1 0,0-3-7,1-2-9,3 1-1,2-3-6,-1 1-8,2-3-10,0-2-1,2 0-4,-2 0-7,-2-1-11,3-2 3,-1-3-9,-2 0 1,-2 1 0,1 1-4,-3-4 6,1-2 1,-4 4-1,-2-2 3,1 1-3,-5 0 3,0 0-1,-1 3 0,-2-4-5,0 3 3,-2 3-6,-3-1 0,1 2-5,-1 0 10,-2 1-10,1 1 5,-3 1-26,-2 2-8,0 2-22,1 2-17,1-1-35,1 0-13,-1 0-28,3 3-115,-3-1-285,3 0 127</inkml:trace>
  <inkml:trace contextRef="#ctx0" brushRef="#br0" timeOffset="61339.8438">29409 5489 91,'0'0'94,"-4"10"-3,1-1 3,3-4 0,0-5-1,-1 15-6,1-15 8,3 12 10,-3-6-7,2-1-11,2 0-11,0 0 0,0 1-2,-4-6-10,9 6-4,-3-5-4,0 2-6,-6-3-3,17 2-5,-8 0 4,-1-4-12,-8 2-3,16-2-3,-4-1-4,-2 0-2,-2-2-1,2-2-4,-2 2-1,-1 0 3,2-2 0,-3-2 1,0-1 6,0 3-1,-3-3 14,-1 3 2,1-3-8,-3 3-4,0 7 4,-1-15-3,-2 8-2,0 0-5,-2-1 0,-1 1-5,-1-2-5,-1 3-1,1 4-4,-2-2-2,-2 3-15,-1-1-12,2-1-4,-3 1-31,2 3-25,-1 0-23,1 0-25,-1 4-34,-1-3-116,2 3-302,1-1 135</inkml:trace>
  <inkml:trace contextRef="#ctx0" brushRef="#br0" timeOffset="62234.375">29755 5153 39,'0'0'147,"0"0"6,0 0 5,0 0-2,0 0-3,26-3 0,-16 3-9,3-1 0,-1 0-16,4 1-8,-3-2-16,2 1-9,-2-1-8,4 0-8,-2 2-16,-3 0-17,0 0-16,-1 0-19,-1 0-22,1 0-32,-11 0-27,13 0-17,-6 0-26,-7 0-14,8 0-13,-8 0-97,0 0-256,0 0 113</inkml:trace>
  <inkml:trace contextRef="#ctx0" brushRef="#br0" timeOffset="62421.875">29783 5278 103,'-1'6'140,"1"-6"-3,0 0 5,0 0-3,6 7-1,-6-7-4,13 3-2,-7-2-3,5-1-8,0 0-8,1-1-10,-1 1-12,7-3-7,1 5-7,-2-4-10,-3 0-24,1 1-30,-1 1-30,-1 0-34,0 0-42,0 0-45,-3 0-131,0 0-289,-10 0 129</inkml:trace>
  <inkml:trace contextRef="#ctx0" brushRef="#br0" timeOffset="62933.5938">30256 5172 20,'0'0'115,"0"0"4,0 0 4,0 0 3,-14 14 5,11-8 8,0 1-4,-1-1-8,0 2-4,0-1 6,0 2-9,-2 1-15,3 1-5,1-2-11,-1 1-4,1-1-3,2-1-10,0 1-2,0 1-9,1-2-4,1 2-3,0 1-4,2-5-5,-1 3-5,4 0-3,-2-1 3,0-4-6,1-1-3,0 2 3,1-4-3,1 0 1,-8-1-3,18-1-1,-8 0 1,0-2-3,-1 0-7,3-3 3,-1-1-3,-1-2 2,-2 1-2,-2 0 3,2-2-2,-3 1-1,3-1-3,-4-1 1,-1 1 0,1-3 1,-4 1-1,2 2 10,-2-2 2,-2 0-2,1 0-5,-4 2 0,1 1 0,0-3-1,-3 4 0,0-1-4,1 1-3,-2 1-2,1 3 3,-2-1-25,-2 3 2,1 1-1,-1-1-4,-1 2 5,-2 2-13,4-2-7,-3 3-31,-2 1-20,3 3-30,-2-2-33,4 3-24,0-1-33,1 0-27,1 1-122,0 1-377,2 1 167</inkml:trace>
  <inkml:trace contextRef="#ctx0" brushRef="#br0" timeOffset="63238.2813">30441 5414 39,'1'5'165,"-1"-5"-1,2 9 11,-1-1 6,-1-1-6,0 3-19,0-2-19,-1 1-5,-1 3-2,0-4-19,-2 1-10,3-3-9,-4 2-7,1 2-11,-2-1-9,2-1-5,-1-2-13,-2 2-25,0-2-33,-2 2-37,0-3-43,2-2-34,0-1-33,-4 3-122,5-3-303,-3 1 134</inkml:trace>
  <inkml:trace contextRef="#ctx0" brushRef="#br0" timeOffset="63955.0782">30607 5104 80,'4'-5'77,"-4"5"5,0 0-6,0 0-4,6-7 1,-6 7 9,7-4 0,-7 4-1,0 0 2,9-1-13,-9 1 2,0 0-3,10 1-13,-10-1-4,0 0 1,9 8 1,-6-4-15,-1 2 3,1-1-10,-1 3 3,0 1-1,-2 1-15,1 1 2,-1 0-2,0 1-1,0 0 1,0-1-1,0-1 1,-1 1-9,1-2 4,-2 0-3,0-1 1,-1 0 0,1-2 7,-1-1-2,-1 2 1,-2-1 11,3 1 6,-4 0-1,3-1-3,-1 3 4,-3-2-1,-1 0-2,4 0 4,-1 1-4,0-4 1,0 4 2,-2-1 0,2 1-2,2-4-1,-4 5-1,1-2-2,1 1-5,3-3-2,-1 0-1,2 0-1,2-5-1,-6 9 6,4-3 3,2-6 0,-2 7 5,2-7 0,0 0 5,4 11-3,-4-11 2,7 4-2,-3 0 0,2-1 1,-6-3 3,13 4-3,-3-2 6,0-1-8,3 2-4,-4-1 1,-1 0 0,6-1-1,-5 0-6,1-1-2,3 3-1,-6-2-4,2 0-1,-1-1-2,0 3 2,-2-3-6,-6 0 1,13 2-2,-7-2-5,-6 0-9,0 0 1,12 0-12,-12 0-9,0 0-11,0 0-16,0 0-13,0 0-23,0 0-22,0 0-32,0 0-33,0 0-32,0 0-152,0 0-388,0 0 172</inkml:trace>
  <inkml:trace contextRef="#ctx0" brushRef="#br0" timeOffset="64708.9844">30872 5132 11,'0'0'103,"4"-5"1,-4 5-11,0 0 4,0 0-1,0 0-3,2-6-1,-2 6-2,0 0 1,5-5-1,-5 5 3,0 0-8,8-5 4,-8 5-1,0 0-7,8-2-4,-8 2-5,0 0-5,11-2-4,-11 2-7,9-1-1,-9 1-6,0 0-1,12 0-4,-12 0-8,6 3-2,-6-3-6,5 5 5,-1 0-11,-4-5-1,5 10-2,-4-3-5,-1 0 3,2 3-1,-4 0-4,0 0-1,-1 1 0,0 0 1,-1-2 1,-1 0-1,1 3 0,-2-2 4,0-2 0,0 3-1,-2-3-1,2 1 3,-2-1-1,0 4 1,1-1-5,0-3 5,1 2-14,-2-2 9,3-4-1,0 4 2,-1 1 2,2-2-7,1 0 2,-1-3-3,4-4-3,-5 11 3,5-11-4,-2 9 5,2-9-3,-1 8 2,1-8 2,-2 9 1,2-9-4,2 7-3,-2-7 1,0 0 2,0 10 0,0-10-1,0 0 3,1 7 2,-1-7 3,0 0 2,7 6 2,-7-6-3,7 4 0,-7-4 0,8 0 0,-8 0 1,10 3-1,-3-3-3,-7 0 5,13 0-3,-13 0 0,15 0 1,-4 0 0,-2 0 6,2 0 0,1 0 3,-3 0-3,2 0 1,1-2-3,-1 2 2,-2 0-1,1 2-2,-1-4-1,-9 2-2,15-1-5,-7 1-3,-8 0 2,12 0-2,-12 0-6,10-2 0,-10 2-13,8-2-5,-8 2-13,0 0-14,0 0-20,7-1-19,-7 1-25,0 0-34,0 0-42,0 0-23,0 0-146,0 0-382,0 0 170</inkml:trace>
  <inkml:trace contextRef="#ctx0" brushRef="#br0" timeOffset="65605.4687">30629 5136 70,'0'0'101,"0"0"-4,0 0-1,0 0 0,0 0-2,0 0-1,0 0-4,4-7 0,-4 7-5,0 0-3,0 0-2,0 0 3,0 0-9,0 0-2,0 0-9,0 0-2,0 0 2,0 0-4,0 0-5,0 0 4,0 0-5,0 0-5,0 0-5,0 0-1,0 0 2,0 0 2,0 0 3,-20 12 3,20-12-3,-8 5-6,8-5-2,-5 6-5,5-6-2,0 0-5,-7 5-2,7-5-1,-6 5-6,6-5-3,-8 4-15,8-4-27,0 0-33,-5 4-44,5-4-45,0 0-49,0 0-103,-5 4-324,5-4 144</inkml:trace>
  <inkml:trace contextRef="#ctx0" brushRef="#br0" timeOffset="71278.3203">17406 7615 5,'0'0'85,"-2"-8"-11,2 8 6,0 0-12,0 0-5,0 0-7,0 0-10,0 0 7,0 0-2,0 0-2,7-11 7,-7 11-8,0 0-3,0 0-5,0 0 1,7-4-4,-7 4-5,0 0 8,0 0-8,0 0 18,0 0-8,0 0 1,18 8 2,-14-2 7,-4-6 4,10 8 11,-4-1-2,0 0 6,1 3-4,0-2-2,0 2-8,0 1-6,1 3 2,0-4-2,1 5-8,0-3 6,2 3 2,-1 1-7,2-1-4,1-1-3,-3-2 2,3 2 0,-1 0 0,-1-2-5,0 2-2,3-1-1,-6-3-6,3 5-4,-2-6 1,3 2-1,-3-2-2,0 2-5,-2-1 8,4 1-5,-2-3 2,3 4-2,-3-3 0,-1-1-3,-3-2-3,3 2 4,-1 0-7,-2-3 2,2 1-2,1 1-4,-5-3 5,1-1-4,-4-3-5,9 5-12,-9-5 0,4 4-10,-4-4-4,0 0-8,6 4-1,-6-4-29,0 0-10,0 0-9,0 0-21,0 0-16,0 0-28,0 0-21,0 0-117,0 0-308,3-16 137</inkml:trace>
  <inkml:trace contextRef="#ctx0" brushRef="#br0" timeOffset="74059.5703">18582 7441 11,'0'0'98,"0"0"-2,0 0-10,0 0-6,0 0 2,0 0-1,0 0-11,0 0 8,0 0-1,0 0-1,0 0 7,0 0 5,0 0-3,7 20 5,-2-14-4,2 2 0,-2 2 2,1 0-4,0-2-7,2 2 4,0 1 4,1-3-1,0 1-12,4 3 2,-2 0-2,1 1-1,2-1-7,0-3-3,-3 3-5,2 0-2,0-1-2,-4-2-4,3-1-13,-1 1-4,-2-4-2,1 1-2,2 1-7,-3 1 2,-2-3-2,3 0-3,-5 1 3,1-2-6,0 0-2,-6-4 1,9 3-3,-5 1-2,-4-4 0,5 3-1,-5-3 0,0 0 1,6 4-7,-6-4-2,0 0-4,5 5-7,-5-5-7,0 0-5,0 0-9,0 0-8,0 0-11,0 0-12,0 0-21,0 0-25,0 0-16,0 0-29,0 0-31,0 0-126,0 0-338,0 0 149</inkml:trace>
  <inkml:trace contextRef="#ctx0" brushRef="#br0" timeOffset="74958.0077">18851 7275 42,'0'0'81,"0"0"2,0 0-3,0 0 2,0 0-7,0 0-3,0 0-8,0 0 7,0 0-6,0 0 8,-11-10-8,11 10 8,0 0-3,0 0-19,0 0 7,0 0-5,4-13-4,-4 13-2,3-7-7,-3 7 0,7-7 1,-3 5-14,-4 2 4,9-8-6,-4 7 6,-5 1-10,6-3-3,-6 3 5,0 0-2,14 0-5,-14 0-4,9 5 4,-4 1-9,-5-6 2,8 8 2,-5-3-5,-1 3 6,1-3-7,1 1 7,-2 2-4,-1-1 1,0 1 0,-1-8-2,0 13 2,0-5 3,2-3 6,-2-5 0,-3 15-3,0-11 2,0 1 4,0 5-7,0-4 6,0 0-3,-1 0-9,0 0 5,0-1 0,-2 2-2,2-3 1,0 4-6,1-3 2,-1 0 1,4-5 3,-8 9-2,5-4 4,0 0 1,3-5-5,-5 9 11,2-4-5,3-5-2,-4 5-3,4-5-2,-5 10-1,5-10 2,-1 5 0,1-5 0,0 0-2,-3 5-1,3-5-5,0 0 1,0 0 0,0 0 4,0 0-4,0 0 2,4 9 0,-4-9 0,0 0 4,0 0-3,9 0 2,-9 0-11,0 0 3,0 0 1,15-4-2,-15 4-4,8-3 4,-8 3 2,10-3-10,-10 3 5,10-2 1,-10 2-2,9-2-2,-9 2 4,9 0-1,-9 0 5,10 0-5,-10 0 1,9 2-7,-9-2 11,8 1-5,-8-1 5,9 1-2,-9-1-1,10 1 4,-10-1-2,9 2-3,-9-2 1,7 3 2,-7-3-3,0 0 5,11 1-4,-11-1 1,0 0 2,9 0-4,-9 0 3,0 0 0,0 0 3,13-1 2,-13 1-3,0 0-5,10-3 4,-10 3-4,5-2-12,-5 2-7,0 0-6,9-5-5,-9 5-9,0 0-6,5-3-20,-5 3-5,0 0-12,5-4-14,-5 4-21,0 0-22,0 0-83,0 0-244,0 0 108</inkml:trace>
  <inkml:trace contextRef="#ctx0" brushRef="#br0" timeOffset="75911.1327">20328 8574 16,'0'0'88,"0"0"5,0 0-2,0 0 3,-13-4 3,13 4 4,0 0 2,0 0-4,-10 2-3,10-2 0,0 0-5,0 0-5,0 0-7,0 0-3,0 0 3,0 0 4,0 0-6,0 0 2,0 0 7,0 0 3,0 0-3,31 0-2,-21 0-5,3 0-7,0-2 7,0 2-9,1-1-5,-1 1-4,4 0-18,-4 0-4,5-1-5,-6 0-2,2-1-8,-4 1-14,3 0-14,-4 1-11,-2 0-17,-7 0-8,14 1-25,-7-1-8,-7 0-16,9 0-13,-9 0-16,0 0-21,9-3-25,-9 3-126,0 0-313,0 0 138</inkml:trace>
  <inkml:trace contextRef="#ctx0" brushRef="#br0" timeOffset="76247.0703">20315 8710 28,'0'0'104,"0"0"3,0 0 0,10 8 5,-10-8 1,11-1 2,-11 1-8,14 0 3,-4-3-1,2 2-4,1 0 2,1-1-8,-3-1-3,8 3-8,-4-2-9,-3 0-8,1 2-5,1-1-11,-2 1-4,-1-1-5,-1 0-11,-1 1-3,-1-2-19,-8 2-9,13 0-11,-13 0-28,9 2-4,-9-2-23,0 0-30,10-2-18,-10 2-26,0 0-111,9-1-267,-9 1 119</inkml:trace>
  <inkml:trace contextRef="#ctx0" brushRef="#br0" timeOffset="79583.0077">20878 8596 28,'0'0'63,"0"0"0,0 0 5,0 0-6,0 0-3,0 0 2,0 0 3,0 0-3,0 0 6,0 0-2,0 0-5,0 0 1,0 0-12,0 0 4,0 0 0,0 0-15,0 0-4,0 0-2,0 0 15,0 0-6,0 0-3,0 0 2,0 0 5,0 0 1,25 2 5,-17-1-2,-8-1-8,17-1 1,-4 1-1,3-2-1,-2 1 0,3 0-7,1 0 5,2-2-9,-1 2 0,2-2-5,-2 2 1,0 0-6,3-2 0,-2 0 0,0 2-5,0-2-2,0 3 3,-2-2 1,1 0-10,-1 0 5,0 1 1,-5-1-4,1 1-2,-1 0-3,1 1 0,-3-1 5,2 2-5,0-2 2,-1 0-1,-1 1-3,0-1 6,-1 1-1,1-3-7,-1 3 1,0-1 3,2 0 3,-12 1-4,15 0 1,-6-2-5,1 1-1,-1 1 5,3-2-3,-5-1 2,4 2 2,-1 0-6,-10 1 3,18 1 3,-10-1-8,-1-1 3,-7 1 4,15 0-4,-7 0-4,-8 0 2,14 0-1,-4 0-1,-10 0 5,14 0-8,-7 0 8,-7 0 0,13 0-1,-6-2-2,-7 2 8,12 2-6,-12-2 1,11-2-2,-11 2 4,13-1 0,-13 1 0,13 0-2,-7 0 4,3-2-5,-9 2 0,12-1-1,-12 1 3,14 0 0,-8 1-8,-6-1 10,14-1 1,-14 1 0,14-1-5,-14 1 3,12-2 0,-6 2 4,-6 0-6,12-2 3,-12 2-3,9 0 5,-9 0 1,0 0-5,10-1-3,-10 1 5,9-2 3,-9 2-4,0 0-2,10-2 5,-10 2-4,0 0-1,9-1 1,-9 1-2,0 0 0,0 0 2,6 0-3,-6 0 3,0 0 1,0 0 0,0 0 0,0 0-4,0 0 6,13 0-4,-13 0-3,0 0 6,0 0-2,6-2 1,-6 2 0,0 0-1,0 0 0,8-2-2,-8 2 0,0 0-2,0 0 10,0 0-11,0 0 7,10 0 1,-10 0-2,0 0 0,0 0-1,9-3-1,-9 3 0,0 0 1,7-3 0,-7 3 2,0 0 1,9-2-1,-9 2-5,0 0 4,10-1-9,-10 1 7,10-2 4,-3 0-5,-7 2 0,11-3-1,-3 3 4,-8 0 2,13-2-8,-5 3 6,-8-1-2,13-3 0,-6 1 0,-7 2 6,15-2-5,-7 1 0,2 1 5,0-2-6,-2 2-5,2 0 8,-10 0-2,19-1-3,-11 1 6,-1 0-2,2 1-1,-9-1 2,14 0-5,-7 0 3,-7 0 3,14 2-6,-8-2 6,-6 0-4,12 0-2,-3 0 1,-9 0 2,11 1 0,-11-1-11,10 1 8,-10-1 8,11 1-5,-11-1 1,10 0 1,-10 0 0,9-1-3,-9 1 3,12 1 1,-5 1 0,-7-2-2,15 2 1,-8-2-1,3 0 1,0-2-1,-1 4 0,-9-2-3,17 0 4,-6 1-5,-3 0 0,0-1 4,-8 0-7,13 3 5,-6-1 1,-7-2 1,10 1-3,-10-1 3,8 1 1,-8-1-3,7 1 1,-7-1-3,7 3 1,-7-3 7,6 2 3,-6-2-10,0 0 2,0 0 1,9 1 2,-9-1-4,8 2-2,-8-2 11,0 0-9,6 2 0,-6-2 0,0 0-1,0 0 6,9 2-2,-9-2 2,0 0 2,5 1-4,-5-1 2,0 0-1,0 0 4,0 0 3,0 0-2,13-1 4,-13 1-1,0 0-3,0 0 4,8-3-1,-8 3 5,0 0-4,0 0 5,0 0-1,11 0-7,-11 0 3,0 0-5,9-1 4,-9 1-5,0 0-1,0 0 2,0 0 0,10 1-1,-10-1-5,0 0 8,0 0-6,0 0-1,0 0-8,0 0-5,0 0-17,0 0-12,0 0-18,0 0-26,0 0-27,0 0-24,0 0-32,0 0-94,0 0-283,0 0 125</inkml:trace>
  <inkml:trace contextRef="#ctx0" brushRef="#br0" timeOffset="80379.8827">21385 9001 8,'0'0'115,"0"0"1,0 0-9,0 0 2,0 0 0,22-9-9,-22 9-7,8-9-14,-3 4 0,1-1-6,1-2-6,0 2 0,2-3-7,-3 1-6,1-1-1,-1 1-13,2-1 1,-2 0-7,-1 1 0,1-1-7,-1 1 0,-1-1-6,-2 4 3,0-2-4,0-1-3,0 0-1,-2 8 0,3-13 4,-2 8 6,-1 5 5,2-9 3,-2 9-1,0 0 0,0-9 0,0 9 0,0 0-6,0 0 1,0 0 1,0 0-6,0 0 0,0 0 7,0 0 6,0 0 5,0 0-2,-18 20 0,13-13 3,1 4 12,0 0 3,0 0 0,-2 1 1,1 2 1,2-1 6,-1 3-11,0-2-1,0 1 12,2-3-14,1 2-4,-1-2-2,0-1-3,2 1-5,-3-1-4,3-1 2,0 1-4,0 0-3,-1-2-5,2 0 0,2-3-5,-2 1-3,-1-7-6,0 12 2,0-12-13,-1 10-12,1-10-14,0 0-11,1 8-16,-1-8-19,0 0-24,0 0-32,0 0-29,0 0-34,0 0-32,0 0-136,0 0-389,0 0 173</inkml:trace>
  <inkml:trace contextRef="#ctx0" brushRef="#br0" timeOffset="81231.4452">21670 8872 10,'0'0'87,"3"-10"7,-3 10-4,4-6-12,0 2-9,-4 4-8,5-5 1,-5 5 1,5-4-5,-5 4-6,0 0 5,5-5-10,-5 5-3,0 0 10,0 0-6,6-4 0,-6 4 7,0 0-10,0 0 2,0 0-3,12 10 1,-12-10-8,5 6 16,-1-1-9,-4-5 2,3 8-5,0-4-2,-3-4-8,5 10-4,-2-5-8,-3-5 2,4 9 4,-2-4-8,-2-5 7,3 11 0,-3-6-6,0-5 0,2 8 10,-2-8-8,3 9-1,-3-9 2,1 7 3,-1-7 0,0 0 2,-4 10-5,4-10 3,0 0-1,-2 6-5,2-6-2,0 0-2,-7 6 6,7-6-8,-4 5 2,4-5-4,-7 3 8,7-3-4,-9 3 4,4 2-5,5-5-1,-8 4 3,3-1-1,5-3 7,-9 7 2,4-1 2,-1-2 10,2 1 1,-3 2-5,2 0 2,1-2 2,1 2 9,-1 0 2,1-2 0,-1 3-6,0-1-4,2-2-3,-1 2 4,2-1-4,1-6-1,-3 12-4,2-6 1,1-6-4,-1 9 1,1-9-5,0 10-1,0-10 0,0 0-2,2 7-4,-2-7 2,0 0-4,2 8 2,-2-8-5,0 0 2,0 0-2,4 5-1,-4-5 3,0 0-4,0 0 0,0 0-4,11 0 0,-11 0-2,10-6-3,-5 0-4,0 3-1,-5 3-1,11-5-6,-6 1-1,1-1-1,1 2 0,-1 0 0,-6 3 5,10-5-1,-3 3 2,-7 2-1,9-4 4,-9 4 2,9-3-2,-9 3 1,10 0 2,-10 0-4,0 0 2,12 0 1,-5 1 2,-7-1 0,11 2-2,-11-2 2,12 4 1,-12-4 2,10 1-2,-5-1 2,-5 0-3,12 4 4,-12-4-3,10 2 0,-10-2 3,9 1-4,-2-1 6,-7 0-3,7 3 0,-7-3 6,0 0-5,0 0-1,12 0 2,-12 0-1,0 0 0,0 0 2,0 0 2,0 0-4,10-1-10,-10 1-13,0 0-15,0 0-13,1-8-23,-1 8-22,0 0-24,4-9-28,-4 9-37,0 0-175,-5-13-386,5 13 170</inkml:trace>
  <inkml:trace contextRef="#ctx0" brushRef="#br0" timeOffset="102372.0703">17552 7313 2,'0'0'75,"-3"-6"-4,3 6-6,0 0-9,0 0 2,0 0 12,-2-8-8,2 8 4,0 0 3,0 0-5,-7-4-3,7 4 0,0 0-3,0 0-4,0 0 0,0 0-7,0 0 1,-4-8-4,4 8-1,0 0-11,0 0 1,0 0-4,6-14-1,-3 11 5,-3 3-11,6-10-1,-3 6-2,1-2 4,-4 6-5,9-9 1,-5 4-5,1 1 8,0-1 0,2 0-1,-1 2-5,0 0-2,-1-1 0,-5 4 5,9-5-8,-9 5 0,7-1 11,-7 1-3,0 0-6,0 0 2,14 4-3,-12 2 13,-2-6-2,4 11 0,-2-4-2,-1-1-4,1 4 3,0 0-2,-5-2 1,3 2 0,-1-1-1,-2 3 2,2-3 7,-2 0-11,0 2 1,-1-4 0,1 0-7,-1 1 6,-2 2-4,3-4-4,0-1 3,3-5 0,-4 10-3,0-6-2,4-4 3,0 0 0,-4 8-1,4-8-7,0 0 6,0 0 2,-4 6-4,4-6 3,0 0 2,0 0-4,0 0 1,0 0-1,0 0 2,0 0-10,0 0 8,0 0-4,0 0-1,0 0 1,0 0-2,0 0 4,0 0-6,19-10-3,-13 6-5,-6 4 3,11-6 1,-6 5-1,-5 1-6,12-1-1,-6-2-1,-6 3-3,11-2 1,-11 2 0,13 2-3,-6 1 9,-2-1 2,2 2-2,0-1 2,-2 4-1,3-1 2,-3 1 0,0 0 6,0 3-7,-1-1-2,0-1 4,-2 1 4,2 0-5,-3 0 6,-1-1 0,0-8 5,-1 15 0,1-6-6,-1-2 1,1-7 7,-4 13 1,4-8 0,-3 2 7,-2-3 4,0 2 0,-1-2 4,-1 0-3,-3 3 5,2-6-1,-1 3-5,-2-2 5,3 2-1,-2-1 0,0-1-1,2-1-6,8-1 5,-14 2-1,5-2-6,9 0 1,-14 0-3,14 0 4,-9-1-6,9 1 5,-10-2-5,10 2 2,0 0-2,-10-2-1,10 2 2,0 0-5,0 0 2,-8-3-3,8 3-1,0 0-12,0 0-13,0 0-22,0 0 2,0 0-27,0 0-22,0 0-16,0 0-22,0 0-20,0 0-123,0 0-295,0 0 131</inkml:trace>
  <inkml:trace contextRef="#ctx0" brushRef="#br0" timeOffset="108661.1328">21076 8135 67,'0'0'57,"0"0"3,0 0-2,0 0-7,0 0 1,0 0-12,0 0 12,9-15 0,-9 15-10,0 0 1,0 0-2,0 0 12,0 0-14,0 0 10,0 0-11,0 0 7,1-7-9,-1 7 6,0 0-1,0 0-6,0 0 11,0 0-10,0 0 4,0 0-10,-7-12-2,7 12-6,0 0 4,-3-8-3,3 8-9,0 0 0,-4-9 0,4 9 6,-1-9-6,1 9-2,-1-7 1,1 7-7,-4-7 3,4 7 7,-5-8-7,5 8-1,-7-7 1,7 7-1,-6-4 1,6 4-7,0 0 2,-10-1 4,10 1 0,-11 1-6,11-1 3,-8 5 4,2-1-11,1 1 0,0 0 8,0 0-6,-1 3-2,-2 0 2,3 0 1,-2 3 5,2-1-2,0 1 0,-1-1 3,2 1 4,0-1-6,0 2 3,2 0 2,-1-3-3,1 1 2,0-2-4,2-1-2,0-7 0,0 15 4,2-9-3,-1 0 2,2 1 1,-3-7-1,5 7 1,0-3-2,-5-4-4,8 5-2,-2-4 7,-6-1-5,14-2 0,-14 2 4,15-7-3,-8 5-2,0-4-1,2 1-1,-1-2-7,0 2 14,-3-2-25,1 0-16,3-1-3,-4-1 3,2 2-2,-1-1 1,-2 3-4,0-2 5,1 2-4,-3 0 1,-2 5-2,4-9 2,-1 3 2,-3 6 7,2-6 3,-2 6 3,3-6 1,-3 6 6,0 0-9,0 0 5,0 0-2,0 0 9,0 0-2,0 0 4,0 0 1,0 0 2,0 0 16,-11 20-8,10-12-2,0 1 13,1 0 5,-1 4 3,2-1 12,-2 1 1,-2 1 1,3-5 7,3 5 7,-2-1-2,-1 0-1,0-4 1,1 3-3,-2-2 5,1-1 1,0 0 10,0 1-11,-1-2 1,-3 1-10,1-2 2,1-2-1,-2 5-5,-1-5-2,1 1-2,-1 1-5,-4 0-6,1-3 0,2 2-2,-1-4 3,-3 2-6,3-1-2,0-3 3,7 0 3,-15 2-1,7-2-4,0 2 1,8-2 3,-13 0-7,13 0 2,-12-2-5,12 2-1,-9-2 0,9 2 4,-10 0-2,10 0 1,0 0-3,-8-2-2,8 2 0,0 0 0,0 0-4,0 0 2,-9-1-8,9 1-15,0 0-14,0 0-10,0 0-17,0 0-28,0 0-27,0 0-18,0 0-109,0 0-264,0 0 117</inkml:trace>
  <inkml:trace contextRef="#ctx0" brushRef="#br0" timeOffset="109809.5703">21361 8187 5,'0'0'110,"0"0"4,0 0-14,0 0 2,0 0-1,0 0-11,0 0-9,0 0-6,0 0-12,0 0 8,0 0 13,0 0 12,0 0-8,0 0-7,0 0-3,0 0 3,31-4 3,-21 3-4,2 1-6,1-3-4,0 3 1,1-1-10,4 0-4,1-1-4,-4 1-6,-2 0-2,2 1-7,-3-3 1,1 1-9,-2 2 2,0-3-3,-2 3-5,0-2-3,-3 0-1,-6 2-6,12-3 1,-7 1 1,-5 2-3,0 0 0,12-3-3,-12 3-2,0 0-3,7 0-11,-7 0-18,0 0-23,0 0-33,0 0-15,0 0-27,0 0-15,0 0-18,0 0-133,0 0-311,0 0 139</inkml:trace>
  <inkml:trace contextRef="#ctx0" brushRef="#br0" timeOffset="111020.5078">21885 8029 79,'0'0'92,"-7"-5"-12,7 5-4,0 0-3,0 0 2,-3-6-17,3 6-4,0 0-2,0 0 8,0 0-23,1-12 7,-1 12-11,0 0 4,0 0-6,2-12-11,-2 12 14,4-5-15,-4 5 5,5-6-3,-5 6-2,7-6-3,-7 6 0,6-5-4,-1 2 1,-5 3-1,8-4-1,-8 4 0,8-2 5,-8 2 2,9 0 2,-9 0 0,7 5-4,-7-5-2,8 4 4,-4 1-8,-4-5 13,6 8-13,-1-4 5,-1 1-4,0 0 5,-2-1 3,-2-4 1,4 10-1,-1-3-5,-3-7 5,2 9 1,-2-3-3,0-6 6,-2 14-1,1-9-6,1-5-1,-6 12-1,5-7-2,1-5 4,-4 12-3,-2-6 0,4 0 3,-2 0-3,-1-1 3,-1 3-1,1-3-4,-4 2 6,4-1 5,0 1-2,0-1-4,-1 0 8,2-1-4,-5 1 7,2 2 4,4-1-3,-3-2-4,1 3 2,-1-2 4,1-1-3,1 2 4,-1 1-6,1-3-5,1 2 2,3-7-4,-3 10-5,-1-5 4,4-5-2,-3 9-8,3-9 5,-2 9-3,2-9 1,0 0 1,-1 8-4,1-8 5,0 0-8,0 0 2,3 8-3,-3-8 2,0 0-2,0 0 3,8 4-6,-8-4 3,0 0-2,0 0-2,13-3 1,-13 3 2,0 0-5,0 0 2,13-6-6,-10 3 6,-3 3 0,9-5-3,-2 2 4,-7 3-2,6-7-1,-6 7 0,9-2 3,-3 0-2,-6 2-1,11-3 4,-11 3 1,9-1-6,-9 1 0,11 0 5,-11 0-3,12 1 4,-7 0 1,-5-1-3,11 3 0,-4-2 2,3 0 1,-5 3-7,3-4 4,-8 0-1,14 5 1,-9-4 0,-5-1-2,10 2 2,-10-2 0,12 2 4,-6-2-5,-6 0 3,0 0 0,15-2 5,-10 0-10,-5 2 6,9-3-2,-9 3-7,7-4 7,-7 4-2,9-5-3,-9 5 7,5-6-6,-5 6-4,2-6-5,-2 6-5,4-7-7,-4 7-6,4-6 1,-4 6-15,3-5-5,-3 5-10,0 0-20,2-7-5,-2 7-12,0 0-14,4-7-14,-4 7-8,0 0-86,0 0-237,0 0 105</inkml:trace>
  <inkml:trace contextRef="#ctx0" brushRef="#br0" timeOffset="112497.0703">22777 8473 40,'0'0'131,"0"0"-15,0 0-5,0 0-4,0 0-2,0 0-10,0 0-1,0 0-10,0 0-5,0 0-8,0 0 0,0 0-7,-8 21-7,8-21-9,0 0-3,0 7-8,0-7-4,0 0 1,0 0 2,0 0-13,0 10 6,0-10-5,0 0 1,0 0-4,5 5-2,-5-5-7,0 0 1,0 0 0,0 0-1,0 0 0,0 0-7,18-8 4,-18 8 1,4-6-4,-4 6-1,5-6 4,-5 6 0,3-7-3,-3 7-2,4-11-1,-4 6-1,0 5-4,0 0 7,-2-13-3,2 13 3,-2-9-2,2 9 3,0 0 0,-4-10-7,4 10 4,0 0 0,-5-2 3,5 2-10,0 0 5,0 0 3,-11 12 1,11-12 8,-4 10 1,4-10 5,-2 11-5,-2-6-7,4-5 2,-1 9-1,1-9 2,0 10 0,0-10 1,1 8-3,-1-8-1,4 4-1,-4-4 1,5 7-2,-5-7-3,5 3 2,-5-3 4,8 1-2,-8-1-5,0 0 1,0 0 2,0 0-2,14-5 1,-14 5 2,5-3-6,-5 3 7,0 0-4,3-11 2,-3 11-1,1-5 3,-1 5-6,0-9 0,0 9-3,0 0 2,0 0 2,0 0-8,-4-9-8,4 9-16,0 0-18,0 0-18,0 0-20,0 0-31,0 0-28,0 0-97,0 0-262,0 0 117</inkml:trace>
  <inkml:trace contextRef="#ctx0" brushRef="#br0" timeOffset="113520.5078">23037 8286 48,'0'0'95,"0"0"-6,0 0-6,-5-8-2,5 8-8,0 0-2,-2-6-7,2 6 7,0 0-5,-3-8-11,3 8-3,0 0-3,5-13 0,-5 13 4,7-8-8,-3 3-4,0-1-2,-1 2-1,5-2-1,-2 1 5,1 2 2,-1-3-2,-1 4-3,3-3-2,-8 5-4,13-1 6,-7 1 3,-6 0 5,13 4-4,-8 0-6,0-1-2,-1 3 3,1 3 0,-1-1-7,0 3 0,-2-2 1,-1 2-1,-1 0-2,-1 2-1,0-1 1,-2-2-9,1 2 2,-2 0-7,0-1 0,-1 0 2,0 0 0,0 0-4,0-1-9,-2-2 6,2 2-1,1-3 1,-1 1-1,3-3 0,2-5-2,-5 9 1,0-6-1,5-3-1,0 0-2,-4 5-4,4-5 0,0 0 1,0 0-1,0 0 1,0 0-4,0 0 2,0 0-5,0 0 7,11-20 0,-11 20-6,9-5 6,-4 0-5,0 3 1,2-3-1,-1 4 4,2-3-1,-8 4 0,13-2 0,-5 3-1,1 0-4,2 0 1,-1 3 0,0 1 4,-1 2-4,1 2 5,1-1 1,-2 1-3,-2-1 3,1 4-4,-2-2 0,1 2 7,-4 0-2,1-3 3,0 1-2,-4 1 6,1 0-1,-2-1 0,-3 1 2,2 0 3,-1-3-2,-1 1 3,-1-2-1,0 3 0,-3-4 0,0 2 0,-1 0 3,-1-1-7,0 0 3,0-2-3,1-1 0,-2 1 1,0-3-2,1 1-2,0-1-4,1-1 1,1-1 2,8 0 0,-14-3-1,14 3-4,-12-2 4,5 0-3,7 2 4,-10-5-4,10 5-7,-9-2 9,9 2 3,-5-4-3,5 4-2,0 0-2,-4-5 2,4 5 0,0 0-3,0 0 3,0 0-3,0 0-1,0 0 1,0 0-11,0 0-16,0 0-18,0 0-16,0 0-33,0 0-11,0 0-36,0 0-18,18 9-124,-18-9-307,0 0 137</inkml:trace>
  <inkml:trace contextRef="#ctx0" brushRef="#br0" timeOffset="119941.4062">23436 8440 57,'0'0'96,"0"0"-8,0 0-15,-5-4-5,5 4-7,0 0 0,0 0-2,0 0-3,0 0 0,0 0-3,0 0-8,0 0-2,0 0-4,0 0 1,0 0-7,0 0 16,0 0-2,0 0-1,0 0-7,0 0-3,23-5 1,-15 4-1,1-1-9,3 0 22,-1 0 6,2 2-5,2-2-3,-2 0-3,6-3 0,-3 4-14,2-2 1,0-1 0,-6 3-8,-1 1 1,1-1 0,-2 1-1,0 0-3,-10 0-5,17 0 0,-11 0-14,-6 0-37,10 0-24,-10 0-16,0 0-31,9 1-29,-9-1-90,0 0-246,0 7 109</inkml:trace>
  <inkml:trace contextRef="#ctx0" brushRef="#br0" timeOffset="120253.9062">23504 8517 91,'0'0'106,"0"0"-13,16 2-14,-16-2 22,12 2-6,-4-4 1,-8 2-21,18 5 1,-11-5-5,-7 0-12,21-2-13,-14 2 2,5 2-3,-5-2-22,4 1 13,-11-1 0,14 0-13,-14 0 7,13-3-6,-7 3 3,-6 0-29,13-1-30,-13 1-26,11-3-18,-6 1-23,-5 2-71,14-5-182,-7 2 81</inkml:trace>
  <inkml:trace contextRef="#ctx0" brushRef="#br0" timeOffset="121187.5">24053 7993 16,'5'-8'83,"-2"4"3,-3 4-10,3-9-11,-1 1-9,1 1-5,-3 7-6,5-12 7,-1 6-10,0-2-6,-1-1-6,4 1-5,-4 2 1,1 1 3,0 1-4,0-1-12,1 0 3,-5 5-5,9-7 4,-9 7-1,6-4 1,-6 4-5,6-3 5,-6 3-11,0 0 29,0 0-3,11 7 1,-11-7-10,6 7 7,-3-4-5,-3-3-1,6 7 1,-3-3-7,1 1 3,0 0-6,0-1 1,-4-4-4,7 7 2,-3-6-6,-4-1 6,6 6 6,-6-6-9,8 1-11,-8-1 7,8 0 6,-8 0-3,0 0 4,14-3-6,-14 3-1,7-4 4,-1 0-2,-6 4-6,8-6-1,-4 2 1,-4 4 7,5-8 1,-1 4-4,-4 4-9,5-10 6,-2 6-6,-3 4-3,4-8 8,-4 8-6,3-7 11,-3 7 2,0 0-6,4-8-6,-4 8 7,0 0-7,0 0-1,0 0 4,0 0-1,0 0-1,0 0 4,0 0 1,0 0-8,-14 24 3,11-14 1,-1 2 1,0 4-1,-3-2 18,3 2 3,-2 2-9,4-4 4,-2 3-2,0-2 1,1-4-3,1 2 0,1-2 10,-1 1 19,2-2-5,-1 3-3,0-4-5,1 1 3,-2 0-5,0-3-3,2 2-2,-1 1-6,1-10-4,-1 13 4,1-13 0,0 12 0,0-12 4,-2 10 4,2-10-10,2 8-8,-2-8 4,-2 9 1,2-9 0,0 8-2,0-8-6,0 0 2,-1 10-9,1-10 7,0 0 4,1 6 0,-1-6-7,0 0-14,0 0-13,0 0 0,0 0-20,0 0-8,-1 10-13,1-10-11,0 0-24,0 0-111,0 0-234,0 0 104</inkml:trace>
  <inkml:trace contextRef="#ctx0" brushRef="#br0" timeOffset="121585.9374">24055 8114 78,'0'0'82,"0"0"14,0 0-14,0 0-6,28 5-9,-21-4 15,4 1 18,-1 0-2,1-2-16,1 3-2,1-2-12,5 1-5,-7-1-8,3 0 1,-1 2-11,1-3-2,-1 0-4,1 0-3,-1-2-2,-2 2-3,2-1-2,-4-1-7,-1 0 1,0 1-5,0 0-6,-8 1-31,13-4-29,-7 4-27,-6 0-17,9-3-24,-9 3-76,0 0-207,0 0 93</inkml:trace>
  <inkml:trace contextRef="#ctx0" brushRef="#br0" timeOffset="122418.9453">24581 8000 47,'0'0'94,"0"0"-7,-4 7 0,4-7 1,0 0-15,0 0-6,0 8 1,0-8-15,0 0 0,1 10-9,-1-10-10,0 0 1,4 7 1,-4-7-10,0 0-11,0 0 11,4 5-4,-4-5 0,0 0-3,0 0 2,0 0-2,0 0-4,0 0-1,0 0-7,14-8 12,-14 8-5,0 0-4,8-9 0,-8 9 3,2-7-3,-2 7-1,3-6-5,-3 6 2,0 0 9,0 0-11,0 0-14,0 0 14,0 0-2,-1-12 4,1 12-4,0 0 10,0 0-15,0 0 3,0 0-6,0 0 10,0 0-1,0 0 0,-18 13 4,18-13-6,0 0-5,0 0 6,0 10 2,0-10-1,0 0-3,0 0 6,0 0-6,10 10-3,-10-10 6,6 1-1,-6-1-1,0 0 4,11 0 1,-11 0-6,0 0 1,0 0 6,0 0-4,9-5 5,-9 5-5,6-4 1,-6 4-8,3-7 14,-3 7-10,0 0 14,2-7-8,-2 7-2,0 0-5,0 0 5,0 0-11,0 0 7,0 0 3,0 0-4,0 0 1,-13-6-2,13 6-2,0 0 3,0 0-1,0 0-19,-10 12-12,10-12-29,0 0-23,-2 8-95,2-8-195,0 0 86</inkml:trace>
  <inkml:trace contextRef="#ctx0" brushRef="#br0" timeOffset="123190.4297">24871 7874 78,'-1'-9'75,"1"9"-8,0 0 6,0 0-10,0 0-9,0 0 11,4-12-16,-4 12-4,5-5-9,-5 5-3,5-7-1,-5 7-1,6-5-7,-6 5-3,9-3 1,-9 3-5,10-1-3,-10 1-1,9 1-5,-9-1 1,9 6 4,-5-4 28,0 5-12,0-2-7,-2 4 15,0-1-12,-1 1-1,-1 2 1,-3-2 2,2 3-7,-3-2 4,2 0-5,-2-1-6,0 0-1,-1-1 2,1-1-3,-1-1 5,-1 1-7,1-3 6,0 0-14,-1 0 5,6-4-7,-10 6 7,10-6-2,-7 1 8,7-1-13,0 0 10,-9 0-3,9 0-1,0 0 1,0 0-5,0 0 4,0 0 6,-6-7-5,6 7-1,0 0-5,0 0 8,13-15-5,-9 13-11,-4 2 7,11-8 6,-4 6-9,-2 0 0,-5 2-4,14-4 9,-6 2 1,-8 2 3,15 3-8,-6 0 4,0 2 2,0 2-6,0-1-2,-2 2 8,1 1 2,0 2-8,-1-2 6,1 1-4,-3 1-1,0 2-3,-1-4-1,0 0 26,-1-1 5,-3 0 4,1-1 7,-1-7-4,-4 13 3,2-6 15,-5 1 3,2-2-3,-4 0 8,-1-1-10,1-1-6,-1-3 1,0 2-6,-1-1 0,4-1-5,-5 2-4,4-1-4,-2-2-2,1 0 0,0 2-5,9-2-6,-14 0-1,14 0 6,-12 0-11,12 0 4,-12 0-6,12 0-7,-9 3-26,9-3-26,-10 0-16,10 0-24,0 0-32,0 0-16,-7 5-116,7-5-280,0 0 124</inkml:trace>
  <inkml:trace contextRef="#ctx0" brushRef="#br0" timeOffset="124038.086">24051 8386 7,'0'0'92,"0"0"-6,0 0-1,0 0-11,0 0-2,0 0-13,-5-4 3,5 4-2,0 0-10,0 0-10,0 0-2,0 0 2,0 0-11,0 0 4,15-6 22,-15 6-8,10-1 1,1 0-9,0 1 0,2 0-2,5-3-1,1 3-10,3-2 2,-1 2-1,9-2-5,-1 0 1,0-2 1,1 1-3,-3 1-3,2-2-1,-1 2-1,3 1-1,-4-3-4,-4 3-5,5-3 5,0 1-4,-8 1 2,1-1-4,1 0 1,4-1-1,-4 2 5,-1 1-4,0-1 0,0 0-1,-1 2-2,-1-3 0,2 1 0,-3 0 0,1-1 0,2 2 2,-3 0-6,3 1 2,-3-3 1,0 3 2,2-2-5,-1 0 2,-1 1 10,2-1-9,-3 0-1,1-1-4,0 1 6,0 2-3,0-3 0,0 3 0,-2 0-2,-2-3 1,-2 2 3,1 1 2,-3-1-3,1 0-4,-11 1 3,12 0 0,-12 0 1,10-3 2,-10 3 0,9 0 3,-9 0 2,0 0 1,0 0 0,0 0-1,0 0 2,0 0-3,0 0 3,0 0-7,0 0-1,0 0-4,0 0-23,0 0-28,0 0-38,0 0-47,0 0-73,0 0-228,0 0 101</inkml:trace>
  <inkml:trace contextRef="#ctx0" brushRef="#br0" timeOffset="124749.0235">24333 8646 13,'7'-9'74,"-1"2"-4,-1 1-9,0-3-1,3 0-11,-2 2 3,-1-2-9,1 3-2,-4-2-5,2 0-3,-1 1-11,0 1 9,0-2-4,-1 3-4,1-3 1,-3 8-6,2-10 6,0 4 1,-2 6-9,0 0 6,1-10-18,-1 10 16,0 0-3,1-8-7,-1 8 11,0 0-11,0 0 2,0 0 4,0 0 12,0 0-11,0 0 1,0 0 13,0 0 3,-5 24 12,3-13 12,-1 1-7,3 4 1,-1-1 3,-2 2 11,2 0-10,-1-1 1,2-3-3,-2 4 8,0 0-6,2-3-7,-2-3-1,2 1-6,0-2 0,0 2-7,0-3-4,0 1-1,2-1-5,-1-3-1,-1 3-2,0-9-3,1 9 0,-1-9 2,0 11 0,0-11-9,0 7-2,0-7-1,2 7 0,-2-7-1,0 0-1,0 0 1,0 0-8,0 0-20,0 0-36,0 0-35,0 0-27,0 0-41,0 0-118,0 0-301,0 0 133</inkml:trace>
  <inkml:trace contextRef="#ctx0" brushRef="#br0" timeOffset="125583.0078">24674 8507 29,'0'0'69,"0"0"-10,-1-11 6,1 11-1,0 0-9,0 0-6,3-9 0,-3 9-9,4-7 0,-4 7 5,5-3 6,-5 3-9,0 0-4,10-4-6,-10 4 4,0 0-13,13 1 4,-13-1-2,10 3-3,-10-3 0,10 5 1,-4-4-11,0 3 3,0 0-6,0 2 15,-1-1-12,-1 1-4,0-1 2,0-1 0,0 3 0,0-2 0,-2 1 1,-2-6 14,5 11-5,-5-5-4,0-6 9,3 10-7,-3-10-8,0 10 16,0-10-15,-4 8 4,4-8-3,-4 5 6,4-5-8,-7 5 7,7-5 0,-6 6 14,3-1-1,-3-3-2,6-2-3,-8 8 15,4-4-8,-1 1 6,-2 0-2,2 0 0,-1 0-8,1 1 7,1-1 11,-3 1-5,3 1-12,-1 1 10,0 0-7,2-2 0,-3 3 0,3 1-8,0-4-4,2 1 6,-3 2-2,2-3-1,0 2-4,-1 1 3,1 2-8,1-6 0,1-5-2,0 12 4,0-12-7,-2 10-2,2-10 1,2 7 0,-2-7-3,0 0 2,1 9-3,-1-9 5,0 0-4,0 0 2,7 2-3,-7-2-1,0 0 3,0 0-3,15-7 0,-15 7-1,11-5 3,-6 1-7,2-1 4,-1 2 1,-1-2 1,0 1-3,3-1 0,1-1 0,-3 2-3,-1 0-1,3 0 6,-2 2 0,2-2-5,-1 1 4,-7 3-6,11-4 4,-5 3-1,-6 1 1,13 0-2,-13 0 0,13 1 2,-13-1 1,11 4-5,-5-4 2,0 3 2,-1 1 4,-5-4-5,9 3 1,-3 2-2,-6-5 2,9 5 0,-2-5-1,-7 0 2,7 1 2,-7-1-4,0 0-2,0 0 4,13-4 3,-13 4 1,9-4-6,-5 0 4,-4 4-5,8-9 5,-6 4-1,3 0 0,-1-1-1,0 0-3,0-1-34,0 2-18,-4 5-37,3-10-13,-3 10-23,3-11-31,-2 6-115,-1 5-296,-1-12 131</inkml:trace>
  <inkml:trace contextRef="#ctx0" brushRef="#br0" timeOffset="127419.9219">25245 7651 22,'-3'6'42,"-2"5"3,-2 1 4,1 2-2,-4 2-8,-4 6 2,1 0 0,-2 2 3,-1 1-17,0 2 11,-2-1-12,0 1 8,-1 1-10,2-1-2,-2-2-3,2-2-1,1 1-2,0-5-6,2-2-8,4-2 14,-4-1-10,5-1 7,1-3-18,-1-1 19,3-1-10,0-1-24,2-1-34,-5-1-43,1-2-105,2 0 47</inkml:trace>
  <inkml:trace contextRef="#ctx0" brushRef="#br0" timeOffset="128134.7657">24886 8379 37,'0'0'50,"0"0"-7,0 0 10,-17 19-8,8-10 9,-3 6 1,-6 6-4,-2-2 8,1 2 8,0 2-10,-6-1-2,2 1-2,1 0-12,-2 4 10,-1 0-11,-1-3 9,1 2-13,3-3 5,0 0-10,0-2-4,3-1-1,0 1 11,5-7-14,0 1-1,2-2-1,0 1 0,1-1-7,4-5 3,2 1-2,-2-1-1,2-2-20,3-1-11,-1 0-11,3-5-19,-4 10-15,4-10-26,0 7-72,0-7-173,0 0 77</inkml:trace>
  <inkml:trace contextRef="#ctx0" brushRef="#br0" timeOffset="130462.8907">24855 8929 28,'5'-4'48,"-5"4"2,0 0 0,4-5-6,-4 5-5,0 0-7,0 0 1,0 0 5,0 0-1,3-5-6,-3 5-5,0 0-8,0 0 13,0 0-14,0 0-4,0 0 10,0 0-6,0 0-1,0 0-6,0 0 13,0 0-11,0 0 1,0 0-2,0 0 7,0 0-3,0 0 4,0 0-2,0 0 14,0 0-3,-9 21-6,7-15 0,-2 1-3,0 1 19,-1-2 4,1 0-8,2 1-4,-1-2 0,-1 3-8,-1-1-4,1 0 6,0 0-2,0-2-14,1-1 6,-1 3-1,4-7 1,-6 10-9,3-6 7,3-4 0,-5 11-2,5-11-7,-3 5 7,3-5-8,0 0 6,-5 5-4,5-5 3,0 0-4,0 0 7,0 0-3,0 0 1,0 0 4,10 7-5,-10-7-6,0 0 11,12-3-5,-12 3 5,11-2-12,-11 2 0,12-2-6,-12 2 9,14-3 0,-5 3-6,1-2 9,-2 2-2,-8 0-2,15 0 4,-8-3-6,-7 3 10,13-2-6,-6 2-4,-7 0-4,10-2-4,-10 2-22,9-3-7,-9 3-18,0 0 1,12-1-9,-12 1-11,6-1-11,-6 1-71,0 0-168,7-3 75</inkml:trace>
  <inkml:trace contextRef="#ctx0" brushRef="#br0" timeOffset="130759.7657">24997 8959 69,'0'0'94,"0"0"1,0 0-6,-8 22 19,5-13-17,-1 1-5,0 0-6,1 4 7,0-3 0,-2-1-9,3 2-14,-1 0 1,0-1-7,0 1-3,0-2-8,0 2 17,1 0 3,-2-2-7,3 0-6,-2-3-6,2 2 0,1-9-9,-3 12-5,3-6-1,0-6-3,-2 6-5,2-6-1,0 0-14,-1 9-20,1-9-30,0 0-37,0 0-48,0 0-132,0 0-277,0 0 123</inkml:trace>
  <inkml:trace contextRef="#ctx0" brushRef="#br0" timeOffset="131939.4532">24894 7572 37,'0'0'71,"0"0"-4,0 0-12,17-16-6,-15 12 1,-2 4-8,11-9-8,-6 5-7,0 0 7,1-3-3,-1 1 1,0 2-1,2-4-3,1 0-6,-2 1-2,0 1-1,-1-2-3,1 2-2,-1-2-1,1-1 6,-2 4-7,-2-2-1,2 1-1,-4 6-3,5-11 5,-2 6-6,-3 5-3,2-11 2,0 6 5,-2 5-6,1-10 0,-1 10 3,1-8 1,-1 8-2,0 0-1,0-9 2,0 9-2,0 0 4,0 0-7,0 0 3,2-7 10,-2 7-18,0 0 3,0 0 3,0 0 0,0 0 1,0 0 0,0 0 0,0 0 0,0 0-10,-9 22 12,9-22-4,-2 12-10,1 0 33,0-4-9,-2 3 3,3-1 4,-1-1-7,0 1 3,-1 0-2,2 2-10,0-2 1,-1 0 1,1-1-1,0 0 10,0-1 0,-1 2-11,1-10-2,0 14 3,0-9-12,0-5 11,1 12-2,-1-7 3,0-5-7,1 9 8,-1-9-8,0 0 3,0 11 5,0-11-1,0 0-8,0 0 4,-1 11 1,1-11 1,-1 5-6,1-5 2,0 0-29,0 0-22,0 0-21,0 0-25,0 0-59,0 0-168,0 0 75</inkml:trace>
  <inkml:trace contextRef="#ctx0" brushRef="#br0" timeOffset="132861.3282">25343 8172 66,'0'0'97,"0"0"-8,0 0-11,0 0 16,0 0-9,23 7-12,-23-7 1,12 0-10,-5 0-5,-7 0-13,15-1 1,-7 1-6,2 0-2,-10 0-2,21-1-7,-11-1 3,-1 2-36,1-1-36,-10 1-31,15-1-87,-15 1-170,12 0 76</inkml:trace>
  <inkml:trace contextRef="#ctx0" brushRef="#br0" timeOffset="133025.3907">25396 8293 48,'0'0'78,"11"-2"1,-11 2-16,10 0-8,-10 0 0,19-2-5,-11 2-5,2-3-7,-10 3-12,15 0-17,-7-1-35,-8 1-61,13-2-94,-7 1 42</inkml:trace>
  <inkml:trace contextRef="#ctx0" brushRef="#br0" timeOffset="134033.2032">25823 7911 35,'-2'-7'87,"2"7"-15,-4-7-3,4 7-11,-1-10-2,1 10 0,3-12-14,-3 12 1,2-12 6,0 5-1,1 0-5,-1-2-11,2 1 1,0-2-8,-1 3 6,0 2-7,0-3-3,2 2-6,-1 0 7,0 1-12,-4 5 3,5-10-16,-5 10 16,5-6-4,-5 6-3,0 0 5,4-4-7,-4 4 11,0 0-8,0 0-2,0 0 5,0 0-2,11 10-3,-11-10-2,5 4 0,-5-4-1,4 7 1,-4-7 5,7 4-5,-5 1-3,-2-5-5,9 5 19,-9-5-8,8 4 5,-8-4-4,6 3-2,-6-3-11,0 0 7,12 0 4,-12 0 4,8 0 2,-8 0-10,11-1 5,-11 1-3,9-4-4,-9 4 0,9-3 8,-9 3-9,7-4 4,-7 4-4,7-6 2,-7 6 7,4-4 0,-4 4-10,0 0 3,5-6-2,-5 6 3,0 0 3,0 0-2,0 0-6,0 0-2,0 0 16,0 0-9,-9 28 10,5-17-1,0 1-9,-2 3 8,-1 1-2,4 0 4,-1-2-7,0 2 26,0 1-2,1-6-1,-1 6 1,2-5 0,-2 1-5,3-1 0,0-2 2,-1 1-9,2-1 1,-1-1-5,1-1 0,0-8 0,-1 12-1,1-12 0,0 12-7,0-12-1,-1 6 8,1-6-4,-2 8 1,2-8-3,0 0-3,0 0 5,0 0-21,2 10-13,-2-10-25,0 0-22,0 0-17,0 0-30,0 0-64,0 0-201,-7 4 90</inkml:trace>
  <inkml:trace contextRef="#ctx0" brushRef="#br0" timeOffset="134330.0782">25827 8015 28,'0'0'95,"0"0"-4,0 0-13,0 0-3,0 0 12,0 0 5,0 0-4,19-7-8,-10 7-12,-9 0-7,17-1 8,-6 0-18,1-2-5,-2 2-4,1 1-1,-2-3-1,3 2-12,-3-1 0,0-1-5,-1 4-5,-8-1-14,16-1-27,-8-1-22,-8 2-18,11-2-33,-11 2-72,12 1-182,-12-1 81</inkml:trace>
  <inkml:trace contextRef="#ctx0" brushRef="#br0" timeOffset="134798.8282">25766 8224 35,'0'0'88,"16"-5"2,-7 3-13,3 1-4,1-1-4,1-1 5,2 0-3,3 1-8,2-1-4,-1 0-26,1 2 13,-1-2-8,-2 2-1,2-2-1,-2 1-8,-1 1 3,-2-2-3,-3 2-5,-1 1-4,1-2-1,-5 1 2,1 1-1,-8 0 6,12 0-11,-12 0-2,7-3-4,-7 3-6,0 0-1,0 0 7,0 0-13,13 0-8,-13 0-22,0 0-19,0 0-23,0 0-84,5-4-173,-5 4 77</inkml:trace>
  <inkml:trace contextRef="#ctx0" brushRef="#br0" timeOffset="135283.2032">25920 8286 42,'0'0'87,"0"0"-8,0 0 18,0 0-11,0 0 7,0 0-1,5 13-12,-5-13-9,-3 11-1,3-11-12,-6 15 0,1-7-5,-1 3-7,2-1 7,-1 1-14,0-1-3,0 0-8,-2 0-5,1-2 2,0 0 0,2 0-18,4-8 18,-8 9-11,8-9-1,-6 8 1,6-8-3,0 0-2,-5 9-2,5-9 3,0 0-5,0 0 7,0 0-6,0 0 1,0 0-7,0 0 11,21-1-6,-21 1 0,16-8 0,-16 8 2,14-1-5,-14 1-4,18-5 5,-11 5-1,-7 0-2,14-2 2,-14 2-4,13-4-15,-13 4-5,10 0-15,-10 0-25,11-2 5,-11 2-8,0 0-5,14-3-1,-14 3-5,0 0-1,0 0 2,10-2 0,-10 2-45,4-4-129,-4 4 58</inkml:trace>
  <inkml:trace contextRef="#ctx0" brushRef="#br0" timeOffset="135525.3907">26040 8354 33,'0'0'50,"6"-10"2,-6 10-4,0 0-2,0 0 9,0 0-4,0 0 0,0 0 12,0 0-2,0 0-3,0 0 0,0 0 6,0 0-9,-11 25 25,7-15-2,-3 1-8,2 0-7,0 5-1,-2-2-11,2-2 1,0 1-12,1-1-1,-1 2-4,1-4-7,2 0 3,-2 1-6,1-2 0,1-2-5,-1 0-9,1 2 7,2-9 1,-3 10-4,3-10 6,-2 8-12,2-8-29,0 0-25,-2 9-38,2-9-15,0 0-118,-2 4-233,2-4 104</inkml:trace>
  <inkml:trace contextRef="#ctx0" brushRef="#br0" timeOffset="158337.8907">26401 8075 87,'0'0'79,"0"0"-2,0 0 0,0 0-7,0 0 4,0 0-11,0 0-2,0 0 5,0 0-10,0 0 9,0 0-2,0 0 0,-2-9-2,2 9 1,0 0-3,0 0 2,0 0 2,0 0 2,0 0-10,0 0-1,18-1-5,-18 1 4,10 0 1,-10 0-4,13-1-3,-6 1-2,-7 0-5,16-1-3,-9-1-8,-7 2 3,16 0-2,-8 0-2,-8 0-3,15 0-2,-7 2-1,0-1-3,-8-1-2,13 2 8,-7-1-11,-6-1-4,14 1 1,-6 0-7,-2 1 6,-6-2-3,14 1 0,-9 1-1,-5-2-1,12 1 4,-6 2-8,-6-3 2,10 0-6,-10 0-5,9 1 3,-9-1-13,7 2-6,-7-2-3,0 0-16,10 0-8,-10 0-5,0 0-20,0 0-6,0 0-7,0 0-19,9 0-24,-9 0-97,0 0-248,0 0 111</inkml:trace>
  <inkml:trace contextRef="#ctx0" brushRef="#br0" timeOffset="158845.7032">26435 8160 79,'0'0'116,"0"0"4,0 0-5,13 0-2,-13 0-3,0 0 5,0 0-10,10 0-13,-10 0-2,0 0-4,0 0-8,10 0-3,-10 0-1,0 0-5,11 0-2,-11 0-5,9 1 4,-9-1 2,11 0 0,-4 1-6,-7-1-3,17-1-2,-8 1-5,3 1-6,1-1 2,0 0-4,2 0-12,-2 0 4,0 0-6,-1 1-2,0-2 0,-1 2-5,-1-1-1,-1 0-6,0 2 0,-9-2-4,13 0 3,-7 3-3,-6-3-1,13 0-2,-13 0 2,10 2-7,-10-2 5,8 0-1,-8 0-2,8 4-3,-8-4-3,0 0 2,9 3 2,-9-3 1,0 0-1,0 0-6,5 2-6,-5-2-9,0 0-7,0 0-11,0 0-21,0 0-15,0 0-35,0 0-22,0 0-40,0 0-144,0 0-337,0 0 150</inkml:trace>
  <inkml:trace contextRef="#ctx0" brushRef="#br0" timeOffset="162158.2032">26074 9808 69,'0'0'80,"0"0"6,0 0-6,0 0 1,0 0-9,0 0-9,0 0-6,0 0-6,0 0-3,0 0-6,0 0-5,0 0-7,6-19 7,-3 12-4,-3 7 1,7-13-3,-3 8-8,0 1 8,0-3-3,1 1-4,-1 1 0,0-2-4,1 3-1,0-1-2,-1 0 0,-4 5-3,7-7-3,-7 7 4,4-5-21,-4 5 14,0 0-1,5-5-2,-5 5 17,0 0-11,0 0-1,0 0 6,0 0 5,14 7 5,-14-7-3,5 3 6,-5-3-1,7 5 3,-7-5-6,8 5 4,-2-4-2,-6-1 9,10 1-12,-2 1 0,-8-2 5,14-2-9,-7 2-6,-7 0 3,13-3-6,-4-1 0,0 2-11,-2-1 0,0 0-8,1-1-19,-3 0 13,4-2-8,-4 3-7,0-4-2,1 2-13,0 1 3,-3-2 3,1 2-6,0-2 4,-4 6 8,7-9 3,-7 9 0,1-5 1,-1 5-4,0 0 9,3-7 0,-3 7 7,0 0 7,0 0 7,0 0 13,0 0 1,-16 24 18,8-10 1,-2 1 3,0 2 6,-2 3 1,1-1-14,1 3 10,-1 1-6,-1 0 2,1 0 1,5-5 0,1-1-3,0 3-5,1-3 3,0 0 2,0-2-7,3 1 3,0-4 0,-1 1 2,0-2-5,1 0 0,-2-5-3,3 3-1,-3-3-4,3-6 4,-3 11-4,3-11-2,0 7-4,0-7-9,-3 8-11,3-8-10,0 0-8,-2 7-21,2-7-32,0 0-14,0 0-26,0 0-128,0 0-270,0 0 120</inkml:trace>
  <inkml:trace contextRef="#ctx0" brushRef="#br0" timeOffset="162478.5157">26089 9922 31,'0'0'152,"0"0"-1,0 0 7,27 0-2,-18 0-1,-9 0-10,18-3-1,-6 3-8,0 0-7,0-1-17,1 0-11,-1-1-6,2 0-12,3-1-5,-5 0-12,0 3-10,1-2-25,1 0-36,-4 1-27,3 0-41,-3-2-26,0 2-39,-2-1-134,-1 0-295,-7 2 130</inkml:trace>
  <inkml:trace contextRef="#ctx0" brushRef="#br0" timeOffset="163033.2032">26742 9643 68,'-3'14'126,"1"4"6,0 6 9,-3 1-15,0 1 2,2 0-8,1-1-13,-3 1 3,1-3-7,2 3-4,0 0-8,0-6-6,2-1-4,-4 8-8,3-9-5,-2 7-2,2-5 4,2 6-5,-1-1-1,0-1-11,-1-3 1,1-2-8,1-1-3,-2 2-6,1-1 4,1 0-7,-1-2-6,0 0 3,-1-5-6,2-1-2,-1 1-7,3-4 1,-3 2-1,-3-1 0,3-1-7,0-8-6,3 10-13,-2-4-13,-1-6-16,1 6-4,-1-6-12,0 0-5,0 9-14,0-9-41,0 0-3,0 0-24,0 0-23,0 0-98,0 0-282,0 0 124</inkml:trace>
  <inkml:trace contextRef="#ctx0" brushRef="#br0" timeOffset="163408.2032">26798 10024 81,'0'0'113,"0"0"3,0 0-8,0 0 5,0 0 9,14 10-8,-6-9 9,-8-1-3,17 1 3,-6-1-5,3 2 2,5-1-12,-1-1-7,2 0-3,0-1-8,3 1-6,-2 1-10,1-4-9,6 1-4,-2 2-5,-4-1-10,-3 2-1,-1-2-6,-3-1-15,-3 2-13,0 0-9,-2 0-14,-2 0-3,-8 0-10,14 0-2,-14 0-18,9-2-23,-9 2-17,4-4-28,-4 4-26,0 0-17,0 0-109,0 0-288,0 0 128</inkml:trace>
  <inkml:trace contextRef="#ctx0" brushRef="#br0" timeOffset="163884.7657">27017 9586 83,'0'0'123,"-3"11"-14,3-3-7,-1-1-10,1-7-5,-3 12-2,2-5-12,0 1-12,1-8 2,-3 12-10,2-6 1,-3 0-5,4-6-6,-2 10-13,2-10-1,-3 7 1,3-7-4,0 0-5,-1 9 1,1-9-1,0 0 1,0 0-9,0 0 2,-2 8 5,2-8-5,0 0 1,0 0 0,0 0-7,0 0 16,12 0-1,-12 0 7,8 3-10,-8-3-1,10 0-3,-4 1 2,-6-1-6,12 2-8,-6-1 6,-6-1-5,14 3-17,-6-2-11,-8-1-7,11 1-16,-11-1-13,12 0-9,-12 0-12,10 2-7,-10-2-16,9 0-78,-9 0-194,9-2 87</inkml:trace>
  <inkml:trace contextRef="#ctx0" brushRef="#br0" timeOffset="164150.3907">27196 9610 1,'0'0'105,"0"0"4,0 0-5,0 0-12,0 0 7,-14 14-4,11-7 1,-2 1 2,1 0-5,1 1-6,0 0-1,0 3 0,-3-2-7,1 0-5,-2 2-10,5-2-1,-2 2-6,-1-3-10,2 1-5,-1 0 2,-1-1-8,1-2 0,-1 3-10,3-3-6,0 1-22,-1-2-15,-1 0-23,4-6-12,-6 11-29,3-6-25,3-5-29,-4 8-83,3-1-236,1-7 104</inkml:trace>
  <inkml:trace contextRef="#ctx0" brushRef="#br0" timeOffset="165908.2032">26960 10310 15,'0'0'111,"3"9"-6,-3-9-5,0 0 3,0 0-1,0 0-5,0 0-1,0 0 1,0 0 4,17-11-4,-17 11-12,9-8-2,-3 4-4,-1-1-8,3 1-8,-1-2-1,1-1-12,0 1-2,2-2-1,-1 1-10,0-1-2,0-1-7,-2 2-8,1 0-9,1-1 5,0 1-8,-1 0-4,-2 0-2,-1 2-6,3 0 0,-3-2-2,-1 5 2,-4 2-5,5-8 5,-5 8 2,6-7-2,-6 7-5,2-6 9,-2 6-2,0 0 3,0 0-4,2-9 4,-2 9 3,0 0-1,0 0 0,0 0-1,0 0-2,0 0 2,0 0-1,0 0 2,0 0-3,0 0 9,0 0-7,0 0 4,0 0 11,-17 16 6,16-10-1,-1 2 6,0-1 10,-3 2 0,2 1 2,-1 2 0,1 0 1,-1 4 1,2-3-1,0 3 1,0 0 2,-1-4-4,2 0 3,-3 0-3,5-2-2,-2 2 0,1-3-3,-1 2 0,1-2 1,-2-1-6,2-8-1,-2 13 0,2-7-8,0-6-1,-1 8-1,1-8-1,-1 8-5,1-8-3,0 0 3,0 0-4,0 9-9,0-9-8,0 0-6,0 0-7,0 0-14,0 0-14,0 0-24,0 0-19,0 0-25,0 0-23,0 0-30,0 0-166,0 0-363,0 0 161</inkml:trace>
  <inkml:trace contextRef="#ctx0" brushRef="#br0" timeOffset="167736.3282">25708 10156 90,'12'-2'114,"-6"2"0,6-3-13,-3 1-11,2 0-11,0 1-4,1-1 2,-1 0-19,0 2-3,-1-1 4,1 1-14,-3-1-1,-8 1-18,17 0-20,-11-3-27,2 1-12,-8 2-27,10 0-22,-10 0-58,9-3-151,-9 3 67</inkml:trace>
  <inkml:trace contextRef="#ctx0" brushRef="#br0" timeOffset="168306.6407">26115 10188 8,'0'0'99,"0"0"-11,0 0-6,0 0-2,0 0-1,0 0-7,0 0-3,0 0 7,0 0-3,0 0 0,0 0 7,0 0-3,-4 24 2,4-24-7,-4 12-12,1-1 6,-1-2-11,1 3 2,0-3-3,-1-1-2,2 0-11,-2 2 1,1-4 3,2 1-17,1-7 0,-5 12-5,5-12 5,-3 9-8,3-9 2,-2 6-8,2-6 6,0 0 2,0 0-2,0 0 4,0 0-5,6 8 0,-6-8-1,9 1-5,-9-1-1,12-1-1,-12 1 5,12-3-6,-5 1-5,-7 2 3,15-1 1,-8-1-8,-1 0 0,-6 2 2,14-1-16,-14 1-16,10-2 5,-5 0-8,-5 2-5,10-3-25,-10 3-5,11-3-7,-11 3-14,6-1-3,-6 1-11,5-3-8,-5 3-98,0 0-224,5-4 99</inkml:trace>
  <inkml:trace contextRef="#ctx0" brushRef="#br0" timeOffset="168595.7032">26242 10183 24,'0'0'132,"0"27"-8,0-27 4,-2 14-10,2-3-2,-1-1 1,-1 1-9,1 1-10,0-2 2,1 2-8,-2-2-5,0 1-7,1-1-5,-1-1-11,1 0 0,0-2-8,1-7-6,-2 11-8,1-4 3,1-7-6,-1 12-9,0-7-13,1-5-19,0 8-20,0-8-28,0 0-16,-2 10-18,2-10-21,0 0-32,0 0-87,0 8-241,0-8 106</inkml:trace>
  <inkml:trace contextRef="#ctx0" brushRef="#br0" timeOffset="169244.1407">25752 10674 91,'0'0'83,"0"0"2,0 0-1,0 0-1,0 0-14,0 0 1,0 0-13,0 0 0,0 0 4,12-11 5,-12 11-2,11-3-2,-5 0-11,3 1 2,1-1-9,2 1 7,6-3-3,-2 0-3,3 1-7,2 1 2,6-1 1,-6 1 0,8 1 1,-1-4-7,4 2 4,-4 4-3,0-4-4,4 0-2,-3-2-1,2 5-1,-2-2 1,2 1-7,-3-1 2,-6-1 0,-3 2-6,1-3-3,2 4-3,-4-4-1,1 3 3,-1-1 0,-5-1-12,0 4 6,-2-4 2,-2 1-4,-1 2 6,-1-1-2,-7 2-3,12-2 2,-12 2-2,7-2 2,-7 2 3,0 0 1,11 0-1,-11 0-7,0 0 10,0 0-8,0 0-2,0 0-7,0 0-5,7-3-10,-7 3-10,0 0-26,0 0-26,0 0-12,0 0-32,5-4-142,-5 4-287,0 0 127</inkml:trace>
  <inkml:trace contextRef="#ctx0" brushRef="#br0" timeOffset="170001.9532">26237 10701 14,'5'-3'118,"-5"3"-12,8-5-1,-8 5-21,9-4 3,-4 0-2,-5 4 1,13-5-7,-9 1-6,-4 4-7,10-2-7,-10 2-5,10-2 11,-10 2-3,9 2-4,-9-2-1,6 3-2,-6-3-2,4 9 7,-2-1-5,-2-8-5,0 13-7,0-7-1,0-6-1,-4 17-6,2-11-3,0 1-2,2-7-5,-4 14-8,1-9 7,-2 1-6,3 1-3,-1-2 4,3-5-4,-6 9 2,2-5-7,4-4-1,-5 5-1,5-5-6,-4 5 1,4-5 0,0 0-5,0 0 0,0 0-7,0 0-3,0 0 4,0 0-6,0 0 1,0 0-2,0 0-1,0 0 0,0 0 3,21-13-2,-15 12 2,-6 1 2,10-4-4,-5 2 2,-5 2 5,12 0-3,-12 0-2,9 2 5,-9-2 0,9 7 4,-5-3-9,-4-4 13,6 9-4,-3-2 3,1-1 9,-1 3-14,-2-1 11,1-1 5,0 2 11,-2-9-5,-2 12 9,0-6-5,2-6-8,-2 11 3,0-4 5,0-1 1,2-6 0,-8 10 1,5-5 3,3-5 1,-8 6-7,3-3 3,-1-1 3,-4 1 1,10-3 5,-14 4-5,9-4-1,5 0 0,-13 2-7,13-2 1,-11-2 0,11 2-2,-10-1-8,10 1 3,-8-3-2,8 3-1,-8-3-7,8 3-6,0 0-5,-6-7 3,6 7-12,0 0-12,-5-3-9,5 3-15,0 0-13,0 0-18,0 0-7,0 0-14,0 0-31,0 0-132,0 0-290,0 0 128</inkml:trace>
  <inkml:trace contextRef="#ctx0" brushRef="#br0" timeOffset="171431.6407">27274 10391 4,'0'0'125,"5"-5"-1,-5 5-4,0 0-1,3-4-18,-3 4 1,0 0-8,0 0-5,0 0-1,4-5-6,-4 5-4,0 0-5,0 0-5,0 0-1,0 0-5,0 0-3,0 0-1,0 0-3,0 0 5,0 0 1,0 0-3,0 0-4,0 0-2,0 0-3,0 0-3,0 0-1,0 0-3,0 0 1,0 0-4,0 0 4,0 0-3,0 0 1,0 0 1,0 0-3,0 0-3,0 0-1,0 0-1,0 0 0,0 0-4,0 0-3,0 0 1,0 0-6,0 0-2,0 0-3,9-1-1,-9 1-1,0 0-4,0 0-6,7-7-2,-7 7 3,6-4-2,-6 4-2,8-5 3,-8 5 0,5-5 0,-5 5-3,9-3-4,-9 3 3,9-1 2,-9 1 0,7-1 2,-7 1-1,0 0 5,13 5-2,-10 0 2,2 0 1,-1 2 3,-3 2-3,-1 1 1,0 2 2,-3 0-2,-3 3-3,0 2-3,-5 9-9,4-10-30,-5 0-37,-3 3-61,3-4-48,-4 3-218,-1-6-430,2-2 191</inkml:trace>
  <inkml:trace contextRef="#ctx0" brushRef="#br0" timeOffset="172353.5157">26683 10692 92,'0'0'91,"0"0"13,0 0-20,0 0 15,4-6-11,-4 6-5,0 0 4,0 0-12,0 0 6,0 0-8,0 0 0,0 0-9,0 0-2,0 0 6,0 0-4,0 0 0,-8 21 3,8-21 0,-4 11-4,3-1-1,-1-1-6,2 1 2,-2 1-1,1-1 0,1 0-2,0-2 0,1 2-7,1-1 2,-1-1-1,0-2-4,3 4-1,-1-4 0,-1 1-6,1-1 1,2-1-4,1 2-6,1-2 2,-1-2-5,0-2-1,2 2-3,1-2-2,-9-1-3,19-1 0,-9-2-9,1 2-7,-1-2-3,-1-2-3,1 1-11,-2-1-9,-1 0-6,2-2 0,-1 0 0,-2-1-3,-2 2 2,4-2-4,-4 0 5,1-1 1,0 1 4,-3-1-1,-2 2 6,2 0 0,-2 7-1,-3-15 10,2 7-2,-2-2 3,-1 0 4,1 2-1,-1 0-2,-4-2 3,3 6 1,-4-4-1,1 1 0,-2 2-2,0 0 0,-2 4-12,0-2-2,1 1-6,-1 1-11,0 1-26,2 1-14,-3 1-11,3 1 6,0 1-22,-2 1-5,2 2-23,1 3-69,-5 0-220,4 4 98</inkml:trace>
  <inkml:trace contextRef="#ctx0" brushRef="#br0" timeOffset="181195.3125">27541 10161 39,'0'0'106,"0"0"-9,0 0-2,0 0-1,0 0-5,0 0-6,0 0 3,0 0-4,0 0 4,0 0-9,0 0 2,0 0-3,0 0-6,0 0-8,0 0-6,0 0 1,0 0-8,0 0-5,0 0-5,0 0-3,0 0-3,0 0-8,0 0 0,-8-15-1,8 15-9,0 0 3,0 0-2,-1-10 5,1 10-8,0 0-4,0 0 4,2-8-4,-2 8 2,0 0-5,1-10 2,-1 10-4,3-7 1,-3 7-13,0 0 16,4-8-2,-4 8-4,0 0-2,0 0 2,4-6-1,-4 6 1,0 0-10,0 0 11,5-8-3,-5 8-3,0 0 1,0 0 0,0 0 6,0 0-4,0 0 0,0 0 0,0 0-7,0 0 8,0 0-4,5-3 0,-5 3 10,0 0-19,0 0 11,9 0 1,-9 0-3,0 0 6,8-2-13,-8 2 10,7-5 0,-7 5 3,8-3 5,-8 3-10,8-2 1,-8 2 1,7-2 2,-7 2 2,9-4-3,-9 4-6,8-5 5,-8 5-8,6-6-2,-6 6-6,7-1-2,-7 1 6,7-4-4,-7 4 10,0 0-12,7-4 8,-7 4-8,0 0 0,6-3 6,-6 3 1,0 0 1,0 0-8,0 0 1,0 0 5,0 0 6,0 0 3,0 12-2,0-12 11,-5 15 2,4-6 6,-3 1-2,-1 5 6,1-1 3,0 2 2,-1 2-3,1-3-1,-1 1-7,2 0 0,-2 0-1,3-1 5,-1 1-4,3-1-2,-1-3 2,0-1-4,-1 0-2,1 0 5,1-2-5,0-1 1,-1 0-3,1-8 5,-1 13-7,1-6 3,0-7 3,0 9-4,0-9-1,-2 7-6,2-7-3,0 0-11,2 11-7,-2-11-14,0 0-13,0 0-8,0 6-11,0-6-15,0 0-9,0 0-31,0 0-80,0 0-222,0 0 99</inkml:trace>
  <inkml:trace contextRef="#ctx0" brushRef="#br0" timeOffset="181494.1407">27556 10301 47,'0'0'151,"23"-4"2,-15 3-11,1-1-8,1-2-7,2 0-13,0 0-8,1 1-8,0 1-16,-2-2 2,2 0-19,-2 3-20,2-2-25,-4 3-27,1-3-36,-2 2-39,-8 1-124,11-1-224,-11 1 100</inkml:trace>
  <inkml:trace contextRef="#ctx0" brushRef="#br0" timeOffset="182748.0469">26344 11081 55,'0'0'85,"0"0"-6,0 0-3,0 0-3,-6-2-5,6 2-1,0 0-7,0 0 1,0 0-3,0 0 6,-5-6-17,5 6-4,0 0-2,0 0-9,-1-9 2,1 9 6,0 0-7,0 0-3,0 0-6,5-14 6,-5 14-8,2-8 3,-2 8 0,4-7 0,-4 7-3,5-6 2,-5 6-6,7-7 2,-3 4-4,-4 3 4,7-6 0,-7 6-6,9-3-2,-9 3 1,10 0-1,-10 0 5,0 0-6,14 5 3,-8-2 0,-3 2 1,1 0 1,0-1 1,-1 3-6,1-2 1,-4-5-2,4 13 1,-1-8 0,-2 1-1,1 2-5,-1-1 4,-1-7-6,-1 14 8,1-8-1,0-6-2,-4 15-2,2-10 6,1 2-6,-4-1 1,3 0-3,-3-1 1,1 3-1,0-2 0,-1-2-2,0 0 3,-2 1-1,2 0-2,0 1-2,5-6 5,-9 7-4,4-2 5,0-2-5,5-3 0,-13 7-1,8-5 2,0 0 0,5-2 2,-10 6-6,10-6 1,-7 8 0,5-4 4,2-4-3,-7 9 0,5-5 4,2-4-1,-4 6 0,-1-2-3,5-4 1,-1 8 10,1-8-2,-2 8 0,2-8-2,0 0 1,0 9-5,0-9 5,0 0-1,4 7 0,-4-7 1,0 0 5,8 2-1,-8-2-3,0 0 4,9 0 1,-9 0 4,0 0 2,14-5 2,-7 3-6,0-1-2,-7 3 4,13-4-6,-6 1 5,0-1-7,-1 2-1,0-1 1,1 1 0,-7 2-1,14-3-3,-9 0-1,-5 3-2,12-1-2,-12 1 2,12-3-4,-5 1-5,-7 2-4,9 0-2,-9 0-11,10-3-9,-10 3-6,0 0-5,10 0-7,-10 0-4,5-3-13,-5 3-7,0 0-10,0 0-13,0 0 5,0 0-5,0 0-18,0 0-76,0 0-206,10 3 91</inkml:trace>
  <inkml:trace contextRef="#ctx0" brushRef="#br0" timeOffset="183427.7343">26679 11012 53,'0'0'91,"0"0"1,5-11-3,-5 11-5,6-5-12,-6 5 2,6-6-7,-6 6 7,9-5-15,-4 4-1,-5 1-7,9-5 1,-9 5 0,11-2-5,-11 2-13,9 2 5,-9-2 2,9 3-5,-5 1-12,-4-4 6,9 7 3,-6-2-2,0 0 0,0 0-7,-3-5 3,4 11-2,-2-5 3,0-1 2,-2-5-3,0 14 1,-2-6-6,0-1-2,-1 1 1,1 1 12,-3 0-16,1 2 5,-2-4 7,2 3-8,0-1-1,-1 0 9,-1-1-8,3 1 3,-4-2-1,5 1-4,-3 1 1,2-3 0,-1 1 3,2-2-4,-2 2-2,4-7 2,-3 10 2,2-5-4,1-5 0,0 0 1,3 13-1,-3-13-2,3 6 1,1-2-1,-4-4-6,8 5 4,-4-2 3,-4-3-5,12 0 3,-5 3-4,-7-3-2,13-3-2,-3 6 4,-10-3-3,13-3-5,-7 3 5,-6 0-5,12-4 4,-6 3-3,-6 1 2,9-4 1,-9 4 0,6-5 2,-6 5-4,7-7 1,-7 7-5,0 0 6,0-11 1,0 11 2,-7-9 8,4 3-2,-1 0-8,-3-2 7,0 1-3,-2 0-4,1-3-1,0 3-4,1-1-5,-3 1-9,2 0-8,-1 0-15,1-2-10,1 1-15,0 1-5,1-1-19,-1 1-26,2 0-10,0 0-13,1 0-18,-1 3-100,1-2-269,4 6 119</inkml:trace>
  <inkml:trace contextRef="#ctx0" brushRef="#br0" timeOffset="183963.8672">25740 11146 137,'0'0'143,"7"-4"6,-7 4-4,12-3-10,-5 0-8,4 2 11,1-2-1,0 2 1,0-1-9,6-1-8,1 2-9,-2-2-10,2 0-10,-3 2-6,5 0-10,-3-2-8,-2 2-5,2-2-7,-5 3-6,1 0-8,-2-2-5,-1 1-6,0-1-15,0 2-25,-5 0-18,-6 0-18,15-2-23,-15 2-19,11-2-26,-5 1-35,-6 1-33,5-4-95,-5 4-298,0 0 132</inkml:trace>
  <inkml:trace contextRef="#ctx0" brushRef="#br0" timeOffset="184764.6485">26019 11475 84,'0'0'104,"0"0"-5,0 0-4,0 0 3,0 0-7,0 0 0,0 0 1,0 0-5,25-6-5,-14 2 2,1 1-17,0-1-7,4-1 2,1 0-4,5 1-3,-3-1-1,7 0 0,2-2-2,1 2-4,2 1-3,-2-4-8,3 5-1,-1-2-2,-1 1-2,1-1-6,0 0 4,-2 0-5,3-2-3,-4 2-4,3-2-5,-2 2 0,-1-1 0,-6 0-1,0 5-2,-2-3 4,2-1-8,-2 0 1,0 2-6,-4-1 5,-3 2 0,1 0-5,-1-1-2,-1 0 6,0 3-3,-2-3-7,2 1 7,-3 0-2,-3 0-1,2 1 6,1-1-2,-2 0-6,0-1 9,-7 3-2,15-4-3,-9 3 0,2-2-2,-1 2 2,-7 1-2,13-4 1,-7 3 0,-6 1-1,10-3-2,-10 3-1,10-1 5,-10 1-2,9-3 1,-9 3-1,0 0 1,9-1-2,-9 1-1,9-3 3,-9 3 3,9-1-6,-9 1 1,10-3 7,-10 3-6,11-5-2,-5 4 1,-6 1-1,10-3 3,-4 0 3,-6 3-5,14-2 4,-9 0-3,-5 2 0,11-2-2,-11 2-2,11-1-3,-11 1 7,10-2-6,-10 2 8,8-2-18,-8 2 0,0 0-17,13 0 4,-13 0-1,0 0-3,7 0-12,-7 0 3,0 0 3,0 0-9,12 0 3,-12 0 2,0 0-4,0 0-4,0 0-14,9 0 1,-9 0-7,0 0-6,0 0-20,0 0-67,0 0-179,0 0 79</inkml:trace>
  <inkml:trace contextRef="#ctx0" brushRef="#br0" timeOffset="185574.2188">26816 11422 6,'0'0'81,"0"0"0,-1-9-13,1 9-3,0 0-5,5-8-2,-5 8-2,0 0-5,5-8-3,-5 8 3,5-4-15,-5 4 7,4-4-7,-4 4 1,6-4-4,-6 4 2,6-4 4,-6 4 7,0 0-13,0 0 11,12 3-3,-12-3-3,7 6 3,-7-6 6,6 6-23,-2-2 16,-4-4-9,6 8 3,-5-2-7,2-1-5,-3-5-5,4 10 6,-4-3-2,1-1-1,-1-6 3,0 11-4,0-11 12,0 12-12,0-12-1,-2 9 4,0-3-3,2-6 5,-4 9-2,-2-4 1,4 1 1,-2-1-6,4-5-5,-9 9 7,5-3-1,-1-3 1,-1 3 0,-1-1 2,1 3 0,2-4 3,-1 1-6,5-5 5,-10 9-2,4-2 2,3-2 4,-1 0-2,-1 3 10,2-3-7,-2 2 3,1-3-3,4-4 2,-6 8-7,4-2 3,2-6-4,-3 9-2,3-9 3,-3 9-1,3-9-4,0 7 2,0-7-1,0 0-1,0 0 0,3 10-3,-3-10-3,0 0 4,0 0-1,11 0-2,-11 0-3,0 0 0,14-6-1,-14 6-4,10-5 3,-3 2-6,-1 0 0,2 0-1,-3-1-7,-5 4 2,13-5-3,-6 2-5,0 0 1,-1 2 1,1-4 1,-7 5 3,10-4-3,-4 3 5,-6 1-5,10-3 3,-10 3-5,9-3 6,-9 3 2,10 3-1,-10-3 0,10-3-1,-10 3-1,0 0-5,10 0-2,-10 0-11,9 3-7,-9-3-10,0 0-5,0 0-19,0 0-16,9 0-17,-9 0-17,0 0-4,0 0-16,9-3-141,-9 3-298,0 0 133</inkml:trace>
  <inkml:trace contextRef="#ctx0" brushRef="#br0" timeOffset="186003.9063">27028 11485 42,'0'0'117,"-1"12"-9,2-5-7,-1 0-5,0-7-12,2 12 5,1-2-8,-2-1-2,1-4-5,0 1-16,1 1 9,-1-2-6,-2-5 0,8 8-3,-3-1 0,-1-5-7,-4-2 1,12 4-9,-12-4-2,11-1-6,-2 0 0,-9 1-6,18-7 2,-9 2-6,1-2 1,-2 0-2,0 0-7,-2 2 6,0-6-3,1 2 0,-2 1 5,-1-1 6,1 0 2,-3 0-1,-2-2-1,3 4-1,-1-3 1,0 1 3,-2 9 2,-2-12-3,-3 5-2,3 1-4,2 6-1,-7-12-7,2 5-5,1 2 8,4 5-7,-11-7-11,3 5-2,0 2-13,-1-3-7,9 3-21,-20 0-12,11 0-15,-2 3-26,0-2-9,2 3-23,-1-2-19,0 3-114,-3-1-277,3 1 123</inkml:trace>
  <inkml:trace contextRef="#ctx0" brushRef="#br0" timeOffset="187406.25">27904 10062 81,'0'0'85,"0"0"-9,0 0-8,0 0 0,0 0 2,0 0 0,0 0 0,0 0 6,0 0-6,0 18 4,0-18-6,-3 17 11,0-6-12,1 1 0,-1 3-4,1-4-7,-1 3-3,0 2-2,-1-3-5,2-2-4,0-1-6,-1 2-3,1 0 2,-2-3-5,1 1-5,1-5 1,0 2-8,2-7 3,-4 9-7,4-9 3,0 7-3,0-7-3,0 0-4,-2 8 3,2-8-2,0 0-4,0 0 1,0 0-5,0 0-3,0 0 5,0 0-5,0 0-12,0 0 8,14-15 3,-14 15-1,6-6-4,-2 0-3,-4 6 2,9-6-2,-5 1-1,-4 5 1,8-8 1,-3 4-4,-5 4 4,10-4 0,-5 1 4,-5 3-4,10-1-2,-10 1 15,9 0-13,-9 0 1,10 5-1,-6 0 3,-4-5 1,8 10 1,-3-4 1,3 2 9,-2 1-5,-2-3 5,-1 1 2,2 2-3,-1-1 0,-2-1 2,-1 0-1,4 1 1,-3 1 6,-2-1 4,0-8-15,-2 14 18,-1-8 0,-1 0-1,0-1 4,0 1-8,-4-1 5,3-1 0,-2-2-1,-2 2-6,2 0 4,7-4 4,-12 4-5,7-2 4,5-2-3,-12 2-2,12-2 0,-10 1-2,10-1 3,-10-1-5,10 1 4,-9-2-1,9 2-14,0 0 11,-10-4-5,10 4 0,-8-3 3,8 3 2,0 0-9,-5-4 0,5 4 0,0 0-10,0 0-9,0 0-11,0 0-8,0 0-13,-9-1-15,9 1-20,0 0-14,0 0-8,0 0-20,0 0-81,0 0-224,0 0 100</inkml:trace>
  <inkml:trace contextRef="#ctx0" brushRef="#br0" timeOffset="187865.2343">27924 10077 89,'0'0'119,"0"0"2,0 0-3,5-5 0,-5 5 0,0 0 0,8-3 4,-8 3-4,0 0 10,12-1 0,-12 1-2,11-1-9,-1-2-1,-10 3-4,19-1-8,-9-2 1,3 3-2,-1-3-7,-1 3-14,2-2-9,-4-2-4,0 4-11,1-3-2,-4 2-10,2 0-15,-8 1-18,14 0-21,-9-3-24,-5 3-23,9 0-22,-9 0-27,10 0-23,-10 0-23,0 0-35,11 0-126,-11 0-338,0 0 150</inkml:trace>
  <inkml:trace contextRef="#ctx0" brushRef="#br0" timeOffset="188845.7032">26458 11670 49,'0'0'66,"-6"2"2,6-2-7,0 0 7,-8 3 7,8-3-6,0 0 11,-6 4-8,6-4 7,0 0-9,0 0 0,0 0-4,0 0-4,0 0 1,-3 5 8,3-5-3,0 0 0,0 0-2,0 0 0,0 0-4,18 5 3,-12-4 3,-6-1-7,12 0-4,-12 0-7,17 0-3,-8 2-5,1-2-4,1-2 1,-3 2-8,0-1-1,-8 1-6,16-1-6,-8-2-9,0 2-12,-8 1-12,16-3-23,-9 2-24,0 0-30,0-2-25,0 0-28,-7 3-110,9-2-276,-9 2 124</inkml:trace>
  <inkml:trace contextRef="#ctx0" brushRef="#br0" timeOffset="189669.9218">26857 11736 99,'0'0'95,"4"-7"-10,-4 7-5,4-6-8,-4 6 6,0 0-7,6-4 4,-6 4-5,8-5 0,-8 5-1,9-4-11,-9 4 4,6-3-9,-6 3-6,9 0 3,-9 0-8,10 0 0,-10 0 6,0 0-6,13 5 10,-9-2-13,0 1 2,0 0 0,0 2-3,0-1-1,0 0-3,-3 2 1,2 0 6,0-2-11,-1 2 0,-2-7-5,0 11-5,0-11 6,-1 11 0,1-11-1,-4 13-1,1-8-4,0 2 0,-3-2-3,-1 3 0,2-4 0,0 2-4,1-2 8,-3 0-5,2 1 3,0 0-7,0 0-1,5-5 3,-9 7 0,9-7 3,-6 4 5,6-4-4,-6 6 1,6-6 3,-4 4-2,4-4 0,0 0 6,0 0 0,-6 6-3,6-6-1,0 0 6,0 0-1,0 0 2,0 0-4,0 0 6,0 0 0,13 5-1,-13-5-4,13 0 2,-13 0-3,13 0 0,-6-1-9,-7 1 3,17 0-1,-8 0-2,2 0-4,0 0 4,-5 0-6,6 0 0,-12 0-4,12 1 1,-5 0-10,-7-1 0,14-1-4,-14 1-2,10 0-9,-10 0-12,10-1-10,-10 1-7,9-2-16,-9 2-18,8-1-15,-8 1-17,0 0-22,9 0-21,-9 0-37,0 0-101,0 0-317,0 0 140</inkml:trace>
  <inkml:trace contextRef="#ctx0" brushRef="#br0" timeOffset="190107.4218">27150 11698 13,'-2'7'133,"0"0"-12,2-7 0,-4 13-8,3-7-9,1-6 1,1 11-10,-1-11-5,5 11 3,-2-7-10,-3-4-1,6 5 2,0-2-5,-6-3-3,12 0-8,-6 0-7,-6 0-6,19-3-1,-10-1-9,1 0-1,1-2-3,0 0-6,1 0-3,-3-3-2,1 1 0,0-1-6,-2-1-4,-2 2 1,2-3-7,-2 3 3,-1-1-2,-1 0 0,-1 0-4,-1 0 4,-2 0-7,0 9 2,-2-14-1,-2 5-2,0 2-1,0 2-1,-6 1-1,4 1-1,6 3 0,-13-5-2,4 5-7,-3 0-3,2 1-9,-2 2-18,1-2 0,1 5-10,-3-2-11,3 1-37,-1 2 5,-1 0-27,0 2-32,-3 2-92,0 1-260,2-1 115</inkml:trace>
  <inkml:trace contextRef="#ctx0" brushRef="#br0" timeOffset="190759.7657">26641 12102 96,'0'0'111,"0"0"-11,0 0 5,0 0-10,0 0-3,0 0 2,0 0-2,0 0-8,0 0 4,0 0-1,0 0 2,0 0-7,0 0-5,0 0 1,0 0-8,26-11-1,-18 8 3,1 0-9,3-2-7,5 1 4,0-3 1,0 2-2,5-2-2,5 1 2,1-5-8,2 7 5,1-5-5,1 1-1,-1 1-8,2 0-1,0-2-4,0-2-4,2 2 0,-1 3-6,1-2-1,-1 1-3,-2-1 0,0 2-1,-2-5-3,-5 7 1,5-1 0,-4-1-5,-6 2-2,0-1-2,-2 3 0,-4-1-2,-3 0 2,1 1 0,-1 0-5,-3 1 2,0-1 2,-8 2 4,13-2 0,-8 0 3,-5 2-2,9-3 2,-9 3 3,6-3-6,-6 3-2,0 0 4,9-2-3,-9 2 3,0 0-7,0 0-1,0 0-7,0 0-10,8-2-14,-8 2-8,0 0-12,0 0-17,0 0-23,0 0-19,0 0-23,0 0-14,0 0-27,0 0-16,0 0-135,0 0-342,0 0 151</inkml:trace>
  <inkml:trace contextRef="#ctx0" brushRef="#br0" timeOffset="191259.7657">27170 12055 73,'-3'11'163,"2"-6"-17,1-5 0,-2 9-13,2-1-9,0-8-3,-2 13-3,2-13-8,3 11-2,-3-6-6,0-5-5,4 9-3,-2-4-8,2 0-5,-4-5-10,8 10-4,-1-9-4,-7-1-7,13 1-2,-5-2-7,-8 1-1,20-4-5,-9 0-5,0 0-4,-1-1-1,-1-2-5,1 0-1,1 1 0,-2-2-7,-1-1-3,-1 1-1,1 1 6,-2-2-8,-1 1-1,-1-2-2,-2 5-3,-2-5 1,0 3-4,0 7-1,-3-12-6,-2 5 2,0 2-2,-2 1-12,-1-1-6,-2 0-15,4 3-14,-4 1-17,-1 1-27,0 0-11,1 1-38,-3 3-13,0-1-133,-5 2-312,3 2 139</inkml:trace>
  <inkml:trace contextRef="#ctx0" brushRef="#br0" timeOffset="192951.1719">27056 8190 8,'7'-5'103,"-2"-1"-6,2 0-2,1-2-6,-1 0-8,3 0 3,-1-1-2,0 1-5,1 0-6,-1-3 0,-1 1-7,-1 2-11,3-3-4,-2 2-10,0 0 5,-1 1-9,-2-1 0,2-1-11,-3 0 5,0 4 1,-1-2-4,-1 0-5,0 3-2,-2 5 0,3-12 5,-2 7-3,-1 5-9,1-11 1,-1 11-1,0 0 2,-1-10-7,1 10 0,0 0 5,0-8-6,0 8 4,0 0-4,0 0 2,0 0-11,0 0 6,0 0 0,0 0-2,0 0 2,0 0 9,0 0 4,-14 16-7,11-10 12,0 2 4,1 2 7,0 0 3,-1 2-10,1-1 12,2 1-1,-5 5-3,2 0 3,2-2 1,1 2-2,-3 0-2,2-2 1,0-3-5,-1 5 0,1-6-5,1 1 0,0-2 0,0 2 0,0 0 0,-1-4-3,-1 2-5,1-1 4,1-1-8,1-1 2,-1-7-3,0 13 3,0-13-4,-1 10 1,1-10-1,-1 11 2,1-11-7,0 10 1,0-10 2,-3 7-2,3-7-8,0 0 1,-2 7-1,2-7-1,0 0-11,-2 8-3,2-8-6,0 0-13,-2 8-4,2-8-2,0 0-15,0 0-4,-5 5-8,5-5-8,0 0-9,-5 4-15,5-4-27,0 0-17,-7 2-90,7-2-256,0 0 114</inkml:trace>
  <inkml:trace contextRef="#ctx0" brushRef="#br0" timeOffset="193349.6093">27369 8262 18,'0'0'145,"0"0"8,0 0-6,0 0 0,0 0-1,9 2 4,-9-2 5,0 0-7,7 3-11,-7-3-5,4 5-4,-4-5-3,6 9-7,-2-5-19,-2 0-3,-1 3-1,1 0-11,-1 2-11,-1-1-6,1 1-1,-1 1-13,-1 0-1,-2-1-13,1 2-14,-1 2-22,-3-2-21,2-1-31,-2-1-28,-2 1-24,4 0-35,-2-3-22,2 0-25,-1 0-131,-1-2-339,0 0 151</inkml:trace>
  <inkml:trace contextRef="#ctx0" brushRef="#br0" timeOffset="194111.3282">27545 8006 92,'0'0'87,"0"0"-6,0-15-11,0 15-2,2-11-8,2 5 1,0 1-9,-2-2 1,2-1-10,-1 3 0,0 1 14,-3 4-10,7-13 9,-5 10-2,-2 3-6,8-4 6,-8 4-1,0 0-3,0 0 8,0 0 8,13 6-5,-13-6 1,5 8-8,-1-2-7,-2 0 4,2-1-12,0 1 2,-4-6-9,5 10 0,-1-5-7,-1 0-3,-1 2-1,-2-7 0,7 6-3,-3-2-1,-4-4 3,7 4-2,-7-4-5,8 3 2,-8-3 2,7 0-10,-7 0-4,0 0-11,13-6-7,-13 6-4,6-5 0,-6 5-13,6-6-2,-3 3-9,-3 3 4,4-8 8,-4 8-8,4-6 0,0 1 0,-4 5-1,2-10 2,-2 10-2,3-6 14,-3 6-17,0 0 18,1-8 5,-1 8 1,0 0-3,0 0 7,0 0-1,0 0 23,0 0 7,0 0 7,0 0 3,-11 17 18,7-7 2,1 0 2,0 1 5,-3 5 1,3-1 7,-3 3-3,4-2 6,-1 0-3,2-3-6,-1 3 0,-1-2-4,2 2-1,-1-4 2,2 1-2,0-1-3,0-2 3,0 2-1,0-2-7,2 1-2,-2-3-7,1 1 2,-1-2-2,0-7-3,0 12-6,0-12 1,0 10-4,0-4 0,0-6-5,0 0 2,0 11-10,0-11-6,0 8-14,0-8-7,1 7-16,-1-7-21,0 0-10,0 0-14,0 0-40,0 0-17,0 0-22,0 0-143,0 0-330,0 0 146</inkml:trace>
  <inkml:trace contextRef="#ctx0" brushRef="#br0" timeOffset="194392.5782">27564 8201 89,'0'0'187,"10"-1"-5,-3 0-10,-7 1-8,16-2-7,-7 1-11,3 1-12,-1-2-11,1 0-12,0 1-14,-2 0-9,2 0-10,-3 1-16,0 0-16,1-2-18,-10 2-15,15 2-31,-7-4-18,-8 2-16,15-1-22,-8 0-31,-7 1-15,11-3-126,-11 3-266,9 0 118</inkml:trace>
  <inkml:trace contextRef="#ctx0" brushRef="#br0" timeOffset="195083.9843">27944 7960 25,'0'0'130,"0"0"12,0 0-6,4 17 2,-4-9-3,-2 2-14,0 1-3,-3-2-8,4 3-7,-1 0-8,-1-2-5,0 2-8,1-1-4,0-1-5,1-2-5,-1 3-9,0-1-5,1-4-1,-3 1-9,4-7-5,-5 9-2,3-3-6,2-6 1,-3 6-7,3-6 1,-2 6-4,2-6-1,0 0-2,0 0-5,0 0-1,0 0-3,0 0-8,-4 5-3,4-5 0,0 0 2,0 0 0,0 0-9,0 0-10,15-15 2,-11 10-4,-4 5-7,6-9-6,-1 6 5,1-2-11,-3 1 7,-3 4 5,12-8 1,-6 4-2,1 2 4,-1-2 1,1 2 3,-7 2 8,12 0-7,-12 0-1,12 3 8,-6 1-4,0 0 8,-2 1-1,4 2 1,-4-1 2,2 3-1,-3-2 0,0 2 7,1-1 3,-1 3 3,1-2-5,-2-1 8,1 1 10,-4-2 8,1 0 4,0-7 3,-3 13 5,2-6 2,-2-1-5,1 0 5,-2 0-7,-1-1 6,-4 0-5,2 0 2,0-1 1,-4 0-6,4-1-1,-1-3 1,8 0-4,-14 2 2,5 0-3,1-2-7,8 0 1,-14-2-5,14 2 3,-12 0-5,12 0 0,-13-2-7,13 2 0,-10 0-3,10 0-1,-9-3 0,9 3-3,0 0-3,-8-1 1,8 1-11,0 0-4,0 0-9,-8-3-10,8 3-8,0 0-21,0 0-4,0 0-25,0 0-14,0 0-25,0 0-18,0 0-128,0 0-302,0 0 135</inkml:trace>
  <inkml:trace contextRef="#ctx0" brushRef="#br0" timeOffset="195505.8593">27958 7917 143,'0'0'162,"0"0"-11,0 0-5,0 0-4,0 0 9,7-3 3,-7 3-3,0 0-2,12 2 2,-12-2-7,13 1-7,-2-1-6,0 1-11,-1 0-1,8-2-21,-6 0-6,2 1-9,-3 0-8,0-2-7,1 2-7,0-1-15,-3 1-12,-9 0-17,16 0-28,-9-1-26,-7 1-33,14 1-34,-14-1-42,10-1-36,-10 1-181,8 1-392,-8-1 173</inkml:trace>
  <inkml:trace contextRef="#ctx0" brushRef="#br0" timeOffset="208083.0078">29326 6840 58,'0'0'69,"-3"6"-8,3-6 2,-4 7-19,4-7 7,-1 10-9,1-10 2,-4 8-6,3-1-10,1-7 15,-6 11 4,3-1 4,-1-2-8,0 4 4,-2-2-7,-1 6-1,0 0-6,1 0-8,-2-1 0,1 2 1,-1-1 0,1-1-11,1 2 4,-1 3 3,2-6-13,-1 2 7,2 0-5,-1 1 0,1 1 0,0-1 25,0 3-6,-1-5 4,0 3-10,0 0 6,0-1-5,1-1-4,0 4-3,-1-3 4,1 1-5,-2-1 0,1 1-8,0 2 9,0-3-8,-2 2 6,2 0-8,1 0-5,2 0 7,-3 0-2,1-1 2,0 7-5,0-1 5,1-5 0,2 0-3,-2 0 4,3 1-6,-2-2 2,1 1-5,1 6 5,-3-7 1,3 2-6,-1-2 1,0 0-3,0 0 6,2 0 11,-1 0 17,0 3-7,1-3 5,-1 2-6,0 0-7,1 4-5,-1-5 5,0 1-7,0-1-2,2 7 3,0-8 0,0 0-2,1 3-4,-3-3 14,3 0-17,-1 2 1,1-4 7,-2 1-4,0 1 1,5-3 2,-4 1-7,1 0 0,1 1 0,2 1 5,-4-1-7,2 1 0,0-1-3,0 3 8,2-2-4,0 6 4,1 1-2,-2-8-7,2 3 6,-1-2 0,4 5 4,-2-7-3,-2 4 0,2-1 26,3 4 1,-5-6-4,0 1-4,0-1-4,2 0-1,-2 0 0,2 0-5,0-2 2,1 4-2,-2-5-3,-3-2 3,1 1-4,2-1 1,-2 0-4,0-1 4,0-2 0,1 2-6,0-3 2,-3 1-4,0-3 3,3 3-1,-2-1-3,-1-2 3,1 0-2,1 0 0,-3 2-6,3 0 7,0-2 1,-1 1-4,-1 1 2,-1-1-2,2 0-3,-1-3 8,1 4-4,-2 0 5,1-2-7,1-2 0,1 3 0,-3-1 1,1 2 3,-1-1-3,1-2-1,-1 1 3,-2-6-6,4 11 2,-1-5 2,-2-1 0,-1-5 0,4 9-22,-4-9-14,0 0-22,4 11-25,-4-11-29,1 4-27,-1-4-166,0 0-328,0 0 145</inkml:trace>
  <inkml:trace contextRef="#ctx0" brushRef="#br0" timeOffset="209637.6953">29947 7243 49,'0'0'87,"-8"-4"1,8 4-7,0 0-6,-6-4-8,6 4 4,0 0 2,-5-7-3,5 7-13,-3-6 2,3 6-6,-3-8-7,3 8-8,-2-10-1,2 10-6,0-9-6,0 9 3,1-14-2,0 8-8,2-1-4,-3 7-1,3-10 1,-1 5 5,-2 5-12,4-8 7,-4 8-8,4-5-2,-4 5 5,0 0-5,9-3-4,-9 3 5,0 0 1,0 0-4,10 12 8,-8-9-5,-2-3 2,8 6-5,-4-3 4,0 1-3,2-1 4,-6-3-4,8 7-5,-3-4 6,0-2 2,-5-1-6,12 2 5,-12-2-4,10 0 3,-10 0 0,11-3 2,-3 0-4,-3 0-3,2 1-3,-1-3 10,-1 1-5,1 1 6,-1-3-15,-1 3 7,3-2 4,-3 0-2,-4 5-3,6-7 1,-6 7 4,6-8 1,-6 8-12,4-4 8,-4 4-8,0 0 11,0 0-3,0 0 3,0 0-6,0 0-6,0 0 20,0 0-8,-11 26-14,6-15 3,1 3 8,-1 0 1,-1 2-3,4-3 6,-2 2-9,-2 4 7,2-2-3,1 0 5,-2 0-4,3-1 5,-2 1-7,0 0-1,0-4 5,3-1-2,-2 0-5,1 1 5,1-2 7,-1-1-1,2 2-7,-1-3 5,-2-1-5,3 0 5,0-8 4,-2 11-4,2-4-9,0-7-4,-1 9 13,1-9 0,-3 11-19,3-11-19,0 0-24,0 0-34,0 0-88,0 0-194,0 0 86</inkml:trace>
  <inkml:trace contextRef="#ctx0" brushRef="#br0" timeOffset="209942.3828">29939 7367 107,'0'0'110,"0"0"13,0 0-16,0 0-4,0 0 0,0 0-5,33 2-5,-24-2-10,1 1-8,2-1 0,-1 0-7,2 0-14,1-1 2,0-1-8,0 1-9,-1-1 2,0 1-8,0 1 1,-3-1-6,1 1-10,-3 0 6,-8 0-4,13 2-46,-13-2-36,13-1-38,-13 1-126,6 1-244,-6-1 109</inkml:trace>
  <inkml:trace contextRef="#ctx0" brushRef="#br0" timeOffset="210434.5703">29770 7634 42,'0'0'89,"0"0"3,0 0 0,0 0-5,0 0-8,0 0-8,0 0 3,39-5-11,-28 4 6,2 1 0,4 0-12,2 0-9,0 1 4,0-1-4,3 3-11,-1-2 3,8-1-9,-9-1-3,7 2-3,-5-1-2,-2 1 1,-1 0-9,0 0 6,-2-2 1,-4 1-3,-2 0-13,0 0 8,-3-1-3,0 2 2,-8-1-6,12 0 2,-12 0-1,11-1 3,-11 1 3,8-1-14,-8 1 4,0 0-1,9 1 1,-9-1 5,0 0-29,0 0-20,4-6-25,-4 6-31,0 0-106,0 0-219,0 0 98</inkml:trace>
  <inkml:trace contextRef="#ctx0" brushRef="#br0" timeOffset="210911.1328">29942 7774 7,'10'-18'88,"-10"18"-2,0 0-18,0 0 7,0 0-21,0 0 26,0 0-12,0 0 6,0 0-7,0 0-2,-10 19 2,7-12-11,-1-1-8,-1 1 2,-1 1-8,1-1-1,1-2-1,-3 4-10,2 0 1,1-2-6,1 1 4,0-3-16,3-5 2,-4 10 2,3-5 2,1-5-7,0 0 1,-4 11-2,4-11 0,0 0-4,8 7 2,-8-7-2,7 1 2,-7-1-2,12 0 3,-1 2-5,-3-4 2,2 2 2,2-1-7,-2 1-3,2 0 3,-2 0 5,-10 0-5,16 1 4,-7 1-8,-1-2 3,-8 0-2,12 0 1,-6 1-3,-6-1-21,10 1-3,-10-1-12,8 1-16,-8-1-8,0 0-5,9 0-13,-9 0-15,0 0-60,0 0-168,0 0 75</inkml:trace>
  <inkml:trace contextRef="#ctx0" brushRef="#br0" timeOffset="211145.5078">30085 7852 87,'0'0'98,"0"0"-10,-17 21 2,12-11-3,0 1 5,0-1-10,0 1-9,-1-1-7,-1 3-1,3-1-4,0 2-10,-1-4-4,0 2 1,1-2 0,0 1-14,1 0-3,-1-2 0,1-1-4,1-1-2,0 0-10,2-7 3,-2 12 1,2-12-4,-2 7-21,2-7-31,0 0-24,0 0-41,0 0-80,4 7-198,-4-7 88</inkml:trace>
  <inkml:trace contextRef="#ctx0" brushRef="#br0" timeOffset="211778.3203">30255 7957 2,'0'0'59,"0"0"-5,0 0-9,0 0 0,0 0-16,0 0 4,0 0 0,0 0-4,0 0-4,0 0 5,0 0 2,0 0-3,0 0-7,0 0-1,0 0 0,0 0-4,0 0-3,0 0-2,0 0 4,0 0-8,0 0 6,12-14-8,-12 14 2,0 0-1,0 0 6,2-8-7,-2 8 4,0 0-6,0 0 6,0 0 3,0 0 1,0 0 11,0 0 4,0 0 5,0 0 6,0 0-12,-18 14-11,18-14-5,-4 5 17,4-5 1,0 0-5,-2 9-7,2-9-9,0 0 5,0 0 0,0 0 3,0 0 0,0 0-9,0 0-3,7 7 6,-7-7-5,0 0 1,0 0-3,0 0-4,14-5 6,-14 5 0,0 0 2,7-5 0,-7 5-2,0 0 4,0 0-6,5-4-6,-5 4 2,0 0-2,0 0 2,0 0 2,0 0-5,0 0 3,0 0-28,0 0-16,0 0-18,0 0-30,0 0-58,0 0-162,0 0 72</inkml:trace>
  <inkml:trace contextRef="#ctx0" brushRef="#br0" timeOffset="212426.7578">30465 7856 33,'0'0'83,"0"0"-14,0 0-1,0 0-3,-1-8-9,1 8-5,0 0-6,0 0-12,5-9 2,-5 9-5,0 0 4,7-8-7,-7 8-4,6-4-7,1 1-2,-7 3 8,7-4-3,-7 4-5,0 0 2,9 0-4,-9 0-9,0 0 12,9 7-2,-5-4-4,-4-3-1,3 9-9,-3-9 11,1 11-1,-2-5 16,1-6-4,-2 16-2,2-9-9,-2 1 4,-2 2-3,-1-1 0,0 0 11,-1 1-9,0-1-5,-2 0 5,3 0-3,-1-1-5,-2 1 7,1-1-6,-1 0 4,1-2 7,1 2 11,0-1 3,2-3-5,-1 1-2,5-5-6,-7 8 4,6-3-7,1-5-1,-4 5 3,4-5-7,0 0 25,-1 9-3,1-9-1,0 0-7,0 0-2,10 4-3,-10-4-4,11 0 7,-11 0-5,13-2-5,-13 2-3,13 0 4,-13 0 2,14-3-6,-7 3-1,0-1-3,-7 1 1,13 0-1,-13 0-1,9 0 4,-9 0-17,0 0-22,10 0-31,-10 0-20,9-1-25,-9 1-108,0 0-230,0 0 101</inkml:trace>
  <inkml:trace contextRef="#ctx0" brushRef="#br0" timeOffset="213067.3828">30711 7862 81,'0'0'90,"-2"13"1,1-3 3,0-4-14,1-6-5,-5 13-3,4-9-12,1-4-6,0 13-5,0-13-7,-3 7 0,3-7-5,-1 7-3,1-7-3,0 0-7,0 0 3,0 0 0,0 0-2,0 0-7,0 0 2,0 0-3,0 0-1,0 0-7,0 0 4,0 0-4,0 0 0,0 0-7,0 0 9,16-14-5,-10 9 0,-6 5 0,6-5-8,-6 5-1,8-7 7,-3 5-9,-5 2 12,7-5 6,-7 5-8,8-3-10,-8 3 7,7-2-2,-7 2 6,0 0-7,12 2 0,-12-2 0,8 2 1,-8-2 0,9 3 0,-9-3 5,9 7-10,-7-5 8,-2-2-3,7 6-6,-5-2 5,-2-4 9,5 10-3,-3-5-14,0 1 12,-2-6-4,3 12-4,-4-6 11,1-6-8,-2 11 4,2-11 12,-1 9 4,1-9 6,-5 9-10,2-4 10,3-5 8,-6 8-3,1-5 5,5-3 2,-9 8 1,4-7 3,0 3-4,5-4 1,-12 5-10,6-3-1,6-2-6,-11 5 1,5-4-5,6-1 2,-13 1-7,8 2 7,5-3-2,-7 1-6,7-1 2,-10 3-4,10-3-2,-8 1 1,8-1-9,0 0-20,0 0-35,0 0-8,-12-4-28,12 4-15,0 0-33,0 0-76,-6-5-236,6 5 105</inkml:trace>
  <inkml:trace contextRef="#ctx0" brushRef="#br0" timeOffset="213387.6953">30753 7810 129,'0'0'149,"0"0"-2,0 0-9,0 0-8,0 0-15,0 0-10,28 5-16,-21-3-5,-7-2-10,12-2-2,-4 1-9,-8 1-7,12-1-4,-12 1-11,13 0 1,-13 0-8,10 0-38,-10 0-29,10-3-36,-10 3-28,9-3-32,-9 3-69,0 0-215,0 0 95</inkml:trace>
  <inkml:trace contextRef="#ctx0" brushRef="#br0" timeOffset="214137.6953">30331 7354 45,'0'0'59,"0"0"-1,18 3-3,-18-3-11,0 0 1,0 0 0,5-3-8,-5 3-9,0 0 5,7-5-12,-7 5 5,0 0-8,4-4 0,-4 4 10,0 0 3,0 0-5,0 0 4,0 0-6,0 0-3,0 0-2,0 0-5,0 0-2,0 0 5,0 0-5,0 0 6,0 0-10,0 0 9,0 0-10,-13 12 1,13-12-1,-4 7 6,4-7-5,-4 5-3,4-5 3,0 0-3,-4 5 6,4-5-21,0 0-28,0 0-32,0 0-58,-6 4-138,6-4 62</inkml:trace>
  <inkml:trace contextRef="#ctx0" brushRef="#br0" timeOffset="214715.8203">30541 7163 45,'0'0'76,"1"-11"-6,-1 11-7,0 0-8,0 0-8,4-6-9,-4 6 5,5-5-8,-5 5 4,8-4 9,-8 4 0,7-3-10,-7 3 6,8-2-11,-8 2-3,13 0-3,-13 0-1,13 0-4,-13 0-8,11 5 11,-6-2-7,0 2-4,-1 0 5,0 2-13,0 1 1,0 0-3,-3 2 12,-1-1-1,0 2-4,-1-1-8,0 1 13,-3 1-4,0 1-10,0-4 8,-4 6-1,1-5-3,2 3 1,-3-5-7,1 3 8,-3-1-11,5-2 8,-1 1-6,-2 0 5,3 0 1,-3-2-4,3-2 6,1 0-3,1-1 1,3-4 1,-6 8-7,6-8 2,-2 4-7,2-4 6,0 0 1,-2 9 11,2-9 28,0 0-14,0 0-11,10 4 7,-10-4-6,11 0 5,-11 0-10,18 0 6,-9 0-7,0 0 1,0-3 2,1 3-3,-10 0 5,16 0-4,-9 0-4,-7 0 0,13 3-3,-7-3 1,-6 0 4,13 0-23,-13 0-31,0 0-20,9 1-22,-9-1-27,6 1-59,-6-1-186,0 0 82</inkml:trace>
  <inkml:trace contextRef="#ctx0" brushRef="#br0" timeOffset="215301.7578">30786 7145 64,'0'0'88,"-1"33"4,-2-24-16,1-1-6,1-1-7,-1 4-6,1-3-7,-2 3-1,1-2-2,1 0-11,-1-2 4,-1 1-1,1-1-14,2-7-1,-2 10 0,2-10-2,-1 7-2,1-7 0,-2 7-6,2-7 1,0 0-4,0 0 1,0 0-7,-1 7 6,1-7-6,0 0 7,0 0-7,0 0 1,0 0-1,0 0 1,0 0-5,0 0 4,22-12 5,-22 12-7,7-4-8,-7 4 10,8-5-2,-2 2 4,-6 3-3,8-2 1,-8 2-3,9-2-5,-9 2 6,0 0-4,11 7 2,-6-4 1,-5-3 3,7 9-7,-4-7 6,-1 5-4,-2-7-4,5 10 2,-3-3 8,-1-2-2,-1-5-6,1 13 5,0-9-8,-1-4 12,-1 11 4,1-11 10,-5 9-5,2-4 5,3-5-7,-7 10 5,3-8-1,-1 2-7,5-4 10,-10 6 0,4-4 1,0 2-3,6-4-2,-9 5 0,3-2-8,6-3 2,-11 3-1,6-2 4,5-1-3,-9 1-3,9-1-5,0 0 1,-11 0-18,11 0-19,0 0-22,-9-2-25,9 2-21,0 0-83,-7-6-200,7 6 89</inkml:trace>
  <inkml:trace contextRef="#ctx0" brushRef="#br0" timeOffset="215590.8203">30830 7103 162,'0'0'152,"10"-3"-5,-2 2-13,-2 0-18,-6 1-9,13-2-11,-6 2-12,-7 0-2,16-1-11,-6 1-10,-10 0-6,13 0-3,-6 0-42,-7 0-41,9 1-43,-9-1-36,8 4-76,-8-4-201,7 2 89</inkml:trace>
  <inkml:trace contextRef="#ctx0" brushRef="#br0" timeOffset="216137.6953">31161 7517 81,'0'0'112,"0"0"16,0 0-6,0 0-12,16 5-9,-9-5-7,4 0 12,-1 0-6,1-1-7,0 1-10,2 0-6,0-1-11,-3 1-5,1-1-5,1 0-10,-3 0-4,1 1 2,3 0-42,-13 0-36,15-4-52,-8 3-148,-7 1-254,10-2 112</inkml:trace>
  <inkml:trace contextRef="#ctx0" brushRef="#br0" timeOffset="216356.4453">31281 7616 98,'13'0'104,"-13"0"0,14 2-15,-3 0-9,-5-2-5,-6 0-13,16 0 3,-6 0-17,-2 0 0,2-2-19,-10 2-49,14 0-42,-14 0-58,9 0-130,-9 0 57</inkml:trace>
  <inkml:trace contextRef="#ctx0" brushRef="#br0" timeOffset="218387.6953">31644 7270 2,'5'-3'77,"-5"3"-6,7-9 0,-1 4-15,-3 1 7,3-2 8,-3-1-16,5 0 0,-3-1-5,0 1-4,-1-1-4,0 2-8,1-4 1,0 1-1,-1 3 1,-2-2 0,1 2 4,-3 6-13,4-12 2,-4 4-4,3 1-8,-3 7 12,1-9 1,0 4 9,-1 5 0,0 0-10,1-10-4,-1 10 5,0 0-8,0 0-8,0 0 4,0 0-12,0 0 8,0 0 0,0 0-4,0 0 0,0 0 2,-18 19-3,11-6 2,2 2-6,-3 1 2,2 1-2,0 0 0,0 3 3,1 3-4,-1-5-2,0-1 4,3 0-2,0-2 3,0-1-9,0 0 5,0-3-4,2 1 5,0-2 7,1-2-13,0 1 12,-2-1-5,2-8-9,-1 12 9,1-12 0,0 8-3,0-8-4,0 9 7,0-9-3,0 0-2,0 0 5,0 8 4,0-8-10,0 0 5,0 0-3,0 0-15,0 0-26,0 0-25,0 0-30,0 0-100,0 0-211,0 0 94</inkml:trace>
  <inkml:trace contextRef="#ctx0" brushRef="#br0" timeOffset="219184.5703">31860 7241 65,'0'0'64,"0"0"0,2-19-2,-2 19-8,3-8 1,-3 8-14,5-8-4,-4 3-2,3-1-5,0 0-3,-2 0-2,2 1 5,-4 5 6,9-12-11,-5 7 7,0 2-8,-4 3 4,6-8-11,-3 4 13,-3 4-19,0 0 7,0 0-3,0 0-1,0 0-9,0 0 6,0 0-2,0 0 17,9 15-3,-9-15-4,2 9 5,-1-4-1,-1-5-6,6 8 2,-5-3-4,3-1-8,-4-4 4,4 8 5,-4-8 0,5 4 10,-5-4 7,6 3-7,-6-3 2,10 0-12,-10 0 4,8 0-5,-8 0 1,10-3-5,-10 3-1,9-3 4,-9 3 1,10-6-3,-6 1-10,3 3 3,-2-2 10,-5 4-5,7-6-7,-2 3-3,-5 3 0,7-7 5,-7 7 5,0 0-3,4-5-10,-4 5 8,0 0-1,0 0-15,0 0 11,0 0 2,0 0-8,0 0 10,0 0-2,-13 24 8,8-15-12,0 2 0,-3-1-1,0 4 7,2-4 3,1 2-1,-1 3-9,-2 0 6,1 1 8,5-4-5,-3 0-3,0-1-16,1 0 17,0-3-1,3 1-3,-1 0 6,1-3-16,1-6 15,-1 12-9,1-12 13,-1 10-13,1-10 11,0 7-8,0-7-18,0 0-11,0 0-19,0 0-31,0 0-17,0 0-94,0 0-206,0 0 91</inkml:trace>
  <inkml:trace contextRef="#ctx0" brushRef="#br0" timeOffset="219395.5078">31840 7360 8,'0'0'106,"0"0"1,0 0 0,31 0-18,-31 0-5,12 0-5,-4 0-7,-8 0-18,15 0-3,-8-3-9,-7 3 2,16 0-2,-9 0-7,-7 0-15,12 0-27,-5 0-42,-7 0-99,0 0-159,12-1 70</inkml:trace>
  <inkml:trace contextRef="#ctx0" brushRef="#br0" timeOffset="220004.8828">32177 7199 16,'0'0'99,"-6"13"-3,3-5 17,-1 0-26,0 0-10,1 0-6,0 1 3,-1 0-7,1-3-7,-1 0-12,2-1-3,-1 2-3,3-7-1,-4 10-9,1-4 2,3-6 3,-3 6-15,3-6 13,0 0 0,0 0 2,-2 8-12,2-8 4,0 0-5,0 0-1,0 0-5,0 0 4,0 0-8,0 0-8,0 0 1,0 0 8,21-9-4,-21 9-2,9-5-6,-1 2-3,-8 3 7,7-3 2,-7 3-3,9-1-3,-9 1 0,9-1-3,-9 1 3,12-2 1,-12 2-4,9 4 3,-3-1-5,-1 0-1,2 1 2,-2-2 5,1 3-8,-6-5 5,7 7-1,-2-2 3,-5-5-4,5 8 2,-3-3 4,1 2-7,-3-7 10,2 8-10,-3-1 7,1-7 12,-2 10 1,2-10 5,-6 11-5,1-6-1,2 2 22,-1-1-5,4-6-6,-8 11 14,4-6 4,-1-2-3,-1 2 3,1-1-8,-4-2-3,1 1-3,2 1-2,6-4-2,-14 6-4,7-4-2,-2 0-4,3-2 1,6 0-2,-17 3-6,10-2 7,7-1-5,-11 0-2,11 0 0,-13-1-1,13 1-3,-10 1 2,10-1-5,0 0 3,-11-1 1,11 1-6,0 0-21,-8 0-11,8 0-17,0 0-10,0 0-28,0 0-24,-6-4-21,6 4-28,0 0-98,0 0-277,0 0 123</inkml:trace>
  <inkml:trace contextRef="#ctx0" brushRef="#br0" timeOffset="220473.6328">32198 7136 101,'0'0'110,"0"0"-9,0 0-11,0 0 9,0 0-20,0 0-9,0 0 5,9-2 8,-9 2-8,12 0-6,-5-2-3,5 4 2,-2-4 11,3 2 6,4-3-16,-4 3-9,6 0-1,-6 0-7,6-2 1,-2-1-5,-4 3-9,0-1-8,-3-2-1,1 3-1,-3 0-3,-8 0-3,13-2-5,-13 2-1,13 0-1,-13 0 1,6-3-3,-6 3-14,0 0-21,0 0-17,0 0-30,0 0-23,0 0-23,0 0-32,0 0-84,0 0-247,0 0 110</inkml:trace>
  <inkml:trace contextRef="#ctx0" brushRef="#br0" timeOffset="221622.0703">31508 7573 69,'0'0'77,"0"0"-21,-8 5 16,8-5-11,0 0-11,0 0 0,0 0 9,-7 4-6,7-4 3,0 0-3,0 0-1,0 0-5,0 0-4,0 0-10,0 0-7,0 0 4,0 0 19,0 0-2,0 0-8,0 0 3,27 7-5,-16-6 2,1-1-8,7 2 0,-1 0-4,10-2 1,0 1 0,0-1-11,3 0 5,0-3-5,3 5 18,1-5-6,-1 3-3,-2 0-2,5-2 1,-5 0-4,0 1 2,-1 2-5,-5-1-9,2-4 6,-8 6 3,-1-4-8,0 2 2,0-1-5,-1-4 6,-5 6-1,6-1 0,-7 0-8,1-3 6,-2 1-9,-3 2 5,-8 0-1,12-1 2,-12 1 2,9-2-5,-9 2 2,8 0-3,-8 0 3,0 0 3,0 0-4,0 0 1,13 0-6,-13 0 5,0 0-5,0 0 1,0 0-1,0 0-1,0 0-4,0 0-13,0 0-32,0 0-37,0 0-49,0 0-104,0 0-260,0 0 115</inkml:trace>
  <inkml:trace contextRef="#ctx0" brushRef="#br0" timeOffset="222161.1328">31573 7863 79,'0'0'121,"0"0"-7,0 0-23,0 0 12,0 0-5,11-19-10,-11 19-11,9-8 0,-3 4-13,2-4-2,-3 4-10,1 1 3,0-4-7,-2 0-6,3 3-9,-2-5 1,0 1-3,1 4-1,-2-2-6,0 0-2,-4 6 0,8-8 0,-6 3-9,-2 5 11,4-7-9,-4 7-5,5-4-1,-5 4 0,0 0-1,0 0-2,0 0-8,0 0 9,0 0-6,0 0 5,0 0-4,0 0 0,0 0 4,-15 23 11,12-17-12,-2 1 1,3 0 22,-4 1-10,2 0 6,2-2-5,0 1 7,0 0-10,-2 2-2,4-9 1,-2 10-3,2-10-1,-1 12 3,1-7-2,0-5-2,-4 8 0,4-8-2,0 10-30,0-10-20,-3 7-34,3-7-27,0 0-36,0 0-93,0 0-250,-2 5 110</inkml:trace>
  <inkml:trace contextRef="#ctx0" brushRef="#br0" timeOffset="222504.8828">31786 7874 52,'1'9'70,"-1"-9"-1,4 11 10,-3-6 11,-1-5-25,5 7 14,-5-7 6,6 5-8,-6-5-1,9 0 3,-9 0-7,11 0-3,-11 0-9,11-5-4,-5 2-2,1-1-1,-3 0 5,1-1-1,1-2-6,-2 3 2,0-2 11,1-2-5,-1-1-3,-2-2-4,-2 5-9,2-5-4,-2 11-4,-2-14-5,1 7-3,-1 0 0,-1 0 2,-1-1-9,-1 4-3,1-2-7,-2 2 6,6 4-12,-13-4-4,4 2-21,-2 2-20,0 1-22,11-1-26,-17 5-33,8-2-28,-2 1-91,1 1-262,4 0 116</inkml:trace>
  <inkml:trace contextRef="#ctx0" brushRef="#br0" timeOffset="222879.8828">31985 7815 57,'0'0'102,"-2"12"-11,0-4-8,2-2-5,0-6-2,0 12-13,0-12-2,2 12-5,2-7 3,0 0-3,0-1 8,1-1-21,-5-3-1,14 3 4,-7-2-6,-7-1-4,16-3-7,-7 2 3,1-2 1,1-1 3,-3-1 7,3 0-3,-5 0 0,-1-2 8,3 2-3,-2-4 1,-1 2 4,-1-1 3,-1 2 9,-3 6-1,3-14-6,-3 9-2,0 5-7,-3-15-7,-1 9-3,-2-1-2,-1 2-5,1 2-4,-3-3-3,3 2-2,-4 1-9,-1 2-19,1 1-52,10 0-38,-22 0-40,12 4-152,-3 1-314,3-2 139</inkml:trace>
  <inkml:trace contextRef="#ctx0" brushRef="#br0" timeOffset="223348.6328">31779 7817 3,'0'0'86,"-2"7"-9,2-7 1,0 0 11,-3 11-7,3-11-6,0 9-2,0-9-7,0 12-28,0-12 24,1 9-14,-1-4-7,3 2-4,-3-7-1,2 13-14,0-8 8,0 0-8,1 2 7,-1-1-9,-2-6 2,6 9-30,-4-3-28,2-2-42,-4-4-79,2 7-168,-2-7 75</inkml:trace>
  <inkml:trace contextRef="#ctx0" brushRef="#br0" timeOffset="224145.5078">32513 7634 25,'11'0'62,"2"1"-7,-3 0-6,1-1-6,-3 0-16,-1 2-22,-7-2-50,13 1-48,-13-1 22</inkml:trace>
  <inkml:trace contextRef="#ctx0" brushRef="#br0" timeOffset="224340.8203">32546 7727 10,'8'0'52,"-8"0"-7,15-2-11,-15 2-27,10 2-32,-10-2-27,7 1 12</inkml:trace>
  <inkml:trace contextRef="#ctx0" brushRef="#br0" timeOffset="225450.1953">32456 7599 20,'0'0'77,"0"0"-3,-1-9 1,1 9 12,0 0 2,0 0-7,0 0 10,0 0-3,0 0 5,0 0 1,0 0-3,0 0-3,0 0-10,0 0 1,0 0-8,0 0-10,0 0-1,0 0-8,0 0-12,0 0 4,0 0-2,0 0-10,0 0-2,0 0-9,0 0 6,0 0-7,0 0 2,0 0 0,0 0-11,0 0 0,0 0-1,0 0 3,0 0-3,0 0-2,0 0-4,0 0 3,0 0 0,0 0-1,0 0 0,0 0-3,0 0-1,0 0 2,0 0 19,10 23 2,-5-21-5,3-1 19,1 4 9,-2-3-6,5 0 3,0 1-8,0 1-9,3-3 2,-4 1 3,8-1-8,-4 1-4,0-2-1,-4 0-5,2 2 3,-2-2-2,-11 0-3,0 0 1,0 0-5,0 0 0,0 0 1,0 0-1,0 0-3,64 3-3,-64-3 3,0 0-30,0 0-25,0 0-20,0 0-44,0 0-29,0 0-24,0 0-156,19 0-346,-20 0 153</inkml:trace>
  <inkml:trace contextRef="#ctx0" brushRef="#br0" timeOffset="225864.2578">32427 7761 109,'0'0'124,"0"0"-1,0 0 10,0 0-11,31-4-5,-24 3-1,4-1-14,0 4-10,-1-2-7,0-2-1,2 2-6,1 0-5,-2 0-8,1-1-8,1 1 0,-3 0-10,-2 0 1,4-1-7,-4 2-10,0-1 10,-8 0-12,14 1-4,-14-1-1,10-1 2,-10 1-10,9 3 2,-9-3-2,0 0-5,10-2 8,-10 2-6,0 0-1,6 3-9,-6-3-40,0 0-34,0 0-41,0 0-43,0 0-109,0 0-286,0 0 127</inkml:trace>
  <inkml:trace contextRef="#ctx0" brushRef="#br0" timeOffset="226536.1328">32786 7645 61,'0'0'119,"0"0"-12,0 0-5,0 0 3,0 0-8,0 0-4,0 0-9,0 0 0,0 0-6,61-38-4,-61 38-6,0 0 7,29-17-8,-29 17-6,0 0-7,25-20-2,-25 20-8,0 0 19,19-18-3,-19 18-9,0 0-3,0 0-3,17-21-6,-17 21-2,0 0-7,0 0 5,0 0-7,0 0-10,0 0 2,0 0 5,13-25-5,-13 25-4,0 0 1,0 0-2,0 0-4,0 0 2,0 0-9,0 0-3,0 0 4,0 0-2,0 0 3,0 0-2,0 0-8,0 0 8,0 0 1,0 0-2,0 0-4,0 0 18,0 0 2,0 0-1,0 0 1,-49 79 18,49-79-6,-8 23 1,8-23-2,-10 32-4,10-32-2,-5 37-1,5-37-1,-4 36-4,4-36 4,-4 36-2,4-36 20,0 0-3,-5 40-3,5-40-6,0 0-1,0 33-1,0-33-4,0 0 1,0 0-4,1 38-1,-1-38-3,0 0-2,0 0-2,0 0 1,0 0-2,0 0 0,-2 34-1,2-34-12,0 0-39,0 0-29,0 0-48,0 0-47,0 0-45,0 0-147,0 0-387,0 0 170</inkml:trace>
  <inkml:trace contextRef="#ctx0" brushRef="#br0" timeOffset="226793.9453">32992 7868 55,'0'0'170,"0"0"-13,0 0-2,0 0-10,0 0-18,0 0-9,0 0-15,0 0-10,-4 56-9,4-56-5,0 0-11,0 0-5,0 0-7,0 0-30,-17 30-45,17-30-47,0 0-49,0 0-102,0 0-235,0 0 105</inkml:trace>
  <inkml:trace contextRef="#ctx0" brushRef="#br0" timeOffset="227348.6328">33120 7665 38,'0'0'151,"0"0"-10,0 0-1,0 0-9,0 0-9,0 0-7,0 0-8,0 0 1,0 0-19,0 0-9,0 0-7,0 0-9,0 0-12,0 0 3,0 0-8,0 0-1,0 0-6,0 0-6,0 0-1,0 0-2,0 0-4,0 0-1,0 0-3,0 0-6,0 0 0,0 0 2,0 0-4,0 0 2,0 0 1,70 12-1,-70-12 0,0 0-2,0 0-2,0 0 1,0 0 4,0 0-6,41-6-1,-41 6 3,0 0-3,0 0-2,20-15-1,-20 15-3,0 0 4,0 0 1,0 0-4,23-18-3,-23 18 2,0 0 7,0 0 0,0 0-6,0 0-7,0 0 5,0 0-4,19-21-1,-19 21-1,0 0 2,0 0-1,0 0-1,0 0 3,0 0-2,0 0 1,0 0 11,0 0 6,0 0 3,-44 72-4,44-72 2,-17 29 27,17-29-6,-15 36-2,15-36 3,-8 32-10,8-32 0,-9 21-1,9-21-6,0 0 0,0 0-2,-9 38 0,9-38-7,0 0 2,0 0-6,0 0 1,0 0-1,-7 25-1,7-25-1,0 0 1,0 0-31,0 0-24,0 0-43,0 0-56,0 0-50,0 0-157,0 0-381,0 0 169</inkml:trace>
  <inkml:trace contextRef="#ctx0" brushRef="#br0" timeOffset="227567.3828">33152 7767 24,'0'0'181,"0"0"-12,0 0-6,0 0-16,0 0-7,0 0 10,0 0-8,0 0-14,0 0-12,0 0-12,0 0-11,0 0-9,71 32-8,-71-32-6,0 0-7,0 0-8,37 1-6,-37-1-43,0 0-39,0 0-61,0 0-61,0 0-125,0 0-303,0 0 134</inkml:trace>
  <inkml:trace contextRef="#ctx0" brushRef="#br0" timeOffset="228161.1328">33458 7654 88,'0'0'195,"0"0"-22,0 0-16,-29 57-19,29-57-6,0 0-17,-12 28-7,12-28-12,0 0-13,-11 25-3,11-25-12,0 0-2,0 0-9,-10 25-10,10-25 2,0 0-8,0 0-6,0 0 1,0 0-4,0 0-4,0 0 0,0 0-5,0 0 2,0 0-2,0 0-6,0 0 5,0 0-7,0 0-2,0 0 1,0 0-5,0 0 9,0 0-13,0 0 1,0 0-1,0 0-2,0 0 3,0 0-1,0 0-2,56 6 2,-56-6 5,0 0-9,0 0-1,0 0 0,0 0-4,0 0 6,0 0 0,36 1-2,-36-1-1,0 0 6,0 0-9,0 0 2,0 0-1,0 0 6,21 23-4,-21-23 3,0 0 1,0 0-5,0 0 6,7 30 0,-7-30-26,0 0 42,0 0 4,0 0-3,-3 40 2,3-40-5,0 0 3,0 0-4,0 0 6,-14 32-2,14-32 8,0 0 4,0 0 4,0 0-8,-20 24-2,20-24-1,0 0-1,0 0 11,0 0-1,-25 12-4,25-12-3,0 0-9,0 0 6,0 0-4,0 0-5,0 0 0,0 0 0,0 0-2,0 0-3,0 0-4,0 0-8,0 0-16,0 0-8,0 0-14,0 0-17,0 0-28,0 0-30,0 0-35,-56-29-34,56 29-162,0 0-373,0 0 165</inkml:trace>
  <inkml:trace contextRef="#ctx0" brushRef="#br0" timeOffset="228504.8828">33575 7680 143,'0'0'141,"0"0"-10,0 0-12,0 0-14,0 0-5,0 0-14,56-6-10,-56 6-12,0 0 0,0 0-7,0 0-2,0 0-5,0 0-20,0 0-36,0 0-28,0 0-41,0 0-110,0 0-199,0 0 88</inkml:trace>
  <inkml:trace contextRef="#ctx0" brushRef="#br0" timeOffset="229153.3203">33577 7090 76,'0'0'79,"0"0"-5,0 0 8,0 0-10,0 0 2,0 0 18,0 0-1,0 0-12,0 0-2,0 0-6,38 59 34,-38-59-12,16 30-7,-16-30-5,13 31-17,-5-7-3,-8-24-8,17 41 0,-10-17-8,-7-24 1,15 50-5,-13-30-7,-2-20-2,9 53-4,-6-29-3,-3-24 5,1 56-3,1-30-8,-2-26-3,-2 54-1,1-25-1,1-29 3,-3 57-2,2-31-4,1-26 3,-1 51 0,-2-25-5,3-26 1,-4 53 0,3-25 2,1-28-3,-4 51-1,0-26-5,4-25 6,-2 44-6,2-44 0,-4 43 0,4-43 4,-5 36-4,5-36 2,-4 38-1,4-38 3,-5 37-1,5-37-5,-7 32 3,7-32 1,-6 29-2,6-29 2,-9 34-2,9-34-1,-10 30 5,10-30-7,0 0 4,-18 31 1,18-31-6,-15 30 3,15-30-1,-17 24 0,17-24 6,-14 22-5,14-22 19,-19 26-3,19-26 2,-23 27 4,23-27 1,-26 25-9,12-12-1,14-13 0,-28 28-13,28-28 9,-24 24 0,24-24 0,-23 21 0,23-21 3,-19 20-10,19-20 2,0 0 2,-24 21-3,24-21-4,0 0 2,-15 21-18,15-21-20,0 0-27,0 0-36,0 0-39,0 0-43,0 0-117,-26 14-322,26-14 142</inkml:trace>
  <inkml:trace contextRef="#ctx0" brushRef="#br0" timeOffset="229872.0703">33543 7717 84,'0'0'77,"0"0"-10,0 0 8,0 0-10,0 0-10,0 0 10,0 0 3,0 0-15,0 0-4,0 0-6,0 0 7,0 0 4,0 0 7,0 0-11,0 0 0,0 0-8,0 0-9,0 0 10,0 0 2,0 0-9,0 0-2,0 0 1,0 0 0,0 0 0,0 0 6,0 0-8,0 0 2,0 0-2,0 0-3,0 0 0,0 0 1,0 0-7,0 0-4,0 0-2,0 0 2,0 0-6,0 0 5,0 0-4,0 0-6,0 0 1,0 0 1,0 0 1,0 0-5,0 0-1,0 0 2,0 0-7,0 0 7,0 0-55,0 0-57,0 0-161,0 0-287,0 0 127</inkml:trace>
  <inkml:trace contextRef="#ctx0" brushRef="#br0" timeOffset="233833.0078">33489 7622 11,'0'0'34,"0"0"-3,0 0 2,0 0-9,0 0 2,0 0-2,0 0 1,0 0-4,0 0 0,0 0-2,0 0-2,0 0-3,0 0-2,0 0-7,0 0 1,0 0-2,0 0 0,0 0 3,0 0 0,0 0-2,0 0-1,0 0-1,0 0 3,0 0-2,0 0 14,0 0-16,0 0-1,0 0 5,0 0-6,0 0-1,0 0 0,0 0-2,0 0 3,0 0 0,0 0 3,0 0-5,0 0 4,0 0-3,0 0 3,0 0 0,0 0 0,0 0 1,0 0-1,0 0-1,0 0 4,0 0 6,0 0-17,0 0 5,0 0-3,0 0 7,0 0-6,0 0 3,0 0-1,0 0 1,0 0 4,0 0-2,0 0 4,0 0 7,0 0-6,0 0-7,0 0 27,0 0-1,0 0 0,0 0-9,0 0 5,0 0-13,0 0 2,0 0 2,0 0-5,0 0 7,0 0-3,0 0-7,0 0 16,0 0-13,0 0 0,0 0 1,0 0-1,0 0-6,61 40 7,-61-40-3,0 0-3,0 0 8,0 0-8,0 0-6,0 0 9,0 0-1,25 12 0,-25-12-5,0 0-1,0 0 4,0 0-6,0 0 3,0 0 8,0 0-8,0 0 0,0 0 6,0 0 1,0 0-4,0 0-2,0 0 12,0 0-15,0 0 4,0 0-9,0 0 11,0 0 0,0 0-24,0 0-8,0 0-6,0 0-8,0 0-7,0 0-1,0 0-1,0 0 4,0 0 4,0 0 5,0 0-24,0 0-66,0 0 30</inkml:trace>
  <inkml:trace contextRef="#ctx0" brushRef="#br0" timeOffset="233958.0078">33514 7681 25,'0'0'-5,"0"0"-4,0 0 2</inkml:trace>
  <inkml:trace contextRef="#ctx0" brushRef="#br0" timeOffset="234161.1328">33438 7677 8,'0'0'20,"0"0"4,0 0 1,0 0 4,0 0 0,0 0-6,0 0 2,0 0-5,0 0 0,0 0-3,0 0-7,0 0 3,0 0 0,0 0 1,0 0 3,0 0 7,0 0-6,0 0 0,0 0-3,0 0-2,0 0 5,0 0-6,0 0 2,0 0-2,0 0-2,84 9 2,-84-9-6,0 0 1,0 0-4,0 0-3,0 0-21,41 3-9,-41-3-12,0 0-24,0 0-72,0 0 32</inkml:trace>
  <inkml:trace contextRef="#ctx0" brushRef="#br0" timeOffset="240757.8125">31663 7754 58,'0'0'63,"0"0"-2,0 0-5,0 0-5,0 0 1,0 0 1,0 0-3,0 0 0,0 0 1,0 0-13,0 0 2,0 0-13,0 0 2,0 0 1,0 0 17,0 0-19,0 0 7,0 0-8,0 0 7,0 0 1,0 0-15,0 0 1,0 0 8,0 0-9,0 0-2,0 0-1,0 0 0,0 0-11,0 0 0,0 0 10,0 0-11,0 0 3,0 0 4,0 0 13,0 0-9,0 0 1,0 0 2,0 0 14,0 0-15,0 0-4,0 0 8,0 0-5,-5 24 6,5-24 6,-2 7-6,2-7 4,-1 8-1,1-8-2,-1 7 0,1-7-3,-1 7-1,1-7 8,-3 10-4,3-10 5,-3 7-5,3-7-8,-3 9 6,3-9-1,-3 8-7,3-8 8,-2 8-1,2-8-4,-3 8 3,3-8-4,-1 8-2,1-8-1,-3 8 3,3-8 6,-2 9 0,2-9-3,-4 10 2,4-10-9,-4 7 4,4-7 7,-4 9 2,4-9-5,-1 9 1,1-9-3,-4 8 1,4-8-4,-2 9 4,2-9-1,-2 11-1,2-11 1,0 8 1,0-8 0,-2 10 8,2-10-7,-2 9 0,2-9-2,-1 8-2,1-8 1,0 9-7,0-9 3,0 0-2,0 10 0,0-10 4,0 7-7,0-7 4,0 0-2,-1 9-1,1-9 4,0 0-2,0 8-3,0-8-1,0 0 3,-1 6 0,1-6 0,0 0-4,0 0 2,0 0-1,0 0 6,0 0-7,0 0-1,0 0-2,0 11 1,0-11 4,0 0-1,0 0-1,0 0 2,0 0-2,0 0 3,0 0-3,0 0 2,0 0-6,0 0 0,0 0-6,0 0-7,0 0-14,0 0-11,0 0-15,0 0-11,0 0-20,0 0-28,-6-25-20,6 25-36,-1-9-153,-3 5-345,4 4 153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43:43.06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3716 12798 8,'0'0'85,"-7"-4"8,7 4-11,0 0-2,-9-4-5,9 4-6,-6-1-10,6 1-7,0 0-2,-13-3 4,13 3-15,0 0 9,0 0-5,-10 3-10,10-3 1,0 0-4,0 0 7,0 0-26,-5 3-2,5-3 7,0 0-3,0 0 7,9 16-15,-4-6 4,1-3 11,4 3-2,3 2 8,1 3 3,7 2-8,0 0 15,1 2-2,2 0-6,1 1 6,3-5-3,-1 3 4,-1 0 3,5 1-9,0-7 1,-1 5-2,1-6-5,2 1-3,1 1 5,-3-5-9,1 2-1,-1 1 5,-1-1-3,-2-2 1,-3 2-5,1-1-4,-7-2 5,0-2-9,3 4-1,-5-4-15,-1 2 7,-4-2-15,0-1 8,-2 1-25,-2-2-6,1 0-24,-3-2-11,1 0-13,-7-1-11,8 3-17,-8-3-69,0 0-200,0 0 89</inkml:trace>
  <inkml:trace contextRef="#ctx0" brushRef="#br0" timeOffset="671.875">4938 13648 33,'0'0'80,"-10"-1"1,10 1-5,0 0 8,0 0 12,0 0 17,0 0-20,18 20 0,-10-12 0,3 4-1,1 0 4,1 3-9,2-3 1,3 7-4,0 0 2,-3-4-6,-1-3-5,2 2-4,-1 0-6,1 1 4,-2-2-5,3-1 9,-2 3-1,0-1-9,2-2 0,-2 0-10,1-2-6,-1 1-3,-2-1-5,1 0 0,1-1-8,-6-1-2,1-1-8,-1 0-12,-1-2-11,-1-1-26,-1 0-27,-2 0-27,-4-4-29,7 5-18,-7-5-34,6 2-139,-6-2-328,0 0 146</inkml:trace>
  <inkml:trace contextRef="#ctx0" brushRef="#br0" timeOffset="1609.375">5028 14547 69,'1'-6'95,"-1"6"-9,6-15-10,-2 6-8,-1 4-4,-1-5 1,1 1-14,0-1-4,-2 0 1,0 3-4,3-2-10,-4 9 1,0-11-4,0 11-8,0-14-1,0 8 3,0 6 1,0-8-3,0 8 7,0 0-8,-4-10 7,4 10 11,0 0-14,0 0 2,0 0 7,0 0 6,0 0 3,0 0 7,0 0 8,0 0 6,11 24 2,-8-12 5,0-2-3,2 6 4,0 1-9,2-1-3,-3 0-5,1-1-6,1 1-2,-1-2-5,0-3-5,0 1-2,0-1-3,-4-2 0,4 0-6,-2-1-1,0 0-6,-2-3-9,3 0-15,-4-5-17,2 8-15,-2-8-33,4 5-35,-4-5-25,0 0-41,0 0-113,0 0-306,0 0 135</inkml:trace>
  <inkml:trace contextRef="#ctx0" brushRef="#br0" timeOffset="3718.75">3708 12296 45,'0'0'66,"0"0"-6,0 0-3,0 0-7,-5-5-11,5 5 3,0 0 6,0 0-4,0 0 8,-7-6-2,7 6-6,0 0 4,0 0 0,-5-5-10,5 5 6,0 0 1,0 0-3,0 0 4,0 0-6,-6-5-5,6 5 7,0 0-12,0 0-8,0-9 0,0 9 4,0 0-12,2-14 1,-2 14 7,5-5-2,-5 5-8,2-7-1,-2 7-1,2-5 2,-2 5-3,5-9-1,-5 9-2,6-4 3,-6 4-4,0 0 4,9-1 3,-9 1 4,0 0-5,12 9 11,-9-4-11,1 5 3,-2-4-2,2 1 5,-3 3-1,1 1-2,-1-2-2,0 1 2,-1 2-1,0-3 2,-1 2 0,1-2 4,-1 0 1,-1 1-3,1-2 2,1-8-3,-4 13-5,4-6 3,0-7-5,-4 10 0,4-10 0,-2 9 5,2-9-8,-3 5 2,3-5-2,0 0-5,-4 6 0,4-6-6,0 0 4,0 0 7,0 0-8,0 0 2,0 0-7,0 0 7,0 0-5,0 0 1,0 0-4,20-12-2,-20 12 1,6-3 4,-6 3-7,8-1 4,-8 1 0,0 0 6,10 0 4,-10 0 0,9 2-3,-9-2-8,10 5 3,-10-5-3,9 3 2,-5 1 14,-4-4-15,9 4 7,-4 2-1,-1-4 3,-4-2 0,7 8 2,-5-3 1,-2-5 5,3 11-2,-1-6 1,-2-5 4,0 12 1,0-6-1,0-6 7,-2 12-6,2-12 0,-2 9-4,-2-4 5,-1 0-3,0-1 6,-4 2-4,4-2 5,-3-3-10,-2 3 6,1-1-3,0 1 1,0-1-2,0-1-2,0-1 0,1 0-3,8-1 3,-15 1-1,9 1 0,6-2 1,-12 1-4,12-1-1,-10 0 1,10 0 0,-8 1-3,8-1-16,0 0-15,0 0-19,-11-1-30,11 1-16,0 0-20,0 0-21,0 0-92,-3 6-247,3-6 109</inkml:trace>
  <inkml:trace contextRef="#ctx0" brushRef="#br0" timeOffset="4976.5625">5511 13326 6,'0'0'95,"0"0"-4,0 0 2,0 0-7,0 0-4,19-5-1,-19 5-8,0 0 7,15-5 0,-8 3 0,-1 0-18,2-1 2,2 1-7,-1-2-3,1 1-7,0-1-7,-1 0 3,2 3-8,-1-2-16,-4 0 11,1 1-8,0 1-19,-7 1-19,14-6-20,-7 5-16,-7 1-27,9 0-33,-9 0-60,0 0-185,10 1 81</inkml:trace>
  <inkml:trace contextRef="#ctx0" brushRef="#br0" timeOffset="5210.9374">5536 13515 140,'16'-5'154,"-16"5"-13,11-2-9,1-3-18,-3 3-7,-3-2-6,7 0-9,-3 2-14,-1-1-8,2 0-14,-3 1-11,1-2-18,1 1-19,-2 3-37,0-1-19,-8 1-24,14-1-20,-8-1-79,-6 2-185,8-1 82</inkml:trace>
  <inkml:trace contextRef="#ctx0" brushRef="#br0" timeOffset="45138.6718">6156 12659 40,'0'0'97,"0"0"-4,0 0-3,0 0-8,0 0 3,0 0-15,0 0 6,0 0-11,0 0-1,0 0-6,3-5-3,-3 5-5,0 0 2,0 0-5,0 0 4,0 0-11,-2-10 7,2 10-3,0 0 7,0 0-13,0 0 2,0 0-11,-5-10-1,5 10 0,0 0 3,-4-7-4,4 7-2,0 0 1,-7-4 0,7 4-3,0 0-4,-9-3-3,9 3 2,0 0-7,-9-2 2,9 2-2,0 0 0,-13 1-3,13-1 0,-9 3-2,9-3 6,-11 3-9,6-1 5,5-2-6,-12 7 0,7-7-1,5 0-2,-10 5-2,3-2 5,2 3-5,5-6 3,-7 9-1,3-2 2,-3 0 0,2-2 3,3 5-3,-1 0 3,1-1 4,0-2 0,0 3-1,2-1 6,0 3 2,1-4 4,-1 1-3,3 0-1,-1-2 1,1 1-5,-2-1 7,4 0-6,-3-1-2,4 1 1,-2-2 3,1 0-5,1-1 5,-1 0-3,3 0 1,-1 0-2,0-1-3,1-1 5,3-1 1,-1-2-5,-1 0-1,3 0 0,-5-1-1,4-1 3,-1 1-1,-1-3-3,-1-2-4,0 2-9,-3-2-7,3 1-8,-3-3-3,2 1 1,-1-1-5,-2 1-11,0-1 3,-3 4-1,2-4-5,-1 2 1,-1-2 1,-1 9 2,3-11-1,-3 4 3,0 7 6,1-12-2,-1 12 7,-1-8-7,1 8 7,0 0-1,-1-9 9,1 9-3,0 0-1,0 0 1,-7-5 8,7 5-1,0 0 1,0 0 0,0 0 1,0 0 11,-6 22 7,5-13 2,-1 3 5,2 0 0,0 1 0,0 1 9,3 2-4,-2 0 9,3 0 5,-1 0 2,0 1 5,0 1 4,1-2-4,-3 0 1,0 1 4,4-3 0,-3-2-7,-1 2 3,-1-3-6,-1 5-2,-1-4 4,1 1-7,-4-4 3,3 2 0,-2-1-6,-1 1-4,-3 0-2,-1-3 2,0 1-4,-1-2 1,-2-1-4,2-1 1,-2-1-3,5-3-6,-5 1-3,5-2 4,-2 2-5,9-2 3,-18-4 0,10 4-1,1-3-1,-1 0 0,3-1-1,5 4-1,-11-6-4,5 2 4,6 4 1,-9-3-3,9 3-1,-5-5-4,5 5-14,0 0-12,0 0-11,0 0-11,0 0-12,0 0-24,0 0-27,0 0-23,0 0-118,0 0-279,0 0 123</inkml:trace>
  <inkml:trace contextRef="#ctx0" brushRef="#br0" timeOffset="45826.1718">5849 13312 3,'0'0'127,"0"0"-5,0 0-5,0 0-13,0 0-9,0 0-13,0 0-8,0 0-1,0 0 2,0 0-13,0 0 3,0 0-8,0 0 4,0 0 4,0 0 2,0 0 5,32 5-1,-21-5 1,0 0 8,3 0-1,3 2-1,1-4 0,2 1 0,-1-1-1,3 2 5,0-5-1,4 3 0,1-2-3,-1-2-3,-6 2-9,1 1-3,-1-1-1,1 0-4,-3-4-1,0 3-4,-1 2-4,-1-2-8,-4 1-6,-1 1 0,1 2-1,-3-1-4,0-2 3,-1 3-7,0-3 5,-1 2-5,-7 2 0,12-3-3,-12 3-2,10-3-2,-10 3-3,8-3-1,-8 3 0,0 0-1,7-2-2,-7 2-3,0 0-2,0 0-7,6-6-9,-6 6-20,0 0-21,2-4-20,-2 4-15,0 0-21,0 0-24,0 0-32,0 0-31,1-9-29,-1 9-137,0 0-388,0 0 172</inkml:trace>
  <inkml:trace contextRef="#ctx0" brushRef="#br0" timeOffset="46639.6485">6063 13593 118,'0'0'131,"-2"11"-9,1-1 2,0 1-13,0-2-2,-2 3-11,1-3-10,-1 3-6,1-2-7,-1 0-7,-1 0-4,2-1-9,0 1-3,2-10-2,-5 13-7,1-7-4,4-6-3,-6 15 2,5-8-2,1-7 7,-5 9-17,5-9 2,0 0-6,-3 10 0,3-10 1,0 0-9,0 0 4,-3 9-3,3-9 0,0 0-3,0 0 1,0 0-4,0 0 0,0 0-7,12-21 4,-7 16-8,-1 0 2,0-2 4,1 2-4,0 0-7,1 1 2,2 0-11,-2 1 1,-6 3-1,13-5 2,-6 7-2,-7-2 3,0 0 14,23 7-12,-13-2-2,-4 0 16,3 2-6,-1 1 8,-1-1 3,0 3 12,-3-1-1,1 1 0,-1-1 6,1-1 2,-4 2-4,3-3 5,-4 0 2,0-7-4,-4 16-1,3-7 6,0-1 0,-5 0 3,1-1 1,-3 0 0,0 1-1,0-3 1,-2 2-6,1-5 5,-3 1-7,5-1 2,-4 1-4,0-1-2,4-1-1,-3 0-3,1-1 1,9 0-2,-15-2-3,8-1-1,7 3 0,-11-4 0,11 4-1,-8-3-1,8 3 0,-6-1-1,6 1 3,0 0-6,0 0 5,-11-3-9,11 3-2,0 0-12,0 0-12,-6-5-4,6 5-6,0 0-13,0 0-13,0 0-18,0 0-20,0 0-20,0 0-11,0 0-20,0 0-18,0 0-112,0 0-298,0 0 132</inkml:trace>
  <inkml:trace contextRef="#ctx0" brushRef="#br0" timeOffset="47038.086">6032 13626 67,'0'0'141,"0"0"-12,9 0 3,-9 0 8,10 0 7,-10 0-8,12 0-2,-12 0-9,13-1-10,-4 1-8,-9 0-7,19-3-7,-12 2-11,2 0-9,3 1-7,-2-1-6,1-1-5,0 1-8,-3-1-14,-8 2-15,15 0-16,-9 0-9,-6 0-15,10 0-19,-10 0-27,0 0-29,17-2-25,-12-1-18,-5 3-126,0 0-284,0 0 126</inkml:trace>
  <inkml:trace contextRef="#ctx0" brushRef="#br0" timeOffset="47768.5547">6674 13150 100,'0'0'167,"0"0"-15,12-3 6,-4 3 1,-8 0 1,18-1-9,-9 0-10,4-1-16,1 1-10,-2 0-9,1-2-12,1 2-13,-1-1-11,-1 0-26,0 2-15,0-1-26,-4 1-19,-8 0-19,14-4-37,-14 4-20,11-2-18,-11 2-18,9 2-106,-9-2-253,0 0 112</inkml:trace>
  <inkml:trace contextRef="#ctx0" brushRef="#br0" timeOffset="47987.3047">6713 13302 25,'0'0'129,"0"0"-2,0 0 5,0 0 6,0 0-3,17 1-8,-17-1-3,14-3-12,-6 3-16,-8 0-3,19-4-11,-9 3-11,1-1-4,0 1-16,-11 1-21,14-4-18,-8 4-23,2-1-37,-8 1-32,13-1-19,-13 1-28,10 0-71,-10 0-214,9-1 95</inkml:trace>
  <inkml:trace contextRef="#ctx0" brushRef="#br0" timeOffset="48906.25">7071 13246 48,'0'0'151,"0"0"-2,15-21-9,-8 14-4,-1-1-12,3-1-8,-1-1-14,1-1-2,-2 2-6,5-4-13,-2 0-5,0 0-8,-2 4-10,-2 0-6,2-1 3,-3 0-17,-1 0-8,1-1-5,-1 3-6,-1 1 2,-1-4-9,2 3 0,-4 0-3,1 2 1,0-2-8,-1 8-14,0-10 18,0 10-5,-2-10 4,2 10-2,-4-9 6,4 9-7,-4-8-2,4 8 13,-2-6-11,2 6 0,-5-5 1,5 5 6,-4-5 7,4 5-3,0 0 5,-4-7-3,4 7 2,0 0-1,-3-6-4,3 6 1,0 0-8,0 0 10,0 0-1,-4-7-8,4 7 3,0 0 2,0 0-5,0 0 3,0 0 1,0 0-4,0 0-2,0 0 1,0 0 1,0 0-3,0 0-3,0 0 0,0 0 4,0 0-1,0 0 3,0 0 5,0 0 9,0 0 4,0 0 3,0 0 8,0 0 5,9 20-1,-7-13 4,-1 4 5,0-1 0,1 2 3,-1 5-7,3-2 3,-2 2-5,1 0 1,-2 0-3,1 0 0,0 2 8,0 0-3,-2 1-6,2-2-1,-1 0 14,0 1 2,0 0-8,-1-1-5,0 1-4,2-2 1,-2-2-7,1 2-2,-1-1-2,0-6 0,1 1-5,1-1-1,-1 1-2,0-2-3,1 1-2,-1-1-2,-1-1-1,1-3-1,0 4-3,-1-9 0,2 13-1,-2-6-4,0-7 0,2 9-10,0-4-4,-2-5-9,2 11-16,-2-11-12,1 6-14,-1-6-26,0 0-21,1 7-24,-1-7-20,0 0-31,0 0-33,0 0-162,0 0-410,0 0 181</inkml:trace>
  <inkml:trace contextRef="#ctx0" brushRef="#br0" timeOffset="49425.7812">7383 13428 46,'0'0'139,"0"0"-4,0 0-11,0 0-5,0 0 0,0 0-2,0 0-1,0 0 1,0 0 5,0 0-4,0 0-8,-1 7-6,3-1-5,-1 0-6,1 2-8,0-1-8,0 1-4,0 1-6,-1 3-4,-2-1-9,-1 1-5,0 4-15,0-5-14,-1 0-20,1 2-35,-1-2-25,0 1-35,0 0-28,-1 0-36,0-3-129,-1 0-312,1 2 138</inkml:trace>
  <inkml:trace contextRef="#ctx0" brushRef="#br0" timeOffset="51218.75">7594 13200 17,'0'0'115,"0"0"12,0 0-15,0 0 7,0 0-13,0 0-1,0 0 7,0 0 9,0 0 0,0 0 5,-12-3-7,12 3-9,0 0-1,0 0-7,-11-6-10,11 6-4,-8-6-2,8 6-8,-6-6 1,6 6-6,-8-5-3,4 0-2,-2 0-6,6 5-6,-8-7-5,4 2 2,-1 0 3,5 5-4,-8-10-8,3 6-5,2-1-2,3 5-3,-7-10-4,5 3-2,-4-1-3,4 2-4,2 6 0,-4-13-2,3 4-2,1 9 0,-3-13-2,3 4-4,0 9-3,0-12 0,0 4 6,0 8-6,3-13 0,-2 5-2,-1 8 0,4-10-2,-2 3-1,1 2 1,1-1-2,-4 6-1,5-10 0,-2 5 1,2 1 3,-5 4-3,7-9-1,-4 6-1,-3 3 0,9-5 0,-5 3 2,-4 2 2,11-6-4,-6 5 0,-5 1-3,9-2 0,-9 2 0,10 2-1,-10-2 1,12 0-2,-12 0 3,11 3-2,-5 1-3,1-2 2,-1 1-1,1 2-1,-3 0 3,4 2-4,-2-4 4,-2 4-1,-1-1 2,3 0-4,-4 0 6,3 2-3,-3-3 1,1 6 3,0-2-3,1 0 1,-3-4 5,0 5 0,-1 1 4,0-2 8,-1 2-2,0 2 2,-3-2-2,3 2 5,-3 3 0,-1 1-1,1 0 0,0-2 2,-1 2-2,1 0-2,-2-1 4,2-1-2,0 2-6,0-2 3,-1-1-3,0 1-1,1-2 1,-2 3-3,5-6 0,-2 2 0,0-2 2,2 1 0,0-1-4,-2 0-4,2 0 4,1-3 1,1 0-3,1 1-1,-2-8 1,1 14 0,1-7-2,1-2 2,0 0 2,0 2-4,2-2 1,0 0-2,1 0 1,-1-1-2,0 0 0,0 0-2,1 0 1,-6-4 0,13 4-1,-6-4 0,-7 0 0,12 3-7,-5-3 1,-7 0-4,13-3-2,-7 2-1,-6 1 0,9-5-4,-9 5-1,9-5-3,-4 3 2,-5 2-3,9-7 3,-7 2-1,2 0 2,-4 5 3,4-9-1,-1 1 2,-2 3 5,-1 5-3,2-14 5,-2 7 3,0-3 1,-1 2-1,0-3 4,0 1 7,-3-1 1,1 0-1,-1 3 4,-1-4 8,2 3 5,-3-3-3,-4-2 0,2 3 0,-2 2-3,0-3-1,1 4-4,-2-1 2,2 2-5,-2-3-12,-4 3-10,3-1-16,2 1-25,0 2-27,-1-3-37,-1 3-32,3-1-40,-1-1-46,0 2-141,-1 0-408,4-1 180</inkml:trace>
  <inkml:trace contextRef="#ctx0" brushRef="#br0" timeOffset="55412.1093">11997 13333 83,'0'0'88,"-8"-2"-8,8 2 8,0 0-9,0 0 1,0 0-7,0 0 2,0 0-3,0 0-7,0 0-9,0 0-4,0 0 0,0 0 4,0 0 5,0 0-12,0 0-1,0 0 1,0 0 1,0 0-2,16 12 10,-16-12 6,14 3-5,-7-3-4,5 1-3,-1 0-3,0-1-5,1 0-16,0 2 6,0-2-2,-1-2-1,1 1 5,-2 0-7,0 1-12,-1 0-21,0-3-14,-9 3-14,14 0-21,-14 0-26,10-2-19,-10 2-26,9 0-17,-9 0-84,0 0-242,0 0 108</inkml:trace>
  <inkml:trace contextRef="#ctx0" brushRef="#br0" timeOffset="55748.0469">12015 13480 104,'0'0'122,"0"0"-3,0 0-5,0 0-5,0 0-4,11 11 1,-11-11-3,6 2-4,-6-2 9,10 3-9,-10-3-6,11 0-5,-4 1-4,0 0-9,-7-1 1,16 0-8,-7 0-6,2 0-5,-1-1-4,2 1-8,1-1-2,-3 1-2,-2 0-10,2 0 0,-1 0-14,-9 0-26,14-3-19,-14 3-22,10 3-17,-10-3-15,9-3-7,-9 3-26,0 0-16,13 0-117,-13 0-266,3 3 117</inkml:trace>
  <inkml:trace contextRef="#ctx0" brushRef="#br0" timeOffset="59466.7968">12585 12829 27,'0'0'80,"0"0"-5,0 0 4,0 0-3,0 0-13,0 0 0,0 0-11,0 0-5,0 0-2,0 0-5,0 0-9,-4-11 3,4 11-10,0 0 3,0 0-1,0 0-6,0-12-1,0 12 0,0 0 0,-4-8-2,4 8-2,0 0 4,-1-9-12,1 9-8,0 0 5,-3-8 3,3 8 16,-3-6-2,3 6-14,-4-5 6,4 5-1,-7-3 2,7 3-3,0 0-1,-9-5 13,9 5-13,0 0 1,-10-2 3,10 2-13,0 0 9,-11 4-2,11-4 2,-10 6 1,4-4-6,6-2 0,-9 9-4,4-3 7,1-2-8,-1 4 5,0-3 8,1 4 1,1-4 4,-1 3 0,0 2 1,1-1-4,1 3 12,-1 0-6,1-2 7,0 2 6,1-1 1,1 0-5,1 6 8,-1-6-7,0 2 1,4 2-3,-1 1 4,-2 1-1,1-5-6,1-1-8,0 5 4,-1-4 1,1-2-4,1 0 0,0 1-4,-1 1-6,5-4 7,-3 3 1,0-1-6,0 0 0,1-2-2,0 2-1,-1-1 0,-1-5 0,-2 4-1,1-3-5,1 1 2,1-2 2,-3 0-7,-2-4 4,9 8-2,-4-6 7,-5-2-5,7 5-11,-1-5 13,-6 0-3,9 1-1,-9-1 9,0 0-6,16-4-1,-11 2-3,3 1 5,-2-3 2,0-1-7,0-2 4,1 4 6,0-4-7,-3 3-4,3-4 8,-2 2-5,-1-2 0,0 1-3,2 1-1,-1-2 4,-3 2-3,2-2 1,-1 0 1,-2 2-3,1-5 4,-2 5 4,0 6-5,-2-12 3,1 4 0,-3 2-1,0-1-3,-1 2 8,-1 0-6,-3-2 0,1 2-4,-2 0 0,0 1 2,2 1-2,-4 0 1,1 3-7,11 0 3,-18 0-5,7 0-13,2 2-7,1 2-9,-1 0-8,0 1-10,3-1-19,1 2-28,1-2-13,-2 1-21,0 2-84,2-2-240,-1 2 106</inkml:trace>
  <inkml:trace contextRef="#ctx0" brushRef="#br0" timeOffset="60701.1718">12544 13591 59,'0'11'136,"0"-11"-14,0 14-2,0-6 2,0-1 0,0 5-15,-1-3-6,1 1-8,1 0-7,-2 2-3,-1-3-14,0 2-4,1-1-9,1-1-2,-2-2-10,1 0 4,1-7-9,-3 13-9,3-13 10,-1 7-10,1-7-2,-1 7-4,1-7-2,0 0 1,0 0-8,0 0 0,0 0 0,0 0-1,0 0-3,0 0-2,0 0-6,14-17-6,-11 12 3,-3 5-3,7-9-11,-3 5 6,0-1 5,1 2-7,-5 3 8,8-5-9,-8 5-1,10-3-1,-10 3 7,9-2-3,-9 2-2,10 4 0,-10-4 2,13 3 5,-8 0-5,0 1-1,0 3 7,2-6 8,0 6-6,-2-2-4,-1 0 1,1 4 5,0-4 5,-1 2 2,-1-2 3,2 4-3,-4-1 10,-1-1-1,0 1 5,0-8-7,-5 17 4,4-11-2,-3 3 4,0-1-7,-2 1 10,1 0-5,-3-2 0,2-2 13,-2 0-7,1-2 6,-2 1-2,1-1-5,0 0-3,1-2 1,7-1 0,-15 0-2,9 3 0,6-3-3,-13 0-3,13 0-1,-14-3-1,14 3 1,-9 0-3,9 0 0,-6-2-4,6 2-2,0 0 0,-9-4 0,9 4-2,0 0-4,0 0-5,-7-5-11,7 5-2,0 0-15,0 0-16,0 0-18,0 0-21,0 0-10,0 0-27,0 0-11,0 0-127,0 0-286,0 0 127</inkml:trace>
  <inkml:trace contextRef="#ctx0" brushRef="#br0" timeOffset="61138.6718">12553 13637 86,'0'0'107,"0"0"5,9 1-17,-9-1 6,0 0 0,10-4 4,-10 4 7,8-3-6,-1 1-12,-7 2-2,15-3-15,-9 1-6,1 0-1,2 0-12,0-2-6,3 0-4,-7 4-7,3-3-1,-1-1-7,0 2-1,2 1-9,-9 1-12,11-5-27,-6 3-19,-5 2-41,12-4-25,-12 4-35,6-3-82,-6 3-235,0 0 105</inkml:trace>
  <inkml:trace contextRef="#ctx0" brushRef="#br0" timeOffset="62451.1718">12855 12956 33,'0'0'106,"0"0"-15,0 0-7,0 0-1,0 0-8,3 8-4,-3-8-4,0 0-4,0 0 1,0 0-13,0 0 8,0 0 0,0 0-11,0 0 3,0 0 7,0 0-16,0 0-4,0 0-13,0 0 8,0 0-5,0 0 0,0 0-10,0 0 5,0 0-7,0 0 2,0 0-7,0 0 14,0 0-5,0 0 8,0 0-7,0 0 2,0 0-5,0 0 1,0 0-8,0 0 8,0 0-1,0 0-6,0 0-4,0 0 9,-15 4 0,15-4 5,0 0-5,1 7-7,-1-7-2,0 0 3,0 0-6,4 9 12,-4-9-9,0 0-1,4 4 1,-4-4-1,0 0-5,0 0 2,0 0 2,0 0-1,0 0-3,0 0 3,0 0-5,17-8 2,-17 8-7,0 0-2,3-9 0,-3 9-2,2-6 3,-2 6 1,0 0 7,0-11-12,0 11 7,0 0-7,0-10 0,0 10 0,0 0 0,-4-7 2,4 7-4,0 0 1,0 0-3,-5-5 3,5 5-3,0 0 8,0 0 1,0 0-1,0 0 5,-16 9 0,16-9-12,-3 8 5,3-8-3,-4 5-12,4-5-20,0 0-20,0 0-32,1 11-29,-1-11-74,0 0-214,0 0 95</inkml:trace>
  <inkml:trace contextRef="#ctx0" brushRef="#br0" timeOffset="63052.7343">13030 12726 12,'-3'32'133,"4"-23"3,-1 3-8,2-2-20,-2 2-5,0-2-4,1 5 2,1-4-1,0-1 2,-1 2-9,0 0 4,2-4-10,-2 4-4,0-2-4,-1-1-12,0 3-2,0-4-8,0-1-4,0-7-8,2 12 2,-2-5-12,0-7-1,-2 12-1,1-6-6,1-6-4,0 12-2,0-12-7,0 10-12,0-10-11,-1 8-21,1-8-11,1 8-19,-1-8-17,0 0-15,0 0-20,0 0-17,1 7-110,-1-7-260,0 0 116</inkml:trace>
  <inkml:trace contextRef="#ctx0" brushRef="#br0" timeOffset="63427.7343">13155 12755 123,'1'7'144,"3"3"13,-3 0-4,2 0-20,-2 2 2,0 2-2,0 1-2,-1-2-11,0 3 5,2 1-14,-2-5-15,1 2 4,-1 3-7,0-5-11,0 1-6,1-1-5,1 0-7,-2-1-4,0-1-3,0 2-9,1-4-5,-1 0-3,0-2-4,0-6-14,1 12-16,-1-12-19,0 8-27,0-8-22,0 0-27,2 9-33,-2-9-17,0 0-42,0 7-105,0-7-310,0 0 138</inkml:trace>
  <inkml:trace contextRef="#ctx0" brushRef="#br0" timeOffset="77812.5">12320 13382 12,'5'-3'54,"-5"3"-1,0 0 7,0 0 0,0 0-1,0 0-2,0 0 2,0 0 2,0 0 4,0 0-15,0 0 2,0 0-1,0 0-7,0 0 5,0 0-4,0 0 9,0-9-5,0 9-5,0 0-8,0 0 11,0 0-10,0 0-4,0 0-9,0 0 6,0 0-2,0 0-12,0 0 11,0 0 5,0 0-12,0 0 9,0 0-2,0 0 3,0 0-1,0 0-2,0 0-8,0 0 12,8-1-12,-8 1-4,0 0 0,10-2-5,-10 2 9,0 0-5,13 0-4,-13 0 1,12 0 7,-12 0-8,14 0 2,-7 1 2,0 0-7,2 2 0,-2-3-8,1 0 13,-1 3-1,1-2 0,0 0-2,1 1-1,2-1 1,-3 1-1,0 0-4,1 0 1,0-1-6,-2 1 9,1-1-10,3 0 0,-2 2 4,2-1 5,-4-1-1,1 0-3,0 2-2,-1-3 1,3 0 1,-2 3 3,1-3-3,-1 2-3,3 0 9,-4-2-3,4 3-2,-1 0 1,-2-2 3,0 2-3,1-2-5,0 1 0,2-2 0,0 3 3,-1-1 2,0 1 1,-4-3-7,3 3-1,-1-3 2,-8 0-1,14 3 6,-7-2-4,1 0 0,0 0-3,2 2 2,-2-3 2,1 1-2,-2 0 2,-7-1 1,16 3-2,-9-3-1,0 1 1,-7-1-5,15 0 8,-7 0 0,0 3-6,-8-3 7,13 0-5,-2 0 3,-5 0 2,-6 0-8,17 2 4,-10-1-2,1-1-1,-8 0 8,18 0-4,-12 0-4,-6 0 4,16 0-10,-9 1 13,4-2-4,-11 1-2,15 1 0,-7-1-1,-1 1 2,5-2 3,-12 1-3,14 3-9,-4-3 9,-2 0-4,-8 0 6,14 1 0,-6-1-4,-8 0 4,16-1 0,-8 1 0,-8 0 0,18 0-4,-11 0 2,1-2 0,-8 2-1,16 0 4,-8 0-5,-8 0 0,12 0 5,-3 0-3,-9 0 9,11 0-9,-11 0 0,12 2-1,-12-2 5,10 1-4,-10-1-2,8 1 2,-8-1 2,7 0-3,-7 0-3,9 3-2,-9-3 10,0 0-3,10 0 2,-10 0-3,7 2-1,-7-2 0,0 0 2,0 0 2,9 0 3,-9 0-8,0 0 5,0 0 1,0 0-1,0 0 1,0 0-4,0 0 5,10 0-4,-10 0 4,0 0-1,0 0-6,0 0-2,0 0-11,0 0-18,0 0-12,0 0-23,0 0-22,0 0-26,0 0-140,0 0-278,0 0 123</inkml:trace>
  <inkml:trace contextRef="#ctx0" brushRef="#br0" timeOffset="80406.25">12878 13784 43,'0'0'66,"0"0"0,0 0-5,0 0-10,0 0-7,0 0 6,0 0-6,0 0-4,0 0-10,0 0 4,0 0-6,0 0 3,15-13-6,-15 13 3,5-5-8,-5 5 5,4-4 8,-4 4-6,0 0 0,0 0-1,0 0-8,0 0 9,0 0-6,0 0 0,0 0-1,0 0 8,0 0-1,0 0 5,0 0 5,6 10 8,-6-10 3,0 0 8,-1 13-10,1-13 2,0 0-1,-3 11-7,3-11-3,0 0 0,0 0-5,0 0 3,0 0-9,-1 7 12,1-7-18,0 0-5,0 0 6,0 0-3,0 0 4,0 0-17,-5 7-21,5-7-14,0 0-27,0 0-25,0 0-26,0 0-122,-3 8-247,3-8 110</inkml:trace>
  <inkml:trace contextRef="#ctx0" brushRef="#br0" timeOffset="81031.25">13095 13597 22,'0'0'92,"0"0"-5,0 0-9,0 0-4,-20 12-3,20-12 9,-5 10-1,2-5 2,0 0-14,3-5 4,-4 12-9,2-6-5,0 0-1,2-6 4,-2 14-14,1-9-1,-1 3 1,2-8-8,-2 10-6,0-3 0,2-7 0,-3 9-3,1-2 0,2-7-5,-5 11-4,4-6-3,1-5-2,-3 9 2,3-9-6,0 9 0,0-9 3,0 0 0,0 8 0,0-8-4,0 0 6,4 4-7,-4-4-2,0 0 7,10 3-3,-10-3 0,12 0-2,-12 0 2,15-5-2,-5 2 3,-2 2 3,2-2-1,-1 0-5,-1 2-3,-2-2 6,3 1-6,-9 2-3,14-4 0,-6 3-8,-8 1-5,11-1-6,-4-1-8,-7 2-4,9 0-3,-9 0-15,0 0 0,11-1-14,-11 1-7,8-2-3,-8 2-1,0 0-7,8-2-11,-8 2-7,0 0-67,0 0-175,6-3 78</inkml:trace>
  <inkml:trace contextRef="#ctx0" brushRef="#br0" timeOffset="81343.75">13242 13626 87,'0'0'90,"0"0"-1,0 0 8,-16 15 3,12-9 0,1 5 4,0-1-7,2-1-1,-2 3-7,1 0 1,-1 0-6,2 1-9,-2 3-5,2-3-8,-2 3-4,3 0 3,0-5-12,-1 1 8,0-1-10,0 0-10,-1-4-5,2 3-2,-1-1-3,1-1 0,-1 1-7,1-9 4,-3 12-7,3-12-1,-1 10-15,1-10-9,-1 11-19,1-11-1,-1 9-33,1-9-8,-2 8-20,2-8-15,0 0-25,0 9-91,0-9-238,-4 5 106</inkml:trace>
  <inkml:trace contextRef="#ctx0" brushRef="#br0" timeOffset="82796.875">12391 12876 22,'11'17'82,"2"-2"-15,0-3 4,-1 2-7,3-1-4,-2-1-5,2 0-1,0 0-4,0-2-2,-1 2-5,-1-1-3,5-1-9,-5-1-4,-1-1 7,0-1-8,0-2-7,0 0-10,-1 2-8,-2-2 3,1-1-19,-3 1 0,-1 0-11,0-2-13,-1 0-9,1 1-63,-6-4-120,5 8 53</inkml:trace>
  <inkml:trace contextRef="#ctx0" brushRef="#br0" timeOffset="83757.8124">12968 13505 87,'3'8'91,"1"1"-3,2 3-2,-2 0-4,3 0-6,1 4-1,2 0-3,-1-2-1,0 3-7,3-1 2,-1-1-4,1 2-5,0 0-2,5 1-9,-4-3 4,-2-1-7,3 0-1,-2-2-9,0 1-2,0-2-2,-3-1-6,0-2-2,0 0-5,0 1-12,0-2-15,-1-1-11,1 0-4,-6-3-21,3 1-20,-1-1-20,-5-3-20,7 4-61,-2-1-181,-5-3 81</inkml:trace>
  <inkml:trace contextRef="#ctx0" brushRef="#br0" timeOffset="84914.0624">13002 14062 68,'0'0'76,"0"0"-1,0 0-2,0 0-4,0 0-6,0 0-6,10-16-4,-10 16-1,3-6-4,-3 6-3,6-7-5,-6 7-5,5-4-1,-5 4 4,7-5-6,-7 5-3,8-3-3,-8 3-5,8-2 4,-8 2 0,0 0 2,13 2-5,-13-2 2,10 4 3,-8 0-2,3 0 1,0-1-7,-1 2 6,-1 1 4,1 1-5,-2-2-2,-2-5-1,4 13 2,-3-6-7,-1-7 10,-1 17-7,0-8 4,-3 0-5,2-1 3,-1 2-6,-1-1 0,1-1 1,1 0 0,-3 1-5,2-5 6,1 4-5,2-8 2,-7 9 1,5-4 2,2-5-3,-3 8-1,3-8-3,-2 5 5,2-5-6,0 0 3,-3 7 1,3-7 3,0 0 0,0 0-1,0 0 5,4 10-1,-4-10-1,0 0-4,10 4 3,-10-4 3,10 0-3,-10 0-1,13 0-5,-13 0 1,14-2-3,-6 2 2,-8 0 0,14 0-7,-5-2-3,-9 2-2,11-2-6,-4 1-4,-7 1-13,15-3-9,-8 1-18,-7 2-13,11 0-12,-11 0-16,11-5-10,-5 5-14,-6 0-106,7-4-239,-7 4 107</inkml:trace>
  <inkml:trace contextRef="#ctx0" brushRef="#br0" timeOffset="86843.75">12303 12453 53,'0'0'84,"0"0"15,0 0-22,-3-27-8,3 27 2,0 0-13,6-5 10,-6 5 4,5-7-9,-5 7-3,7-5-4,-7 5-5,6-5 1,-6 5-5,9-3-4,-9 3 1,10-4-9,-10 4 2,8 0-8,-8 0 0,0 0-12,10 5 16,-6-3-1,-4-2-6,8 8-4,-6-4-2,-2-4 2,3 10 2,-3-3-10,0-7 1,-2 13 1,0-7 2,-1 4-2,-2-2-9,2 1 5,-3 1-8,1-3 2,0 1-7,-1-1 3,1 0-1,0-2 1,-1 0-5,3 0 0,3-5-2,-8 5 0,4-1 6,4-4 6,0 0-6,-7 5 1,7-5 0,0 0-10,0 0 3,0 0 4,0 0-3,0 0 0,0 0 2,0 0 7,0 0-17,0 0 7,0 0 7,0 0-9,16-14 7,-16 14-9,8-3 12,-8 3-7,7-2 2,-7 2-3,0 0 11,16 4-9,-16-4-4,9 3 4,-5 0 7,1 1-3,0 1-2,0 0-6,0 0 7,-1 0-1,-4-5 1,6 9 0,-3-5 5,2 0-3,-5-4-1,4 10-4,-3-6 6,-1-4 0,1 10-3,-1-10 10,0 0-2,-4 14-3,4-14 0,-5 8-1,3-3 5,2-5 8,-8 7 6,2-5-3,0 1-2,-1 1-1,7-4-7,-14 3 2,7-1 3,0-2-2,7 0 2,-14 3-6,14-3 1,-11-1-5,5 2 0,6-1-2,0 0-5,-15-3-7,15 3-16,0 0-9,-11 0-16,11 0-24,0 0-37,0 0-118,0 0-248,0 0 110</inkml:trace>
  <inkml:trace contextRef="#ctx0" brushRef="#br0" timeOffset="87625">13406 13268 73,'0'0'129,"0"0"9,0 0-17,0 0-10,0 0-13,18 6 2,-11-5 0,-7-1-8,19 0-7,-11-1-8,3 1-5,-1-1-10,-10 1-11,19-2-9,-10 2-11,-1 2-28,-8-2-31,14-2-34,-14 2-17,12 0-27,-12 0-79,7 0-201,-7 0 88</inkml:trace>
  <inkml:trace contextRef="#ctx0" brushRef="#br0" timeOffset="87812.5">13488 13360 119,'0'0'126,"10"7"3,-10-7-30,7 1 8,-7-1-14,10 1-4,-10-1-12,11 0-7,-11 0-5,11 1-16,-5-1-21,-6 0-29,14 0-11,-14 0-26,10 2-22,-3-2-27,-7 0-56,8 0-154,-8 0 69</inkml:trace>
  <inkml:trace contextRef="#ctx0" brushRef="#br0" timeOffset="89015.625">13703 12905 39,'0'0'88,"5"-7"-2,-5 7 2,6-2-8,-6 2-7,7-8-1,-3 5-3,-4 3-7,6-6-7,0 3-7,-6 3 0,9-1-3,-9 1 5,11-1-10,-11 1-1,11 2 1,-6 2 1,0 0-12,0 0 7,-5-4 7,8 9-12,-5-4 1,-1 2-8,1-1 7,-1 1-12,-2-7-3,-1 17 0,1-12 6,0 4-5,-4-1 0,2-1-8,-1-1 3,3-6 9,-6 13-7,4-5-5,-1-3-3,3-5 3,-6 9 4,6-9-9,-3 5-3,0 1-1,3-6-7,0 0 9,0 0 4,-6 6 0,6-6-7,0 0-9,0 0-2,0 0-2,0 0-1,0 0 2,0 0 0,0 0-3,0 0 2,0 0-4,0 0 11,0 0-7,19-14 3,-19 14-3,8 0 6,-8 0-1,0 0 4,14 0-8,-14 0 5,10 7 5,-5-1-5,1-1 0,-1 0 8,0 1-5,-1 0 7,0 2-3,0-1 8,0 1 0,0 1 2,-2-4 4,2 0-13,-1 3 14,-2-2 10,-1-6-4,1 11-1,-1-6-4,0-5 7,-4 14-9,2-10 2,-3 2 0,0 1 8,0-3-9,-3 1 3,0-2-1,-1 2 12,2-2-10,-1-1 4,-2 1-2,1-3 3,9 0-1,-14 1-3,5-1-2,9 0-3,-13-1 14,13 1-1,-9-4-4,9 4-6,-10-2 4,10 2-8,0 0-1,-7-5-2,7 5 1,0 0 6,-5-5-11,5 5-3,0 0-3,0 0-8,0 0-6,0 0-13,0 0-11,0 0-19,0 0-7,0 0-19,0 0-16,0 0-19,0 0-114,0 0-251,0 0 111</inkml:trace>
  <inkml:trace contextRef="#ctx0" brushRef="#br0" timeOffset="89835.9374">13969 12830 11,'8'-5'102,"-8"5"-9,7-1-5,-7 1 2,0 0-2,0 0-6,14 5 3,-10-1-14,0 0 5,1 2-9,-5-6 1,2 15-5,0-6-3,-1 0-2,-1 3 2,0-3-26,-3 2 5,1-1-4,-2 2-5,0-3 4,0 3-9,1-5-1,-1 3 2,-1-3-11,1 0 1,-1-2-9,5-5 8,-7 10-5,4-7 10,3-3-12,-6 8 10,6-8-9,-6 4 5,6-4-15,0 0 12,-5 2 4,5-2-4,0 0-6,0 0-1,0 0-1,0 0 4,0 0-2,0 0 1,0 0-7,0 0-3,0 0 9,7-22-6,-7 22-3,7-7 6,-7 7-4,9-3-2,-9 3 2,10-3 3,-10 3-4,9 0-3,-9 0 2,12 4 2,-5-3-2,-2 2-5,3 1 10,-3 1-3,0-1-4,3 4 10,-3-4-10,0 3 12,-1 0-1,0 2 7,0-3 1,-2-1 1,3 1 5,-2 4 9,-1-4-1,0-1 4,-2-5 4,0 14 0,0-14 0,-3 14 0,2-11-7,1-3 1,-4 10 2,4-10-6,-8 7 0,5-3-2,3-4-1,-10 7 1,7-4-4,3-3 0,-12 3-1,7-1-4,5-2 0,-10 2-1,10-2-4,-9 0-9,9 0 0,0 0-7,-12 0-2,12 0-2,0 0-12,-10 0-5,10 0-16,0 0-4,-8 1-18,8-1-16,0 0-13,0 0-15,0 0-16,0 0-24,-8 4-78,8-4-247,0 0 109</inkml:trace>
  <inkml:trace contextRef="#ctx0" brushRef="#br0" timeOffset="90484.375">13649 13312 117,'0'0'112,"0"0"-12,0 0-6,0 0 6,0 0 2,0 0 2,0 0-1,0 0 7,0 0-5,32 2-4,-24-2 4,2-2-9,3 2-4,5 0 0,-3 0-9,4-3-3,0 1-10,1-1-4,-2 2-6,1-2-4,0 3-5,-3 0-6,2-3-3,-2 2-4,-2 0-4,-1 1-1,-2-3-4,0 2-3,0 0-3,0-1 0,-3 1-4,0 1 0,-8 0-1,12-1-4,-12 1-1,12-1-3,-12 1-1,6-2 1,-6 2-6,0 0 0,0 0 2,13 2-3,-13-2 2,0 0 0,0 0-7,8 0 0,-8 0-10,0 0-7,0 0-6,0 0-12,0 0-14,0 0-6,0 0-20,0 0-30,0 0-15,0 0-28,0 0-19,0 0-99,0 0-288,0 0 128</inkml:trace>
  <inkml:trace contextRef="#ctx0" brushRef="#br0" timeOffset="90929.6875">13757 13491 154,'-2'6'160,"4"5"-7,-1-1-6,-2 2-13,1-2-10,-2 2-11,2 1-8,-2-2-7,2 1-15,-3 0-7,2 0-8,0 0-6,-1-1-2,1 0-9,1-2-13,-1-2-25,1-7-18,-2 10-12,2-10-30,0 9-14,0-9-18,0 0-17,0 0-16,0 0-92,0 0-221,0 0 98</inkml:trace>
  <inkml:trace contextRef="#ctx0" brushRef="#br0" timeOffset="91296.875">13865 13558 66,'1'8'122,"-1"0"-5,3 1 4,0-1-10,-2 1-6,1 0-4,2-1-3,0 1-5,0-4-2,1 1-8,-1-2 2,1 1-13,0 0-4,3-1-8,-2-1-1,-1-1-7,-5-2-2,12 2-8,-12-2 4,14-4-10,-8 1-5,-6 3 3,13-4-6,-8-1-2,1 0-2,0-2-8,1-1 1,-2-1-2,-1 0-1,0-2 8,2 1-10,-2 1 2,-1-1 0,-1-1-1,-2 2 1,2-2 0,-2 0 4,-3 2 0,3 0-1,-4 1 4,4 8-1,-5-13-1,-1 7-4,2 1-5,4 5 3,-10-2-8,3 0-9,7 2-5,-15 3-18,7-2-32,-1 2-17,1 1-18,0 1-29,-2 0-35,-2 3-108,2-1-287,1-1 127</inkml:trace>
  <inkml:trace contextRef="#ctx0" brushRef="#br0" timeOffset="91968.75">14257 13264 7,'0'0'155,"0"0"-2,17 4-2,-17-4-9,13 0 2,-13 0-5,19 3-16,-8-3-9,0 0-20,-1 0-7,0 2-12,2-2-9,-4 2-31,-1-2-33,-7 0-28,12 1-35,-12-1-43,7 2-112,-7-2-234,0 0 103</inkml:trace>
  <inkml:trace contextRef="#ctx0" brushRef="#br0" timeOffset="92132.8124">14278 13398 81,'0'0'135,"10"-1"-3,-10 1-12,13 1-23,-5-2-13,-8 1-19,12-1-37,-5-1-20,-7 2-36,9 2-36,-9-2-46,9 1-119,-9-1 52</inkml:trace>
  <inkml:trace contextRef="#ctx0" brushRef="#br0" timeOffset="93289.0624">14236 13402 85,'0'0'99,"0"0"9,0 0-18,0 0 0,-8-1 3,8 1-8,0 0-9,0 0 8,0 0-5,0 0 0,0 0-9,0 0-3,0 0-3,0 0-3,0 0-2,0 0 9,0 0-5,0 0 6,0 0-9,0 0-1,0 0 5,0 0-8,0 0 5,28 1-1,-28-1 0,14 0-1,-7-1 0,3 2-8,0 1-4,0-2 1,2 0-2,-2 2-1,2-2-3,-1 1-1,-1-1-6,3 1-1,-3-1-4,1 1-2,-1 1-2,0-4-3,-10 2-2,14 0-2,-5 0-1,-9 0-3,15 2 3,-8-2-6,-7 0-3,11 0-1,-11 0 3,9-2-1,-9 2-1,9 0-7,-9 0 4,0 0 1,10 0 1,-10 0 1,0 0-4,8-1-1,-8 1 2,0 0-1,0 0 1,0 0-3,0 0 2,0 0 1,10 1-3,-10-1-3,0 0 5,0 0-2,0 0-1,0 0-4,0 0-7,0 0-18,0 0-10,0 0-25,0 0-37,0 0-33,0 0-25,0 0-43,0 0-140,0 0-366,0 0 162</inkml:trace>
  <inkml:trace contextRef="#ctx0" brushRef="#br0" timeOffset="94476.5624">14642 13220 59,'0'0'113,"0"0"-7,0 0 7,0 0-8,0 0 6,0 0-2,0 0-3,-14-8-5,14 8 3,0 0-8,0 0-6,0 0-4,0 0-11,-5-7-8,5 7-4,0 0-5,0-9-4,0 9-5,0 0-3,4-12-3,-4 12-7,4-8-2,-4 8 6,4-9-9,-1 4-2,-3 5-2,6-8-10,-2 6 6,2-3-4,-6 5-3,7-5 0,-2 1 0,-5 4-2,12-2 5,-12 2-2,10 0-3,-10 0 3,9 2 0,-4 3 3,1 2 7,1-2 0,-2 4 7,-1 2-6,-1 0 5,0 5-5,0-1-2,-2 2-1,1 0 2,-2-2-1,-2 2 1,0 0-3,-2 2 1,-1-4-2,-2 3-2,1-2-1,0 0-1,-1-6 0,1 0-1,1 0-2,-2-1 0,2-3-1,0 0 1,2 0-3,3-6 3,-6 6-2,6-6 0,-4 6-3,4-6-2,0 0-1,0 0 0,0 0-5,0 0 1,0 0-2,0 0-5,0 0-3,0 0-4,0 0 1,0 0-6,0 0-1,0 0-1,8-21 2,-4 15-4,-4 6-4,6-7-1,-1 4-2,-5 3 1,9-5-6,-9 5 3,9-2 2,-9 2-1,9 2 1,-9-2 3,12 4 1,-7-1 1,-1 2 2,-1 1 4,3 1 2,0 2-1,-2-1-3,-1 3 6,1 0-3,0 1 5,-1-3 1,-1 3 0,0-3 2,-2 1-11,1 0 15,-4 1 2,3-2-2,-4 0 3,2 3-2,-2-5-4,-1 1 7,-2 1 8,0-4 7,1 0 2,-3-3-4,-3 1-1,2-3 1,0 2 2,0-1-2,-1-2 2,11 1 2,-15-5-4,5 3-1,3-1 1,-1-1-1,1 1-6,-1-2-2,3 0 2,-1-1-4,2 2 2,4 4-3,-8-9 1,8 9 0,-3-9-1,3 9-2,-2-10 0,2 10 1,0-7 2,0 7-4,0 0 2,0 0-1,5-10-2,-5 10-5,0 0-5,7-3-9,-7 3-8,0 0-12,0 0-19,14 3-8,-14-3-18,6 4-17,-6-4-17,8 5-23,-8-5-3,5 3-22,-5-3-89,0 0-275,1 7 122</inkml:trace>
  <inkml:trace contextRef="#ctx0" brushRef="#br0" timeOffset="94804.6875">14834 13672 173,'1'7'167,"-1"-7"-15,1 11-3,1 0-13,-2-6-12,-2 5-15,2-10-5,-1 17-11,0-8-13,-1-1-2,0 1-16,-2 1-21,-1 0-22,3-5-19,-1 2-18,-1-2-28,4-5-24,-6 9-36,0-5-103,-1-1-224,2 0 100</inkml:trace>
  <inkml:trace contextRef="#ctx0" brushRef="#br0" timeOffset="95703.125">14885 13236 76,'3'-5'100,"-3"5"7,6-9 5,-4 4-6,2 0 1,-4 5-7,8-10 2,-5 5-6,-3 5 2,7-6-8,-2 3-5,-5 3-4,8-3-7,-8 3-2,0 0 0,14 4-3,-10 0-2,1 1-1,-1 2-15,1 1 3,0 2-2,-1 1 7,-2 2-8,1 3 1,0 1-5,0 0-4,-3 0 4,0-1-1,0 1-4,-1 0-3,-4-4-2,4-1-2,-1 0-2,0-2 2,-1-2-6,2 2 4,0-3-8,-1-1 1,2-6-3,-2 8-5,2-8 0,-4 9 3,4-9-4,0 0 3,0 0-4,0 0-5,0 0-2,0 0-1,0 0-2,0 0-2,0 0 0,0 0-2,0 0-3,0 0-2,0 0 0,0 0-4,4-26 2,-4 26-2,4-5 6,-4 5-7,5-5 3,-5 5 1,5-4-2,-5 4 5,0 0-3,10 0 1,-10 0 3,0 0-3,12 4 1,-12-4-2,9 6 3,-4-3-3,0 1 4,1 2 3,-1 2 0,-1-3-3,1 4 0,2-1 4,-2 3 4,-1-1 1,-2 0-2,1 0 7,-1 2 1,1 0 0,-1-1-5,0-1 3,-1 3-1,0-1-3,-1-3 1,-1 3 8,-2-2 1,1 1-1,-1-5 3,-1 0 5,-2 0-4,1-2 1,-4 1 8,4-2 8,-3 0-2,2-1 1,-3 0-4,9-2-2,-14 1-4,6-2 2,8 1-1,-14-2-1,14 2-5,-11-2 4,4-1-4,7 3-6,-10-4-1,10 4-2,-8-5 0,8 5-2,-6-5-5,6 5 1,-7-6-2,7 6-2,0 0-9,-3-5-9,3 5-11,0 0-14,0 0-19,-4-6-15,4 6-22,0 0-28,0 0-20,0 0-29,0 0-29,6-12-26,-6 12-144,0 0-401,0 0 177</inkml:trace>
  <inkml:trace contextRef="#ctx0" brushRef="#br0" timeOffset="96632.8124">14158 13300 16,'0'0'81,"0"0"5,-9-3-12,9 3 9,0 0-1,0 0 1,0 0-8,-5-4-1,5 4 0,0 0-7,0 0 1,0 0-9,0 0-5,0 0 0,0 0-8,0 0 1,0 0-3,0 0 0,0 0-2,0 0 2,0 0-1,21-6 3,-13 6-2,-8 0 0,19 1 2,-8 1-4,-1-2 3,2 0-7,1 0-2,5 1-2,-1-1-1,2 0-5,-2-1-3,-2-2-3,2 2 0,0-2-3,0 3 0,-4-3 2,0 2-8,1-2-1,-1 1-2,-2 1-1,-1-3-1,1 4-6,-1-3-6,-4 1-5,-6 2-10,13-1 0,-8-1-7,-5 2-6,10-3-19,-10 3-10,0 0-12,10-1-10,-10 1-10,8-1-21,-8 1-23,0 0-70,0 0-223,0 0 100</inkml:trace>
  <inkml:trace contextRef="#ctx0" brushRef="#br0" timeOffset="101296.875">19314 12176 1,'4'3'101,"3"-1"-13,1 2-3,1 0 2,2-3-7,1 1 4,1 3 6,6-1-4,0 1-3,0 1 6,7 3-3,1 0-2,-1 2 2,3 1-4,-3 1-2,1 1 2,-2 2-5,3 0-1,-1 1-1,1 2-11,-2-1 0,0 3-4,-2-1-6,-2-3-2,0 2-9,-3 1-3,-4-6-3,-1-2-3,-1 2 0,-1-3-4,-2-4 0,-3 1-1,1-2-9,1 0 4,-4-1-4,0-1-2,0-1 0,-5-3-5,7 4-7,-7-4-4,7 3-12,-7-3-17,0 0-28,0 0-39,0 0-33,0 0-33,0 0-144,3-15-329,-3 15 146</inkml:trace>
  <inkml:trace contextRef="#ctx0" brushRef="#br0" timeOffset="102328.125">19659 11858 46,'0'0'57,"-1"-10"-5,1 10-4,0 0-8,1-10-1,-1 10-6,6-9-1,-3 5-3,1-1 0,-4 5-4,6-8 3,-2 5-2,-4 3 2,10-5-12,-10 5 19,8-1 13,-8 1-7,0 0-6,14 5 5,-5 1 10,-5-2-5,1 4-5,0 1 1,0 2-4,-2-2-1,2 0 1,-3 2-2,-1 0 8,2 0-8,-3-1 3,0 1-7,-1 0 1,-2-2 2,2 0 7,-2 2 0,-2-2-4,0 0-1,0-1-5,0-1-3,0 2-1,-3-4-1,4 2-7,-2-1 5,1-2 0,0 3-2,-1-2 0,-1-2-1,3 1 3,0 3-1,-1-4-3,5-3 1,-9 10-3,5-5-3,-2 0 5,2-1 2,2 1-4,-2 2-1,4-7 11,-7 10-8,5-3-4,2-7-1,-3 13 2,2-7 0,1-6-7,-1 8 1,1-8-2,-4 10 3,4-10-3,0 0 0,0 10-4,0-10 3,0 0-3,5 7 0,-5-7 1,0 0-3,0 0 2,5 4 2,-5-4-1,0 0-1,0 0-4,0 0 3,17-7-3,-17 7 5,10-5-12,-5 3 2,-5 2 4,10-5-1,-3 1-3,-7 4 3,11-3-2,-4 1 4,-7 2 2,10-1-7,-10 1 3,12-2 4,-12 2-6,11-1-2,-11 1-4,11 3 6,-4-2 2,-7-1-1,10 2 5,-4 1-8,-1-1 2,-5-2-3,12 2 4,-12-2 3,9 4-5,-9-4 3,9 0 2,-9 0 3,10 0-4,-10 0 2,0 0-7,13-1 5,-13 1-2,8-3-11,-8 3-8,8-2-22,-8 2-10,5-5-28,-5 5-15,7-6-19,-7 6-26,1-5-106,-1 5-267,0 0 119</inkml:trace>
  <inkml:trace contextRef="#ctx0" brushRef="#br0" timeOffset="105773.4374">16945 15454 42,'-8'4'76,"8"-4"-7,0 0 1,0 0-3,0 0 6,-6 1-6,6-1-10,0 0 11,0 0-13,0 0-7,0 0-6,0 0 3,0 0-7,0 0 1,0 0-4,0 0 1,0 0-9,0 0 1,-7 3-8,7-3 9,0 0-8,0 0-3,0 0 5,0 0 4,0 0-13,0 0 3,0 0-7,23-8 10,-15 6 0,0-1-9,1 1 8,5 0-1,-2 0-3,1 0 3,5-1 0,0 3 1,-1 0-2,2-1-2,-1 1-1,0-1 0,2 1-3,-2-3 4,2 2-5,2 1 2,-3-3 0,3 0-4,-2 2 1,0 0-3,-1-1 0,-1 1 1,1 0 11,-1 1-16,-2-1-1,0 2 3,-4-1-1,2-3 1,-1 3 1,5 0 1,-8-1-8,2 1 10,-1-1-4,1 1-4,-2 0 0,2 0 0,-3-3-2,0 3 0,-1 0 6,1 0-5,2 0 0,-3-3 3,3 3 0,-3 0 0,2-2-1,1 2 2,-1 0-7,1-3 10,0 3-4,1-2 1,2 0-3,-4-1 1,9-2-1,-4 1 2,1 2-3,-3-1 1,4-1-2,-4 3 7,5-4-6,-1 1 6,-5 0-6,1-1 3,4-1-4,0 3 8,-5 1-4,1 0-3,0-1 5,0-1-4,-1 1 1,0 0 3,1-1-6,1 1 4,-2 1-2,6-3-2,-1 1-1,-3 2 10,0 1-2,-1-3 0,1 3-5,-1-2 6,1 3 2,0 0-8,0 0-1,-1-2 1,1 2 1,-1 0 2,0 0-3,0 0 3,0 0-4,-1 0 3,-1 2-3,2-4 0,-2 4-4,1-4 9,-1 2-5,0 0 4,1 0-2,-1-1-3,-1 2 2,2-2 0,-1 1 1,0 0-1,3-2 0,-2 0-1,2 1-2,1-2 6,0 2-2,2-4-1,-4 5 1,0-4-4,0 2 3,2 0 2,3-2-3,0 2 5,-2-1-4,-3-1 9,6 2-6,-5-1-5,5 0 5,-2 2-1,1 0-2,0-1 0,-5 1 1,0-1 6,0 0-5,2 2 3,-2-3-10,0 1 6,1 2 0,3-3 0,-4 2-1,0-2-1,4 1-1,1-1 2,0 0 6,-5 2-7,5-2 4,-4 2-3,0 0 6,-1 0-4,-1 1-2,1-2 5,0 4 2,0-2-1,-2 0 5,0 0-7,-4 1-1,4-1 3,-5 1 0,-6-1-5,13 1 7,-7 1-1,-6-2 3,10 0-7,-10 0 0,10 0 12,-10 0 1,11 0 6,-11 0 1,9 1 5,-9-1-3,11 0-5,-11 0-1,12 0-1,-12 0-4,9-1 0,-9 1-3,11 1 1,-11-1-4,8 1 3,-8-1-3,0 0 1,9 3-1,-9-3 1,0 0-4,12-1 2,-12 1-2,8 0-2,-8 0 2,0 0 2,0 0-3,12-2-1,-12 2 0,0 0-1,0 0 3,0 0-3,0 0-1,10 0 0,-10 0-3,0 0 3,0 0-3,0 0-6,0 0-26,0 0-47,0 0-39,0 0-49,0 0-107,0 0-298,0 0 133</inkml:trace>
  <inkml:trace contextRef="#ctx0" brushRef="#br0" timeOffset="107626.9532">17143 14841 20,'0'0'66,"0"0"-3,0 0-12,0 0 9,0 0-16,-4 27 10,4-18 7,-1 1 1,1 3-9,-3-1-9,3 0 6,-2 4-8,-1-6-11,2 3-5,-2-1 5,-1-1-8,2-2-4,1 1 3,-1-3 7,1 0-18,1-7 8,0 11 5,0-11-19,-1 10 7,1-10-3,0 0 6,0 8 1,0-8-7,0 0-9,0 0 3,0 0 8,0 0-8,0 0-1,0 0-3,0 0 12,0 0-23,14-15 10,-14 15 24,6-7-21,-1 1-3,0 2 0,1 1-3,-1-1 3,-5 4-2,9-4 3,-9 4 4,11 3-5,-11-3 3,10 4-4,-3 0 3,0 0 1,0 3 10,-3 0-9,1-1 0,0 1 3,2 0-2,-1 2-6,-4-3-4,3 3 1,-2-1 7,-1-1-4,0 0 11,-2-7-11,0 12 8,-2-4-5,2-8 0,-2 13 5,-1-8-5,-1 1 3,1-2 0,3-4-3,-12 10 0,6-7 6,-2-1-3,2 1-4,-3 0-1,9-3 6,-14 1-6,6-1 3,8 0 5,-14 0-4,14 0 1,-13-2 10,7 0-15,6 2-6,-10-3 5,10 3-3,-9-2 5,9 2-4,-7-3 4,7 3 14,0 0-13,-4-6-1,4 6 0,0 0-3,0 0 12,0 0-15,0 0 9,0 0-2,0 0 3,0 0-4,0 0-4,0 0 5,0 0-9,0 0-18,0 0-25,0 0-16,0 0-79,0 0-158,0 0 71</inkml:trace>
  <inkml:trace contextRef="#ctx0" brushRef="#br0" timeOffset="108255.8594">17148 14837 48,'0'0'84,"14"-8"12,-14 8-9,14-3-13,-6 3 4,2-1 1,1 1 11,0-3-7,3 1-14,-3 1 4,2-2-12,5-1 2,-5 1-15,1 2 3,-1-2-6,1 0-7,-3 1-9,-1-1 3,3 1 4,-4 0-11,0 0-5,-9 2-35,15 0-35,-8-1-27,-7 1-39,11 0-60,-11 0-190,0 0 85</inkml:trace>
  <inkml:trace contextRef="#ctx0" brushRef="#br0" timeOffset="108850.586">17520 14962 11,'0'0'73,"0"0"-9,0 0-6,0 0 16,0 0 6,0 0 0,0 0-15,0 0-3,0 0 14,0 0-1,28-5-5,-16 1-5,1 1 8,4 0-11,1 3 1,1-5-6,-1 0-1,1 1-11,2 0 0,-5 1-4,2 1-3,-8-1-3,3 1-4,0 1-6,-3-1-2,2 2 0,-1-1 2,-2 1-10,-9 0 1,15 0-1,-15 0-1,11 1 8,-5-1-9,-6 0-10,11 0 8,-11 0-3,0 0 5,12-1-19,-12 1-19,0 0-23,8-3-28,-8 3-32,0 0-119,5-4-247,-5 4 110</inkml:trace>
  <inkml:trace contextRef="#ctx0" brushRef="#br0" timeOffset="113005.8594">18195 14913 29,'0'0'72,"0"0"-12,0 0 10,0 0 0,0 0-8,0 0 7,0 0-14,0 0-1,0 0-10,0 0 5,0 0-2,0 0 1,0 0 6,0 0-5,0 0 1,16-17-10,-12 11 0,2-1-4,1-1-4,0-2-6,0 3-1,1-3 1,-1 0-1,1 1-3,-2-1-2,2-1 2,-2 0-1,2 0-8,-2 1 1,-1 0-1,-1 1-2,1 1-9,-2 2 13,0 0-19,-3 6 17,4-10-9,-4 10 4,3-7-11,-3 7 16,0 0-7,1-7 12,-1 7-11,0 0-8,0 0 8,0 0 1,0 0-11,0 0 6,-21 17 2,14-10-1,1 3-6,-2 0 8,3 1 2,0 4 7,-3 2-3,2 0 0,-2 2 4,3 4-1,0-6 11,2 0-8,0 2-4,0-2-4,2-1 7,-1 1-4,1-3 1,1-2-1,-2-2 2,2 3-11,0-4-2,2 1 7,-2-3-6,1 0-1,-1-7 0,2 10 5,-2-10 3,0 12-6,1-7-1,-1-5 3,0 0-1,0 12 1,0-12 0,0 0-3,0 0 2,-1 9 6,1-9-10,0 0 0,0 0-5,0 0-34,0 0-22,0 0-20,0 0-27,0 0-32,0 0-70,0 0-227,0 0 100</inkml:trace>
  <inkml:trace contextRef="#ctx0" brushRef="#br0" timeOffset="113630.8594">18578 14650 12,'-13'0'66,"13"0"9,0 0 1,-15 5-10,15-5-2,-11 7-7,5 1 10,-1-3 1,1 3 6,0 0-12,-4 4 5,2 0 7,2-2-6,-1 2 0,1 5 6,0-2-12,1 3-7,-1-1 11,4 1-9,-1 1-1,-2-1 4,2-1 11,1 0 0,2-2-10,1 2-6,-1-1-2,3-5-7,-2-1-7,2 2 5,2-3-5,-3 1-4,4-1-6,1 1-1,1-2-6,-2-1 0,4-1-1,2-2-4,-2 1 3,4-1-4,-2-3 2,-2-1-2,3-1-5,-1-1 0,-3 0 4,3 0-7,-6-2 5,1 0-8,-2-1 3,4-2-3,-6 1 1,4 0-6,-4-5 7,-2 2-1,0 1-4,-1-1 1,-4 0 4,0-1 1,0 1-4,1-1 1,-6 3-3,1 0-4,-2 1 7,-2 0-3,3 3-4,-1 1-16,-1 0 0,-3 4-23,2 0-20,-2 2-19,3 0-16,-3 2-43,2 1-33,-4 1-99,1 2-292,-1 1 129</inkml:trace>
  <inkml:trace contextRef="#ctx0" brushRef="#br0" timeOffset="115268.5547">17768 15591 89,'0'0'88,"-4"-5"-10,4 5-6,0 0 6,-4-7-10,4 7-3,-2-8-12,2 8-5,0 0-6,-2-12-17,2 12 6,-1-9 0,1 9-6,3-10-3,0 6-1,-3 4-2,6-12 5,-6 12-5,3-8-5,-3 8 3,7-6-12,-7 6 7,3-6 1,-3 6-2,0 0-2,7 0 15,-7 0-5,0 0-2,0 0 16,11 12-1,-7-5 10,3 2-9,-4-1 1,0 0-9,0 3-2,-1 0-4,-1-2 1,2 3 8,-3-2-8,0 2 5,0 0-17,-1-1 16,-2 1-6,-1-3 0,2 4-7,-1-2 16,-2 0-12,0 0 6,0-2-6,-2 1-3,1 1-7,-3-1-8,0-1 10,2 0 6,0-2-2,1 0-1,-3 0 1,2 2-4,1-2 3,1-3-5,2 2 1,-3-1-11,1 1 13,1-1-1,4-5-1,-5 9-5,2-4 0,3-5 7,-4 10-6,4-10 3,-2 7-7,2-7 3,0 0 1,0 8-1,0-8-5,0 0 7,0 0-3,0 0 1,5 11-1,-5-11-3,0 0 6,6 0-2,-6 0-3,0 0 0,0 0 5,13-8-1,-5 4-2,-8 4 3,10-7-9,-5 4 7,2 1-5,-7 2 6,15-5 2,-9 5-8,-6 0 5,16-3-3,-16 3 1,15 0 3,-9 0-5,3 1 7,-9-1-5,13 2 3,-6-2-2,-7 0 2,12 3-1,-5-1 3,-7-2-1,10 2 0,-10-2-1,9 1-3,-9-1 3,7 2-1,-7-2-2,0 0-5,8 4-8,-8-4-35,0 0-23,7 0-32,-7 0-30,0 0-82,0 0-234,0 0 103</inkml:trace>
  <inkml:trace contextRef="#ctx0" brushRef="#br0" timeOffset="115987.3047">18002 15521 30,'7'-2'44,"-7"2"-1,8-4-6,-8 4-4,0 0-1,13 1 6,-13-1 6,9 3-11,-9-3 4,11 4-9,-7-2 1,1 1-1,0 1 3,-5-4 6,8 8 1,-4-5-1,1 2-6,-5-5-3,6 9-5,-5-4 3,-1-5 1,3 8-2,-3-8 1,-1 10-3,1-10 2,-3 11-1,1-4 3,0 0-8,-2 0 6,1-1 3,0 1 2,-1 2 3,1-3-8,-3 4 5,2 0-6,-1-1 18,3-2-2,-3 3 2,1-3-3,0 3-1,2-1 5,-1 0 3,-1 1-7,3 0 5,-2 0-5,2-3-4,1-7-4,0 17-5,-1-14 0,2 5-3,-1-8 1,1 8 7,-1-8-19,2 10 4,-2-10 7,2 6-12,-2-6-3,3 5-1,-3-5 3,0 0-6,0 0 5,0 0-5,0 0 5,0 0-6,14-5 2,-14 5-3,6-6-5,-6 6 5,8-5 0,-3 1 3,-5 4-2,9-8 1,-5 5-5,2 0 12,-1-1-6,-5 4-2,10-2-2,-4 0 1,-6 2-3,12 0 0,-12 0-2,12 0 4,-6 2 2,-6-2-1,15 1 0,-7 1-1,-1 0 0,0-1 1,-7-1 0,12 1-1,-6 0 2,-6-1-6,9 3 4,-9-3-4,10 0 7,-10 0-4,0 0-1,11-2 0,-11 2-1,0 0-4,7 2-19,-7-2-25,0 0-37,0 0-33,0 0-27,8-6-93,-8 6-259,0 0 115</inkml:trace>
  <inkml:trace contextRef="#ctx0" brushRef="#br0" timeOffset="120268.5547">19373 15258 8,'-3'-8'93,"3"8"16,0 0-15,-5-5-1,5 5 3,0 0-3,0 0-10,0 0 2,-4-5-9,4 5-3,0 0-11,0 0-3,0 0-4,0 0 5,0 0 4,0 0-1,0 0-10,0 0 1,0 0-8,0 0-4,0 0 0,-2 17-1,2-17-6,0 0-6,0 0 1,2 13-7,-2-13-2,3 6 8,-3-6-8,0 0 1,0 0-8,5 7-3,-5-7 7,0 0-2,0 0-8,6 1 2,-6-1 0,0 0-1,0 0 3,0 0-1,12-10-2,-12 10-1,2-8-1,-2 8-7,3-8 4,-3 8 2,2-10-7,-2 10-4,3-11 7,-3 11-3,0-9 5,0 9-2,0-8-5,0 8 9,0 0-2,0 0 2,0-11-2,0 11 3,0 0-5,0 0 0,0 0-2,0 0 4,0 0-2,0 0 1,0 0-3,-13 16 0,13-16 7,0 0-8,-6 11-1,6-11 4,-1 5 3,1-5-6,0 0 10,0 0-11,1 9 2,-1-9 4,0 0-3,0 0-6,0 0 9,2 8-6,-2-8 2,0 0-16,0 0 13,0 0 3,5 4-12,-5-4-17,0 0-31,0 0-30,0 0-31,0 0-152,0 0-294,0 0 130</inkml:trace>
  <inkml:trace contextRef="#ctx0" brushRef="#br0" timeOffset="120815.4297">19623 14759 85,'-1'16'123,"-2"1"-8,3-1 5,-1 2-2,0-1 4,2 2-12,-2-1-2,1 0-10,-1 0-13,1-2-11,-2 0-2,2-5-3,-1 2-7,2-1-5,-1-1 4,0-1-16,-1-1-1,0 2-6,-2-5-5,2 0-5,1-6-6,0 13 4,-2-6 1,2-7-24,-1 8-25,1-8-35,0 0-29,0 0-47,-4 6-109,4-6-261,0 0 116</inkml:trace>
  <inkml:trace contextRef="#ctx0" brushRef="#br0" timeOffset="121159.1797">19774 14757 2,'-1'12'155,"2"5"-8,-2 0-1,2 1-5,-1 2-3,-1-2-9,2 0-7,3 1 7,-4-3-14,2 1-10,1-1-8,1 1-3,0-3-5,-3-2-14,0 1-6,2-2-5,-1-1-7,0 0-8,1 1-4,-1-4-4,1 0-3,-3-7-8,3 12 1,-1-6-10,-2-6-6,2 8-32,-2-8-29,0 0-41,2 7-43,-2-7-56,0 0-94,0 0-303,0 0 134</inkml:trace>
  <inkml:trace contextRef="#ctx0" brushRef="#br0" timeOffset="121721.6797">19661 15211 54,'0'0'75,"0"0"-2,-1 5-3,1-5-6,0 0 1,0 0-12,0 0 1,0 0-8,0 0-2,0 0-2,0 0 6,0 0-3,0 0-7,0 0 1,0 0 1,0 0-14,8 8 3,-8-8-2,0 0 6,6 4-1,-6-4 4,7 4 15,0-3 5,-7-1-5,12 3-5,-6-3-6,2 0 3,2 0-3,0 0 3,4-3-8,-1 3 12,5-1-1,-5-1-1,6 0 13,-1-1-8,-2 3 0,-1-2-4,-1 0-7,-2 1-3,1 0-2,-1 1-2,-1-3-8,-1 2 1,-1 1-1,-1-3-3,-8 3-4,14-3 1,-9 2-5,-5 1-1,10-1-1,-10 1 1,9 1-3,-9-1 1,0 0-2,12-1-4,-12 1-2,0 0-25,0 0-30,5 4-33,-5-4-29,0 0-38,0 0-131,0 0-307,0 0 136</inkml:trace>
  <inkml:trace contextRef="#ctx0" brushRef="#br0" timeOffset="122534.1797">19778 15426 40,'0'0'143,"0"12"0,2-1-7,-3 1-11,2-3-8,-1 4-13,1-1-8,-1 0-7,2 2-4,-2 1-6,-2-6-6,2 5-16,-1-4 1,0 0-11,0-1 0,-2 1-5,2-3-3,0 1-3,1-8-5,1 10-5,-1-10 0,-3 7-7,3-7 4,0 0-9,0 0 1,0 0-4,0 0 5,0 0-6,0 0 3,0 0-4,0 0-2,0 0-1,17-12-4,-17 12 4,9-7 1,-4 4-5,1-1 3,-6 4-1,9-7-1,-2 5-4,-2 0 4,-5 2-3,13-2 5,-13 2-7,11 2 4,-4 0 6,-1 0-13,2 3 2,-3-2 9,0 4 0,3 0-14,-3 1 9,1 2 2,-1 0 2,-1-3-6,-2 4 6,0-2-5,-2 0 17,1 3 12,-1-3 0,-1 0 5,-3 2-5,1-2 5,-2-1-2,0 0-4,-4 1 1,0-2 3,0-2-2,-2 2-3,-1-2 3,0-1 1,1-3 1,-2 3-2,1-3-4,0-1-3,1 0-1,-1-1-1,2 0-3,-1-3-3,4 1 0,-1-3-5,3 4 2,-1-3-5,6 5 4,-9-9-2,5 4 0,4 5-6,-2-9 2,2 9-2,-4-6 0,4 6-3,0 0 3,0 0-1,0-10 1,0 10-3,0 0 5,0 0-4,8-4-1,-8 4-1,0 0-7,0 0-6,0 0-25,11 2-18,-11-2-29,0 0-11,0 0-35,0 0-26,10 2-17,-10-2-120,0 0-319,0 0 141</inkml:trace>
  <inkml:trace contextRef="#ctx0" brushRef="#br0" timeOffset="123073.2421">19870 15463 31,'0'0'94,"0"0"-3,5 13-6,-5-13 4,0 0 9,0 0 10,10-1-3,-10 1-15,12 0-8,-12 0-4,12-5-10,-4 5-1,0-2-4,-1-1-13,-7 3-3,13-3-10,-8 2-4,-5 1 2,10-3-6,-10 3-23,9-3-41,-9 3-59,0 0-116,7-3-227,-7 3 101</inkml:trace>
  <inkml:trace contextRef="#ctx0" brushRef="#br0" timeOffset="123909.1797">19524 14887 50,'0'0'70,"0"0"-4,3-11-3,-3 11 3,4-7-18,-4 7-3,5-8-1,-5 8-5,0 0-1,5-14-13,-5 14 6,4-9-7,-4 9-3,5-12 5,-5 12-8,5-10 1,-2 3-5,-3 7 4,5-11-4,-5 11 0,5-11-20,-5 11 17,3-9-3,-3 9 3,5-12-4,-5 12 9,4-9-11,-4 9 3,4-8-5,-4 8 2,0 0 2,3-10-3,-3 10-3,0 0 3,6-9-5,-6 9 4,0 0 0,0 0 0,0 0-23,0 0-20,0 0-27,0 0-53,0 0-130,0 0 58</inkml:trace>
  <inkml:trace contextRef="#ctx0" brushRef="#br0" timeOffset="124916.9921">19688 14859 61,'0'0'79,"0"0"-6,0 0 1,0 0-12,0 0-3,0 0-11,0 0-2,0 0 1,0 0 1,0 0-2,0 0-8,0 0-4,0 0-2,0 0-1,0 0-4,0 0 5,0 0 0,0 0-3,16-21 0,-16 21-4,4-9 0,-2 5-9,-2 4 7,5-11-12,-1 6 11,0-1 6,-4 6-4,5-12 0,-3 7-1,-2 5-6,8-15 0,-4 10 2,-4 5-7,6-12 4,-6 12-5,5-10-6,-5 10 5,4-11 4,-4 11-7,4-11 2,-4 11-3,3-11 3,-3 11-13,1-11 7,-1 11 5,0 0 7,0-11-9,0 11-8,0 0 2,0 0-2,0-14 14,0 14-8,0 0-5,0 0-1,0 0-1,0 0 3,-1-13 1,1 13-1,0 0 5,0 0-3,0 0-4,0 0 2,0 0-4,0 0 5,-3-9-16,3 9-26,0 0 4,0 0-28,0 0-33,0 0-83,0 0-194,0 0 86</inkml:trace>
  <inkml:trace contextRef="#ctx0" brushRef="#br0" timeOffset="125752.9297">20208 15166 72,'0'0'111,"0"0"-17,0 0-14,0 0-2,0 0-4,0 0 14,0 0-5,0 0-3,11 2 3,-11-2-6,0 0 2,15 2-12,-15-2-24,14 0 14,-6 0-12,0 2 2,4 1 0,0-3-17,0 0 3,-1 0-1,-4 0-8,5 1 4,-3 0-8,-3 1-30,1 0-39,-7-2-33,10 0-28,-10 0-94,4 5-220,-4-5 97</inkml:trace>
  <inkml:trace contextRef="#ctx0" brushRef="#br0" timeOffset="125940.4297">20248 15298 130,'0'0'127,"13"-2"-24,-2 1-5,-11 1-13,16-1-5,-5 1-1,-3-1-10,0 2-10,-8-1 0,13 0-16,-7 1-13,-6-1-38,10 1-40,-10-1-42,9 0-46,-9 0-148,0 0 66</inkml:trace>
  <inkml:trace contextRef="#ctx0" brushRef="#br0" timeOffset="129448.2421">20621 14943 76,'0'0'109,"0"0"-19,0 0 1,0 0-9,0 0 10,0 0-4,0 0-14,8-28-1,-3 20-1,1 0-12,1-1-5,2-1-7,-1-1-4,3-3-5,-3 5-2,0-1-5,-1-1 0,2-2-6,-3 1-6,2 0 6,1-1-1,-3-1-2,-1 4-6,-1-1-2,2 1 0,-2-1-3,0 0-9,-3 1 7,3 1 0,-2 0-3,-1 4 2,-1 5 4,0-9-4,0 9 0,0 0 3,-1-12-8,1 12 3,0 0 2,-4-6-9,4 6 12,0 0-10,0 0 14,0 0-2,-19 14 3,15-9 19,0 4 3,-3 6 0,0-1-7,1 1 16,-1 2-2,1 3 1,0 5 0,1-7-2,0-1 2,2 4-7,0-1-1,0-2-6,2 2-2,-1-1-2,0-1-2,1 1-1,0-2-2,-2 0-3,3-2-1,0-3 2,0 0-4,-1 0-2,-1-1-2,1-1-4,1-2 4,0 2-3,0-10-2,-1 12-2,1-12 2,0 10-3,0-10 1,-1 9-3,1-9-2,0 0-1,1 8-2,-1-8 1,0 0-21,0 0-28,-1 10-36,1-10-41,0 0-38,0 0-162,0 0-354,0 0 157</inkml:trace>
  <inkml:trace contextRef="#ctx0" brushRef="#br0" timeOffset="130198.2421">20810 14893 68,'0'0'115,"0"0"-2,0 0-13,8-17 3,-3 9-1,1 1-13,1-3-4,0 2-15,2-3 2,0-2-3,4 2 2,-5 0-4,1-3-13,2 2-1,-3 2-6,0-3-8,2 1 6,-4 2-16,2 1 5,-2 0-9,-1-1 0,1 1-3,-2 0-1,0 1-1,-1-2-1,-3 10-6,5-12-2,-5 12 0,5-13 1,-5 13-1,3-11-4,-3 11 4,0 0-2,-3-12-2,3 12 4,0 0-3,-2-12 1,2 12-5,0 0-3,0 0 4,0 0 0,0 0-3,0 0 4,-18 9 3,18-9 6,-7 14 9,5-6 2,-2 4 3,0 1 7,0 1 1,0 3 1,2-1-2,-2 4 9,2-2-2,0 1-8,0-1 9,0 0-1,1 0 2,2 0-2,-1 1-5,0-2-2,-1 0-2,2 0 0,1-2-1,-2-1-2,2-2-4,-2 0 0,2 0-4,-4-2-1,2-1-2,3 1-3,-3-3-1,4 2-4,-3-3 4,-1-6-7,0 13 5,0-6-8,0-7 2,0 10-2,0-10-2,0 8 0,0-8-15,1 8-28,-1-8-26,0 0-38,0 8-36,0-8-35,0 0-185,0 0-390,0 0 173</inkml:trace>
  <inkml:trace contextRef="#ctx0" brushRef="#br0" timeOffset="133565.4296">20523 15333 9,'0'0'69,"0"0"-12,-5-4 1,5 4-1,0 0 0,0 0 3,0 0-6,0 0 0,-7-4 7,7 4-4,0 0-6,0 0 8,0 0-4,0 0 6,-7-5-5,7 5 6,0 0-3,0 0-14,0 0-3,0 0-1,0 0 3,0 0-6,0 0-1,0 0-2,0 0-6,0 0 1,0 0-5,0 0-1,0 0-4,0 0 1,0 0-5,0 0 5,0 0-7,0 0-3,0 0-1,0 0-4,0 0 17,0 0 20,0 0-7,0 0-9,25 7 3,-16-5-4,0-1-2,3 0 30,1-2 5,0 0-13,8-1-2,-3 0-8,2 0-1,8-2-1,-7 1-5,-1 1-2,2 1-5,-2-3 1,0 3-4,0-2 0,-4 1 0,1 0-3,1 2-1,-5-4-4,2 3 3,-3 1-1,-1-1-4,2 1 4,-3 1-4,2-1-2,-5 1 0,1 0 2,1 1-1,0-1 1,-9-1-3,11 1 3,-5 2-5,-6-3 2,11 3 6,-6 0-11,-5-3 3,0 0 0,8 0-1,-8 0 3,0 0-5,0 0 2,0 0 1,10-2-2,-10 2 0,0 0 1,0 0-3,0 0 0,0 0 2,0 0-3,0 0 9,0 0-8,0 0 2,9-4-1,-9 4-1,0 0-1,0 0 0,0 0-23,0 0-27,0 0-30,0 0-34,0 0-36,0 0-34,0 0-115,0 0-323,0 0 144</inkml:trace>
  <inkml:trace contextRef="#ctx0" brushRef="#br0" timeOffset="136620.1172">20344 14948 33,'0'0'59,"0"0"-1,0 0 1,0 0 2,0 0-7,0 0-9,0 0 0,0 0-7,0 0-5,0 0-4,0 0-1,0 0-9,0 0 14,0 0 35,0 0-13,0 0-1,27-3-11,-18 3-4,2-2-4,1 2 1,2 0-4,-3 0-6,1-1 2,0 1-9,0-1 0,-2 0 2,2-1-6,-2 2 2,-4-1 2,-6 1-3,14 0-4,-14 0-5,9 0 0,-9 0 5,0 0-4,9-1 1,-9 1-1,0 0-1,0 0 1,0 0 8,0 0-8,0 0-1,0 0-4,-18 17-1,8-15-2,-1 2 0,2-1 7,-3-2-1,1 2-7,0 0 3,0-2-4,1 1 6,-1 0-4,0-4 5,2 4-1,9-2-7,-14 0 3,6 0 1,8 0 3,-10 0 4,10 0-11,-9-4 6,9 4 7,0 0-7,-9-1-3,9 1 6,0 0-3,0 0-1,0 0-2,0 0 1,-6-4 2,6 4-4,0 0 3,0 0-2,0 0-3,0 0 5,0 0-3,23-3 6,-23 3-5,11 0-10,-11 0-41,14 0-39,-7 0-105,-7 0-211,9 1 95</inkml:trace>
  <inkml:trace contextRef="#ctx0" brushRef="#br0" timeOffset="138456.0546">20591 15566 43,'0'0'69,"0"0"2,-6-4-1,6 4-5,0 0-7,-5-9-7,5 9 18,-2-5-16,2 5-6,-4-11 0,4 11-4,-3-9-2,3 9-3,-4-9 1,4 9-11,0-12 6,0 12-5,0-10-5,0 10-1,3-13-3,-2 8 3,-1 5-6,4-11-3,-4 11-6,4-9 0,-1 5 0,-3 4-6,6-4 11,-6 4-11,6-4 8,-6 4-2,12-2-8,-12 2-2,11 1 2,-11-1-3,12 3 9,-6 2-6,1-1 8,-4 1 0,4 1-2,-1 0-5,-2 0 1,1 3 2,-1-4-2,1 4 16,-1-2-15,0 2-3,1-3-2,-3 1 10,0-2-5,0 2 0,-2-7-3,1 10 3,1-6 13,-2-4-10,0 11 8,0-11-7,-3 9-5,3-9 1,-5 9-2,0-3 4,5-6 2,-8 7-8,3-3 4,0 0 10,0 1-6,-3-1-7,3-2-2,-2 5 0,0-3 6,3 2-5,-3-1 5,2 0-2,-2 2-3,-1 0 7,5-2-1,-5 2-12,2 0 12,-1 1-1,2-1 6,0 0-11,-3 3 1,5-2 13,-1 1-2,0-1 4,-1 1 0,1 0-6,3-3 7,-1 1-9,2-7-2,-5 12 9,4-6-5,0 1-4,1-7-1,0 9 3,0-9-1,0 9-1,0-9 5,1 8-4,-1-8-1,1 6 0,-1-6-5,0 0 1,4 8 0,-4-8 7,0 0-2,0 0-5,0 0 0,1 5 3,-1-5 1,0 0-3,0 0 2,0 0-4,0 0 9,0 0-9,0 0 5,14-5 3,-14 5-9,8-2-1,-8 2 10,10-3 1,-5-1-3,1 0 9,-6 4-12,11-5-2,-2 1-2,-4 1-1,1 1-1,-6 2 5,12-4-1,-4 2-2,-8 2 2,11-1 1,-4 0-4,-7 1 1,15 0 2,-15 0-5,11-1 0,-11 1 2,9 0-1,-9 0 5,9 1 2,-9-1-1,0 0-4,10 0-4,-10 0 2,7 2 6,-7-2-3,0 0-4,5 4 5,-5-4-41,0 0-35,0 0-28,9 0-111,-9 0-230,0 0 102</inkml:trace>
  <inkml:trace contextRef="#ctx0" brushRef="#br0" timeOffset="139284.1797">20860 15523 1,'0'0'61,"1"-8"9,-1 8-9,2-8-10,-2 8-10,2-10 2,-2 10-8,3-10 3,-3 10-9,3-11-2,1 8-1,-4 3 2,4-10-1,-4 10-2,5-5-9,-5 5-3,4-7-9,-4 7 9,0 0 1,7-4-7,-7 4 0,0 0 1,0 0 3,0 0 11,0 0-5,15 7 5,-11-3-5,-4-4 6,5 7 2,-1-2 6,-2 2-6,1 0-13,2-1 21,-4 1-15,3-2-6,-1 3 9,-1-2 6,1-2 1,-2 4-1,2-3-4,-3-5 6,1 12-11,0-7-3,-1-5 4,0 9-5,0-9 8,-1 11-4,-2-5 5,3-6 2,-5 10 0,5-10-6,-6 8-2,3-3 0,-2 0 3,5-5-9,-9 5 4,5-1 0,4-4-2,-10 7-2,6-2 6,-2-3-4,6-2-4,-8 9-1,4-5 4,0 0 7,-1 2 13,5-6 0,-6 11-5,2-6-4,2 2 8,2-7-9,-5 13-5,2-7 0,0 0-1,1 0-7,2-6 0,-1 12 0,-1-6 2,2-6-5,0 11 12,0-11-15,0 10-3,0-10 3,0 0 7,2 11-6,-2-11 1,1 5 2,-1-5-2,0 0-3,2 6 2,-2-6 5,0 0-1,7 3-5,-7-3 2,0 0-2,10-2 1,-10 2-3,0 0 2,13-4 0,-13 4 3,9-4-6,-4 1-1,-5 3 3,11-4 0,-11 4-3,12-5 2,-7 4 2,3-1 0,-8 2-4,10-2 1,-10 2 2,9 0 2,-9 0-4,11 0 0,-11 0-9,9 2 7,-9-2-1,9 3 3,-9-3 1,8 3 0,-8-3 3,9 3-3,-4 1 0,-5-4-2,8 2 2,-8-2 1,6 4-3,-6-4 5,6 2 5,-6-2-7,0 0-4,0 0 0,0 0-24,0 0-35,7 2-35,-7-2-43,0 0-116,0 0-276,0 0 122</inkml:trace>
  <inkml:trace contextRef="#ctx0" brushRef="#br0" timeOffset="140409.1797">21287 15263 8,'0'0'90,"0"0"-10,0 0-2,0 0-15,-8 4 5,8-4-7,0 0-1,-2 8-4,2-8-13,-3 7 22,3-7 0,0 0-17,0 0 4,-1 9-5,1-9-6,0 0-15,0 0 8,0 0-9,0 0 6,2 7-1,-2-7-10,0 0-5,0 0 4,0 0 2,0 0-1,0 0-8,0 0-1,12-2 0,-12 2 8,0 0-19,0 0 13,0 0-4,9-10-12,-9 10 14,1-7-4,-1 7 0,1-7 2,-1 7-6,0 0 4,0 0-8,-2-13 6,2 13-1,0 0 4,-6-6 0,6 6-7,0 0-4,0 0 5,-11 0-1,11 0-2,0 0 5,0 0-5,-14 9 3,14-9 1,-5 4-4,5-4 4,-2 9-3,2-9-2,-4 5 2,4-5 4,0 0 3,-2 11-1,2-11-8,0 0 1,6 6 3,-6-6 2,5 8-7,-5-8 10,7 0-2,-7 0-1,0 0-7,10 0 16,-10 0-9,0 0-7,10-7 5,-10 7 8,7-5-9,-7 5 4,6-6-1,-6 6-1,3-11-5,-3 11 6,0-6-8,0 6 6,0 0 0,-3-11 6,3 11-5,0 0-2,-5-9-9,5 9 8,-5-5 4,5 5-7,0 0-2,0 0 2,-13 3 6,13-3 4,-7 5-20,7-5 19,-7 6-11,7-6 5,-5 6-23,5-6-31,-1 6-36,1-6-113,0 0-219,0 0 98</inkml:trace>
  <inkml:trace contextRef="#ctx0" brushRef="#br0" timeOffset="141206.0546">21443 14950 28,'6'-8'70,"0"-1"9,1 1-19,-1-2-2,0-1-1,1 1-7,-1-2-14,0 0 10,0 1-7,-2 0 1,3 1-5,-1-2 3,-1 1 2,-3-1 5,2 1-6,-1 2-1,-1-1-10,0 3 4,-1-2-14,0 2 3,-1 7 5,2-11-4,-2 11-1,0-10 0,0 10-3,0-9 5,0 9-4,0 0 3,0 0-8,-4-6-2,4 6-4,0 0 8,0 0-7,0 0-1,0 0-10,0 0 14,-9 19-6,5-9 24,1 1 0,2 1 0,-3 5 22,1 3-1,-1-1-8,1 5 1,2 0-6,-1 2-2,2-6-4,0-3 0,0 2-11,0-1 4,2 0 18,-1-1-2,-1-4-4,1 1-1,-1-3-2,0 0-9,2 0-2,-2-5-3,2 2 0,-2-8-1,0 13 0,1-8-7,-1-5 4,-1 11-1,1-11-1,-2 8-4,2-8 2,0 0 0,-2 10-5,2-10 3,-1 7-4,1-7-1,0 0-25,0 0-30,-3 8-26,3-8-31,0 0-41,0 0-128,0 0-298,0 0 133</inkml:trace>
  <inkml:trace contextRef="#ctx0" brushRef="#br0" timeOffset="141706.0546">21677 14852 69,'5'-9'95,"1"3"1,-1-2-18,-1 0-3,2 1-4,-3-2-4,2-1-13,-1 1 5,-1 1-12,2-2 0,-4 3-3,1-2-14,1 1-2,-2 1 4,1 0 13,-1-1 2,-1 8-3,0-11-5,0 3-3,0 8-5,1-10-3,-1 10-3,-2-10-5,2 10-3,0-8 3,0 8 8,0 0-10,-3-8-5,3 8-5,0 0 2,0 0-3,0 0-2,0 0 5,0 0 1,0 0-5,0 0-3,0 0 25,-13 21-5,11-11-2,-2 3 2,1 2 18,-1 2-6,1 2-1,0 5-2,0-5-2,1 2-5,1 3-3,-2-5-1,2-1 1,1 2-1,0-2-1,1-1 0,-1 0-2,3-1-2,-3-3-5,0-1-1,1-1-2,0-2 3,0 1 0,-1-3-1,2 0-3,-1 0 2,-1-7-1,0 11-5,0-11 4,0 11-42,0-11-30,0 7-42,0-7-41,0 0-112,-3 10-281,3-10 125</inkml:trace>
  <inkml:trace contextRef="#ctx0" brushRef="#br0" timeOffset="142229.4922">21485 15216 35,'0'0'117,"0"0"-6,31-1-16,-31 1 28,15 1-14,-2-1 19,-2 3-10,3-3-7,-2 1-11,7-1-13,-6-1-8,4 1-7,0 1-6,2 0-7,-1-1-3,1 3-9,1-4-4,-1-1 0,0 1-7,-2 0-5,0-2 0,-4 3-4,0-3 0,-1 3-5,-1-1 3,-1 2-5,2-2-5,-12 1-2,12-3-2,-12 3 1,9-1 0,-9 1-3,9-1 4,-9 1-2,0 0 0,11 0-3,-11 0-2,6-3 0,-6 3-7,0 0-26,0 0-30,0 0-31,0 0-22,8-2-31,-8 2-113,0 0-275,0 0 122</inkml:trace>
  <inkml:trace contextRef="#ctx0" brushRef="#br0" timeOffset="142916.9922">21617 15395 7,'1'26'100,"-2"-18"20,1-8-9,-2 17-10,1-8-17,1 1 4,0 0-16,-1-2-16,1-8-7,-3 15 4,2-9-8,1-6-5,-1 9-1,1-9 2,-3 8-9,3-8-16,0 0 2,0 9 8,0-9-1,0 0-1,0 0-9,0 0-1,0 0 5,0 0-7,0 0-3,5 3 8,-5-3-8,0 0 7,0 0-4,13-12 0,-8 10-8,-5 2 2,12-9-3,-9 6 7,3 0 0,-6 3-1,7-5-8,1 4-5,-8 1 9,10-4-1,-10 4-3,12 3-2,-12-3 0,11 5 1,-5 0 6,-2-1-3,0 0 1,0 1-3,4 3-2,-5-3 7,0 3 3,0-1 9,-1-1 4,-1 2-2,-1 0 4,2-1 24,-2-7-1,-3 14-5,1-8-7,-1 5-2,0-6-1,-4 2 8,2-1 2,-2-1 0,0 1-6,0-1-5,-3-2-8,1 2 4,0-1 1,-1-1-4,2-2-3,3 3 9,5-4 2,-14 3-3,14-3 1,-10 1-3,10-1-2,-9 0-4,9 0 0,0 0 2,-9-3-8,9 3 1,0 0-1,0 0-1,-9-3-5,9 3-1,0 0-5,0 0 0,0 0 1,0 0-14,-3-8-17,3 8-14,0 0-19,0 0-28,0 0-30,0 0-29,0 0-34,0 0-94,0 0-297,0 0 132</inkml:trace>
  <inkml:trace contextRef="#ctx0" brushRef="#br0" timeOffset="143268.5546">21658 15379 59,'10'1'129,"-10"-1"-7,11-1-5,-11 1-18,14-3-16,-5 2 3,3 0-19,-2 0-6,-10 1-1,22-3-6,-12 2-6,-10 1 3,15-3-5,-5 3-34,-10 0-29,14-1-30,-14 1-27,13-2-86,-13 2-172,0 0 76</inkml:trace>
  <inkml:trace contextRef="#ctx0" brushRef="#br0" timeOffset="143987.3046">20746 15543 44,'26'15'96,"1"1"-16,-2-2-7,1 3-4,-1-2-6,1-2-5,-3 1-12,0-1 9,-5-3 0,-3 0-13,3 1-16,-5 0 2,2-4-7,-5 1 10,1 0-5,-1-3-11,-4 1 7,-1-4-4,-1 3-2,-4-5 1,9 5-5,-9-5-8,8 6 2,-6-4 0,-2-2 1,5 3 5,-5-3-4,0 0-2,0 0-6,4 5-12,-4-5-38,0 0-39,0 0-47,0 0-146,0 0 65</inkml:trace>
  <inkml:trace contextRef="#ctx0" brushRef="#br0" timeOffset="144799.8046">21319 14712 45,'16'13'118,"0"-1"-9,7 5-16,1 2-2,0-2-7,-1 1-5,3 3-9,-1-2 4,2 0-8,0 0-6,-1-1-7,-1-1 1,-2-1-9,2 0-4,-8-6-4,1 3-2,0-2-3,-4-2-2,2 0-5,-5-1-2,-1-2-1,-1 0 1,-2-2-6,-1-1 0,0 1-5,-6-4-3,8 4 3,-8-4 5,5 6-4,-5-6-3,5 2-2,-5-2 3,0 0 3,7 2-7,-7-2-12,0 0-31,0 0-51,0 0-135,0 0-240,0 0 107</inkml:trace>
  <inkml:trace contextRef="#ctx0" brushRef="#br0" timeOffset="145784.1797">21546 14313 22,'9'-9'56,"0"-1"-7,0 0-4,-1 1-4,-1-1-2,0 3 11,0-3-12,-1 3 1,-3-4 1,3 5-4,-4-1 1,-2 7-2,5-9-2,-2 4 3,-3 5-4,3-6 7,-3 6-13,0 0 4,3-6-11,-3 6 4,0 0-2,0 0-2,0 0-2,0 0-3,0 0 0,0 0-2,-14 21-3,10-14 1,2 0-5,-3 1 3,1 3 36,0 4 5,0-3-4,2 3-2,-1-1-8,2 1-4,-1 2 1,2 0 0,0-3-12,2 4 3,-1-7 0,0 1-7,-1 1-4,2-1 3,-4-2-3,2 2 4,0 0-2,0-3-3,0 1 0,0-2 4,2 1-9,-4 0 9,1-1-48,1-8-39,-3 12-50,-2-4-77,1-2-213,-3-1 95</inkml:trace>
  <inkml:trace contextRef="#ctx0" brushRef="#br0" timeOffset="146815.4296">20948 15988 3,'0'0'87,"0"0"-8,-1-12 2,1 12-11,0-7-1,0 7-3,0 0-9,4-11-6,-4 11-3,2-6-8,-2 6-4,0 0-8,7-5 0,-7 5-10,6-3 9,-6 3-7,0 0 3,0 0-4,14 4 21,-14-4-4,7 6-8,-5-3 5,3 3 1,-1 0-8,-1-1 26,-1 2-3,-1-1-4,1 5 0,-2-5-8,0-6-5,-3 18-4,1-9 4,-2 3-6,0-3 2,-2 2 4,3-4-10,-3 4-8,0-2 3,1-4-3,0 4 0,-1-2-9,1-2 8,1-1-4,4-4-2,-8 8 9,8-8-5,-4 5 1,4-5-1,0 0-8,0 0 0,0 0 6,0 0-5,0 0 0,0 0-1,0 0 0,0 0-2,0 0 4,0 0-7,0 0 0,13-21-1,-9 17-2,-4 4 5,0 0-4,14 2 0,-14-2 4,12 1 9,-5 1-5,-7-2 0,13 6-6,-7-5 1,0 2 1,0-2 5,-6-1-7,13 5 7,-9-3-7,2 0 3,-6-2 0,9 4 5,-9-4-1,9 0-5,-3 1 3,-6-1-1,0 0-4,0 0 3,13-1 0,-13 1-31,0 0-43,10-1-23,-10 1-34,0 0-94,8-7-243,-8 7 108</inkml:trace>
  <inkml:trace contextRef="#ctx0" brushRef="#br0" timeOffset="147721.6797">22049 15109 9,'0'0'75,"0"0"-5,13 4 23,-7-2-1,-6-2-17,17 1-6,-5-1-5,-2 3-6,3-2-10,-3 0 2,1-1-8,0 1 0,-1-1-11,-3 2-10,1-1 4,-8-1-24,13 1-34,-9 2-42,-4-3-52,0 0-136,5 3 60</inkml:trace>
  <inkml:trace contextRef="#ctx0" brushRef="#br0" timeOffset="147901.3672">22070 15221 72,'0'0'122,"0"0"-10,0 0-8,15 7-13,-15-7-12,13 0-12,-5 0-5,-8 0-4,17-2-6,-8 2 5,1 2-16,-1-2 1,-9 0-5,15 2-3,-7-2-8,-8 0-7,12 3-42,-5 0-52,-7-3-89,9 2-175,-9-2 77</inkml:trace>
  <inkml:trace contextRef="#ctx0" brushRef="#br0" timeOffset="149112.3046">22282 14838 59,'0'0'86,"0"0"-6,0 0-10,0 0-12,0 0-3,0 0-7,0 0-3,0 0-7,0 0 44,0 0 5,0 0-18,22 8-7,-22-8-5,12 6-1,-5-3-12,1-3-1,3 4-8,0-1 7,1-2-9,0 0 1,1-1-1,-1 0-1,0 1-3,-1-3-7,0 2 0,-1 0-1,1-2-5,0 2-5,-4-2 5,-7 2 2,14 0-6,-14 0 4,11 0-3,-11 0-5,10 0 1,-10 0-27,0 0-32,9-1-34,-9 1-32,0 0-84,5-3-214,-5 3 94</inkml:trace>
  <inkml:trace contextRef="#ctx0" brushRef="#br0" timeOffset="149807.6172">22606 14843 8,'0'0'64,"0"0"-4,0 0-14,0 0-3,0 0 0,0 0-3,0 0 6,0 0-6,0 0-3,0 0-5,0 0-3,0 0-2,5-22-2,-5 22-2,5-9-5,-1 4 5,0 0-2,-1-2-4,2 0-3,2 1-3,-2-3-3,1 2 3,-2 0 0,4-1-7,-3 0 4,-1-1 0,2 1 1,-2 1 8,1-3-13,-1 2 4,0 0-3,-2 2-2,1-1 8,-3 7-6,2-10-3,1 4-4,-3 6 15,1-6-8,-1 6 0,0 0-1,3-11-9,-3 11 6,0 0-6,0 0 5,0-9-1,0 9 2,0 0 2,0 0-3,0 0 2,0 0-7,0 0 4,0 0-2,0 0 4,0 0-3,0 0 9,0 0 0,0 0 20,0 0 5,0 0-2,-8 31-8,6-21 3,2 2-1,-2 0-5,1 4 16,0-1 16,-3 1-1,3 2-11,-1 0 0,4-4-5,-5 3-1,1-1-1,2 1-10,-2-5 1,1 1-4,1 2 3,-1-5-4,1-1 1,-2 1-3,2 0-3,-1-3-5,1-7 3,0 14 6,0-9-9,-1 2 1,1-7-2,-1 10-1,1-10 0,-2 8 0,2-8 0,-1 8-2,1-8 4,0 0-8,-3 8 4,3-8 0,0 0-1,0 0-11,0 0-29,0 0-27,0 0-22,-1 7-26,1-7-97,0 0-225,0 0 99</inkml:trace>
  <inkml:trace contextRef="#ctx0" brushRef="#br0" timeOffset="150393.5546">22809 14787 35,'2'-8'73,"-2"8"-10,3-9 10,-3 9 2,5-9-16,-4 5-6,-1 4-6,5-13-1,-2 8-5,0-1-1,0-1-6,4 0-12,-2-1 6,0-1-2,0 2 5,0-1-5,-1 1-11,1-2 3,0 2-2,-1 0-1,0 0-1,-2 2-5,-2 5-1,6-12 0,-6 12-4,2-8 29,-2 8-3,1-6-3,-1 6 2,0 0 9,0 0-5,2-6 1,-2 6-4,0 0 2,0 0-10,0 0-1,0 0-9,0 0 5,0 0-7,0 0 2,0 0 2,0 0-4,0 0-3,0 0 21,-9 20 2,6-12-7,2 1-5,0 3 9,-1 1-7,-2 0 7,3-1-13,-2 3 5,1 1-4,0 1 22,0 0 0,0-4-5,0 2 1,1-3-4,1 0-5,-1 0 0,2 0-3,-1 0 0,-1 0-9,0-2 4,1 1-3,-2-4-1,2-7 3,0 14-6,-1-8 0,1-6 14,-1 11-15,-2-5-5,3-6 1,0 10 2,0-10-3,-2 8 9,2-8-9,0 0 4,0 11-4,0-11-13,0 0-30,-2 8-26,2-8-31,0 0-21,0 0-30,0 9-94,0-9-261,0 0 115</inkml:trace>
  <inkml:trace contextRef="#ctx0" brushRef="#br0" timeOffset="151088.8672">22525 15125 18,'0'0'56,"0"0"13,24 4-7,-24-4 6,17 3-15,-6-3 10,1 2 0,2-2 1,3 3-6,0-2-13,0-1-1,5 3-7,-3 0 2,0-2-4,2-2-7,0 1 1,0 1-3,-1-2-4,2 0-5,-1-1 5,-2 2 31,0 0 0,-5 0-10,-2-3-3,3 3-5,-4-1-1,1 0-6,-2 1 1,-2-2-5,-8 2 0,11-1 1,-11 1-12,9-1 2,-9 1 3,8-2-2,-8 2-3,0 0-3,0 0-5,12 0 6,-12 0 7,0 0-14,0 0 3,8-1-2,-8 1 1,0 0 2,0 0-5,7-3 1,-7 3 1,0 0 0,0 0 1,0 0-8,9-2 8,-9 2-13,0 0-36,0 0-27,0 0-47,0 0-91,0 0-225,0 0 100</inkml:trace>
  <inkml:trace contextRef="#ctx0" brushRef="#br0" timeOffset="151659.1797">22544 15409 14,'0'0'81,"0"0"-10,5-9-8,0 4-4,-2-2 4,1 2-13,-4 5-2,8-9-13,-3 1-4,-2 2 5,1-2-17,0 3 11,1-5 1,-1 5-10,1-2 1,-1 0-5,-4 7 1,4-13-3,0 9 0,-4 4-9,4-10 4,-2 5 2,-2 5-1,3-10-6,-3 10 7,0 0 11,1-9-9,-1 9-2,0 0-2,0 0 3,0 0 2,0 0-1,0 0 24,0 0-13,0 0-3,0 0-4,0 0-1,0 0 28,-6 28-6,6-18 5,-3 0-7,2 0 34,-1-1-11,1 2-7,1-2-5,0 2-6,-1 0 0,1 0-8,1 2 11,-2-4-10,1 2-6,0-1-3,1 1-1,-2-5-7,1-6-1,0 12-7,0-12 8,0 11-2,-1-4 1,1-7-6,0 10-2,0-10 5,-2 8-4,2-8 3,-1 9-6,1-9-9,0 0 18,-1 9-15,1-9-38,0 0-33,0 0-33,1 7-39,-1-7-111,0 0-273,0 0 121</inkml:trace>
  <inkml:trace contextRef="#ctx0" brushRef="#br0" timeOffset="152088.8672">22729 15415 46,'2'15'91,"0"-9"-6,-2-6 0,0 0-17,6 10-3,-4-7-9,-2-3-5,0 0-4,8 10 17,-6-7-5,-2-3-4,9 2-7,-9-2 1,12 0-12,-12 0-2,0 0 2,19-3 1,-9 0-9,-10 3-10,17-7 2,-8 2 2,0 2-3,-1-3-1,-8 6-6,11-11 9,-5 4-12,-1 0 4,-5 7 3,6-12-7,-3 5 10,-3 7 20,1-19-4,-2 10-8,1 9 4,-9-20-3,4 11-3,0 0-4,0 2 9,5 7 15,-11-15-7,4 12-1,-1-4-16,2 3 3,-2 1-6,1 1 2,-2 0 0,9 2-3,-14 0-4,14 0-3,-16 4 3,9-1-2,7-3-5,-16 7-1,9 0-23,0 1-6,1-1-35,0 2-29,3-1-15,-1 2-26,-1 0-105,2-1-252,0 1 112</inkml:trace>
  <inkml:trace contextRef="#ctx0" brushRef="#br0" timeOffset="152713.8672">23174 15098 33,'0'0'103,"0"0"5,0 0-6,0 0-8,36 0-8,-27 0-8,1-1-4,2 1-12,-2-2-8,1 2-5,1 0 3,-2 0-13,-1 0 3,0 0-10,-1 2 3,-8-2-39,13 0-39,-7 1-42,-6-1-68,7 2-164,-7-2 74</inkml:trace>
  <inkml:trace contextRef="#ctx0" brushRef="#br0" timeOffset="152893.5546">23212 15204 20,'0'0'151,"12"5"-16,-12-5-8,14 0-17,-14 0-12,14-2-10,-4 2-4,2 0-8,-3 0-11,1 0-6,3 0-5,-5 0-5,2 0-3,-3 2-9,1 0-12,-2 0-42,-6-2-28,11 3-48,-11-3-86,7 3-193,-7-3 86</inkml:trace>
  <inkml:trace contextRef="#ctx0" brushRef="#br0" timeOffset="153440.4296">23575 15158 98,'0'0'107,"0"0"-9,0 0-13,0 0-5,0 0-8,0 0-4,0 0 40,0 0-8,0 0-9,7 8-7,-7-8-5,9 2-8,-9-2-6,14 0-7,-5 0-10,1 0-5,1 0 1,1 0-5,-2-2-7,2 2-2,-3 0 1,2-1-2,1 1-4,-5 1-3,-7-1-5,13 0 4,-13 0-5,10 0 0,-10 0-1,12 0-6,-12 0-1,6 0 2,-6 0-3,0 0 2,0 0-5,9-3-35,-9 3-33,0 0-29,0 0-36,0 0-108,0 0-257,7-2 113</inkml:trace>
  <inkml:trace contextRef="#ctx0" brushRef="#br0" timeOffset="154104.4922">23885 15112 2,'0'0'104,"10"-17"-16,-10 17-4,5-9 1,-4 2-12,6 2 11,-5 0-4,3-5-9,-1 5-2,1-3-13,1-1 3,2 2-10,-3-3 3,1 2-10,0-1-4,0 1-5,-2 1 3,1-1-9,-1 3 1,0-3-11,0 3 7,-2 0-7,-2 5 6,4-12-5,-2 5-2,-2 7-5,3-8 5,-3 8-4,4-7 17,-4 7-13,1-7 12,-1 7-12,0 0 2,0 0-1,0-9-1,0 9-3,0 0-4,0 0 1,0 0-1,0 0 0,0 0-2,0 0 2,0 0-1,0 0-7,0 0 2,-12 21 0,10-13 2,-1 1 6,0 0 21,-1 2-1,3 0 3,-2 0-2,1 0-5,-2 3 6,1 1 12,2 2 3,-1-2 7,0 2-2,1-5-3,0 5-4,-1 0-4,1-5-4,1 0-2,0 0-3,0 0-4,0-2-3,0 0 0,0 1-5,-1 0 2,0-2-5,1 2 0,0-5 0,0-6-7,0 15 1,0-9 2,0-6-5,-2 12 2,4-7-1,-2-5-2,-3 11-1,3-11-2,0 8 1,0-8-1,-1 10 1,1-10-1,-3 7-4,3-7-28,0 0-36,-1 8-38,1-8-42,0 0-44,-3 6-139,3-6-353,0 0 156</inkml:trace>
  <inkml:trace contextRef="#ctx0" brushRef="#br0" timeOffset="154432.6172">24129 15262 7,'0'0'127,"0"0"-5,0 0-12,4 7-14,-4-7 30,2 7-11,-2-7-9,4 8-12,-4-1-5,0-7-12,3 10-5,-3-3-11,0-7-3,0 12-6,0-5-4,0 2-3,0-9-5,-4 13-2,1-4 5,-1 2-10,-1-2-11,-1 0-27,0-1-46,0-3-60,1 3-125,0-1-256,0-2 114</inkml:trace>
  <inkml:trace contextRef="#ctx0" brushRef="#br0" timeOffset="155143.5546">24267 15033 31,'9'-7'126,"-5"1"-11,2-1-7,-2 2-7,1-2 0,2-1-8,0 1-9,1-3-14,-3 3 2,1-3-14,0 3 10,0-3 1,-3 4-10,1-4-1,0 3-2,0 0-2,0-1-10,-1 1-7,0 0-6,1 1 3,-1 1-9,-1-2 4,-2 7 11,3-9-10,-3 9 1,1-8 1,-1 8-8,4-7 1,-4 7-1,0 0-5,4-7-1,-4 7-3,0 0-2,0 0-2,0 0-3,0 0-4,0 0 3,0 0 0,0 0-2,0 0-2,0 0 2,-14 23 0,8-11 11,0 2 8,4 3 4,-2-1-5,-1 2 28,1 0 2,-1-1-2,-1 2 2,5 0-3,-1-2 2,2 2 1,-4-3-1,4 1 3,0-2-2,0-1-3,-1-1-3,2-1-3,0-2-6,-1 1-3,3 1-4,-2-1-3,0 0-4,-1-2-1,0 1 0,0-2-5,0-8 1,1 11-3,-1-5-1,0-6-1,2 11-4,-2-11 6,0 8 0,0-8-11,0 7 3,0-7 1,0 0-2,0 9-5,0-9 1,0 0-1,0 0-1,0 11-1,0-11-10,0 0-34,0 0-36,0 0-33,0 0-51,0 0-61,0 0-164,0 0-421,0 0 187</inkml:trace>
  <inkml:trace contextRef="#ctx0" brushRef="#br0" timeOffset="159581.0546">27277 12397 21,'-3'-5'42,"3"5"-2,0 0-2,-4-6-6,4 6 9,0 0 0,0 0-1,0 0 0,-4-7 0,4 7 0,0 0-3,0 0 0,0 0 3,0 0 1,0 0-3,-4-8 0,4 8-7,0 0 5,0 0 0,0 0-4,0 0 2,0 0-6,0 0 2,0 0-16,0 0 1,0 0-5,0 0 3,0 0-2,0 0 0,0 0-1,0 0-4,-5 19 8,5-19-4,0 12-9,1-2 58,-1-1-8,1 1-1,1 5-10,-1 1-2,2 1-1,-1 0-8,2-1 4,1 4-8,-2-2-7,2-1 4,-1 2 36,1 0-3,0-2-3,0 0-5,0-1-10,1 0-1,0-1-2,-3-1-3,3-2-7,-4 1 0,4-3 1,-1 2-3,1-1-4,-1-2-2,0-1-5,-1 3-2,2-6 2,-2 2 0,0 1 1,0-1-1,-2-4-5,2 2 1,-4-5 2,6 7-1,-6-7-5,5 6 3,-2-3 1,-3-3-7,4 5 4,-4-5 0,0 0-1,0 0 2,0 0 0,2 8 6,-2-8-7,0 0-4,0 0 2,0 0-24,0 0-26,0 0-30,0 0-18,0 0-26,0 0-27,0 0-102,0 0-271,0 0 120</inkml:trace>
  <inkml:trace contextRef="#ctx0" brushRef="#br0" timeOffset="160674.8046">27442 12382 12,'0'0'40,"0"0"-3,0 0-2,0-11 1,0 11-6,0 0-1,0 0 2,4-12-14,-4 12 0,5-4-1,-5 4 7,8-4-11,-8 4 2,6-7 0,-2 4 0,-4 3-3,6-4 1,-6 4-5,9-2 0,-9 2-4,0 0 1,12 0 0,-12 0 4,0 0 23,8 7-6,-6-1-2,-2-6 2,1 11-5,-1-4-3,0-7 3,-2 14-4,-1-4 4,-1-3-3,1 4 0,-1-2 1,-3-1-10,4 0 7,-3 0 23,0 2-6,1-1-5,1-4-4,-2 0 6,2 1-7,0-2 3,4-4-9,-6 9-4,2-8 2,4-1-1,-5 7-5,5-7 0,0 0 5,0 0-4,0 0 4,0 0-3,0 0-8,0 0 3,0 0 7,0 0-4,0 0-6,0 0 6,0 0-11,0 0 7,0 0-4,28-11 6,-22 9-7,3-5 2,0 5-8,1-1 6,-2 3 2,2-3-3,0 2-2,-1 2 6,2-1-6,-3 1 2,-8-1 3,13 3-2,-6 1 5,-2 0 1,2 1-5,-1-1 0,-1 4 7,-1-2-7,-1-1 2,-1 4-5,0-3 6,0 2-7,-2-8-1,2 13 2,2-5 0,-7 1 6,3-3-4,0-6 34,-3 16-2,0-9-6,-1-1-6,0-1 4,0 2 0,1-2-8,3-5-2,-12 9-2,7-3-8,-1-3 13,-1 2-2,2-3-6,-2 0 4,-1 1-2,8-3-4,-13 3 0,5-1 4,8-2-2,-11 2-1,11-2-4,-13-2 2,13 2-1,-13 0 4,13 0-5,-9-1 0,9 1 2,0 0-5,-9-4 1,9 4 6,0 0-4,-7-3-2,7 3 6,0 0-8,0 0 0,0 0-7,-9-1-25,9 1-18,0 0-25,0 0-23,0 0-89,0 0-203,0 0 91</inkml:trace>
  <inkml:trace contextRef="#ctx0" brushRef="#br0" timeOffset="164354.4922">26228 15269 63,'0'0'75,"-5"-4"-2,5 4-5,0 0 2,0 0-13,-5-6-7,5 6-5,0 0 6,0 0-7,0 0 10,0 0-12,0 0-6,0 0-10,0 0 16,0 0-12,0 0 8,0 0-12,0 0-7,0 0-3,0 0-5,0 0 5,0 0-7,0 0 5,0 0 2,19-1-6,-19 1 2,17 1-3,-6-1 3,1 0-6,4 0 0,0 0 7,0 3-14,2-3 8,0 0-4,1 0-2,0 0 6,-1 1 1,4-1 2,0 3-12,-3-3 9,3 1-2,-1-1-3,0 2-1,-1-2 9,1 0-4,-3 1 6,1-1-7,1 0-2,1 0 1,-1-1-3,1 1 2,-2-2 0,0 1 4,1 1 3,-2-1-12,1 1 7,-2-2-3,1 2 0,0-1 0,-5 1 5,4 0-13,0 0 5,-2-3 2,-2 3 4,0 3-6,1-3 5,-1 0-7,1 1 7,-3-1-1,2 2-1,-3-1-2,2 0-1,-1 1 8,0-2-4,0 1-7,2 1 9,-2-2-4,1 3-4,-2-2 5,0 2-8,0-3 13,1 1 2,0-1-11,-1 2 5,-2-2-7,4 1 2,-1 0-1,-2 1-1,-1-1 3,2 0 4,-10-1-6,15 0 3,-4 3 3,-3-3 1,1 2-6,2-1 5,-2 0-4,0 0 8,-2 1-8,5-2-2,-5 2 7,5-1-4,-6 0 2,6-1 0,-2 1 0,-4 1-7,-6-2 4,16 3-3,-10-3 5,-6 0-4,13 0-2,-7 0 4,-6 0 4,12 3 0,-12-3-4,9 0-3,-9 0 6,12 0 1,-4-2-1,-8 2-1,13 0 2,-13 0-5,15-1 4,-7 1-2,-8 0-3,15 0 6,-7-3-6,-8 3 5,14 3-1,-3-6-2,-11 3-4,15-2 10,-7 1-1,-8 1-1,15-1-6,-8 1 8,-7 0-8,16 0 4,-10 0-4,-6 0 4,13-3 1,-6 3-6,-7 0 4,11-1 3,-11 1 5,10-1-5,-10 1-9,11 0 7,-11 0-1,12 0 1,-12 0-4,10 0 20,-1 0 1,-3-2 2,-6 2-3,15 0 8,-7-1-13,-8 1 2,15-2-1,-8 2-2,3-3-4,1 3 8,-4-1-14,5-2 4,-2 2 0,-2 0 3,3-1-2,-2 1 0,-2 1-2,0-3 0,-7 3 1,14-2-2,-9 0-1,-5 2 14,11 0-19,-11 0 2,10-1 0,-10 1 2,7 1-1,-7-1 3,0 0-1,0 0-4,9 0 2,-9 0-3,0 0 3,0 0-1,0 0 5,0 0 0,0 0-8,0 0 3,0 0 6,9 2-8,-9-2 4,0 0 7,0 0-12,0 0 8,0 0 0,0 0-5,0 0 10,0 0-11,0 0-32,0 0-20,0 0-29,0 0-22,0 0-96,0 0-217,0 0 96</inkml:trace>
  <inkml:trace contextRef="#ctx0" brushRef="#br0" timeOffset="165393.5546">26762 15615 46,'0'0'119,"0"0"-14,0 0-9,0 0-20,0 0 4,0 0-17,0 0-1,5-18-4,-5 18 0,7-6-4,-3 2-5,1-1-14,0-1 2,1 0-6,2-2 6,-2 0-10,2 2 1,2-4-7,-3 4 6,0-2-10,0 0 2,-1 3-1,-2-2 1,0 2-6,0-1 2,-1 0-9,1 0 5,-4 6-3,6-12 4,-5 7-13,2-1 14,-3 6-18,4-6 16,-4 6-2,2-7-6,-2 7 6,0 0-6,0 0 6,1-9-7,-1 9-1,0 0-2,0 0-1,0 0 1,0 0 2,0 0-6,0 0 15,0 0-13,0 0 3,0 0-3,0 0 5,-14 26 1,10-18 8,0 3 18,2 0-3,-2 4 1,-1-1-3,2 2 2,-2-3-7,3 3 3,-1-3-2,0 3-2,1 1-5,1-4 3,-1-2-1,1 1 1,0 0-6,-1-2 3,1 1-6,1 0-1,-1-3-2,-1 0 8,2-8-3,0 13 0,-1-8-5,1-5 1,1 10-4,-1-10 7,0 0 6,-1 11-14,1-11-2,-1 7 6,1-7-2,0 0-2,0 0 5,0 0 0,-1 8-37,1-8-44,0 0-35,0 0-137,0 0-266,0 0 117</inkml:trace>
  <inkml:trace contextRef="#ctx0" brushRef="#br0" timeOffset="166049.8046">27045 15519 51,'-4'13'88,"1"-4"18,-1 0-10,0 0-11,0 1-11,0-3-11,-1 1 4,5-8 4,-4 13-22,4-13-4,-4 12-10,4-12 5,-3 10-5,3-10-8,0 0 3,-5 9-4,5-9-1,0 0-4,0 0 4,0 0 13,0 0-26,0 0-9,0 0 17,0 0-10,0 0 3,0 0 0,0 0-2,0 0-7,0 0 7,0 0-1,22-23-9,-22 23 1,10-6-2,-10 6 6,8-5-3,-8 5-2,10-3 6,-10 3-6,0 0-4,13-3 4,-13 3 0,0 0 3,13 6-9,-13-6 7,7 7-5,-7-7 5,8 10 3,-8-10-12,6 9 5,-3-3 12,-3-6-5,5 14-6,-2-6 5,-3-8-5,1 12 2,-1-12 8,1 13 14,-1-13 7,-1 13-4,1-13-1,-1 12 0,1-12-2,-7 10-1,2-2 4,-1-3-2,1-1-10,0 0 7,-2 0 13,-1-1 5,1-1-2,0 1-3,1 0-5,-2-1 0,8-2-3,-15 1-1,15-1-6,-11 0-1,11 0-1,-14-1 0,14 1-3,-9-2 0,9 2 2,-9-1-5,9 1 0,0 0 2,-8-5-2,8 5 0,0 0-2,0 0 0,0 0-5,0 0-1,0 0 0,-6-4-1,6 4 5,0 0-7,0 0 4,0 0-5,0 0 1,0 0-16,0 0-29,0 0-35,0 0-35,0 0-9,0 0-16,0 0-103,0 0-261,0 0 116</inkml:trace>
  <inkml:trace contextRef="#ctx0" brushRef="#br0" timeOffset="166557.6172">27034 15515 14,'0'0'67,"0"0"14,0 0-4,0 0-4,0 0-5,0 0-8,0 0 3,0 0-6,0 0 2,0 0-3,0 0-16,0 0-4,0 0-4,9-8-12,-9 8 6,0 0 8,0 0 29,0 0-1,0 0-13,0 0 3,25 6-13,-25-6 7,16 0 16,-2 0-2,-14 0-3,22-1-10,-9 0-9,0 0 3,-1-1-8,-12 2-2,21-1 2,-12-2-10,-9 3-3,17-2 6,-17 2-10,15 0 3,-15 0-1,11-2-1,-11 2 1,9-1-4,-9 1 2,0 0 1,0 0-8,14-1-4,-14 1-23,0 0-42,0 0-25,0 0-32,0 0-33,0 0-78,0 0-246,0 0 109</inkml:trace>
  <inkml:trace contextRef="#ctx0" brushRef="#br0" timeOffset="168479.4922">26513 14829 21,'-2'-10'56,"2"10"11,0 0-6,-3-10-7,3 10-7,-2-6-6,2 6 0,-6-8 15,6 8 0,-3-4-10,3 4-3,-4-5-6,4 5-2,-7-7-4,7 7-2,-9-4-4,9 4-2,-7-2-3,7 2-4,-11 0 4,11 0-4,-12 2-5,12-2-5,-13 5 11,5-2-5,-1 1-10,4 1 6,-4 1-2,3 0-3,-3 2 0,3 2 2,-1 0 0,1 1 3,-3 4 28,4-5 2,-4 5-8,4 1 0,-3 0-9,4-1 0,2 2 1,0 1-3,-1-3-1,1-2 4,0 3-6,2 0 3,0-4-10,1 5 6,-1-5-5,3 0 1,-1 3 2,3-4-3,-1 1 1,2-2-2,1 0 0,-1-2-2,1-1-3,1 0 2,-2 1 0,1-2-2,0 1 5,-2-3-1,1-3-8,-1 5 9,0-4 9,-5-2-6,9 3-1,-9-3 2,13 0-3,-6 0 8,-7 0-11,10-2-2,-4-1 4,0 0 0,-6 3-7,11-6 7,-6 2-1,0 2-1,1-3-2,-2-1 2,0 0-2,-1 0 3,-1-1-3,1 0-2,-2-1-3,0 0 7,-1 8-2,-2-13-1,0 6 7,-1-2-7,-1 2-4,0 3 4,-4-3 0,3 2 2,5 5-4,-11-7-3,3 5 3,-1-1-2,-1 2-2,10 1 0,-21 1 2,12 0 0,-2 2 1,1 1-4,1 1-9,0-1-33,0 0-11,0 3-30,4-3-26,0-1-101,-1 2-229,6-5 103</inkml:trace>
  <inkml:trace contextRef="#ctx0" brushRef="#br0" timeOffset="169690.4296">26681 14890 7,'0'0'75,"-11"0"-3,11 0 1,0 0 7,0 0-5,-8-3 0,8 3-6,0 0-10,0 0-5,0 0-3,0 0 0,0 0 6,0 0-4,0 0-2,0 0-4,0 0 24,0 0 1,31 5-16,-19-4 6,1-1-5,6-1-11,-2-1 1,3 2-13,-2 0 3,-2-3-4,3 3-11,-6 0 4,5 0-5,-5 0 2,-2 0-3,0 0-3,-1 0-3,-10 0 0,14 0 3,-8-1-4,-6 1-3,11 1 0,-11-1-22,0 0-26,10 0-22,-10 0-43,0 0-20,0 0-100,0 0-241,0 0 107</inkml:trace>
  <inkml:trace contextRef="#ctx0" brushRef="#br0" timeOffset="170010.7422">26799 14749 8,'0'0'39,"0"0"4,0 0 8,0 0 0,0 0 13,0 0 15,-2 30-10,2-21 6,0 3-11,0 0-2,0 2-9,-1-1-8,3 3 6,-2-1-12,0-2-2,0 1-3,0-3-14,1 2 5,-1-2 0,0 0-9,0-2-4,0 1 4,-2-1 2,3-1-1,-1 0-2,0-8 2,0 10 0,0-10-5,-1 8-1,1-8-10,0 0-13,1 10-39,-1-10-31,0 0-76,0 0-169,0 0 76</inkml:trace>
  <inkml:trace contextRef="#ctx0" brushRef="#br0" timeOffset="171241.211">27047 14846 38,'0'0'119,"0"0"-18,0 0-5,0 0-19,0 0 1,0 0-7,11-13-8,-6 9 5,-5 4-5,9-8-1,-4 4-7,0-1 0,1 1-3,3-2-7,-1-1 0,0 2-5,-1-2-8,3-2-1,-1 3-4,-2-1-7,2 0 5,-2 0-2,1-1 0,-3 2-6,0-1 1,2 1-1,-4 1-2,0-1-4,-3 6 0,6-9-4,-6 9 9,4-7-11,-4 7 5,0 0-3,3-7-4,-3 7 2,0 0 13,0 0-12,2-7-3,-2 7 1,0 0 6,0 0-15,0 0 6,0 0 5,0 0-6,0 0 1,0 0 1,0 0 1,-10 24 1,8-14-5,-1-1 1,-1 1-6,-2 1-8,2 0 16,0 6 2,-2 2 6,-1-1-6,2 0 0,-1 2 8,1 4-8,2-4 38,2-2-3,-2 0-7,1-1 1,2 2-8,-2-2 4,1-3-8,2 1-1,-1-3 0,2-1-7,-1-2 4,2-1-5,-1-2-3,-2-6 0,3 11 2,-3-11-1,2 8 2,-2-8-3,3 5-2,-3-5-2,0 0-5,4 5 2,-4-5 9,0 0-4,0 0-22,0 0-44,0 0-26,0 0-39,0 0-28,0 0-96,0 0-268,-16-17 119</inkml:trace>
  <inkml:trace contextRef="#ctx0" brushRef="#br0" timeOffset="171952.1485">27369 14736 1,'0'0'68,"7"-5"0,-1 0-15,-1-1 7,2 3-15,1-2-3,-1 1 3,-1 1-3,1 0 1,2-1-6,-3 2-2,-6 2-5,12 0-2,-12 0-3,11 5-3,-7 2 6,1 0 43,-4 0-4,2 3-11,-2 2-7,-2 2 2,1 2-13,-1 1 3,-3-5-6,0 4-3,-1-5-4,-3 5-3,4-4-3,-2-2-4,1 1 4,0 0-3,-2-3-1,2-2-4,0 2-1,1-4-4,0 0 0,4-4 2,-6 6 5,6-6-1,-5 6-11,5-6 7,0 0 2,0 0-4,0 0-1,0 0-2,0 0-8,0 0 10,0 0-8,0 0 8,0 0-11,0 0 10,13-17 0,-13 17-10,9-8 6,-4 5-3,1 0-2,0 1 10,1-1-7,-7 3 1,14-3 2,-5 2-6,-9 1 5,14 0 0,-6 1-2,-1 0-2,1 3 1,-3-1-12,2 3 16,-1-1-4,0-1 11,-1 3-15,-1 2 2,0-4 5,-3 3-3,2 2 5,-3-2 0,0 3-6,-1-2-2,-2 1 3,-1-2 5,0 0 18,-1 1 13,1-2 5,-3 0-14,-1 1 3,-1-4-1,1 0-6,-2-1-8,1 0-6,-1-3 10,-1 3-6,0-3 1,1 0 6,10 0 2,-20-3-13,13 3 1,-2-2 2,9 2 2,-11-4-2,6 3-3,5 1-2,-9-5 5,9 5-19,-8-5 11,8 5 4,-5-5-5,5 5 1,0 0-4,0 0-3,0 0-19,-5-5-13,5 5-57,0 0-29,0 0-146,0 0-289,0 0 128</inkml:trace>
  <inkml:trace contextRef="#ctx0" brushRef="#br0" timeOffset="173035.1563">27941 15112 67,'3'7'61,"-3"-7"-6,0 0-2,3 7-7,-3-7-7,4 7-2,-4-7 4,4 5-7,-4-5 2,0 0 7,5 5 5,-5-5 6,0 0-6,9 2-5,-9-2-8,0 0 1,6 1 4,-6-1-9,0 0 0,0 0-3,0 0-5,12-5 0,-12 5-6,0 0 2,3-5-7,-3 5 7,0 0-2,-1-11-1,1 11-11,0 0 5,0 0-2,0 0 1,-5-12-14,5 12 18,0 0-3,-8-1-4,8 1-5,0 0-2,0 0 2,0 0 4,0 0 22,-16 8 6,16-8-10,-5 6 2,2 0-2,3-6-3,-3 9-2,3-9 7,-2 5-10,2-5-1,-1 7-11,1-7 6,0 0-1,2 11 6,-2-11-9,4 5-2,-4-5 5,0 0-5,5 6 1,-5-6 15,5 2-16,-5-2 8,0 0-14,12 0 6,-12 0 4,0 0 0,0 0-1,7-7-8,-7 7 4,0 0-3,0 0 5,4-8 1,-4 8 1,0 0-2,0-9 2,0 9 9,0 0-17,0 0 2,0 0 9,-6-9 1,6 9-12,0 0-1,0 0 2,-8-3-3,8 3-2,0 0 4,0 0 0,0 0 4,-13 7-6,13-7-2,-2 7-4,2-7 7,-3 9 4,3-9-6,-1 6 7,1-6-7,0 0 13,1 11-2,-1-11-10,3 6-9,-3-6 2,0 0 17,5 6-15,-5-6 23,6 1-8,-6-1-3,0 0-6,12 1 4,-12-1 6,0 0-1,11-3-8,-11 3 18,6-6-31,-6 6-3,5-7 5,-5 7 6,3-9 10,-3 9-9,0 0-4,0 0-1,0 0-3,-10-11 2,10 11 6,-7-1 2,7 1-9,0 0 5,-12 1 1,12-1-20,-10 5-17,5-1-20,5-4-35,-9 7-87,5-3-200,-1 1 88</inkml:trace>
  <inkml:trace contextRef="#ctx0" brushRef="#br0" timeOffset="174200.1953">28404 14791 70,'0'0'76,"-4"-5"-9,4 5-7,-6-6-1,6 6-9,0 0-3,-7-2 25,7 2-7,0 0-14,-15 4 2,9 0-9,0 1 10,-1 2 11,0 3-8,0-1-7,-3 6 35,2 1-13,-2 1-5,1-1-7,-1 7-4,3-4-3,0-1-2,1 0-6,0 2-9,0 4 0,1-7-3,1 3-3,1-3-4,2 0 0,-1 0-3,1 0-4,2 0 0,2-5-2,-1 1-1,0 1-3,1-2 1,-1 2 0,2-3 0,0 0-9,1 0 4,3-1-12,-2-1 12,1-1-4,-2 0 4,0-3-1,0 1-3,1-3-1,-1 1 4,-1 0 1,3-1-4,-7-3-1,14 1 7,-7-2-1,2-2-2,-9 3 4,16-6-6,-10 2-4,4-3-1,-3 1 2,0-3 5,0 3-8,-3-4 2,1-1-1,-1 2 5,1-1-1,-3 0-12,-2-2 8,0 1-1,0 0 1,0 1 1,-2 0-2,-3 1 3,1 4 0,-1-4 2,-3 3-2,0 1-5,-3 1 7,3 1-5,-2 1-3,-3 2 3,2 2 0,-3 1-4,1 1 11,-1 1-8,1 1-1,3 1 2,-3 0-1,-1 5-23,3-5-33,1 3-40,1-3-26,-1 3-148,3-2-295,-1 1 131</inkml:trace>
  <inkml:trace contextRef="#ctx0" brushRef="#br0" timeOffset="174700.1953">28711 15029 61,'12'-2'107,"0"2"-11,0 0-11,-1-1-11,2 2 2,0-1-10,0 2-10,-3-1-11,0-2 5,-1 2-5,-1-1-18,-8 0-38,11 2-33,-11-2-79,0 0-132,5 2 59</inkml:trace>
  <inkml:trace contextRef="#ctx0" brushRef="#br0" timeOffset="174879.8828">28689 15152 14,'0'0'146,"0"0"1,0 0-20,9 10-5,-9-10-11,16 0-7,-9 0-6,5 0-13,-2 0-6,3 0-7,1-1-5,-1-1-8,1 2-7,-2 0-3,1 0-5,0-1-26,0 1-52,-2 1-73,-4-1-103,-7 0-226,11 3 101</inkml:trace>
  <inkml:trace contextRef="#ctx0" brushRef="#br0" timeOffset="178086.9141">29070 14833 42,'-13'0'102,"13"0"0,0 0-4,0 0 6,0 0 0,0 0 1,0 0-13,-6-4-9,6 4-11,0 0-2,0 0-9,0 0-15,0 0 2,10-17 2,-10 17-6,9-8-3,-4 4-5,0-1-10,1-2 3,0-1 1,1-1-8,0 2-2,1-3-1,-1 5-1,1-4-7,-2 0 4,1 3-5,-2-4-1,0 3 7,-1 0 2,1-1-5,-3 2-7,0-1-3,-2 7 8,2-9-4,-2 9-5,3-7-1,-3 7 3,1-7 3,-1 7-5,0 0 5,0 0-5,0 0-2,-4-12 2,4 12 0,0 0 2,0 0-9,0 0 4,0 0-4,0 0 7,0 0-5,-20 14 7,17-6 4,-1 1 12,1 1-6,0-1 2,-2 4 2,0-2 1,4 1-10,-5 4 9,3-2-6,0 3 1,0 0 31,2 0 12,-1 0-2,0-5-8,1 5-5,0 0-6,-1-2 4,1-4-8,0 1-1,1-2-6,0 0 0,0 2-3,-2-3-4,2-1 0,0-8-4,-2 12 1,2-12-3,-1 9 0,1-9-2,0 8-2,0-8 2,0 0-3,-1 9 0,1-9-6,0 0-22,-2 8-13,2-8-24,0 0-31,0 0-21,0 0-42,0 0-24,0 0-103,0 0-301,0 0 134</inkml:trace>
  <inkml:trace contextRef="#ctx0" brushRef="#br0" timeOffset="178860.3515">29442 14657 3,'-3'-15'78,"3"15"-10,-3-10 16,3 10-17,-4-9 10,4 9-23,-7-7-1,7 7-5,-5-8 18,5 8-14,0 0 16,0 0-23,-16-1-2,16 1 6,0 0-12,-20 6 0,15-3 0,-4 2 20,1 2-13,0 2 7,0-1-6,-1 4-4,0 0 23,4-1-2,0 2-5,1-1-7,-2 0-9,2-2-1,0 0-9,3 3 7,0-2-10,1 1 0,1-2-2,-1-1-3,3 1-2,-1-3 3,2-2-2,2 1-9,-2-1-3,1-1 5,-1 0-4,2 0 1,-6-4-6,13-1 12,-13 1-4,10-3 0,-10 3-8,11-4 2,-4 1 3,-7 3 0,9-7-6,-6 3-7,1-2 7,-4 6-1,7-9-5,-3 4-5,-1-2 7,-3 7-7,7-10-8,-4 2-8,-1 3 2,1-3-2,0 2 0,-1-1 4,1 0-3,-2 0 6,-1 7-1,6-10-1,-6 10 5,3-5-5,-3 5 11,0 0-9,5-4-11,-5 4 11,0 0 4,0 0 2,0 0 3,0 0-4,1 23 9,-2-14-1,0 2 7,-1 1-13,2 1 9,-1 0 0,0 4 29,1-1 1,-1 0-2,1 1-2,1-6 6,-2 4-12,1-1-8,-2-3 29,1 1 6,0 0-9,-4-2-1,2-1-5,1 1 0,-1-3-3,-1-1-7,2 1 6,-1-2-6,-1 1 2,0-2-6,4-4-4,-8 8 7,2-5-5,6-3-4,-9 4 2,9-4-4,-9 4 0,3-1 0,6-3 0,-9 1-3,9-1 0,-8 0 0,8 0 3,0 0-5,-11 2 1,11-2-3,0 0 1,0 0-2,-9 3 1,9-3-7,0 0-1,0 0-31,0 0-9,-8 0-31,8 0-30,0 0-24,0 0-27,0 0-144,0 0-324,-5 4 144</inkml:trace>
  <inkml:trace contextRef="#ctx0" brushRef="#br0" timeOffset="179563.4766">28984 15158 17,'0'0'101,"0"0"-7,0 0-12,-12-6-7,12 6-1,0 0-14,0 0-2,0 0-14,0 0-5,0 0 13,0 0-19,0 0-3,0 0 7,0 0 11,0 0 6,0 0 8,0 0-10,34 6-1,-21-9-1,0 3-1,9-2-4,6 0-2,0 2-7,1 0 5,1 0-14,-1 0 1,-1-1 0,3-1-7,-3 0 0,0 0-3,-8 2-5,7-3 1,-8 0 2,1 2-3,-5 1 2,-2-1-1,1-2 1,-4 2-6,1 1 0,-2-2 2,2 1-7,-11 1 12,15-3 9,-10 3-4,-5 0 6,12-2-7,-12 2 3,10-2-12,-10 2 4,9-1-10,-4-1 7,-5 2 1,10-4-2,-10 4 0,6-3-2,-6 3-1,0 0 0,0 0-1,8 0-3,-8 0 4,0 0-8,0 0 6,0 0-2,0 0-7,0 0-25,0 0-45,0 0-31,0 0-39,0 0-110,0 0-274,0 0 122</inkml:trace>
  <inkml:trace contextRef="#ctx0" brushRef="#br0" timeOffset="180149.4141">29033 15444 113,'0'0'114,"0"0"-9,0 0-18,0 0-4,-6-6-3,6 6-8,0 0-6,0 0-8,0 0-10,16-16-2,-9 11 0,-1-3-1,-1 4-15,1-1 0,0 0 0,0-4-5,2 3-4,0-1-3,-1-1 1,-1 0-4,1 0-6,-3 2 7,2-4-1,0 4 0,-2 2-11,-1-4 8,-3 8-10,5-10 8,-4 6 2,-1 4-5,4-6-5,-4 6 4,0 0-1,0-9-5,0 9-5,0 0 11,0 0 0,0 0 0,0 0-3,0 0 1,-14 22 5,9-16 9,-1 5 20,0-3-3,1 4 0,1 0 1,-1 4 13,0-2 7,0 3-4,0-1 0,0 1 5,0 0-5,2-2 0,1-2 7,-1-1-1,-2 4-3,3-5-6,0 4-5,1-6 1,-2 0-6,3 0-10,-1 2 0,-1-2 1,3 1-4,-2-1 1,-2-3-9,3-6 0,0 11-3,0-11 1,-3 8-5,3-8 2,0 0-4,0 7 1,0-7-7,0 0-23,0 0-25,-7 3-34,7-3-35,0 0-31,0 0-44,0 0-118,0 0-332,-9-12 148</inkml:trace>
  <inkml:trace contextRef="#ctx0" brushRef="#br0" timeOffset="180735.3515">29285 15376 23,'-4'21'131,"0"-10"-15,2 0 2,-1 4-3,-1-3 10,0 0-13,-1-1-8,0 1-10,1-1-11,-1-1-8,1 0-9,1-1-11,-1-2 2,0-2-8,4-5-3,-3 10 0,3-10-4,-2 7-10,2-7 5,-3 5 1,3-5 2,0 0-8,0 0-4,0 0-3,0 0-2,0 0-3,0 0-2,0 0-7,0 0 1,9-26-1,-4 20 4,0-1-2,-1 2-1,4 1-3,-2-5-4,2 1 5,-3 4-6,3 1 4,-3-1-6,-5 4-3,10-4 3,-5 2-1,-5 2 3,12 0-6,-12 0 8,9 3-3,-6 2-2,3 0 3,-3 1-4,4 2 3,-2 0 0,-1 3 0,-2-4 1,2 0-5,-1 3 16,-1 0-24,1-1 14,-3 1-7,1 0 7,-1-1-2,1-1 7,-1-8 13,0 16 2,-1-11-5,-1 2 3,-1-1-5,3-6 1,-8 9-6,4-6 7,-3 0 5,-1-1 1,-2 0 0,2 0-4,-1 0 6,9-2-10,-16 0 1,9 1-4,7-1-3,-15-1-2,7 1 1,8 0 3,-14-2-7,14 2 2,-9-2 0,9 2-1,-9-2-3,9 2 0,-6-3 2,6 3 0,0 0-3,-6-4 0,6 4-3,0 0-4,0 0 0,0 0-8,0 0-13,0 0-17,0 0-19,0 0-26,0 0-43,0 0-25,0 0-26,0 0-101,0 0-303,0 0 135</inkml:trace>
  <inkml:trace contextRef="#ctx0" brushRef="#br0" timeOffset="181118.1641">29331 15409 5,'0'0'121,"0"0"-3,0 0 4,0 0-9,0 0 10,0 0-14,0 0-12,18-7-9,-18 7-5,0 0-16,19-2 5,-19 2-12,15 0-10,-4 0-3,-11 0-2,17 0-5,-9-3-2,-8 3-5,20-4-9,-12 3-29,-8 1-39,18-5-35,-18 5-37,9-5-87,-9 5-217,9-7 96</inkml:trace>
  <inkml:trace contextRef="#ctx0" brushRef="#br0" timeOffset="181860.3515">29676 14764 42,'0'0'81,"0"0"-21,0 0 6,0 0-11,-21 11 0,21-11-3,0 0 5,0 0-12,0 0-9,0 0 3,0 0 2,0 0-9,0 0 18,0 0-11,0 0 5,0 0-15,0 0 9,0 0-15,0 0 4,0 0-9,0 0-5,0 0 5,0 0 1,0 0-5,0 0 9,0 0-6,0 0-4,0 0-7,19-31 6,-19 31 7,0 0-15,0 0 10,0 0-3,0 0 6,0 0-1,-4-15-3,4 15 0,0 0-7,0 0 10,0 0-7,0 0-4,0 0-1,0 0 8,0 0-11,0 0 6,0 0-1,0 0 6,0 0-5,0 0-3,-13 28-2,13-28-2,0 0-2,0 0 13,0 0-6,0 0 0,0 0-6,0 0 3,0 0-6,23 9 18,-23-9-8,0 0 1,0 0-7,0 0-1,0 0-4,0 0 15,18-16-5,-18 16-1,0 0-3,7-10 0,-7 10 0,0 0 4,0 0-4,0 0 2,-3-15-5,3 15 11,0 0-6,0 0-6,0 0 3,0 0-1,0 0-2,0 0 7,0 0-47,0 0-23,0 0-46,0 0-74,0 0-202,0 0 89</inkml:trace>
  <inkml:trace contextRef="#ctx0" brushRef="#br0" timeOffset="182555.6641">29980 14581 22,'-1'-11'90,"1"11"-4,0 0-6,0 0 4,0 0-15,0 0 12,0 0 0,1-15 6,-1 15-13,0 0-10,0 0-10,1-8-11,-1 8 21,0 0 3,0-6-4,0 6-6,0 0-7,0 0 6,-4-9-15,4 9-4,0 0-2,0 0 10,0 0 0,0 0 1,-2-8-3,2 8-10,0 0-1,0 0-2,-9 0-9,9 0 5,0 0-7,-14 5 6,5-1-11,1 2 1,1 2 26,-1 3 4,-1-1-2,1 3-4,2-2-3,-2 5 5,-2-1-8,4 2 3,0-2 10,1 5 3,0-4-4,0 2-7,-1-1 1,2 1-3,0-1-1,5 1-1,-2-2-6,1 1 1,0-3-4,1-1-2,2-1-2,0 0-4,2 1-1,2-3-2,0 1 4,0-4-6,0 4-2,2-5 0,-4-1-1,4 1 0,0-2 0,2-2-3,-1 1-1,-1-3 2,4 0-3,-3-3 0,2 2 3,-1-3-2,-2 1-2,2-3 5,-3 0-2,1-1-4,-2-2 1,2 3 0,-4-3-1,0-1 2,1 2-2,-4 1-1,0-2 3,0-1-3,-2 4 2,0 6-4,-6-16 4,4 10-2,-2-1-1,-3 1 0,0-1-1,-2 4 1,1 3 1,-1-2-4,-3 0-2,0 1 4,1 4-3,0-2-21,-2 1-33,1 3-30,2 0-44,1 0-42,-2-1-37,1 4-131,1 1-369,0-1 163</inkml:trace>
  <inkml:trace contextRef="#ctx0" brushRef="#br0" timeOffset="183243.1641">29546 15211 101,'-11'8'109,"-2"3"-1,-2 2 4,-6 6-13,1 3 5,-1-1 0,-2 3-2,-2 1-13,2 1-9,0 3-4,-1-1-9,-8 10-1,-1-3-13,9-9-6,2 1-3,-1-3-2,1 2-8,4-3-9,0-2 5,0 1-2,6-6-4,-2-2 0,-1 3-5,3-5-1,2 1-3,1-3-1,1-1-18,-2 2-22,5-2-37,-1-4-6,1 0-19,0-1-29,0-1-95,5-3-229,-6 6 102</inkml:trace>
  <inkml:trace contextRef="#ctx0" brushRef="#br0" timeOffset="183922.8515">30153 14521 2,'0'0'23,"2"-9"-9,-2 9 13,0 0-6,0 0 3,0 0-5,0 0 8,0 0-7,0 0 14,0 0 1,0 0-3,0 0 17,-26 21-5,16-11 10,-1 5 7,-5 4-6,-2 1-5,-1 3-2,-1 2-3,1 1 7,-3 0-16,2 2-4,-1-4-8,1 2 6,2-1-10,1-1 1,2-5-6,6-4 6,-1 2-8,2-5 4,-1-1-1,1-2-6,2 0-3,-1-1 8,0 1-9,4-2-9,3-7-15,-3 8-29,3-8-18,0 0-83,-8 11-160,8-11 71</inkml:trace>
  <inkml:trace contextRef="#ctx0" brushRef="#br0" timeOffset="185165.0391">30329 14275 2,'-7'-8'52,"7"8"-5,0 0-2,-2-8-5,2 8-7,0 0 0,1-9-4,-1 9-1,0 0 3,0 0 0,4-11 0,-4 11-8,0 0 2,5-8-7,-5 8 10,8-2-3,-3-2-14,-5 4-6,9-4 7,-9 4-1,10-2-6,-10 2 5,10 0-3,-10 0-1,8 3-3,-8-3 18,8 8 3,-5-3-2,0 1-8,0 1 3,-2 3-5,1 0 0,1-1 1,-2 1-1,2 1-5,-2-1-1,-2 0 8,1 0-7,-2-1 2,0-1-5,-1 2 4,1-3-5,-1 1-2,1-2 2,2-6 4,-4 12-4,0-7-5,0-1 11,4-4-2,-6 11 2,0-7-1,0-1 1,6-3-7,-7 10 11,7-10-2,-8 5-3,4 1-2,-1-2 3,0 0-7,5-4 2,-9 10 3,5-5-3,-1 1 3,2-2-1,-4 3 0,3 0 1,1-2-4,3-5 7,-3 12-2,0-7-16,0-1 10,3-4 0,-2 10 3,2-10 3,-3 7-9,3-7-1,-2 7-6,2-7 9,0 0 5,0 0-6,0 10 1,0-10 7,0 0-7,0 0 2,0 0 1,-4 5-10,4-5 4,0 0 18,0 0-13,0 0-1,0 0-7,0 0 5,0 0 9,0 0-11,0 0 4,0 0-1,20-7-9,-20 7 1,0 0 5,12-6 0,-12 6 6,6-3 13,-6 3-18,7-2-2,-7 2-4,0 0 7,9-1 2,-9 1-2,7 0-4,-7 0 8,0 0-1,12 3-10,-12-3 1,10 3 5,-6 0 4,-4-3 5,10 5-12,-6-3 0,-4-2 4,10 5-6,-10-5 5,10 5 16,-3-2-13,-7-3-3,0 0 2,11 3-2,-11-3-5,0 0 6,15-2-2,-15 2 1,0 0 2,13-1 3,-13 1 0,0 0-6,0 0 8,13-3-1,-13 3 3,0 0-5,6-7-2,-6 7 5,0 0-3,6-7-10,-5 3 3,-1 4-20,0 0-25,0 0-20,-1-11-77,1 11-158,0 0 70</inkml:trace>
  <inkml:trace contextRef="#ctx0" brushRef="#br0" timeOffset="186415.0391">29579 15559 39,'6'-6'79,"-6"6"5,0 0-16,0 0-4,0 0-11,0 0 6,0 0 15,0 0-12,0 0 3,0 0 19,0 0-10,0 0 2,-6 30-9,5-25-18,-1 5 11,2 0-6,-1 0-6,-2-1-3,3 0-6,-2 0-1,1-2 1,-1 1-11,2-8-2,-2 11-4,0-6 6,2-5-6,-2 10-1,2-10-9,-2 7 1,2-7 4,0 0-6,0 0 7,0 0-2,0 0-2,0 0 3,0 0-2,6 7-4,-6-7-2,0 0-1,0 0 1,0 0 1,16-10 1,-9 7-11,-7 3 6,9-7-2,-6 3 4,3 1-2,-6 3-2,11-4 0,-7 1-1,-4 3-1,11-6-1,-11 6-1,9 0-4,-9 0 5,12 1 2,-12-1-3,9 2-5,-5 1 6,-4-3 4,6 8-4,-4-3-1,2-1 2,0 1 3,-4-5 0,3 12-2,-3-4 2,1-3 0,-1-5-1,-1 12 3,1-6 18,0-6 3,-3 13 1,1-8-4,2-5-2,-8 15 8,4-10 11,2-1-5,-3 0 2,-2 1-6,2-3-1,-3 1-2,-1 3 1,4-4-7,5-2-8,-10 4 4,3-3-5,7-1 3,-12 2-4,12-2 0,-9-2-2,9 2 0,0 0 1,-11 0-2,11 0-3,0 0 1,-11-1-5,11 1 4,0 0-7,0 0 1,0 0-3,-5-5-1,5 5-5,0 0-12,0 0-11,0 0 0,0 0-12,0 0-22,0 0-29,0 0-24,0 0-22,0 0-16,0 0-119,0 0-297,0 0 133</inkml:trace>
  <inkml:trace contextRef="#ctx0" brushRef="#br0" timeOffset="186821.2891">29639 15545 41,'0'0'106,"0"0"4,0 0 7,0 0-10,0 0-6,0 0-1,0 0 0,0 0 2,0 0-10,18-12-1,-18 12-9,13-4-5,-5 3-8,3-1-3,-1 0-5,0 2-11,2-1-2,-2-1-6,-1 1-5,-2 1-4,-7 0-6,15 0-6,-15 0-4,0 0-48,19 1-35,-19-1-37,10 0-33,-5 2-92,-5-2-245,0 0 110</inkml:trace>
  <inkml:trace contextRef="#ctx0" brushRef="#br0" timeOffset="187532.2266">30287 15047 129,'0'0'136,"0"-10"-12,0 10-21,0 0-8,0 0 6,0 0 17,0 0 4,16-3-16,-8 2-9,3 1-10,1-1-6,-1 0-9,2 0 0,-2 1-19,2-1 1,-1-2-8,5 2-4,-6 1-10,2 0 4,0 0-5,-2 0 0,-2 0-11,0 0-1,-9 0-27,13 0-33,-7 1-11,-6-1-34,0 0-24,7 4-22,-7-4-98,0 0-249,0 0 110</inkml:trace>
  <inkml:trace contextRef="#ctx0" brushRef="#br0" timeOffset="187743.1641">30298 15163 56,'0'0'97,"0"0"-7,0 0-10,0 0-4,0 0 12,0 0 4,0 0-1,0 0 8,0 0-10,15 5-9,-15-5-9,13-2-9,-13 2-4,19-3-5,-8 2-2,-1 0-9,1-1-4,1 1-1,-1 1-14,1-3 5,1 3 1,-2 0-7,-2 0 2,1 0-11,-10 0-33,16-3-41,-10 3-33,-6 0-125,10 0-238,-10 0 105</inkml:trace>
  <inkml:trace contextRef="#ctx0" brushRef="#br0" timeOffset="189907.2266">30767 14632 28,'0'0'70,"-4"-8"8,4 8 10,0 0-8,0 0-2,0 0 4,-2-8 12,2 8-31,0 0 6,0 0-10,0 0-12,0-12 1,0 12-7,0 0-7,1-8-2,-1 8-2,5-9-3,-5 9 9,5-6-7,-5 6-5,9-6-5,-4 3-4,-5 3 0,13-7-1,-7 6-2,-6 1-4,15-1 1,-15 1 5,13 2-2,-6 1 0,-1 4 22,1 1-4,-1 2 4,-2 4-3,-3-5-3,0 5-3,-1 3 2,-1-2-7,-1 2 4,-2-5 1,-1 5 0,1-7-3,-1 2 6,0-2 2,-1 1-8,-2-3 0,0-1 1,-1 2-3,1-2 2,-1-2-2,3 0-3,1-2 3,5-3-5,-10 5-3,3-3 2,7-2-6,0 0-2,-11-2 3,11 2 3,0 0-7,0 0 1,0 0 2,-7-5-7,7 5 1,0 0 0,0 0-1,0 0-4,0 0 7,0 0-5,15-12 3,-8 9-2,-1 1 0,-6 2 0,13-2-4,-5 1-3,0-1 8,-8 2-1,18-4 0,-8 4 4,-1 1-5,-2 0 3,5 3-1,-2-1-2,-1 2 3,0-2-3,0 3-4,-1 0 8,-2 0-5,-1 2 4,3 0 1,-5-2-8,3 2 5,-4 1 3,1-2 1,-4 1-1,1-8 0,-3 14 1,0-5 13,-1-3-6,-1 3 3,0-4-5,-4 1 2,3 0 6,-3 0-9,-2-1 9,0-1-5,0 1 13,-2-2-10,1-3 3,0 4 0,2-3-2,-1 0-1,-1-1-5,1 0 0,4 1-3,7-1 4,-14-2-3,3 1-3,11 1 3,-7-3-3,7 3 1,-10-1-3,10 1 6,0 0-4,-11-3-1,11 3 1,0 0-3,0 0-7,0 0 7,-8-1-4,8 1-5,0 0 2,0 0-6,0 0-11,0 0-23,0 0-38,0 0-25,0 0-26,0 0-26,0 0-119,12 16-301,-12-16 134</inkml:trace>
  <inkml:trace contextRef="#ctx0" brushRef="#br0" timeOffset="190555.6641">31088 14636 9,'2'-15'69,"-2"15"-7,7-8 1,-7 8-10,7-12-8,-3 7 0,3-2 6,-7 7-8,11-12 0,-5 7-8,2-3-3,-3 2-2,4 1-5,-9 5-1,13-8 0,-7 4 5,-6 4-17,11-6 12,-11 6 20,0 0-7,12 0 0,-12 0-8,0 0 13,8 8-8,-8-8-2,4 12 18,-4-12 2,0 15-8,0-4-6,-1 0 21,-2 1 0,2 0-7,-4-2-5,1 2 1,-4 5 16,2-1-10,-2 1-1,0-2-7,0 2-1,1-1-4,-2-1-2,3 0-10,0 1-4,2-5 2,0 1-10,0-1 5,1-1-3,2 2 0,0-3-5,1-1-1,1 1-2,0-3 0,2 1 0,0-1-3,2 3 2,0-5-3,0 0-2,0-2 1,-5-2 3,11 2-2,-4 1-3,-7-3 2,15 0-1,-8 0-2,-7 0-2,15-5 4,-9 3-3,1 0 2,-7 2-2,9-8-2,-3 5 3,-2-1-3,-4 4 6,4-13-5,-4 6 8,0 7-4,-2-16 2,-2 7-2,0 0-1,-4-6-3,1 6 0,-3-3 0,1 5 1,-1-8-5,4 8 1,-3-3-21,-3 4-22,3-2-30,1 0-19,-2 3-15,3-2-10,0 5-21,1-1-111,0 0-271,6 3 121</inkml:trace>
  <inkml:trace contextRef="#ctx0" brushRef="#br0" timeOffset="191243.1641">30818 15051 64,'0'0'88,"0"0"-4,0 0-10,0 0 3,0 0-2,0 0-11,0 0 21,0 0-29,0 0-8,0 0 2,0 0-17,0 0 10,0 0-5,0 0 1,0 0-4,0 0 0,0 0-20,0 0 6,0 0 2,26 7-4,-20-6 4,-6-1-2,14 3 3,-7-3 1,-7 0 5,15 0 8,-4-1-1,1-1 2,-2 1-2,3 0 8,-1 1-9,3-5 0,3 2-10,1 0 14,1-1-11,0-1-5,1 0 2,0 2-2,-1 0 2,1-3-6,-2 4-6,-1-1 1,-1 1-2,0 0 4,-3 0-2,-1 1-9,1-2 6,-4 1-8,-1 2 7,3-2-3,-6 2 1,-6 0 6,9-1-16,-9 1 10,11-3-4,-11 3-1,0 0 4,8-1-5,-8 1 3,0 0-2,0 0-4,8-1 6,-8 1-11,0 0 6,0 0 3,0 0-5,0 0 1,0 0 1,0 0-10,0 0-38,0 0-36,0 0-35,0 0-33,0 0-91,0 0-261,0 0 116</inkml:trace>
  <inkml:trace contextRef="#ctx0" brushRef="#br0" timeOffset="191954.1016">31046 15209 51,'0'0'89,"0"0"-4,0 0 8,-4 21 4,-1-15-10,4 1-10,1-7-6,-6 15-8,5-8-3,-3-1-14,3-1 6,1-5-8,-3 12-14,1-6 4,2-6 3,-4 7-14,4-7 9,-3 7-11,3-7 7,0 0-6,-2 6-5,2-6-8,0 0 4,0 0 4,0 0-5,0 0-4,0 0 3,0 0-3,0 0 2,10 6 0,-10-6 4,0 0-6,10-2 1,-10 2-1,12-5-6,-12 5 5,11-2-2,-11 2-2,11 1-1,-4 2-3,-7-3 1,12 3 6,-7-1-10,-5-2 5,9 5-1,-4 1 1,-1-3 1,-4-3 1,6 10 3,-2-4-1,-1 1 20,-2-1-3,-1-6 1,2 10 6,1-5-2,-3-5-8,0 9 15,0-9 9,-3 8 8,3-8-1,-1 10-6,1-10-8,-6 8-1,2-2-3,-1-1 8,5-5 44,-13 5-10,7-2-6,-2-2-9,8-1-1,-19 4-7,11-4-1,-2 0-7,-2 0 0,12 0-5,-14-1-1,8-1 0,6 2-6,-13-5-6,13 5 2,-8-3-5,3 2 0,5 1 0,-7-4-6,7 4-3,-7-4-2,7 4-3,0 0 1,0 0 4,-7-4-10,7 4-2,0 0-3,0 0 6,0 0-8,0 0 5,0 0-5,0 0-14,0 0-27,0 0-19,0 0-26,0 0-19,0 0-35,0 0-29,0 0-32,0 0-105,0 0-335,19 13 149</inkml:trace>
  <inkml:trace contextRef="#ctx0" brushRef="#br0" timeOffset="192399.4141">31057 15219 86,'0'0'156,"0"0"3,0 0 3,0 0 2,0 0-4,0 0-11,0 0-11,0 0-9,0 0-12,9-6-5,-9 6-8,0 0-5,8-5-13,-8 5-8,0 0-6,9 0-4,-9 0-1,10-1-4,-4-2-7,-6 3-11,16-2 1,-9 0-9,3 0 0,-1 2-8,0-1-1,2-1-4,0 1-12,-4 2-20,-7-1-49,0 0-52,23-1-46,-18 0-204,-5 1-390,10-1 173</inkml:trace>
  <inkml:trace contextRef="#ctx0" brushRef="#br0" timeOffset="219121.0938">31520 14867 45,'0'0'56,"0"0"-4,0 0 2,0 0-6,0 0-5,0 0 14,0 0-21,0 0 6,-12 2-4,12-2-5,0 0-5,0 0-5,0 0 8,0 0-10,0 0-1,0 0-11,0 0 10,0 0-10,0 0 24,0 0-17,-4 6-9,4-6 2,0 0 6,0 0 2,0 0 4,0 0 23,0 0 12,0 0 2,0 0 1,13 8-9,-6-5 3,-7-3-4,12 4-4,-1-2 2,1-1-7,1 0-6,1 2 0,3-1-2,2 0 0,-1-1-4,1 1 5,-1 1 12,0-3 2,2 1-9,-3 0-3,2 1-5,-6-1-3,0-1-1,-2 1-5,2-1-1,-6 2-3,0-1-4,-7-1-6,10 0-7,-10 0-14,8 2-33,-8-2-44,0 0-33,0 0-131,0 0-276,-21 8 124</inkml:trace>
  <inkml:trace contextRef="#ctx0" brushRef="#br0" timeOffset="219535.1563">31442 15022 7,'0'0'97,"0"0"0,0 0-6,0 0 11,0 0 5,0 0 5,0 0-7,33 4 2,-20-4-9,-1 1-2,5 1 7,4-1-9,-1 1-7,2 0 5,0 1-4,7 0-3,-1-1-9,1 2-7,-2-1-3,-6-1-9,6 1-2,-7-3-8,-1 3-3,-2-2-5,-2-1-4,-3 0-8,-2 1 6,1-1-10,-4 0 0,-7 0-1,11 2-1,-11-2-4,9 1-5,-9-1 8,0 0-16,0 0-41,0 0-29,0 0-38,0 0-41,0 0-37,0 0-106,0 0-311,0 0 138</inkml:trace>
  <inkml:trace contextRef="#ctx0" brushRef="#br0" timeOffset="221722.6563">32069 14846 35,'0'0'102,"0"0"11,-6-3-15,6 3 9,0 0 14,-8-4-3,8 4-2,-5-3-3,5 3-9,0 0-8,-10-4-10,10 4-6,0 0-9,-8-6 2,8 6 5,0 0-2,-6-5 1,6 5 2,-5-5-4,5 5-7,0 0-8,-6-9-7,6 9-4,2-9-5,-2 9-5,0 0-2,1-12-5,0 4-5,1 0-5,-1 0 2,1 0 0,4 2-4,-1-3-9,2 2 3,-2 0-2,3 0 0,-3 1-4,0 2 4,2-1-5,-1 2-2,-6 3-4,10-4 6,-10 4-8,9-1 7,-9 1-7,0 0 4,16 2-1,-13 2 3,4 0-4,-3 0 2,-2 1-3,6 0 4,-3 1-2,-1-1 0,2-1 0,2 1-2,1 2 1,-3-4-1,5-1 3,-1-1 0,-10-1 0,15 2-1,-8 1 3,1-3-6,-1 1 3,3-2-1,-10 1 2,18-6-4,-13 3 5,1-1-3,3-3 2,-2 3-1,-1-2-1,3 1 1,-4 1-1,0-1-2,0 0 0,0-1 3,-5 6-4,7-9-2,-3 5 1,-4 4 6,4-6-6,-4 6 2,0 0-9,0 0 7,4-4 1,-4 4 0,0 0-7,0 0 4,0 0-2,0 0 5,-20 19 1,14-12-4,-3 3 2,4 2 7,-3 4-4,0-2 0,1 2 1,2 2 3,-2-1 2,2 1 6,-1-1 1,1 3 0,0-1-4,-2 6 5,5-6-2,0 0 1,1 1 1,-2-2 1,1 1 0,-1-3-3,2 3 0,0-2 1,-2-1-1,3-3-1,3 2 0,-6-1-2,6-1-2,-3-2 0,-4-2-1,4-9 1,-1 19-1,2-8-3,-1-11 3,-1 17 0,1-17-1,-1 9-5,1-9 3,-2 12-2,2-12 4,-4 10-4,4-10-1,0 0 2,0 13 1,0-13-11,0 0-9,0 0-23,0 11-19,0-11-20,0 0-22,0 0-29,0 0-41,0 0-33,0 0-112,-10 3-342,10-3 152</inkml:trace>
  <inkml:trace contextRef="#ctx0" brushRef="#br0" timeOffset="222003.9063">32095 15026 121,'0'0'140,"0"0"0,-4-7-2,4 7-5,0 0-3,-3-4-9,3 4-11,0 0-6,0 0-4,0 0 8,16-6-9,-10 6-9,-6 0-6,19-4-7,-7 4-9,-1 0-7,-11 0 1,31 3-11,-9-3-3,-8-3-6,5 3-3,-1 0-6,1 0-4,-1 0 2,-1-2-3,-5 2-8,-12 0-37,18 0-49,-8 0-38,-2 0-60,-8 0-146,0 0-335,0 0 149</inkml:trace>
  <inkml:trace contextRef="#ctx0" brushRef="#br0" timeOffset="222457.0313">32455 15190 96,'0'0'109,"0"0"-11,3-14-1,-3 14 5,0 0-10,0 0 12,0 0 18,0 0-17,0 0-10,-4 31-9,1-22-8,1 3-9,-1-2-7,-3 2-5,2 0-5,-2-2 2,-1 6-12,-2-3-3,-1 1-4,2 2-8,1-7-6,0 2-24,-3-1-39,4-2-34,1-1-31,-1 0-33,6-7-73,-10 9-230,10-9 102</inkml:trace>
  <inkml:trace contextRef="#ctx0" brushRef="#br0" timeOffset="223214.8438">32886 14816 98,'0'0'96,"0"0"0,0 0 16,0 0-9,0 0-9,0 0-4,-1-58-5,1 58 5,0 0-19,0 0 3,0 0-11,0 0-3,-20-27-14,20 27 0,0 0-8,0 0-2,0 0-5,-30-11-3,30 11 4,0 0-6,0 0-5,0 0-2,0 0-3,-54 13 0,45-7 6,-4-1-11,3 0 0,-1 0 2,2 2 11,0 0 8,-2 0-3,1 4 2,1-2 7,1 4 1,-2 0 3,4 4-7,1-2 5,-2 1-2,2 2 13,0-1-7,3 3-7,-2-3 2,3 1-1,-1 2-11,2-4 1,-1 9-5,1-8-2,0 3 1,3-4-6,0 1 4,3 0-1,-1-3-4,0 2 1,2-1 0,1-1-4,-8-14-3,0 0 1,28 35-3,-28-35 2,19 15 0,-19-15 1,0 0 0,28 21-6,-28-21 2,0 0-1,26 13 2,-26-13-5,0 0 4,0 0-4,31 4 4,-31-4-3,0 0 1,0 0-3,0 0 2,0 0 5,0 0-10,0 0 6,55-18 0,-55 18-1,0 0 1,19-20-4,-19 20 2,0 0 1,10-26-4,-10 26 2,0 0 0,6-31-1,-6 31 4,0 0 12,0 0 0,0 0-1,-11-46 9,11 46 6,0 0-2,-18-25-5,18 25 0,0 0-3,-26-19-4,26 19-1,0 0-1,-35-12-6,21 9 2,1 3-4,-1 3-2,1-2-20,-1 3-23,-3 3-28,5-2-39,-5 4-38,2-1-43,-1 1-179,5 0-395,-1 2 176</inkml:trace>
  <inkml:trace contextRef="#ctx0" brushRef="#br0" timeOffset="227488.2813">30440 13322 33,'0'0'85,"0"0"-1,0 0 6,0 0-13,0 0 0,0 0-13,0 0 6,0 0-6,0 0 1,0 0-10,0 0 8,0 0-8,0 0 3,0 0-6,0 0-8,-10-1-5,10 1 3,0 0-8,0 0 11,0 0-14,0 0 0,0 0-5,0 0 3,0 0-5,0 0-7,0 0 0,0 0-1,0 0-5,0 0 0,0 0 3,0 0 11,0 0-8,0 0-18,0 0 16,0 0 3,0 0 2,0 0-11,0 0 14,22 8-4,-13-8 4,4 2-1,2-2-2,2 2-1,4-2 2,-2 0-5,3 0-8,-2 2 9,1-1-5,-1 1 9,0 1-3,0-1 0,0-2-8,-2 3 6,-3-3-4,-1 1-5,-1 0 1,-2-2 1,0 1 4,-3 1-8,-1-1 0,-7 0-3,9 0-6,-9 0-33,0 0-37,0 0-36,0 0-35,0 0-105,0 0-272,0 0 121</inkml:trace>
  <inkml:trace contextRef="#ctx0" brushRef="#br0" timeOffset="227839.8438">30412 13475 47,'0'0'104,"0"0"-17,0 0 1,15 5 13,-15-5-5,12 0-10,-5 0-4,5 4 18,1-1 11,3-2-8,2 2-13,2-3-9,1 2-7,-1-2-3,0 3-5,-1-2-9,1 2-2,-3-2-6,-2 1-5,-4 0 2,1 1-12,-2-2-2,1 2-8,-3-2 3,-1 0-6,-7-1-4,8 1 2,-8-1-5,7 3 1,-7-3 2,3 4-52,-3-4-52,0 0-35,0 0-147,0 0-292,0 0 129</inkml:trace>
  <inkml:trace contextRef="#ctx0" brushRef="#br0" timeOffset="229167.9688">21762 13386 41,'0'0'63,"0"0"-7,0 0 1,0 0-5,0 0 2,0 0 0,0 0 14,0 0-7,0 0-4,0 0 2,0 0-6,28 1-10,-28-1 4,17-1-13,-6 1 3,1 0 0,1 1-9,0-2-3,-1 1-7,6 0 2,0 0 2,-4 1-6,3-1 7,-4 0-9,4 0-6,-4 0 3,0 0 7,-2 2-13,0-2 10,1 2-6,-3 3-1,-2-5-32,-2 2-28,-5-2-21,10 3-88,-10-3-175,3 3 78</inkml:trace>
  <inkml:trace contextRef="#ctx0" brushRef="#br0" timeOffset="229425.7813">21833 13526 73,'0'0'112,"7"4"-7,1-3-6,-8-1-23,13 3 9,-4-1-19,2-1 1,1-1-13,0 2 0,-4-1-1,2 2-11,2 0-2,-2-2-8,0 0 0,2 0-2,0 1-3,-1-1-7,-2 1-3,0-2 3,-2 0-4,2 2 1,-9-2-8,14 1 10,-14-1-36,12 0-29,-12 0-24,10 1-29,-10-1-57,6 1-168,-6-1 74</inkml:trace>
  <inkml:trace contextRef="#ctx0" brushRef="#br0" timeOffset="231350.586">16398 15337 25,'0'0'42,"0"0"-1,0 0-8,0 0-3,0 0-9,0 0-1,0 0 4,0 0 38,0 0-8,0 0 2,19 10-8,-13-9 0,-6-1-5,12 2-5,-3-1 13,1 2-7,0-3 8,3 0-8,0 0-6,1-3-3,5 0-12,-2-2 15,-1 2-16,4-3-1,-3 2-3,-4-1-1,0 3 1,0-2-1,-3 1 4,1 1-4,-3 0-4,-1 2 11,-7 0-13,11 1-21,-11-1-42,8 2-37,-8-2-71,0 0-173,-8 15 77</inkml:trace>
  <inkml:trace contextRef="#ctx0" brushRef="#br0" timeOffset="231967.7735">16349 15580 19,'0'0'62,"0"0"-16,0 0-3,5 6-7,-5-6-3,0 0-9,0 0 5,0 0-6,0 0 0,0 0-2,0 0-2,0 0-1,-5 10-3,5-10 1,0 0-4,0 0 2,0 0-7,0 0 3,0 0-5,0 0 1,0 0 0,0 0-6,0 0 8,0 0-6,0 0 7,0 0-4,0 0 0,0 0-1,0 0-3,0 0 1,0 0 1,0 0-2,0 0-2,0 0 3,2 9-1,-2-9 2,0 0 12,0 0 5,10 0-2,-10 0 7,11-1 5,-11 1-7,13-3 7,-1 1 6,-5 1 14,3-1-12,1 0-1,-2 2 4,2-3-7,1 3-1,-2-3-11,-1 2 5,-1 0-2,-2-2-4,-6 3-6,14-3 2,-8 2 0,-6 1 2,12 0-10,-12 0 6,10-2-7,-10 2-3,9 2 9,-9-2-3,0 0-1,9 0-33,-9 0-43,0 0-38,4 4-64,-4-4-181,0 0 80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48:55.6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6888 5039 30,'0'0'82,"0"0"-6,0 0 5,0 0-1,0 0-1,0 0-4,0 0-3,0 0 6,0 0-8,-10-5 0,10 5-4,0 0 10,0 0-3,0 0-8,0 0-6,0 0-4,0 0-15,0 0 12,0 0-11,0 0-5,0 0-4,0 0-5,0 0-4,0 0 1,0 0-3,0 0 1,0 0 2,0 0-2,34 0 0,-22 0-7,2-2 4,-1 2 0,5-3-7,-2 3 5,5 0 1,-3-2-3,2 2-2,1-2-2,-2 0 3,1 2-1,-1-1-5,-1 1-4,-2-2 3,-5 2-1,3-3-4,-2 3 3,-5 0-3,5 0 4,-12 0-5,13 0 3,-13 0 2,9 0-17,-9 0-23,8 0-34,-8 0-44,0 0-36,0 0-89,0 0-255,0 0 113</inkml:trace>
  <inkml:trace contextRef="#ctx0" brushRef="#br0" timeOffset="468.75">6801 5228 25,'0'0'79,"0"0"6,0 0 13,23 1 1,-16 0-12,1 1 3,2 0 16,0-1-1,1 1-10,5-1-6,-1-1-6,6 2-4,-4-2 18,3 2-4,-1-2-8,2 0-10,-3-2 0,1 2-11,-3 0-5,-2-1-7,0 0-6,-1 0-2,-3 1-10,0 0-1,-1-2-2,-9 2-1,14-2-6,-10 1 1,-4 1-2,0 0-7,13 0-1,-13 0 5,0 0-9,0 0 5,0 0-4,10 0-4,-10 0-36,0 0-33,0 0-39,0 0-46,0 0-150,0 0-320,0 0 142</inkml:trace>
  <inkml:trace contextRef="#ctx0" brushRef="#br0" timeOffset="2062.5">7387 5116 54,'0'0'104,"0"0"10,0 0 5,0 0-1,0 0-5,10-24-1,-10 24 4,4-10-15,-2 3 3,2 2-9,0-2-4,1-2-9,0 1-9,1-2-5,1 2-3,-3-3-8,1 2-7,1 0-5,1-1-6,-2 0-3,1 2-2,-1-3-3,2 3-5,-2-2-1,-2 1-5,1-1-1,0 0 0,-1 0-4,1 1 2,-2-1-6,0 1 3,-1 0-2,1 0 0,-2 2-3,0 7 0,0-12-1,0 12 2,-1-13-6,4 9 5,-3 4-8,0 0 6,-4-12-3,4 12 1,0 0-4,0 0 4,1-9 0,-1 9-4,0 0-1,0 0 0,0 0-2,-2-8 2,2 8 3,0 0 1,0 0-5,0 0-2,0 0 2,0 0 4,-7 20-8,7-9 7,-2-3-4,0 6 1,1 3-2,1 0 2,0 0 4,-1 3-2,1-3-1,0 2 2,0 0 4,0-1-2,1 0-1,0 2-1,2-2-2,-2-2 1,3 3 6,-3-2 1,1-5-2,0 0 2,-2 1-3,1 3 2,4 0 2,-3-5-2,-1-2 2,-1 0-1,2-3-1,-2 4 1,0-1-2,0-9 2,0 13 0,0-7-4,2 0 3,-2-6-4,0 9 2,0-9-4,-2 12 1,2-12 4,2 8-3,-2-8 0,0 9 0,0-9 1,0 0-2,0 8-2,0-8 0,1 5 1,-1-5 3,0 0-7,0 0 3,0 0 1,1 9-2,-1-9-4,0 0-31,0 0-29,0 0-35,0 0-34,0 0-43,0 0-114,0 0-314,0 0 138</inkml:trace>
  <inkml:trace contextRef="#ctx0" brushRef="#br0" timeOffset="2781.25">7825 5027 108,'0'0'127,"0"0"-9,0 0-13,0 0-11,0 0-7,0 0-6,0 0-2,0 0-4,0 0-8,0 0-6,0 0-5,0 0-5,0 0 6,0 0 7,0 0-8,-9-19-8,9 19 0,0 0-3,0 0 2,-2-5-6,2 5 9,0 0-12,0 0-12,0 0-4,0 0 1,0 0-4,-12 1-1,12-1 0,0 0-2,-7 7 2,7-7-5,-2 6-2,2-6 1,-3 7-5,3-7-3,0 0 10,2 10-11,-2-10 2,0 0-1,5 8 0,-5-8-2,6 3-1,-6-3 3,8 1-1,-8-1 2,11 0-5,-11 0 3,0 0-3,14-4 4,-8 1 0,-6 3 4,7-7-10,-3 3-1,-4 4 9,5-8-6,-5 8 0,1-9 2,-1 9 1,2-8-3,-2 8 2,0 0-5,0 0 7,-5-14-7,5 14 4,-6-4-3,6 4-2,-8-1 7,8 1-5,0 0 1,-15 4-1,15-4 3,-9 3-2,2 1 3,2 0 3,5-4-2,-7 6-2,5-1-1,2-5-2,-5 6 3,5-6-1,-4 6 1,4-6-2,0 0-2,-4 6 1,4-6 2,0 0 2,0 0 0,0 0 0,0 0-2,0 0 2,0 0-4,0 0 3,0 0-6,0 0-34,0 0-31,0 0-29,0 0-43,0 0-113,0 0-277,0 0 122</inkml:trace>
  <inkml:trace contextRef="#ctx0" brushRef="#br0" timeOffset="3398.4375">7820 5245 2,'0'0'155,"0"0"-14,0 0-12,0 0-13,0 0-11,0 0-10,-12-3-8,12 3-12,0 0-5,0 0-3,0 0-11,0 0-1,0 0-7,-5 15-7,5-15-3,0 0-4,0 0-2,2 12-4,-2-12-4,0 0 2,0 0-1,2 8-5,-2-8-2,0 0-1,5 4-4,-5-4 7,0 0-7,4 4 0,-4-4 0,0 0 4,0 0-7,10 1 0,-10-1-2,0 0-2,0 0 0,0 0-3,10-7 2,-10 7-3,7-3 2,-7 3 1,0 0-2,6-5 2,-6 5-4,0 0 4,3-9 0,-3 9-6,0 0 2,0 0 2,0 0-2,0 0 3,-2-8-4,2 8-2,0 0-1,0 0 2,0 0 2,0 0 0,0 0 2,0 0-2,0 0-3,-19 15 3,19-15 2,-2 5 2,2-5-5,-2 9 4,2-9-4,0 0 10,0 8-12,0-8 7,0 0-5,0 0 6,0 0-1,0 0 10,4 8-8,-4-8 5,0 0 2,0 0 0,0 0-2,0 0 2,0 0-7,0 0 2,0 0 2,17-11-4,-17 11-1,0 0 1,2-9-4,-2 9-1,0 0 1,0 0 1,0-8-1,0 8 0,0 0-4,0 0-4,0 0-1,0 0 3,0 0 3,0 0-10,0 0 0,0 0-11,-25 13-17,25-13-32,-5 4-27,5-4-37,-6 5-112,6-5-266,-4 7 118</inkml:trace>
  <inkml:trace contextRef="#ctx0" brushRef="#br0" timeOffset="4789.0625">8155 4273 43,'-2'7'44,"1"1"-2,-1 3-5,0 1 13,1-1 1,-2 4-10,1 2-6,1-3 3,-1 6 6,1-3-11,0 1 2,1 1-10,-3 0 1,2 5 1,0 1 7,-1 0-2,2-5 3,0 4 2,-2 0-16,0 3 4,2-1-1,-1 2-4,0-4 11,-2 4-6,0-1 2,3 0-13,-2 1 13,1-2-4,-1 3 2,2-3 2,0 3 21,1-3 16,0-2-14,0 3-1,4 0-6,-2-4-3,1 4-3,0-2-6,1-1-2,1 1 0,-1-6-4,3 5 0,0 0-6,-2-5 2,0-1 2,4 5-3,1-6 33,0 6-2,-3-5-8,0 0 1,2-2-6,-1 1-3,1 0 0,-1-2-5,-1 2 4,3-1 3,-2-1-2,0 0 1,0 2-5,0-1 1,0-1 0,-3 0-2,1-4 1,-1 4-5,2 0-1,-2-3 5,2 1-3,-1 0-2,0-1-5,-2-2 2,0 2-2,0-2-3,1 2-1,2 2-2,-3-3 1,2 0-4,0 1 0,0-4-1,-2 3 1,-3-2-5,2-3 2,-1 1-2,3-2 2,-3 2 0,-3-7-5,5 9 2,-4-5 0,-1-4-3,4 8 0,-4-8-5,0 0-17,0 0-23,4 9-49,-4-9-28,0 0-48,0 0-180,0 0-376,0 0 166</inkml:trace>
  <inkml:trace contextRef="#ctx0" brushRef="#br0" timeOffset="6062.5">8625 4740 92,'0'0'96,"8"-10"-4,-2 5 2,0-3-6,1 2-8,0 0 2,3-4 4,-2 1-5,0 0-12,5-2-6,-4 2-10,0-1-3,1-3-7,1 1 2,-3 3-7,1-5-5,-2 5-2,0-2-3,-2-1-3,2 2-1,-2 1-7,0-1 7,-2 4 1,1-3-10,-1-2-3,-1 3 7,1 0-12,-2 1 4,-1 7-6,4-11 4,-4 4-1,0 7 12,3-13-16,-3 13 5,0-9-8,0 9 3,0-8 1,0 8-2,0 0-5,-1-9 2,1 9 3,0 0-3,0 0 5,-3-9-1,3 9-7,0 0 2,0 0-1,0 0 4,0 0-11,0 0 8,0 0-1,0 0-2,0 0 2,0 0 0,-10 22 4,7-13-1,3 3 1,-1 2-2,1 3 4,0 0 2,-2 1-7,4 3 9,-1-2-3,-1 5 3,1-4-3,1-1 5,0 1-2,-1-1 4,1-2-8,0-1 3,0 0 7,-2-3-4,1 0-1,2-1 2,-2 0-3,0-2-2,0-1 3,-1 3-4,0-6 2,2 3 1,0-2-6,-2-7 6,0 12-7,1-7 4,-1-5-2,2 12 5,-2-12-6,0 8 4,0-8-2,0 0 1,0 9 0,0-9-7,0 0-23,0 0-32,0 7-36,0-7-29,0 0-111,0 0-252,0 0 112</inkml:trace>
  <inkml:trace contextRef="#ctx0" brushRef="#br0" timeOffset="6609.375">8588 4973 26,'0'0'58,"0"0"1,0 0-15,0 0-2,0 0-4,0 0-7,0 0 2,0 0-1,0 0-4,0 0 6,0 0 0,0 0 22,19 8-2,-10-7-4,4-1-2,3 2-8,4-2 10,0 1-8,3-1 9,6 1 0,1-2-1,0 2-9,2-2 1,-1 2-7,2-3 4,0 0 6,1 1-5,-2-1-2,-6 0 3,-4 1-7,1-1-1,4 1-4,-5-1-3,-3 2-2,-5-3-1,0 2 0,-2 0 18,-1-1-5,0 0-6,-3 1-2,-8 1 3,14-1-3,-7 0-5,-7 1-5,12-3 2,-6 1-5,-6 2 2,11-2-3,-11 2-2,10-2-6,-10 2 0,0 0 2,0 0-1,8 0-6,-8 0-52,0 0-37,0 0-35,6 5-135,-6-5-278,0 0 123</inkml:trace>
  <inkml:trace contextRef="#ctx0" brushRef="#br0" timeOffset="7406.25">8681 5187 22,'-1'-8'59,"1"8"6,0 0 2,0 0-12,10-9-8,-10 9-2,8-5 4,-8 5-11,7-4 2,-7 4-12,9-1-7,-9 1 10,9-2-7,-9 2-3,13 5-3,-8-1 0,-5-4 1,9 7 5,-4-2-10,1 2 1,-3-1-4,0 1-2,-1 0 3,1 3 3,-2-4-8,-2 2 7,1-8-8,-1 15 5,-1-8-4,0 0 4,-2 1 2,0 1-8,-1-2 0,1-2-1,-1 3-4,1-2 12,-1-3-8,1 3 10,4-6-6,-9 4-8,9-4-1,-5 5 6,5-5 0,-5 4 3,5-4-1,0 0 4,0 0-12,-4 5 11,4-5-14,0 0 0,0 0 0,0 0 7,0 0-9,16-12 2,-16 12 9,11-4-12,-6 2 2,-5 2 2,14-3 5,-5 3-1,-9 0 2,16 2-3,-5 3-2,-1-3 5,1 5-9,-1 1 7,0 0 1,-1-2-5,1 3 12,-2 2 1,-2-4-8,-1 4 0,0-3-2,-2 0-4,-1 1-2,0 1 12,-2-1 2,-2 1 3,-1-2 7,0 3 1,-2-3-4,0 1 10,0-1-3,-4 1 14,-1-1-2,1-3 6,-2 2 2,-3-2 5,3-1-13,-3-1-1,2-1 2,-2-2-8,3 3-3,-1-3-4,-2-3-2,3 1 3,-1 0-4,1-2-5,2 3 0,0-2 10,9 3 6,-12-8-3,6 6-3,2-2-5,4 4 1,-10-5 0,10 5-6,-5-7 4,5 7-7,-7-3 3,7 3-5,0 0-4,0 0 4,-6-5-12,6 5 12,0 0 2,0 0 2,0 0-8,0 0 0,0 0-1,0 0-10,0 0-31,0 0-25,0 0-30,0 0-30,0 0-111,0 0-256,0 0 114</inkml:trace>
  <inkml:trace contextRef="#ctx0" brushRef="#br0" timeOffset="7968.75">8993 5387 37,'3'5'102,"-1"4"-1,3 0-11,-2 0 5,0-1 0,0 1-10,1-4-3,-2 2-15,4 0-5,-1-1-4,1 3-6,-1-5-9,0 4-3,3-1 1,-2-4-22,1 1 16,2 1-7,-3-1-1,1 0 4,4-2-2,-3 0-1,-1 1-2,0-1-1,2-2-3,-9 0 1,14 0-1,-7 0 20,-7 0-1,16-5 8,-10 3-9,2-4-3,-1 0 9,1-1 11,-2-1-7,1 2-4,-2-2-2,-5 0 5,4-4-4,-3 1-3,2 1 0,-3-1 1,1-1 8,-2 2-1,1-2 0,-2 0 0,-2-1-4,-3-1-3,0-2-3,-2 4-7,2 1 0,-5-1-3,5 3 3,-2 0-6,-5 0-4,2 3 2,1 1-9,-5 1 0,2 2-1,2 1-2,-1 1-1,0 2-1,0 1-3,0 0 1,2 4-2,2-2-2,-1 3 0,2 0-1,2 0 1,-1 4-4,2-2-39,0 0-23,3 2-30,-1 0-42,3-2-38,-1-1-33,1 3-130,1 0-362,2-7 161</inkml:trace>
  <inkml:trace contextRef="#ctx0" brushRef="#br0" timeOffset="8984.3749">9601 4855 31,'0'0'83,"-9"1"-12,9-1 8,0 0-6,0 0-14,0 0 6,-6 2-15,6-2-3,0 0 0,0 0 17,0 0 14,0 0-2,0 0 23,0 0-6,19 14-5,-8-13 18,1 1-9,1 0-4,3-2-10,3 0-8,-6 1-9,8-1-7,-5 1 0,-3-1-9,4 0-7,-3 0-4,-4 0-3,3 0-13,-3 1 7,-1-2-4,0 0-6,-9 1-34,13-1-27,-13 1-34,10-3-23,-6 1-31,-4 2-29,5-6-92,-5 6-269,0 0 120</inkml:trace>
  <inkml:trace contextRef="#ctx0" brushRef="#br0" timeOffset="9320.3125">9767 4728 61,'0'0'125,"0"0"-21,0 0-6,0 0-16,0 0-15,0 0 1,0 0 12,0 0 3,0 0-3,0 0-3,-1 30-1,0-18-7,1-2 9,-2 3 1,1 0-15,0 2 7,-2 2-17,3-5-2,0 4-15,0-3 2,-1-1-1,0-3-1,1 2-10,0 0 4,0 0-8,-1-2 0,1 1 2,-2-3-4,2-7 5,2 12-14,-2-12 5,-2 10 0,2-10-10,2 8-45,-2-8-52,1 6-12,-1-6-41,0 0-104,0 0-265,0 0 118</inkml:trace>
  <inkml:trace contextRef="#ctx0" brushRef="#br0" timeOffset="10195.3125">10466 4518 54,'0'0'110,"0"0"0,13-17-14,-13 17-1,11-8 0,-5 4-1,0-2-3,0-2-10,2 0 0,2 2-6,-1-4 15,0 1-16,0 1-1,-1 1-9,-1-3-4,1 1-5,1 1-11,-4-1-2,2-1-3,-1 0 0,-2 2-6,2-1-3,-1 1-5,-2 1 0,-1 0-3,1 0-5,0 2-9,-3 5-4,1-11 10,-1 11-13,1-8 4,-1 8-5,0 0 9,0-10 0,0 10-2,0 0-5,0 0 4,1-7-2,-1 7 0,0 0-2,0 0-4,0 0 1,0 0 3,0 0-1,0 0 2,0 0 0,0 0-1,-9 27-6,7-17 6,-2 6 2,1-4-2,1 3 13,-3 6 16,2 2 5,2-4-2,0-3-6,-2 4 1,3-1-1,-1-1-2,0-1-3,1 0 5,1-6-10,-2 5 5,1-5-12,1-1 3,0 1 1,0-1-2,-1-2 8,2-3-11,-2-5 2,0 12 1,0-12-3,1 9-2,-1-9 1,1 8-6,-1-8 4,0 0 1,2 7-3,-2-7 0,0 0 1,0 0-2,0 0-3,0 0-32,0 0-29,0 0-34,0 0-42,0 0-40,0 0-124,0 0-325,0 0 144</inkml:trace>
  <inkml:trace contextRef="#ctx0" brushRef="#br0" timeOffset="10687.5">10273 4867 23,'0'0'72,"0"0"-9,0 0 12,0 0 21,0 0-12,0 0-10,0 0 18,22 0-4,-13 0-7,4 3-9,1-3-2,5 1 15,1-1-11,1 0-3,7 1-12,4 0 0,-1-1-8,3 0 0,2 0-3,-2 1-3,2-2-7,0 0-5,-2 0-2,1-3-5,1 4 3,-8-1-3,1 0-7,-6-1 5,-2 4-3,-3-6 3,2 3-11,-7 2 5,-3-2-7,-2 1 0,3 1-1,-11-1-4,10-3 3,-10 3-3,9 0 5,-9 0 3,0 0 1,0 0-1,9 2-5,-9-2-2,0 0-2,0 0 0,0 0-7,0 0-40,0 0-45,0 0-42,0 0-139,0 0-291,0 0 129</inkml:trace>
  <inkml:trace contextRef="#ctx0" brushRef="#br0" timeOffset="11218.75">10400 4976 65,'0'0'116,"0"0"5,0 0-15,0 0-8,6 24-2,-6-16-14,-2 4 24,-1-3-5,-2 3-13,1 0-11,0 1-10,0-1 1,-1-1-9,1 0 0,1 3-14,-4-2 1,4-3 1,-1 1-13,1-3-2,0 1-2,1-3-2,2-5-2,-4 10-1,4-10-6,-1 7-2,1-7-1,-3 5-6,3-5-4,0 0 5,0 0-2,0 0-2,0 0 4,9 5-2,-9-5-1,0 0-2,18-2-7,-9-1 8,-1 2-3,2-1 3,-1 0 1,1 2-2,-1 0-1,2 0-5,-1 0 3,0 0-3,1 0 1,-1 0 1,-1 0 4,0 0-5,2 0-3,-5 2 2,-6-2-11,13 0-19,-7 0-27,-6 0-5,0 0-9,12 0-15,-12 0-17,8-2-17,-8 2-90,0 0-227,0 0 100</inkml:trace>
  <inkml:trace contextRef="#ctx0" brushRef="#br0" timeOffset="11476.5625">10574 5085 73,'0'0'102,"0"0"8,-11 25-3,7-16 5,3-1-8,-4 3-10,0-1 10,1 0-1,0 2-12,1-3-7,-3 8-4,0-2-6,1-1 5,0-2-8,1-2-7,1 2-2,1 0-5,-1-2-8,1 2-5,-2-1-3,1-2-1,2 0-6,-2-2-2,2 0-7,-3 1-2,4-8-2,0 9-3,0-9-2,-1 10-6,1-10-32,0 0-45,0 0-29,-2 12-36,2-12-137,0 0-289,0 0 129</inkml:trace>
  <inkml:trace contextRef="#ctx0" brushRef="#br0" timeOffset="12210.9375">10727 5135 40,'-1'-7'78,"1"7"-2,0 0 0,-2-9-7,2 9-7,0 0 1,0-10-3,0 10 11,0 0-3,3-7-1,-3 7-7,0 0-9,0 0-6,6-9 3,-6 9-6,5-1-5,-5 1-9,0 0-11,8-4 9,-8 4-1,0 0 4,12 1-8,-12-1-4,0 0-7,14 3 3,-9-2 3,-5-1-7,7 7 0,-1-3 2,-2-1-9,0 1 16,0 2-14,-4-6-3,5 8 6,-1-2 0,-1 1 5,1-2-4,-3 1 3,3 0-8,-4-6 9,3 11-3,-1-7-2,-2-4-7,0 12 10,0-12-3,-2 10 5,0-6-4,2-4-1,-5 12 9,2-7 8,1 0-17,2-5 8,-7 10 5,4-6-4,-3 1-3,1 0 6,-1-2 12,1 3-2,0-1 4,-2-1-8,3 2-6,-3-1 8,2-2-12,-2 2 3,2 1-6,0 2 5,1-2-6,-2-1 8,3 1 9,-2-1-1,1 2-4,2-2-1,2-5-5,-5 9 0,2-4-3,3-5 3,-3 9-12,3-9 4,0 0 1,-1 11-1,1-11 0,0 0-1,0 0-2,0 0 6,4 7-4,-4-7 5,0 0-4,0 0 2,13-2-3,-13 2 0,0 0-4,18-5 3,-13 5-2,-5 0-3,13-5 1,-13 5-2,15-2-2,-15 2 2,17-4 6,-9 3-7,-8 1 8,21 0-5,-11-3 1,2 2-2,-12 1-2,20 0 1,-20 0-2,14-3 2,-14 3-1,16-1-1,-16 1-1,14 0 7,-14 0-5,10-1 0,-10 1 2,0 0 0,15 2-3,-15-2 4,8 3-3,-8-3 0,0 0 2,11 1-4,-11-1 0,0 0-8,9 3-30,-9-3-34,0 0-40,0 0-24,0 0-153,0 0-315,0 0 141</inkml:trace>
  <inkml:trace contextRef="#ctx0" brushRef="#br0" timeOffset="13085.9375">11133 4317 69,'-4'-6'99,"4"6"-1,0 0-6,0 0-10,0 0-4,0 0-5,0 0 6,-2-10-15,2 10 4,0 0-15,0 0 0,0 0-5,0 0-13,0 0-1,0 0 19,0 0-19,0 0-7,0 0-2,0 0-4,0 0-3,0 0-5,0 0-1,0 0 3,0 0 9,0 0 38,0 0-1,19 19-8,-11-11-6,1-1-3,1 5-3,-1 2-1,2 1 2,0-2-8,-1 3 3,1 1-6,3 4 2,2 2-4,-5 0-1,2 2-5,0 0-1,-3-1-4,1 0 7,0 2-3,-5-7-8,3 5 3,-4-5-6,1 5 6,-2 1-3,0 0-1,-3-4 24,2 2 6,0 5-3,-2-3 2,-1-5-4,-1 5 2,-2 0-3,2 1-5,-2 0 0,-1-3-6,2 3 3,-2-7-2,1 0 6,-1 1 2,3-2 10,-5 0-5,3 0-1,0 2 0,-1-3-3,0 1-3,0 2 0,0-2-5,-1-2 1,0 2-2,2 0-5,-2 1-2,1-2 1,-1 1 3,1-2-1,-2 1-12,2-3 4,-1 4-5,1-2 0,0-1-3,1 2 2,-3-5 1,2 5 0,1-3-7,-3 1 4,2-3-3,0-1 2,0 1-3,-1-1 1,0-2-1,1 3 5,-1-4-6,1 2-2,0-3 2,2-2 3,-2 4 3,1-2-7,-2-2-1,5-5 3,-5 10-1,2-8-2,3-2 0,-5 8 0,5-8-2,0 0 2,-4 5-2,4-5-13,0 0-27,0 0-21,0 0-29,0 0-35,0 0-39,0 0-35,0 0-41,0 0-123,0 0-394,0 0 174</inkml:trace>
  <inkml:trace contextRef="#ctx0" brushRef="#br0" timeOffset="16715.8203">11626 4810 76,'0'0'70,"0"0"-7,0 0-5,0 0-10,0 0-3,0 0-3,0 0-2,0 0 4,17 13 7,-17-13-14,8 2 0,-8-2-1,10 2 24,-10-2-9,13 4 2,-3-4-1,-1 1-12,4 1 0,-1-1-5,4-2 3,-1 2-2,0-1-16,2 0 5,2 0 6,-5 0-5,0 1-12,0-1 0,-1-1 2,0 1 1,-3 0-5,0 0-3,1 0-1,-11 0 3,14-1 1,-7-2-4,-7 3-3,11 1-3,-11-1 7,0 0-10,9 0 1,-9 0-21,0 0-25,0 0-15,0 0-25,0 0-94,0 0-194,0 0 86</inkml:trace>
  <inkml:trace contextRef="#ctx0" brushRef="#br0" timeOffset="17380.8592">11639 4962 62,'0'0'75,"0"0"-7,14 0-1,-14 0 13,9 0 14,0 0-6,-9 0 0,21 0-11,-7 0-9,4-1 1,3 1-3,1-1-6,0 0-1,6 1 1,-6 0-4,6-2-11,-7 2 0,0-1-6,1 0-1,-2 1-5,-2-1 1,1 2-3,-7-2-4,3-1-3,-4 4 0,1-2-4,-2 0 3,-3 0 0,-7 0-6,12 0-3,-12 0 2,11 0-1,-11 0-1,6 1 0,-6-1-2,0 0-1,0 0-3,0 0 2,0 0-1,0 0 3,0 0-4,0 0-14,0 0-33,0 0-52,0 0-60,0 0-85,0 0-256,0 0 113</inkml:trace>
  <inkml:trace contextRef="#ctx0" brushRef="#br0" timeOffset="18537.1092">12334 4793 64,'7'-8'82,"-1"1"0,1-3 5,0 3-3,1-5-6,5 0-5,-6 3-1,5-6-10,-3 7-1,-3-3-4,3 1-5,0 0-1,-1 0-7,-2 0 3,1-2-2,0 2-2,-2-1-7,-1 1-4,3-2 3,-5 1-9,2 0-1,0 1-7,-2 0 2,1 3 7,-2-1-10,-1-2-3,0 10 3,3-11-1,-3 6-3,0 5 2,1-11 6,-1 11-9,1-9 15,-1 9-24,0 0 9,0 0 1,0 0-6,0 0 0,0 0 0,0 0-7,0 0 5,0 0-5,0 0 0,0 0-3,0 0 11,0 0-2,-16 22-1,13-12-5,1 3 9,0 2 0,0 3-1,-1 0 4,-1 1 1,3 0 21,-2 6 16,0-6-4,0 0-4,2 0-1,-2 6-6,2-7 1,1 0 18,-1 1-6,1 0-5,1-2-1,0 3-1,-1-3-2,0 0-2,2-5-4,-2 0-1,0 4-6,0-5-2,1-1-2,-1 1 0,1-3 0,-1 3-5,1-5 0,-2 4 0,1-10-7,0 14 3,0-9-3,0-5-4,0 12 4,0-12-2,-1 12-4,1-12 3,-1 9-2,1-9 1,-2 9-3,2-9-1,-1 9 5,1-9-3,-3 9-1,2-2 0,1-7 0,-1 7-2,1-7 0,-1 7 2,1-7 0,-3 6-1,3-6 1,0 0-4,0 0-2,0 0-16,-3 7-25,3-7-32,0 0-45,0 0-28,0 0-36,0 0-135,0 0-346,0 0 154</inkml:trace>
  <inkml:trace contextRef="#ctx0" brushRef="#br0" timeOffset="19163.0859">12732 4654 64,'0'0'59,"-3"6"-2,3-6-4,0 0-6,0 0-2,0 0-7,7 11-4,-7-11 2,0 0-5,5 4-3,-5-4 1,0 0-2,6 1-8,-6-1 2,0 0-5,0 0-4,13-2 8,-13 2-7,0 0-1,11-6 0,-11 6-4,5-7 3,-1 5-1,-4 2-2,6-10-2,-4 4 3,-2 6 0,1-8-2,-1 8 3,2-10 0,-2 10-8,-2-9 3,2 9-1,0 0 2,-3-11-2,3 11-1,0 0 0,-4-4 3,4 4 3,0 0 4,0 0 1,-18 10 5,14-5-10,-1 0 15,1 2 11,1-1-4,0 0 2,-1 1-7,1 1-3,3-8-1,-5 12-5,5-5 1,0-7-1,0 11 4,0-11-5,5 9 0,-2-5-5,-3-4-1,4 7 0,-4-7 6,5 1-4,-5-1 0,0 0-4,0 0 7,10-1-5,-10 1-4,0 0 0,0 0 4,10-7-6,-10 7 1,1-7-8,-1 7 8,2-10-24,-2 10-26,0-10-17,0 10-17,0 0-14,-2-14-73,2 14-181,0 0 80</inkml:trace>
  <inkml:trace contextRef="#ctx0" brushRef="#br0" timeOffset="19694.3358">12746 4973 78,'0'0'74,"0"0"-8,0 0 3,0 0 0,0 0-5,-7 12 1,7-12-13,-2 8 2,2-8 0,-1 11-7,1-11-3,-3 8-7,3-8-3,3 10-8,-3-10-1,1 7 1,-1-7 1,5 5-6,-5-5 10,4 6-10,-4-6-3,0 0-2,11 1 9,-11-1-10,0 0 2,13-4 1,-13 4-3,9-5 0,-5 2 3,-4 3-11,6-6-1,-2 3-3,-4 3 5,6-8-4,-6 8 3,4-7-1,-4 7 0,2-10-4,-2 10-4,1-7 4,-1 7 1,0 0-2,-1-11 4,1 11 6,0 0-5,0 0-10,-8-4 2,8 4 2,0 0 0,0 0 8,-18 8 4,18-8 2,-8 8-3,3-3 1,5-5-5,-7 9 1,3-6-1,4-3 0,-4 7-1,4-7 1,-1 7-2,1-7-2,0 0 5,1 9-30,-1-9-32,0 0-44,6 3-95,-6-3-207,0 0 92</inkml:trace>
  <inkml:trace contextRef="#ctx0" brushRef="#br0" timeOffset="20471.6795">13192 3918 40,'-8'15'70,"2"0"0,-2 1 6,2 2-9,-4 5 14,3 2-1,-1 0 6,-1 2-4,1 1 2,0-1-7,-1 3 5,4-1-3,-3 3 11,3 1-14,-1-1-5,0 3-1,1-4-10,-1 4-6,1 11 1,1-11-3,2 0 12,-1 0-6,0-1-1,1 0-1,1-1-6,-2 2 0,-1 0-8,3-1-1,-2 1 1,2-2-5,1 1 3,0-2 7,1 0 6,-1-2 3,3 0 1,-2-1-1,2 0 8,-1 0 8,1-3-13,2 2 9,0-1-7,2-1-10,1-1 2,0-2-8,-2-6-2,4 8-6,-2 1-1,-3-8-8,4 6 2,-2-6-5,0-1 0,-1 0-4,0 0-4,2-2 3,-2 1-5,2 1 1,-1 0-1,-1-1-1,-3-4-4,3-1 4,1 4-7,-2-3 1,0 0 0,0-1-1,1-2-1,-1 2-2,1-4 2,-1 1 0,-2 0-3,1-2 2,1 1-3,-3-1 4,-2-6-5,5 9-2,0-7-2,-5-2 0,5 8-2,-5-8-13,0 0-29,4 4-26,-4-4-37,0 0-36,0 0-36,0 0-59,0 0-158,0 0-430,0 0 190</inkml:trace>
  <inkml:trace contextRef="#ctx0" brushRef="#br0" timeOffset="22245.1171">8768 4134 23,'0'0'42,"9"15"12,-6-11-2,0 2-8,1-2-6,4 5-1,-1-1-2,0 4-4,1-3 2,3 4 14,1 0-2,-1 1-3,2 0-6,-2-2-1,2 3-6,1-1-2,0-1 1,0 1-8,2 0 0,-4-1 10,9 5-14,-8-4 3,1-1-8,-2-1 7,2-2-1,-1 5-10,-1-2-6,0-3 9,0 1-1,-3-2 0,1-1 1,-2-2-4,1 2 0,-2 0 1,-1-4 0,-6-4 9,10 12-14,-6-9 3,1 2-6,-5-5 2,9 7 1,-9-7 13,5 5-8,-5-5-5,0 0 0,0 0 6,0 0-4,6 14-4,-6-14 8,0 0 0,0 0-5,0 0-1,0 0-36,0 0-33,0 0-81,0 0-159,0 0 70</inkml:trace>
  <inkml:trace contextRef="#ctx0" brushRef="#br0" timeOffset="22916.9921">9054 4027 21,'-19'11'52,"19"-11"-6,-5 8-4,5-8 6,-4 10-6,4-10-7,-2 10-1,2-10 3,-3 7-14,3-7 3,-3 6-5,3-6 12,-2 9-19,2-9 5,-3 5 1,3-5-4,0 0-6,0 7-6,0-7 5,0 0-12,0 0 16,0 0-11,3 11 5,-3-11-2,0 0 4,5 3-4,-5-3 4,8 2-6,-8-2 1,10 1-2,-5 2 4,-5-3-1,10 0 2,-5 3 3,-5-3-10,9 1-3,-9-1 3,11 1-1,-11-1-3,9 2-9,-9-2-23,8 0-21,-8 0-30,0 0-95,0 0 42</inkml:trace>
  <inkml:trace contextRef="#ctx0" brushRef="#br0" timeOffset="23228.5156">9114 4158 42,'-1'9'48,"1"2"-1,-1-2-7,2-1-4,-2 2 1,1-10-6,0 16-3,-2-9-9,2-7 4,-1 13-6,0-9 6,1-4-1,-1 11-6,1-11-3,0 8-7,0-8 7,-2 8-7,2-8-11,0 0-24,-1 10-44,1-10-77,0 0 34</inkml:trace>
  <inkml:trace contextRef="#ctx0" brushRef="#br0" timeOffset="24009.7656">9256 4034 61,'0'0'60,"0"0"-10,0 0-8,1-9 1,-1 9-7,0 0 4,3-7-11,-3 7 1,0 0-3,0 0 5,1-6-18,-1 6 7,0 0-8,3-8-1,-3 8 2,4-5-1,-4 5-3,5-3 0,-5 3-2,0 0-6,10-3 2,-10 3 0,0 0 1,10 2-6,-10-2 4,8 4 11,-2 0-7,-3 1-3,-3-5 1,7 9 1,-3-4-7,-1 1 7,1 1-5,-2 0-3,1 0 3,-1-1 3,-1 2 3,1-3 23,-2 4 4,1-1-5,-1-8-2,-3 14-1,2-4 9,-5-2-15,3 0 3,0-1-7,-1 2-4,0-1 5,0-2 0,0 2-3,-1 0 9,0 1-9,0 0-2,0-1-4,1 1-5,0-2 5,1-2-5,-1 2 0,0 0 3,0-1-7,1 0 3,1 0-10,2-6 19,-4 12-1,1-8 3,3-4-6,-1 7-3,1-7-5,0 0 3,-4 9 4,4-9-11,0 0 11,-3 5-2,3-5-4,0 0-4,0 0 4,0 0 0,0 0 1,0 0 4,0 0-2,0 0-2,6 9 2,-6-9-1,0 0 5,0 0-3,10-1-4,-10 1 0,0 0-2,12-2 3,-12 2-3,0 0 8,13-1-5,-13 1-7,11 0 10,-11 0-6,12 1 2,-12-1 0,12 2 4,-7-1 1,-5-1-5,11 0 8,-11 0-4,10 3-6,-10-3 5,9 0-2,-9 0-7,0 0 12,11 0-6,-11 0 9,0 0-7,6 1-1,-6-1 1,0 0-8,0 0-12,9 1-33,-9-1-26,0 0-86,0 0-174,0 0 77</inkml:trace>
  <inkml:trace contextRef="#ctx0" brushRef="#br0" timeOffset="24537.1092">9159 3975 50,'0'0'44,"0"0"-3,0 0-8,0 0 1,0 0-6,0 0 2,0 0-10,-9 18 1,8-12-4,1-6 3,-4 14-2,3-4-4,-1 1 1,0 0-3,-2 1 2,1-1-4,1 0-1,-1 2 0,1 0 0,-1-4-3,-2 2-26,1-2-53,2 0-78,0 1 35</inkml:trace>
  <inkml:trace contextRef="#ctx0" brushRef="#br0" timeOffset="25759.7656">10430 4192 12,'9'7'56,"0"-1"-4,3 2 5,-2 0 13,0 0-6,4 2-7,0 0-6,2 1-8,-2-1-4,1-2-4,0 2-5,1-2 1,-5 0-6,2 1 6,-1-1 0,2 1-5,0 0 8,-3-2 7,1-1-1,-1 1-2,-1 0 8,2-2-16,-2 0-7,-2 0 19,2 2-14,-4-4-7,1 0 1,-1 2-10,-1-1-2,3-2-3,-3 1 9,-5-3-6,10 5-3,-7-1 4,2 0-5,1-1 4,-6-3-2,8 5-3,-3-2 7,-5-3-10,5 6 4,-1-2-7,-4-4-5,0 0 11,8 7-1,-8-7-8,5 4 5,-5-4 16,0 0-19,6 2 4,-6-2 1,4 6-5,-4-6-12,0 0-32,0 0-28,0 0-106,0 0-195,0 0 86</inkml:trace>
  <inkml:trace contextRef="#ctx0" brushRef="#br0" timeOffset="26859.375">10539 3949 31,'0'0'37,"7"-5"1,-7 5-2,8-3-5,-8 3-6,7-3-6,-7 3 7,7-3 10,-7 3-7,0 0-8,0 0 3,12 4-5,-12-4 5,2 6-4,-2-6-1,2 12 8,-2-12-14,-2 13 11,1-6-2,-2 0-20,0 1 9,-1 0 2,1-2-5,0 1-4,-1-2 2,-1 0 2,1 2 7,-2-3-10,0 1-2,1-1 0,5-4 4,-10 7-6,5-3 8,5-4 2,-8 3-13,8-3 10,-5 3-7,5-3 3,0 0 1,0 0-4,-6 3 5,6-3 0,0 0-4,0 0-7,0 0 5,0 0-1,0 0 1,0 0-6,0 0 3,0 0 2,0 0 2,0 0 6,0 0-8,15-14-4,-15 14 9,0 0-3,0 0-4,14 2 3,-14-2-3,10 4 4,-10-4-1,8 4 3,-3-1-4,0 1 6,-5-4-3,7 7-9,-4-4 8,-3-3-5,7 9 3,-2-5 0,-3 1 0,-2-5 2,2 12 0,0-5 1,-2-7 4,0 12-11,0-5 9,0-7 3,-2 13 0,-1-7 9,0 2-8,3-8 1,-7 9-7,4-4-4,-2 2 5,1-4 10,4-3-2,-11 6 0,7-3-5,4-3 8,-13 4 0,7-3-5,6-1 0,-13 0-2,6 0 5,7 0-2,-13-2-9,13 2 4,-13-3 2,7 0-3,6 3 1,-9-2 1,9 2-2,-9-3-5,9 3 1,-8-4 11,8 4 5,0 0-17,-6-2-1,6 2-9,0 0 11,0 0 8,0 0-14,0 0-20,0 0-16,0 0-11,0 0-71,0 0-133,0 0 58</inkml:trace>
  <inkml:trace contextRef="#ctx0" brushRef="#br0" timeOffset="27359.375">10680 4082 9,'-3'11'63,"2"-4"26,1-7-21,0 13 1,1-2-16,-1-3-2,1 0-3,1 1-9,-1 1-5,0-1 4,2 1-8,-2-4 7,2-1-14,-3-5 9,5 12-9,-3-6-2,1-2-2,3 2 5,-2-2-6,-4-4 7,6 5 14,0-4 1,-6-1 5,12 1-4,-12-1 1,10-1-5,1-1-2,-5 0-5,2 0-1,-2-3 4,-1 0 8,0 0 2,-1-1-11,4-2 8,-6 1 10,1 0-1,1-5-5,-3 2-6,-1 0 0,1-2-8,-3 2 4,-1 2-6,1-3-1,-2 2-1,-1 1-2,-2-2-3,2 3-2,0-2-4,-3 3-3,-2-1 0,3 1-3,0 2-7,-1 2 3,0 0-16,8 2-24,-16-1-14,16 1-34,-16 4-17,9 0-32,-2 3-104,2 0-255,-2 1 113</inkml:trace>
  <inkml:trace contextRef="#ctx0" brushRef="#br0" timeOffset="31523.4375">13485 4827 41,'0'0'48,"0"0"-3,10 0-13,-10 0 7,9-1-8,-9 1-2,12-1-2,-3 0-1,2 0-2,-2 1-8,3-2 0,1-1-4,-1 2-1,2 0 0,2-3 0,2 3-3,0-1 4,-1 2-1,-3 0 0,-2 0-7,8-2-4,-8 2 1,6-1 3,-5 1-2,2 0 2,-2 1 2,1-2-1,3 4 3,-2-3-5,-2 0-1,5 0 5,-5 1-8,1 0 12,0 0-6,-1-1-4,2 0 2,2-1 3,0 0-1,1 0-3,-4 1 0,4-2 0,0 2 1,-4-2-3,3-1 1,-2 2-2,-2 0 14,1 1-12,-1-3-5,4 2 2,-4 0 1,0-1-1,1 4 5,3-5-5,-2 1 2,3 0 2,-5 1-1,6-3 1,-1 3-1,-4-1 1,3 2 3,3-2-5,-3-1 3,-3 1-2,2 0-1,2 1 2,1-1-3,-2 0 1,-3 2 1,0 0-7,4 0 9,-5-3 1,1 3-5,2 0 4,-2 0 0,-1-2-9,-1 2 7,0 0 1,0 0 1,2 0 0,-2 0-3,0-2-1,2 2-2,-1-1 0,0 2 4,-2-1-1,1-1 3,-1 1-2,0-2-2,0 2 1,-1 0 3,2 0-4,1-1-1,-2 1-2,3-1 0,-1 0 2,5-1 1,-1 2 3,-4-1-1,6 0 0,-2 1 0,-3-3-1,4 3 0,-5-1-3,6-1 2,-6 2 2,5 0 2,-5-1 4,2 1-5,-2-1 0,1 1-2,0-1 1,0-1 4,3 2-10,-3-1 5,4 0 1,-6 1 2,6 0 1,-4 0-5,3-2 2,1 4-2,-4-2-1,5-2 5,-6 2-8,6 0 4,-1 0-1,1 0 4,0 0-2,-1 0 4,0-2-1,1 4-4,-2-4 1,-1 0-6,2 1 6,-4 1 2,-1 1 1,2-1-2,-2-1-2,1 0 1,-1 1-2,0 0 7,2 0-5,-2 0-2,1 0-3,-1-1 4,2 1-1,-2-2 2,1 1-6,0 0 6,0 2 1,-1-3 1,0 1-5,1 1 5,-2 0-2,2 0-5,-1-1 8,1-2-3,0 6 0,0-6 6,-1 3-7,-1 0 11,6-1-12,-7 1 5,2 0-5,-2-4 4,-2 5-2,0-1 1,3 2 4,-3-4-1,0 4-3,-9-2-2,12 0-3,-5 0-1,-7 0-2,10 0 8,-10 0-1,0 0-1,12 0 6,-12 0-9,0 0-2,9 0 10,-9 0-2,0 0-2,0 0-2,8 0 1,-8 0 4,0 0 5,0 0-8,0 0 2,0 0-5,0 0-5,0 0-25,0 0-60,0 0-100,0 0 45</inkml:trace>
  <inkml:trace contextRef="#ctx0" brushRef="#br0" timeOffset="32929.6875">14148 4962 43,'4'-3'75,"-4"3"-12,3-8-8,1 3 1,-4 5 8,10-7-9,-6 2-7,-4 5-1,9-6-4,-5 3-1,-4 3 1,11 0-10,-11 0-3,0 0-7,13 5 6,-9-2-10,-4-3 5,7 9 2,-5-4-5,-1 3-3,0-3 4,-1-5-11,0 17 2,-1-6 1,-2-1-2,-1 2 5,-1-2-5,-1 2 3,-1-2-6,-2 1-7,1 3 13,2-3 2,-2-1-10,-1-1-7,2 0 7,-1 1 5,1-3-5,2-3-6,0 3 5,1-3-1,4-4-4,-5 6-1,5-6 9,-5 4-6,5-4 1,0 0-4,0 0-5,0 0 9,0 0-5,0 0 1,0 0 2,0 0-5,0 0 5,0 0-6,0 0 3,0 0-1,24-10 2,-24 10-1,8-2 3,-8 2-6,9 2 6,-9-2-2,9 3 0,-9-3 0,8 3-2,-6 1 2,-2-4 5,7 10-10,-5-6 2,2 1 1,0 2 4,-2-2-3,1 2 1,-2 1 3,2-3 0,-2 2-6,-1-7 4,0 14-3,0-9 4,0-5-2,-4 15-1,2-10-1,-2 1 10,4-6 1,-8 8-4,3-5-9,-1 3 9,-2-3-2,0-3-4,2 3 7,-4-3 2,10 0-5,-17-3-5,8 3 2,0-3 5,0-1-4,2 1-2,0 1 0,7 2 5,-10-7-1,5 4-3,5 3 8,-8-7 1,4 3 1,4 4-3,-4-8-1,4 8-4,-2-7 1,2 7-2,0 0 0,-1-7 0,1 7-1,0 0-1,0 0-2,0 0 1,0 0 5,0 0-1,0 0-2,0 0 0,0 0-2,0 0 3,0 0-2,0 0-10,0 0-26,16 12-27,-16-12-27,6 2-69,-6-2-173,6 4 77</inkml:trace>
  <inkml:trace contextRef="#ctx0" brushRef="#br0" timeOffset="33453.1249">14378 5085 45,'-3'7'95,"2"0"-2,1 3 0,-3-1-7,2 1 8,0 0-26,2 0 3,0-1-2,-1 1 10,5 2-8,-2-4-2,-1-1-6,1 3-6,1-3 1,-2 0 21,6 0-2,-4 0-10,4-2-6,-5-2-6,4 3-2,-2-2-5,0-2-2,-5-2-5,10 4 7,-10-4-10,13-2-2,-13 2 0,15-2-2,-10-1-4,4-4 2,-1 3-5,2-4-4,-3 1 1,-1 0-5,1-4 4,-1 2 0,-1-1 1,0-1 1,0 1-7,0-5 1,-1 4 0,-1-2-4,-2 1 2,-1-3-3,0 3-1,-1-2-4,-2 2-2,-1 0 1,1 2 0,-1-2 0,-2 1-2,-1 1 0,-2 2 0,1-1-4,-2 2 0,0 1 4,1 3 3,-1-1-11,-2 3 1,3 1-3,-2 1 0,-1 1 1,3 1-6,-1 2-24,-1 2-17,2 0-19,0 2-35,1-1-16,-1-1-35,4 4-132,0-2-310,0 0 137</inkml:trace>
  <inkml:trace contextRef="#ctx0" brushRef="#br0" timeOffset="33976.5625">14789 5102 30,'0'0'69,"-2"7"-5,2-7-8,0 0-7,0 0 3,-3 5-3,3-5-12,0 0-8,0 0 3,0 0-7,0 0-1,0 0-2,0 0 0,0 0-5,0 0 2,8 10-3,-8-10 5,0 0-8,0 0 3,0 0-5,0 0 1,0 0-2,15-12 4,-15 12-3,4-3-4,-4 3-2,0 0 7,0 0-5,0 0 12,4-8 4,-4 8-6,0 0-6,0 0 3,0 0-5,0 0 0,0 0-1,0 0-2,0 0-4,0 0 10,0 0-3,0 0-2,0 0 5,0 0-9,0 0-33,-23 10-38,23-10-68,0 0-147,0 0 65</inkml:trace>
  <inkml:trace contextRef="#ctx0" brushRef="#br0" timeOffset="34453.1249">15084 4890 64,'-2'9'79,"0"1"-8,0 1-7,-1 1-3,-2-2-3,1 3-10,2-2-9,-2-2 7,0 2-9,2-2-3,-2 1-5,0-2 0,0 1-10,0-3 2,2 0 0,-1 0 2,3-6-6,-5 9-3,3-4 0,2-5-2,-4 9 1,4-9-1,-2 5 1,2-5-2,0 0 1,-4 7-6,4-7-3,0 0 0,0 0 4,0 0-3,0 0-2,0 0 5,15 3 0,-15-3 4,9-3-9,-9 3 1,15 0-2,-9-3 5,-6 3-2,18-1 2,-8 0-2,-2 1 2,2-3-3,-2 2 2,1 1 3,-9 0-7,15 0 1,-8-3-1,-7 3-1,13 0 0,-13 0-21,11 0-23,-11 0-24,9 0-71,-9 0-150,0 0 67</inkml:trace>
  <inkml:trace contextRef="#ctx0" brushRef="#br0" timeOffset="34789.0625">15240 4937 17,'0'0'65,"0"0"2,0 0-7,0 0-1,0 0 18,0 0-8,0 0-5,-8 22 15,5-13 5,0 2-7,-2 1-13,1 4 2,-1 0-7,1 1-4,-2-3 14,2 3-2,0-1-8,-1-4-5,1 0-6,-2 3 2,3-3-8,-1-1-3,2-2 9,-1 3-14,-2-4-9,4 0 6,-1-2-11,-1 1 0,3-7-6,-4 9 2,4-9-2,-4 5 4,4-5-8,0 0 0,-2 10-20,2-10-33,0 0-41,0 0-41,0 0-107,0 0-250,0 0 110</inkml:trace>
  <inkml:trace contextRef="#ctx0" brushRef="#br0" timeOffset="35562.5">15459 4954 67,'-3'-7'105,"3"7"-4,0 0-14,-1-9-8,1 9-1,0-8-11,0 8-7,0 0-6,0-12-1,0 12-5,2-7-11,-2 7-2,3-6-3,-3 6-2,8-9 0,-5 8-2,-3 1 4,9-8-4,-3 7-3,-6 1-6,9-4 0,-9 4-3,8 0-3,-8 0 3,9 5-5,-3-2-2,-3 2 4,1 1-3,0 1-4,1 1 1,-2 1 4,0-2-3,0 3 2,0-2 2,-2 1 3,0-2-13,-1 2 8,0-9-5,0 13-3,-1-6 3,1-7-1,-1 12-5,1-12 8,-3 10 2,2-4 3,-3 0-5,0-1 6,4-5 6,-6 8 4,-1-4 1,7-4-1,-9 8-5,4-3 14,1-1-17,-3 0-1,2 0-4,-3 0 5,2 1-7,-1 0-1,1 0 1,1 0-2,0 0-2,1-1 7,-1 2-6,1 1 2,4-7 13,-9 9-11,6-4 0,-2 2 25,1-4-3,4-3-2,-5 11-4,0-6-2,5-5-5,-3 9 5,3-9-7,-4 8 0,4-8-1,-4 5-2,4-5-4,0 0 2,0 0-1,-3 10-3,3-10 0,0 0 3,0 0-5,0 0-1,1 7 13,-1-7-13,0 0 3,0 0-2,0 0-4,8 3 0,-8-3 1,0 0 1,0 0 1,17-5-2,-17 5-1,10-4-2,-3 3 3,-7 1-2,12-5 3,-6 5 0,-6 0-3,13-2 0,-6-1-1,-7 3 0,11 0 2,-3 0-3,-8 0 9,15 3-5,-8-3-3,0 2 2,1 0-2,-8-2 0,13 3 0,-8-1 4,0 2-3,-5-4-2,11 4 1,-6-3 1,-5-1 1,9 5 3,-3-5-1,-6 0 2,10 3-6,-10-3 0,7 0 5,-7 0 6,0 0-10,9 1 1,-9-1 0,0 0 0,9-4 0,-9 4 1,4-5 0,-4 5-3,0 0 5,5-5-2,-5 5-2,0 0-20,3-9-29,-3 9-26,0 0-31,-3-9-31,3 9-138,0 0-297,-5-11 132</inkml:trace>
  <inkml:trace contextRef="#ctx0" brushRef="#br0" timeOffset="37023.4375">13962 4193 53,'0'0'61,"4"-5"-11,-4 5-6,4-5-2,-4 5-11,0 0 0,4-5-5,-4 5 0,0 0 1,0 0 4,0 0-14,0 0 5,0 0 8,0 0 9,0 0-4,0 22-6,-3-13 4,-2 0-7,1 2-8,0 1 2,-1 0-2,-1 2 4,1-3-10,0 1 3,0-2 6,1 1-5,-1 0-3,1 0 3,-1-2-8,0 1-1,3-3 1,-1 0-2,0-2-6,3-5 17,-3 8-15,3-8 4,-3 9-3,3-9 0,0 0 1,0 0 3,0 0-4,0 0 0,0 0-3,6 5 0,-6-5 0,0 0 8,14-4-7,-14 4 1,12-1 1,-6-2-1,-6 3 1,12-3 0,-12 3-9,11-3 11,-5 2-5,-6 1 0,11 0 4,-11 0 4,11 0-29,-11 0-14,0 0-20,12 1-21,-12-1-49,6 0-135,-6 0 60</inkml:trace>
  <inkml:trace contextRef="#ctx0" brushRef="#br0" timeOffset="37406.25">14121 4238 8,'0'0'90,"-9"25"-8,6-15 0,-1-1-20,1 5 25,-4-1-4,2 1-2,1 2 3,-1 1-5,1 0-1,2-2-9,-1-3-6,0 1-3,-1 3-13,1-4-2,1-2-2,-1 2-1,2 0-8,-2 0 2,2-6-7,-1 2 1,1 1-4,0-1-5,1-8-3,-4 13 3,4-13-5,-3 11-1,3-11-3,-2 8-3,2-8 2,0 0 0,-2 12 2,2-12-4,0 0-8,-4 9-17,4-9-30,0 0-24,0 0-18,0 0-18,1 7-90,-1-7-211,0 0 94</inkml:trace>
  <inkml:trace contextRef="#ctx0" brushRef="#br0" timeOffset="38218.75">14353 4221 39,'-2'-10'48,"2"10"0,-3-9-12,3 9-3,-2-10 3,2 10 8,2-9-10,-2 9 2,3-10-6,-3 10-1,4-7-5,-1 3 14,-3 4-7,7-8-15,-7 8-6,10-5 5,-6 2-2,-4 3-4,10 0 3,-10 0-2,0 0-2,13 5-1,-8 0-2,-1 1 0,0 0 4,0 1 2,-2 3-9,-1 0 0,2 1 8,-2 0 11,1-1 7,-1 2 5,1-1-7,-3 1-6,4-2 1,-3-10-5,2 19 3,-1-10-4,-1-9 3,-1 13-1,1-13 2,-2 15-12,2-15 8,-2 11-4,2-11 2,-5 12-2,5-12 2,-6 9-3,6-9 3,-7 8 0,2-2-12,-2-2-2,7-4 4,-9 10 8,9-10 0,-11 8-1,11-8-4,-11 9 1,6-7 0,5-2-4,-12 10 9,7-3-5,-4-1-8,4 0-3,5-6 4,-10 10 5,5-3-4,0-2 2,0 3 2,5-8-5,-8 14 3,3-9-6,5-5 14,-5 12-12,1-5-4,4-7 8,-6 13 2,6-13-1,-5 10-5,5-10-2,-3 9 4,3-9 0,0 0 1,-1 10-5,1-10 3,0 0-3,0 0-2,-3 10 12,3-10-12,0 0 4,0 0 3,0 0 6,0 0-3,0 0-4,0 0 4,0 0-6,0 0 5,22-6-4,-22 6-1,15-5 1,-5 2-2,-10 3 2,17-6 21,-11 4-14,-6 2-4,16-6-1,-9 4-9,-7 2 7,16-2-1,-16 2-6,14-3 6,-14 3 0,11 0-6,-11 0 13,0 0-3,18 0 4,-18 0-8,9 4-5,-9-4 4,11 3 1,-11-3-2,9 6-3,-9-6 15,10 1-17,-10-1 16,10 3-3,-10-3 0,0 0-10,9 3-7,-9-3 15,0 0-13,12 1-28,-12-1-18,0 0-26,0 0-76,16-4-172,-16 4 77</inkml:trace>
  <inkml:trace contextRef="#ctx0" brushRef="#br0" timeOffset="38609.375">14793 4328 66,'0'0'83,"0"0"10,0 0-2,0 0 6,0 0 0,33 0-10,-21-3 2,-1 6-6,3-6-7,-1 3-2,5 0-10,-5-2-9,4 2-4,0-2-2,-4 2-5,-2 0 1,2 0-5,-1 0-7,-2 1-2,-2-1-12,-8 0 7,15 0-12,-15 0-29,12 1-32,-7-1-25,-5 0-15,0 0-23,10-2-70,-10 2-194,0 0 86</inkml:trace>
  <inkml:trace contextRef="#ctx0" brushRef="#br0" timeOffset="38890.6249">14963 4154 16,'-1'8'60,"-2"1"-1,0 2 25,2 2-25,-1-1 3,0 4-5,-1 0-1,0 1-11,-1 1 6,0 0-22,2-1 1,-2-1 5,1-2-6,1 3 0,0-5-9,1-1 0,0 1-4,0-3 4,-3 1 15,4-10-14,-1 17-10,1-17 1,-3 11 2,3-11 1,-1 11-10,1-11-21,-1 5-31,1-5-28,-3 5-51,3-5-136,0 0 61</inkml:trace>
  <inkml:trace contextRef="#ctx0" brushRef="#br0" timeOffset="40468.75">15299 4192 67,'-6'-12'62,"6"12"-12,0 0-7,0 0-2,0 0-5,0 0-1,3-13-1,-3 13-2,7-5-5,-2 2-5,-5 3 0,9-5 1,-4 2-2,-5 3 1,12-2-2,-12 2 0,12 0-3,-12 0 0,9 5-4,-4-1 5,0 1-7,-1-1 7,1 4-8,-1 2 4,0 1-3,-3-1 4,1 2-3,-2-2 4,-2 1-8,-2 0 2,2 1 0,-4-1-6,-1 0 3,-3 1 1,5-2-1,-4 0-4,1-3 2,2 0 1,-2 1 7,-2-4-5,5 1-5,-2-1 14,2-1-14,5-3-2,-12 5-5,8-4 10,4-1-9,-8 3 5,8-3 1,0 0-8,0 0 7,0 0-3,0 0 2,0 0 3,0 0-3,0 0-2,0 0 1,0 0 0,18-18-3,-13 15-2,1-1 4,2 0 3,-1 2-5,0 0-2,1 0 10,-2-1-10,-6 3-1,15 0 0,-15 0 11,12 3-4,-7-1 3,0 3-10,0 2 6,0-3-3,-2 4 9,2-1-8,-1 3 9,-1-2-4,-2 4-2,1-3-2,-2 1 2,0-3 8,-1 4-11,1-11 21,-2 15-15,-2-8 13,0 2-6,1-5 6,-2 1-2,-1 2-3,6-7 0,-13 5 1,7-3-3,-6-1 5,3 1 3,1 0-13,8-2 6,-16 0-7,10 0 1,6 0 5,-13-3-6,13 3-5,-10-4 6,3 2 1,7 2-4,-8-5 2,8 5 1,-5-3-7,5 3 2,-4-7 0,4 7-1,0 0 4,-3-7-4,3 7 0,0 0-7,0 0-24,0 0-13,0 0-22,0 0-89,0 0-168,0 0 75</inkml:trace>
  <inkml:trace contextRef="#ctx0" brushRef="#br0" timeOffset="41000">15603 4225 82,'0'10'86,"-1"-1"-4,0 2-14,2 1 20,-1-1-6,0-1-10,1 1-6,2 1 5,-2-2-5,3 1-19,0-1 4,1-1-15,0-1 5,-1 1-18,1-1 3,0-2 0,1 1-3,1-1 5,-1-1-6,-2 0 1,1-2-7,1 0 7,3-2 0,-1 1 10,-8-2 4,14 0-21,-5 0 9,-9 0-7,14-4 5,-6 0 2,1-2-2,-2 0 13,1 0-5,-3-3 5,3 1 19,-3-2-7,-1 0 2,-2-3-7,1-3 0,-2 0-11,-1 6 2,0-4-6,-1-2-2,0 0-5,-3 1-1,0-2-1,-4 3-3,3-1-1,-3 1-2,1 1 1,-1 1-6,1 5 5,-4-2-5,2 3 0,-2 1-5,1 2 3,-1 3-4,-1 0-10,1 2-24,-1 1-43,1 2-22,-2 5-28,0 1-34,0 4-92,0-1-271,5 1 120</inkml:trace>
  <inkml:trace contextRef="#ctx0" brushRef="#br0" timeOffset="42093.75">15935 3862 4,'0'0'53,"8"20"-4,-3-14-4,1 2-11,1 1 7,-1 0-1,1 2 10,7 2-4,-5-1-6,2 5-4,3-2 11,2 6-17,0 1 7,-3-1-9,2 1-3,-2 1 1,0 0-4,-2 1-2,-2 1-5,1 1 0,1-1 0,-4 2-7,3-2 10,-3 1-5,-2 0-2,2 1 4,-5-1-2,1 1-2,1-2 39,0 1-14,0 0 1,0-1-1,0 0 2,0 0-7,-1 0-13,0-1 5,-4-5-2,1 2-2,1-1 4,-1-2 29,-1 1-1,1 0 2,-1 0-8,-3 0-9,1-1 6,-1 0 2,-2 2-7,1-3-3,-6 7 22,3-7-6,-3 6 0,0 0-5,-3-1-3,1-5-5,4 0-3,-1 0 2,-1-1-8,0-1 2,1 0-2,-1 2-5,2-3 2,1 1-5,-2-1-5,5-2 3,-3-2-2,3 1-2,-2 0-1,0-1-2,2-1 2,0 1-4,-1-3-1,1-1-2,-2 2 2,3-3-1,-1 0 1,1 2-1,4-7-1,-6 8-5,2-3 2,1 0-1,3-5 4,-9 7 0,7-3-5,2-4 8,-7 8-6,3-5 1,4-3-3,-6 7 4,6-7-4,-7 6-2,3-2 1,4-4-1,-5 8 4,1-3-4,4-5 5,-6 8-4,6-8-1,-3 5-2,3-5 3,-7 3-4,7-3-6,0 0-21,0 0-24,0 0-18,0 0-19,-5 11-16,5-11-17,0 0-28,0 0-112,0 0-287,0 0 128</inkml:trace>
  <inkml:trace contextRef="#ctx0" brushRef="#br0" timeOffset="42882.8125">16565 4596 70,'0'0'111,"0"0"-3,0 0-14,0 0-2,0 0-11,0 0-5,0 0-14,0 0 0,0 0-19,0 0 10,0 0 24,0 0-8,22-1-1,-9 2-3,-2-1-7,8 3-7,-2-3-6,1 0-4,1 1-5,-1 2-5,-1-1-6,1-2-1,1 4 6,-4-2-7,-2 0-51,-2 1-29,1-3-48,-5 2-113,-7-2-236,9 3 105</inkml:trace>
  <inkml:trace contextRef="#ctx0" brushRef="#br0" timeOffset="43078.1249">16573 4711 40,'0'0'85,"0"0"-5,12 9-6,-12-9-12,12 2-2,-4 1-8,2-1 4,2 0-10,-1 1-2,3-1-7,-1-2 4,1 2-11,0 0 5,-2 0-9,2-1-1,-2 0-30,1 0-45,-4 2-73,-1 0-134,0-3 59</inkml:trace>
  <inkml:trace contextRef="#ctx0" brushRef="#br0" timeOffset="43828.1249">17056 4591 31,'8'-9'85,"1"2"-2,-1-1-8,3-1-9,-2 1 4,1 1-15,-1-2-8,0-1 6,-3 2-6,3-2 18,-1 1-7,-2 0 0,1-1-20,-2 0 3,0 0-4,-3-2-3,1 0-3,-1 0 2,1 0-7,0 0-1,-2 0-3,-1 1-3,1 0-3,-2 1-2,1-1-2,-1 3 2,1 8-1,-3-13-2,3 7-14,0 6 10,-3-11 1,3 11-2,0-6-5,0 6 1,0 0-1,0 0 4,-2-8-6,2 8 6,0 0-11,0 0 4,0 0 0,0 0-2,0 0 2,0 32 5,-1-22-7,1 2 12,0 0-7,0 5 5,-2 1-5,2 6-2,-2 2 0,-1 0-1,1 3 12,0 0-4,-1-2-3,1-1 5,0-1-2,3-1 6,-2-5-4,1 7-2,0-8 5,-1 1 17,1-2 13,0-2-3,0 2 2,-2-1-5,1-4-3,1 0 0,-1-2-2,1 2-5,-2-2-5,2 0 3,0-2-5,-1-1-3,1-7 1,-1 11-6,1-11 2,0 13 1,0-13-2,1 10-5,-1-10 2,-2 6 0,2-6 0,1 8-4,-1-8 1,0 0-2,0 0-35,0 0-32,0 0-48,0 0-146,0 0-280,0 0 124</inkml:trace>
  <inkml:trace contextRef="#ctx0" brushRef="#br0" timeOffset="44375">17446 4434 14,'0'0'73,"0"0"-8,0 9 0,0-9-9,0 0-9,2 7-2,-2-7-9,0 0 5,0 0-4,0 0-5,7 4 1,-7-4-5,0 0 2,0 0-5,0 0-3,0 0 0,16-8-6,-16 8 1,5-4-5,-5 4 1,4-8-2,-4 8 6,5-7-8,-5 7 0,3-7 0,-3 7 6,2-8 0,-2 8-7,0 0 6,2-7-1,-2 7-2,0 0-4,0 0 2,0 0-3,-12-6-2,12 6-2,0 0 8,0 0-4,0 0 4,-19 11-7,19-11 1,-6 6-1,3-2 4,3-4-2,-2 7-2,2-7-1,-3 5 3,3-5-3,0 0 5,-3 8-7,3-8 4,0 0-5,0 0 5,0 0 2,-1 9-5,1-9-2,0 0 5,0 0 0,0 0 2,0 0 9,0 0-5,0 0-4,0 0 0,0 0-12,0 0-25,0 0-31,0 0-28,0 0-49,0 0-150,0 0 67</inkml:trace>
  <inkml:trace contextRef="#ctx0" brushRef="#br0" timeOffset="44890.6249">17483 4754 45,'0'0'67,"0"0"-1,0 0-4,-9 0-1,9 0-10,0 0-1,-5 9-7,5-9-3,-3 7-8,3-7 0,0 8-5,0-8-4,0 0 3,2 11-4,-2-11-2,1 7 0,-1-7-1,0 0-4,6 9-2,-6-9 3,6 2-2,-6-2-4,7 2 2,-7-2-2,10 0-1,-10 0 2,13-3-2,-13 3-6,9-6 2,-4 2 1,1 0-4,-1 0 3,-1-1 1,1 0-1,-5 5-1,7-10 2,-5 5 3,-2 5-1,4-10-8,-2 6 1,-2 4-4,0-9 5,0 9 6,0 0-7,0 0 8,-6-8 2,6 8-1,0 0 9,-14 2-2,14-2-2,-12 7 7,6-2 4,-1-1 2,2 2-6,1-1 1,-1 0 1,5-5-8,-9 12-4,6-7 2,1 0 1,2-5 0,-2 9-8,2-9 5,0 0-6,0 9 0,0-9 5,0 0-5,0 0 3,8 4-3,-8-4-2,0 0-39,0 0-54,0 0-100,0 0-205,14-13 90</inkml:trace>
  <inkml:trace contextRef="#ctx0" brushRef="#br0" timeOffset="48179.6875">17887 3730 59,'-7'7'63,"1"1"11,-6 3-11,1 1 0,3 0-9,-5 2 9,-1 9-9,0-2 17,0 4-8,3 1-6,-3 1 2,3 0-8,0 3 5,-1 0-5,3-1-6,3 2 0,-4 0-6,3 0 7,4 0-3,-4 2-2,3-4 12,2 3 3,2-3-2,2 1-5,2 0 31,0-1-5,1-2-4,-1 0-8,1 0 0,4 2 4,-1-2-5,1 2-5,1-2-2,3-2-8,-6 2-4,0-8-2,2 5-6,-3-1-7,0 3 2,1-8 2,-1 5 4,2 2 8,-4-7-8,1 2-3,-1-3 4,0 0-5,1 0-2,1 1-2,-2-1 4,1-1-8,-1 1-2,-2-3-1,2 1-5,0-4 0,2 0 2,-2-2-5,0 1 0,0-1-2,0 0-2,-2-3 0,2 1-2,0-2 1,-3 1 1,4-1 0,-1-1-2,-4-4 0,7 7-7,-5-2 5,-2-5-2,4 5 0,-4-5-5,3 7 4,-3-7-5,2 5 0,-2-5-16,0 0-8,0 0-15,0 0-18,5 7-28,-5-7-8,0 0-19,0 0-20,0 0-22,0 0-19,0 0-131,0 0-332,0 0 148</inkml:trace>
  <inkml:trace contextRef="#ctx0" brushRef="#br0" timeOffset="49226.5625">18812 3930 36,'0'0'86,"-2"-12"-4,2 12-7,2-9-8,-2 9-11,1-14-2,2 3-4,-1 4-5,1-2-3,1 1-10,-1 1 0,1 3-8,-1-3-1,0 2-3,-3 5 4,6-8-12,-6 8 2,1-6 6,-1 6-13,0 0 7,0 0-2,0 0-6,0 0 3,0 0 4,0 0-1,0 0 3,0 0-9,8 14 3,-8-14 1,2 8-3,-2-8-1,4 6-8,-3-1 7,-1-5 0,7 10-1,-5-8 1,-2-2 3,0 0 3,8 7-2,-8-7 1,8 3 0,-8-3-10,0 0 8,9 2-3,-9-2-2,0 0 3,12-5 2,-12 5-4,7-3 2,-7 3 2,7-5 3,-7 5 6,9-4-10,-5-1-11,0 0-1,-4 5 0,5-7 8,-5 7-4,4-4-4,-4 4 6,0 0 5,0 0-6,0 0 3,0 0-17,0 0 12,0 0 7,-9 24-7,1-10-1,-1 2 11,3 1-7,0 2 10,-1-1 8,1 7 12,2 0-11,0-5-1,2-1-2,0-1 3,1 2 0,-2-1 10,3-2 2,0 0-5,0-5-1,0 5-1,-1-1-2,0-6-4,1 1 1,1-1-2,-1 0 0,0-3 0,0-7-4,1 12-2,-1-12-4,0 9 17,0-9-8,-1 9-5,1-9-4,0 0-3,0 0-13,0 8-15,0-8-17,0 0-28,0 0-27,0 0-25,0 0-83,0 0-219,0 0 97</inkml:trace>
  <inkml:trace contextRef="#ctx0" brushRef="#br0" timeOffset="49445.3125">18802 4110 44,'0'0'76,"0"0"1,0 0-4,0 0-6,0 0-1,0 0 2,28 1-3,-21-2-5,3 0-9,1 2-4,0-2 0,-11 1-3,18 1-6,-5-1-4,-3 0-6,0-1-10,2-1-28,-3 1-37,1 0-94,-1 1-153,0-5 67</inkml:trace>
  <inkml:trace contextRef="#ctx0" brushRef="#br0" timeOffset="50250">19274 3782 39,'11'-5'45,"-11"5"-3,5-3 0,-5 3 4,10-3-7,-10 3-3,9-3 1,-9 3-12,6-2 4,-6 2-2,0 0 7,15 5-4,-11-2-6,-4-3 1,9 4 2,-5 0-3,-4-4-2,10 9 9,-7-6-26,2 2 10,-5-5-1,5 11-5,-2-7-1,-1 2 13,-2-6-11,3 11-1,-3-5-4,0-6 3,-1 9 1,1-9 3,-3 10-5,-1-4 6,0-1-3,-1 1 6,0 1-3,-1 0 4,-1-1-3,1 3-3,-1-1 11,-3 0-20,3 0 15,-1 4-5,0-4-1,-1 2-5,0 0 7,0 3-5,3-2 2,-4 2 5,3-3-7,1 0 2,1 2-1,0-2 1,-3 1 4,4-1-9,-1-1-3,3 0 4,0-2-9,0-2 13,2-5-7,-4 11-1,3-6 4,1-5-4,-4 10 6,4-10-4,-1 7 2,1-7-5,0 0 5,-2 8-11,2-8 3,0 0 3,0 0 8,0 0-6,0 0-3,0 0 4,0 0-2,0 0-1,8 6 6,-8-6-7,0 0 4,12-2 1,-12 2 8,11-4-10,-3 1-2,-8 3-2,14-2 1,-6-1 1,-1 2 4,-7 1-8,14 0-4,-14 0 2,14 1 3,-9 0-1,2 1 6,-1 0-2,-1 2-10,3 0 8,-8-4-1,10 8 2,-5-2 3,0-2-3,1-1 3,0 2 3,-1 0 4,0 0-10,0-1-7,0-2 6,-5-2 2,12 5 4,-8-2-1,-4-3 11,7 4-5,-7-4 7,9 3-1,-9-3-3,9 0-7,-9 0 9,9-2-3,-9 2 12,0 0-12,12-5 1,-12 5 3,7-4-10,-2 1 3,-5 3-3,8-7-3,-5 4 2,-3 3-5,5-8 3,-5 8-23,5-8-19,-3 3-17,-2 5-16,0 0-13,5-11-91,-5 11-190,2-6 85</inkml:trace>
  <inkml:trace contextRef="#ctx0" brushRef="#br0" timeOffset="51328.1249">18223 4400 25,'0'0'39,"0"0"-3,-5 5-4,5-5-1,0 0-3,0 0 0,0 0-5,0 0-2,0 0-5,0 0-1,0 0-4,0 0-1,0 0 8,0 0 2,0 0 12,0 0-18,0 0 5,24 5-1,-16-5-1,3 0-5,-1 1-2,3 0 0,2 0 2,-2-1-5,5 1 2,0 1-3,2-1-2,2 2-1,0-2 5,-2 0-6,11 0 2,-2 1 4,1-2-6,2 0 9,-2 3-8,4-4-10,-4-1 12,5 2-7,-5 0 9,5 0-5,-3 0-1,0 0 5,0-2-6,2 2-2,-4 0 10,0 0-1,0-1-13,-1 1 9,-1 0-5,0-1 6,0 1-10,-1 1 9,0-2 17,-5 1-22,1-4-1,-2 7 4,1-3 1,0-3-3,1 3-5,-4 0 6,2-1-4,0 1 7,-1 0-5,1-2 0,6 0 1,-5 3-4,0-1-3,-1 0 12,0-1 0,7 0-4,-8 0-7,7 1 9,-5-2-3,-1 2 1,1 2-2,0-4 5,6 0-7,-5 2 7,-1-1-6,0 1 8,-2 0-12,0 0 9,0 0-6,-1 0 2,-1 0 4,-2-2 6,2 2-6,-5 0 4,2 0 9,-3 2 5,2-2-7,0 0 9,-1-2-10,4-1 7,-2 3-2,1 3-5,2-6-2,0 3-2,-5 0-4,5-1 2,-1-2-2,0 2-3,-3 1 11,0-1-5,4 1 2,-5 0-1,-1 0 0,0-1-7,-2 1 11,-10 0-8,23-1 6,-12 0-5,-11 1-2,14 0 3,-14 0-1,12 1 6,-12-1 8,16 0 1,-16 0-9,15 0 5,-15 0-2,15-1-2,-15 1-1,15 1-1,-15-1 3,10 0-4,-10 0-6,0 0 7,14 1-7,-14-1 2,0 0 3,10 0 5,-10 0-9,0 0 4,9-2 1,-9 2-5,0 0-15,0 0 18,0 0 1,0 0-26,0 0-18,0 0-20,0 0-23,0 0-67,0 0-156,0 0 70</inkml:trace>
  <inkml:trace contextRef="#ctx0" brushRef="#br0" timeOffset="52445.3125">18421 4708 45,'-6'-3'75,"6"3"3,0 0-7,0 0-6,-2-9-3,2 9-6,0 0-7,0 0-10,5-12-3,-5 12-3,4-9 0,-1 5-9,-3 4-3,6-10 0,-2 6-7,0-1 4,1 0-3,1 1 3,-6 4 3,10-5-7,-4 2-1,-6 3-7,0 0-1,11 2 6,-11-2-1,6 5 0,-6-5 0,3 10 16,-3-10-4,2 9-4,0-2-9,-4 4 13,2-1-10,-2 0 8,-1-2-12,-1 1 2,1 0 3,-4 0-2,4-1-2,-4 0 2,2 1-3,-2-2 3,2-2-2,0-1-11,2 1-2,-3 0 8,3 0 4,3-5-3,-7 5 1,7-5 2,-4 5-5,4-5-2,0 0-6,0 0 15,0 0-10,0 0 5,0 0-1,0 0 1,0 0-8,0 0 5,0 0-7,23-13 11,-15 10-12,-2 1 12,-6 2-8,12-4 1,-6 1-8,-6 3 12,13 3-2,-13-3 3,14 2-14,-10 0 10,2 3 12,-2 0-6,-1 2 4,-1 0 7,1 3 4,-2 0 5,0 2-1,-1-2 1,-1 2-3,-1 0-3,0-2 8,-2 3 9,1-3-6,-4 1-6,2-2 0,-3 0 11,3-1-6,-2-1 5,-1-2 1,2-2 3,-5 1 18,2 1-1,-1-2-4,-1-1-4,-2-2-3,3 0 0,-1 0-3,1-2-3,10 2-4,-13-3-1,7-1-6,0 1-1,6 3-6,-13-4 1,9 0-1,4 4 0,-8-5-1,8 5 0,-5-4-3,5 4 5,0 0-11,-7-5 1,7 5-4,0 0-4,0 0 3,0 0-1,0 0-4,-2-9-9,2 9-20,0 0-36,0 0-34,0 0-38,0 0-27,0 0-150,16-3-336,-16 3 150</inkml:trace>
  <inkml:trace contextRef="#ctx0" brushRef="#br0" timeOffset="52984.375">18670 4768 79,'-1'7'89,"-1"3"-4,2-3 0,-1 5 4,0-2-6,-1 1-8,4-1-6,-1-1-3,2 0 17,-2 0-2,1 1-14,0 0-5,2-2 0,0-2-11,0 2 3,0-1-3,1-1-6,1-1-7,0 1 1,0-2-3,1-1-4,-1 1-3,1-1 1,0-2-6,2-1 0,-3 3-1,-6-3-6,16 1 3,-9-2-8,-7 1 6,18-4-5,-11 1-3,2-1 8,-3 1 1,3-4 10,-1 3-1,1-1 2,-2-3 9,1-1-1,0 0 9,-2 1-2,0-3-3,0 2 3,-3 0-4,3-1-5,-2 1-4,-1-4-3,-2 1-2,2 2 9,-3-4 9,0 4-4,0 1-7,0-6 0,-3 5-6,1-1 3,-2 1-3,-1 0-5,0 0 1,1 1-2,-2 4-4,0-2-3,-1 4-1,0 0-1,-3-2-2,1 5-3,-3 0 0,0 0 0,-1 3 0,4 1-4,-1-1-2,1 3-2,0-2-9,0 2-20,-1 3-18,2 0-26,2-1-23,-2 2-28,2 0-18,-2-1-18,4 1-19,-1 2-118,1-1-322,2-1 142</inkml:trace>
  <inkml:trace contextRef="#ctx0" brushRef="#br0" timeOffset="53617.1875">19152 4792 2,'0'0'138,"0"0"-8,0 0-15,0 0-8,0 0-10,0 0-9,-7 5-12,7-5-7,0 0-7,0 0-3,0 0-3,0 0-9,0 0-3,0 0 1,0 0-4,-4 8-9,4-8 3,0 0 1,0 0 0,0 0 6,0 0 3,0 0-9,0 0 6,0 0-2,0 0-2,0 0 1,0 0-4,0 0 2,0 0-3,0 0-9,0 0 1,0 0-4,0 0-3,0 0 3,0 0-6,0 0-2,0 0-3,9-21 3,-9 21 0,0 0-4,0 0-2,2-6-1,-2 6 6,0 0-9,0 0 2,0 0 0,0 0-3,0 0-1,0 0 6,0 0-4,0 0 0,0 0 1,0 0-6,0 0 0,-21 9 4,21-9-1,-5 5 0,5-5-2,0 0 0,-6 4 6,6-4 0,0 0-4,-4 5-2,4-5 1,0 0 0,0 0 0,0 0-3,0 0 3,-4 5-1,4-5-1,0 0 3,0 0-3,0 0-1,0 0-4,0 0-1,0 0 1,0 0-11,0 0-34,0 0-29,0 0-31,0 0-26,0 0-125,0 0-283,0 0 124</inkml:trace>
  <inkml:trace contextRef="#ctx0" brushRef="#br0" timeOffset="54117.1875">19394 4613 76,'0'0'84,"0"0"-2,0 0 11,0 0 2,0 0-6,-2 22 9,-1-12 12,-1 1-12,-1-1 7,0 3-15,1-1-4,-1 4-7,0-3-6,1-3-10,0 1 0,0-1-3,0 0-4,-2 0-5,4-3-8,-2-1-6,1 2-1,0-4-4,3-4-1,-3 9-6,3-9-1,0 0-4,-1 6 2,1-6-2,0 0 0,0 0 0,0 0-1,0 0-2,7 7-1,-7-7-2,12-2 3,-12 2-5,14-2 2,-14 2-6,14-4-1,-7 4-1,3-1 2,-4-1-5,2 1 2,-8 1 1,15 0-1,-7-1 1,-8 1 1,13-3-1,-6 3-7,-7 0 3,12-1-4,-12 1-16,10-2-13,-10 2-22,0 0-16,14 0-14,-14 0-13,8-3-17,-8 3 1,6-3-12,-6 3-9,7-1-71,-7 1-221,0 0 97</inkml:trace>
  <inkml:trace contextRef="#ctx0" brushRef="#br0" timeOffset="54414.0625">19550 4633 5,'3'-8'73,"-3"8"3,0 0-7,2-4 0,-2 4-3,0 0-5,0 0-7,0 0-3,0 0 5,0 0 13,0 0 15,0 0-5,0 0-9,-6 26 5,3-16 8,1 1-1,-3 5 5,-1-1-1,0-1-12,4 3-5,-3-1 0,-1 1-2,0 0 6,0-2-6,1 1-8,0 1 6,1-4-15,0-1-1,0-3-8,1 2-2,-3-2-4,4-3-4,-1 1-1,2-2-7,1-5 0,-4 11-3,4-11-4,-3 6 2,3-6-7,-2 6 0,2-6-2,0 0-12,-3 7-16,3-7-35,0 0-41,0 0-41,0 0-56,0 0-100,0 0-314,0 0 139</inkml:trace>
  <inkml:trace contextRef="#ctx0" brushRef="#br0" timeOffset="55140.6249">19756 4630 22,'0'0'97,"0"0"-12,0-10-2,0 10-7,0 0 0,3-9-6,-3 9 5,0 0-7,2-8-5,-2 8-7,0 0-1,5-7-10,-5 7-4,5-4-6,-5 4 0,7-5-1,-7 5-9,0 0-2,5-3-1,-5 3-8,0 0 6,0 0-8,0 0 9,13 8-6,-9-4 5,-4-4 0,5 8-2,0-1 3,-4-2-10,1 1 0,0 2 3,0 1 3,0-1-6,-1 0 3,-1-2-2,0-6-6,-1 12 2,1-12-5,0 13 19,-2-8-6,2-5 3,-2 8-3,2-8 1,-4 9 0,3-2 6,-4-2 12,5-5 1,-8 8-1,4-4-6,-1 1 1,0-1-5,5-4 0,-12 9-1,7-4-2,0 1 2,-3-1-3,-2 2 8,4 0 13,-3 0-3,2-2 1,0 0-2,1 2-1,-2-1-3,1 1 2,1 1 7,0-2-1,2-1-3,-1 3-2,-2 0 0,2-4-3,1 2-5,-1-1-2,1 2 0,4-7-4,-6 8-3,6-8-2,-3 6-2,3-6 2,-3 7-4,3-7-1,-2 5 4,2-5-5,0 0 2,0 0-4,0 0-3,-2 8-2,2-8 1,0 0 3,0 0-3,0 0-1,0 0 0,0 0-2,20-4-1,-20 4 2,12-5 0,-6 2-4,1 2 1,4-2 2,-3 2 0,1-3-1,-2 3-1,3-1 0,-2 0-1,-8 2 2,12-3 4,-5 2-4,0-2-1,-7 3-2,10-1 0,-10 1 0,13 0 0,-13 0-1,10-1 2,-10 1 1,9 1-2,-9-1 1,0 0-2,11 1 1,-11-1 3,0 0-5,11-1 0,-11 1-4,0 0-14,10 1-25,-10-1-25,0 0-27,11-2 0,-11 2-36,11-3-38,-5 0-161,-6 3-359,13-5 159</inkml:trace>
  <inkml:trace contextRef="#ctx0" brushRef="#br0" timeOffset="56382.8125">20258 3610 45,'0'0'39,"0"0"-5,0 0 5,0 0 4,0 0 13,12 23-8,-8-17-9,-2 1 2,3 3 0,2 1 33,-1 0-11,2 6-1,-1-3-6,1 4-4,6 5-12,0 2 30,0 0-7,-1-1-3,1 2-9,-1 1-3,3 1-3,0-2-1,-1 3-9,-1-2-1,-1 3-2,1 0-3,-5 0 13,-1 0-16,-2 0-3,-1-1-4,-1-3-3,-2 0 1,-2 2 1,-2-3-5,1 0 2,-3 2 0,0-1-3,-4-2-4,3 2 4,-1-2-6,-1 2 12,1-2-8,1-5 0,0 0-2,-3 8 8,-1-5-5,2 2 3,-2 0-7,1 0 2,0-1-4,-1-4 2,0-2 8,0 0-1,-1 0-2,1 1-5,0 0 2,3-4 7,-4 3-2,1-2-3,1-1 2,3-1 6,-5-1 1,6 0-6,-1 1 3,0-2-4,1 1 5,0-2-2,-4-1-4,3 0 0,1 1 2,1-2-9,-3 2 0,0-3 1,1 2 0,0-4 1,2 0-3,-1 1 0,4-6 1,-7 9-3,3-4 2,-1 2 4,1-4-3,4-3 1,-6 7-3,6-7 3,-3 7-1,3-7-6,-6 4-1,6-4 3,-6 5-8,6-5 0,-6 5-20,6-5-25,-6 5-16,6-5-30,0 0-19,0 0-25,-7 5-103,7-5-265,0 0 118</inkml:trace>
  <inkml:trace contextRef="#ctx0" brushRef="#br0" timeOffset="62453.1249">19238 3800 11,'0'0'30,"0"0"-2,0 0-2,0 0 0,0 0 0,0 0-5,0 0 0,0 0 1,0 0-8,0 0 2,0 0-1,-5 6-4,5-6-4,0 0 2,0 0 0,0 0 1,0 0-4,0 0 8,0 0-6,0 0-6,0 0 3,0 0-3,0 0 5,0 0-5,0 0 8,0 0-4,0 0-2,0 0 1,0 0-1,0 0 4,0 0-4,0 0 2,0 0-2,0 0 5,-6 5-4,6-5 1,0 0 2,0 0-2,-4 6-2,4-6-2,0 0 2,0 0-2,-4 5 1,4-5 2,0 0-3,0 0-1,0 0-1,-2 6 1,2-6-4,0 0 10,0 0-4,0 0 3,0 0-1,0 0 3,0 0 2,0 0 1,0 0 0,0 0 5,0 0-10,0 0 0,0 0 8,0 0-5,0 0 2,0 0-6,0 0 0,0 0-5,0 0 2,0 0 4,0 0-5,0 0-1,5-22 2,-5 22 3,0 0-7,5-6-22,-5 6-18,0 0-48,6-7-96,-6 7 42</inkml:trace>
  <inkml:trace contextRef="#ctx0" brushRef="#br0" timeOffset="63484.375">19276 3793 49,'0'0'50,"0"0"-3,0 0-3,-3-8-1,3 8-7,0 0-6,0 0 3,0 0 4,0 0-4,-8-3 1,8 3 1,0 0-8,0 0-1,0 0 1,0 0 5,0 0-12,0 0 2,0 0 1,0 0-1,0 0 0,-7-4-1,7 4-8,0 0 5,0 0-8,0 0 2,0 0 5,0 0-8,0 0 1,0 0-10,0 0 7,0 0-4,0 0 3,0 0 1,10-12-3,-10 12-3,8-2-2,-8 2-5,10-1-19,-10 1-17,14 0-30,-9-3-42,-5 3-124,14 0 55</inkml:trace>
  <inkml:trace contextRef="#ctx0" brushRef="#br0" timeOffset="72671.875">18483 4241 5,'-6'2'35,"6"-2"1,0 0-6,0 0 8,-6 3-7,6-3 3,0 0-10,0 0 1,0 0 3,0 0 0,0 0-1,0 0 0,0 0 2,0 0-2,0 0-2,0 0-1,0 0-1,0 0-1,0 0-6,0 0 6,0 0-8,25-12-1,-15 7 3,-1 0-5,4-1-3,5-2 8,0 2 0,1-3-9,0 1-3,7-4 7,-2 0-6,3 2 3,0-1-6,2-2 2,0 1 2,0 0-5,1-1-1,1-1 1,1 0-10,-3 1 11,-1 1 4,3-2-3,-2 2-1,-2-1-1,1 0 1,-2 0 1,-2 1-4,1 0 7,-5 6-8,0-3 7,-3 0-10,1 0-1,0 1 6,-2-1-3,1 1 4,-2 0 1,1 1-4,-2-3 8,-4 5-9,1-2 2,1 1-2,-3 0 8,2 0-5,-2 0-2,-1 0 2,2 3 2,-3-3 2,-1 2-1,-1-1-4,-5 5 1,10-5 4,-10 5-4,8-4 0,-8 4 5,6-5-8,-6 5 3,7-4-2,-7 4-4,6-4 3,-6 4 7,10-3-14,-10 3-13,8-2-7,-8 2 0,8-4-2,-8 4-4,12-1-14,-12 1-34,9-2-91,-9 2 40</inkml:trace>
  <inkml:trace contextRef="#ctx0" brushRef="#br0" timeOffset="74187.5">18142 5056 53,'0'0'52,"0"0"-2,0 0-2,0 0-3,0 0-5,0 0 0,0 0-6,0 0-3,0 0 0,0 0 1,0 0 1,14-12 1,-14 12-7,11-8-5,-1 4 3,-1-3 3,2 2-6,4-4 0,-3 2-7,4-3 3,1 1 0,2-1-5,4-4-5,-5 4 0,5-4-3,1 0 1,-1 0 0,2 0 4,-3-1-5,2 2 5,0-1-5,2-1 0,-8 5-3,1 0 3,0-1-7,5-1 9,0 0-5,-6 4 6,-2-1-11,1-1 7,-1 3 2,-1-2 0,1 1 7,-4 1-7,2-1-3,-1 2 0,-1 0-3,-2-1 8,3 0 2,-3 2-6,0-2 9,0 2-5,-1-1 7,0-1 0,0 3-7,-1-3 7,-1 0-11,-1 3 7,0 0-1,-1-1-5,0 3 0,0-5-4,0 4 3,-5 3 9,7-7-14,-7 7 5,6-5-9,-6 5 7,4-5-4,-4 5 7,0 0-10,0 0 4,5-2-24,-5 2-20,0 0-18,0 0-83,0 0-158,0 0 70</inkml:trace>
  <inkml:trace contextRef="#ctx0" brushRef="#br0" timeOffset="83009.7656">18767 3367 18,'0'0'72,"7"-6"-2,-3 1-8,-4 5 1,7-8-4,-3 3-10,0 0-5,-1-1-3,1 1 8,-1-1-16,2 1-5,-1-2 6,-4 7-4,6-10-3,-2 5-3,0 0 2,0-1-1,-4 6 0,5-10-5,-2 5 4,-3 5-3,7-8-11,-3 3 11,-4 5 0,4-5 9,-4 5-4,3-5-2,-3 5 0,0 0-2,0 0 2,0 0-11,3-8 5,-3 8-15,0 0 4,0 0 4,0 0-5,0 0 3,0 0-2,0 0-4,0 0 3,0 0-6,0 0 8,0 0-2,3 22 7,-3-15-5,0 2 5,-2 1-5,1-1 5,-2 3-4,2 0 1,0-2-3,0 3 3,-1-4 4,0 3-4,2-1 8,-3 0-13,2-1 9,-2-1-5,1 1-2,0-1 2,-1-3-6,2 1-2,-1 0 0,2-7-2,-2 13 5,0-8 3,2-5 0,-2 11 3,1-6-5,-2 1 1,3-6-7,-1 9 18,1-9-11,-3 5-6,3-5 5,-1 9-2,1-9-2,0 0 0,-3 8-3,3-8-14,0 0-24,0 0-24,-2 7-21,2-7-28,0 0-67,0 0-194,0 0 87</inkml:trace>
  <inkml:trace contextRef="#ctx0" brushRef="#br0" timeOffset="83869.1406">19041 3222 30,'0'0'59,"2"-5"-8,-2 5-2,6-5-2,-6 5-8,0 0-5,7-7 3,-7 7-7,5-5-6,-5 5 3,0 0-4,9-1-3,-9 1 0,8-1 1,-8 1-7,0 0 7,14 0-10,-14 0 2,9 4-3,-4-1-2,-5-3 6,7 4-11,-3 0-1,-4-4-3,7 7 8,-4 0 5,0-3 2,-3-4-6,4 10 2,-4-5 0,0-5-4,1 12-1,0-7 6,-1-5 7,-1 9-4,1-9-6,-2 8 3,2-8-2,-4 9-4,4-9 6,-5 7 4,1-3-4,4-4 2,-7 9 4,1-5-3,1 1-3,0 0 7,5-5-8,-11 9 2,5-3 6,-2 0 0,2 0-16,1 3 2,-3-1 14,1 1 4,0-1-5,-1 0-3,2 0 9,1 0-3,-1 1 4,1-1-6,-1 0-2,1 1 0,1-4-5,2 2-4,-3-2-7,5-5 16,-4 9-9,4-9 4,-3 10 7,3-10-7,-1 10-4,1-10-5,0 0-2,-2 5-1,2-5 6,0 0 2,0 0-3,0 0 0,5 7 5,-5-7-5,0 0-1,0 0-2,11-1-3,-11 1 8,0 0-8,0 0 5,14-5 10,-14 5-14,14-1 5,-14 1-2,9-2 2,-9 2-4,0 0 2,13-3-10,-13 3 6,9 1-1,-9-1 3,9 2-1,-9-2 2,8 3-1,-8-3-3,6 4-4,-6-4 8,9 2-6,-9-2 5,9 7-3,-9-7 6,8 4 6,-8-4-10,0 0-2,10 3 3,-10-3-8,0 0 17,5 0-12,-5 0 10,0 0-8,0 0 1,0 0 5,9-4-2,-9 4 5,0 0 1,6-10-10,-2 5-1,-4 5 7,0 0-10,6-10 1,-6 10-9,4-9-13,-3 4-26,-1 5-22,4-7-26,-4 7-68,3-8-182,-3 8 81</inkml:trace>
  <inkml:trace contextRef="#ctx0" brushRef="#br0" timeOffset="85353.5156">18577 5124 39,'0'0'90,"0"0"0,0 0-17,0 0 10,0 0-9,-11 21 0,9-14 14,-3-3 3,1 2-11,-1 2-8,0-1-3,1-2-6,0 0-10,-2 2-3,2-2-10,1 1 0,-2 2-1,0-4-6,5-4-1,-6 11-7,3-6 2,3-5-4,-8 6 2,5-3-9,3-3 7,-4 5-4,4-5-9,0 0 5,-4 5-2,4-5-1,0 0 1,0 0-4,0 0-6,0 0-3,0 0 8,0 0-2,0 0 0,0 0-1,19-1-3,-19 1 1,0 0 4,13-4-4,-7 2-6,-6 2 7,13-2-5,-13 2 5,11 0-4,-11 0-1,12 0 4,-4 2-1,-8-2-5,12 4 6,-6-2-4,-1 1-1,2 0-7,-7-3 15,9 5-2,-5 0-7,0-1 2,-4-4 4,9 8-3,-8-1 6,0 0 7,1 3-5,-2-2-1,0-8 4,-3 16-1,-1-11 4,3 4 1,-3-4-3,-1 4 2,1-1 7,-2 1-5,-1-2 6,1-2 1,2 0 8,-5-2 3,4 0-4,-1 2-4,-2-3 0,0 0 0,2 1 6,-5-1-8,11-2 1,-13 0 2,5 0-2,8 0 1,-14 0-7,14 0 4,-9 0 2,9 0-4,-10-2-3,10 2-3,-10-1-4,10 1-1,0 0-1,0 0 0,-12-2 0,12 2 1,0 0-1,-6-3-3,6 3-3,0 0 2,0 0-2,0 0-4,0 0 3,0 0-6,0 0-17,0 0-8,0 0-16,0 0-10,0 0-23,0 0-21,0 0-13,0 0-22,0 0-16,0 0-109,0 0-282,0 0 125</inkml:trace>
  <inkml:trace contextRef="#ctx0" brushRef="#br0" timeOffset="85822.2656">18589 5194 29,'0'0'92,"0"0"0,0 0 3,0 0-2,0 0-5,0 0 0,0 0-1,0 0-7,0 0-10,0 0 10,8-10-1,-8 10-2,0 0-7,0 0 5,0 0 9,13 3 8,-13-3-2,0 0-3,15 4-10,-15-4-7,10 3-10,-10-3 0,11 0-9,-11 0-4,10 1-5,-10-1-4,11 1-2,-11-1-4,11 0-7,-6 0 1,-5 0-3,11 0-4,-11 0-28,0 0-19,10 0-28,-10 0-29,0 0-19,9 0-39,-9 0-146,0 0-311,9-1 138</inkml:trace>
  <inkml:trace contextRef="#ctx0" brushRef="#br0" timeOffset="86806.6406">20820 4349 54,'0'0'74,"0"0"-3,0 0-4,0 0-6,0 0 20,0 0-7,0 0-3,0 0 8,0 0-4,26 1 9,-26-1-3,18 0-11,-5 0-8,0-1-2,4 1-7,1-2-8,0 2-2,2-1-2,-1 0-7,-2 2-2,-5-2-6,2 1-22,0 0-39,-4 0-35,2 0-32,-5 0-88,-7 0-204,13 2 90</inkml:trace>
  <inkml:trace contextRef="#ctx0" brushRef="#br0" timeOffset="87009.7656">20865 4463 74,'0'0'83,"0"0"14,0 0-8,0 0 0,15 9-17,-15-9-7,13 1-1,-1-1 0,-1 0-7,2 2-6,-1-4-12,0 4 1,1-4-14,-1 4 11,-1-2-34,2 0-43,-3 0-35,2 0-65,-6 3-151,3-1 68</inkml:trace>
  <inkml:trace contextRef="#ctx0" brushRef="#br0" timeOffset="88330.0781">21252 4282 8,'4'-5'80,"1"0"2,2 0-4,-2-2-2,2-3-2,3 4 7,-2-3 0,0 2-8,0 0 3,1-3-3,2-1-3,-3 0-7,2 0-1,1-1-11,-3 2 0,-1 0-8,-1 1 9,0 0-7,1-2 0,-1 3-7,2-2-6,-1 3-3,-3-1 2,-1 1-4,2 1-2,-2 1-3,0-2 2,-3 7-5,6-8-3,-4 4 10,-2 4-10,0 0-1,4-8 7,-4 8-1,0 0-13,2-6 4,-2 6-6,0 0-1,0 0-1,0 0 3,0 0-3,0 0 0,0 0-3,0-8 7,0 8-8,0 0 3,0 0 0,0 0-7,0 0 5,0 0-5,0 0 5,0 0-2,0 0-1,-10 20 2,9-13 4,-2 4-2,0 3 2,0 2 1,-1 1 3,0 1-2,-3 5 0,3-3 2,0 2 3,1-1 0,1 4 0,-3 0 1,1 2 0,1-2 0,1-2 0,-4-2-1,3-2 9,2 0-1,-1 6-4,0-6 8,-1 0 2,1-2-3,-1 0-2,0-2 0,1-2-2,-1-1 0,1-1 1,-1 1-4,1 1 3,-1-2 1,2 0-5,0-1 0,-2 3-3,2-6 2,0 2 0,1-2-3,-2 1 0,2-8-2,-1 14-1,0-7 0,1-7 1,-2 11-2,0-5 1,2-6-6,0 0 0,-1 9-21,1-9-23,-3 5-34,3-5-19,0 0-48,0 0-163,0 0-332,0 0 147</inkml:trace>
  <inkml:trace contextRef="#ctx0" brushRef="#br0" timeOffset="88845.7031">21715 4256 1,'-4'10'65,"4"-10"-4,0 0-4,0 0 9,0 0-18,0 0 2,0 0 6,0 0 4,0 0 2,0 0-14,0 0-4,0 0-5,0 0-6,0 0 2,0 0-9,0 0 5,0 0-6,0 0-9,0 0 0,18-16 20,-18 16-18,3-8 2,-3 8-13,2-7 5,-2 7-7,3-8 5,-3 8 6,0 0-5,0 0-5,1-6 10,-1 6-4,0 0-1,0 0-1,0 0 5,0 0 3,0 0-5,0 0 11,0 0-9,0 0 3,0 0 0,-17 10-3,17-10 5,-6 7 0,6-7-1,-5 6 11,5-6-12,-3 6-2,3-6-4,-2 6-4,2-6 5,0 0-5,0 0 5,0 0 1,-3 8 1,3-8-10,0 0 8,0 0-5,0 0-3,0 0-1,0 0-6,0 0-27,0 0-17,0 0-33,0 0-28,0 0-84,0 0-206,0 0 91</inkml:trace>
  <inkml:trace contextRef="#ctx0" brushRef="#br0" timeOffset="89314.4531">21702 4497 12,'0'0'83,"0"0"-2,0 0-7,0 0-9,0 0-5,0 0-8,0 0-4,0 0-2,0 0-3,0 0-4,0 0 0,0 0 8,0 0-12,0 0-8,0 0 6,0 0-7,0 0 4,0 0-3,0 0 1,0 0 13,0 0 5,0 0-3,0 0-4,0 0-9,0 0-4,-6 7 13,6-7-15,-2 6-2,2-6-6,-2 7 5,2-7 0,0 0-9,0 0 2,0 0-4,0 8-2,0-8 1,0 0 1,0 0-8,0 0 14,0 0-3,9 3-8,-9-3 7,0 0-7,0 0 7,0 0-3,15-10-7,-15 10 1,8-7-3,-8 7 2,4-5-4,-4 5 1,5-7-10,-5 7 14,2-6-8,-2 6 2,0 0 2,0 0-8,0 0 13,0 0-10,0 0 3,0 0 2,0 0-6,0 0 3,0 0-3,0 0-8,0 0-4,-20 13-16,20-13-22,-5 3-23,5-3-29,0 0-65,-4 7-187,4-7 83</inkml:trace>
  <inkml:trace contextRef="#ctx0" brushRef="#br0" timeOffset="89908.2031">22202 3505 36,'0'0'67,"0"0"4,0 0-12,-16 15 3,9-5-5,-2-1 1,-3 8 18,-3 4 2,0-1 4,-1 4-3,1 0 9,-1 1 12,1 5 12,5 0-3,-3 2 6,1 2-11,-5 11-5,3-1-7,5-11-9,-4 15-4,2-2-6,2 1-5,1-1-4,0 2-4,3 0-2,-2-1-7,3-2-4,3-8-5,-2 9 4,0 1-9,1-2-5,3-11 3,2-1-1,1 12-8,-2-14 1,-2 0-1,1 1-3,4-1-2,-3-2-3,0-2 3,1 0-3,-2-1 0,0 1-3,1-8-2,0 0-1,0 1-2,-1-1 1,1 0-1,0 0 0,-1-1-1,-1-1 1,3 0-3,-1-2 8,3 1-6,-1-5-1,-2 0-1,1 1-1,1-1-2,-2 0 3,1 0-3,0-3-1,1 2-2,-4-10 4,3 12-4,1-7 2,-4-5-1,4 11-1,-4-11-18,0 0-17,0 0-20,5 11-33,-5-11-37,0 0-54,0 0-39,0 0-121,0 0-365,0 0 162</inkml:trace>
  <inkml:trace contextRef="#ctx0" brushRef="#br0" timeOffset="91056.6406">22828 3980 24,'0'0'85,"0"0"6,0 0-11,0 0 7,0 0 3,0 0 2,0 0-8,0 0 0,0 0-2,0 0-1,0 0-15,0 0-4,0 0-9,0 0 3,0 0-8,-5-20-6,10 16-5,-1-2-4,1 1 1,4-1-6,1-1 4,-2-1-4,2 0-8,-1-2 2,-1 1 4,3 0-9,-1 1-2,-1-1-2,-1 0-5,1-2 4,-2 2-1,0 1-1,2-2 0,-2 3-5,0-3 6,-2 1-5,1 2-1,1-1 0,-2 1 7,-1 2-3,0 1-9,-4 4 3,3-11 8,0 7 0,-3 4 3,4-7-3,-4 7-3,2-6 5,-2 6-5,0 0-3,0 0 4,3-6-5,-3 6-3,0 0 4,0 0-4,0 0-1,0 0-4,0 0 2,0 0 5,0 0 1,0 0-5,0 0 1,0 0 0,-8 21 3,6-11 3,-1 2 14,1 4-4,-4 2 7,4 0 2,-3 8-1,0 0 8,0-1-3,-1 1 0,1-2-1,0 1-4,-1-6 1,2 5-4,0-5 9,2-1-13,0-1-1,1 1 3,-3-1-3,3-5-2,0 1 5,-1-1-7,2-1 1,0-1-1,0-2 1,0-8-3,-2 14-1,2-10-2,0-4 0,0 11 6,0-11-8,0 9-1,0-9 2,0 0-2,0 9-3,0-9-1,0 0-8,0 0-10,0 0-20,-2 9-30,2-9-42,0 0-42,0 0-161,0 0-340,0 0 151</inkml:trace>
  <inkml:trace contextRef="#ctx0" brushRef="#br0" timeOffset="91767.5781">23270 3805 7,'0'-10'74,"0"10"-2,0 0-10,0-13 10,3 9-5,-3 4-7,2-7-3,-2 7-3,0 0-5,5-8-4,-5 8-5,0 0-1,4-4-3,-4 4-7,0 0 1,8-3-2,-8 3-10,0 0 1,11 3-4,-11-3 1,11 3-1,-11-3 0,11 4-10,-5-2 7,-2 3 3,3-2 2,-4 3-14,3 0 8,-1-1-4,0 1 6,-1 1-10,-2-1 8,1-1-8,-2 3 10,-1-8-9,4 12 0,-4-8 0,0-4 0,0 12-1,0-5 1,0-7 5,-5 12-5,1-6 1,0 3 8,-3-1-2,0-1-2,-1 0-1,2 2 5,-4-3 0,2 3 4,-4 3 0,2-4 0,0 3-5,2 0 9,-3 1 8,2-3-12,1 1 2,1 0 0,-2-1-5,2 3 1,1-3 6,1 1-8,0-2-1,0-1-2,2 1 0,-1 1 4,0-2-5,3 1-2,-3-2-2,4-6 5,-2 7-2,2-7 2,-2 9-9,2-9 10,-1 7-8,1-7-1,0 0-5,0 0 5,0 0-3,3 9 0,-3-9-1,0 0 11,0 0 1,16-4-12,-16 4 2,17-5 2,-8 1-3,2 0 2,0 2 0,-2 0 1,1-1-1,0 3 0,-10 0-6,14 0 7,-6 0-9,-8 0 6,11 3-5,-4 0 7,-1 1-1,0-1 3,-1 1 0,1 2-3,-3-3 0,3 0-1,-6-3 1,10 9 2,-8-6-2,-2-3 4,8 5-4,-4-2 7,-4-3-7,5 5 7,-5-5-9,0 0 6,8 2 2,-8-2-3,0 0-2,0 0-6,12-2-11,-12 2-25,7-5-28,-7 5-30,4-10-117,-4 10-233,5-6 103</inkml:trace>
  <inkml:trace contextRef="#ctx0" brushRef="#br0" timeOffset="92642.5781">22304 4332 45,'0'0'59,"0"0"-14,0 0-2,0 0-2,0 0-3,0 0-5,0 0 0,0 0-2,0 0-5,0 0 8,0 0-6,0 0 5,0 0-4,0 0-2,0 0 0,0 0 3,0 0 12,0 0-13,21 11 8,-14-9-8,5 0-3,2 0-1,-2-1-5,9 1 6,-3-2-8,4 4-2,-1-1-5,5-3 3,1 2-3,0 0 3,1 2 1,-2-7-2,5 5-1,0-4-7,1 4 7,-4-2-1,6 2 7,2-3-2,2 0-2,-1 1 1,1 0-2,-1 0 4,1-3 4,0 1 6,-1 0-1,-1 3-10,0-2 6,1-1-2,-5 4-1,1-5-7,-2 4 2,1-1-6,-4 0 10,2-2-8,1 2-2,-1-1-6,-2-1 9,0 1-5,1 1-1,-3-1 4,3-2-3,-8 3-5,-1-1 11,8 1-6,-7-1 3,0 1 0,7-3-6,-9 4 1,0-2 1,1-2 10,0 3-17,-2-1 4,1 1 6,-2 0-8,2-3 3,0 2-1,-3 0 3,-2 2-2,0-3 1,-1 2 0,-1 0-3,1-2 5,-3 2 0,2 0-5,-4 0 6,-8 0 7,14-2 6,-8 2 3,-6 0 7,10 0-4,-10 0 8,14 0-3,-14 0 0,12 0 0,-4 0-3,-8 0-3,13-3-6,-13 3-2,15 0 3,-9 0-2,-6 0-5,15-2 1,-15 2-4,11 0 0,-11 0 3,10-2-2,-10 2-3,0 0 2,7-1-2,-7 1-1,0 0-5,0 0-12,0 0-28,0 0-40,0 0-41,0 0-30,0 0-107,0 0-277,0 0 123</inkml:trace>
  <inkml:trace contextRef="#ctx0" brushRef="#br0" timeOffset="93791.0156">22519 4652 32,'-4'9'101,"-1"1"-4,-2 1-10,4 0-9,-4 1-6,2-4-5,1 4 0,0-3-8,1 2-3,-1-3-9,0 0-1,1-2-1,-1 0 3,4-6-8,-2 10 24,2-10-34,-4 7 15,4-7-6,0 0 3,-3 5-1,3-5 0,0 0-12,0 0-2,0 0-4,0 0 0,0 0-5,0 0 3,0 0-7,0 0 7,22-10-7,-15 7-4,0-1-2,1 1-2,0-2 3,2-2-1,-2 5-7,-1 2 6,0-3-9,-7 3 2,15-3 0,-9 3 0,-6 0 0,13 3 8,-7 0-9,0 2 8,-3-3-7,1 3 0,-1 2 8,-1 0-8,0-1 0,-2 5 2,0-1 2,0 0 7,-3 1-11,1-1 3,-1 0-3,-1 2 8,2-4-3,-4 1 2,1 1 4,-1-3 4,1 3 2,0-5 4,0 1 0,-2 0 8,1-4 9,0 2 12,-1 1 4,-2-2-1,0-3-1,9 0-2,-14 0-5,4-2 8,10 2-6,-15 0-4,4-3 0,5 0-8,6 3 0,-14-1-3,8-2-2,6 3-7,-11-2 0,5-1-4,6 3-1,-9-4-3,9 4 2,-6-4-5,6 4-4,0 0 0,-8-4-4,8 4 0,0 0-15,0 0-23,0 0-25,-10 0-33,10 0-36,0 0-28,0 0-24,0 0-122,0 0-326,0 0 144</inkml:trace>
  <inkml:trace contextRef="#ctx0" brushRef="#br0" timeOffset="94158.2031">22581 4620 61,'0'0'62,"0"0"9,0 0-7,8-2 19,-8 2-5,0 0 4,0 0 13,0 0 10,15 7 7,-15-7-2,11 3 9,-5-1-11,5-2-8,-3 3-9,0-3-9,-8 0-10,14 0-8,-7 0-9,1 0 0,0 1-10,3-1 0,0 1-10,-4-1-5,-7 0-16,15-1-42,-7 0-45,-8 1-46,12-1-41,-12 1-83,7-2-264,-7 2 117</inkml:trace>
  <inkml:trace contextRef="#ctx0" brushRef="#br0" timeOffset="94611.3281">22924 4756 33,'0'0'86,"0"0"-16,0 0 5,0 0-10,0 0 5,0 0-2,0 0 0,0 0 2,0 0-5,0 0-12,-10 0 3,10 0-9,0 0-3,0 0-5,0 0 2,-6 7-3,6-7-13,0 0 3,-4 5-1,4-5-10,0 0 8,0 0 1,0 0-11,0 0 3,0 0-4,-2 7-7,2-7 8,0 0-10,0 0 7,0 0-7,0 0 4,0 0-3,0 0 2,0 0 3,0 0 0,0 0-2,17-12-6,-17 12 0,4-7-3,-4 7 4,0 0 5,0 0-6,0 0 4,0 0-6,3-6 3,-3 6-6,0 0 2,0 0 1,0 0 0,0 0 1,0 0-6,0 0-7,0 0-24,0 0-33,0 0-33,0 0-82,0 0-199,0 0 88</inkml:trace>
  <inkml:trace contextRef="#ctx0" brushRef="#br0" timeOffset="95017.5781">23271 4573 15,'0'0'132,"0"0"-7,0 0-9,-2 26 2,-2-19 8,0 3 4,2-1-8,-4 3-18,3-3-8,-3 1-6,3 1-9,-4-1-7,4 1-7,-3-3-6,3 1-2,-3-2-3,2 1-11,2-3-1,-3 2-5,5-7-5,-4 10-3,4-10 4,-2 7-10,2-7-2,-3 5-5,3-5-1,0 0-1,-1 7-2,1-7 0,0 0-1,0 0-3,7 6 1,-7-6-3,10 0-1,-10 0 3,13-1-3,-13 1-2,16 1 0,-9-1 0,4-1 0,-1 1-2,0 0-1,-2 0-1,-8 0-19,17-3-22,-9 3-25,0-2-18,-8 2-34,15 0-25,-15 0-117,10-5-282,-4 4 125</inkml:trace>
  <inkml:trace contextRef="#ctx0" brushRef="#br0" timeOffset="95322.2656">23427 4592 2,'0'0'83,"0"0"6,0 0 27,0 0-14,0 0-3,0 0 1,0 0 12,-9 28 11,6-18-5,-1 2-4,-1-3 12,-1 1-10,1 3-6,-4 1-6,2 3-4,-1-2-5,-1-3-8,0 5-8,0 0-6,3-8-5,-2 6-6,2-4-9,-1-1-4,1 2-3,1-1-4,0-2-4,-2 1-5,1-2-2,2-2-6,2-1-6,-1 1-4,3-6-17,-6 6-34,6-6-35,-4 7-41,4-7-40,0 0-43,0 0-116,0 0-336,0 0 149</inkml:trace>
  <inkml:trace contextRef="#ctx0" brushRef="#br0" timeOffset="96033.2031">23574 4660 67,'3'-6'100,"-3"6"-11,1-11 12,-1 11-9,1-5-4,-1 5-6,0-8-5,0 8-9,0 0-3,4-12-6,-4 12-3,5-7-10,-3 1-1,-2 6-5,6-4-3,-6 4-12,7-2 1,-7 2 3,8-3-5,-8 3-4,7-3 4,-7 3-8,0 0 0,10 0-5,-10 0 7,0 0-5,11 6-3,-7-2-1,-4-4 0,4 8 5,-1-3-5,-1 1 4,-1 2-2,1 0 4,-2-8 5,-2 17-6,2-11-1,0 4 5,-1-2 1,-1 1-1,-1-2 2,2 1 1,1-8 7,-4 12 2,0-5 3,3-1-6,-7 0 2,3 1-8,1-2 3,-1-2-3,5-3-2,-10 9 1,2-6 2,3 2-2,-3 2-3,1 0 1,-2-2 2,0 0-6,2 0 7,1 1-2,0-1-4,-1-2-3,2 0 2,0 4-2,0-2 3,0-1-1,0 2 1,1-2-4,0 1-1,4-5 9,-5 7-12,5-7 3,-4 6-3,4-6 1,0 0-2,-2 6-3,2-6 3,0 0-5,0 0 3,0 0-1,0 0 1,0 0 0,0 0 0,11 4-2,-11-4 4,13-3-6,-13 3 0,13 0 2,-6-2-1,3-1-4,-2 2 7,-8 1-5,14-1-1,-5 0 4,1 2-2,-10-1 1,15 0 0,-7 1-3,-8-1 9,12 4-9,-6-2 0,2 1-1,1 1 5,-3-3-3,2 1 1,-3 2 1,4-2-5,-3 1 5,2-3 2,-1 4-3,-7-4 0,12 4 2,-7-2 0,2 0 0,-7-2 4,0 0-5,14 0 2,-14 0-1,9-2 2,-9 2-4,7-2 1,-1-2-1,-6 4-7,8-4-8,-4 0-22,-4 4-28,7-7-31,-3 2-29,-4 5-30,6-10-130,-5 4-309,-1 6 136</inkml:trace>
  <inkml:trace contextRef="#ctx0" brushRef="#br0" timeOffset="97064.4531">22806 3722 12,'8'8'68,"1"5"14,4 3-10,-1 0-5,5 3-3,3 0-11,3 2-4,1 0-2,1-1-1,2 1 0,2 0-5,2-3-4,0 3 2,2-2-5,0-2 1,-4-1-9,2 1-4,1-3 2,-3 1-3,0-2-4,-4-2 0,-7-1-2,-1 0 2,-5-3-1,0-1-6,-3 0 3,2 1-4,-3-1-3,-3-2 1,0-1-4,-1 1 1,-4-4 19,8 5-10,-8-5-11,5 7 5,-5-7-7,4 2-28,-4-2-19,0 0-30,0 0-75,0 0-165,0 0 72</inkml:trace>
  <inkml:trace contextRef="#ctx0" brushRef="#br0" timeOffset="97712.8906">23220 4535 19,'9'9'115,"4"3"-10,1 3 2,0-2-19,0 2 18,5 2-5,1 1-5,0 0-11,-1-2-15,-4 0-5,6 3-4,-2-2 0,-2-5-9,3 5 5,1 0-4,-6-5-1,2 2-2,-1-1-7,0 0-7,0-3 0,-3 3-3,1-2 0,-4-5-9,1 3 4,-2-1-5,1 1 8,-3-1 0,3-1 0,-5-2-5,1 2-2,-1-1-4,-1 0 6,1-1-6,-2 1-5,0-1 0,-3-5-1,8 7-6,-6-3 4,-2-4-4,4 5 0,-4-5-16,3 4-32,-3-4-26,0 0-33,0 0-34,7 2-124,-7-2-279,0 0 123</inkml:trace>
  <inkml:trace contextRef="#ctx0" brushRef="#br0" timeOffset="98462.8906">23969 3538 24,'0'0'43,"0"0"-9,0 0-2,0 0 23,0 0-12,0 0 4,0 0 16,0 0-2,0 0 1,15 10-7,-11-5 8,1 2-6,2 3 0,-1 0 7,0-1-5,2 8-7,1 1-3,-1 1 1,3 4-9,1 2-1,2 1 0,1 0 0,-3 6-1,1-2-2,-1 3-3,1 0-11,1 0 5,1 9-3,-7-8-5,5 11 11,-8-13-12,0 0 1,-1 2-2,0-1 4,-1 0-2,-1 1 3,-1-1-1,-2-1 0,-3 0-5,0 0-1,-1 2 2,-3 10-1,1-11 3,-1 0-5,-3-1 2,2 1 0,-4-1 3,0 0 1,0-2 1,4-1-1,-2 0 3,-1 3-1,2-6 3,1 0 5,-2 1-1,0-3 6,4-5-2,-5 2 5,5-3 0,-4-1 1,1 5-3,0-6 0,0 1-6,-2 0 1,2-2-4,0-2 5,-3 1-3,3-2-1,1-2-8,-3 3 5,3-3-2,2-2-5,-2-1-5,1 0-2,2 0 0,-1-1 1,7-6-3,-9 7-6,9-7-2,-8 5-3,8-5-23,0 0-32,0 0-43,0 0-47,-13 0-40,13 0-145,0 0-356,0 0 158</inkml:trace>
  <inkml:trace contextRef="#ctx0" brushRef="#br0" timeOffset="110955.0781">22943 3263 47,'0'0'56,"0"0"-7,-3-7 3,3 7-3,0 0-7,-2-7-1,2 7 20,0 0-31,-2-8 4,2 8-12,0 0 9,0-10-6,0 10 1,0 0-3,0-9-3,0 9 2,4-6-7,-4 6-1,4-7 2,-4 7 1,4-4 1,-4 4-14,0 0 0,4-7 1,-4 7 6,6-5 1,-6 5-6,9-2 6,-9 2-5,9-3 0,-9 3-2,0 0 1,10 0 0,-10 0-5,0 0 7,13 0-8,-13 0-3,9 5 10,-5-1-4,1-2 2,-5-2 5,9 7-4,-5-2-4,0-2-3,-4-3 1,5 9 5,-4-4-8,-1-5 5,5 9 15,-2-5-16,-3-4-6,5 10 5,-4-5 1,2 2-4,-3-7 3,0 9 2,0-9 3,0 0 10,-3 13-9,1-9-10,2-4 7,-4 8-3,1-3 7,3-5-3,-6 7-14,6-7 18,-8 8-6,3-6-2,-1 4-2,1-3 4,-2 1 1,2-1-8,-4 1 16,3 1-15,-1-2-4,2 0 6,-1 2 8,-2 0-7,3-2 9,-1 1-1,2 2-8,-3-2 1,3 0 0,4-4 2,-10 8-4,7-3 1,-1-3 0,4-2 14,-8 9-9,4-6-2,4-3 6,-10 8-3,10-8 0,-3 6-10,3-6 2,-2 6-4,2-6 1,-1 7 4,1-7 3,0 0 4,0 0-1,-2 10-7,2-10 4,0 0 5,0 0-2,0 0-2,0 0-6,4 7 4,-4-7 6,0 0-5,0 0 0,7 3 5,-7-3-4,0 0-1,12 0-3,-12 0 5,9 0-6,-9 0 3,11-1-3,-4 2 2,-7-1 0,12-1 3,-12 1-2,10 1 1,-10-1 4,11 4-2,-6-4-1,2 3-7,-7-3-1,10 5 0,-2-4 3,-8-1-2,10 5 4,-5-1 1,0 0 8,1-2-5,-6-2-2,11 5 2,-7-4 3,-4-1-8,9 5 4,-3-4 0,-6-1 7,9 4-4,-9-4-7,9 3 3,-9-3 12,9-2 4,-9 2 5,0 0-12,14 0 2,-14 0-1,8-1 4,-8 1-1,7-1 17,-7 1-20,9-3-3,-9 3 2,5-3-2,-5 3 9,0 0-19,8-4-9,-8 4-14,4-5-26,-4 5-18,0 0-24,0 0-59,2-6-164,-2 6 73</inkml:trace>
  <inkml:trace contextRef="#ctx0" brushRef="#br0" timeOffset="112408.2031">23188 5028 28,'-10'0'45,"10"0"0,0 0-2,-9 1 0,9-1 0,0 0 3,0 0-7,-8 0-6,8 0-4,0 0-6,0 0 3,0 0-6,0 0 0,0 0 5,0 0 1,0 0 6,0 0 7,0 0-3,0 0 4,0 0-6,0 0 16,13 12 6,-13-12-7,14 4-6,-6-4 6,0 1-16,3-1-1,-2 3-6,3-2 7,-1 0 0,-1 1 0,-1-2-19,3 1 3,-3-1-2,-2 1 0,5 0-1,-4-1 0,-8 0-7,11 2 4,-3-1-1,-8-1 0,0 0-7,10 0 0,-10 0 5,0 0 2,8 2-2,-8-2 0,0 0 1,0 0 3,0 0-4,0 0-1,0 0 0,10-3 3,-10 3-1,0 0-1,0 0-4,0 0 5,0 0-6,0 0-8,0 0 4,0 0-1,0 0 1,0 0 0,0 0-4,0 0 5,-14 20 3,9-16-1,1 2 2,0-1-3,0 2-2,-1 0 2,1 0-3,0 0 1,1 1 1,0-1-3,-1-2 5,1 2 1,1 0-6,-1-1 7,-2 0-1,3 1 1,-1-2-2,2 3-2,1-8 9,-3 12-6,1-8 3,2-4-7,-3 10-2,3-10 6,-2 7-6,2-7 4,0 0 2,0 10-5,0-10-21,0 0-13,0 0-17,0 0-19,0 0-20,1 9-100,-1-9-207,0 0 91</inkml:trace>
  <inkml:trace contextRef="#ctx0" brushRef="#br0" timeOffset="112767.5781">23193 5178 41,'0'0'67,"0"0"-3,0 0 3,0 0 8,0 0 10,0 0 11,0 0 1,0 0-8,0 0 6,0 0 10,23 4-7,-15-4-10,2-3-15,2 3 0,-3 0-8,2-1-8,2 1-4,-3-1-2,-2 1-12,5 0 4,-4 1-11,-9-1 0,14 0-4,-8 0-19,-6 0-36,12-1-33,-12 1-30,12-2-35,-12 2-95,9-2-239,-9 2 106</inkml:trace>
  <inkml:trace contextRef="#ctx0" brushRef="#br0" timeOffset="115158.2031">24485 4235 46,'12'0'127,"-2"0"3,1-1-17,2 1-3,3 0-14,-4-2-12,9 2-3,-4 0-13,0-1-6,0-1-5,-3 2-4,0-1-5,0 1-6,-1 0-2,-2-1-29,0 0-30,-5 0-23,-6 1-36,14-1-94,-14 1-186,0 0 82</inkml:trace>
  <inkml:trace contextRef="#ctx0" brushRef="#br0" timeOffset="115408.2031">24443 4393 8,'0'0'139,"15"0"-22,-9 0-11,1 1 7,5-2-8,-2 1-4,3-1-4,-1 1-5,0-1-8,0 1-19,0 0-5,0 1-4,-1 1-2,-3-2-10,0 1 1,-2 2-13,-6-3 1,13 1-30,-6 0-33,-7-1-29,11 0-29,-11 0-109,11 5-212,-11-5 94</inkml:trace>
  <inkml:trace contextRef="#ctx0" brushRef="#br0" timeOffset="116103.5156">24892 4239 44,'0'0'104,"0"0"-8,0 0-8,0 0-4,0-8-22,0 8 22,0 0-5,9-10-2,-5 6-9,2-2-2,-1 2 2,1-3-5,2-1-13,1 1 6,0 2-14,-3-3-2,3-1-9,0 1 0,-1-1-3,0 1-4,-1 0-9,2 1 5,-3-2 1,1 0-5,-1 0-6,1 1 4,-4-2-3,0 3-4,0 2-7,-3 5 9,5-11 2,-4 5 8,-1 6-2,3-10-14,-3 10-1,2-7 2,-2 7-1,0 0-2,1-9 1,-1 9-1,0 0-7,0 0-1,0 0 6,0 0 2,0 0-9,0 0 5,0 0-5,0 0 5,-12 20 4,9-11-5,-1 2 3,-1 0-15,1 4 10,0 2 6,-1-3 13,3 3-8,-2 0-3,1 0-2,1 0 6,-2 0 2,2-1-5,-1 1 2,3 0-2,-1-5 3,-1 3 1,1-2 1,1-3 0,-1 1 0,2 1 3,-1-1-2,0 0-2,0-2 5,1 0-13,-1-2 15,0-7-10,2 14 1,-4-8 0,2-6-2,2 13 4,-2-8-6,0-5 1,0 10-1,0-10 1,-2 9-4,2-9 12,0 0-7,0 10-1,0-10 4,-1 7-3,1-7 0,0 0-6,0 0-34,0 0-25,0 0-30,-2 6-38,2-6-83,0 0-230,0 0 101</inkml:trace>
  <inkml:trace contextRef="#ctx0" brushRef="#br0" timeOffset="116642.5781">25296 4138 7,'0'0'54,"0"0"1,5 8-9,-5-8 0,0 0-6,0 0 4,5 5-4,-5-5-4,0 0 1,0 0-1,0 0-7,10-2-3,-10 2 0,0 0-5,8-7 4,-8 7 1,3-5-10,-3 5-2,3-7 2,-3 7-2,4-6-3,-4 6 2,0 0 2,0 0 9,0-11-5,0 11 3,0 0-1,0 0-4,0 0 4,0 0-5,0 0-2,-10-4 5,10 4-3,0 0 0,0 0-8,0 0 7,-13 8-3,13-8-2,-5 7-10,5-7 7,-3 6 3,3-6 1,0 0 0,-5 7-5,5-7-6,0 0 1,-4 5 8,4-5-4,0 0 0,0 0-6,0 0-11,0 0-20,0 0-27,5 11-92,-5-11-163,0 0 71</inkml:trace>
  <inkml:trace contextRef="#ctx0" brushRef="#br0" timeOffset="117087.8906">25279 4363 43,'0'0'53,"0"0"5,0 0-8,0 0-13,0 0 6,0 0 6,0 0-12,0 0 4,0 0 0,0 0-8,0 0-7,0 0 3,0 0 1,0 0 1,0 0-7,0 0 4,5 8-5,-5-8 1,0 0-9,-5 7-1,5-7-1,0 0-4,-3 8 1,3-8-2,0 0 2,0 0-1,0 0 7,0 8-11,0-8 10,0 0-3,0 0-10,9 5 14,-9-5-6,8-1-1,-8 1 5,0 0-1,16-3-8,-16 3 7,11-3-4,-6 2-3,-5 1 1,10-6-1,-5 2-2,0 0 1,-5 4 6,5-6-13,-5 6 10,6-8 5,-6 8-17,1-7 18,-1 7-12,2-6-4,-2 6-3,0 0 9,0 0 1,-11-8-5,11 8 3,-7-3-7,7 3 4,0 0-2,-12 3 6,12-3-19,-11 0-26,11 0-21,-9 0-80,9 0-154,0 0 68</inkml:trace>
  <inkml:trace contextRef="#ctx0" brushRef="#br0" timeOffset="120001.9531">25928 3785 61,'0'0'79,"0"0"-4,0 0 2,-1-9-5,1 9-6,0 0-12,0 0 1,-3-9-12,3 9-5,0 0-9,-1-8 3,1 8-4,0 0 7,-3-9 8,3 9-5,0 0-5,-2-8 2,2 8-9,0 0 1,0 0 0,0 0-5,1-10-3,-1 10-2,0 0-12,1-10 13,-1 10-3,0 0-7,5-6-2,-5 6 3,6-3-6,-6 3 3,7-3-7,-7 3 4,9-4-2,-9 4 5,12-2-4,-12 2-2,14 0-3,-14 0 4,7 0 0,-7 0 3,9 4-7,-9-4 1,8 4-2,-4 0 2,-4-4 3,4 4-1,-4-4-2,3 8 2,-1-3 1,-2-5-2,2 9 6,-2-9-6,2 9-5,-2-9 11,-3 11-5,3-11 4,-3 12-6,1-6 2,-1 2 4,1-3-4,-5 2 5,4-1-1,-3 1-2,0 2 1,1-1 0,-4 0 1,3-3 3,-2 2 1,0-1 1,-1 1-1,0 1-9,2-2 4,-1 2-7,-2-1 3,1 0 3,1 0 2,-2-1-2,2 0 8,-1 2-8,2 1 7,-2-2-9,1 1 0,0-2 1,3 0 2,-1 2-2,1-3 4,1 1-7,0 0 2,2 0 0,-2 0 4,4-6-5,-5 10 6,1-3-8,4-7 3,-4 7 1,4-7-1,-2 7 1,2-7 3,-3 5 1,3-5 2,-3 7-2,3-7-3,0 0 4,0 0 9,0 0-13,2 9-1,-2-9 1,0 0 6,0 0-4,6 4 4,-6-4-4,0 0 8,15-1-7,-15 1 1,14-3-1,-5 1 7,2 0-6,-1 0-1,0 0-4,0 1 2,1 1 0,-3 0 6,-8 0-2,18-3-4,-10 6-7,0-3 3,-8 0-3,14 1 5,-8 2 2,3-2-1,-1 2-7,2-2 9,-4 2-9,2-2 7,-2 1-7,1 0 4,-7-2 3,11 5 4,-4-2-6,-2-2 4,-5-1-1,7 5-1,-7-5-3,11 3 5,-11-3-5,8 3 4,-8-3-3,8 0 1,-8 0 1,5 3 1,-5-3-1,0 0-1,13-3 1,-13 3 6,8-2-29,-8 2-22,9-4-25,-9 4-29,5-5-96,-5 5-209,3-6 94</inkml:trace>
  <inkml:trace contextRef="#ctx0" brushRef="#br0" timeOffset="120470.7031">25635 4250 15,'0'0'80,"0"0"-7,0 0 1,0 0-15,0 0-8,0 0-4,0 0 0,0 0-6,0 0-6,0 0 5,0 0 7,26 0-5,-19 0 16,4 0 10,2 3-13,4-3-6,0 2-3,5-2-7,7 0 3,1 0-3,-2 1-5,2 1-1,0 0-12,0-1 7,1 0-2,-3 1-7,-6 0-5,-2-1 4,9-1-2,-9 0 2,0 0-3,-2 3 3,-4-2-1,-2 0-3,-1 0-11,-2-2 8,1 1-9,-10 0 12,14 0-2,-14 0-6,9 0-1,-9 0 8,0 0-11,9 0 12,-9 0-7,0 0 4,8 1-10,-8-1 3,0 0-2,0 0-10,0 0-21,0 0-21,0 0-30,9-3-27,-9 3-89,0 0-211,0 0 94</inkml:trace>
  <inkml:trace contextRef="#ctx0" brushRef="#br0" timeOffset="121322.2656">25712 4424 44,'0'0'57,"0"0"-3,12-19-8,-12 19-3,8-7-1,-8 7-7,9-5 4,-3 4-6,-6 1-1,11-4-5,-6 1-6,-5 3-6,10-1 5,-10 1-6,0 0-1,0 0-2,13 4 3,-13-4 9,6 4 3,-4 0 2,-2-4 2,2 12 4,0-6-2,-2 4-8,0-10 0,0 14-6,-2-6-4,0 2 12,0-3-7,0 3 4,1-3-5,-3 0-4,1-1 1,0 1-7,-1-2 12,4-5-5,-8 9-5,4-5 10,-1-1-8,5-3-2,-8 6 13,8-6-10,-3 5-4,3-5 0,0 0-1,-6 4 5,6-4 9,0 0-5,0 0 2,0 0-4,0 0 6,0 0-8,0 0 1,0 0 1,0 0-4,0 0-4,0 0-1,0 0 0,0 0-7,22-8 8,-22 8-10,13-1 4,-13 1-2,10 2 9,-4 0-8,1 2-1,-1-1-1,-1 2 2,1 1-5,1 2 5,-2 1-3,-1 0 3,0 2-1,-1-1 0,-2 2 4,3-2-6,-4 0 5,2 1 7,1 0-6,-3-1 0,0 1-4,-4-1 2,3 0 1,-3-1-4,-1-1 1,0 1 9,-2-1-5,1-3-2,-1 2 4,-2 1 7,2-4 2,-3 1 9,-1-3 17,1 1 5,-4-1-8,1-2 0,-1 0-3,3-3 3,-2 1 5,0 0 3,3 1 0,0-3-4,1 1-6,1 0 3,3 0-7,5 3-2,-10-6-1,6 2 4,4 4-13,-8-6-2,8 6-7,-6-7 2,6 7 0,0 0-1,-3-5 0,3 5-6,0 0-13,0 0-13,0 0-19,0 0-22,0 0-26,0 0-25,0 0-15,12-7-136,-12 7-284,0 0 127</inkml:trace>
  <inkml:trace contextRef="#ctx0" brushRef="#br0" timeOffset="122056.6406">26058 4506 36,'0'0'59,"0"0"0,0 0-5,0 0 1,0 0 13,0 0-3,0 0-4,-6 28-10,3-20-6,1 0-2,1 2-9,-3 0-6,1 0 3,0 0-1,0-1-6,-1-3 6,0 2-6,2 0-5,-1-1 1,3-7-3,-3 11-5,1-7-1,2-4-1,-1 9 3,1-9 4,0 0-4,0 0 0,-2 7 8,2-7 24,0 0-35,0 0 12,0 0-16,0 0 0,0 0-2,0 0 1,0 0-8,21-12 9,-18 7 3,-3 5-7,12-7 5,-7 4-8,0-1 11,2 1-10,-2-1 3,-5 4 2,10-5-4,-3 2 5,-7 3-9,11-2 11,-11 2-10,8 0 3,-8 0 0,0 0 2,12 2 6,-7 1-10,-5-3 0,8 7 3,-4-5-8,0 5 9,-2-2-11,-2-5-4,6 10 8,-3-5-5,0 0 11,-2 2 4,2 0-9,-1-1 2,-2-6 4,3 12 10,-3-12-3,0 11 4,-2-4 1,2-7 13,0 10 6,0-10 5,0 13-2,-1-9-3,1-4-2,-4 9 7,4-9 9,-6 8-9,2-3 4,-1 0 0,-1-3 8,6-2-6,-12 5 0,6-2-3,-2-1-3,8-2-1,-13 5 9,5-5 1,8 0-7,-12 0-2,12 0-3,-12-3-6,12 3-1,-12 0-5,12 0 0,-11-2-4,11 2-2,-7-1-2,7 1 1,0 0 0,-9-1-1,9 1-4,0 0-1,0 0-3,-8-3-1,8 3-3,0 0 2,0 0-4,0 0-20,0 0-13,0 0-18,0 0-19,0 0-22,0 0-19,0 0-13,0 0-41,-4-5-111,4 5-298,0 0 132</inkml:trace>
  <inkml:trace contextRef="#ctx0" brushRef="#br0" timeOffset="122470.7031">26097 4505 78,'0'0'112,"0"0"-7,0 0-6,0 0-2,0 0 3,0 0-13,0 0 0,0 0-7,0 0-10,0 0-2,0 0-6,0 0 4,0 0 8,0 0 6,0 0 13,16-4-7,-16 4-9,18 0-2,-8-1-10,2 0-1,-3 2-9,1-2-5,3 1-5,0-3-3,-2 3-6,2-1-2,-2 1-5,-2-3 3,0 3-8,-1 0-2,2-3-3,-10 3 2,13 0-10,-13 0-4,10 0-39,-10 0-30,0 0-39,8-1-31,-8 1-35,0 0-110,0 0-299,0 0 133</inkml:trace>
  <inkml:trace contextRef="#ctx0" brushRef="#br0" timeOffset="123261.7187">26508 4112 31,'0'0'98,"0"0"-8,0 0 13,0 0-19,24 5 2,-16-2-17,3 0-3,0-2-4,2 2 0,4-2-17,1 0 1,0-1 0,3 3-5,-3-3-8,-1 0 0,1 2-47,-5-2-35,-1 3-107,-4-3-168,0 0 75</inkml:trace>
  <inkml:trace contextRef="#ctx0" brushRef="#br0" timeOffset="123441.4061">26525 4260 75,'13'4'110,"-7"-1"-8,5 0-23,1-2 11,3 1-16,2 0-8,1 1-4,-2-1-1,2 0 1,0 0-35,-4 1-38,-1 0-43,1-1-71,-4 1-133,3-2 60</inkml:trace>
  <inkml:trace contextRef="#ctx0" brushRef="#br0" timeOffset="126000">26847 4128 25,'0'0'34,"20"-12"-7,-20 12 14,5-6 0,-5 6 2,6-7-4,-2 3 3,0-2-6,-4 6-7,7-9-7,-3 3-1,-1 1 4,3-2-8,-3 0 5,2 2-3,0-6-10,1 5 5,-1-4-3,0 3-2,-1 0 2,1 2-6,-1-3 6,-1 4-4,1-2-2,0 0 1,1 0-3,-2 0 2,-3 6-1,6-11-2,-3 6 5,-3 5-8,4-8 8,-4 8-9,2-9 1,-2 9 6,3-6-3,-3 6-2,0 0-1,0 0 2,0 0-1,2-7-4,-2 7 5,0 0-3,0 0 0,0 0 1,0 0-2,0 0 4,0 0-2,0 0 2,0 0 0,-10 24-5,7-14 17,1 2 14,-3 0 0,1 4-12,0 0 6,0 2-7,-1 2 5,1-1 4,2 1 3,-3-2 3,1 8-5,-1-3-4,2-5 5,-1-1-4,4 1 1,-2-2 29,0 0-4,0-3-3,1 0-5,-1-2-1,1 2-4,1-3-2,-1 1-1,2-5-7,-1-6 0,-1 13-5,1-6 3,0-7 6,0 9-10,0-9-4,1 8-4,-1-8-7,0 0 7,0 8-3,0-8 7,0 0-2,0 0-2,0 0-1,0 0-2,0 0-3,0 0-10,0 0-37,0 0-17,0 0-31,0 0-35,0 0-64,0 0-207,0 0 92</inkml:trace>
  <inkml:trace contextRef="#ctx0" brushRef="#br0" timeOffset="126468.75">27148 4193 2,'0'0'52,"-1"8"-8,1-8-7,0 0-3,0 0-3,0 0-1,0 0 2,0 0 1,0 0-4,11 1 1,-11-1-10,0 0 8,0 0-3,12-9-16,-12 9 8,6-5 1,-6 5-7,7-6-2,-3 2 4,-4 4-3,5-7-5,-5 7 9,2-5-4,-2 5 12,4-7-15,-4 7-3,0 0 6,0 0-5,0 0 9,0 0-3,0 0 3,0 0-11,0 0 2,-11-6-2,11 6 0,0 0 7,0 0-5,-16 13 3,12-11 3,4-2-9,-6 5 7,2 0-2,4-5-2,-5 5 3,5-5-2,-4 5-2,4-5 3,0 0 1,-3 7 1,3-7-1,0 0-3,0 0 4,-3 5 1,3-5 0,0 0-11,0 0 3,0 0-5,0 0-12,0 0-12,0 0-18,0 0-71,0 0-126,0 0 55</inkml:trace>
  <inkml:trace contextRef="#ctx0" brushRef="#br0" timeOffset="127301.7578">27500 3785 36,'0'0'48,"10"0"-11,-10 0 0,6 0-4,-6 0-1,10 3-5,-10-3-1,7 5-1,-5 1-3,-2-6-5,4 12 3,-1-6-2,-2 4-5,1 0-1,-2-1 1,1 1 3,-2 1-6,-2 0 4,0 0-6,1-1 2,-3 0 0,1-1 4,-3-1-8,0 1 2,0-1 2,0-1-3,2-1 4,-1 0-1,0-1-3,1-2-1,-1 0-1,6-3 9,-9 5 7,9-5-3,-8 2-7,8-2-1,0 0 5,-10-1-5,10 1 0,0 0-1,0 0 0,0 0 1,0 0 0,0 0 0,0 0-2,0 0-7,11-18 5,-4 14-6,-1 2 3,-6 2 0,14-5 2,-6 4-2,2 0-1,-1 2 5,2-1-5,-4 1 4,3 5-10,-2-2-3,1 2 9,0 1-3,-2 1-1,2 1 0,-2 0 10,-2 0-9,0 1 4,-1 2-6,0-3 2,-1 3-2,0-3 0,-2 2 0,0-3 6,-2 2 14,0 0 0,-3 0 1,2-5-2,-1 1 12,-2 2-12,0-4 11,1 1 14,-1 0 7,5-5-7,-13 4 2,7-1-5,-2-2-6,-2 2-2,2-3 3,8 0-6,-15 0-3,6-3-9,9 3 9,-14-1-4,7-2-3,7 3-6,-11-3 3,11 3 1,-10-2-5,10 2 4,-8-4 2,8 4-10,0 0 0,-9-3 1,9 3 0,0 0-7,0 0-9,0 0-20,-8-2-23,8 2-21,0 0-18,0 0-16,0 0-72,0 0-195,0 0 87</inkml:trace>
  <inkml:trace contextRef="#ctx0" brushRef="#br0" timeOffset="128047.8515">27803 3814 36,'0'8'68,"-2"1"-22,1 1-2,-2-1-3,1 1 0,-1-2-8,1 2-4,1 0-7,-2-3 3,3-7-4,-3 11-1,3-4 4,0-7-7,-2 10-3,2-10-4,-3 8 3,3-8-2,-2 7 1,2-7 1,0 0 8,-3 5 8,3-5 7,0 0-5,0 0 0,0 0 14,0 0-19,0 0 2,0 0-8,0 0-8,0 0 3,0 0-8,14-13 6,-14 13 2,8-6-7,-8 6 3,8-6-7,-3 5 1,-5 1 1,7-5-8,-7 5 2,12 0 10,-12 0-1,0 0-4,10 1-7,-5 3 8,-5-4-9,10 6-3,-7-2 1,-1 1 11,4 4 1,-4-4-5,1 4 2,1-1 8,-2-1 1,1 3-10,-2-2 16,0 3 23,-1-2-16,0 1 5,2 0-1,-4-3-4,1 0-11,1-7 9,-3 15 11,2-9-3,-1-1 6,2-5-7,-6 10 0,5-4-2,1-6 2,-8 7 0,3-5-3,5-2-3,-12 2 19,12-2 1,-11 1-7,11-1-1,-14 0-3,14 0-7,-12-1 2,5 0-10,7 1 6,-13-3-7,8 0 1,5 3-5,-10-4 2,10 4-1,-9-3-1,9 3-5,-6-4-20,6 4-16,0 0-10,0 0-17,-7-6-24,7 6-16,0 0-29,0 0-20,0 0-78,2-9-238,-2 9 105</inkml:trace>
  <inkml:trace contextRef="#ctx0" brushRef="#br0" timeOffset="128383.789">27902 3775 53,'0'0'106,"0"0"10,0 0-5,12 0-8,-12 0 5,0 0 4,11 1-13,-11-1-4,14-1 6,-2 1-5,-2 0-16,3 0-2,0-2-12,-1 0-4,2 2-6,-2 0-12,2 0 0,-1 0 0,2 0-5,-3 0 1,0 0-18,1-3-47,-3 3-37,-1-1-45,-9 1-22,14 0-97,-14 0-244,7-1 109</inkml:trace>
  <inkml:trace contextRef="#ctx0" brushRef="#br0" timeOffset="128965.8203">27378 4255 34,'14'0'84,"-6"0"5,2 0 2,2 0-14,6 0 21,2 0-17,1 0-5,8 0-3,2 0-7,-1 0 9,1 0 6,-2 0-9,3 0 0,-1 0-11,0 0 1,-3 0-5,1 0-13,-7 0-3,1 0-8,-4 0 0,1 0 3,-2-2 2,-5 4-12,0-4 0,0 2-8,-2-3 3,1 3-1,-6 0-5,-6 0 2,10 0-2,-10 0-2,0 0 1,12-1-4,-12 1 4,0 0-16,9 0 9,-9 0-7,0 0-10,0 0-19,0 0-21,0 0-21,0 0-25,0 0-22,0 0-101,0 0-238,0 0 105</inkml:trace>
  <inkml:trace contextRef="#ctx0" brushRef="#br0" timeOffset="129739.2578">27593 4406 30,'0'0'52,"0"0"0,6-10-5,-6 10-1,6-7-4,-3 4-5,-3 3 1,12-9-1,-7 7-15,-1-2 4,-4 4-6,14-5 4,-9 0-10,1 4 5,-6 1-7,11-1 3,-11 1 1,12 2 17,-7 1-13,2 0 11,-7-3-8,9 9 1,-3-4-4,-2 0 1,0 2 2,0-1-9,1 2 7,-3-1-3,1 2-6,-2-2-1,1 0 3,0 1-1,-2-2-5,0-6 4,-4 12 2,3-5-3,1-7 2,-4 10 7,0-6 4,4-4 6,-9 8-13,4-4 6,-1 1 0,-1-2-2,0-1-4,-1 2 11,-1-2 0,0 2-6,0-2-1,1 3-4,-3-2 0,2 0 0,0 3-5,-2-3 2,2 2 1,-2 1 6,1 1 0,1-1-3,0 2 2,1-3 0,0 2 17,1 1-3,1 1 0,1-4-6,-3 4 7,4-2-7,1 1-6,-1-3-2,1 0-6,3-5 1,-4 11 2,2-6-3,2-5-2,0 0 0,0 8 1,0-8-8,0 0 3,0 9-1,0-9 3,0 0-12,2 7 11,-2-7 0,0 0-3,4 6-2,-4-6 5,0 0-3,12 1-1,-6-1 0,-6 0 1,13-3-5,-6 0 5,-7 3-4,17-2-2,-8 1 2,0-2-4,2 1 8,0 2-9,-4-3 0,-7 3 3,14 0-3,-6-1 0,-8 1 3,13 1-2,-13-1 2,14 0-1,-6 3 5,-8-3-2,12 3-1,-4-2-5,-2 0 3,-6-1-12,12 2 13,-5-1 4,-7-1-3,13 3-2,-6-3 5,-7 0-1,12 2-6,-12-2 6,13 0-1,-6 0-1,-7 0 1,11-2-1,-11 2-5,9-1 5,-9 1 5,10-4 2,-4 1-5,-6 3-6,10-6 9,-5 5-6,-5 1 0,9-6-13,-7 4-28,-2 2-34,12-7-38,-10 5-11,-2 2-118,5-8-262,-2 4 116</inkml:trace>
  <inkml:trace contextRef="#ctx0" brushRef="#br0" timeOffset="130313.4765">28260 4187 5,'0'0'117,"0"0"-2,0 0 5,0 0-10,18 6-8,-18-6 1,17 0-8,-7 0-2,4 0-14,-1 0-6,2 0-5,-2 0-8,6 2-7,-6-2-2,2 2-7,2 0-1,-3-1-6,-3 3-26,-3-4-31,2 1-47,-2 0-29,-2 0-104,-6-1-215,5 3 95</inkml:trace>
  <inkml:trace contextRef="#ctx0" brushRef="#br0" timeOffset="130493.164">28244 4338 103,'-4'4'98,"4"-4"12,0 0-2,0 0-5,10 9-15,-10-9 1,9 4-6,-2-4-10,5 1-6,-3 0-4,2 1-12,3-2-4,-3 1-1,0 0-4,2-1-31,-3 0-47,0-1-41,-1 2-102,-9-1-193,12 0 86</inkml:trace>
  <inkml:trace contextRef="#ctx0" brushRef="#br0" timeOffset="135736.328">27528 3762 18,'0'0'32,"0"0"-5,0 0-8,0 0 6,0 0 3,0 0-2,0 0-10,0 0 6,0 0-5,-15-3 1,15 3 4,0 0-4,0 0-1,0 0-4,-13 9 6,13-9-10,-5 5 1,5-5 4,-6 5-4,6-5 1,0 0-1,-7 4-2,7-4-9,-4 6 4,4-6 3,0 0 1,-6 4 4,6-4-4,0 0-1,-7 6 2,7-6 0,-5 4-4,5-4 3,-7 5-15,7-5-29,-6 4-35,6-4-78,-6 5 35</inkml:trace>
  <inkml:trace contextRef="#ctx0" brushRef="#br0" timeOffset="137423.828">28549 4238 65,'14'-17'84,"-14"17"14,6-5-11,-1 0 11,-5 5 3,9-6-13,-4 0-8,0 0 6,2 0-4,-2-1-1,3 2-4,1-4-5,-3 1 0,3-1-12,0 2-2,0-1-7,-3 1-4,1-3-5,0 2-1,0-2-7,-1 2 4,1 1-6,-2-2-7,2 2 6,-2-2-9,0 2 2,-2 0-7,2-1 1,-2 3-1,-2-2-3,-1 7 1,5-9-2,-2 2 2,-3 7-7,1-8-7,-1 8 10,4-6 1,-4 6-4,2-7 0,-2 7 1,0 0-2,2-7 3,-2 7-3,0 0 3,0 0-9,0 0-8,0 0 7,0 0 1,3-7-4,-3 7 4,0 0-4,0 0 4,0 0-4,0 0 4,0 0 1,0 0-2,0 0-1,0 0-1,0 0-4,0 0 4,0 0-3,0 0 6,0 0-1,0 0 7,0 0-6,0 0-1,-3 26 4,1-14-4,0-4 5,-1 4 3,1-2-2,0 5 10,1-4 5,-3 6 1,2 1 2,-1-1 0,2 0 7,1-1 1,-1 1-5,-1-2-1,2 1-4,-1-3 1,0-1 2,1 0-2,-2 3 4,2-5-7,0 2 2,2-1-3,-4-1 2,2 0-4,0 0-5,0-3 0,0-7 2,0 15-3,-1-8-1,1-7-1,1 12-2,-1-12 0,-1 11 3,0-5-4,1-6 1,0 10-1,0-10-1,-3 8-1,3-8 0,-1 8-1,1-8 1,0 0-8,0 0 4,0 0-2,-1 7-1,1-7-31,0 0-26,0 0-33,0 0-46,0 0-29,0 0-158,0 0-353,0 0 157</inkml:trace>
  <inkml:trace contextRef="#ctx0" brushRef="#br0" timeOffset="138423.828">28891 4127 57,'0'0'103,"0"0"-17,0-10-4,0 10 5,0 0-4,3-12-4,-3 12 11,0-12-9,0 12 0,-2-12-2,4 6-18,-2 6-2,1-13-1,0 6-3,1-2-8,-1 0-4,1 2-7,0 0 0,-1 0-6,2 1-6,-3 6 0,4-11 0,-3 7-6,-1 4 1,0 0-5,3-11 1,-3 11 2,0 0-15,4-6 5,-4 6-4,0 0 3,0 0 1,0 0 1,0 0-3,0 0-5,16 10 3,-12-7 2,-4-3-2,10 5 2,-6-2 2,-4-3-5,9 5 4,-4-3-4,0 2-1,-5-4 5,12 3-6,-5 0 4,-7-3 3,13 0 0,-6 1-7,1-1 1,-8 0 2,12-1-4,-12 1 5,15 0 1,-7-4 1,-2 1-2,1-1 1,-7 4-2,12-6-7,-5 3 9,-2-2-6,1 1 3,-1-1-3,-1 1 3,1-1 2,-5 5-6,9-9 5,-6 6-4,-3 3 0,6-8-3,-6 8 1,2-5 3,-2 5 0,0 0-5,0 0-4,0 0 12,0 0 0,0 0 1,0 0-11,0 0 4,-16 18-8,11-11 5,-2 4 5,1 1-2,0 2 4,-3 3-1,1-2 18,1 2 6,0-1-4,1 1 1,0-2-3,1 1 1,3-1-1,-2 1 8,-1 0 2,2-1-1,1-3-4,0 4-1,1-4-2,0 1 1,0-2-4,-1 0 0,1 1-1,0-2-3,1 0 2,1-1-4,-2 1-2,1 0-1,1-1 1,-1-1-1,0-1 1,0-7-4,0 12 4,1-5-7,-1-7 3,2 11-1,-2-11-4,0 9 4,0-9-2,0 8 2,0-8-3,0 0-2,0 7 1,0-7 1,0 0-1,0 0-1,0 0-22,3 6-18,-3-6-12,0 0-15,0 0-15,0 0-25,0 0-19,0 0-13,0 0-95,0 0-254,0 0 112</inkml:trace>
  <inkml:trace contextRef="#ctx0" brushRef="#br0" timeOffset="138712.8905">28928 4245 13,'0'0'105,"0"0"-11,0 0-9,0 0 2,0 0-4,0 0 15,0 0-5,0 0-14,0 0 10,0 0 3,0 0-6,26 0-14,-26 0 15,14 0-16,-5 1-2,0 1-3,1-2-14,3 1-4,-2 0-8,1-2-5,1 2-3,-2-1-4,2 0 0,-2 0-36,0-1-29,1 1-41,0 0-38,1-1-117,-3-2-251,-2 2 112</inkml:trace>
  <inkml:trace contextRef="#ctx0" brushRef="#br0" timeOffset="139142.5781">29198 4351 76,'0'0'77,"2"8"-6,-2-8-5,3 7 20,-3-7 5,1 9 4,-1-9-13,2 13-5,-1-7-6,-1 3-8,0 0 5,-1 2-17,-1-2-3,1 1-1,-3-1-5,3 3-4,-3-3-5,0 1-5,-1-3-2,3 1-2,-3 2-6,1-5 0,-1 6-3,-1-3 2,2-1 1,-2-2-4,2 0-6,-1-3-22,5-2-18,-9 10-18,7-8-10,2-2-18,-8 5-7,8-5-91,-8 3-188,8-3 83</inkml:trace>
  <inkml:trace contextRef="#ctx0" brushRef="#br0" timeOffset="140322.2656">29465 4000 75,'0'0'100,"0"0"-5,0 0-5,0 0-9,0 0-12,5-4-2,-5 4-8,0 0-6,0 0 2,0 0 9,0 0-1,-5 25 0,2-16 0,-2 3 2,0 0-3,1 2-6,-1-1-6,0 2-1,0 2-8,-3-2-2,5-2-1,-1-1-8,1 1 4,-1-1-8,2-3-1,-3-1-8,3-2 3,-1-1-3,3-5-5,-3 10 6,3-10 4,-2 7-7,2-7-6,-2 5-2,2-5 3,0 0-3,0 0 7,0 0 3,0 0 0,0 0-3,0 0 2,0 0-4,0 0 0,0 0 2,0 0-6,17-11 2,-17 11-3,6-8 4,-2 5-9,-4 3 0,6-9 1,-3 4-3,-3 5 3,8-4-1,-8 4-3,3-5 2,-3 5-1,6-5 0,-6 5 3,5-5-1,-5 5 0,6-3 2,-6 3-4,0 0 11,8-4-7,-8 4-2,0 0-6,5-6 0,-5 6 1,0 0 3,0 0-3,6-2 2,-6 2-5,0 0 7,0 0 1,0 0-4,0 0-3,0 0 13,0 0-11,0 0 9,0 0-8,0 0 2,0 0-1,0 0-3,0 0 5,0 0-1,0 0 3,11 0-7,-11 0 4,0 0-4,0 0 4,0 0 0,0 0-1,0 0 2,0 0 1,0 0 1,0 0-5,0 0 4,0 0-3,0 0 1,0 0 1,0 0-1,0 0 0,0 0 2,0 0-3,0 0 3,0 0-9,0 0 5,0 0 3,0 0-1,0 0-1,0 0-1,0 0 0,0 0 2,0 0-1,0 0 1,0 0 2,0 0-7,0 0 10,0 0-3,0 0-3,0 0 2,0 0-5,0 0 3,0 0 2,0 0 2,0 0-5,0 0 5,0 0-1,0 0-2,0 0 1,0 0 3,0 0-7,0 0 3,7-7-2,-7 7 2,0 0 0,8-1 2,-8 1-1,0 0 4,9-1-10,-9 1 10,0 0-9,0 0 2,9 0 0,-9 0 4,0 0-4,11 1 2,-11-1 6,8 4-12,-8-4 6,6 6-7,-2-3 3,-4-3 3,6 10 2,-3-5-2,-1 0 3,-2-5 0,4 12-4,-1-6 2,-3 2 4,1-3-13,-1-5 9,2 14 6,-5-7 0,2 2-3,-2 2-3,0-3 4,2 1 5,-1 1 3,-2-2 7,-1-2 1,1-1 7,0 5-2,0-5 7,2 1-6,-3 0 8,-1-2 3,6-4-3,-10 6-2,4-2-3,-2-3 3,-2 2 1,2 0 0,8-3-2,-16 1-3,8 0-2,8-1-1,-17 1 0,11-1-7,6 0-5,-17-1 0,11 0 2,6 1-3,-11-4 1,11 4 0,-9-1-2,9 1-1,-8-3 0,8 3-3,0 0 3,0 0-2,-10 0-6,10 0 0,0 0-1,0 0 0,0 0 4,0 0-4,0 0 1,0 0-6,0 0 0,0 0-8,-9-3-18,9 3-23,0 0-24,0 0-31,0 0-33,0 0-22,0 0-19,0 0-119,0 0-324,0 0 144</inkml:trace>
  <inkml:trace contextRef="#ctx0" brushRef="#br0" timeOffset="140994.1406">29494 3955 56,'0'0'64,"0"0"3,0 0-2,0 0-1,0 0-7,0 0 0,0 0-9,0 0 6,0 0-8,0 0 3,0 0-7,0 0 1,0 0-1,0 0 3,0 0-10,0 0 22,0 0 13,21 6-4,-10-5 2,0 0 5,-1-1-9,2 1-5,0 1-6,2-2 4,4 0 3,-4 1-8,3-2-3,0 2-1,2-1-8,-7 0 0,1 0-2,0 0-9,-6 0-1,1 0-3,-8 0-5,13-1-1,-13 1-1,10 0-1,-10 0-3,8 1-4,-8-1-12,0 0-30,0 0-27,0 0-41,0 0-29,0 0-136,0 0-286,0 0 127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48:55.6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6888 5039 30,'0'0'82,"0"0"-6,0 0 5,0 0-1,0 0-1,0 0-4,0 0-3,0 0 6,0 0-8,-10-5 0,10 5-4,0 0 10,0 0-3,0 0-8,0 0-6,0 0-4,0 0-15,0 0 12,0 0-11,0 0-5,0 0-4,0 0-5,0 0-4,0 0 1,0 0-3,0 0 1,0 0 2,0 0-2,34 0 0,-22 0-7,2-2 4,-1 2 0,5-3-7,-2 3 5,5 0 1,-3-2-3,2 2-2,1-2-2,-2 0 3,1 2-1,-1-1-5,-1 1-4,-2-2 3,-5 2-1,3-3-4,-2 3 3,-5 0-3,5 0 4,-12 0-5,13 0 3,-13 0 2,9 0-17,-9 0-23,8 0-34,-8 0-44,0 0-36,0 0-89,0 0-255,0 0 113</inkml:trace>
  <inkml:trace contextRef="#ctx0" brushRef="#br0" timeOffset="468.75">6801 5228 25,'0'0'79,"0"0"6,0 0 13,23 1 1,-16 0-12,1 1 3,2 0 16,0-1-1,1 1-10,5-1-6,-1-1-6,6 2-4,-4-2 18,3 2-4,-1-2-8,2 0-10,-3-2 0,1 2-11,-3 0-5,-2-1-7,0 0-6,-1 0-2,-3 1-10,0 0-1,-1-2-2,-9 2-1,14-2-6,-10 1 1,-4 1-2,0 0-7,13 0-1,-13 0 5,0 0-9,0 0 5,0 0-4,10 0-4,-10 0-36,0 0-33,0 0-39,0 0-46,0 0-150,0 0-320,0 0 142</inkml:trace>
  <inkml:trace contextRef="#ctx0" brushRef="#br0" timeOffset="2062.5">7387 5116 54,'0'0'104,"0"0"10,0 0 5,0 0-1,0 0-5,10-24-1,-10 24 4,4-10-15,-2 3 3,2 2-9,0-2-4,1-2-9,0 1-9,1-2-5,1 2-3,-3-3-8,1 2-7,1 0-5,1-1-6,-2 0-3,1 2-2,-1-3-3,2 3-5,-2-2-1,-2 1-5,1-1-1,0 0 0,-1 0-4,1 1 2,-2-1-6,0 1 3,-1 0-2,1 0 0,-2 2-3,0 7 0,0-12-1,0 12 2,-1-13-6,4 9 5,-3 4-8,0 0 6,-4-12-3,4 12 1,0 0-4,0 0 4,1-9 0,-1 9-4,0 0-1,0 0 0,0 0-2,-2-8 2,2 8 3,0 0 1,0 0-5,0 0-2,0 0 2,0 0 4,-7 20-8,7-9 7,-2-3-4,0 6 1,1 3-2,1 0 2,0 0 4,-1 3-2,1-3-1,0 2 2,0 0 4,0-1-2,1 0-1,0 2-1,2-2-2,-2-2 1,3 3 6,-3-2 1,1-5-2,0 0 2,-2 1-3,1 3 2,4 0 2,-3-5-2,-1-2 2,-1 0-1,2-3-1,-2 4 1,0-1-2,0-9 2,0 13 0,0-7-4,2 0 3,-2-6-4,0 9 2,0-9-4,-2 12 1,2-12 4,2 8-3,-2-8 0,0 9 0,0-9 1,0 0-2,0 8-2,0-8 0,1 5 1,-1-5 3,0 0-7,0 0 3,0 0 1,1 9-2,-1-9-4,0 0-31,0 0-29,0 0-35,0 0-34,0 0-43,0 0-114,0 0-314,0 0 138</inkml:trace>
  <inkml:trace contextRef="#ctx0" brushRef="#br0" timeOffset="2781.25">7825 5027 108,'0'0'127,"0"0"-9,0 0-13,0 0-11,0 0-7,0 0-6,0 0-2,0 0-4,0 0-8,0 0-6,0 0-5,0 0-5,0 0 6,0 0 7,0 0-8,-9-19-8,9 19 0,0 0-3,0 0 2,-2-5-6,2 5 9,0 0-12,0 0-12,0 0-4,0 0 1,0 0-4,-12 1-1,12-1 0,0 0-2,-7 7 2,7-7-5,-2 6-2,2-6 1,-3 7-5,3-7-3,0 0 10,2 10-11,-2-10 2,0 0-1,5 8 0,-5-8-2,6 3-1,-6-3 3,8 1-1,-8-1 2,11 0-5,-11 0 3,0 0-3,14-4 4,-8 1 0,-6 3 4,7-7-10,-3 3-1,-4 4 9,5-8-6,-5 8 0,1-9 2,-1 9 1,2-8-3,-2 8 2,0 0-5,0 0 7,-5-14-7,5 14 4,-6-4-3,6 4-2,-8-1 7,8 1-5,0 0 1,-15 4-1,15-4 3,-9 3-2,2 1 3,2 0 3,5-4-2,-7 6-2,5-1-1,2-5-2,-5 6 3,5-6-1,-4 6 1,4-6-2,0 0-2,-4 6 1,4-6 2,0 0 2,0 0 0,0 0 0,0 0-2,0 0 2,0 0-4,0 0 3,0 0-6,0 0-34,0 0-31,0 0-29,0 0-43,0 0-113,0 0-277,0 0 122</inkml:trace>
  <inkml:trace contextRef="#ctx0" brushRef="#br0" timeOffset="3398.4375">7820 5245 2,'0'0'155,"0"0"-14,0 0-12,0 0-13,0 0-11,0 0-10,-12-3-8,12 3-12,0 0-5,0 0-3,0 0-11,0 0-1,0 0-7,-5 15-7,5-15-3,0 0-4,0 0-2,2 12-4,-2-12-4,0 0 2,0 0-1,2 8-5,-2-8-2,0 0-1,5 4-4,-5-4 7,0 0-7,4 4 0,-4-4 0,0 0 4,0 0-7,10 1 0,-10-1-2,0 0-2,0 0 0,0 0-3,10-7 2,-10 7-3,7-3 2,-7 3 1,0 0-2,6-5 2,-6 5-4,0 0 4,3-9 0,-3 9-6,0 0 2,0 0 2,0 0-2,0 0 3,-2-8-4,2 8-2,0 0-1,0 0 2,0 0 2,0 0 0,0 0 2,0 0-2,0 0-3,-19 15 3,19-15 2,-2 5 2,2-5-5,-2 9 4,2-9-4,0 0 10,0 8-12,0-8 7,0 0-5,0 0 6,0 0-1,0 0 10,4 8-8,-4-8 5,0 0 2,0 0 0,0 0-2,0 0 2,0 0-7,0 0 2,0 0 2,17-11-4,-17 11-1,0 0 1,2-9-4,-2 9-1,0 0 1,0 0 1,0-8-1,0 8 0,0 0-4,0 0-4,0 0-1,0 0 3,0 0 3,0 0-10,0 0 0,0 0-11,-25 13-17,25-13-32,-5 4-27,5-4-37,-6 5-112,6-5-266,-4 7 118</inkml:trace>
  <inkml:trace contextRef="#ctx0" brushRef="#br0" timeOffset="4789.0625">8155 4273 43,'-2'7'44,"1"1"-2,-1 3-5,0 1 13,1-1 1,-2 4-10,1 2-6,1-3 3,-1 6 6,1-3-11,0 1 2,1 1-10,-3 0 1,2 5 1,0 1 7,-1 0-2,2-5 3,0 4 2,-2 0-16,0 3 4,2-1-1,-1 2-4,0-4 11,-2 4-6,0-1 2,3 0-13,-2 1 13,1-2-4,-1 3 2,2-3 2,0 3 21,1-3 16,0-2-14,0 3-1,4 0-6,-2-4-3,1 4-3,0-2-6,1-1-2,1 1 0,-1-6-4,3 5 0,0 0-6,-2-5 2,0-1 2,4 5-3,1-6 33,0 6-2,-3-5-8,0 0 1,2-2-6,-1 1-3,1 0 0,-1-2-5,-1 2 4,3-1 3,-2-1-2,0 0 1,0 2-5,0-1 1,0-1 0,-3 0-2,1-4 1,-1 4-5,2 0-1,-2-3 5,2 1-3,-1 0-2,0-1-5,-2-2 2,0 2-2,0-2-3,1 2-1,2 2-2,-3-3 1,2 0-4,0 1 0,0-4-1,-2 3 1,-3-2-5,2-3 2,-1 1-2,3-2 2,-3 2 0,-3-7-5,5 9 2,-4-5 0,-1-4-3,4 8 0,-4-8-5,0 0-17,0 0-23,4 9-49,-4-9-28,0 0-48,0 0-180,0 0-376,0 0 166</inkml:trace>
  <inkml:trace contextRef="#ctx0" brushRef="#br0" timeOffset="6062.5">8625 4740 92,'0'0'96,"8"-10"-4,-2 5 2,0-3-6,1 2-8,0 0 2,3-4 4,-2 1-5,0 0-12,5-2-6,-4 2-10,0-1-3,1-3-7,1 1 2,-3 3-7,1-5-5,-2 5-2,0-2-3,-2-1-3,2 2-1,-2 1-7,0-1 7,-2 4 1,1-3-10,-1-2-3,-1 3 7,1 0-12,-2 1 4,-1 7-6,4-11 4,-4 4-1,0 7 12,3-13-16,-3 13 5,0-9-8,0 9 3,0-8 1,0 8-2,0 0-5,-1-9 2,1 9 3,0 0-3,0 0 5,-3-9-1,3 9-7,0 0 2,0 0-1,0 0 4,0 0-11,0 0 8,0 0-1,0 0-2,0 0 2,0 0 0,-10 22 4,7-13-1,3 3 1,-1 2-2,1 3 4,0 0 2,-2 1-7,4 3 9,-1-2-3,-1 5 3,1-4-3,1-1 5,0 1-2,-1-1 4,1-2-8,0-1 3,0 0 7,-2-3-4,1 0-1,2-1 2,-2 0-3,0-2-2,0-1 3,-1 3-4,0-6 2,2 3 1,0-2-6,-2-7 6,0 12-7,1-7 4,-1-5-2,2 12 5,-2-12-6,0 8 4,0-8-2,0 0 1,0 9 0,0-9-7,0 0-23,0 0-32,0 7-36,0-7-29,0 0-111,0 0-252,0 0 112</inkml:trace>
  <inkml:trace contextRef="#ctx0" brushRef="#br0" timeOffset="6609.375">8588 4973 26,'0'0'58,"0"0"1,0 0-15,0 0-2,0 0-4,0 0-7,0 0 2,0 0-1,0 0-4,0 0 6,0 0 0,0 0 22,19 8-2,-10-7-4,4-1-2,3 2-8,4-2 10,0 1-8,3-1 9,6 1 0,1-2-1,0 2-9,2-2 1,-1 2-7,2-3 4,0 0 6,1 1-5,-2-1-2,-6 0 3,-4 1-7,1-1-1,4 1-4,-5-1-3,-3 2-2,-5-3-1,0 2 0,-2 0 18,-1-1-5,0 0-6,-3 1-2,-8 1 3,14-1-3,-7 0-5,-7 1-5,12-3 2,-6 1-5,-6 2 2,11-2-3,-11 2-2,10-2-6,-10 2 0,0 0 2,0 0-1,8 0-6,-8 0-52,0 0-37,0 0-35,6 5-135,-6-5-278,0 0 123</inkml:trace>
  <inkml:trace contextRef="#ctx0" brushRef="#br0" timeOffset="7406.25">8681 5187 22,'-1'-8'59,"1"8"6,0 0 2,0 0-12,10-9-8,-10 9-2,8-5 4,-8 5-11,7-4 2,-7 4-12,9-1-7,-9 1 10,9-2-7,-9 2-3,13 5-3,-8-1 0,-5-4 1,9 7 5,-4-2-10,1 2 1,-3-1-4,0 1-2,-1 0 3,1 3 3,-2-4-8,-2 2 7,1-8-8,-1 15 5,-1-8-4,0 0 4,-2 1 2,0 1-8,-1-2 0,1-2-1,-1 3-4,1-2 12,-1-3-8,1 3 10,4-6-6,-9 4-8,9-4-1,-5 5 6,5-5 0,-5 4 3,5-4-1,0 0 4,0 0-12,-4 5 11,4-5-14,0 0 0,0 0 0,0 0 7,0 0-9,16-12 2,-16 12 9,11-4-12,-6 2 2,-5 2 2,14-3 5,-5 3-1,-9 0 2,16 2-3,-5 3-2,-1-3 5,1 5-9,-1 1 7,0 0 1,-1-2-5,1 3 12,-2 2 1,-2-4-8,-1 4 0,0-3-2,-2 0-4,-1 1-2,0 1 12,-2-1 2,-2 1 3,-1-2 7,0 3 1,-2-3-4,0 1 10,0-1-3,-4 1 14,-1-1-2,1-3 6,-2 2 2,-3-2 5,3-1-13,-3-1-1,2-1 2,-2-2-8,3 3-3,-1-3-4,-2-3-2,3 1 3,-1 0-4,1-2-5,2 3 0,0-2 10,9 3 6,-12-8-3,6 6-3,2-2-5,4 4 1,-10-5 0,10 5-6,-5-7 4,5 7-7,-7-3 3,7 3-5,0 0-4,0 0 4,-6-5-12,6 5 12,0 0 2,0 0 2,0 0-8,0 0 0,0 0-1,0 0-10,0 0-31,0 0-25,0 0-30,0 0-30,0 0-111,0 0-256,0 0 114</inkml:trace>
  <inkml:trace contextRef="#ctx0" brushRef="#br0" timeOffset="7968.75">8993 5387 37,'3'5'102,"-1"4"-1,3 0-11,-2 0 5,0-1 0,0 1-10,1-4-3,-2 2-15,4 0-5,-1-1-4,1 3-6,-1-5-9,0 4-3,3-1 1,-2-4-22,1 1 16,2 1-7,-3-1-1,1 0 4,4-2-2,-3 0-1,-1 1-2,0-1-1,2-2-3,-9 0 1,14 0-1,-7 0 20,-7 0-1,16-5 8,-10 3-9,2-4-3,-1 0 9,1-1 11,-2-1-7,1 2-4,-2-2-2,-5 0 5,4-4-4,-3 1-3,2 1 0,-3-1 1,1-1 8,-2 2-1,1-2 0,-2 0 0,-2-1-4,-3-1-3,0-2-3,-2 4-7,2 1 0,-5-1-3,5 3 3,-2 0-6,-5 0-4,2 3 2,1 1-9,-5 1 0,2 2-1,2 1-2,-1 1-1,0 2-1,0 1-3,0 0 1,2 4-2,2-2-2,-1 3 0,2 0-1,2 0 1,-1 4-4,2-2-39,0 0-23,3 2-30,-1 0-42,3-2-38,-1-1-33,1 3-130,1 0-362,2-7 161</inkml:trace>
  <inkml:trace contextRef="#ctx0" brushRef="#br0" timeOffset="8984.3749">9601 4855 31,'0'0'83,"-9"1"-12,9-1 8,0 0-6,0 0-14,0 0 6,-6 2-15,6-2-3,0 0 0,0 0 17,0 0 14,0 0-2,0 0 23,0 0-6,19 14-5,-8-13 18,1 1-9,1 0-4,3-2-10,3 0-8,-6 1-9,8-1-7,-5 1 0,-3-1-9,4 0-7,-3 0-4,-4 0-3,3 0-13,-3 1 7,-1-2-4,0 0-6,-9 1-34,13-1-27,-13 1-34,10-3-23,-6 1-31,-4 2-29,5-6-92,-5 6-269,0 0 120</inkml:trace>
  <inkml:trace contextRef="#ctx0" brushRef="#br0" timeOffset="9320.3125">9767 4728 61,'0'0'125,"0"0"-21,0 0-6,0 0-16,0 0-15,0 0 1,0 0 12,0 0 3,0 0-3,0 0-3,-1 30-1,0-18-7,1-2 9,-2 3 1,1 0-15,0 2 7,-2 2-17,3-5-2,0 4-15,0-3 2,-1-1-1,0-3-1,1 2-10,0 0 4,0 0-8,-1-2 0,1 1 2,-2-3-4,2-7 5,2 12-14,-2-12 5,-2 10 0,2-10-10,2 8-45,-2-8-52,1 6-12,-1-6-41,0 0-104,0 0-265,0 0 118</inkml:trace>
  <inkml:trace contextRef="#ctx0" brushRef="#br0" timeOffset="10195.3125">10466 4518 54,'0'0'110,"0"0"0,13-17-14,-13 17-1,11-8 0,-5 4-1,0-2-3,0-2-10,2 0 0,2 2-6,-1-4 15,0 1-16,0 1-1,-1 1-9,-1-3-4,1 1-5,1 1-11,-4-1-2,2-1-3,-1 0 0,-2 2-6,2-1-3,-1 1-5,-2 1 0,-1 0-3,1 0-5,0 2-9,-3 5-4,1-11 10,-1 11-13,1-8 4,-1 8-5,0 0 9,0-10 0,0 10-2,0 0-5,0 0 4,1-7-2,-1 7 0,0 0-2,0 0-4,0 0 1,0 0 3,0 0-1,0 0 2,0 0 0,0 0-1,-9 27-6,7-17 6,-2 6 2,1-4-2,1 3 13,-3 6 16,2 2 5,2-4-2,0-3-6,-2 4 1,3-1-1,-1-1-2,0-1-3,1 0 5,1-6-10,-2 5 5,1-5-12,1-1 3,0 1 1,0-1-2,-1-2 8,2-3-11,-2-5 2,0 12 1,0-12-3,1 9-2,-1-9 1,1 8-6,-1-8 4,0 0 1,2 7-3,-2-7 0,0 0 1,0 0-2,0 0-3,0 0-32,0 0-29,0 0-34,0 0-42,0 0-40,0 0-124,0 0-325,0 0 144</inkml:trace>
  <inkml:trace contextRef="#ctx0" brushRef="#br0" timeOffset="10687.5">10273 4867 23,'0'0'72,"0"0"-9,0 0 12,0 0 21,0 0-12,0 0-10,0 0 18,22 0-4,-13 0-7,4 3-9,1-3-2,5 1 15,1-1-11,1 0-3,7 1-12,4 0 0,-1-1-8,3 0 0,2 0-3,-2 1-3,2-2-7,0 0-5,-2 0-2,1-3-5,1 4 3,-8-1-3,1 0-7,-6-1 5,-2 4-3,-3-6 3,2 3-11,-7 2 5,-3-2-7,-2 1 0,3 1-1,-11-1-4,10-3 3,-10 3-3,9 0 5,-9 0 3,0 0 1,0 0-1,9 2-5,-9-2-2,0 0-2,0 0 0,0 0-7,0 0-40,0 0-45,0 0-42,0 0-139,0 0-291,0 0 129</inkml:trace>
  <inkml:trace contextRef="#ctx0" brushRef="#br0" timeOffset="11218.75">10400 4976 65,'0'0'116,"0"0"5,0 0-15,0 0-8,6 24-2,-6-16-14,-2 4 24,-1-3-5,-2 3-13,1 0-11,0 1-10,0-1 1,-1-1-9,1 0 0,1 3-14,-4-2 1,4-3 1,-1 1-13,1-3-2,0 1-2,1-3-2,2-5-2,-4 10-1,4-10-6,-1 7-2,1-7-1,-3 5-6,3-5-4,0 0 5,0 0-2,0 0-2,0 0 4,9 5-2,-9-5-1,0 0-2,18-2-7,-9-1 8,-1 2-3,2-1 3,-1 0 1,1 2-2,-1 0-1,2 0-5,-1 0 3,0 0-3,1 0 1,-1 0 1,-1 0 4,0 0-5,2 0-3,-5 2 2,-6-2-11,13 0-19,-7 0-27,-6 0-5,0 0-9,12 0-15,-12 0-17,8-2-17,-8 2-90,0 0-227,0 0 100</inkml:trace>
  <inkml:trace contextRef="#ctx0" brushRef="#br0" timeOffset="11476.5625">10574 5085 73,'0'0'102,"0"0"8,-11 25-3,7-16 5,3-1-8,-4 3-10,0-1 10,1 0-1,0 2-12,1-3-7,-3 8-4,0-2-6,1-1 5,0-2-8,1-2-7,1 2-2,1 0-5,-1-2-8,1 2-5,-2-1-3,1-2-1,2 0-6,-2-2-2,2 0-7,-3 1-2,4-8-2,0 9-3,0-9-2,-1 10-6,1-10-32,0 0-45,0 0-29,-2 12-36,2-12-137,0 0-289,0 0 129</inkml:trace>
  <inkml:trace contextRef="#ctx0" brushRef="#br0" timeOffset="12210.9375">10727 5135 40,'-1'-7'78,"1"7"-2,0 0 0,-2-9-7,2 9-7,0 0 1,0-10-3,0 10 11,0 0-3,3-7-1,-3 7-7,0 0-9,0 0-6,6-9 3,-6 9-6,5-1-5,-5 1-9,0 0-11,8-4 9,-8 4-1,0 0 4,12 1-8,-12-1-4,0 0-7,14 3 3,-9-2 3,-5-1-7,7 7 0,-1-3 2,-2-1-9,0 1 16,0 2-14,-4-6-3,5 8 6,-1-2 0,-1 1 5,1-2-4,-3 1 3,3 0-8,-4-6 9,3 11-3,-1-7-2,-2-4-7,0 12 10,0-12-3,-2 10 5,0-6-4,2-4-1,-5 12 9,2-7 8,1 0-17,2-5 8,-7 10 5,4-6-4,-3 1-3,1 0 6,-1-2 12,1 3-2,0-1 4,-2-1-8,3 2-6,-3-1 8,2-2-12,-2 2 3,2 1-6,0 2 5,1-2-6,-2-1 8,3 1 9,-2-1-1,1 2-4,2-2-1,2-5-5,-5 9 0,2-4-3,3-5 3,-3 9-12,3-9 4,0 0 1,-1 11-1,1-11 0,0 0-1,0 0-2,0 0 6,4 7-4,-4-7 5,0 0-4,0 0 2,13-2-3,-13 2 0,0 0-4,18-5 3,-13 5-2,-5 0-3,13-5 1,-13 5-2,15-2-2,-15 2 2,17-4 6,-9 3-7,-8 1 8,21 0-5,-11-3 1,2 2-2,-12 1-2,20 0 1,-20 0-2,14-3 2,-14 3-1,16-1-1,-16 1-1,14 0 7,-14 0-5,10-1 0,-10 1 2,0 0 0,15 2-3,-15-2 4,8 3-3,-8-3 0,0 0 2,11 1-4,-11-1 0,0 0-8,9 3-30,-9-3-34,0 0-40,0 0-24,0 0-153,0 0-315,0 0 141</inkml:trace>
  <inkml:trace contextRef="#ctx0" brushRef="#br0" timeOffset="13085.9375">11133 4317 69,'-4'-6'99,"4"6"-1,0 0-6,0 0-10,0 0-4,0 0-5,0 0 6,-2-10-15,2 10 4,0 0-15,0 0 0,0 0-5,0 0-13,0 0-1,0 0 19,0 0-19,0 0-7,0 0-2,0 0-4,0 0-3,0 0-5,0 0-1,0 0 3,0 0 9,0 0 38,0 0-1,19 19-8,-11-11-6,1-1-3,1 5-3,-1 2-1,2 1 2,0-2-8,-1 3 3,1 1-6,3 4 2,2 2-4,-5 0-1,2 2-5,0 0-1,-3-1-4,1 0 7,0 2-3,-5-7-8,3 5 3,-4-5-6,1 5 6,-2 1-3,0 0-1,-3-4 24,2 2 6,0 5-3,-2-3 2,-1-5-4,-1 5 2,-2 0-3,2 1-5,-2 0 0,-1-3-6,2 3 3,-2-7-2,1 0 6,-1 1 2,3-2 10,-5 0-5,3 0-1,0 2 0,-1-3-3,0 1-3,0 2 0,0-2-5,-1-2 1,0 2-2,2 0-5,-2 1-2,1-2 1,-1 1 3,1-2-1,-2 1-12,2-3 4,-1 4-5,1-2 0,0-1-3,1 2 2,-3-5 1,2 5 0,1-3-7,-3 1 4,2-3-3,0-1 2,0 1-3,-1-1 1,0-2-1,1 3 5,-1-4-6,1 2-2,0-3 2,2-2 3,-2 4 3,1-2-7,-2-2-1,5-5 3,-5 10-1,2-8-2,3-2 0,-5 8 0,5-8-2,0 0 2,-4 5-2,4-5-13,0 0-27,0 0-21,0 0-29,0 0-35,0 0-39,0 0-35,0 0-41,0 0-123,0 0-394,0 0 174</inkml:trace>
  <inkml:trace contextRef="#ctx0" brushRef="#br0" timeOffset="16715.8203">11626 4810 76,'0'0'70,"0"0"-7,0 0-5,0 0-10,0 0-3,0 0-3,0 0-2,0 0 4,17 13 7,-17-13-14,8 2 0,-8-2-1,10 2 24,-10-2-9,13 4 2,-3-4-1,-1 1-12,4 1 0,-1-1-5,4-2 3,-1 2-2,0-1-16,2 0 5,2 0 6,-5 0-5,0 1-12,0-1 0,-1-1 2,0 1 1,-3 0-5,0 0-3,1 0-1,-11 0 3,14-1 1,-7-2-4,-7 3-3,11 1-3,-11-1 7,0 0-10,9 0 1,-9 0-21,0 0-25,0 0-15,0 0-25,0 0-94,0 0-194,0 0 86</inkml:trace>
  <inkml:trace contextRef="#ctx0" brushRef="#br0" timeOffset="17380.8592">11639 4962 62,'0'0'75,"0"0"-7,14 0-1,-14 0 13,9 0 14,0 0-6,-9 0 0,21 0-11,-7 0-9,4-1 1,3 1-3,1-1-6,0 0-1,6 1 1,-6 0-4,6-2-11,-7 2 0,0-1-6,1 0-1,-2 1-5,-2-1 1,1 2-3,-7-2-4,3-1-3,-4 4 0,1-2-4,-2 0 3,-3 0 0,-7 0-6,12 0-3,-12 0 2,11 0-1,-11 0-1,6 1 0,-6-1-2,0 0-1,0 0-3,0 0 2,0 0-1,0 0 3,0 0-4,0 0-14,0 0-33,0 0-52,0 0-60,0 0-85,0 0-256,0 0 113</inkml:trace>
  <inkml:trace contextRef="#ctx0" brushRef="#br0" timeOffset="18537.1092">12334 4793 64,'7'-8'82,"-1"1"0,1-3 5,0 3-3,1-5-6,5 0-5,-6 3-1,5-6-10,-3 7-1,-3-3-4,3 1-5,0 0-1,-1 0-7,-2 0 3,1-2-2,0 2-2,-2-1-7,-1 1-4,3-2 3,-5 1-9,2 0-1,0 1-7,-2 0 2,1 3 7,-2-1-10,-1-2-3,0 10 3,3-11-1,-3 6-3,0 5 2,1-11 6,-1 11-9,1-9 15,-1 9-24,0 0 9,0 0 1,0 0-6,0 0 0,0 0 0,0 0-7,0 0 5,0 0-5,0 0 0,0 0-3,0 0 11,0 0-2,-16 22-1,13-12-5,1 3 9,0 2 0,0 3-1,-1 0 4,-1 1 1,3 0 21,-2 6 16,0-6-4,0 0-4,2 0-1,-2 6-6,2-7 1,1 0 18,-1 1-6,1 0-5,1-2-1,0 3-1,-1-3-2,0 0-2,2-5-4,-2 0-1,0 4-6,0-5-2,1-1-2,-1 1 0,1-3 0,-1 3-5,1-5 0,-2 4 0,1-10-7,0 14 3,0-9-3,0-5-4,0 12 4,0-12-2,-1 12-4,1-12 3,-1 9-2,1-9 1,-2 9-3,2-9-1,-1 9 5,1-9-3,-3 9-1,2-2 0,1-7 0,-1 7-2,1-7 0,-1 7 2,1-7 0,-3 6-1,3-6 1,0 0-4,0 0-2,0 0-16,-3 7-25,3-7-32,0 0-45,0 0-28,0 0-36,0 0-135,0 0-346,0 0 154</inkml:trace>
  <inkml:trace contextRef="#ctx0" brushRef="#br0" timeOffset="19163.0859">12732 4654 64,'0'0'59,"-3"6"-2,3-6-4,0 0-6,0 0-2,0 0-7,7 11-4,-7-11 2,0 0-5,5 4-3,-5-4 1,0 0-2,6 1-8,-6-1 2,0 0-5,0 0-4,13-2 8,-13 2-7,0 0-1,11-6 0,-11 6-4,5-7 3,-1 5-1,-4 2-2,6-10-2,-4 4 3,-2 6 0,1-8-2,-1 8 3,2-10 0,-2 10-8,-2-9 3,2 9-1,0 0 2,-3-11-2,3 11-1,0 0 0,-4-4 3,4 4 3,0 0 4,0 0 1,-18 10 5,14-5-10,-1 0 15,1 2 11,1-1-4,0 0 2,-1 1-7,1 1-3,3-8-1,-5 12-5,5-5 1,0-7-1,0 11 4,0-11-5,5 9 0,-2-5-5,-3-4-1,4 7 0,-4-7 6,5 1-4,-5-1 0,0 0-4,0 0 7,10-1-5,-10 1-4,0 0 0,0 0 4,10-7-6,-10 7 1,1-7-8,-1 7 8,2-10-24,-2 10-26,0-10-17,0 10-17,0 0-14,-2-14-73,2 14-181,0 0 80</inkml:trace>
  <inkml:trace contextRef="#ctx0" brushRef="#br0" timeOffset="19694.3358">12746 4973 78,'0'0'74,"0"0"-8,0 0 3,0 0 0,0 0-5,-7 12 1,7-12-13,-2 8 2,2-8 0,-1 11-7,1-11-3,-3 8-7,3-8-3,3 10-8,-3-10-1,1 7 1,-1-7 1,5 5-6,-5-5 10,4 6-10,-4-6-3,0 0-2,11 1 9,-11-1-10,0 0 2,13-4 1,-13 4-3,9-5 0,-5 2 3,-4 3-11,6-6-1,-2 3-3,-4 3 5,6-8-4,-6 8 3,4-7-1,-4 7 0,2-10-4,-2 10-4,1-7 4,-1 7 1,0 0-2,-1-11 4,1 11 6,0 0-5,0 0-10,-8-4 2,8 4 2,0 0 0,0 0 8,-18 8 4,18-8 2,-8 8-3,3-3 1,5-5-5,-7 9 1,3-6-1,4-3 0,-4 7-1,4-7 1,-1 7-2,1-7-2,0 0 5,1 9-30,-1-9-32,0 0-44,6 3-95,-6-3-207,0 0 92</inkml:trace>
  <inkml:trace contextRef="#ctx0" brushRef="#br0" timeOffset="20471.6795">13192 3918 40,'-8'15'70,"2"0"0,-2 1 6,2 2-9,-4 5 14,3 2-1,-1 0 6,-1 2-4,1 1 2,0-1-7,-1 3 5,4-1-3,-3 3 11,3 1-14,-1-1-5,0 3-1,1-4-10,-1 4-6,1 11 1,1-11-3,2 0 12,-1 0-6,0-1-1,1 0-1,1-1-6,-2 2 0,-1 0-8,3-1-1,-2 1 1,2-2-5,1 1 3,0-2 7,1 0 6,-1-2 3,3 0 1,-2-1-1,2 0 8,-1 0 8,1-3-13,2 2 9,0-1-7,2-1-10,1-1 2,0-2-8,-2-6-2,4 8-6,-2 1-1,-3-8-8,4 6 2,-2-6-5,0-1 0,-1 0-4,0 0-4,2-2 3,-2 1-5,2 1 1,-1 0-1,-1-1-1,-3-4-4,3-1 4,1 4-7,-2-3 1,0 0 0,0-1-1,1-2-1,-1 2-2,1-4 2,-1 1 0,-2 0-3,1-2 2,1 1-3,-3-1 4,-2-6-5,5 9-2,0-7-2,-5-2 0,5 8-2,-5-8-13,0 0-29,4 4-26,-4-4-37,0 0-36,0 0-36,0 0-59,0 0-158,0 0-430,0 0 190</inkml:trace>
  <inkml:trace contextRef="#ctx0" brushRef="#br0" timeOffset="22245.1171">8768 4134 23,'0'0'42,"9"15"12,-6-11-2,0 2-8,1-2-6,4 5-1,-1-1-2,0 4-4,1-3 2,3 4 14,1 0-2,-1 1-3,2 0-6,-2-2-1,2 3-6,1-1-2,0-1 1,0 1-8,2 0 0,-4-1 10,9 5-14,-8-4 3,1-1-8,-2-1 7,2-2-1,-1 5-10,-1-2-6,0-3 9,0 1-1,-3-2 0,1-1 1,-2-2-4,1 2 0,-2 0 1,-1-4 0,-6-4 9,10 12-14,-6-9 3,1 2-6,-5-5 2,9 7 1,-9-7 13,5 5-8,-5-5-5,0 0 0,0 0 6,0 0-4,6 14-4,-6-14 8,0 0 0,0 0-5,0 0-1,0 0-36,0 0-33,0 0-81,0 0-159,0 0 70</inkml:trace>
  <inkml:trace contextRef="#ctx0" brushRef="#br0" timeOffset="22916.9921">9054 4027 21,'-19'11'52,"19"-11"-6,-5 8-4,5-8 6,-4 10-6,4-10-7,-2 10-1,2-10 3,-3 7-14,3-7 3,-3 6-5,3-6 12,-2 9-19,2-9 5,-3 5 1,3-5-4,0 0-6,0 7-6,0-7 5,0 0-12,0 0 16,0 0-11,3 11 5,-3-11-2,0 0 4,5 3-4,-5-3 4,8 2-6,-8-2 1,10 1-2,-5 2 4,-5-3-1,10 0 2,-5 3 3,-5-3-10,9 1-3,-9-1 3,11 1-1,-11-1-3,9 2-9,-9-2-23,8 0-21,-8 0-30,0 0-95,0 0 42</inkml:trace>
  <inkml:trace contextRef="#ctx0" brushRef="#br0" timeOffset="23228.5156">9114 4158 42,'-1'9'48,"1"2"-1,-1-2-7,2-1-4,-2 2 1,1-10-6,0 16-3,-2-9-9,2-7 4,-1 13-6,0-9 6,1-4-1,-1 11-6,1-11-3,0 8-7,0-8 7,-2 8-7,2-8-11,0 0-24,-1 10-44,1-10-77,0 0 34</inkml:trace>
  <inkml:trace contextRef="#ctx0" brushRef="#br0" timeOffset="24009.7656">9256 4034 61,'0'0'60,"0"0"-10,0 0-8,1-9 1,-1 9-7,0 0 4,3-7-11,-3 7 1,0 0-3,0 0 5,1-6-18,-1 6 7,0 0-8,3-8-1,-3 8 2,4-5-1,-4 5-3,5-3 0,-5 3-2,0 0-6,10-3 2,-10 3 0,0 0 1,10 2-6,-10-2 4,8 4 11,-2 0-7,-3 1-3,-3-5 1,7 9 1,-3-4-7,-1 1 7,1 1-5,-2 0-3,1 0 3,-1-1 3,-1 2 3,1-3 23,-2 4 4,1-1-5,-1-8-2,-3 14-1,2-4 9,-5-2-15,3 0 3,0-1-7,-1 2-4,0-1 5,0-2 0,0 2-3,-1 0 9,0 1-9,0 0-2,0-1-4,1 1-5,0-2 5,1-2-5,-1 2 0,0 0 3,0-1-7,1 0 3,1 0-10,2-6 19,-4 12-1,1-8 3,3-4-6,-1 7-3,1-7-5,0 0 3,-4 9 4,4-9-11,0 0 11,-3 5-2,3-5-4,0 0-4,0 0 4,0 0 0,0 0 1,0 0 4,0 0-2,0 0-2,6 9 2,-6-9-1,0 0 5,0 0-3,10-1-4,-10 1 0,0 0-2,12-2 3,-12 2-3,0 0 8,13-1-5,-13 1-7,11 0 10,-11 0-6,12 1 2,-12-1 0,12 2 4,-7-1 1,-5-1-5,11 0 8,-11 0-4,10 3-6,-10-3 5,9 0-2,-9 0-7,0 0 12,11 0-6,-11 0 9,0 0-7,6 1-1,-6-1 1,0 0-8,0 0-12,9 1-33,-9-1-26,0 0-86,0 0-174,0 0 77</inkml:trace>
  <inkml:trace contextRef="#ctx0" brushRef="#br0" timeOffset="24537.1092">9159 3975 50,'0'0'44,"0"0"-3,0 0-8,0 0 1,0 0-6,0 0 2,0 0-10,-9 18 1,8-12-4,1-6 3,-4 14-2,3-4-4,-1 1 1,0 0-3,-2 1 2,1-1-4,1 0-1,-1 2 0,1 0 0,-1-4-3,-2 2-26,1-2-53,2 0-78,0 1 35</inkml:trace>
  <inkml:trace contextRef="#ctx0" brushRef="#br0" timeOffset="25759.7656">10430 4192 12,'9'7'56,"0"-1"-4,3 2 5,-2 0 13,0 0-6,4 2-7,0 0-6,2 1-8,-2-1-4,1-2-4,0 2-5,1-2 1,-5 0-6,2 1 6,-1-1 0,2 1-5,0 0 8,-3-2 7,1-1-1,-1 1-2,-1 0 8,2-2-16,-2 0-7,-2 0 19,2 2-14,-4-4-7,1 0 1,-1 2-10,-1-1-2,3-2-3,-3 1 9,-5-3-6,10 5-3,-7-1 4,2 0-5,1-1 4,-6-3-2,8 5-3,-3-2 7,-5-3-10,5 6 4,-1-2-7,-4-4-5,0 0 11,8 7-1,-8-7-8,5 4 5,-5-4 16,0 0-19,6 2 4,-6-2 1,4 6-5,-4-6-12,0 0-32,0 0-28,0 0-106,0 0-195,0 0 86</inkml:trace>
  <inkml:trace contextRef="#ctx0" brushRef="#br0" timeOffset="26859.375">10539 3949 31,'0'0'37,"7"-5"1,-7 5-2,8-3-5,-8 3-6,7-3-6,-7 3 7,7-3 10,-7 3-7,0 0-8,0 0 3,12 4-5,-12-4 5,2 6-4,-2-6-1,2 12 8,-2-12-14,-2 13 11,1-6-2,-2 0-20,0 1 9,-1 0 2,1-2-5,0 1-4,-1-2 2,-1 0 2,1 2 7,-2-3-10,0 1-2,1-1 0,5-4 4,-10 7-6,5-3 8,5-4 2,-8 3-13,8-3 10,-5 3-7,5-3 3,0 0 1,0 0-4,-6 3 5,6-3 0,0 0-4,0 0-7,0 0 5,0 0-1,0 0 1,0 0-6,0 0 3,0 0 2,0 0 2,0 0 6,0 0-8,15-14-4,-15 14 9,0 0-3,0 0-4,14 2 3,-14-2-3,10 4 4,-10-4-1,8 4 3,-3-1-4,0 1 6,-5-4-3,7 7-9,-4-4 8,-3-3-5,7 9 3,-2-5 0,-3 1 0,-2-5 2,2 12 0,0-5 1,-2-7 4,0 12-11,0-5 9,0-7 3,-2 13 0,-1-7 9,0 2-8,3-8 1,-7 9-7,4-4-4,-2 2 5,1-4 10,4-3-2,-11 6 0,7-3-5,4-3 8,-13 4 0,7-3-5,6-1 0,-13 0-2,6 0 5,7 0-2,-13-2-9,13 2 4,-13-3 2,7 0-3,6 3 1,-9-2 1,9 2-2,-9-3-5,9 3 1,-8-4 11,8 4 5,0 0-17,-6-2-1,6 2-9,0 0 11,0 0 8,0 0-14,0 0-20,0 0-16,0 0-11,0 0-71,0 0-133,0 0 58</inkml:trace>
  <inkml:trace contextRef="#ctx0" brushRef="#br0" timeOffset="27359.375">10680 4082 9,'-3'11'63,"2"-4"26,1-7-21,0 13 1,1-2-16,-1-3-2,1 0-3,1 1-9,-1 1-5,0-1 4,2 1-8,-2-4 7,2-1-14,-3-5 9,5 12-9,-3-6-2,1-2-2,3 2 5,-2-2-6,-4-4 7,6 5 14,0-4 1,-6-1 5,12 1-4,-12-1 1,10-1-5,1-1-2,-5 0-5,2 0-1,-2-3 4,-1 0 8,0 0 2,-1-1-11,4-2 8,-6 1 10,1 0-1,1-5-5,-3 2-6,-1 0 0,1-2-8,-3 2 4,-1 2-6,1-3-1,-2 2-1,-1 1-2,-2-2-3,2 3-2,0-2-4,-3 3-3,-2-1 0,3 1-3,0 2-7,-1 2 3,0 0-16,8 2-24,-16-1-14,16 1-34,-16 4-17,9 0-32,-2 3-104,2 0-255,-2 1 113</inkml:trace>
  <inkml:trace contextRef="#ctx0" brushRef="#br0" timeOffset="31523.4375">13485 4827 41,'0'0'48,"0"0"-3,10 0-13,-10 0 7,9-1-8,-9 1-2,12-1-2,-3 0-1,2 0-2,-2 1-8,3-2 0,1-1-4,-1 2-1,2 0 0,2-3 0,2 3-3,0-1 4,-1 2-1,-3 0 0,-2 0-7,8-2-4,-8 2 1,6-1 3,-5 1-2,2 0 2,-2 1 2,1-2-1,3 4 3,-2-3-5,-2 0-1,5 0 5,-5 1-8,1 0 12,0 0-6,-1-1-4,2 0 2,2-1 3,0 0-1,1 0-3,-4 1 0,4-2 0,0 2 1,-4-2-3,3-1 1,-2 2-2,-2 0 14,1 1-12,-1-3-5,4 2 2,-4 0 1,0-1-1,1 4 5,3-5-5,-2 1 2,3 0 2,-5 1-1,6-3 1,-1 3-1,-4-1 1,3 2 3,3-2-5,-3-1 3,-3 1-2,2 0-1,2 1 2,1-1-3,-2 0 1,-3 2 1,0 0-7,4 0 9,-5-3 1,1 3-5,2 0 4,-2 0 0,-1-2-9,-1 2 7,0 0 1,0 0 1,2 0 0,-2 0-3,0-2-1,2 2-2,-1-1 0,0 2 4,-2-1-1,1-1 3,-1 1-2,0-2-2,0 2 1,-1 0 3,2 0-4,1-1-1,-2 1-2,3-1 0,-1 0 2,5-1 1,-1 2 3,-4-1-1,6 0 0,-2 1 0,-3-3-1,4 3 0,-5-1-3,6-1 2,-6 2 2,5 0 2,-5-1 4,2 1-5,-2-1 0,1 1-2,0-1 1,0-1 4,3 2-10,-3-1 5,4 0 1,-6 1 2,6 0 1,-4 0-5,3-2 2,1 4-2,-4-2-1,5-2 5,-6 2-8,6 0 4,-1 0-1,1 0 4,0 0-2,-1 0 4,0-2-1,1 4-4,-2-4 1,-1 0-6,2 1 6,-4 1 2,-1 1 1,2-1-2,-2-1-2,1 0 1,-1 1-2,0 0 7,2 0-5,-2 0-2,1 0-3,-1-1 4,2 1-1,-2-2 2,1 1-6,0 0 6,0 2 1,-1-3 1,0 1-5,1 1 5,-2 0-2,2 0-5,-1-1 8,1-2-3,0 6 0,0-6 6,-1 3-7,-1 0 11,6-1-12,-7 1 5,2 0-5,-2-4 4,-2 5-2,0-1 1,3 2 4,-3-4-1,0 4-3,-9-2-2,12 0-3,-5 0-1,-7 0-2,10 0 8,-10 0-1,0 0-1,12 0 6,-12 0-9,0 0-2,9 0 10,-9 0-2,0 0-2,0 0-2,8 0 1,-8 0 4,0 0 5,0 0-8,0 0 2,0 0-5,0 0-5,0 0-25,0 0-60,0 0-100,0 0 45</inkml:trace>
  <inkml:trace contextRef="#ctx0" brushRef="#br0" timeOffset="32929.6875">14148 4962 43,'4'-3'75,"-4"3"-12,3-8-8,1 3 1,-4 5 8,10-7-9,-6 2-7,-4 5-1,9-6-4,-5 3-1,-4 3 1,11 0-10,-11 0-3,0 0-7,13 5 6,-9-2-10,-4-3 5,7 9 2,-5-4-5,-1 3-3,0-3 4,-1-5-11,0 17 2,-1-6 1,-2-1-2,-1 2 5,-1-2-5,-1 2 3,-1-2-6,-2 1-7,1 3 13,2-3 2,-2-1-10,-1-1-7,2 0 7,-1 1 5,1-3-5,2-3-6,0 3 5,1-3-1,4-4-4,-5 6-1,5-6 9,-5 4-6,5-4 1,0 0-4,0 0-5,0 0 9,0 0-5,0 0 1,0 0 2,0 0-5,0 0 5,0 0-6,0 0 3,0 0-1,24-10 2,-24 10-1,8-2 3,-8 2-6,9 2 6,-9-2-2,9 3 0,-9-3 0,8 3-2,-6 1 2,-2-4 5,7 10-10,-5-6 2,2 1 1,0 2 4,-2-2-3,1 2 1,-2 1 3,2-3 0,-2 2-6,-1-7 4,0 14-3,0-9 4,0-5-2,-4 15-1,2-10-1,-2 1 10,4-6 1,-8 8-4,3-5-9,-1 3 9,-2-3-2,0-3-4,2 3 7,-4-3 2,10 0-5,-17-3-5,8 3 2,0-3 5,0-1-4,2 1-2,0 1 0,7 2 5,-10-7-1,5 4-3,5 3 8,-8-7 1,4 3 1,4 4-3,-4-8-1,4 8-4,-2-7 1,2 7-2,0 0 0,-1-7 0,1 7-1,0 0-1,0 0-2,0 0 1,0 0 5,0 0-1,0 0-2,0 0 0,0 0-2,0 0 3,0 0-2,0 0-10,0 0-26,16 12-27,-16-12-27,6 2-69,-6-2-173,6 4 77</inkml:trace>
  <inkml:trace contextRef="#ctx0" brushRef="#br0" timeOffset="33453.1249">14378 5085 45,'-3'7'95,"2"0"-2,1 3 0,-3-1-7,2 1 8,0 0-26,2 0 3,0-1-2,-1 1 10,5 2-8,-2-4-2,-1-1-6,1 3-6,1-3 1,-2 0 21,6 0-2,-4 0-10,4-2-6,-5-2-6,4 3-2,-2-2-5,0-2-2,-5-2-5,10 4 7,-10-4-10,13-2-2,-13 2 0,15-2-2,-10-1-4,4-4 2,-1 3-5,2-4-4,-3 1 1,-1 0-5,1-4 4,-1 2 0,-1-1 1,0-1 1,0 1-7,0-5 1,-1 4 0,-1-2-4,-2 1 2,-1-3-3,0 3-1,-1-2-4,-2 2-2,-1 0 1,1 2 0,-1-2 0,-2 1-2,-1 1 0,-2 2 0,1-1-4,-2 2 0,0 1 4,1 3 3,-1-1-11,-2 3 1,3 1-3,-2 1 0,-1 1 1,3 1-6,-1 2-24,-1 2-17,2 0-19,0 2-35,1-1-16,-1-1-35,4 4-132,0-2-310,0 0 137</inkml:trace>
  <inkml:trace contextRef="#ctx0" brushRef="#br0" timeOffset="33976.5625">14789 5102 30,'0'0'69,"-2"7"-5,2-7-8,0 0-7,0 0 3,-3 5-3,3-5-12,0 0-8,0 0 3,0 0-7,0 0-1,0 0-2,0 0 0,0 0-5,0 0 2,8 10-3,-8-10 5,0 0-8,0 0 3,0 0-5,0 0 1,0 0-2,15-12 4,-15 12-3,4-3-4,-4 3-2,0 0 7,0 0-5,0 0 12,4-8 4,-4 8-6,0 0-6,0 0 3,0 0-5,0 0 0,0 0-1,0 0-2,0 0-4,0 0 10,0 0-3,0 0-2,0 0 5,0 0-9,0 0-33,-23 10-38,23-10-68,0 0-147,0 0 65</inkml:trace>
  <inkml:trace contextRef="#ctx0" brushRef="#br0" timeOffset="34453.1249">15084 4890 64,'-2'9'79,"0"1"-8,0 1-7,-1 1-3,-2-2-3,1 3-10,2-2-9,-2-2 7,0 2-9,2-2-3,-2 1-5,0-2 0,0 1-10,0-3 2,2 0 0,-1 0 2,3-6-6,-5 9-3,3-4 0,2-5-2,-4 9 1,4-9-1,-2 5 1,2-5-2,0 0 1,-4 7-6,4-7-3,0 0 0,0 0 4,0 0-3,0 0-2,0 0 5,15 3 0,-15-3 4,9-3-9,-9 3 1,15 0-2,-9-3 5,-6 3-2,18-1 2,-8 0-2,-2 1 2,2-3-3,-2 2 2,1 1 3,-9 0-7,15 0 1,-8-3-1,-7 3-1,13 0 0,-13 0-21,11 0-23,-11 0-24,9 0-71,-9 0-150,0 0 67</inkml:trace>
  <inkml:trace contextRef="#ctx0" brushRef="#br0" timeOffset="34789.0625">15240 4937 17,'0'0'65,"0"0"2,0 0-7,0 0-1,0 0 18,0 0-8,0 0-5,-8 22 15,5-13 5,0 2-7,-2 1-13,1 4 2,-1 0-7,1 1-4,-2-3 14,2 3-2,0-1-8,-1-4-5,1 0-6,-2 3 2,3-3-8,-1-1-3,2-2 9,-1 3-14,-2-4-9,4 0 6,-1-2-11,-1 1 0,3-7-6,-4 9 2,4-9-2,-4 5 4,4-5-8,0 0 0,-2 10-20,2-10-33,0 0-41,0 0-41,0 0-107,0 0-250,0 0 110</inkml:trace>
  <inkml:trace contextRef="#ctx0" brushRef="#br0" timeOffset="35562.5">15459 4954 67,'-3'-7'105,"3"7"-4,0 0-14,-1-9-8,1 9-1,0-8-11,0 8-7,0 0-6,0-12-1,0 12-5,2-7-11,-2 7-2,3-6-3,-3 6-2,8-9 0,-5 8-2,-3 1 4,9-8-4,-3 7-3,-6 1-6,9-4 0,-9 4-3,8 0-3,-8 0 3,9 5-5,-3-2-2,-3 2 4,1 1-3,0 1-4,1 1 1,-2 1 4,0-2-3,0 3 2,0-2 2,-2 1 3,0-2-13,-1 2 8,0-9-5,0 13-3,-1-6 3,1-7-1,-1 12-5,1-12 8,-3 10 2,2-4 3,-3 0-5,0-1 6,4-5 6,-6 8 4,-1-4 1,7-4-1,-9 8-5,4-3 14,1-1-17,-3 0-1,2 0-4,-3 0 5,2 1-7,-1 0-1,1 0 1,1 0-2,0 0-2,1-1 7,-1 2-6,1 1 2,4-7 13,-9 9-11,6-4 0,-2 2 25,1-4-3,4-3-2,-5 11-4,0-6-2,5-5-5,-3 9 5,3-9-7,-4 8 0,4-8-1,-4 5-2,4-5-4,0 0 2,0 0-1,-3 10-3,3-10 0,0 0 3,0 0-5,0 0-1,1 7 13,-1-7-13,0 0 3,0 0-2,0 0-4,8 3 0,-8-3 1,0 0 1,0 0 1,17-5-2,-17 5-1,10-4-2,-3 3 3,-7 1-2,12-5 3,-6 5 0,-6 0-3,13-2 0,-6-1-1,-7 3 0,11 0 2,-3 0-3,-8 0 9,15 3-5,-8-3-3,0 2 2,1 0-2,-8-2 0,13 3 0,-8-1 4,0 2-3,-5-4-2,11 4 1,-6-3 1,-5-1 1,9 5 3,-3-5-1,-6 0 2,10 3-6,-10-3 0,7 0 5,-7 0 6,0 0-10,9 1 1,-9-1 0,0 0 0,9-4 0,-9 4 1,4-5 0,-4 5-3,0 0 5,5-5-2,-5 5-2,0 0-20,3-9-29,-3 9-26,0 0-31,-3-9-31,3 9-138,0 0-297,-5-11 132</inkml:trace>
  <inkml:trace contextRef="#ctx0" brushRef="#br0" timeOffset="37023.4375">13962 4193 53,'0'0'61,"4"-5"-11,-4 5-6,4-5-2,-4 5-11,0 0 0,4-5-5,-4 5 0,0 0 1,0 0 4,0 0-14,0 0 5,0 0 8,0 0 9,0 0-4,0 22-6,-3-13 4,-2 0-7,1 2-8,0 1 2,-1 0-2,-1 2 4,1-3-10,0 1 3,0-2 6,1 1-5,-1 0-3,1 0 3,-1-2-8,0 1-1,3-3 1,-1 0-2,0-2-6,3-5 17,-3 8-15,3-8 4,-3 9-3,3-9 0,0 0 1,0 0 3,0 0-4,0 0 0,0 0-3,6 5 0,-6-5 0,0 0 8,14-4-7,-14 4 1,12-1 1,-6-2-1,-6 3 1,12-3 0,-12 3-9,11-3 11,-5 2-5,-6 1 0,11 0 4,-11 0 4,11 0-29,-11 0-14,0 0-20,12 1-21,-12-1-49,6 0-135,-6 0 60</inkml:trace>
  <inkml:trace contextRef="#ctx0" brushRef="#br0" timeOffset="37406.25">14121 4238 8,'0'0'90,"-9"25"-8,6-15 0,-1-1-20,1 5 25,-4-1-4,2 1-2,1 2 3,-1 1-5,1 0-1,2-2-9,-1-3-6,0 1-3,-1 3-13,1-4-2,1-2-2,-1 2-1,2 0-8,-2 0 2,2-6-7,-1 2 1,1 1-4,0-1-5,1-8-3,-4 13 3,4-13-5,-3 11-1,3-11-3,-2 8-3,2-8 2,0 0 0,-2 12 2,2-12-4,0 0-8,-4 9-17,4-9-30,0 0-24,0 0-18,0 0-18,1 7-90,-1-7-211,0 0 94</inkml:trace>
  <inkml:trace contextRef="#ctx0" brushRef="#br0" timeOffset="38218.75">14353 4221 39,'-2'-10'48,"2"10"0,-3-9-12,3 9-3,-2-10 3,2 10 8,2-9-10,-2 9 2,3-10-6,-3 10-1,4-7-5,-1 3 14,-3 4-7,7-8-15,-7 8-6,10-5 5,-6 2-2,-4 3-4,10 0 3,-10 0-2,0 0-2,13 5-1,-8 0-2,-1 1 0,0 0 4,0 1 2,-2 3-9,-1 0 0,2 1 8,-2 0 11,1-1 7,-1 2 5,1-1-7,-3 1-6,4-2 1,-3-10-5,2 19 3,-1-10-4,-1-9 3,-1 13-1,1-13 2,-2 15-12,2-15 8,-2 11-4,2-11 2,-5 12-2,5-12 2,-6 9-3,6-9 3,-7 8 0,2-2-12,-2-2-2,7-4 4,-9 10 8,9-10 0,-11 8-1,11-8-4,-11 9 1,6-7 0,5-2-4,-12 10 9,7-3-5,-4-1-8,4 0-3,5-6 4,-10 10 5,5-3-4,0-2 2,0 3 2,5-8-5,-8 14 3,3-9-6,5-5 14,-5 12-12,1-5-4,4-7 8,-6 13 2,6-13-1,-5 10-5,5-10-2,-3 9 4,3-9 0,0 0 1,-1 10-5,1-10 3,0 0-3,0 0-2,-3 10 12,3-10-12,0 0 4,0 0 3,0 0 6,0 0-3,0 0-4,0 0 4,0 0-6,0 0 5,22-6-4,-22 6-1,15-5 1,-5 2-2,-10 3 2,17-6 21,-11 4-14,-6 2-4,16-6-1,-9 4-9,-7 2 7,16-2-1,-16 2-6,14-3 6,-14 3 0,11 0-6,-11 0 13,0 0-3,18 0 4,-18 0-8,9 4-5,-9-4 4,11 3 1,-11-3-2,9 6-3,-9-6 15,10 1-17,-10-1 16,10 3-3,-10-3 0,0 0-10,9 3-7,-9-3 15,0 0-13,12 1-28,-12-1-18,0 0-26,0 0-76,16-4-172,-16 4 77</inkml:trace>
  <inkml:trace contextRef="#ctx0" brushRef="#br0" timeOffset="38609.375">14793 4328 66,'0'0'83,"0"0"10,0 0-2,0 0 6,0 0 0,33 0-10,-21-3 2,-1 6-6,3-6-7,-1 3-2,5 0-10,-5-2-9,4 2-4,0-2-2,-4 2-5,-2 0 1,2 0-5,-1 0-7,-2 1-2,-2-1-12,-8 0 7,15 0-12,-15 0-29,12 1-32,-7-1-25,-5 0-15,0 0-23,10-2-70,-10 2-194,0 0 86</inkml:trace>
  <inkml:trace contextRef="#ctx0" brushRef="#br0" timeOffset="38890.6249">14963 4154 16,'-1'8'60,"-2"1"-1,0 2 25,2 2-25,-1-1 3,0 4-5,-1 0-1,0 1-11,-1 1 6,0 0-22,2-1 1,-2-1 5,1-2-6,1 3 0,0-5-9,1-1 0,0 1-4,0-3 4,-3 1 15,4-10-14,-1 17-10,1-17 1,-3 11 2,3-11 1,-1 11-10,1-11-21,-1 5-31,1-5-28,-3 5-51,3-5-136,0 0 61</inkml:trace>
  <inkml:trace contextRef="#ctx0" brushRef="#br0" timeOffset="40468.75">15299 4192 67,'-6'-12'62,"6"12"-12,0 0-7,0 0-2,0 0-5,0 0-1,3-13-1,-3 13-2,7-5-5,-2 2-5,-5 3 0,9-5 1,-4 2-2,-5 3 1,12-2-2,-12 2 0,12 0-3,-12 0 0,9 5-4,-4-1 5,0 1-7,-1-1 7,1 4-8,-1 2 4,0 1-3,-3-1 4,1 2-3,-2-2 4,-2 1-8,-2 0 2,2 1 0,-4-1-6,-1 0 3,-3 1 1,5-2-1,-4 0-4,1-3 2,2 0 1,-2 1 7,-2-4-5,5 1-5,-2-1 14,2-1-14,5-3-2,-12 5-5,8-4 10,4-1-9,-8 3 5,8-3 1,0 0-8,0 0 7,0 0-3,0 0 2,0 0 3,0 0-3,0 0-2,0 0 1,0 0 0,18-18-3,-13 15-2,1-1 4,2 0 3,-1 2-5,0 0-2,1 0 10,-2-1-10,-6 3-1,15 0 0,-15 0 11,12 3-4,-7-1 3,0 3-10,0 2 6,0-3-3,-2 4 9,2-1-8,-1 3 9,-1-2-4,-2 4-2,1-3-2,-2 1 2,0-3 8,-1 4-11,1-11 21,-2 15-15,-2-8 13,0 2-6,1-5 6,-2 1-2,-1 2-3,6-7 0,-13 5 1,7-3-3,-6-1 5,3 1 3,1 0-13,8-2 6,-16 0-7,10 0 1,6 0 5,-13-3-6,13 3-5,-10-4 6,3 2 1,7 2-4,-8-5 2,8 5 1,-5-3-7,5 3 2,-4-7 0,4 7-1,0 0 4,-3-7-4,3 7 0,0 0-7,0 0-24,0 0-13,0 0-22,0 0-89,0 0-168,0 0 75</inkml:trace>
  <inkml:trace contextRef="#ctx0" brushRef="#br0" timeOffset="41000">15603 4225 82,'0'10'86,"-1"-1"-4,0 2-14,2 1 20,-1-1-6,0-1-10,1 1-6,2 1 5,-2-2-5,3 1-19,0-1 4,1-1-15,0-1 5,-1 1-18,1-1 3,0-2 0,1 1-3,1-1 5,-1-1-6,-2 0 1,1-2-7,1 0 7,3-2 0,-1 1 10,-8-2 4,14 0-21,-5 0 9,-9 0-7,14-4 5,-6 0 2,1-2-2,-2 0 13,1 0-5,-3-3 5,3 1 19,-3-2-7,-1 0 2,-2-3-7,1-3 0,-2 0-11,-1 6 2,0-4-6,-1-2-2,0 0-5,-3 1-1,0-2-1,-4 3-3,3-1-1,-3 1-2,1 1 1,-1 1-6,1 5 5,-4-2-5,2 3 0,-2 1-5,1 2 3,-1 3-4,-1 0-10,1 2-24,-1 1-43,1 2-22,-2 5-28,0 1-34,0 4-92,0-1-271,5 1 120</inkml:trace>
  <inkml:trace contextRef="#ctx0" brushRef="#br0" timeOffset="42093.75">15935 3862 4,'0'0'53,"8"20"-4,-3-14-4,1 2-11,1 1 7,-1 0-1,1 2 10,7 2-4,-5-1-6,2 5-4,3-2 11,2 6-17,0 1 7,-3-1-9,2 1-3,-2 1 1,0 0-4,-2 1-2,-2 1-5,1 1 0,1-1 0,-4 2-7,3-2 10,-3 1-5,-2 0-2,2 1 4,-5-1-2,1 1-2,1-2 39,0 1-14,0 0 1,0-1-1,0 0 2,0 0-7,-1 0-13,0-1 5,-4-5-2,1 2-2,1-1 4,-1-2 29,-1 1-1,1 0 2,-1 0-8,-3 0-9,1-1 6,-1 0 2,-2 2-7,1-3-3,-6 7 22,3-7-6,-3 6 0,0 0-5,-3-1-3,1-5-5,4 0-3,-1 0 2,-1-1-8,0-1 2,1 0-2,-1 2-5,2-3 2,1 1-5,-2-1-5,5-2 3,-3-2-2,3 1-2,-2 0-1,0-1-2,2-1 2,0 1-4,-1-3-1,1-1-2,-2 2 2,3-3-1,-1 0 1,1 2-1,4-7-1,-6 8-5,2-3 2,1 0-1,3-5 4,-9 7 0,7-3-5,2-4 8,-7 8-6,3-5 1,4-3-3,-6 7 4,6-7-4,-7 6-2,3-2 1,4-4-1,-5 8 4,1-3-4,4-5 5,-6 8-4,6-8-1,-3 5-2,3-5 3,-7 3-4,7-3-6,0 0-21,0 0-24,0 0-18,0 0-19,-5 11-16,5-11-17,0 0-28,0 0-112,0 0-287,0 0 128</inkml:trace>
  <inkml:trace contextRef="#ctx0" brushRef="#br0" timeOffset="42882.8125">16565 4596 70,'0'0'111,"0"0"-3,0 0-14,0 0-2,0 0-11,0 0-5,0 0-14,0 0 0,0 0-19,0 0 10,0 0 24,0 0-8,22-1-1,-9 2-3,-2-1-7,8 3-7,-2-3-6,1 0-4,1 1-5,-1 2-5,-1-1-6,1-2-1,1 4 6,-4-2-7,-2 0-51,-2 1-29,1-3-48,-5 2-113,-7-2-236,9 3 105</inkml:trace>
  <inkml:trace contextRef="#ctx0" brushRef="#br0" timeOffset="43078.1249">16573 4711 40,'0'0'85,"0"0"-5,12 9-6,-12-9-12,12 2-2,-4 1-8,2-1 4,2 0-10,-1 1-2,3-1-7,-1-2 4,1 2-11,0 0 5,-2 0-9,2-1-1,-2 0-30,1 0-45,-4 2-73,-1 0-134,0-3 59</inkml:trace>
  <inkml:trace contextRef="#ctx0" brushRef="#br0" timeOffset="43828.1249">17056 4591 31,'8'-9'85,"1"2"-2,-1-1-8,3-1-9,-2 1 4,1 1-15,-1-2-8,0-1 6,-3 2-6,3-2 18,-1 1-7,-2 0 0,1-1-20,-2 0 3,0 0-4,-3-2-3,1 0-3,-1 0 2,1 0-7,0 0-1,-2 0-3,-1 1-3,1 0-3,-2 1-2,1-1-2,-1 3 2,1 8-1,-3-13-2,3 7-14,0 6 10,-3-11 1,3 11-2,0-6-5,0 6 1,0 0-1,0 0 4,-2-8-6,2 8 6,0 0-11,0 0 4,0 0 0,0 0-2,0 0 2,0 32 5,-1-22-7,1 2 12,0 0-7,0 5 5,-2 1-5,2 6-2,-2 2 0,-1 0-1,1 3 12,0 0-4,-1-2-3,1-1 5,0-1-2,3-1 6,-2-5-4,1 7-2,0-8 5,-1 1 17,1-2 13,0-2-3,0 2 2,-2-1-5,1-4-3,1 0 0,-1-2-2,1 2-5,-2-2-5,2 0 3,0-2-5,-1-1-3,1-7 1,-1 11-6,1-11 2,0 13 1,0-13-2,1 10-5,-1-10 2,-2 6 0,2-6 0,1 8-4,-1-8 1,0 0-2,0 0-35,0 0-32,0 0-48,0 0-146,0 0-280,0 0 124</inkml:trace>
  <inkml:trace contextRef="#ctx0" brushRef="#br0" timeOffset="44375">17446 4434 14,'0'0'73,"0"0"-8,0 9 0,0-9-9,0 0-9,2 7-2,-2-7-9,0 0 5,0 0-4,0 0-5,7 4 1,-7-4-5,0 0 2,0 0-5,0 0-3,0 0 0,16-8-6,-16 8 1,5-4-5,-5 4 1,4-8-2,-4 8 6,5-7-8,-5 7 0,3-7 0,-3 7 6,2-8 0,-2 8-7,0 0 6,2-7-1,-2 7-2,0 0-4,0 0 2,0 0-3,-12-6-2,12 6-2,0 0 8,0 0-4,0 0 4,-19 11-7,19-11 1,-6 6-1,3-2 4,3-4-2,-2 7-2,2-7-1,-3 5 3,3-5-3,0 0 5,-3 8-7,3-8 4,0 0-5,0 0 5,0 0 2,-1 9-5,1-9-2,0 0 5,0 0 0,0 0 2,0 0 9,0 0-5,0 0-4,0 0 0,0 0-12,0 0-25,0 0-31,0 0-28,0 0-49,0 0-150,0 0 67</inkml:trace>
  <inkml:trace contextRef="#ctx0" brushRef="#br0" timeOffset="44890.6249">17483 4754 45,'0'0'67,"0"0"-1,0 0-4,-9 0-1,9 0-10,0 0-1,-5 9-7,5-9-3,-3 7-8,3-7 0,0 8-5,0-8-4,0 0 3,2 11-4,-2-11-2,1 7 0,-1-7-1,0 0-4,6 9-2,-6-9 3,6 2-2,-6-2-4,7 2 2,-7-2-2,10 0-1,-10 0 2,13-3-2,-13 3-6,9-6 2,-4 2 1,1 0-4,-1 0 3,-1-1 1,1 0-1,-5 5-1,7-10 2,-5 5 3,-2 5-1,4-10-8,-2 6 1,-2 4-4,0-9 5,0 9 6,0 0-7,0 0 8,-6-8 2,6 8-1,0 0 9,-14 2-2,14-2-2,-12 7 7,6-2 4,-1-1 2,2 2-6,1-1 1,-1 0 1,5-5-8,-9 12-4,6-7 2,1 0 1,2-5 0,-2 9-8,2-9 5,0 0-6,0 9 0,0-9 5,0 0-5,0 0 3,8 4-3,-8-4-2,0 0-39,0 0-54,0 0-100,0 0-205,14-13 90</inkml:trace>
  <inkml:trace contextRef="#ctx0" brushRef="#br0" timeOffset="48179.6875">17887 3730 59,'-7'7'63,"1"1"11,-6 3-11,1 1 0,3 0-9,-5 2 9,-1 9-9,0-2 17,0 4-8,3 1-6,-3 1 2,3 0-8,0 3 5,-1 0-5,3-1-6,3 2 0,-4 0-6,3 0 7,4 0-3,-4 2-2,3-4 12,2 3 3,2-3-2,2 1-5,2 0 31,0-1-5,1-2-4,-1 0-8,1 0 0,4 2 4,-1-2-5,1 2-5,1-2-2,3-2-8,-6 2-4,0-8-2,2 5-6,-3-1-7,0 3 2,1-8 2,-1 5 4,2 2 8,-4-7-8,1 2-3,-1-3 4,0 0-5,1 0-2,1 1-2,-2-1 4,1-1-8,-1 1-2,-2-3-1,2 1-5,0-4 0,2 0 2,-2-2-5,0 1 0,0-1-2,0 0-2,-2-3 0,2 1-2,0-2 1,-3 1 1,4-1 0,-1-1-2,-4-4 0,7 7-7,-5-2 5,-2-5-2,4 5 0,-4-5-5,3 7 4,-3-7-5,2 5 0,-2-5-16,0 0-8,0 0-15,0 0-18,5 7-28,-5-7-8,0 0-19,0 0-20,0 0-22,0 0-19,0 0-131,0 0-332,0 0 148</inkml:trace>
  <inkml:trace contextRef="#ctx0" brushRef="#br0" timeOffset="49226.5625">18812 3930 36,'0'0'86,"-2"-12"-4,2 12-7,2-9-8,-2 9-11,1-14-2,2 3-4,-1 4-5,1-2-3,1 1-10,-1 1 0,1 3-8,-1-3-1,0 2-3,-3 5 4,6-8-12,-6 8 2,1-6 6,-1 6-13,0 0 7,0 0-2,0 0-6,0 0 3,0 0 4,0 0-1,0 0 3,0 0-9,8 14 3,-8-14 1,2 8-3,-2-8-1,4 6-8,-3-1 7,-1-5 0,7 10-1,-5-8 1,-2-2 3,0 0 3,8 7-2,-8-7 1,8 3 0,-8-3-10,0 0 8,9 2-3,-9-2-2,0 0 3,12-5 2,-12 5-4,7-3 2,-7 3 2,7-5 3,-7 5 6,9-4-10,-5-1-11,0 0-1,-4 5 0,5-7 8,-5 7-4,4-4-4,-4 4 6,0 0 5,0 0-6,0 0 3,0 0-17,0 0 12,0 0 7,-9 24-7,1-10-1,-1 2 11,3 1-7,0 2 10,-1-1 8,1 7 12,2 0-11,0-5-1,2-1-2,0-1 3,1 2 0,-2-1 10,3-2 2,0 0-5,0-5-1,0 5-1,-1-1-2,0-6-4,1 1 1,1-1-2,-1 0 0,0-3 0,0-7-4,1 12-2,-1-12-4,0 9 17,0-9-8,-1 9-5,1-9-4,0 0-3,0 0-13,0 8-15,0-8-17,0 0-28,0 0-27,0 0-25,0 0-83,0 0-219,0 0 97</inkml:trace>
  <inkml:trace contextRef="#ctx0" brushRef="#br0" timeOffset="49445.3125">18802 4110 44,'0'0'76,"0"0"1,0 0-4,0 0-6,0 0-1,0 0 2,28 1-3,-21-2-5,3 0-9,1 2-4,0-2 0,-11 1-3,18 1-6,-5-1-4,-3 0-6,0-1-10,2-1-28,-3 1-37,1 0-94,-1 1-153,0-5 67</inkml:trace>
  <inkml:trace contextRef="#ctx0" brushRef="#br0" timeOffset="50250">19274 3782 39,'11'-5'45,"-11"5"-3,5-3 0,-5 3 4,10-3-7,-10 3-3,9-3 1,-9 3-12,6-2 4,-6 2-2,0 0 7,15 5-4,-11-2-6,-4-3 1,9 4 2,-5 0-3,-4-4-2,10 9 9,-7-6-26,2 2 10,-5-5-1,5 11-5,-2-7-1,-1 2 13,-2-6-11,3 11-1,-3-5-4,0-6 3,-1 9 1,1-9 3,-3 10-5,-1-4 6,0-1-3,-1 1 6,0 1-3,-1 0 4,-1-1-3,1 3-3,-1-1 11,-3 0-20,3 0 15,-1 4-5,0-4-1,-1 2-5,0 0 7,0 3-5,3-2 2,-4 2 5,3-3-7,1 0 2,1 2-1,0-2 1,-3 1 4,4-1-9,-1-1-3,3 0 4,0-2-9,0-2 13,2-5-7,-4 11-1,3-6 4,1-5-4,-4 10 6,4-10-4,-1 7 2,1-7-5,0 0 5,-2 8-11,2-8 3,0 0 3,0 0 8,0 0-6,0 0-3,0 0 4,0 0-2,0 0-1,8 6 6,-8-6-7,0 0 4,12-2 1,-12 2 8,11-4-10,-3 1-2,-8 3-2,14-2 1,-6-1 1,-1 2 4,-7 1-8,14 0-4,-14 0 2,14 1 3,-9 0-1,2 1 6,-1 0-2,-1 2-10,3 0 8,-8-4-1,10 8 2,-5-2 3,0-2-3,1-1 3,0 2 3,-1 0 4,0 0-10,0-1-7,0-2 6,-5-2 2,12 5 4,-8-2-1,-4-3 11,7 4-5,-7-4 7,9 3-1,-9-3-3,9 0-7,-9 0 9,9-2-3,-9 2 12,0 0-12,12-5 1,-12 5 3,7-4-10,-2 1 3,-5 3-3,8-7-3,-5 4 2,-3 3-5,5-8 3,-5 8-23,5-8-19,-3 3-17,-2 5-16,0 0-13,5-11-91,-5 11-190,2-6 85</inkml:trace>
  <inkml:trace contextRef="#ctx0" brushRef="#br0" timeOffset="51328.1249">18223 4400 25,'0'0'39,"0"0"-3,-5 5-4,5-5-1,0 0-3,0 0 0,0 0-5,0 0-2,0 0-5,0 0-1,0 0-4,0 0-1,0 0 8,0 0 2,0 0 12,0 0-18,0 0 5,24 5-1,-16-5-1,3 0-5,-1 1-2,3 0 0,2 0 2,-2-1-5,5 1 2,0 1-3,2-1-2,2 2-1,0-2 5,-2 0-6,11 0 2,-2 1 4,1-2-6,2 0 9,-2 3-8,4-4-10,-4-1 12,5 2-7,-5 0 9,5 0-5,-3 0-1,0 0 5,0-2-6,2 2-2,-4 0 10,0 0-1,0-1-13,-1 1 9,-1 0-5,0-1 6,0 1-10,-1 1 9,0-2 17,-5 1-22,1-4-1,-2 7 4,1-3 1,0-3-3,1 3-5,-4 0 6,2-1-4,0 1 7,-1 0-5,1-2 0,6 0 1,-5 3-4,0-1-3,-1 0 12,0-1 0,7 0-4,-8 0-7,7 1 9,-5-2-3,-1 2 1,1 2-2,0-4 5,6 0-7,-5 2 7,-1-1-6,0 1 8,-2 0-12,0 0 9,0 0-6,-1 0 2,-1 0 4,-2-2 6,2 2-6,-5 0 4,2 0 9,-3 2 5,2-2-7,0 0 9,-1-2-10,4-1 7,-2 3-2,1 3-5,2-6-2,0 3-2,-5 0-4,5-1 2,-1-2-2,0 2-3,-3 1 11,0-1-5,4 1 2,-5 0-1,-1 0 0,0-1-7,-2 1 11,-10 0-8,23-1 6,-12 0-5,-11 1-2,14 0 3,-14 0-1,12 1 6,-12-1 8,16 0 1,-16 0-9,15 0 5,-15 0-2,15-1-2,-15 1-1,15 1-1,-15-1 3,10 0-4,-10 0-6,0 0 7,14 1-7,-14-1 2,0 0 3,10 0 5,-10 0-9,0 0 4,9-2 1,-9 2-5,0 0-15,0 0 18,0 0 1,0 0-26,0 0-18,0 0-20,0 0-23,0 0-67,0 0-156,0 0 70</inkml:trace>
  <inkml:trace contextRef="#ctx0" brushRef="#br0" timeOffset="52445.3125">18421 4708 45,'-6'-3'75,"6"3"3,0 0-7,0 0-6,-2-9-3,2 9-6,0 0-7,0 0-10,5-12-3,-5 12-3,4-9 0,-1 5-9,-3 4-3,6-10 0,-2 6-7,0-1 4,1 0-3,1 1 3,-6 4 3,10-5-7,-4 2-1,-6 3-7,0 0-1,11 2 6,-11-2-1,6 5 0,-6-5 0,3 10 16,-3-10-4,2 9-4,0-2-9,-4 4 13,2-1-10,-2 0 8,-1-2-12,-1 1 2,1 0 3,-4 0-2,4-1-2,-4 0 2,2 1-3,-2-2 3,2-2-2,0-1-11,2 1-2,-3 0 8,3 0 4,3-5-3,-7 5 1,7-5 2,-4 5-5,4-5-2,0 0-6,0 0 15,0 0-10,0 0 5,0 0-1,0 0 1,0 0-8,0 0 5,0 0-7,23-13 11,-15 10-12,-2 1 12,-6 2-8,12-4 1,-6 1-8,-6 3 12,13 3-2,-13-3 3,14 2-14,-10 0 10,2 3 12,-2 0-6,-1 2 4,-1 0 7,1 3 4,-2 0 5,0 2-1,-1-2 1,-1 2-3,-1 0-3,0-2 8,-2 3 9,1-3-6,-4 1-6,2-2 0,-3 0 11,3-1-6,-2-1 5,-1-2 1,2-2 3,-5 1 18,2 1-1,-1-2-4,-1-1-4,-2-2-3,3 0 0,-1 0-3,1-2-3,10 2-4,-13-3-1,7-1-6,0 1-1,6 3-6,-13-4 1,9 0-1,4 4 0,-8-5-1,8 5 0,-5-4-3,5 4 5,0 0-11,-7-5 1,7 5-4,0 0-4,0 0 3,0 0-1,0 0-4,-2-9-9,2 9-20,0 0-36,0 0-34,0 0-38,0 0-27,0 0-150,16-3-336,-16 3 150</inkml:trace>
  <inkml:trace contextRef="#ctx0" brushRef="#br0" timeOffset="52984.375">18670 4768 79,'-1'7'89,"-1"3"-4,2-3 0,-1 5 4,0-2-6,-1 1-8,4-1-6,-1-1-3,2 0 17,-2 0-2,1 1-14,0 0-5,2-2 0,0-2-11,0 2 3,0-1-3,1-1-6,1-1-7,0 1 1,0-2-3,1-1-4,-1 1-3,1-1 1,0-2-6,2-1 0,-3 3-1,-6-3-6,16 1 3,-9-2-8,-7 1 6,18-4-5,-11 1-3,2-1 8,-3 1 1,3-4 10,-1 3-1,1-1 2,-2-3 9,1-1-1,0 0 9,-2 1-2,0-3-3,0 2 3,-3 0-4,3-1-5,-2 1-4,-1-4-3,-2 1-2,2 2 9,-3-4 9,0 4-4,0 1-7,0-6 0,-3 5-6,1-1 3,-2 1-3,-1 0-5,0 0 1,1 1-2,-2 4-4,0-2-3,-1 4-1,0 0-1,-3-2-2,1 5-3,-3 0 0,0 0 0,-1 3 0,4 1-4,-1-1-2,1 3-2,0-2-9,0 2-20,-1 3-18,2 0-26,2-1-23,-2 2-28,2 0-18,-2-1-18,4 1-19,-1 2-118,1-1-322,2-1 142</inkml:trace>
  <inkml:trace contextRef="#ctx0" brushRef="#br0" timeOffset="53617.1875">19152 4792 2,'0'0'138,"0"0"-8,0 0-15,0 0-8,0 0-10,0 0-9,-7 5-12,7-5-7,0 0-7,0 0-3,0 0-3,0 0-9,0 0-3,0 0 1,0 0-4,-4 8-9,4-8 3,0 0 1,0 0 0,0 0 6,0 0 3,0 0-9,0 0 6,0 0-2,0 0-2,0 0 1,0 0-4,0 0 2,0 0-3,0 0-9,0 0 1,0 0-4,0 0-3,0 0 3,0 0-6,0 0-2,0 0-3,9-21 3,-9 21 0,0 0-4,0 0-2,2-6-1,-2 6 6,0 0-9,0 0 2,0 0 0,0 0-3,0 0-1,0 0 6,0 0-4,0 0 0,0 0 1,0 0-6,0 0 0,-21 9 4,21-9-1,-5 5 0,5-5-2,0 0 0,-6 4 6,6-4 0,0 0-4,-4 5-2,4-5 1,0 0 0,0 0 0,0 0-3,0 0 3,-4 5-1,4-5-1,0 0 3,0 0-3,0 0-1,0 0-4,0 0-1,0 0 1,0 0-11,0 0-34,0 0-29,0 0-31,0 0-26,0 0-125,0 0-283,0 0 124</inkml:trace>
  <inkml:trace contextRef="#ctx0" brushRef="#br0" timeOffset="54117.1875">19394 4613 76,'0'0'84,"0"0"-2,0 0 11,0 0 2,0 0-6,-2 22 9,-1-12 12,-1 1-12,-1-1 7,0 3-15,1-1-4,-1 4-7,0-3-6,1-3-10,0 1 0,0-1-3,0 0-4,-2 0-5,4-3-8,-2-1-6,1 2-1,0-4-4,3-4-1,-3 9-6,3-9-1,0 0-4,-1 6 2,1-6-2,0 0 0,0 0 0,0 0-1,0 0-2,7 7-1,-7-7-2,12-2 3,-12 2-5,14-2 2,-14 2-6,14-4-1,-7 4-1,3-1 2,-4-1-5,2 1 2,-8 1 1,15 0-1,-7-1 1,-8 1 1,13-3-1,-6 3-7,-7 0 3,12-1-4,-12 1-16,10-2-13,-10 2-22,0 0-16,14 0-14,-14 0-13,8-3-17,-8 3 1,6-3-12,-6 3-9,7-1-71,-7 1-221,0 0 97</inkml:trace>
  <inkml:trace contextRef="#ctx0" brushRef="#br0" timeOffset="54414.0625">19550 4633 5,'3'-8'73,"-3"8"3,0 0-7,2-4 0,-2 4-3,0 0-5,0 0-7,0 0-3,0 0 5,0 0 13,0 0 15,0 0-5,0 0-9,-6 26 5,3-16 8,1 1-1,-3 5 5,-1-1-1,0-1-12,4 3-5,-3-1 0,-1 1-2,0 0 6,0-2-6,1 1-8,0 1 6,1-4-15,0-1-1,0-3-8,1 2-2,-3-2-4,4-3-4,-1 1-1,2-2-7,1-5 0,-4 11-3,4-11-4,-3 6 2,3-6-7,-2 6 0,2-6-2,0 0-12,-3 7-16,3-7-35,0 0-41,0 0-41,0 0-56,0 0-100,0 0-314,0 0 139</inkml:trace>
  <inkml:trace contextRef="#ctx0" brushRef="#br0" timeOffset="55140.6249">19756 4630 22,'0'0'97,"0"0"-12,0-10-2,0 10-7,0 0 0,3-9-6,-3 9 5,0 0-7,2-8-5,-2 8-7,0 0-1,5-7-10,-5 7-4,5-4-6,-5 4 0,7-5-1,-7 5-9,0 0-2,5-3-1,-5 3-8,0 0 6,0 0-8,0 0 9,13 8-6,-9-4 5,-4-4 0,5 8-2,0-1 3,-4-2-10,1 1 0,0 2 3,0 1 3,0-1-6,-1 0 3,-1-2-2,0-6-6,-1 12 2,1-12-5,0 13 19,-2-8-6,2-5 3,-2 8-3,2-8 1,-4 9 0,3-2 6,-4-2 12,5-5 1,-8 8-1,4-4-6,-1 1 1,0-1-5,5-4 0,-12 9-1,7-4-2,0 1 2,-3-1-3,-2 2 8,4 0 13,-3 0-3,2-2 1,0 0-2,1 2-1,-2-1-3,1 1 2,1 1 7,0-2-1,2-1-3,-1 3-2,-2 0 0,2-4-3,1 2-5,-1-1-2,1 2 0,4-7-4,-6 8-3,6-8-2,-3 6-2,3-6 2,-3 7-4,3-7-1,-2 5 4,2-5-5,0 0 2,0 0-4,0 0-3,-2 8-2,2-8 1,0 0 3,0 0-3,0 0-1,0 0 0,0 0-2,20-4-1,-20 4 2,12-5 0,-6 2-4,1 2 1,4-2 2,-3 2 0,1-3-1,-2 3-1,3-1 0,-2 0-1,-8 2 2,12-3 4,-5 2-4,0-2-1,-7 3-2,10-1 0,-10 1 0,13 0 0,-13 0-1,10-1 2,-10 1 1,9 1-2,-9-1 1,0 0-2,11 1 1,-11-1 3,0 0-5,11-1 0,-11 1-4,0 0-14,10 1-25,-10-1-25,0 0-27,11-2 0,-11 2-36,11-3-38,-5 0-161,-6 3-359,13-5 159</inkml:trace>
  <inkml:trace contextRef="#ctx0" brushRef="#br0" timeOffset="56382.8125">20258 3610 45,'0'0'39,"0"0"-5,0 0 5,0 0 4,0 0 13,12 23-8,-8-17-9,-2 1 2,3 3 0,2 1 33,-1 0-11,2 6-1,-1-3-6,1 4-4,6 5-12,0 2 30,0 0-7,-1-1-3,1 2-9,-1 1-3,3 1-3,0-2-1,-1 3-9,-1-2-1,-1 3-2,1 0-3,-5 0 13,-1 0-16,-2 0-3,-1-1-4,-1-3-3,-2 0 1,-2 2 1,-2-3-5,1 0 2,-3 2 0,0-1-3,-4-2-4,3 2 4,-1-2-6,-1 2 12,1-2-8,1-5 0,0 0-2,-3 8 8,-1-5-5,2 2 3,-2 0-7,1 0 2,0-1-4,-1-4 2,0-2 8,0 0-1,-1 0-2,1 1-5,0 0 2,3-4 7,-4 3-2,1-2-3,1-1 2,3-1 6,-5-1 1,6 0-6,-1 1 3,0-2-4,1 1 5,0-2-2,-4-1-4,3 0 0,1 1 2,1-2-9,-3 2 0,0-3 1,1 2 0,0-4 1,2 0-3,-1 1 0,4-6 1,-7 9-3,3-4 2,-1 2 4,1-4-3,4-3 1,-6 7-3,6-7 3,-3 7-1,3-7-6,-6 4-1,6-4 3,-6 5-8,6-5 0,-6 5-20,6-5-25,-6 5-16,6-5-30,0 0-19,0 0-25,-7 5-103,7-5-265,0 0 118</inkml:trace>
  <inkml:trace contextRef="#ctx0" brushRef="#br0" timeOffset="62453.1249">19238 3800 11,'0'0'30,"0"0"-2,0 0-2,0 0 0,0 0 0,0 0-5,0 0 0,0 0 1,0 0-8,0 0 2,0 0-1,-5 6-4,5-6-4,0 0 2,0 0 0,0 0 1,0 0-4,0 0 8,0 0-6,0 0-6,0 0 3,0 0-3,0 0 5,0 0-5,0 0 8,0 0-4,0 0-2,0 0 1,0 0-1,0 0 4,0 0-4,0 0 2,0 0-2,0 0 5,-6 5-4,6-5 1,0 0 2,0 0-2,-4 6-2,4-6-2,0 0 2,0 0-2,-4 5 1,4-5 2,0 0-3,0 0-1,0 0-1,-2 6 1,2-6-4,0 0 10,0 0-4,0 0 3,0 0-1,0 0 3,0 0 2,0 0 1,0 0 0,0 0 5,0 0-10,0 0 0,0 0 8,0 0-5,0 0 2,0 0-6,0 0 0,0 0-5,0 0 2,0 0 4,0 0-5,0 0-1,5-22 2,-5 22 3,0 0-7,5-6-22,-5 6-18,0 0-48,6-7-96,-6 7 42</inkml:trace>
  <inkml:trace contextRef="#ctx0" brushRef="#br0" timeOffset="63484.375">19276 3793 49,'0'0'50,"0"0"-3,0 0-3,-3-8-1,3 8-7,0 0-6,0 0 3,0 0 4,0 0-4,-8-3 1,8 3 1,0 0-8,0 0-1,0 0 1,0 0 5,0 0-12,0 0 2,0 0 1,0 0-1,0 0 0,-7-4-1,7 4-8,0 0 5,0 0-8,0 0 2,0 0 5,0 0-8,0 0 1,0 0-10,0 0 7,0 0-4,0 0 3,0 0 1,10-12-3,-10 12-3,8-2-2,-8 2-5,10-1-19,-10 1-17,14 0-30,-9-3-42,-5 3-124,14 0 55</inkml:trace>
  <inkml:trace contextRef="#ctx0" brushRef="#br0" timeOffset="72671.875">18483 4241 5,'-6'2'35,"6"-2"1,0 0-6,0 0 8,-6 3-7,6-3 3,0 0-10,0 0 1,0 0 3,0 0 0,0 0-1,0 0 0,0 0 2,0 0-2,0 0-2,0 0-1,0 0-1,0 0-1,0 0-6,0 0 6,0 0-8,25-12-1,-15 7 3,-1 0-5,4-1-3,5-2 8,0 2 0,1-3-9,0 1-3,7-4 7,-2 0-6,3 2 3,0-1-6,2-2 2,0 1 2,0 0-5,1-1-1,1-1 1,1 0-10,-3 1 11,-1 1 4,3-2-3,-2 2-1,-2-1-1,1 0 1,-2 0 1,-2 1-4,1 0 7,-5 6-8,0-3 7,-3 0-10,1 0-1,0 1 6,-2-1-3,1 1 4,-2 0 1,1 1-4,-2-3 8,-4 5-9,1-2 2,1 1-2,-3 0 8,2 0-5,-2 0-2,-1 0 2,2 3 2,-3-3 2,-1 2-1,-1-1-4,-5 5 1,10-5 4,-10 5-4,8-4 0,-8 4 5,6-5-8,-6 5 3,7-4-2,-7 4-4,6-4 3,-6 4 7,10-3-14,-10 3-13,8-2-7,-8 2 0,8-4-2,-8 4-4,12-1-14,-12 1-34,9-2-91,-9 2 40</inkml:trace>
  <inkml:trace contextRef="#ctx0" brushRef="#br0" timeOffset="74187.5">18142 5056 53,'0'0'52,"0"0"-2,0 0-2,0 0-3,0 0-5,0 0 0,0 0-6,0 0-3,0 0 0,0 0 1,0 0 1,14-12 1,-14 12-7,11-8-5,-1 4 3,-1-3 3,2 2-6,4-4 0,-3 2-7,4-3 3,1 1 0,2-1-5,4-4-5,-5 4 0,5-4-3,1 0 1,-1 0 0,2 0 4,-3-1-5,2 2 5,0-1-5,2-1 0,-8 5-3,1 0 3,0-1-7,5-1 9,0 0-5,-6 4 6,-2-1-11,1-1 7,-1 3 2,-1-2 0,1 1 7,-4 1-7,2-1-3,-1 2 0,-1 0-3,-2-1 8,3 0 2,-3 2-6,0-2 9,0 2-5,-1-1 7,0-1 0,0 3-7,-1-3 7,-1 0-11,-1 3 7,0 0-1,-1-1-5,0 3 0,0-5-4,0 4 3,-5 3 9,7-7-14,-7 7 5,6-5-9,-6 5 7,4-5-4,-4 5 7,0 0-10,0 0 4,5-2-24,-5 2-20,0 0-18,0 0-83,0 0-158,0 0 70</inkml:trace>
  <inkml:trace contextRef="#ctx0" brushRef="#br0" timeOffset="83009.7656">18767 3367 18,'0'0'72,"7"-6"-2,-3 1-8,-4 5 1,7-8-4,-3 3-10,0 0-5,-1-1-3,1 1 8,-1-1-16,2 1-5,-1-2 6,-4 7-4,6-10-3,-2 5-3,0 0 2,0-1-1,-4 6 0,5-10-5,-2 5 4,-3 5-3,7-8-11,-3 3 11,-4 5 0,4-5 9,-4 5-4,3-5-2,-3 5 0,0 0-2,0 0 2,0 0-11,3-8 5,-3 8-15,0 0 4,0 0 4,0 0-5,0 0 3,0 0-2,0 0-4,0 0 3,0 0-6,0 0 8,0 0-2,3 22 7,-3-15-5,0 2 5,-2 1-5,1-1 5,-2 3-4,2 0 1,0-2-3,0 3 3,-1-4 4,0 3-4,2-1 8,-3 0-13,2-1 9,-2-1-5,1 1-2,0-1 2,-1-3-6,2 1-2,-1 0 0,2-7-2,-2 13 5,0-8 3,2-5 0,-2 11 3,1-6-5,-2 1 1,3-6-7,-1 9 18,1-9-11,-3 5-6,3-5 5,-1 9-2,1-9-2,0 0 0,-3 8-3,3-8-14,0 0-24,0 0-24,-2 7-21,2-7-28,0 0-67,0 0-194,0 0 87</inkml:trace>
  <inkml:trace contextRef="#ctx0" brushRef="#br0" timeOffset="83869.1406">19041 3222 30,'0'0'59,"2"-5"-8,-2 5-2,6-5-2,-6 5-8,0 0-5,7-7 3,-7 7-7,5-5-6,-5 5 3,0 0-4,9-1-3,-9 1 0,8-1 1,-8 1-7,0 0 7,14 0-10,-14 0 2,9 4-3,-4-1-2,-5-3 6,7 4-11,-3 0-1,-4-4-3,7 7 8,-4 0 5,0-3 2,-3-4-6,4 10 2,-4-5 0,0-5-4,1 12-1,0-7 6,-1-5 7,-1 9-4,1-9-6,-2 8 3,2-8-2,-4 9-4,4-9 6,-5 7 4,1-3-4,4-4 2,-7 9 4,1-5-3,1 1-3,0 0 7,5-5-8,-11 9 2,5-3 6,-2 0 0,2 0-16,1 3 2,-3-1 14,1 1 4,0-1-5,-1 0-3,2 0 9,1 0-3,-1 1 4,1-1-6,-1 0-2,1 1 0,1-4-5,2 2-4,-3-2-7,5-5 16,-4 9-9,4-9 4,-3 10 7,3-10-7,-1 10-4,1-10-5,0 0-2,-2 5-1,2-5 6,0 0 2,0 0-3,0 0 0,5 7 5,-5-7-5,0 0-1,0 0-2,11-1-3,-11 1 8,0 0-8,0 0 5,14-5 10,-14 5-14,14-1 5,-14 1-2,9-2 2,-9 2-4,0 0 2,13-3-10,-13 3 6,9 1-1,-9-1 3,9 2-1,-9-2 2,8 3-1,-8-3-3,6 4-4,-6-4 8,9 2-6,-9-2 5,9 7-3,-9-7 6,8 4 6,-8-4-10,0 0-2,10 3 3,-10-3-8,0 0 17,5 0-12,-5 0 10,0 0-8,0 0 1,0 0 5,9-4-2,-9 4 5,0 0 1,6-10-10,-2 5-1,-4 5 7,0 0-10,6-10 1,-6 10-9,4-9-13,-3 4-26,-1 5-22,4-7-26,-4 7-68,3-8-182,-3 8 81</inkml:trace>
  <inkml:trace contextRef="#ctx0" brushRef="#br0" timeOffset="85353.5156">18577 5124 39,'0'0'90,"0"0"0,0 0-17,0 0 10,0 0-9,-11 21 0,9-14 14,-3-3 3,1 2-11,-1 2-8,0-1-3,1-2-6,0 0-10,-2 2-3,2-2-10,1 1 0,-2 2-1,0-4-6,5-4-1,-6 11-7,3-6 2,3-5-4,-8 6 2,5-3-9,3-3 7,-4 5-4,4-5-9,0 0 5,-4 5-2,4-5-1,0 0 1,0 0-4,0 0-6,0 0-3,0 0 8,0 0-2,0 0 0,0 0-1,19-1-3,-19 1 1,0 0 4,13-4-4,-7 2-6,-6 2 7,13-2-5,-13 2 5,11 0-4,-11 0-1,12 0 4,-4 2-1,-8-2-5,12 4 6,-6-2-4,-1 1-1,2 0-7,-7-3 15,9 5-2,-5 0-7,0-1 2,-4-4 4,9 8-3,-8-1 6,0 0 7,1 3-5,-2-2-1,0-8 4,-3 16-1,-1-11 4,3 4 1,-3-4-3,-1 4 2,1-1 7,-2 1-5,-1-2 6,1-2 1,2 0 8,-5-2 3,4 0-4,-1 2-4,-2-3 0,0 0 0,2 1 6,-5-1-8,11-2 1,-13 0 2,5 0-2,8 0 1,-14 0-7,14 0 4,-9 0 2,9 0-4,-10-2-3,10 2-3,-10-1-4,10 1-1,0 0-1,0 0 0,-12-2 0,12 2 1,0 0-1,-6-3-3,6 3-3,0 0 2,0 0-2,0 0-4,0 0 3,0 0-6,0 0-17,0 0-8,0 0-16,0 0-10,0 0-23,0 0-21,0 0-13,0 0-22,0 0-16,0 0-109,0 0-282,0 0 125</inkml:trace>
  <inkml:trace contextRef="#ctx0" brushRef="#br0" timeOffset="85822.2656">18589 5194 29,'0'0'92,"0"0"0,0 0 3,0 0-2,0 0-5,0 0 0,0 0-1,0 0-7,0 0-10,0 0 10,8-10-1,-8 10-2,0 0-7,0 0 5,0 0 9,13 3 8,-13-3-2,0 0-3,15 4-10,-15-4-7,10 3-10,-10-3 0,11 0-9,-11 0-4,10 1-5,-10-1-4,11 1-2,-11-1-4,11 0-7,-6 0 1,-5 0-3,11 0-4,-11 0-28,0 0-19,10 0-28,-10 0-29,0 0-19,9 0-39,-9 0-146,0 0-311,9-1 138</inkml:trace>
  <inkml:trace contextRef="#ctx0" brushRef="#br0" timeOffset="86806.6406">20820 4349 54,'0'0'74,"0"0"-3,0 0-4,0 0-6,0 0 20,0 0-7,0 0-3,0 0 8,0 0-4,26 1 9,-26-1-3,18 0-11,-5 0-8,0-1-2,4 1-7,1-2-8,0 2-2,2-1-2,-1 0-7,-2 2-2,-5-2-6,2 1-22,0 0-39,-4 0-35,2 0-32,-5 0-88,-7 0-204,13 2 90</inkml:trace>
  <inkml:trace contextRef="#ctx0" brushRef="#br0" timeOffset="87009.7656">20865 4463 74,'0'0'83,"0"0"14,0 0-8,0 0 0,15 9-17,-15-9-7,13 1-1,-1-1 0,-1 0-7,2 2-6,-1-4-12,0 4 1,1-4-14,-1 4 11,-1-2-34,2 0-43,-3 0-35,2 0-65,-6 3-151,3-1 68</inkml:trace>
  <inkml:trace contextRef="#ctx0" brushRef="#br0" timeOffset="88330.0781">21252 4282 8,'4'-5'80,"1"0"2,2 0-4,-2-2-2,2-3-2,3 4 7,-2-3 0,0 2-8,0 0 3,1-3-3,2-1-3,-3 0-7,2 0-1,1-1-11,-3 2 0,-1 0-8,-1 1 9,0 0-7,1-2 0,-1 3-7,2-2-6,-1 3-3,-3-1 2,-1 1-4,2 1-2,-2 1-3,0-2 2,-3 7-5,6-8-3,-4 4 10,-2 4-10,0 0-1,4-8 7,-4 8-1,0 0-13,2-6 4,-2 6-6,0 0-1,0 0-1,0 0 3,0 0-3,0 0 0,0 0-3,0-8 7,0 8-8,0 0 3,0 0 0,0 0-7,0 0 5,0 0-5,0 0 5,0 0-2,0 0-1,-10 20 2,9-13 4,-2 4-2,0 3 2,0 2 1,-1 1 3,0 1-2,-3 5 0,3-3 2,0 2 3,1-1 0,1 4 0,-3 0 1,1 2 0,1-2 0,1-2 0,-4-2-1,3-2 9,2 0-1,-1 6-4,0-6 8,-1 0 2,1-2-3,-1 0-2,0-2 0,1-2-2,-1-1 0,1-1 1,-1 1-4,1 1 3,-1-2 1,2 0-5,0-1 0,-2 3-3,2-6 2,0 2 0,1-2-3,-2 1 0,2-8-2,-1 14-1,0-7 0,1-7 1,-2 11-2,0-5 1,2-6-6,0 0 0,-1 9-21,1-9-23,-3 5-34,3-5-19,0 0-48,0 0-163,0 0-332,0 0 147</inkml:trace>
  <inkml:trace contextRef="#ctx0" brushRef="#br0" timeOffset="88845.7031">21715 4256 1,'-4'10'65,"4"-10"-4,0 0-4,0 0 9,0 0-18,0 0 2,0 0 6,0 0 4,0 0 2,0 0-14,0 0-4,0 0-5,0 0-6,0 0 2,0 0-9,0 0 5,0 0-6,0 0-9,0 0 0,18-16 20,-18 16-18,3-8 2,-3 8-13,2-7 5,-2 7-7,3-8 5,-3 8 6,0 0-5,0 0-5,1-6 10,-1 6-4,0 0-1,0 0-1,0 0 5,0 0 3,0 0-5,0 0 11,0 0-9,0 0 3,0 0 0,-17 10-3,17-10 5,-6 7 0,6-7-1,-5 6 11,5-6-12,-3 6-2,3-6-4,-2 6-4,2-6 5,0 0-5,0 0 5,0 0 1,-3 8 1,3-8-10,0 0 8,0 0-5,0 0-3,0 0-1,0 0-6,0 0-27,0 0-17,0 0-33,0 0-28,0 0-84,0 0-206,0 0 91</inkml:trace>
  <inkml:trace contextRef="#ctx0" brushRef="#br0" timeOffset="89314.4531">21702 4497 12,'0'0'83,"0"0"-2,0 0-7,0 0-9,0 0-5,0 0-8,0 0-4,0 0-2,0 0-3,0 0-4,0 0 0,0 0 8,0 0-12,0 0-8,0 0 6,0 0-7,0 0 4,0 0-3,0 0 1,0 0 13,0 0 5,0 0-3,0 0-4,0 0-9,0 0-4,-6 7 13,6-7-15,-2 6-2,2-6-6,-2 7 5,2-7 0,0 0-9,0 0 2,0 0-4,0 8-2,0-8 1,0 0 1,0 0-8,0 0 14,0 0-3,9 3-8,-9-3 7,0 0-7,0 0 7,0 0-3,15-10-7,-15 10 1,8-7-3,-8 7 2,4-5-4,-4 5 1,5-7-10,-5 7 14,2-6-8,-2 6 2,0 0 2,0 0-8,0 0 13,0 0-10,0 0 3,0 0 2,0 0-6,0 0 3,0 0-3,0 0-8,0 0-4,-20 13-16,20-13-22,-5 3-23,5-3-29,0 0-65,-4 7-187,4-7 83</inkml:trace>
  <inkml:trace contextRef="#ctx0" brushRef="#br0" timeOffset="89908.2031">22202 3505 36,'0'0'67,"0"0"4,0 0-12,-16 15 3,9-5-5,-2-1 1,-3 8 18,-3 4 2,0-1 4,-1 4-3,1 0 9,-1 1 12,1 5 12,5 0-3,-3 2 6,1 2-11,-5 11-5,3-1-7,5-11-9,-4 15-4,2-2-6,2 1-5,1-1-4,0 2-4,3 0-2,-2-1-7,3-2-4,3-8-5,-2 9 4,0 1-9,1-2-5,3-11 3,2-1-1,1 12-8,-2-14 1,-2 0-1,1 1-3,4-1-2,-3-2-3,0-2 3,1 0-3,-2-1 0,0 1-3,1-8-2,0 0-1,0 1-2,-1-1 1,1 0-1,0 0 0,-1-1-1,-1-1 1,3 0-3,-1-2 8,3 1-6,-1-5-1,-2 0-1,1 1-1,1-1-2,-2 0 3,1 0-3,0-3-1,1 2-2,-4-10 4,3 12-4,1-7 2,-4-5-1,4 11-1,-4-11-18,0 0-17,0 0-20,5 11-33,-5-11-37,0 0-54,0 0-39,0 0-121,0 0-365,0 0 162</inkml:trace>
  <inkml:trace contextRef="#ctx0" brushRef="#br0" timeOffset="91056.6406">22828 3980 24,'0'0'85,"0"0"6,0 0-11,0 0 7,0 0 3,0 0 2,0 0-8,0 0 0,0 0-2,0 0-1,0 0-15,0 0-4,0 0-9,0 0 3,0 0-8,-5-20-6,10 16-5,-1-2-4,1 1 1,4-1-6,1-1 4,-2-1-4,2 0-8,-1-2 2,-1 1 4,3 0-9,-1 1-2,-1-1-2,-1 0-5,1-2 4,-2 2-1,0 1-1,2-2 0,-2 3-5,0-3 6,-2 1-5,1 2-1,1-1 0,-2 1 7,-1 2-3,0 1-9,-4 4 3,3-11 8,0 7 0,-3 4 3,4-7-3,-4 7-3,2-6 5,-2 6-5,0 0-3,0 0 4,3-6-5,-3 6-3,0 0 4,0 0-4,0 0-1,0 0-4,0 0 2,0 0 5,0 0 1,0 0-5,0 0 1,0 0 0,-8 21 3,6-11 3,-1 2 14,1 4-4,-4 2 7,4 0 2,-3 8-1,0 0 8,0-1-3,-1 1 0,1-2-1,0 1-4,-1-6 1,2 5-4,0-5 9,2-1-13,0-1-1,1 1 3,-3-1-3,3-5-2,0 1 5,-1-1-7,2-1 1,0-1-1,0-2 1,0-8-3,-2 14-1,2-10-2,0-4 0,0 11 6,0-11-8,0 9-1,0-9 2,0 0-2,0 9-3,0-9-1,0 0-8,0 0-10,0 0-20,-2 9-30,2-9-42,0 0-42,0 0-161,0 0-340,0 0 151</inkml:trace>
  <inkml:trace contextRef="#ctx0" brushRef="#br0" timeOffset="91767.5781">23270 3805 7,'0'-10'74,"0"10"-2,0 0-10,0-13 10,3 9-5,-3 4-7,2-7-3,-2 7-3,0 0-5,5-8-4,-5 8-5,0 0-1,4-4-3,-4 4-7,0 0 1,8-3-2,-8 3-10,0 0 1,11 3-4,-11-3 1,11 3-1,-11-3 0,11 4-10,-5-2 7,-2 3 3,3-2 2,-4 3-14,3 0 8,-1-1-4,0 1 6,-1 1-10,-2-1 8,1-1-8,-2 3 10,-1-8-9,4 12 0,-4-8 0,0-4 0,0 12-1,0-5 1,0-7 5,-5 12-5,1-6 1,0 3 8,-3-1-2,0-1-2,-1 0-1,2 2 5,-4-3 0,2 3 4,-4 3 0,2-4 0,0 3-5,2 0 9,-3 1 8,2-3-12,1 1 2,1 0 0,-2-1-5,2 3 1,1-3 6,1 1-8,0-2-1,0-1-2,2 1 0,-1 1 4,0-2-5,3 1-2,-3-2-2,4-6 5,-2 7-2,2-7 2,-2 9-9,2-9 10,-1 7-8,1-7-1,0 0-5,0 0 5,0 0-3,3 9 0,-3-9-1,0 0 11,0 0 1,16-4-12,-16 4 2,17-5 2,-8 1-3,2 0 2,0 2 0,-2 0 1,1-1-1,0 3 0,-10 0-6,14 0 7,-6 0-9,-8 0 6,11 3-5,-4 0 7,-1 1-1,0-1 3,-1 1 0,1 2-3,-3-3 0,3 0-1,-6-3 1,10 9 2,-8-6-2,-2-3 4,8 5-4,-4-2 7,-4-3-7,5 5 7,-5-5-9,0 0 6,8 2 2,-8-2-3,0 0-2,0 0-6,12-2-11,-12 2-25,7-5-28,-7 5-30,4-10-117,-4 10-233,5-6 103</inkml:trace>
  <inkml:trace contextRef="#ctx0" brushRef="#br0" timeOffset="92642.5781">22304 4332 45,'0'0'59,"0"0"-14,0 0-2,0 0-2,0 0-3,0 0-5,0 0 0,0 0-2,0 0-5,0 0 8,0 0-6,0 0 5,0 0-4,0 0-2,0 0 0,0 0 3,0 0 12,0 0-13,21 11 8,-14-9-8,5 0-3,2 0-1,-2-1-5,9 1 6,-3-2-8,4 4-2,-1-1-5,5-3 3,1 2-3,0 0 3,1 2 1,-2-7-2,5 5-1,0-4-7,1 4 7,-4-2-1,6 2 7,2-3-2,2 0-2,-1 1 1,1 0-2,-1 0 4,1-3 4,0 1 6,-1 0-1,-1 3-10,0-2 6,1-1-2,-5 4-1,1-5-7,-2 4 2,1-1-6,-4 0 10,2-2-8,1 2-2,-1-1-6,-2-1 9,0 1-5,1 1-1,-3-1 4,3-2-3,-8 3-5,-1-1 11,8 1-6,-7-1 3,0 1 0,7-3-6,-9 4 1,0-2 1,1-2 10,0 3-17,-2-1 4,1 1 6,-2 0-8,2-3 3,0 2-1,-3 0 3,-2 2-2,0-3 1,-1 2 0,-1 0-3,1-2 5,-3 2 0,2 0-5,-4 0 6,-8 0 7,14-2 6,-8 2 3,-6 0 7,10 0-4,-10 0 8,14 0-3,-14 0 0,12 0 0,-4 0-3,-8 0-3,13-3-6,-13 3-2,15 0 3,-9 0-2,-6 0-5,15-2 1,-15 2-4,11 0 0,-11 0 3,10-2-2,-10 2-3,0 0 2,7-1-2,-7 1-1,0 0-5,0 0-12,0 0-28,0 0-40,0 0-41,0 0-30,0 0-107,0 0-277,0 0 123</inkml:trace>
  <inkml:trace contextRef="#ctx0" brushRef="#br0" timeOffset="93791.0156">22519 4652 32,'-4'9'101,"-1"1"-4,-2 1-10,4 0-9,-4 1-6,2-4-5,1 4 0,0-3-8,1 2-3,-1-3-9,0 0-1,1-2-1,-1 0 3,4-6-8,-2 10 24,2-10-34,-4 7 15,4-7-6,0 0 3,-3 5-1,3-5 0,0 0-12,0 0-2,0 0-4,0 0 0,0 0-5,0 0 3,0 0-7,0 0 7,22-10-7,-15 7-4,0-1-2,1 1-2,0-2 3,2-2-1,-2 5-7,-1 2 6,0-3-9,-7 3 2,15-3 0,-9 3 0,-6 0 0,13 3 8,-7 0-9,0 2 8,-3-3-7,1 3 0,-1 2 8,-1 0-8,0-1 0,-2 5 2,0-1 2,0 0 7,-3 1-11,1-1 3,-1 0-3,-1 2 8,2-4-3,-4 1 2,1 1 4,-1-3 4,1 3 2,0-5 4,0 1 0,-2 0 8,1-4 9,0 2 12,-1 1 4,-2-2-1,0-3-1,9 0-2,-14 0-5,4-2 8,10 2-6,-15 0-4,4-3 0,5 0-8,6 3 0,-14-1-3,8-2-2,6 3-7,-11-2 0,5-1-4,6 3-1,-9-4-3,9 4 2,-6-4-5,6 4-4,0 0 0,-8-4-4,8 4 0,0 0-15,0 0-23,0 0-25,-10 0-33,10 0-36,0 0-28,0 0-24,0 0-122,0 0-326,0 0 144</inkml:trace>
  <inkml:trace contextRef="#ctx0" brushRef="#br0" timeOffset="94158.2031">22581 4620 61,'0'0'62,"0"0"9,0 0-7,8-2 19,-8 2-5,0 0 4,0 0 13,0 0 10,15 7 7,-15-7-2,11 3 9,-5-1-11,5-2-8,-3 3-9,0-3-9,-8 0-10,14 0-8,-7 0-9,1 0 0,0 1-10,3-1 0,0 1-10,-4-1-5,-7 0-16,15-1-42,-7 0-45,-8 1-46,12-1-41,-12 1-83,7-2-264,-7 2 117</inkml:trace>
  <inkml:trace contextRef="#ctx0" brushRef="#br0" timeOffset="94611.3281">22924 4756 33,'0'0'86,"0"0"-16,0 0 5,0 0-10,0 0 5,0 0-2,0 0 0,0 0 2,0 0-5,0 0-12,-10 0 3,10 0-9,0 0-3,0 0-5,0 0 2,-6 7-3,6-7-13,0 0 3,-4 5-1,4-5-10,0 0 8,0 0 1,0 0-11,0 0 3,0 0-4,-2 7-7,2-7 8,0 0-10,0 0 7,0 0-7,0 0 4,0 0-3,0 0 2,0 0 3,0 0 0,0 0-2,17-12-6,-17 12 0,4-7-3,-4 7 4,0 0 5,0 0-6,0 0 4,0 0-6,3-6 3,-3 6-6,0 0 2,0 0 1,0 0 0,0 0 1,0 0-6,0 0-7,0 0-24,0 0-33,0 0-33,0 0-82,0 0-199,0 0 88</inkml:trace>
  <inkml:trace contextRef="#ctx0" brushRef="#br0" timeOffset="95017.5781">23271 4573 15,'0'0'132,"0"0"-7,0 0-9,-2 26 2,-2-19 8,0 3 4,2-1-8,-4 3-18,3-3-8,-3 1-6,3 1-9,-4-1-7,4 1-7,-3-3-6,3 1-2,-3-2-3,2 1-11,2-3-1,-3 2-5,5-7-5,-4 10-3,4-10 4,-2 7-10,2-7-2,-3 5-5,3-5-1,0 0-1,-1 7-2,1-7 0,0 0-1,0 0-3,7 6 1,-7-6-3,10 0-1,-10 0 3,13-1-3,-13 1-2,16 1 0,-9-1 0,4-1 0,-1 1-2,0 0-1,-2 0-1,-8 0-19,17-3-22,-9 3-25,0-2-18,-8 2-34,15 0-25,-15 0-117,10-5-282,-4 4 125</inkml:trace>
  <inkml:trace contextRef="#ctx0" brushRef="#br0" timeOffset="95322.2656">23427 4592 2,'0'0'83,"0"0"6,0 0 27,0 0-14,0 0-3,0 0 1,0 0 12,-9 28 11,6-18-5,-1 2-4,-1-3 12,-1 1-10,1 3-6,-4 1-6,2 3-4,-1-2-5,-1-3-8,0 5-8,0 0-6,3-8-5,-2 6-6,2-4-9,-1-1-4,1 2-3,1-1-4,0-2-4,-2 1-5,1-2-2,2-2-6,2-1-6,-1 1-4,3-6-17,-6 6-34,6-6-35,-4 7-41,4-7-40,0 0-43,0 0-116,0 0-336,0 0 149</inkml:trace>
  <inkml:trace contextRef="#ctx0" brushRef="#br0" timeOffset="96033.2031">23574 4660 67,'3'-6'100,"-3"6"-11,1-11 12,-1 11-9,1-5-4,-1 5-6,0-8-5,0 8-9,0 0-3,4-12-6,-4 12-3,5-7-10,-3 1-1,-2 6-5,6-4-3,-6 4-12,7-2 1,-7 2 3,8-3-5,-8 3-4,7-3 4,-7 3-8,0 0 0,10 0-5,-10 0 7,0 0-5,11 6-3,-7-2-1,-4-4 0,4 8 5,-1-3-5,-1 1 4,-1 2-2,1 0 4,-2-8 5,-2 17-6,2-11-1,0 4 5,-1-2 1,-1 1-1,-1-2 2,2 1 1,1-8 7,-4 12 2,0-5 3,3-1-6,-7 0 2,3 1-8,1-2 3,-1-2-3,5-3-2,-10 9 1,2-6 2,3 2-2,-3 2-3,1 0 1,-2-2 2,0 0-6,2 0 7,1 1-2,0-1-4,-1-2-3,2 0 2,0 4-2,0-2 3,0-1-1,0 2 1,1-2-4,0 1-1,4-5 9,-5 7-12,5-7 3,-4 6-3,4-6 1,0 0-2,-2 6-3,2-6 3,0 0-5,0 0 3,0 0-1,0 0 1,0 0 0,0 0 0,11 4-2,-11-4 4,13-3-6,-13 3 0,13 0 2,-6-2-1,3-1-4,-2 2 7,-8 1-5,14-1-1,-5 0 4,1 2-2,-10-1 1,15 0 0,-7 1-3,-8-1 9,12 4-9,-6-2 0,2 1-1,1 1 5,-3-3-3,2 1 1,-3 2 1,4-2-5,-3 1 5,2-3 2,-1 4-3,-7-4 0,12 4 2,-7-2 0,2 0 0,-7-2 4,0 0-5,14 0 2,-14 0-1,9-2 2,-9 2-4,7-2 1,-1-2-1,-6 4-7,8-4-8,-4 0-22,-4 4-28,7-7-31,-3 2-29,-4 5-30,6-10-130,-5 4-309,-1 6 136</inkml:trace>
  <inkml:trace contextRef="#ctx0" brushRef="#br0" timeOffset="97064.4531">22806 3722 12,'8'8'68,"1"5"14,4 3-10,-1 0-5,5 3-3,3 0-11,3 2-4,1 0-2,1-1-1,2 1 0,2 0-5,2-3-4,0 3 2,2-2-5,0-2 1,-4-1-9,2 1-4,1-3 2,-3 1-3,0-2-4,-4-2 0,-7-1-2,-1 0 2,-5-3-1,0-1-6,-3 0 3,2 1-4,-3-1-3,-3-2 1,0-1-4,-1 1 1,-4-4 19,8 5-10,-8-5-11,5 7 5,-5-7-7,4 2-28,-4-2-19,0 0-30,0 0-75,0 0-165,0 0 72</inkml:trace>
  <inkml:trace contextRef="#ctx0" brushRef="#br0" timeOffset="97712.8906">23220 4535 19,'9'9'115,"4"3"-10,1 3 2,0-2-19,0 2 18,5 2-5,1 1-5,0 0-11,-1-2-15,-4 0-5,6 3-4,-2-2 0,-2-5-9,3 5 5,1 0-4,-6-5-1,2 2-2,-1-1-7,0 0-7,0-3 0,-3 3-3,1-2 0,-4-5-9,1 3 4,-2-1-5,1 1 8,-3-1 0,3-1 0,-5-2-5,1 2-2,-1-1-4,-1 0 6,1-1-6,-2 1-5,0-1 0,-3-5-1,8 7-6,-6-3 4,-2-4-4,4 5 0,-4-5-16,3 4-32,-3-4-26,0 0-33,0 0-34,7 2-124,-7-2-279,0 0 123</inkml:trace>
  <inkml:trace contextRef="#ctx0" brushRef="#br0" timeOffset="98462.8906">23969 3538 24,'0'0'43,"0"0"-9,0 0-2,0 0 23,0 0-12,0 0 4,0 0 16,0 0-2,0 0 1,15 10-7,-11-5 8,1 2-6,2 3 0,-1 0 7,0-1-5,2 8-7,1 1-3,-1 1 1,3 4-9,1 2-1,2 1 0,1 0 0,-3 6-1,1-2-2,-1 3-3,1 0-11,1 0 5,1 9-3,-7-8-5,5 11 11,-8-13-12,0 0 1,-1 2-2,0-1 4,-1 0-2,-1 1 3,-1-1-1,-2-1 0,-3 0-5,0 0-1,-1 2 2,-3 10-1,1-11 3,-1 0-5,-3-1 2,2 1 0,-4-1 3,0 0 1,0-2 1,4-1-1,-2 0 3,-1 3-1,2-6 3,1 0 5,-2 1-1,0-3 6,4-5-2,-5 2 5,5-3 0,-4-1 1,1 5-3,0-6 0,0 1-6,-2 0 1,2-2-4,0-2 5,-3 1-3,3-2-1,1-2-8,-3 3 5,3-3-2,2-2-5,-2-1-5,1 0-2,2 0 0,-1-1 1,7-6-3,-9 7-6,9-7-2,-8 5-3,8-5-23,0 0-32,0 0-43,0 0-47,-13 0-40,13 0-145,0 0-356,0 0 158</inkml:trace>
  <inkml:trace contextRef="#ctx0" brushRef="#br0" timeOffset="110955.0781">22943 3263 47,'0'0'56,"0"0"-7,-3-7 3,3 7-3,0 0-7,-2-7-1,2 7 20,0 0-31,-2-8 4,2 8-12,0 0 9,0-10-6,0 10 1,0 0-3,0-9-3,0 9 2,4-6-7,-4 6-1,4-7 2,-4 7 1,4-4 1,-4 4-14,0 0 0,4-7 1,-4 7 6,6-5 1,-6 5-6,9-2 6,-9 2-5,9-3 0,-9 3-2,0 0 1,10 0 0,-10 0-5,0 0 7,13 0-8,-13 0-3,9 5 10,-5-1-4,1-2 2,-5-2 5,9 7-4,-5-2-4,0-2-3,-4-3 1,5 9 5,-4-4-8,-1-5 5,5 9 15,-2-5-16,-3-4-6,5 10 5,-4-5 1,2 2-4,-3-7 3,0 9 2,0-9 3,0 0 10,-3 13-9,1-9-10,2-4 7,-4 8-3,1-3 7,3-5-3,-6 7-14,6-7 18,-8 8-6,3-6-2,-1 4-2,1-3 4,-2 1 1,2-1-8,-4 1 16,3 1-15,-1-2-4,2 0 6,-1 2 8,-2 0-7,3-2 9,-1 1-1,2 2-8,-3-2 1,3 0 0,4-4 2,-10 8-4,7-3 1,-1-3 0,4-2 14,-8 9-9,4-6-2,4-3 6,-10 8-3,10-8 0,-3 6-10,3-6 2,-2 6-4,2-6 1,-1 7 4,1-7 3,0 0 4,0 0-1,-2 10-7,2-10 4,0 0 5,0 0-2,0 0-2,0 0-6,4 7 4,-4-7 6,0 0-5,0 0 0,7 3 5,-7-3-4,0 0-1,12 0-3,-12 0 5,9 0-6,-9 0 3,11-1-3,-4 2 2,-7-1 0,12-1 3,-12 1-2,10 1 1,-10-1 4,11 4-2,-6-4-1,2 3-7,-7-3-1,10 5 0,-2-4 3,-8-1-2,10 5 4,-5-1 1,0 0 8,1-2-5,-6-2-2,11 5 2,-7-4 3,-4-1-8,9 5 4,-3-4 0,-6-1 7,9 4-4,-9-4-7,9 3 3,-9-3 12,9-2 4,-9 2 5,0 0-12,14 0 2,-14 0-1,8-1 4,-8 1-1,7-1 17,-7 1-20,9-3-3,-9 3 2,5-3-2,-5 3 9,0 0-19,8-4-9,-8 4-14,4-5-26,-4 5-18,0 0-24,0 0-59,2-6-164,-2 6 73</inkml:trace>
  <inkml:trace contextRef="#ctx0" brushRef="#br0" timeOffset="112408.2031">23188 5028 28,'-10'0'45,"10"0"0,0 0-2,-9 1 0,9-1 0,0 0 3,0 0-7,-8 0-6,8 0-4,0 0-6,0 0 3,0 0-6,0 0 0,0 0 5,0 0 1,0 0 6,0 0 7,0 0-3,0 0 4,0 0-6,0 0 16,13 12 6,-13-12-7,14 4-6,-6-4 6,0 1-16,3-1-1,-2 3-6,3-2 7,-1 0 0,-1 1 0,-1-2-19,3 1 3,-3-1-2,-2 1 0,5 0-1,-4-1 0,-8 0-7,11 2 4,-3-1-1,-8-1 0,0 0-7,10 0 0,-10 0 5,0 0 2,8 2-2,-8-2 0,0 0 1,0 0 3,0 0-4,0 0-1,0 0 0,10-3 3,-10 3-1,0 0-1,0 0-4,0 0 5,0 0-6,0 0-8,0 0 4,0 0-1,0 0 1,0 0 0,0 0-4,0 0 5,-14 20 3,9-16-1,1 2 2,0-1-3,0 2-2,-1 0 2,1 0-3,0 0 1,1 1 1,0-1-3,-1-2 5,1 2 1,1 0-6,-1-1 7,-2 0-1,3 1 1,-1-2-2,2 3-2,1-8 9,-3 12-6,1-8 3,2-4-7,-3 10-2,3-10 6,-2 7-6,2-7 4,0 0 2,0 10-5,0-10-21,0 0-13,0 0-17,0 0-19,0 0-20,1 9-100,-1-9-207,0 0 91</inkml:trace>
  <inkml:trace contextRef="#ctx0" brushRef="#br0" timeOffset="112767.5781">23193 5178 41,'0'0'67,"0"0"-3,0 0 3,0 0 8,0 0 10,0 0 11,0 0 1,0 0-8,0 0 6,0 0 10,23 4-7,-15-4-10,2-3-15,2 3 0,-3 0-8,2-1-8,2 1-4,-3-1-2,-2 1-12,5 0 4,-4 1-11,-9-1 0,14 0-4,-8 0-19,-6 0-36,12-1-33,-12 1-30,12-2-35,-12 2-95,9-2-239,-9 2 106</inkml:trace>
  <inkml:trace contextRef="#ctx0" brushRef="#br0" timeOffset="115158.2031">24485 4235 46,'12'0'127,"-2"0"3,1-1-17,2 1-3,3 0-14,-4-2-12,9 2-3,-4 0-13,0-1-6,0-1-5,-3 2-4,0-1-5,0 1-6,-1 0-2,-2-1-29,0 0-30,-5 0-23,-6 1-36,14-1-94,-14 1-186,0 0 82</inkml:trace>
  <inkml:trace contextRef="#ctx0" brushRef="#br0" timeOffset="115408.2031">24443 4393 8,'0'0'139,"15"0"-22,-9 0-11,1 1 7,5-2-8,-2 1-4,3-1-4,-1 1-5,0-1-8,0 1-19,0 0-5,0 1-4,-1 1-2,-3-2-10,0 1 1,-2 2-13,-6-3 1,13 1-30,-6 0-33,-7-1-29,11 0-29,-11 0-109,11 5-212,-11-5 94</inkml:trace>
  <inkml:trace contextRef="#ctx0" brushRef="#br0" timeOffset="116103.5156">24892 4239 44,'0'0'104,"0"0"-8,0 0-8,0 0-4,0-8-22,0 8 22,0 0-5,9-10-2,-5 6-9,2-2-2,-1 2 2,1-3-5,2-1-13,1 1 6,0 2-14,-3-3-2,3-1-9,0 1 0,-1-1-3,0 1-4,-1 0-9,2 1 5,-3-2 1,1 0-5,-1 0-6,1 1 4,-4-2-3,0 3-4,0 2-7,-3 5 9,5-11 2,-4 5 8,-1 6-2,3-10-14,-3 10-1,2-7 2,-2 7-1,0 0-2,1-9 1,-1 9-1,0 0-7,0 0-1,0 0 6,0 0 2,0 0-9,0 0 5,0 0-5,0 0 5,-12 20 4,9-11-5,-1 2 3,-1 0-15,1 4 10,0 2 6,-1-3 13,3 3-8,-2 0-3,1 0-2,1 0 6,-2 0 2,2-1-5,-1 1 2,3 0-2,-1-5 3,-1 3 1,1-2 1,1-3 0,-1 1 0,2 1 3,-1-1-2,0 0-2,0-2 5,1 0-13,-1-2 15,0-7-10,2 14 1,-4-8 0,2-6-2,2 13 4,-2-8-6,0-5 1,0 10-1,0-10 1,-2 9-4,2-9 12,0 0-7,0 10-1,0-10 4,-1 7-3,1-7 0,0 0-6,0 0-34,0 0-25,0 0-30,-2 6-38,2-6-83,0 0-230,0 0 101</inkml:trace>
  <inkml:trace contextRef="#ctx0" brushRef="#br0" timeOffset="116642.5781">25296 4138 7,'0'0'54,"0"0"1,5 8-9,-5-8 0,0 0-6,0 0 4,5 5-4,-5-5-4,0 0 1,0 0-1,0 0-7,10-2-3,-10 2 0,0 0-5,8-7 4,-8 7 1,3-5-10,-3 5-2,3-7 2,-3 7-2,4-6-3,-4 6 2,0 0 2,0 0 9,0-11-5,0 11 3,0 0-1,0 0-4,0 0 4,0 0-5,0 0-2,-10-4 5,10 4-3,0 0 0,0 0-8,0 0 7,-13 8-3,13-8-2,-5 7-10,5-7 7,-3 6 3,3-6 1,0 0 0,-5 7-5,5-7-6,0 0 1,-4 5 8,4-5-4,0 0 0,0 0-6,0 0-11,0 0-20,0 0-27,5 11-92,-5-11-163,0 0 71</inkml:trace>
  <inkml:trace contextRef="#ctx0" brushRef="#br0" timeOffset="117087.8906">25279 4363 43,'0'0'53,"0"0"5,0 0-8,0 0-13,0 0 6,0 0 6,0 0-12,0 0 4,0 0 0,0 0-8,0 0-7,0 0 3,0 0 1,0 0 1,0 0-7,0 0 4,5 8-5,-5-8 1,0 0-9,-5 7-1,5-7-1,0 0-4,-3 8 1,3-8-2,0 0 2,0 0-1,0 0 7,0 8-11,0-8 10,0 0-3,0 0-10,9 5 14,-9-5-6,8-1-1,-8 1 5,0 0-1,16-3-8,-16 3 7,11-3-4,-6 2-3,-5 1 1,10-6-1,-5 2-2,0 0 1,-5 4 6,5-6-13,-5 6 10,6-8 5,-6 8-17,1-7 18,-1 7-12,2-6-4,-2 6-3,0 0 9,0 0 1,-11-8-5,11 8 3,-7-3-7,7 3 4,0 0-2,-12 3 6,12-3-19,-11 0-26,11 0-21,-9 0-80,9 0-154,0 0 68</inkml:trace>
  <inkml:trace contextRef="#ctx0" brushRef="#br0" timeOffset="120001.9531">25928 3785 61,'0'0'79,"0"0"-4,0 0 2,-1-9-5,1 9-6,0 0-12,0 0 1,-3-9-12,3 9-5,0 0-9,-1-8 3,1 8-4,0 0 7,-3-9 8,3 9-5,0 0-5,-2-8 2,2 8-9,0 0 1,0 0 0,0 0-5,1-10-3,-1 10-2,0 0-12,1-10 13,-1 10-3,0 0-7,5-6-2,-5 6 3,6-3-6,-6 3 3,7-3-7,-7 3 4,9-4-2,-9 4 5,12-2-4,-12 2-2,14 0-3,-14 0 4,7 0 0,-7 0 3,9 4-7,-9-4 1,8 4-2,-4 0 2,-4-4 3,4 4-1,-4-4-2,3 8 2,-1-3 1,-2-5-2,2 9 6,-2-9-6,2 9-5,-2-9 11,-3 11-5,3-11 4,-3 12-6,1-6 2,-1 2 4,1-3-4,-5 2 5,4-1-1,-3 1-2,0 2 1,1-1 0,-4 0 1,3-3 3,-2 2 1,0-1 1,-1 1-1,0 1-9,2-2 4,-1 2-7,-2-1 3,1 0 3,1 0 2,-2-1-2,2 0 8,-1 2-8,2 1 7,-2-2-9,1 1 0,0-2 1,3 0 2,-1 2-2,1-3 4,1 1-7,0 0 2,2 0 0,-2 0 4,4-6-5,-5 10 6,1-3-8,4-7 3,-4 7 1,4-7-1,-2 7 1,2-7 3,-3 5 1,3-5 2,-3 7-2,3-7-3,0 0 4,0 0 9,0 0-13,2 9-1,-2-9 1,0 0 6,0 0-4,6 4 4,-6-4-4,0 0 8,15-1-7,-15 1 1,14-3-1,-5 1 7,2 0-6,-1 0-1,0 0-4,0 1 2,1 1 0,-3 0 6,-8 0-2,18-3-4,-10 6-7,0-3 3,-8 0-3,14 1 5,-8 2 2,3-2-1,-1 2-7,2-2 9,-4 2-9,2-2 7,-2 1-7,1 0 4,-7-2 3,11 5 4,-4-2-6,-2-2 4,-5-1-1,7 5-1,-7-5-3,11 3 5,-11-3-5,8 3 4,-8-3-3,8 0 1,-8 0 1,5 3 1,-5-3-1,0 0-1,13-3 1,-13 3 6,8-2-29,-8 2-22,9-4-25,-9 4-29,5-5-96,-5 5-209,3-6 94</inkml:trace>
  <inkml:trace contextRef="#ctx0" brushRef="#br0" timeOffset="120470.7031">25635 4250 15,'0'0'80,"0"0"-7,0 0 1,0 0-15,0 0-8,0 0-4,0 0 0,0 0-6,0 0-6,0 0 5,0 0 7,26 0-5,-19 0 16,4 0 10,2 3-13,4-3-6,0 2-3,5-2-7,7 0 3,1 0-3,-2 1-5,2 1-1,0 0-12,0-1 7,1 0-2,-3 1-7,-6 0-5,-2-1 4,9-1-2,-9 0 2,0 0-3,-2 3 3,-4-2-1,-2 0-3,-1 0-11,-2-2 8,1 1-9,-10 0 12,14 0-2,-14 0-6,9 0-1,-9 0 8,0 0-11,9 0 12,-9 0-7,0 0 4,8 1-10,-8-1 3,0 0-2,0 0-10,0 0-21,0 0-21,0 0-30,9-3-27,-9 3-89,0 0-211,0 0 94</inkml:trace>
  <inkml:trace contextRef="#ctx0" brushRef="#br0" timeOffset="121322.2656">25712 4424 44,'0'0'57,"0"0"-3,12-19-8,-12 19-3,8-7-1,-8 7-7,9-5 4,-3 4-6,-6 1-1,11-4-5,-6 1-6,-5 3-6,10-1 5,-10 1-6,0 0-1,0 0-2,13 4 3,-13-4 9,6 4 3,-4 0 2,-2-4 2,2 12 4,0-6-2,-2 4-8,0-10 0,0 14-6,-2-6-4,0 2 12,0-3-7,0 3 4,1-3-5,-3 0-4,1-1 1,0 1-7,-1-2 12,4-5-5,-8 9-5,4-5 10,-1-1-8,5-3-2,-8 6 13,8-6-10,-3 5-4,3-5 0,0 0-1,-6 4 5,6-4 9,0 0-5,0 0 2,0 0-4,0 0 6,0 0-8,0 0 1,0 0 1,0 0-4,0 0-4,0 0-1,0 0 0,0 0-7,22-8 8,-22 8-10,13-1 4,-13 1-2,10 2 9,-4 0-8,1 2-1,-1-1-1,-1 2 2,1 1-5,1 2 5,-2 1-3,-1 0 3,0 2-1,-1-1 0,-2 2 4,3-2-6,-4 0 5,2 1 7,1 0-6,-3-1 0,0 1-4,-4-1 2,3 0 1,-3-1-4,-1-1 1,0 1 9,-2-1-5,1-3-2,-1 2 4,-2 1 7,2-4 2,-3 1 9,-1-3 17,1 1 5,-4-1-8,1-2 0,-1 0-3,3-3 3,-2 1 5,0 0 3,3 1 0,0-3-4,1 1-6,1 0 3,3 0-7,5 3-2,-10-6-1,6 2 4,4 4-13,-8-6-2,8 6-7,-6-7 2,6 7 0,0 0-1,-3-5 0,3 5-6,0 0-13,0 0-13,0 0-19,0 0-22,0 0-26,0 0-25,0 0-15,12-7-136,-12 7-284,0 0 127</inkml:trace>
  <inkml:trace contextRef="#ctx0" brushRef="#br0" timeOffset="122056.6406">26058 4506 36,'0'0'59,"0"0"0,0 0-5,0 0 1,0 0 13,0 0-3,0 0-4,-6 28-10,3-20-6,1 0-2,1 2-9,-3 0-6,1 0 3,0 0-1,0-1-6,-1-3 6,0 2-6,2 0-5,-1-1 1,3-7-3,-3 11-5,1-7-1,2-4-1,-1 9 3,1-9 4,0 0-4,0 0 0,-2 7 8,2-7 24,0 0-35,0 0 12,0 0-16,0 0 0,0 0-2,0 0 1,0 0-8,21-12 9,-18 7 3,-3 5-7,12-7 5,-7 4-8,0-1 11,2 1-10,-2-1 3,-5 4 2,10-5-4,-3 2 5,-7 3-9,11-2 11,-11 2-10,8 0 3,-8 0 0,0 0 2,12 2 6,-7 1-10,-5-3 0,8 7 3,-4-5-8,0 5 9,-2-2-11,-2-5-4,6 10 8,-3-5-5,0 0 11,-2 2 4,2 0-9,-1-1 2,-2-6 4,3 12 10,-3-12-3,0 11 4,-2-4 1,2-7 13,0 10 6,0-10 5,0 13-2,-1-9-3,1-4-2,-4 9 7,4-9 9,-6 8-9,2-3 4,-1 0 0,-1-3 8,6-2-6,-12 5 0,6-2-3,-2-1-3,8-2-1,-13 5 9,5-5 1,8 0-7,-12 0-2,12 0-3,-12-3-6,12 3-1,-12 0-5,12 0 0,-11-2-4,11 2-2,-7-1-2,7 1 1,0 0 0,-9-1-1,9 1-4,0 0-1,0 0-3,-8-3-1,8 3-3,0 0 2,0 0-4,0 0-20,0 0-13,0 0-18,0 0-19,0 0-22,0 0-19,0 0-13,0 0-41,-4-5-111,4 5-298,0 0 132</inkml:trace>
  <inkml:trace contextRef="#ctx0" brushRef="#br0" timeOffset="122470.7031">26097 4505 78,'0'0'112,"0"0"-7,0 0-6,0 0-2,0 0 3,0 0-13,0 0 0,0 0-7,0 0-10,0 0-2,0 0-6,0 0 4,0 0 8,0 0 6,0 0 13,16-4-7,-16 4-9,18 0-2,-8-1-10,2 0-1,-3 2-9,1-2-5,3 1-5,0-3-3,-2 3-6,2-1-2,-2 1-5,-2-3 3,0 3-8,-1 0-2,2-3-3,-10 3 2,13 0-10,-13 0-4,10 0-39,-10 0-30,0 0-39,8-1-31,-8 1-35,0 0-110,0 0-299,0 0 133</inkml:trace>
  <inkml:trace contextRef="#ctx0" brushRef="#br0" timeOffset="123261.7187">26508 4112 31,'0'0'98,"0"0"-8,0 0 13,0 0-19,24 5 2,-16-2-17,3 0-3,0-2-4,2 2 0,4-2-17,1 0 1,0-1 0,3 3-5,-3-3-8,-1 0 0,1 2-47,-5-2-35,-1 3-107,-4-3-168,0 0 75</inkml:trace>
  <inkml:trace contextRef="#ctx0" brushRef="#br0" timeOffset="123441.4061">26525 4260 75,'13'4'110,"-7"-1"-8,5 0-23,1-2 11,3 1-16,2 0-8,1 1-4,-2-1-1,2 0 1,0 0-35,-4 1-38,-1 0-43,1-1-71,-4 1-133,3-2 60</inkml:trace>
  <inkml:trace contextRef="#ctx0" brushRef="#br0" timeOffset="126000">26847 4128 25,'0'0'34,"20"-12"-7,-20 12 14,5-6 0,-5 6 2,6-7-4,-2 3 3,0-2-6,-4 6-7,7-9-7,-3 3-1,-1 1 4,3-2-8,-3 0 5,2 2-3,0-6-10,1 5 5,-1-4-3,0 3-2,-1 0 2,1 2-6,-1-3 6,-1 4-4,1-2-2,0 0 1,1 0-3,-2 0 2,-3 6-1,6-11-2,-3 6 5,-3 5-8,4-8 8,-4 8-9,2-9 1,-2 9 6,3-6-3,-3 6-2,0 0-1,0 0 2,0 0-1,2-7-4,-2 7 5,0 0-3,0 0 0,0 0 1,0 0-2,0 0 4,0 0-2,0 0 2,0 0 0,-10 24-5,7-14 17,1 2 14,-3 0 0,1 4-12,0 0 6,0 2-7,-1 2 5,1-1 4,2 1 3,-3-2 3,1 8-5,-1-3-4,2-5 5,-1-1-4,4 1 1,-2-2 29,0 0-4,0-3-3,1 0-5,-1-2-1,1 2-4,1-3-2,-1 1-1,2-5-7,-1-6 0,-1 13-5,1-6 3,0-7 6,0 9-10,0-9-4,1 8-4,-1-8-7,0 0 7,0 8-3,0-8 7,0 0-2,0 0-2,0 0-1,0 0-2,0 0-3,0 0-10,0 0-37,0 0-17,0 0-31,0 0-35,0 0-64,0 0-207,0 0 92</inkml:trace>
  <inkml:trace contextRef="#ctx0" brushRef="#br0" timeOffset="126468.75">27148 4193 2,'0'0'52,"-1"8"-8,1-8-7,0 0-3,0 0-3,0 0-1,0 0 2,0 0 1,0 0-4,11 1 1,-11-1-10,0 0 8,0 0-3,12-9-16,-12 9 8,6-5 1,-6 5-7,7-6-2,-3 2 4,-4 4-3,5-7-5,-5 7 9,2-5-4,-2 5 12,4-7-15,-4 7-3,0 0 6,0 0-5,0 0 9,0 0-3,0 0 3,0 0-11,0 0 2,-11-6-2,11 6 0,0 0 7,0 0-5,-16 13 3,12-11 3,4-2-9,-6 5 7,2 0-2,4-5-2,-5 5 3,5-5-2,-4 5-2,4-5 3,0 0 1,-3 7 1,3-7-1,0 0-3,0 0 4,-3 5 1,3-5 0,0 0-11,0 0 3,0 0-5,0 0-12,0 0-12,0 0-18,0 0-71,0 0-126,0 0 55</inkml:trace>
  <inkml:trace contextRef="#ctx0" brushRef="#br0" timeOffset="127301.7578">27500 3785 36,'0'0'48,"10"0"-11,-10 0 0,6 0-4,-6 0-1,10 3-5,-10-3-1,7 5-1,-5 1-3,-2-6-5,4 12 3,-1-6-2,-2 4-5,1 0-1,-2-1 1,1 1 3,-2 1-6,-2 0 4,0 0-6,1-1 2,-3 0 0,1-1 4,-3-1-8,0 1 2,0-1 2,0-1-3,2-1 4,-1 0-1,0-1-3,1-2-1,-1 0-1,6-3 9,-9 5 7,9-5-3,-8 2-7,8-2-1,0 0 5,-10-1-5,10 1 0,0 0-1,0 0 0,0 0 1,0 0 0,0 0 0,0 0-2,0 0-7,11-18 5,-4 14-6,-1 2 3,-6 2 0,14-5 2,-6 4-2,2 0-1,-1 2 5,2-1-5,-4 1 4,3 5-10,-2-2-3,1 2 9,0 1-3,-2 1-1,2 1 0,-2 0 10,-2 0-9,0 1 4,-1 2-6,0-3 2,-1 3-2,0-3 0,-2 2 0,0-3 6,-2 2 14,0 0 0,-3 0 1,2-5-2,-1 1 12,-2 2-12,0-4 11,1 1 14,-1 0 7,5-5-7,-13 4 2,7-1-5,-2-2-6,-2 2-2,2-3 3,8 0-6,-15 0-3,6-3-9,9 3 9,-14-1-4,7-2-3,7 3-6,-11-3 3,11 3 1,-10-2-5,10 2 4,-8-4 2,8 4-10,0 0 0,-9-3 1,9 3 0,0 0-7,0 0-9,0 0-20,-8-2-23,8 2-21,0 0-18,0 0-16,0 0-72,0 0-195,0 0 87</inkml:trace>
  <inkml:trace contextRef="#ctx0" brushRef="#br0" timeOffset="128047.8515">27803 3814 36,'0'8'68,"-2"1"-22,1 1-2,-2-1-3,1 1 0,-1-2-8,1 2-4,1 0-7,-2-3 3,3-7-4,-3 11-1,3-4 4,0-7-7,-2 10-3,2-10-4,-3 8 3,3-8-2,-2 7 1,2-7 1,0 0 8,-3 5 8,3-5 7,0 0-5,0 0 0,0 0 14,0 0-19,0 0 2,0 0-8,0 0-8,0 0 3,0 0-8,14-13 6,-14 13 2,8-6-7,-8 6 3,8-6-7,-3 5 1,-5 1 1,7-5-8,-7 5 2,12 0 10,-12 0-1,0 0-4,10 1-7,-5 3 8,-5-4-9,10 6-3,-7-2 1,-1 1 11,4 4 1,-4-4-5,1 4 2,1-1 8,-2-1 1,1 3-10,-2-2 16,0 3 23,-1-2-16,0 1 5,2 0-1,-4-3-4,1 0-11,1-7 9,-3 15 11,2-9-3,-1-1 6,2-5-7,-6 10 0,5-4-2,1-6 2,-8 7 0,3-5-3,5-2-3,-12 2 19,12-2 1,-11 1-7,11-1-1,-14 0-3,14 0-7,-12-1 2,5 0-10,7 1 6,-13-3-7,8 0 1,5 3-5,-10-4 2,10 4-1,-9-3-1,9 3-5,-6-4-20,6 4-16,0 0-10,0 0-17,-7-6-24,7 6-16,0 0-29,0 0-20,0 0-78,2-9-238,-2 9 105</inkml:trace>
  <inkml:trace contextRef="#ctx0" brushRef="#br0" timeOffset="128383.789">27902 3775 53,'0'0'106,"0"0"10,0 0-5,12 0-8,-12 0 5,0 0 4,11 1-13,-11-1-4,14-1 6,-2 1-5,-2 0-16,3 0-2,0-2-12,-1 0-4,2 2-6,-2 0-12,2 0 0,-1 0 0,2 0-5,-3 0 1,0 0-18,1-3-47,-3 3-37,-1-1-45,-9 1-22,14 0-97,-14 0-244,7-1 109</inkml:trace>
  <inkml:trace contextRef="#ctx0" brushRef="#br0" timeOffset="128965.8203">27378 4255 34,'14'0'84,"-6"0"5,2 0 2,2 0-14,6 0 21,2 0-17,1 0-5,8 0-3,2 0-7,-1 0 9,1 0 6,-2 0-9,3 0 0,-1 0-11,0 0 1,-3 0-5,1 0-13,-7 0-3,1 0-8,-4 0 0,1 0 3,-2-2 2,-5 4-12,0-4 0,0 2-8,-2-3 3,1 3-1,-6 0-5,-6 0 2,10 0-2,-10 0-2,0 0 1,12-1-4,-12 1 4,0 0-16,9 0 9,-9 0-7,0 0-10,0 0-19,0 0-21,0 0-21,0 0-25,0 0-22,0 0-101,0 0-238,0 0 105</inkml:trace>
  <inkml:trace contextRef="#ctx0" brushRef="#br0" timeOffset="129739.2578">27593 4406 30,'0'0'52,"0"0"0,6-10-5,-6 10-1,6-7-4,-3 4-5,-3 3 1,12-9-1,-7 7-15,-1-2 4,-4 4-6,14-5 4,-9 0-10,1 4 5,-6 1-7,11-1 3,-11 1 1,12 2 17,-7 1-13,2 0 11,-7-3-8,9 9 1,-3-4-4,-2 0 1,0 2 2,0-1-9,1 2 7,-3-1-3,1 2-6,-2-2-1,1 0 3,0 1-1,-2-2-5,0-6 4,-4 12 2,3-5-3,1-7 2,-4 10 7,0-6 4,4-4 6,-9 8-13,4-4 6,-1 1 0,-1-2-2,0-1-4,-1 2 11,-1-2 0,0 2-6,0-2-1,1 3-4,-3-2 0,2 0 0,0 3-5,-2-3 2,2 2 1,-2 1 6,1 1 0,1-1-3,0 2 2,1-3 0,0 2 17,1 1-3,1 1 0,1-4-6,-3 4 7,4-2-7,1 1-6,-1-3-2,1 0-6,3-5 1,-4 11 2,2-6-3,2-5-2,0 0 0,0 8 1,0-8-8,0 0 3,0 9-1,0-9 3,0 0-12,2 7 11,-2-7 0,0 0-3,4 6-2,-4-6 5,0 0-3,12 1-1,-6-1 0,-6 0 1,13-3-5,-6 0 5,-7 3-4,17-2-2,-8 1 2,0-2-4,2 1 8,0 2-9,-4-3 0,-7 3 3,14 0-3,-6-1 0,-8 1 3,13 1-2,-13-1 2,14 0-1,-6 3 5,-8-3-2,12 3-1,-4-2-5,-2 0 3,-6-1-12,12 2 13,-5-1 4,-7-1-3,13 3-2,-6-3 5,-7 0-1,12 2-6,-12-2 6,13 0-1,-6 0-1,-7 0 1,11-2-1,-11 2-5,9-1 5,-9 1 5,10-4 2,-4 1-5,-6 3-6,10-6 9,-5 5-6,-5 1 0,9-6-13,-7 4-28,-2 2-34,12-7-38,-10 5-11,-2 2-118,5-8-262,-2 4 116</inkml:trace>
  <inkml:trace contextRef="#ctx0" brushRef="#br0" timeOffset="130313.4765">28260 4187 5,'0'0'117,"0"0"-2,0 0 5,0 0-10,18 6-8,-18-6 1,17 0-8,-7 0-2,4 0-14,-1 0-6,2 0-5,-2 0-8,6 2-7,-6-2-2,2 2-7,2 0-1,-3-1-6,-3 3-26,-3-4-31,2 1-47,-2 0-29,-2 0-104,-6-1-215,5 3 95</inkml:trace>
  <inkml:trace contextRef="#ctx0" brushRef="#br0" timeOffset="130493.164">28244 4338 103,'-4'4'98,"4"-4"12,0 0-2,0 0-5,10 9-15,-10-9 1,9 4-6,-2-4-10,5 1-6,-3 0-4,2 1-12,3-2-4,-3 1-1,0 0-4,2-1-31,-3 0-47,0-1-41,-1 2-102,-9-1-193,12 0 86</inkml:trace>
  <inkml:trace contextRef="#ctx0" brushRef="#br0" timeOffset="135736.328">27528 3762 18,'0'0'32,"0"0"-5,0 0-8,0 0 6,0 0 3,0 0-2,0 0-10,0 0 6,0 0-5,-15-3 1,15 3 4,0 0-4,0 0-1,0 0-4,-13 9 6,13-9-10,-5 5 1,5-5 4,-6 5-4,6-5 1,0 0-1,-7 4-2,7-4-9,-4 6 4,4-6 3,0 0 1,-6 4 4,6-4-4,0 0-1,-7 6 2,7-6 0,-5 4-4,5-4 3,-7 5-15,7-5-29,-6 4-35,6-4-78,-6 5 35</inkml:trace>
  <inkml:trace contextRef="#ctx0" brushRef="#br0" timeOffset="137423.828">28549 4238 65,'14'-17'84,"-14"17"14,6-5-11,-1 0 11,-5 5 3,9-6-13,-4 0-8,0 0 6,2 0-4,-2-1-1,3 2-4,1-4-5,-3 1 0,3-1-12,0 2-2,0-1-7,-3 1-4,1-3-5,0 2-1,0-2-7,-1 2 4,1 1-6,-2-2-7,2 2 6,-2-2-9,0 2 2,-2 0-7,2-1 1,-2 3-1,-2-2-3,-1 7 1,5-9-2,-2 2 2,-3 7-7,1-8-7,-1 8 10,4-6 1,-4 6-4,2-7 0,-2 7 1,0 0-2,2-7 3,-2 7-3,0 0 3,0 0-9,0 0-8,0 0 7,0 0 1,3-7-4,-3 7 4,0 0-4,0 0 4,0 0-4,0 0 4,0 0 1,0 0-2,0 0-1,0 0-1,0 0-4,0 0 4,0 0-3,0 0 6,0 0-1,0 0 7,0 0-6,0 0-1,-3 26 4,1-14-4,0-4 5,-1 4 3,1-2-2,0 5 10,1-4 5,-3 6 1,2 1 2,-1-1 0,2 0 7,1-1 1,-1 1-5,-1-2-1,2 1-4,-1-3 1,0-1 2,1 0-2,-2 3 4,2-5-7,0 2 2,2-1-3,-4-1 2,2 0-4,0 0-5,0-3 0,0-7 2,0 15-3,-1-8-1,1-7-1,1 12-2,-1-12 0,-1 11 3,0-5-4,1-6 1,0 10-1,0-10-1,-3 8-1,3-8 0,-1 8-1,1-8 1,0 0-8,0 0 4,0 0-2,-1 7-1,1-7-31,0 0-26,0 0-33,0 0-46,0 0-29,0 0-158,0 0-353,0 0 157</inkml:trace>
  <inkml:trace contextRef="#ctx0" brushRef="#br0" timeOffset="138423.828">28891 4127 57,'0'0'103,"0"0"-17,0-10-4,0 10 5,0 0-4,3-12-4,-3 12 11,0-12-9,0 12 0,-2-12-2,4 6-18,-2 6-2,1-13-1,0 6-3,1-2-8,-1 0-4,1 2-7,0 0 0,-1 0-6,2 1-6,-3 6 0,4-11 0,-3 7-6,-1 4 1,0 0-5,3-11 1,-3 11 2,0 0-15,4-6 5,-4 6-4,0 0 3,0 0 1,0 0 1,0 0-3,0 0-5,16 10 3,-12-7 2,-4-3-2,10 5 2,-6-2 2,-4-3-5,9 5 4,-4-3-4,0 2-1,-5-4 5,12 3-6,-5 0 4,-7-3 3,13 0 0,-6 1-7,1-1 1,-8 0 2,12-1-4,-12 1 5,15 0 1,-7-4 1,-2 1-2,1-1 1,-7 4-2,12-6-7,-5 3 9,-2-2-6,1 1 3,-1-1-3,-1 1 3,1-1 2,-5 5-6,9-9 5,-6 6-4,-3 3 0,6-8-3,-6 8 1,2-5 3,-2 5 0,0 0-5,0 0-4,0 0 12,0 0 0,0 0 1,0 0-11,0 0 4,-16 18-8,11-11 5,-2 4 5,1 1-2,0 2 4,-3 3-1,1-2 18,1 2 6,0-1-4,1 1 1,0-2-3,1 1 1,3-1-1,-2 1 8,-1 0 2,2-1-1,1-3-4,0 4-1,1-4-2,0 1 1,0-2-4,-1 0 0,1 1-1,0-2-3,1 0 2,1-1-4,-2 1-2,1 0-1,1-1 1,-1-1-1,0-1 1,0-7-4,0 12 4,1-5-7,-1-7 3,2 11-1,-2-11-4,0 9 4,0-9-2,0 8 2,0-8-3,0 0-2,0 7 1,0-7 1,0 0-1,0 0-1,0 0-22,3 6-18,-3-6-12,0 0-15,0 0-15,0 0-25,0 0-19,0 0-13,0 0-95,0 0-254,0 0 112</inkml:trace>
  <inkml:trace contextRef="#ctx0" brushRef="#br0" timeOffset="138712.8905">28928 4245 13,'0'0'105,"0"0"-11,0 0-9,0 0 2,0 0-4,0 0 15,0 0-5,0 0-14,0 0 10,0 0 3,0 0-6,26 0-14,-26 0 15,14 0-16,-5 1-2,0 1-3,1-2-14,3 1-4,-2 0-8,1-2-5,1 2-3,-2-1-4,2 0 0,-2 0-36,0-1-29,1 1-41,0 0-38,1-1-117,-3-2-251,-2 2 112</inkml:trace>
  <inkml:trace contextRef="#ctx0" brushRef="#br0" timeOffset="139142.5781">29198 4351 76,'0'0'77,"2"8"-6,-2-8-5,3 7 20,-3-7 5,1 9 4,-1-9-13,2 13-5,-1-7-6,-1 3-8,0 0 5,-1 2-17,-1-2-3,1 1-1,-3-1-5,3 3-4,-3-3-5,0 1-5,-1-3-2,3 1-2,-3 2-6,1-5 0,-1 6-3,-1-3 2,2-1 1,-2-2-4,2 0-6,-1-3-22,5-2-18,-9 10-18,7-8-10,2-2-18,-8 5-7,8-5-91,-8 3-188,8-3 83</inkml:trace>
  <inkml:trace contextRef="#ctx0" brushRef="#br0" timeOffset="140322.2656">29465 4000 75,'0'0'100,"0"0"-5,0 0-5,0 0-9,0 0-12,5-4-2,-5 4-8,0 0-6,0 0 2,0 0 9,0 0-1,-5 25 0,2-16 0,-2 3 2,0 0-3,1 2-6,-1-1-6,0 2-1,0 2-8,-3-2-2,5-2-1,-1-1-8,1 1 4,-1-1-8,2-3-1,-3-1-8,3-2 3,-1-1-3,3-5-5,-3 10 6,3-10 4,-2 7-7,2-7-6,-2 5-2,2-5 3,0 0-3,0 0 7,0 0 3,0 0 0,0 0-3,0 0 2,0 0-4,0 0 0,0 0 2,0 0-6,17-11 2,-17 11-3,6-8 4,-2 5-9,-4 3 0,6-9 1,-3 4-3,-3 5 3,8-4-1,-8 4-3,3-5 2,-3 5-1,6-5 0,-6 5 3,5-5-1,-5 5 0,6-3 2,-6 3-4,0 0 11,8-4-7,-8 4-2,0 0-6,5-6 0,-5 6 1,0 0 3,0 0-3,6-2 2,-6 2-5,0 0 7,0 0 1,0 0-4,0 0-3,0 0 13,0 0-11,0 0 9,0 0-8,0 0 2,0 0-1,0 0-3,0 0 5,0 0-1,0 0 3,11 0-7,-11 0 4,0 0-4,0 0 4,0 0 0,0 0-1,0 0 2,0 0 1,0 0 1,0 0-5,0 0 4,0 0-3,0 0 1,0 0 1,0 0-1,0 0 0,0 0 2,0 0-3,0 0 3,0 0-9,0 0 5,0 0 3,0 0-1,0 0-1,0 0-1,0 0 0,0 0 2,0 0-1,0 0 1,0 0 2,0 0-7,0 0 10,0 0-3,0 0-3,0 0 2,0 0-5,0 0 3,0 0 2,0 0 2,0 0-5,0 0 5,0 0-1,0 0-2,0 0 1,0 0 3,0 0-7,0 0 3,7-7-2,-7 7 2,0 0 0,8-1 2,-8 1-1,0 0 4,9-1-10,-9 1 10,0 0-9,0 0 2,9 0 0,-9 0 4,0 0-4,11 1 2,-11-1 6,8 4-12,-8-4 6,6 6-7,-2-3 3,-4-3 3,6 10 2,-3-5-2,-1 0 3,-2-5 0,4 12-4,-1-6 2,-3 2 4,1-3-13,-1-5 9,2 14 6,-5-7 0,2 2-3,-2 2-3,0-3 4,2 1 5,-1 1 3,-2-2 7,-1-2 1,1-1 7,0 5-2,0-5 7,2 1-6,-3 0 8,-1-2 3,6-4-3,-10 6-2,4-2-3,-2-3 3,-2 2 1,2 0 0,8-3-2,-16 1-3,8 0-2,8-1-1,-17 1 0,11-1-7,6 0-5,-17-1 0,11 0 2,6 1-3,-11-4 1,11 4 0,-9-1-2,9 1-1,-8-3 0,8 3-3,0 0 3,0 0-2,-10 0-6,10 0 0,0 0-1,0 0 0,0 0 4,0 0-4,0 0 1,0 0-6,0 0 0,0 0-8,-9-3-18,9 3-23,0 0-24,0 0-31,0 0-33,0 0-22,0 0-19,0 0-119,0 0-324,0 0 144</inkml:trace>
  <inkml:trace contextRef="#ctx0" brushRef="#br0" timeOffset="140994.1406">29494 3955 56,'0'0'64,"0"0"3,0 0-2,0 0-1,0 0-7,0 0 0,0 0-9,0 0 6,0 0-8,0 0 3,0 0-7,0 0 1,0 0-1,0 0 3,0 0-10,0 0 22,0 0 13,21 6-4,-10-5 2,0 0 5,-1-1-9,2 1-5,0 1-6,2-2 4,4 0 3,-4 1-8,3-2-3,0 2-1,2-1-8,-7 0 0,1 0-2,0 0-9,-6 0-1,1 0-3,-8 0-5,13-1-1,-13 1-1,10 0-1,-10 0-3,8 1-4,-8-1-12,0 0-30,0 0-27,0 0-41,0 0-29,0 0-136,0 0-286,0 0 127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52:54.6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6792 7977 5,'0'0'76,"0"0"-5,0 0-7,0 0 2,0 0-6,0 0 4,0 0-2,0 0 2,0 0-8,0 0-2,0 0-1,0 0-2,0 0-12,0 0 6,0 0 0,0 0-3,0 0 3,0 0-2,0 0-3,0 0 2,0 0-9,0 0 1,0 0-4,0 0 4,0 0 2,0 0 10,0 0 5,13 1-3,-13-1-1,9 2 5,-1-1 4,0 0-2,3 0 4,0-1 5,2 0 1,1-1 5,-1 0 7,2 1-7,2-1-4,-2-1-4,-2 1-5,1 1-3,0-3-3,-2 1-7,0 2-3,-1-3 0,-1 2-4,-1 0-3,-1 1-4,-8 0-2,13-2-2,-13 2-3,12-1-2,-12 1-3,0 0 3,10 0-4,-10 0-3,0 0-2,8-1 0,-8 1-1,0 0 4,8-3 0,-8 3-11,0 0-3,0 0-13,0 0-13,0 0-18,0 0-20,0 0-18,0 0-22,0 0-33,0 0-36,0 0-35,0 0-107,0 0-340,0 0 151</inkml:trace>
  <inkml:trace contextRef="#ctx0" brushRef="#br0" timeOffset="687.5">6772 8182 61,'0'0'65,"0"0"-3,0 0-6,0 0-4,0 0-5,0 0 5,0 0 6,0 0-3,0 0 12,0 0 5,0 0 4,0 0-5,0 0 5,0 0-9,31 3 6,-24-3-5,5 0 3,-3 0 2,1 1-1,1-1 3,2-1 8,1-1-7,-2 4-3,1-4-8,2 1-5,-2-2-4,2 3-3,-3 0 1,2-1-2,-4-2-6,1 3-3,-1 0-1,-10 0-4,16-1 0,-7 0 0,-9 1 1,11-3-3,-4 3-3,-7 0-5,9 0 4,-9 0-3,0 0 0,11 0-3,-11 0-5,0 0 1,8-2-3,-8 2-1,0 0-5,0 0-2,0 0 2,0 0-4,10 0 0,-10 0 3,0 0-7,0 0-10,0 0-11,0 0-9,0 0-17,0 0-11,0 0-20,0 0-17,0 0-25,0 0-21,0 0-25,0 0-152,0 0-338,0 0 150</inkml:trace>
  <inkml:trace contextRef="#ctx0" brushRef="#br0" timeOffset="2320.3125">7352 7974 19,'-6'3'87,"6"-3"-2,0 0-15,0 0 10,0 0-7,0 0 0,0 0-2,0 0-5,0 0-8,0 0 11,0 0 1,0 0-7,7-23-1,-3 19 1,-1-1-4,2-4-1,0 4 8,0-2-4,0-3-7,2 2 0,1-3 0,-1-1-7,-1 2 2,2 0-10,1-5-10,-3 3 6,-1 3-7,1-1-2,-1 0-4,-1 2-4,1-2 1,-2 2-3,-1 2-3,-1-3 4,2 0-4,-3 1 0,1-1-5,-1 9 1,1-12-1,-1 12-7,-1-10 5,1 10-1,0-8 2,0 8-1,-3-10-2,3 10-1,0 0-3,-1-9 6,1 9-6,0 0-1,0 0 0,-4-5-5,4 5 2,0 0 0,0 0 1,0 0-5,0 0-3,0 0 1,0 0 4,0 0-4,-13 17 4,13-17-1,-5 8 1,3 1 7,-1 0 6,1 3 5,0 0 5,1 0-3,-2 4 1,3 2 1,-1-2 3,2 4-1,-1-2-2,-1 3 1,0 4-2,0-6-5,1 8 3,-3-9-2,3 1-1,0-1 0,4 2-5,-3-1 5,-1-1 1,3-1-1,-2-1-1,-1 4 3,0-6-2,0-2 0,0 1-4,1-2-1,-1-1 4,2-1 2,-2 1-2,1 0-3,-1-3 3,1 0-4,-1-7-1,1 12 4,-1-12-5,2 9 4,-2-9-5,0 9 0,2-5 1,-2-4-1,0 0 1,0 9-1,0-9-4,0 0-3,0 0-9,0 0-12,0 0-4,0 0-7,0 0-16,0 0-20,0 0-30,0 0-28,0 0-21,0 0-124,0 0-297,0 0 132</inkml:trace>
  <inkml:trace contextRef="#ctx0" brushRef="#br0" timeOffset="3171.875">7660 7853 13,'0'0'102,"0"0"-5,-10 4-3,10-4-9,0 0-3,-4 5-8,4-5-7,0 0 1,-1 8-5,1-8-7,0 0-2,0 0 3,-2 8-12,2-8-11,0 0 6,0 0-6,0 0-4,0 0-1,0 0-1,0 0-1,7 7-13,-7-7 7,0 0-6,0 0-6,0 0 3,0 0 3,0 0-4,11-12-6,-11 12-5,0 0 18,2-8-11,-2 8-1,0 0 2,0-8-7,0 8 8,0 0 0,0 0-10,-4-12 1,4 12 4,0 0 2,-4-6-3,4 6 2,0 0-1,-8-3 6,8 3-2,0 0-4,0 0 7,0 0 4,-11 10 7,11-10-3,-4 7-3,4-7 0,-2 9 2,2-9-1,-3 8-2,3-8 3,-1 9-2,1-9-2,0 0 5,1 12-4,-1-12-4,3 5-2,-3-5 2,0 0-1,3 6-11,-3-6-7,0 0-20,7 4-30,-7-4-23,0 0-37,9 0-109,-9 0-246,0 0 110</inkml:trace>
  <inkml:trace contextRef="#ctx0" brushRef="#br0" timeOffset="3718.75">7669 8101 81,'0'0'96,"-8"3"-3,8-3 1,0 0-2,0 0-4,-5 7-3,5-7-9,0 0 15,-4 8-6,4-8-5,0 0 1,0 9-10,0-9 4,0 0-3,0 8-7,0-8-5,0 0 1,0 0-1,0 12-9,0-12-6,0 0-2,4 5-5,-4-5-4,0 0-4,4 5-1,-4-5-1,6 3-6,-6-3 1,0 0-4,0 0 5,11-1-7,-11 1-1,0 0-1,0 0-6,9-4 5,-9 4-9,0 0-4,5-7 10,-5 7-4,1-8-4,-1 8 0,0 0 7,0-8-12,0 8 8,0 0 0,0 0-1,-5-9-2,5 9 1,0 0-4,0 0 1,-8-2-3,8 2 3,0 0 2,0 0-3,0 0 4,-11 9 5,11-9-4,-5 5-1,5-5 6,-5 5-12,5-5 12,-4 7-1,4-7-3,0 0 5,-2 8-10,2-8 3,0 0-3,0 0-9,-1 9-13,1-9-8,0 0-9,0 0-21,0 0-25,0 0-41,8 3-30,-8-3-109,0 0-285,0 0 126</inkml:trace>
  <inkml:trace contextRef="#ctx0" brushRef="#br0" timeOffset="4679.6875">8034 7303 29,'-8'22'70,"8"-22"-10,-5 8 11,2-2-11,-2 0 10,2 1 3,-1 1-5,-1 1-5,-2 3 2,3-3 1,0 4 4,-1 1-5,-2 1 1,0 3-10,2 2-1,0-4 1,-1 5-7,1 4 2,-1 0 2,0 0-2,0 1 4,1-1-3,3-6-2,0 7 7,1-1-4,1-5-4,0 1 0,1-2 0,2 4 1,-2-3-4,-1-2-2,3 1 3,1 0-1,-2 1-4,2-2-2,4 7-4,-4-7 0,-2-1-6,3 8 4,-1-7-2,0 2 0,2-1 1,-2 0-3,0-2-1,1 0-2,-1 0 1,-1-1 0,0 2 2,1-1-4,0-1-1,-2 1-1,1-5 0,1 5 1,0-2-8,0 1 6,0 0 2,-1-2-5,0-1 3,1-1-4,-1 0-4,1 2-1,0-2 3,0-3 1,0 4-3,0-1 2,0-5-6,2 10 2,-1-7 4,-1-1-8,0-2 11,1 3-8,-1 0-2,-2-5-3,4 5 4,0-3-3,-3 1 4,3 1-10,-2-2-1,-1-2 4,0 2-1,2-2 3,-3 0-1,1 2-1,-3-7 1,4 5-2,-4-5-5,5 9 6,-2-6 3,-3-3-7,3 5 1,-3-5-10,0 0-3,3 7-4,-3-7-13,0 0-13,0 0-17,3 5-21,-3-5-32,0 0-37,0 0-37,0 0-31,0 0-124,0 0-366,0 0 162</inkml:trace>
  <inkml:trace contextRef="#ctx0" brushRef="#br0" timeOffset="7156.25">8387 7536 23,'0'0'67,"0"0"5,0 0-4,0 0-9,0 0 4,0 0-12,0 0-1,0 0-8,0-12 6,0 12-1,5-10-4,0 6 8,0-3 2,-1 1-6,1-2-8,2 0-1,-2 0-2,3 0-4,-3-1 3,1-1-4,1 1-11,0-1 2,-2-2-3,-1 3-3,1 1 1,-1-1-11,-1 1 10,1 1-4,-2 1-4,0-2 5,-2 8 3,3-10-1,-3 10 11,1-10-1,-1 10-7,2-9 4,-2 9-21,0 0 14,0-10 1,0 10 2,0 0-9,0 0-1,0 0 2,-4-8-3,4 8-5,0 0 2,0 0 8,0 0-11,0 0 4,0 0-5,0 0 1,-17 10 3,17-10 3,-2 8 8,2-8-3,-4 11 5,3-2 11,1 2 3,-3-1-8,3 3 7,-1 2 6,1 0 2,0 2 7,1-3-7,-1 3-1,0-1 3,1-5-9,1 6-6,-2-5 12,1 0-2,1-2-1,1 2 1,0 0 4,-1-2-10,-1 1 2,3-1 3,-2 2-3,-1-3 4,2-1-6,-1 1 2,-1 2-4,2-4 1,-2-2-4,-1 3-1,0-8-2,1 7-3,-1-7-4,1 9 4,-1-9-7,2 8 0,-2-8-2,1 6 1,-1-6-1,0 0-4,3 7-8,-3-7-8,0 0-9,0 0-17,0 0-6,0 0-14,0 0-12,0 0-34,0 0-24,0 0-29,0 0-150,0 0-331,0 0 146</inkml:trace>
  <inkml:trace contextRef="#ctx0" brushRef="#br0" timeOffset="7875">8208 7785 46,'0'0'73,"0"0"-7,0 0-4,0 0 0,0 0-3,-7 10-2,7-10-12,0 0-5,0 0-6,0 0 10,-4 6 0,4-6-8,0 0 1,0 0-4,0 0-6,0 0-4,0 9 12,0-9-9,0 0 9,0 0-1,0 0-6,10 8-3,-10-8 9,10 2 14,-2-1-9,1-1-4,4-2 1,-1 2 12,4-1-5,3 0-3,9-3-6,0 1-2,-1 0 7,1 2-8,0-1-1,-1 1 1,2 0-9,-8 0 10,7 1-5,-8-1 6,3 0-11,-2-1 10,-1 1 3,1 1-15,-1 0 8,-1 0 1,-3-1-1,-5 2-10,3-1 11,-2 0-3,-2 1 0,0-1 2,-2 0-7,0 2 2,-8-2-5,11 0 3,-11 0 0,0 0-7,13-2 2,-13 2 4,6 2-5,-6-2 0,0 0-10,0 0 7,0 0 2,0 0-1,9 0-3,-9 0-1,0 0-6,0 0-18,0 0-3,0 0-17,0 0-19,0 0-25,0 0-10,0 0-37,0 0-24,0 0-119,0 0-290,0 0 128</inkml:trace>
  <inkml:trace contextRef="#ctx0" brushRef="#br0" timeOffset="8812.5">8305 8090 20,'0'0'68,"0"0"-2,-7-6-7,7 6-8,0 0 1,0 0-5,0 0-4,0 0-2,0 0-1,0 0-4,0 0 8,9-17-11,-9 17-4,6-4 4,-6 4-12,9-5 9,-6 1-3,-3 4-4,0 0-1,10-3-5,-10 3-1,0 0 6,11 3 3,-11-3 3,8 7-9,-3-4 10,0 1 9,-5-4 1,5 10-5,-2-4 0,-1 3 2,0-2-3,0 0 8,0 1-11,-1 1-5,-1 3-4,0-3 2,-1 2 2,-2-4-2,0 3-1,-1-1 6,-2-2-11,0 1 1,1 2-2,-2-3-7,2-3 2,0 2 3,-1-2-4,1 1-2,-1-2-7,6-3 5,-7 7-2,3-5 3,4-2-5,-9 3 2,9-3-1,-5 3-8,5-3 3,0 0 0,0 0-9,0 0 7,0 0-8,0 0 8,0 0-2,-1-16-4,1 16-6,0 0 0,10-10 2,-8 6 5,-2 4-2,11-5-2,-8 3 1,-3 2 4,12-3-4,-12 3 11,14 0-6,-14 0 2,13 4-5,-6-1 1,2 4 12,-1-3-8,-1 3 3,0 2-1,-1-1 6,1 0-9,-2 0-8,-1-1 16,-1-1-4,-1 1 1,2 0-3,-3 3 9,0-4 4,1 2-1,-2-8-2,-3 13 16,0-6 1,-3 2 2,4-4 7,-4-1-3,0 2 3,-2-5 6,-2 2 3,-3 0-4,1 0 0,0-2-1,1-1-7,-2-3-2,3 3-4,-1-1-9,1-1 7,1 0-2,0-1-3,2 0 2,0 0-5,7 3 0,-10-2-5,10 2-1,-9-6 6,9 6-8,-9-4 2,9 4 1,-6-2-12,6 2 8,0 0 0,0 0 0,0 0-2,0 0-5,0 0 4,0 0-4,0 0-18,0 0-5,0 0-9,0 0-9,0 0-24,0 0-12,0 0-22,0 0-23,0 0-112,20 10-257,-20-10 114</inkml:trace>
  <inkml:trace contextRef="#ctx0" brushRef="#br0" timeOffset="9593.75">8733 8008 13,'-5'-5'93,"5"5"-5,0 0-3,0 0 4,-10 0 10,10 0-16,0 0 0,0 0-4,0 0-1,-15 4 4,11 0-6,4-4 0,-9 4-7,9-4-8,-8 8 1,4-6 2,-1 2-5,1 3-5,-2 1 3,1-1 5,0 3 0,0-3 3,-2 3 2,4 0 0,-2 2 0,1 0-7,-1 0-1,-1 3 6,3-1 0,1 1-3,0-1-6,0-2-5,1 0 2,1-1-5,0 1-2,0-2-2,3 2-4,-1-2-1,1-1-1,-1 1-2,2-1-4,0-2-3,1 3 1,-1-5-5,4 2 7,-3-2-12,0 0 0,0-1-3,3-1 1,1 2-3,-2-3 0,1-2-4,-8 0 1,15 2-2,-7-2-3,-8 0 9,18-4-8,-10 0-2,2 1 3,0-1-3,-1 2 2,-4-1-2,2-1 2,-4-1-3,1 0-2,2 1 8,-6 4-6,6-12-1,-5 7 1,-1 5-1,0-13 1,0 13 0,-9-13 0,4 7 2,0 0-2,-3 0 0,-1-1-1,-1 2-1,0 3 1,-2-1-5,-2 1 2,1 1-11,1 1-1,0 0-15,0 3-19,1-3-11,1 3-11,0-2-13,1 1-19,2 0-17,0 2-12,1-1-32,0 0-12,6-3-25,-7 7-116,3-4-339,4-3 151</inkml:trace>
  <inkml:trace contextRef="#ctx0" brushRef="#br0" timeOffset="10523.4375">9066 7856 25,'0'0'103,"0"0"-1,0 0-6,0 0-7,0 0-9,0 0-3,0 0 9,0 0 16,0 0-4,0 0 1,0 0-4,0 0-6,22 2-1,-11-2 12,-2 2-9,4-2-11,1-2-4,-3 1 0,7 0-8,-5-2-6,1 3-6,-1-1-2,1-3-4,-4 1-6,2 2-9,-1 0-1,-2-1-1,-1 0-8,-8 2 1,15 0 1,-9 0-4,-6 0 1,9-3-2,-9 3-5,0 0 1,10 0-5,-10 0-3,0 0 3,8-3-2,-8 3 3,0 0-4,0 0 0,0 0-5,0 0 0,7-2-5,-7 2-7,0 0-13,0 0-10,0 0-22,0 0-16,0 0-27,0 0-38,0 0-26,0 0-141,0 0-324,3-7 143</inkml:trace>
  <inkml:trace contextRef="#ctx0" brushRef="#br0" timeOffset="12453.125">9705 7452 14,'0'0'84,"0"0"0,0 0-10,0 0-4,0 0-11,0 0-3,0 0-2,0 0-2,0 0 4,0 0-3,0 0-10,0 0 15,-8-20-5,12 15 1,-2-2 3,-2 7-1,5-12-11,1 4-3,-1-1 4,-1 1-3,1-1-6,0 1 1,-2-1-4,3-1-5,-2 2 2,-1-2-6,3 1 7,-4 2-4,2 1 2,-2-5-1,1 4-7,-2 0-1,2-3-1,-1 3 2,-2 7-5,2-12 0,-1 8 6,-1 4-9,1-9-2,-1 9 3,0 0-3,0-12 1,0 12 1,0 0-5,-1-8-2,1 8 5,0 0 3,0 0 1,0 0-6,-3-7 6,3 7-1,0 0-6,0 0-7,0 0 2,0 0-5,0 0 6,0 0 4,0 0-7,0 0 10,0 0 2,0 0-1,-10 18 4,10-11 12,-4 1-4,4 3 6,-2 0-2,-1 0 9,3 6 2,-2 0 5,2 3 0,0-2-5,-2 0 2,1 2-2,1-2-1,0 2-3,1-2-2,-2 0-2,4-2-1,-2 0-1,0-1-2,1 2-1,0-5 0,-1 1 0,2-2 0,-1-1-1,1 0-5,-2-2 2,0 0-5,1 1 5,0-1 0,0-1-1,-1 1-10,0-3 1,-1-5 1,3 9-1,-3-9 0,1 6 0,-1-6-6,1 6 5,-1-6-4,0 0 1,0 0-5,2 8-2,-2-8-7,0 0-5,0 0 0,0 0-11,0 0-10,0 0-11,0 0-25,0 0-30,0 0-28,0 0-34,0 0-28,0 0-170,0 0-386,0 0 171</inkml:trace>
  <inkml:trace contextRef="#ctx0" brushRef="#br0" timeOffset="13062.5">9560 7789 30,'0'0'58,"0"0"0,-8-4 1,8 4 1,0 0 0,0 0-4,0 0 3,0 0-5,0 0 8,0 0-11,0 0 3,0 0 0,0 0-10,0 0 6,0 0-3,0 0-7,0 0 12,0 0 2,0 0-1,0 0-7,0 0 8,0 0-2,0 0 5,27 5-1,-19-5 0,2 3 3,4-1 1,3-2-1,2 0 0,-1 0 3,1 0-9,3-2-3,-2 2 2,7 2-5,-5-4-5,0-1 1,-3 2-6,1 0 0,1-2-6,-5 3 1,2 0-5,-5-1 1,1 1-4,-4-2-1,1 1-6,-3-1 3,0 1-4,-8 1-1,10 0-1,-10 0-2,10 0-1,-10 0 3,0 0-3,11 0 0,-11 0-1,0 0-2,6-3-2,-6 3 1,0 0 2,0 0-8,0 0-5,0 0-13,0 0-17,0 0-20,0 0-20,0 0-23,0 0-34,9-1-34,-9 1-137,0 0-326,0 0 145</inkml:trace>
  <inkml:trace contextRef="#ctx0" brushRef="#br0" timeOffset="13828.125">9682 7925 85,'0'0'96,"0"0"4,0 0 0,0 0 5,0 0-16,0 0 0,-9 24 1,6-16 9,-2 3-18,1-2-2,0 0-9,2-1-5,-2 4-9,0-3-1,-1 1-5,0 0-11,2-1 1,0-2 0,-1 3-7,0-5-5,1 1-1,3-6-5,-5 10 1,3-7-2,2-3-5,0 0 5,-4 10-16,4-10 2,0 0 1,0 0 3,0 0-2,0 0-2,0 0 7,10 2-5,-10-2-1,0 0 1,17-7 2,-9 6-5,3-2 2,-2 0 1,1 1-7,-1-1 0,0 0 7,2 2-4,-2-2-1,0 0 1,-2 2-4,-7 1 1,15-2-3,-7 1-2,-2 0-7,-6 1-14,11 0-17,-11 0-10,11-2-7,-11 2-7,0 0-5,9-3-18,-9 3-16,0 0-7,0 0-80,0 0-207,10 3 92</inkml:trace>
  <inkml:trace contextRef="#ctx0" brushRef="#br0" timeOffset="14203.125">9802 7980 48,'0'0'74,"0"0"-3,1-8 0,-1 8 2,0 0-2,0 0-6,0 0 8,0 0 7,0 0 9,0 0 8,0 0-11,0 0 4,-6 26 3,4-18 2,0 4 6,0-1-6,-1 0 5,0 0-7,1 2-6,0 4-5,-2-5-1,4 1-2,-3 3-7,1-2-6,0 3 2,-1-5 1,-1 0-4,-1-2-10,3 3-7,1-5-3,-2 3-6,2-1 0,-1-3-7,2 2-2,0-9-4,-2 9 0,2-9-5,-1 10-5,1-10-2,0 8-4,0-8-7,0 0-12,-2 8-7,2-8-10,0 0-10,0 0-7,0 0-12,0 0-20,0 0-24,0 0-24,0 0-26,0 0-33,0 0-123,0 0-329,0 0 146</inkml:trace>
  <inkml:trace contextRef="#ctx0" brushRef="#br0" timeOffset="14710.9375">9979 7906 81,'0'0'82,"0"0"-4,0 0-6,0 0 9,0 0 11,0 0 15,0 0-6,0 0 14,0 0 8,0 0-16,-1 25 1,-3-16-5,3 2-2,-1 1-6,-1-1-9,-1 4-1,-1-1-4,1 1-9,0-4-12,0 0 1,0-1-9,1 1-4,0-1-4,2-3-3,-2-1-6,3-6-3,-1 9-3,1-9-6,0 0-2,-2 9-2,2-9 1,0 0 0,0 0-9,5 9 3,-5-9-2,0 0 1,0 0-4,12-4 2,-12 4-6,0 0 0,17-6 0,-10 3-3,3 0 1,1-2 2,-4 3 1,3-1-4,-1 1-3,-2 1-6,-7 1-7,14-3-3,-9 2-11,2-2-5,-7 3-6,9 0-13,-9 0-16,0 0-19,14-3-10,-14 3-8,0 0-10,10-3-9,-10 3 0,0 0-9,7-2-90,-7 2-241,0 0 107</inkml:trace>
  <inkml:trace contextRef="#ctx0" brushRef="#br0" timeOffset="15054.6875">10105 7956 77,'0'0'100,"0"0"0,0 0-7,0 0 10,0 0 4,0 0 5,0 0-7,0 0 5,2 30-3,-3-20 2,1 0-4,0 2-1,-1-1 0,-1 5 0,1-4 0,-2 2-8,0 1-5,-1-1-4,1-2-4,2 3-5,0-3-3,-3 0-5,0-1 3,0 1-12,2-1-4,0 0-11,1 0-3,0-2-1,-1-1-9,1-3 2,1-5-6,-1 10-2,1-10-6,-1 9-10,1-9-15,0 0-18,0 0-13,0 0-23,2 14-21,-2-14-20,0 0-30,0 0-36,0 0-188,0 0-380,0 0 169</inkml:trace>
  <inkml:trace contextRef="#ctx0" brushRef="#br0" timeOffset="15937.5">10178 7140 33,'0'0'99,"0"0"-9,-4-6-1,4 6-8,0 0 10,0 0-9,0 0-6,0 0-6,0 0-4,0 0-5,0 0-9,0 0-2,0 0-13,0 0 10,0 0 8,0 0 3,0 0 8,0 0-5,14 22 5,-7-15 4,-2 2 0,2 1 6,4 3 10,-2-1 2,2 3-3,1 2 4,0 0 1,6 2 1,-2 2-4,1 0-8,-2 2 2,2-1-4,-2 1-1,-2 2-12,0-3 0,2 2-7,-3 2-5,-3-1-2,2 1-5,-5 1 1,0-1-2,0 3-4,-2-1-1,-2-1-3,2 2-2,-3 0-6,-1-4 1,2 1-5,-4 2 8,1-4-5,0-3-1,-2 2-2,3-3 6,-2-1 1,-1 1-4,2-1-4,-3 6 1,2-8-2,-1 1 0,0-2 1,1 2-7,-2-2 0,3-1 5,-3 2-6,0-1 4,-1-3-8,1-1-2,0 1 1,0 3 0,1-2 0,-1-3-1,0-1-1,0 1-3,0-4 1,2 1-2,-1 0-3,-1 1 1,2-2-3,-2-1 2,4-6-9,-4 9-4,-1-4-3,5-5-1,-5 10-7,2-5-2,3-5-12,-5 5-5,5-5-12,-2 6-8,2-6-13,-6 5-11,6-5-22,0 0-12,0 0-14,0 0-14,-10 6 4,10-6-11,0 0 5,0 0-4,0 0-2,0 0-2,-7 4 4,7-4-1,0 0-82,-4 4-256,4-4 113</inkml:trace>
  <inkml:trace contextRef="#ctx0" brushRef="#br0" timeOffset="18406.25">10626 7680 7,'0'0'108,"0"0"-1,0 0-4,0 0-6,0 0 7,0 0 27,0 0 7,0 0-8,0 0-2,0 0-6,36-2 3,-22 4 3,-1-2-11,2 0-6,0-2-8,6 4-4,-8-1-15,0-1-11,0 0-4,1 0-8,-1 1-2,0 0-8,0-1-3,-3 0-7,-2 0-5,-8 0-9,16-1-4,-9 1-12,0-1-13,-7 1-16,13 0-13,-13 0-29,8 1-16,-8-1-17,0 0-5,0 0-19,11-1-18,-11 1-30,0 0-110,0 0-297,0 0 131</inkml:trace>
  <inkml:trace contextRef="#ctx0" brushRef="#br0" timeOffset="18812.5">10655 7818 53,'0'0'89,"0"0"-3,0 0 6,0 0 4,0 0-3,0 0 11,0 0-2,13 6 2,-13-6 9,13 3 18,-5-3 4,2-3-10,3 3-1,-2-2-3,4 2-9,3-2-7,0 1-7,1-3-8,-2 3-6,-3 0-11,-1 0-2,6-1-8,-6 2-7,0 0-7,-1 0-6,1 0-1,0 0-2,-3-3-6,-1 3-4,-9 0-3,15 0-2,-8 0-6,-7 0 1,9 0-4,-9 0-3,10 0-7,-10 0-4,0 0-19,9 0-17,-9 0-26,0 0-22,0 0-24,0 0-23,0 0-28,0 0-29,0 0-134,0 0-346,0 0 154</inkml:trace>
  <inkml:trace contextRef="#ctx0" brushRef="#br0" timeOffset="20078.125">11138 7674 54,'0'0'103,"0"0"7,0 0-6,0 0-5,-5-4-18,5 4 11,0 0-7,0 0-4,0 0-3,0 0 0,10-14-10,-6 7-6,2-2-2,1 3-6,-2-3 9,3 0-4,-2 1-8,2-1 2,0-3-8,-1 3-5,0-1-3,3-2 3,-3 1-11,1 2 3,-1-3-1,-2 3-13,0 0-6,0 0 7,-3 1 2,2-2-9,-1 1 6,-1 2-4,0 1-4,-2 6 2,1-12-4,-1 12 0,0-10-1,0 10 0,0-8-1,0 8 5,0 0-4,0 0 0,-4-9-2,4 9-3,0 0 0,0 0 3,0 0-4,0 0-2,-1-8 0,1 8 0,0 0 0,0 0-2,0 0 1,0 0 2,0 0 2,0 0 5,0 0-2,0 0 10,0 0 8,-5 26 8,5-16 4,0 2 5,0-2 2,-3 6 0,3 1 4,0-1-3,1 2 8,1-1 1,-1 1-3,0 2 1,1 4-2,0 1-1,-1-7 1,1 7-2,-1-5-2,2-2-2,-2 2-3,0-3 0,0 0-1,-1-1-5,3 1 2,-2-2-6,0-1-3,1 2 2,-2-5 1,1 1-4,-1-1-2,0 0 2,3-1 5,-3-1-15,1 0 6,-1 2-3,-1-1 3,2-3-2,-1-7-4,0 14-1,0-4 12,0-4-11,0-6 1,1 12-8,-1-12 1,0 11 0,0-11 0,0 9 1,0-9-3,1 9-2,-1-9 1,-1 8-1,1-8-1,-1 8 0,1-8 0,0 0-4,-1 9 2,1-9-14,0 0-7,0 0-12,-2 8-8,2-8-7,0 0-13,0 0-13,0 0-13,0 0-8,0 0-18,-2 7-21,2-7-32,0 0-20,0 0-25,0 0-143,0 0-379,0 0 168</inkml:trace>
  <inkml:trace contextRef="#ctx0" brushRef="#br0" timeOffset="21062.5">11536 7556 91,'-13'5'104,"13"-5"-15,-6 4 14,6-4-12,-5 8 0,5-8-9,-4 6-9,4-6-3,-4 7-9,4-7 1,-3 6 2,3-6-8,0 0-1,-2 8-5,2-8 0,0 0-20,0 0 8,0 8 2,0-8-9,0 0-2,0 0-3,0 0-7,0 0 1,0 0-1,0 0-3,0 0 8,15-2-6,-15 2-6,0 0 2,9-12-4,-7 8-10,-2 4 10,2-11-4,-2 11 4,0-9-8,0 9 2,-2-12 2,2 12 1,-2-10-15,2 10 6,-5-9 6,5 9 4,-5-7 0,5 7-3,-5-5 4,5 5 1,-8 0-2,8 0 4,0 0 7,-15 2 0,15-2 7,-9 7-2,4-4 1,5-3-2,-6 9 0,6-9-1,-5 5-3,5-5 0,-3 9-6,3-9-8,0 8-16,0-8-27,0 0-23,0 12-30,0-12-23,5 7-28,-5-7-95,2 10-255,1-6 113</inkml:trace>
  <inkml:trace contextRef="#ctx0" brushRef="#br0" timeOffset="21523.4375">11528 7858 77,'0'0'96,"0"0"2,0 0-9,0 0 8,0 0 1,0 0 2,-13 9-4,13-9 0,-5 8-4,5-8-4,-2 7-3,2-7-7,-4 8-7,4-8-1,-1 6-10,1-6-2,-2 7-11,2-7 1,0 0-7,0 0-5,0 0-2,0 0-5,4 10-2,-4-10-1,0 0-6,0 0-3,0 0 2,13-2 0,-13 2-8,0 0-4,9-8-1,-9 8-2,6-6 0,-6 6-5,4-8-1,-4 8 2,3-7-5,-3 7 4,1-5 5,-1 5-1,0 0-5,0 0 3,0 0-4,0 0 6,-10-7-1,10 7 4,0 0-3,0 0-3,-16 9-1,16-9 10,-7 7-10,3-3 10,-1 0-25,5-4-30,-7 5-47,7-5-49,-6 5-121,6-5-282,-4 4 124</inkml:trace>
  <inkml:trace contextRef="#ctx0" brushRef="#br0" timeOffset="22625">8460 6963 61,'-4'7'74,"4"-7"-1,0 0 10,5 14-6,-3-8 3,1 3-2,1 0-2,0-1 5,1 1 1,1 1 8,1 0-2,1-1 11,2 4-10,-1-3-8,2 3 7,2 3-5,0-4-11,1 2 6,0-1-3,7 3-8,-6-4-2,0 2 5,6 2-8,-5-2-3,0-3-1,-1 2-6,-2 2-1,3-4-3,-3 1-4,1-1-4,-1-1-9,-2 1 3,-2-2 0,1-1-1,-3 0-5,-2 1-5,3-2 1,-2 1-3,-1-4-1,-1 1-6,0-2 6,1 2-6,0-1 0,-5-4-3,5 8 4,-5-8-5,5 4 0,-5-4-3,4 6-3,-4-6 1,0 0-4,4 4-5,-4-4-10,0 0-7,0 0-8,0 0-9,0 0-9,0 0-30,0 0-34,0 0-22,0 0-34,0 0-159,0 0-354,0 0 157</inkml:trace>
  <inkml:trace contextRef="#ctx0" brushRef="#br0" timeOffset="23210.9375">8586 6717 56,'-7'25'87,"5"-18"-5,0 0-9,0-2-5,2-5-7,-2 16 1,1-7-1,0-4-2,1-5 2,-2 12-6,2-12-1,-1 9-9,1-9-9,0 8-6,0-8 6,-1 9 9,1-9-20,0 0-1,1 7-3,-1-7-5,0 0-1,3 6-1,-3-6 3,0 0-11,10 2 6,-10-2-2,7 0-6,-7 0 6,10 1-4,-10-1-21,12-3 17,-12 3 6,12 0-3,-12 0 3,10 0-4,-2-1 4,-8 1-4,10-2-2,-10 2 1,10 0-9,-10 0-10,11-2-11,-11 2-6,8 2-10,-8-2-8,8 1-11,-8-1-13,0 0-10,9 1-46,-9-1-141,0 0 62</inkml:trace>
  <inkml:trace contextRef="#ctx0" brushRef="#br0" timeOffset="23546.875">8713 6781 48,'0'0'92,"0"0"0,0 0 6,0 0 0,0 0-3,0 0 13,0 0 1,3 24 5,-1-16-13,-3 2 5,2-1-5,0 4 0,-1 3-2,0-6-5,3 3-3,-3 3-7,1 0-6,-1-5-6,0 0-4,2-1-4,-2 2-6,0-4-8,1-1-2,1 2-8,-2-1-4,0-8-1,0 11-8,0-11 4,2 8-8,-2-8-6,0 0-12,1 9-11,-1-9-7,0 0-13,0 8-21,0-8-12,0 0-10,0 0-20,0 0-19,0 0-19,0 0-22,0 0-116,0 0-288,0 0 128</inkml:trace>
  <inkml:trace contextRef="#ctx0" brushRef="#br0" timeOffset="23968.75">8832 6730 83,'0'0'108,"0"0"9,0 0 6,0 0 5,0 0-5,-5 33 0,2-22-4,2-1-7,-2 0-8,0-1-6,1 3-5,1 0-11,0 0-7,1-2-3,-1 0-8,-1-1-5,2 1-8,-1-3 0,1-7-6,-1 11-6,1-11-2,-2 10-6,2-10 0,0 8-5,0-8-5,0 0-3,0 0-1,2 8 0,-2-8-2,0 0 0,7 5 0,-7-5-2,8 0 0,-8 0-1,0 0-2,11-5-1,-11 5-2,0 0-1,13 0 1,-13 0-1,9 0-5,-9 0-1,0 0-6,12-1-7,-12 1-13,0 0-11,6 1-10,-6-1-16,0 0-24,0 0-3,10-3-27,-10 3-12,0 0-14,0 0-97,9 0-260,-9 0 115</inkml:trace>
  <inkml:trace contextRef="#ctx0" brushRef="#br0" timeOffset="24304.6875">8907 6781 105,'0'0'109,"0"0"12,0 0-3,0 0 11,0 0-2,0 0-1,-3 26 4,1-15 1,2-1-8,-1 6-5,2-1 5,-2 4-12,0-5-1,2 3-7,-1 1-12,1-1-1,-1 0-8,0 0-4,2-1-7,-1-1-8,-1-2-4,1-1-4,0-1-1,-1-3-4,3 3-9,-2-1-3,0-3-4,1 0-4,-2-7-2,1 14-2,-1-14-3,0 9-5,1-5-7,-1-4-12,0 0-15,0 12-14,0-12-17,0 0-18,0 0-16,0 0-18,0 7-32,0-7-38,0 0-30,0 0-116,0 0-341,0 0 151</inkml:trace>
  <inkml:trace contextRef="#ctx0" brushRef="#br0" timeOffset="25085.9375">9648 6803 74,'0'0'83,"0"0"13,11 19-3,-4-12 7,2 0 5,0 3 2,3 2 3,3-2 5,-2 1-2,3 2 8,7 1-18,-5-2-4,0-2-4,6 3-9,-6-2 8,7 2-16,-8-3-5,8 2-2,-9-3-8,1-1-3,0-1-4,-1 4 1,-3-2 0,0 0-1,-2-2-6,-2 2 1,2-1-1,0 0-1,-3 1-7,-1-2-3,2-1-2,-2 2-6,-2-4 1,0 2-7,-3-1 0,2 0-3,-4-5-2,7 7-3,-7-7 0,3 5-8,-3-5-6,0 0-11,4 5-16,-4-5-13,0 0-29,0 0-42,0 0-33,0 0-31,0 0-30,0 0-119,0 0-348,0 0 154</inkml:trace>
  <inkml:trace contextRef="#ctx0" brushRef="#br0" timeOffset="25976.5625">9775 6627 22,'0'0'63,"5"-6"-4,-5 6 0,5-7-8,-1 3 4,2 1 3,-6 3-8,7-6-1,-7 6-10,6-6-3,-6 6 6,7-3 7,-7 3-3,0 0 5,12 3-2,-12-3-1,8 4 6,-4-1 1,0 2 11,-3 2-13,2-1-3,-1 0-2,0 2-4,0-2-6,-1 2-3,-1 0-2,0-8 1,0 14-2,-1-7-1,1-7 2,-4 13-3,2-7 1,-1 0-4,3-6-4,-6 9 2,3-5-1,3-4-5,-9 7-2,5-4 2,4-3-3,-9 5-3,9-5-6,-6 3 0,6-3 0,0 0-1,0 0-3,0 0 2,-9 0-7,9 0 3,0 0-2,0 0 1,0 0-5,0 0 8,0 0-7,0 0 4,0 0 0,0 0 8,15-16-12,-15 16 6,9 0-9,-9 0 5,0 0 1,13 4 2,-13-4-1,10 4 1,-4-1 0,0 1-6,-6-4 2,11 7 1,-4-1 1,-2-1 5,2-1-4,-2 1 1,-1 0 1,0 0 5,0 0 1,-1 2 7,-3-7 3,2 12 1,-3-5 3,1-7 3,0 11 7,0-11-1,-3 11-1,1-6 4,-1 0-2,3-5-1,-9 10-3,5-7-3,-1 1-2,5-4 5,-11 3-1,3-2-7,8-1 0,-14 0-4,14 0-1,-11-3-2,11 3-3,-11 0-2,11 0 1,-6-1 1,6 1-2,-9-5-5,9 5 1,0 0 1,0 0-5,-8-3-5,8 3-9,0 0-13,0 0-17,0 0-13,0 0-7,0 0-11,0 0-7,0 0-14,0 0-14,0 0-18,0 0-17,0 0-94,0 0-256,0 0 113</inkml:trace>
  <inkml:trace contextRef="#ctx0" brushRef="#br0" timeOffset="26570.3124">10121 6545 96,'0'0'104,"-6"-4"1,6 4-9,0 0-2,0 0-7,-12-1 4,12 1-4,0 0 0,0 0 3,-15 4-7,15-4-6,-8 2-9,3 3-1,-1 1 4,-2 0 11,1 3-7,3-2 2,-3 2-6,2 0-4,1 1 6,-1 2 1,1-2-1,1 1-7,0 2 0,2-3-7,1 1-2,2 1 5,0-2-6,-1 2-6,4-2-7,-2 0 0,4-1-4,-1 0-2,1-1-5,-2-2 3,4 2-7,0-2-1,-1 1-1,1-2-6,-1-2 2,0-1-2,1 0-6,-2-1 3,4-1-2,-11 0-3,13-1-1,-8-2-4,4 2 4,-3-2 2,-6 3-2,8-3 1,-8 3 0,5-12-4,-2 9 1,-3 3-2,5-12 3,-5 6 1,0 6-4,-5-10 4,5 10-4,-8-11-2,1 7 2,1 0-1,-3 0 0,2 2-1,-1 0-3,-1 0-2,-4 0-2,3 2-9,-2 2-11,1 2-8,3-2-14,-2 2-18,-1 0-29,1 1-36,1 2-35,2 1-50,-1-3-148,2 2-389,-1 3 172</inkml:trace>
  <inkml:trace contextRef="#ctx0" brushRef="#br0" timeOffset="27859.375">11965 6920 39,'0'0'97,"0"0"4,-6-3-6,6 3-3,0 0 6,0 0-7,0 0 4,-18 11-15,13-4 18,-3 2-7,-1 0-5,0 6 2,2-1-7,-1 4 11,-5 7 1,5-5-7,1 6 1,-2 3-1,0 3-1,1-3-3,0 5-7,3-2 1,-2-1-8,4 2-3,1 1-2,-3-2-4,3 0 2,4-1-4,-1 1-6,3-2-1,0 2-2,2-2-2,-2-1 2,2-3-4,2 0 2,-1 0-1,4 0 1,-1-4-6,0 2 6,3-1-6,-2 0 1,2-2-4,-5-1 3,5 5 11,-2-4-2,-3-2 0,-1-2-2,3 6-4,-3-5-5,-1-1-1,1-2 0,-1 0-8,0-1-1,0-2 0,-3 0-1,1-5-5,0 3-2,0-4-3,0 2 1,1-1-6,-3-2 13,2 0-13,0 0-4,-4-5-1,7 8 0,-5-3 0,-2-5 4,4 6-6,-4-6 3,6 7-5,-6-7 3,3 5-6,-3-5 0,0 0-8,2 5 10,-2-5-19,0 0-6,0 0-8,6 6-1,-6-6-17,0 0-16,0 0-19,0 0-30,0 0-39,0 0-17,0 0-33,0 0-43,0 0-170,0 0-450,0 0 199</inkml:trace>
  <inkml:trace contextRef="#ctx0" brushRef="#br0" timeOffset="29703.125">12159 7524 38,'0'0'66,"0"0"-2,0 0 4,0 0 0,0 0-6,0 0 2,0 0 1,-7-3-9,7 3 8,0 0-7,0 0-7,0 0-8,0 0 0,0 0 1,0 0-6,0 0-5,0 0-2,0 0-2,0 0-2,0 0-12,0 0 5,0 0-1,0 0-2,0 0-4,0 0 4,0 0-6,0 0 6,0 0-4,25 1-2,-25-1 2,18-3 7,-8 2-5,2-2 1,-1 3-4,2-1 9,1-1 0,-1 0-4,6-1-7,-1 3 5,1 0 2,-1-1-4,1-1-7,0 0 3,2 1-1,-2-1 5,0 0-7,0 1 1,1 0 0,0-2-2,-2 1-1,1 0 6,0 2-2,-1-3 3,-3 2-2,2-2-4,1 0 4,-1 0-8,2 3-4,-6-2 5,0 1 1,2-1 3,2-1-9,-5 2 9,3 0-1,-2 0 3,0-2-10,-2 3 6,1-3-4,-1 3 7,2-2-3,-1 0-8,-1 0-1,1 0 8,-1 1-1,1-2-6,-1 1 10,2-1-6,-1 2-4,-1 0 4,0-1 7,0 1-2,1-2-4,-1 2-3,-1 1 0,0 0 3,-2-3-1,2 3 2,1 0-1,0-2 3,-1 0-10,0 1 6,2 0 1,-3 1 4,2-3-7,-3 3 2,3-2 4,-1 1 2,1-1-13,1 0 13,0 1-5,-2 0 9,4 0-6,-2-2-9,2 2 11,-1 1-7,0-3 2,-1 2 3,1 1-3,0-3 2,0 0-2,0 3-2,0-1 1,-1 0 3,1 0-1,-1-1-1,1 1-10,1 1 26,0-1-24,-1 1 8,1-3-5,4 2 10,0-1-11,-4 0 9,0 0 1,3 1-4,0-3 1,0 4-1,2-2-1,-2 2 7,1-2-7,2 1 3,-2 0 1,1 0-2,-2 0-11,3-2 11,-1 2-1,1-1-2,-1-1 1,0 3-2,-1-3 6,1 2-1,0 0-1,0 1 1,0-1 1,-2 1-7,1 0 1,-4 0 4,3-1-6,-1 1 5,-2-1-9,-1 1 14,0-2 4,1 2-9,0 0 3,-1 0-3,2-1 0,-2 0 0,5 1 1,-5 0 1,2-3 8,-4 1-10,2 2-2,0 2 3,0-4-4,1 2 0,-3 0 6,2 0-7,1-2 9,-1 2-4,0 0-2,-2 0-6,2-3 1,-1 3 10,-1-1-8,2 1 0,-3-1 11,4 0-3,-2 1-5,-5 0 1,2 0 5,-9 0-5,16-1-2,-9 1 3,-7 0-5,13-2 2,-7 1 1,-6 1-2,11 0 2,-11 0 8,7 1-10,-7-1 2,0 0-12,0 0 11,12 0 6,-12 0-5,0 0 12,0 0-11,0 0 1,7 0-4,-7 0 0,0 0 3,0 0-5,0 0-4,0 0-12,0 0-32,0 0-48,0 0-110,0 0-226,0 0 100</inkml:trace>
  <inkml:trace contextRef="#ctx0" brushRef="#br0" timeOffset="30968.75">12519 7814 59,'0'0'86,"0"0"-5,0 0-15,0 0-3,-2-8 7,2 8 0,0 0-14,4-11-2,-4 11-1,4-7-8,-4 7-8,6-9 10,-3 5-7,-3 4 0,7-7 6,-1 5-16,0-3 4,-6 5 6,9-4-15,-9 4-10,8-4 12,-8 4 5,10 1-9,-10-1 13,9 4 1,-6 2-4,-3-6-3,4 14 4,-2-8-11,-1 5 9,2-3-8,-5 3-5,1-1-1,0 1 7,-2 0-8,0 0 1,0-1-5,0 0 1,0 0 6,-1 0-6,-2-3-2,4 0 4,-2 0-8,-1-1-2,1-1 4,1 1-6,3-6 13,-8 8-13,8-8 5,-6 4-1,6-4-4,-5 5 2,5-5-1,0 0 1,0 0 2,0 0-10,0 0 3,0 0-3,0 0 2,0 0 6,0 0-6,0 0 1,0 0-3,0 0 5,11-20-5,-11 20 4,10-4-4,-10 4-1,7-3 6,-7 3 3,12 3-1,-12-3-7,13 1 1,-7 3 3,1 1-4,2 2 2,-3-3-5,1 1 6,-3 1 0,1 1-5,1-2 7,-4 0 0,3 3-5,-4-3 3,2 3 0,0-3 9,-3-5 1,-3 15-2,2-8 4,-2 0 5,-1 0 0,-1-1 3,1-2 0,-2 1 3,-3-1 1,3 2-3,-3-3 4,2-1 2,0 1-1,-3 0-6,2 0 2,0-3-5,-2 0-4,10 0 3,-17 0 4,10 0 3,7 0-8,-16-4 1,16 4-3,-10-3-3,10 3 0,-10-4-1,10 4-4,-9-1 6,9 1-3,-6-3-2,6 3 0,0 0-2,0 0 1,-8-5-5,8 5 2,0 0-1,0 0 1,0 0 2,0 0-2,0 0 0,0 0-8,0 0 2,0 0-11,0 0-12,0 0-22,0 0-19,0 0-26,0 0-22,0 0-20,0 0-21,0 0-108,0 0-285,0 0 127</inkml:trace>
  <inkml:trace contextRef="#ctx0" brushRef="#br0" timeOffset="31703.125">12954 7711 36,'0'0'92,"-9"-4"-1,9 4-4,0 0-3,0 0 4,-10-1-1,10 1-8,0 0 1,-12 5 3,6-1-6,1 1-1,0-1 1,-2 4-4,2-3 1,-1 4-5,-3 1-2,-1 3 3,1 1 3,0 2 2,1-2 7,1 1-7,0 0-2,1 0-1,1 0-1,2 3 1,1-6-3,-1 3-1,0 1-3,2 0-9,0-4-2,1-2-4,2 4-5,0-4 1,2 0-10,-1-1 1,3 1-4,0 0 0,0-3-7,2 0 3,0 0-5,0-2-1,-1-2-9,1-1 12,-2 0-8,2 1-3,-8-3-4,14 0 1,-9 0-3,-5 0 2,13-4-3,-7 2-1,-6 2 0,9-4 2,-5-1-4,0-1 1,-4 6-1,2-11 2,1 4-3,-3 7 2,1-17-1,-2 12-1,-3-5-4,0 0 5,0 2-4,0 0 1,-1 1-2,1 2-2,-1 0-11,-3 0-13,1 0-3,-2 1-12,-1-1-19,4 2-12,-2 2-15,8 1-22,-13 0-28,2 0-1,11 0-23,-13 5-10,8-4-134,-4 4-331,5-1 147</inkml:trace>
  <inkml:trace contextRef="#ctx0" brushRef="#br0" timeOffset="32273.4375">13208 7840 39,'0'0'108,"0"0"-11,0 0 0,0 0-13,0 0-5,0 0-14,-7 21 5,7-21-6,0 0-16,-2 9 6,2-9-1,0 0 0,0 0-7,-1 8-11,1-8 0,0 0-4,0 0-1,0 0-6,0 0 2,5 4-13,-5-4 7,0 0-4,0 0 0,0 0 3,0 0-5,0 0 1,0 0-7,9-17-3,-7 10-2,-2 7 4,0 0 1,2-9-4,-2 9-5,0 0 7,0-8-2,0 8 1,0 0 0,0 0 2,0 0-4,-6-6 13,6 6-5,0 0 9,0 0-1,0 0-1,0 0-4,-17 10 0,12-6 2,5-4-1,-5 7-4,5-7-2,-4 5 4,4-5-23,0 0-22,-2 6-19,2-6-25,0 0-25,0 0-103,0 0-220,0 0 97</inkml:trace>
  <inkml:trace contextRef="#ctx0" brushRef="#br0" timeOffset="32742.1875">13456 7660 8,'0'0'120,"0"0"0,-3 29-5,3-29 0,0 17-7,-3-8-10,0 1-3,1 1-5,-1-1-10,-1 2-2,0-1-7,0-1-3,0 0-8,1 0-9,-1-2-3,3-2-6,-3 1-2,4-7-3,-4 8-3,4-8-9,-2 11 5,2-11-1,-3 6-6,3-6 2,0 0-5,0 0-3,-1 8-11,1-8 7,0 0-2,0 0 1,0 0 5,0 0-9,0 0 4,17-4-1,-17 4-4,0 0 1,15-6-1,-7 4 2,-1 1 5,0 0-3,-7 1-4,16-4-5,-8 4 6,1-2-2,-9 2-6,16 2 6,-10-4-4,-6 2 1,13 0 5,-13 0-12,11 0 0,-11 0-19,8 0-13,-8 0-16,0 0-15,0 0-15,11 0-13,-11 0-12,0 0-17,0 0-84,0 0-223,0 0 99</inkml:trace>
  <inkml:trace contextRef="#ctx0" brushRef="#br0" timeOffset="33078.1249">13573 7708 18,'0'-12'99,"0"12"-8,0 0-2,0 0-18,0 0 6,0 0 0,0 0 4,0 0 13,0 0 7,0 0 2,0 0 3,0 0 3,0 0-6,5 28 8,-5-19-1,-1 2-7,1-1 0,-2 2 2,2 1-6,0-2 2,-1 2-6,0-1-2,-2 1-5,3-2-7,-1 2-2,-1-3-5,0 1-9,-1-1-1,2 2-5,0-4-6,-1 0-8,0-2 1,2-6-7,-4 12-5,4-6-5,0-6 2,-4 10-5,4-10-2,2 9-12,-2-9-9,-4 8-18,4-8-13,0 0-12,-1 7-11,1-7-26,0 0-13,0 0-17,0 0-38,0 0-27,0 0-36,0 0-135,0 0-373,0 0 165</inkml:trace>
  <inkml:trace contextRef="#ctx0" brushRef="#br0" timeOffset="33539.0625">13789 7650 51,'0'0'123,"5"-7"-2,-5 7-14,0 0 10,0 0 9,0 0 0,0 0 1,0 0-3,0 0-3,0 0-5,2 24-1,-3-17-11,1-7 0,-4 16-8,2-4-5,-1-2-5,-1 1-10,0-2-11,0 3-2,1-2-5,-1 0-5,-1 0-9,1-3-1,1 0-5,1 0-5,2-7-4,-4 8-1,0-4-2,4-4-8,-4 8 1,4-8-1,-4 6-4,4-6-3,0 0-2,-3 6 2,3-6-4,0 0 0,0 0-4,0 0 1,0 0 2,0 0-1,0 0 1,0 0-4,20-3 3,-20 3-1,0 0-6,13 0 5,-13 0 1,10-4-2,-10 4 1,12 0-4,-12 0-6,11-1-7,-11 1-11,9 0-13,-9 0-18,9-2-5,-9 2-13,8 0-5,-8 0-19,10-4-23,-10 4-3,8-3-8,-8 3-9,0 0 0,9 0-102,-9 0-264,0 0 117</inkml:trace>
  <inkml:trace contextRef="#ctx0" brushRef="#br0" timeOffset="33914.0625">13946 7706 63,'0'0'105,"2"-6"-2,-2 6-3,0 0-7,0 0 9,0 0-4,0 0-5,5-6 3,-5 6-12,0 0 2,0 0-3,0 0 4,0 0-2,0 0 4,0 0 6,0 0 4,0 0-1,0 0 0,0 0-2,-8 26 3,8-17-2,-3 2-3,-1-2 2,2 3 2,-1-5-1,-1 9-3,0-4-1,2 2 2,0-2-7,1 1-8,-3 4-4,2-6-1,-1 1-4,2 4-5,-2-4-8,2-1-3,-1 0-7,2-1-2,-2-2-4,1 1-2,1 1-10,-1-3 0,1-7 1,0 12-6,0-12-6,-2 9-3,2-9-2,-1 9-5,1-9-7,0 0-17,0 9-15,0-9-21,0 0-21,0 0-19,-2 7-29,2-7-36,0 0-55,0 0-53,0 0-175,0 0-473,0 0 210</inkml:trace>
  <inkml:trace contextRef="#ctx0" brushRef="#br0" timeOffset="35382.8125">12374 6948 14,'0'0'101,"0"0"4,0 27-3,-3-18-7,0 2-8,1-2-6,1 0 2,0 1-4,-3 1 1,1-3-15,2 2 0,0-3-3,-2 1-1,3-8-9,-4 12-3,3-5-4,1-7-4,-2 12-2,0-7-6,2-5-10,-1 10 3,1-10-2,-4 9 0,4-9-9,-1 7 6,1-7-7,0 0-3,0 0 2,0 0 0,0 0-2,5 8-2,-5-8-1,0 0-2,10 0 0,-10 0 1,0 0-5,13-3 5,-13 3 0,11-2 0,-11 2-4,11 0 3,-11 0-9,11 0 3,-11 0-10,10-3-34,-10 3 13,9 3-11,-9-3-10,0 0-25,10-3-8,-10 3-17,0 0-91,0 0-209,0 0 93</inkml:trace>
  <inkml:trace contextRef="#ctx0" brushRef="#br0" timeOffset="35734.375">12523 6974 75,'0'0'104,"0"0"8,0 0 7,0 0 0,0 0 6,-3 22-9,0-10-14,1 0 8,0-1 2,0 4 1,-1 1 0,2-4-3,-2 5-6,1-1 0,2 0-5,-3 0-11,2-3-3,-2 2 1,2 0-10,-3-2-6,3-1-8,0 1-5,1 2-5,-1-5-6,-1 1-1,1-2-8,1-1-2,-3-2-4,3-6-1,2 13-7,-4-6-3,2-7-14,0 9-11,0-9-16,-1 8-12,1-8-17,0 0-25,-2 7-19,2-7-15,0 0-29,0 0-21,0 0-158,0 0-344,0 0 152</inkml:trace>
  <inkml:trace contextRef="#ctx0" brushRef="#br0" timeOffset="36437.5">12681 6922 56,'0'0'100,"0"0"11,0 0 1,0 0-9,0 0 4,0 0 3,-12 28-4,8-17-12,-1 0-6,1 1-6,1 0 2,-1 0-10,0-2 7,-1 3-10,0-4-1,1 1-10,-1-1-9,1 1 3,1-5-4,2 3-3,-2-2-7,3-6-8,-3 7 0,3-7-1,0 0-8,-1 11 1,1-11 1,0 0-3,4 7 1,-4-7-8,8 2 7,-8-2-1,10-2-4,-10 2-4,0 0 2,18-3 1,-13 1-3,-5 2-5,15-2 0,-9-1 0,0 2-4,-6 1 2,12-3-11,-12 3-10,11-1-9,-11 1-17,8 0-13,-8 0-18,0 0-6,11 0-17,-11 0-22,0 0-8,0 0-21,8 2-81,-8-2-245,0 0 109</inkml:trace>
  <inkml:trace contextRef="#ctx0" brushRef="#br0" timeOffset="36835.9375">12771 6941 69,'0'0'105,"0"0"-6,-2-5-4,2 5 7,0 0-11,0 0-5,0 0 3,0 0 5,0 0-3,0 0 11,0 0 6,-8 24-5,7-14-6,0 2-1,-1 0 1,2 5 1,-2-3-2,1 3-10,-1 1-4,2-1-3,-5 0-7,5 0-8,-2 1-1,2-1-6,0-4-5,0-1-1,0-2-6,1 5-4,-1-4-7,0-1-1,1-3-4,-1 1-4,1-1-1,2-1-3,-3-6 1,1 11-5,1-6 3,-2-5-8,0 9-4,0-9-13,0 0-16,0 9-14,0-9-14,0 0-10,0 0-15,0 8-10,0-8-24,0 0-17,0 0-28,0 0-33,0 0-107,0 0-318,0 0 142</inkml:trace>
  <inkml:trace contextRef="#ctx0" brushRef="#br0" timeOffset="37335.9375">13060 7039 43,'0'0'88,"0"0"-6,0 0-17,0 0 18,0 0-8,0 0-8,0 0 2,0 0-6,0 0 11,0 0 2,0 0 14,0 0-5,0 0 3,23-1 1,-12 1-4,-1-3 4,1 2-5,1 0-11,2-1-1,-4-1-10,3 3-6,-3 0-4,-1-3-3,0 3-6,-9 0-12,13 0 6,-7-3-7,-6 3-2,11-2 0,-11 2-5,7-2-7,-7 2-18,8-1-18,-8 1-30,0 0-29,0 0-28,0 0-23,3-6-139,-3 6-289,0 0 129</inkml:trace>
  <inkml:trace contextRef="#ctx0" brushRef="#br0" timeOffset="38187.5">13399 6879 2,'0'0'63,"0"0"-16,0 0 1,1-11-6,-1 11 3,0 0 0,5-10-13,-5 10 4,4-9-5,-1 6-3,-3 3-3,7-7 0,-3 2 1,1 0 2,-5 5 6,9-6-9,-4 1-8,2 2 8,-2-1 0,-5 4 3,10-5 2,-10 5-6,0 0 13,10-1-3,-10 1 12,9 6 0,-9-6 5,7 9-3,-7-9-4,2 14 5,1-2-9,-3-1 1,0-11-4,-4 26-1,3-14-2,-2-1-7,-1 1-1,-1-3-1,0 3-9,0-2 1,-3 1 2,3-3-7,0 1 2,-3-2 0,2 1 0,0-1-1,0-4-19,3 0 16,3-3 1,-8 8 0,4-5-4,4-3 7,0 0-6,-9 5-4,9-5 0,0 0-5,0 0 2,0 0-5,0 0-1,0 0 6,0 0-2,0 0-3,0 0 10,0 0-10,0 0 1,0 0 0,17-16 0,-12 13 3,-5 3-2,14-3 4,-14 3 5,10-3-11,-1 3 7,-9 0-6,14 3 4,-8 0-5,4 3-10,-3-1 14,2 0-1,-1 2 7,-1 3-6,-1 0 3,2 1-7,-2-1 5,-1 1 1,1 3-6,-3-2 4,2 0 5,-3 1-9,-1-1 5,3 0-5,-2-1 13,-2-1-10,-2 1 12,2-3-3,-1 0 14,-2-1 7,1-1-1,2-6 7,-9 11 3,3-7-1,-2 2 6,1-4-1,-3-2-5,0 0 0,0 2-3,0-4-7,10 2 5,-21-2-4,11-3-4,0 3-4,-2-3-4,2 2-1,4 0 1,-1 0-3,7 3-4,-11-7 0,6 3 0,0 1-2,5 3-3,-8-7 4,8 7-2,-4-3 0,4 3-3,0 0-4,-6-5 3,6 5 0,0 0-4,0 0-13,0 0-8,0 0-27,0 0-16,0 0-29,0 0-23,0 0-31,0 0-126,0 0-297,0 0 132</inkml:trace>
  <inkml:trace contextRef="#ctx0" brushRef="#br0" timeOffset="38882.8125">13904 6754 14,'-8'-2'81,"8"2"1,0 0 1,-11-1-9,11 1-7,-11 0 6,11 0-6,-9 3-9,9-3 4,-14 3 9,9 1-6,-3 3-9,-1-3 6,2 3 6,0 0 0,0 1-5,0 1 8,-1 5 0,1 1-1,-1-1-3,4-1 1,-1 3-3,0 1-2,3 0-3,-1 1 0,1-1-1,0 0-5,2-1-4,2-1 2,-1 2-3,2-5-3,0 0 0,2 0-6,2-1-1,-3-1-5,3-2-2,0 0-1,2-1-5,-2 0-2,2 0-3,-2-4-3,4 1 0,-2-2-1,1 1-2,0-3-5,-2 0 4,3 0-3,-3-2 0,1 1-5,-9 1 1,13-4-4,-5 2 10,-2-4-4,-2 2 1,-1-2-5,-1 1-1,-2 5 3,3-13 0,-3 5-4,0 8 5,-3-13-5,-2 2 6,-1 4-6,-1-1 4,-3 0-2,1 2-4,0 0 1,-2 1-3,-1 1-4,-2 0-21,3 1-16,-1-2-9,2 3-6,-2 2-32,3 0-23,9 0-19,-16 0-24,9 0-19,1 4-109,6-4-306,-9 5 135</inkml:trace>
  <inkml:trace contextRef="#ctx0" brushRef="#br0" timeOffset="39687.5">14319 6723 76,'0'0'80,"0"0"-7,5 23-12,-2-15 18,0-1-4,3 3 9,-3 3 7,2-2-7,2 5 0,0 0-7,1 1 3,2 7-9,2 0 5,-1 1-2,0-2-3,-1 2-7,0-3-1,1 2-5,-2 0-3,3-2-5,-1 2 3,-3 1 1,0-2-3,1 2 1,0 3 0,-2-3-5,-3 6-1,-1-4-5,-3 4-1,1-2-1,-1 0-5,-1 0-2,0 0 1,-1-1-5,0-2-4,0 3-5,-1-6 3,0 3-4,0-2-1,-2-5-2,-1 0 3,1 6 4,-2-6 1,2-1 3,-1-1 9,2-2 1,-5 2 1,3-2-4,-1-1-2,2 1-4,0-4 2,-1 0-2,1 1-5,-2-4 0,0 1-1,-1-1 0,4-1-6,-1 1 0,0-3-1,2 1 2,-1 1-3,1-3-3,3-4-4,-7 8-7,5-3-4,2-5-16,-5 8-10,5-8-21,-4 4-18,4-4-28,0 0-11,0 0-18,-7 10-13,7-10-22,-1 4-24,1-4-108,0 0-318,0 0 141</inkml:trace>
  <inkml:trace contextRef="#ctx0" brushRef="#br0" timeOffset="44278.3203">14669 7342 74,'0'0'78,"0"0"-8,0 0-2,0 0-1,0 0 3,0 0-17,0 0 0,0 0-4,0 0-2,0 0-9,0 0-3,0 0 1,0 0-11,0 0 7,0 0-7,0 0 23,0 0 5,18 3 0,-18-3-3,13 2-14,-3 0 10,0-2 5,0 0 3,3 0-8,-1 0-3,5 0-3,-4 0-1,5-2-4,-5 2-2,2 0-5,-2-2-2,0 3 1,-2-2 1,1 1-8,-3 0 0,2-3-3,-11 3 3,12-2-11,-12 2 2,10 0-1,-10 0-1,0 0 1,9 0-3,-9 0 1,0 0-3,0 0-20,0 0-8,6 5-31,-6-5-22,0 0-2,0 0-15,0 0-17,3 4-100,-3-4-226,0 0 101</inkml:trace>
  <inkml:trace contextRef="#ctx0" brushRef="#br0" timeOffset="44888.6717">14733 7470 36,'0'0'56,"0"0"-10,0 0-8,0 0 5,0 0 4,0 0 1,0 0-7,-8 2 1,8-2 2,0 0-4,0 0 9,0 0-5,0 0-13,0 0-1,0 0-1,0 0-12,0 0 10,0 0-11,0 0 0,0 0-6,0 0 11,0 0 35,0 0-9,0 0-4,0 0-4,21 6 4,-14-6-9,1 0 13,2 0 5,2 0-2,-1 0-3,2 0-2,0 0 1,2 0 2,-2-3 1,1 3-2,4 0-2,-4 3 3,-1-3-4,-2 0 3,2-3-5,-3 6-2,0-3-3,-2 0-5,-8 0-1,14 0-2,-14 0-5,13-3 1,-13 3-3,9 0 0,-9 0-2,8 0-2,-8 0-2,0 0-4,0 0 1,0 0 0,11 0-6,-11 0-1,0 0-13,0 0-10,0 0-20,0 0-30,0 0-18,0 0-29,0 0-26,0 0-125,0 0-288,0 0 128</inkml:trace>
  <inkml:trace contextRef="#ctx0" brushRef="#br0" timeOffset="47742.1875">15227 7370 11,'0'0'64,"0"0"-4,0 0-3,0 0 0,0 0 3,0 0-15,0 0 7,0 0-2,0 0 0,0 0-10,0 0-7,0 0 7,0 0-1,0 0-5,13-17-3,-13 17-7,5-8 3,1 2 0,-2 0-4,0 1 4,4-5 8,-2 3 9,1-2-9,2-1 2,-2 1-1,1 0-13,0 0 0,-1 0 4,0-2 0,-1 2-6,1 0 0,-2 0-8,1-2 0,-1 4 0,-2-3-1,-1 2-1,1 1-5,-1-2 3,-2 2 8,2 0-8,-2 7 1,0-12-9,0 12 3,0-11-2,0 11-10,-3-11 11,3 11 0,-2-7-4,2 7 7,-3-8-1,3 8 0,0 0-1,0 0-3,-3-9 7,3 9 3,0 0-6,0 0-7,-2-8 2,2 8-3,0 0 4,0 0 1,0 0 3,0 0-11,0 0 1,0 0 9,0 0 2,0 0-2,0 0 6,-13 16 7,12-10 4,-2 3 2,1 2 0,-1 1 8,-1 5 2,0 1 0,1 6-5,-1-6 2,-1 6 1,0 0-3,2-4-5,-1-1 8,2 0-5,-1 7-7,2-8 2,0-2-1,-1 3-6,1-4 6,2 0 2,-1-3-3,-1 1-7,1-3 3,1 2 7,1-1-8,-1-1-3,-2-3 6,2 3-3,-1-3-4,0 1 3,0-8-5,0 13 1,0-6-1,0-7 3,1 10 0,-1-10-2,3 11-1,-3-11-1,0 6 0,0-6-4,1 7 5,-1-7-3,0 0-3,0 9 0,0-9 4,0 0-4,0 0-2,0 0 3,0 8 0,0-8-2,0 0 2,0 0 5,0 0-6,0 0-6,0 0 3,1 8-13,-1-8-9,0 0-13,0 0-13,0 0-7,0 0-25,0 0-19,0 0-20,0 0-27,0 0-102,0 0-270,0 0 119</inkml:trace>
  <inkml:trace contextRef="#ctx0" brushRef="#br0" timeOffset="48417.9687">15704 7216 47,'0'0'78,"0"0"-12,0 0 2,0 0-1,0 0-1,0 0 1,0 0-6,0 0-4,0 0 2,0 0-3,-27 1 3,27-1-2,-5 7 7,1-4-7,4-3-7,-6 11-7,3-5 8,3-6-9,-2 9 0,2-9-6,-3 9-16,3-9 11,0 8 0,0-8-7,0 0-6,1 9 6,-1-9-3,4 4-7,-4-4-5,0 0 5,7 4 0,-7-4-3,0 0 1,10 0-7,-10 0 1,0 0-6,11-5 11,-11 5-2,7-8-10,-7 8 3,4-9-3,-3 5 0,-1 4-6,3-8 16,-3 8-5,0-9-4,0 9 5,0-8-9,0 8 7,0 0-7,-3-9 13,3 9-4,0 0-2,-6-7-6,6 7 5,0 0-1,-8-1 2,8 1-3,0 0 6,0 0-9,-15 3 5,15-3-1,-6 7 4,6-7 1,-5 6-5,5-6-2,-5 6 1,5-6 0,-1 8 0,1-8 3,0 0-26,0 8-28,0-8-19,4 8-29,-4-8-113,1 7-229,-1-7 102</inkml:trace>
  <inkml:trace contextRef="#ctx0" brushRef="#br0" timeOffset="49074.2187">15691 7528 82,'0'0'84,"0"0"-2,0 0-6,0 0 10,0 0-7,-9 4 0,9-4-15,0 0-9,-6 7 1,6-7-3,-3 6-12,3-6-5,0 0 11,-2 8-15,2-8-2,0 0-3,0 0 2,0 0-6,5 12 0,-5-12 3,0 0-8,7 2 5,-7-2-1,0 0-25,0 0 24,10 1-4,-10-1 3,0 0-8,0 0-2,10-6 1,-10 6-8,5-5 2,-5 5-2,7-4 6,-7 4-1,3-5 0,-3 5-2,0 0 0,3-9-4,-3 9 6,0 0-5,0 0 0,0-10-1,0 10 7,0 0-7,0 0 5,0 0-9,0 0 4,-13-2 4,13 2-3,0 0 4,0 0 5,0 0-7,-15 9 3,12-5 5,3-4-5,0 0 0,-5 8-4,5-8-8,0 8 20,0-8-11,0 0 5,0 0 2,0 0-9,0 0 2,6 9 1,-6-9-6,0 0 1,8 2-2,-8-2 1,0 0 6,0 0-1,0 0 0,0 0 4,0 0-11,14-7-1,-14 7 11,0 0-7,0 0-2,0 0 7,0 0-6,0 0 3,0 0-4,0 0 10,0 0-12,0 0-10,0 0-14,-18-11 2,18 11-9,0 0-26,0 0-17,0 0-24,0 0-96,0 0-212,0 0 94</inkml:trace>
  <inkml:trace contextRef="#ctx0" brushRef="#br0" timeOffset="65267.5781">16135 6992 4,'0'0'26,"0"0"-3,0 0 2,0 0 1,0 0-3,0 0-7,0 0 7,0 0 5,0 0 3,0 0-6,0 0 6,0 0 5,0 0 1,0 0-1,0 0 1,0 0-3,0 0 1,0 0 0,0 0-5,0 0-3,0 0 0,0 0-2,0 0 7,0 0-6,0 0-1,0 0-2,0 0 3,0 0-14,0 0 12,0 0 5,0 0-3,0 0 6,0 0 4,0 0-9,0 0 3,0 0 9,0 0 3,0 0-1,0 0-4,0 0-4,0 0-3,0 0 3,0 0-7,0 0 4,0 0-5,0 0-1,0 0-2,0 0-1,0 0-7,0 0 1,7-22-2,-7 22-2,0 0-3,0 0 4,0 0-3,0-9 1,0 9 2,0 0-15,0 0 7,2-11 1,-2 11-4,1-7 8,-1 7-12,2-7 11,-2 7-5,3-8 1,-3 8 6,3-8-3,-3 8-2,2-6 1,-2 6-3,3-10 8,-3 10-8,4-9 2,-3 3 3,-1 6-1,6-9-2,-3 4 12,-3 5-14,4-8-1,-4 8-1,5-6 2,-5 6-3,5-7 1,-5 7-5,6-5 13,-6 5-6,8-8 2,-8 8-10,5-5 2,-1 1-5,-4 4 7,6-5 4,-6 5-1,7-7 4,-7 7-9,7-5 6,-7 5 3,9-5-8,-9 5 4,7-3-5,-7 3 7,6-2 1,-6 2-6,9-3 5,-9 3-5,6-3-2,-6 3 8,0 0-6,9-1 7,-9 1-11,0 0 9,12-2-4,-12 2-6,0 0 6,9 3 3,-9-3 5,6 3-8,-6-3 1,5 3-3,-5-3 9,5 5 0,-5-5 0,7 5 3,-7-5-3,3 7 1,-3-7 2,2 6 2,-2-6 2,4 8-9,-4-8 2,1 9 3,-1-9 5,0 12-6,1-6-3,-1-6 5,-2 12-3,2-12-3,-3 14 1,0-8-3,1 3 4,-1-3-6,0 3 6,-1 0-2,-1-1 1,-2 0-3,2 1 2,-1 0 0,-1 1 1,2 0-1,-1-2 2,-1 1-3,0 1-5,0 1 6,1-2-5,1 1 6,-3 0-6,2-2 5,0 3-2,0-5-2,1 4-1,0-3 2,1 2 2,-2-1-3,3-1-2,0 1 1,0-2-1,2 1 2,1-7 1,-4 13 4,1-5-4,3-8-5,0 9 3,0-9-8,2 12 9,-2-12 0,2 10-4,-1-6 8,-1-4-12,6 9 12,-1-6-1,1 3-4,-1-4 8,-5-2-8,12 6 0,-6-5 0,3 0-1,-9-1 1,13 1-1,-6 0 2,0 1 6,-7-2-9,13-3 3,-7 1-3,2 0 2,-1-1 3,-7 3-5,10-7 3,-4 3-7,0 1 2,-2-2 1,0-1 3,1 1 0,-1-1-1,-2 0 0,-2 6-3,4-13 10,-4 3 9,0 10 1,-3-13 5,1 4 3,1-1 9,-5 1 1,1 0-1,-1 0 9,1 0 3,-2 0 5,0 1-7,-1 1-2,2 0-4,-2 2-1,-1-2-4,3 2-5,-1-3-8,0 1 10,0 0-12,1 0 0,0 3-6,1-1-1,1 0-4,4 5-10,-9-11-16,5 9-12,0-3-15,4 5-15,-6-7-8,6 7-28,-5-5-13,5 5-19,0 0-23,0 0-5,-2-8-119,2 8-301,0 0 133</inkml:trace>
  <inkml:trace contextRef="#ctx0" brushRef="#br0" timeOffset="66228.5156">15919 7368 38,'0'0'65,"0"0"3,0 0-3,0 0-11,0 0 3,0 0 3,0 0-3,0 0-9,0 0-7,-8-2 4,8 2-4,0 0-7,0 0 5,0 0-6,0 0-7,0 0-1,0 0-5,0 0-6,0 0 6,0 0-5,0 0-2,0 0 5,0 0-8,0 0 3,0 0-3,31 1 1,-23-1 8,5-3-6,0 5 1,2-2-1,5-2 3,-1 1-7,3 0 15,4-1-10,2 2 5,-7-3 6,6 2-5,1-1-9,-5 1 3,-1 1-4,5-2 5,-7 3 1,2-1-1,-3 1-6,3 0-5,-2-1 3,-1 3 2,0-3-4,-1 0 2,-4 0-5,0 0 6,0 0-7,4 3 8,-5-3-9,1 0-1,-2 0 11,1 0-7,-1 0-2,-2 0 8,1 0-8,0 2 4,-2-2-4,1 0 2,0 0-1,-1 0 0,2 0 0,-1 1 6,0-4-8,-1 5 0,3-4 1,-1 2 15,-1 0-18,2-3 4,-2 3-3,1-1-3,-2 1 4,2 0-10,-11 0 17,18-3-4,-13 3 5,-5 0-4,11-2-4,-11 2 3,10 0-5,-10 0 0,0 0 5,8-1 0,-8 1 2,0 0-11,0 0 9,8-3 1,-8 3-3,0 0-3,0 0-6,0 0-12,0 0-13,0 0-30,0 0-21,0 0-24,0 0-64,0 0-187,0 0 83</inkml:trace>
  <inkml:trace contextRef="#ctx0" brushRef="#br0" timeOffset="67705.0781">16020 7611 4,'0'0'63,"3"-8"-9,1 4 1,-4 4-6,4-8-4,-4 8 3,7-9 0,-3 5 4,0-1-11,-4 5 11,9-8-9,-2 4 5,-1-1-6,0 1-7,0 0 4,-1 0-9,-5 4-1,10-4-7,-6 0 14,-4 4 8,11 0 2,-11 0-5,0 0-4,11 4 7,-8 0-6,-3-4 7,4 12-1,-2-5 5,-1 3-3,-2 2-3,-1-1-1,1 1 5,-2 1-9,0 2-2,-3-2-1,3 2-1,-3-1-2,-1-3-4,2 2-5,-2-3-11,1 0 7,-1 0-6,0-1 1,1-1 2,-2-1-2,1 0 1,0-1 0,3 0-1,-1-3-5,5-3-1,-7 6-1,7-6-4,-7 5 3,7-5-3,-6 1 0,6-1 4,0 0-5,0 0 3,0 0-4,0 0-1,0 0-2,0 0 1,0 0 4,0 0 2,12-21-6,-8 17 2,-4 4-3,9-7 2,-5 5-3,2-2 1,-6 4-4,10-6 4,-2 5-1,-8 1 5,9-1-5,-9 1 0,10 0 0,-10 0 1,9 2-2,-9-2 2,8 4 2,-4 0-4,-4-4 1,6 9 1,-3-5-3,-1 3 4,1 0 4,-3 1-2,1 2-6,-1-2 2,0-8 0,-3 17 2,1-10 5,2 1-4,-4 1 5,3-1 8,-4 1-11,2-4 6,-2 4-3,1-3 7,-1-1 7,-3 0 3,1-1 0,-2-1 4,0-2 6,1 2-2,-1-2-1,0 0 1,9-1 8,-16-1-1,8 1 0,8 0-5,-13-3-4,13 3-3,-12-4 2,12 4-2,-9-1-6,3-3 0,6 4 2,-7-3-7,7 3 2,-8-5-2,8 5 2,0 0-4,-5-4 2,5 4 0,0 0-4,0 0 0,0 0-1,-8-4-5,8 4-3,0 0 2,0 0 3,0 0-4,0 0-1,0 0-1,0 0-13,0 0-20,0 0-15,0 0-28,0 0-28,0 0-17,0 0-36,0 0-30,0 0-103,0 0-313,21 10 138</inkml:trace>
  <inkml:trace contextRef="#ctx0" brushRef="#br0" timeOffset="68337.8906">16362 7594 14,'0'0'95,"0"0"-7,0 0-1,0 0 3,0 0-8,0 0 5,0 0 7,0 0-1,0 0-10,0 0-5,0 0 2,0 0-11,0 0 7,0 0 1,0 0 2,0 0-5,-22 13 7,17-6-1,3 2 1,-5 1 0,3 2-5,1-3 0,-6 6 0,2 1 14,2-1-8,-1 0-8,-2-1-2,4 1-4,-1-3-5,3-2-3,-2 2-4,3-1-2,1 1-3,-2-1-4,1 1-5,2-3-2,-1 3-2,2-1 1,-1-5-11,1 2 1,0-3-2,4 3-4,-2-1-7,2-2 6,1-1-4,-2 0-2,0-1 10,3-1-14,0 1-1,-1-3-3,-7 0 1,19 0 0,-9-3-3,-3 2-2,2-3 0,1 1 2,-2-2-4,-1 0 1,0 0 2,-1 2-2,-1-2-1,-1-2 1,0 2-1,0-2-2,-4 7 1,1-12 1,-1 6 4,0 6-2,-4-12-1,1 6-3,-2 2 0,0-2-3,0 1 1,-1 1-7,-1 1-11,0-1-14,7 4-8,-16-1-14,6 1-12,2-2-28,-3 2-14,11 0-18,-14 2-14,6-2-37,8 0-21,-15 2-133,8 1-360,2-1 160</inkml:trace>
  <inkml:trace contextRef="#ctx0" brushRef="#br0" timeOffset="68892.5781">16637 7685 50,'0'0'118,"0"0"-9,0 0-6,0 0-1,0 0-3,0 0 4,0 0-9,0 0-11,-5 18 4,5-18 4,0 0-9,0 0-4,0 0-11,0 0-2,-4 7-6,4-7 0,0 0-10,0 0 1,0 0-6,0 0-6,0 0-3,0 0-3,0 0-4,0 0-2,0 0-4,0 0-5,0 0-6,0 0 4,0 0 5,0 0-7,0 0 0,0 0 1,0 0-2,0 0-1,0 0 1,8-21 2,-8 21 2,0 0-1,0 0 8,0 0-7,0 0 6,0 0-3,0 0 0,0 0 1,0 0 0,0 0-6,0 0 1,0 0-5,0 0-2,-13 17-16,13-17-15,0 0-35,0 0-43,0 0-13,0 0-33,-5 5-136,5-5-304,0 0 135</inkml:trace>
  <inkml:trace contextRef="#ctx0" brushRef="#br0" timeOffset="69361.3281">16780 7501 97,'0'0'114,"0"0"0,0 0 0,-5 23 0,3-15-3,0 0 0,-2 2-4,2 2 1,-2-2-4,3 1-5,-2 1 1,0-1-9,0-2-6,0 1-7,0-1-5,-2 0-10,4-1-1,1-2-9,-2 2-5,2-8-2,-3 9-9,3-9-4,-3 11-5,3-11-2,-2 4-1,2-4-3,0 0-2,0 0-3,0 0-1,0 0-1,5 9-2,-5-9 1,0 0 1,13-2-6,-13 2-3,10-2 1,-10 2 5,10-1-7,-2-2 3,-8 3-3,13-1-1,-7-2-1,-6 3 0,11 0-1,-11 0 1,9-4-2,-9 4-4,8-2-12,-8 2-3,0 0-13,8-2-18,-8 2-12,0 0-16,0 0-10,0 0-18,16-1-7,-16 1-5,6 0-21,-6 0-100,0 0-259,0 0 115</inkml:trace>
  <inkml:trace contextRef="#ctx0" brushRef="#br0" timeOffset="69681.6406">16917 7543 27,'0'0'89,"0"0"-2,0 0-6,-2-11 8,2 11 8,0 0 3,0 0 11,0 0-3,0 0 6,0 0-3,-7 26 1,4-19-1,-1 2 3,3 2-6,-2 0-1,-3 4-3,1-1-4,0-3-4,2 2-10,-2 2-6,5-2-4,-4-1-7,0-1-5,3 1 1,-2-1-7,0-1-4,0 2-8,3-1 0,-2-2-5,-1-2-2,2 0-9,1-7 2,-1 10-6,-1-4-1,2-6-5,-2 7-2,2-7-10,0 0-9,-3 8-13,3-8-12,0 0-19,0 0-31,0 0-25,0 0-37,0 0-29,0 0-26,0 0-139,0 0-358,0 0 158</inkml:trace>
  <inkml:trace contextRef="#ctx0" brushRef="#br0" timeOffset="70134.7656">17081 7506 39,'0'0'134,"0"0"-1,0 0-4,3-7-7,-3 7 6,0 0-11,0 0-5,0 0 1,0 0-6,0 0 6,0 0-1,0 0 4,0 0 0,0 0-5,0 0-9,0 0-7,-6 25-6,4-18-2,-1 1-11,3-8-6,-4 14 0,1-5-12,-1-1-3,2-3-9,-1 2-5,1 0-4,-1-1 0,0-1-9,1 2 3,-2 0-7,4-7-2,-2 11-3,2-11 0,-4 7-2,4-7-7,0 0 3,0 7-4,0-7-1,0 0 0,-1 7-2,1-7 2,0 0-4,0 0 1,6 5 1,-6-5-2,0 0 0,11 0 3,-11 0-4,11 0 0,-11 0-3,9 0 4,-9 0-6,12 1 0,-12-1-1,13-2-14,-13 2-11,10-3-4,-10 3-12,9 0-25,-9 0-12,9-1-17,-9 1-13,9-1-11,-9 1-8,10-2-16,-4-1 0,-6 3 0,9-4-4,-9 4-100,8-4-272,-8 4 121</inkml:trace>
  <inkml:trace contextRef="#ctx0" brushRef="#br0" timeOffset="70455.0781">17216 7545 40,'0'-9'67,"0"9"3,0 0 5,0 0 1,1-8-7,-1 8 9,0 0-4,0 0 0,0 0 4,0 0-5,0 0-6,0 0 4,0 0 1,0 0 11,0 0 10,0 0-2,0 0-6,-17 16 6,16-8 4,-4 1-5,1 0-7,0 3 1,0-2 0,2 2-3,-1 4 3,-1-5-5,3 1-3,-3-1-8,1 0-2,1 1-1,0 0-13,-1 1-6,1-3-4,0 1-3,1-2-4,0 0-3,2-1 1,-1-8-5,-2 12-6,2-5 1,0-7-2,-2 13-6,1-8 0,1-5-6,1 10-21,-1-10-21,0 0-26,-2 8-32,2-8-26,0 0-42,0 0-48,0 0-146,0 0-383,0 0 170</inkml:trace>
  <inkml:trace contextRef="#ctx0" brushRef="#br0" timeOffset="77095.7031">17153 6618 40,'0'0'60,"0"0"-4,0 0-7,0 0 4,-2 13 18,2-13-13,1 9-6,-1-9-4,2 13 26,1-5-5,0 1-6,0 3 10,2 2 13,0 1-4,2 2-11,1 0-2,-2 1-4,4 5-11,0 6 1,1-3-4,0 1-5,-1 0 0,3 0-5,0 0-7,-4 1 0,2-1-6,0 0 2,-1-1 16,1-1-10,-3 0-1,1 0 7,-3 4-2,4-5 1,-3 4-5,-2-3-1,0 0-2,1 2-5,-2 3-2,-2-1-1,3-4-3,-5 4-5,-2-3 4,1 2-1,0-2-5,-2-2 0,1-4 0,-3-2-1,1 0 0,1 2 11,0 0 2,0-2 2,-1 0 1,0 0 0,0-3-5,-1 2 0,0-3 0,-1 3-7,3-5 4,-2 0-3,1-2 1,-1 0 1,-2 1-9,3-1 3,-3 0 5,2-1-8,0 1 0,-4-3 0,3 4-6,-2-3 2,0 1 0,0 0-1,1 0-5,-1-1 4,3 0-1,-1 1-4,1-4 5,1 1-3,0-1-1,4-5 3,-8 8-6,8-8 1,-3 8 2,3-8-2,-3 7 2,3-7-21,-5 4-21,5-4-24,0 0-19,-4 5-14,4-5-19,0 0-11,0 0-11,0 0-5,0 0-14,0 0-112,0 0-291,-5 7 129</inkml:trace>
  <inkml:trace contextRef="#ctx0" brushRef="#br0" timeOffset="128462.8906">15899 6771 17,'0'0'42,"0"0"0,4-4-3,-4 4-5,0 0 4,0 0-7,0 0 10,0 0-9,0 0-3,0 0 8,0 0 0,0 0-7,0 0-5,0 0 2,0 0 1,0 0 0,0 0-2,0 0-7,0 0 3,0 0-5,0 0 3,0 0-6,0 0 2,0 0-4,0 0 3,0 0-3,0 0 6,0 0-10,0 0 6,0 0-10,0 0 0,0 0 0,0 0 2,0 0 2,0 0-7,0 0 7,-14 18-7,14-18 6,-1 5-9,1-5 4,-2 8-1,2-8-1,-3 5 2,3-5-1,-4 8 2,4-8-4,-2 7 7,2-7-11,-3 6 3,3-6 8,-1 8-7,1-8 8,0 0 0,-4 8-4,4-8 4,-3 6-6,3-6-2,0 0-1,-2 8 1,2-8 4,-4 5 1,4-5-1,-3 7 1,3-7-1,-2 6-1,2-6 0,-4 6-4,4-6 8,-3 6-11,3-6 10,-6 11-2,3-7 1,3-4-2,-3 8 3,0-1-9,-2-2-1,5-5 6,-4 8-8,4-8 3,-4 9 7,3-4-3,1-5-1,-3 9-1,3-9-3,-1 7 8,1-7-8,-1 10-2,1-10 10,-1 7-2,1-7-3,0 0-3,-2 10 7,2-10-14,0 7 14,0-7 0,0 0-1,-1 13-2,1-13 7,-1 9-9,1-9 6,0 10-6,0-10 6,0 10-3,0-10-2,2 7 1,-2-7 15,-1 12-5,1-12-3,-3 8-6,3-8-1,-2 10-1,2-10 4,-3 9 11,3-9-2,-3 10-1,3-10 0,-2 10 5,2-10-12,-1 9 1,1-9 6,-1 10-3,1-10-2,0 10 5,0-10 2,-1 8 2,1-8-9,0 10 4,0-10-2,0 10-2,0-10 5,-2 9-3,2-9-2,-1 10 5,0-3-9,1-7-11,-2 8 11,2-8 8,0 12-5,0-12-4,-1 11 8,0-5-3,1-6-1,-1 9-1,1-9 4,-4 10-2,4-10-2,-2 10-5,2-10 1,-2 8 5,2-8-13,-1 7 7,1-7 1,-2 7 2,2-7-1,0 9 0,0-9 6,-2 7-1,2-7-19,-3 8 17,3-8 9,-1 6-2,1-6-7,-3 8 8,3-8-8,-2 5 5,2-5 0,0 0-12,-1 10 20,1-10-11,-2 8-8,2-8-1,0 0 15,0 8-3,0-8-7,0 0 3,0 10-6,0-10-2,0 8 11,0-8-5,0 0-2,-2 7 7,2-7-9,0 0 4,0 0-4,0 13 4,0-13 7,0 0-2,0 9 0,0-9 1,0 0-5,0 8 6,0-8 4,0 0 2,0 0-8,1 9-4,-1-9 0,0 0-6,-1 9 3,1-9 5,0 0 1,0 0-3,0 10 1,0-10 10,0 0-4,-2 7-2,2-7 0,0 0 1,0 10-5,0-10 3,0 0-1,0 0 3,0 10 2,0-10-1,0 0-2,0 0-4,0 8 6,0-8-6,0 0-3,2 7 2,-2-7 1,0 0-3,1 8 3,-1-8 3,0 0 14,0 9-5,0-9-8,0 0 6,1 8 0,-1-8 0,0 0 9,2 8 0,-2-8-1,0 0 3,0 9-8,0-9 0,0 0 0,1 8 5,-1-8-2,0 8 3,0-8-1,1 9-1,-1-9 3,0 9-12,0-9 4,0 8-3,0-8-4,-1 9 2,1-9 1,0 0-6,0 11 9,-1-5 5,1-6-8,0 0 0,0 12 2,0-12-1,1 6-1,-1-6-5,0 0 2,-1 11 3,1-11 0,0 0 3,0 10-5,0-10 5,0 0-4,1 9-2,-1-9 3,-1 10-1,1-10-2,0 8 3,0-8-3,0 9-3,0-9-5,1 8 12,-1-8-2,1 8-4,-1-8 3,1 12-3,-1-6 1,0-6 5,2 11-2,-2-11 0,1 9-3,-1-9 1,1 8-3,-1-8 5,3 9 2,-3-9 1,0 9-1,0-9 1,1 10-3,-1-10 3,3 7 2,-3-7 2,0 11-3,0-11-1,0 7-6,0-7 3,2 7 1,-2-7-1,0 0-4,1 8 1,-1-8 0,0 7-1,0-7 2,4 9-1,-4-9-3,3 5 3,-3-5-4,1 7 6,-1-7-3,1 10 0,-1-10 2,3 7-3,-3-7 0,4 8 1,-4-8 0,0 8-4,0-8 1,2 6 2,-2-6-4,4 7 3,-4-7 1,3 7-3,-3-7 0,1 7 7,-1-7-7,2 6 0,-2-6 0,3 6 4,-3-6 3,4 8-1,-4-8 1,0 9 0,0-9-5,2 6 1,-2-6 1,3 6-4,-3-6 2,3 6 2,-3-6-2,2 8 3,-2-8 0,3 7-3,-3-7 2,2 7-3,-2-7-5,3 9 7,-3-9-3,4 5 0,-4-5-1,2 4 1,-2-4 1,0 0-2,5 8 2,-5-8 1,2 5 2,-2-5-3,3 5-2,-3-5 4,0 0-3,3 6-1,-3-6 0,3 5 0,-3-5 1,0 0 3,3 6-4,-3-6 4,0 0 6,7 9 4,-7-9 0,5 5 2,-5-5-2,2 5-6,-2-5 3,4 5 1,-4-5-3,0 0 3,7 7-8,-7-7 5,5 3-5,-5-3 2,0 0-3,7 5 2,-7-5-2,5 1 2,-5-1-4,0 0 4,4 6-4,-4-6 8,0 0-8,4 5 9,-4-5-11,0 0 3,5 4-2,-5-4 1,0 0 0,4 5 5,-4-5 0,0 0 3,4 4 0,-4-4-2,0 0-2,0 0 4,4 5 0,-4-5-1,0 0 1,0 0-7,4 6 5,-4-6-3,0 0 1,0 0 0,0 0-2,5 4 7,-5-4-6,0 0 2,0 0-2,0 0-1,0 0-5,0 0-9,0 0-13,0 0-27,0 0-26,0 0-37,0 0-7,0 0-54,0 0-34,0 0-202,0 0-443,0 0 196</inkml:trace>
  <inkml:trace contextRef="#ctx0" brushRef="#br0" timeOffset="129876.9531">16099 6735 10,'0'0'30,"0"0"2,0 0-5,0 0-4,0 0 1,0 0 6,0 0 7,0 0 0,-1 12 3,1-12 7,0 0-10,8 13 3,-4-5 7,0 1-19,3 0 13,-1-1 0,2 3-3,-1 2 9,2 3-10,2-1-1,0 1-4,-1-1 3,1 1 2,0 0 8,-1-1-22,4-1-4,-2 1 4,-1-1-1,2 0 6,-1-2-10,-1 3 4,2-3-17,-3 0 11,3 2-3,-3-3 3,-2 0 3,2-1-9,-1 3 2,-3-4-5,2 3 2,-1-3-2,0-1-3,-1 2-1,1-2-7,-1 0 9,-1-3-2,-1 4-7,1-3-7,-2-1-23,-3-5-14,6 6-14,-6-6-20,5 6-72,-5-6-165,5 6 74</inkml:trace>
  <inkml:trace contextRef="#ctx0" brushRef="#br0" timeOffset="131095.7031">16788 7552 45,'0'0'52,"0"0"-6,0 0 0,0 0 2,0 0 5,0 0-10,0 0 2,0 0-4,0 0 4,0 0-5,0 0-1,0 0 0,0 0 3,0 0-2,0 0-5,0 0 0,0 0 3,0 0-1,0 0-21,0 0 17,0 0-10,0 0 5,0 0-2,0 0-13,-4-7 8,4 7 1,0 0-12,0 0 7,-9-1-8,9 1 1,0 0-6,-10-4 3,10 4 5,0 0-8,-8-1 2,8 1-1,0 0 3,0 0-5,0 0 5,0 0-2,-8-3 9,8 3-1,0 0-3,0 0-3,0 0-3,0 0 1,0 0-1,0 0-1,0 0-4,0 0 6,0 0 5,0 0-3,0 0 6,20 16 1,-14-12-1,3 1-1,1 1 1,1 2 0,2 3 7,4-1 4,0 1 3,2-2 0,-4 4-3,3-2-8,4 6 9,-7-5-2,0 0-1,1 0-4,0 1-4,-2-2 4,2 0-2,-2 0 7,0-1-3,0 2 1,-4-4-1,0 2-2,0-1 3,1-1-2,-1 0 4,-2 1-1,1-2-4,1 0-6,-1-1 2,-3 0-1,2 0-3,-1-1 8,-2 1-9,2-4-2,-2 3 1,-1 0-4,1-1 0,0 1-1,-5-5 1,10 5 0,-6-1 0,-4-4-1,7 6-1,-4-2 0,-3-4-3,8 6 0,-4-4 0,-4-2-12,5 4-12,-5-4-8,4 5-18,-4-5-10,0 0-18,6 3-18,-6-3-17,0 0-13,0 0-95,0 0-240,0 0 106</inkml:trace>
  <inkml:trace contextRef="#ctx0" brushRef="#br0" timeOffset="133728.5156">16491 6549 9,'0'0'50,"0"0"-3,0 0-7,0 0 2,0 0-2,0 0-4,0 0-2,0 0-6,0 0-2,-7-15-5,7 15-3,0 0-1,0 0-3,1-7 4,-1 7-6,0 0-1,4-10 1,-4 10-2,4-6 2,-4 6-1,2-6 1,-2 6 0,5-5-4,-5 5 1,4-6 0,-4 6-2,4-6 2,-4 6-3,5-4-1,-5 4 15,4-6-8,-4 6-10,0 0 6,6-4-4,-6 4 4,0 0 4,8-2-2,-8 2 0,0 0 4,0 0 16,10 6-7,-10-6-4,6 8 0,-6-8 0,6 5 5,-4 0 4,3-1-9,-5-4-2,5 8 15,-2-3-16,-3-5 8,4 7-11,-3 0 7,-1-7-1,5 7 1,-4-1-2,-1-6 4,2 9-3,-2-9 5,1 8-7,-1-8 0,0 6-1,0-6 1,0 0 6,-1 12-4,1-12-8,-3 7 2,3-7-3,0 0 0,-4 8-1,4-8 1,-2 6 2,2-6 0,-4 5-5,4-5-3,-5 5 2,5-5-5,-9 5 1,5 0 5,4-5-6,-8 6-4,4-2 1,4-4 4,-7 7 2,3-4-1,0 2 0,4-5 10,-6 11-9,3-6 8,-1 1-3,0 1 4,2-3-9,-1 4 5,1-3 5,-3 2 11,2-1-11,1 1-3,-1-1 5,3-6-3,-2 12 0,2-4-2,0-8 3,-3 12-2,3-12-3,-3 9 8,3-9-9,-1 9-1,1-9 2,-1 6-3,1-6 7,0 0-1,-2 8-8,2-8 0,0 0-3,0 0 2,0 9 2,0-9-2,0 0 1,0 0 3,0 0-3,0 0 1,0 0-3,0 0 5,6 4-3,-6-4 2,0 0-5,0 0 5,0 0 2,0 0-7,0 0 4,0 0-3,0 0-4,20-9 2,-20 9-1,6-4 0,-6 4 2,7-3-3,-7 3 0,8-2-1,-8 2 4,7-4-6,-7 4-1,0 0 7,12-1-5,-12 1 2,0 0-3,13 1 12,-13-1-10,8 2 3,-8-2-2,11 2 2,-6 0 0,-5-2 1,9 5 0,-9-5 0,10 4 0,-6-2 0,-4-2-1,9 3-2,-9-3 1,6 3-2,-6-3 6,9 2 2,-9-2 2,0 0-7,0 0 6,9 0 5,-9 0-8,0 0 5,0 0-7,8-5 3,-8 5-1,0 0 3,2-5-3,-2 5 1,0 0-5,2-9 4,-2 9-1,0 0-9,0 0-8,0 0-11,-2-10-13,2 10-11,0 0-23,0 0-14,-1-10-22,1 10-23,0 0-70,0 0-220,0 0 98</inkml:trace>
  <inkml:trace contextRef="#ctx0" brushRef="#br0" timeOffset="135292.9687">16915 8029 56,'0'0'61,"0"0"-3,0 0-1,0 0-4,0 0 9,0 0-5,3-11-1,-3 11 7,0 0-3,0 0-1,0 0 2,0 0-7,0 0-2,0 0 6,0 0 15,0 0-2,0 0-2,0 0-5,0 0 2,0 28 6,0-21-1,0 3-3,1-1 3,-1 1-12,0-2 3,0 4-6,2-2-2,-2-3-7,1 2-6,-1-1-3,2 1-1,-2-1-5,0-8-4,2 12-6,0-7 3,1 3-5,-3-8-1,1 8-2,2-3-3,-3-5 3,2 8-7,-2-8 2,0 0 0,3 7-8,-3-7-5,0 0-4,2 7-4,-2-7 2,0 0 0,0 0-4,0 0 1,3 6 0,-3-6 7,0 0-7,0 0 0,0 0 2,0 0 0,0 0-2,0 0-2,5 5 2,-5-5-1,0 0 8,0 0-1,0 0-7,0 0 5,0 0-4,0 0 5,0 0 2,0 0-4,0 0 1,0 0 3,0 0-2,0 0-1,0 0 2,0 0 1,0 0-3,0 0 4,0 0 0,0 0 3,0 0-3,0 0-1,0 0 0,0 0 3,0 0-5,0 0 6,0 0-2,0 0 3,0 0 7,0 0-4,0 0-1,0 0 1,0 0 3,1 8-3,-1-8 3,0 0 2,0 0 0,0 0 2,0 0-4,0 11 1,0-11-1,0 0 4,0 0-6,-1 9-1,1-9-3,0 0 2,-1 8 1,1-8 1,0 0-4,0 0-5,-3 7-7,3-7-1,0 0-23,0 0-9,0 0-12,0 0-17,0 0-17,0 0-26,0 0-26,0 0-101,0 0-262,0 0 116</inkml:trace>
  <inkml:trace contextRef="#ctx0" brushRef="#br0" timeOffset="135863.2812">17076 8012 5,'0'0'106,"-6"21"2,6-21-1,-1 14-4,0-5 7,1 0-5,0 1 8,0-1-15,0 2 2,0-3-10,0 2 3,-2-1-7,2-1-1,0 1-5,0 0-5,0-9-4,-1 15-3,1-8-2,0 1-4,1-1 1,-1-7-7,2 14-8,-1-9-1,-1-5-9,-1 11-5,1-11-2,1 9-6,-1-9 0,1 7-5,-1-7 1,0 0 0,0 8-1,0-8-8,0 0-2,0 0 10,0 0-11,3 7-1,-3-7-1,0 0-3,0 0-7,0 0 1,0 0-6,0 0-1,0 0-7,0 0-5,-2 8-15,2-8-10,0 0-18,0 0-20,0 0-4,0 0-33,0 0-28,0 0-118,0 0-290,0 0 128</inkml:trace>
  <inkml:trace contextRef="#ctx0" brushRef="#br0" timeOffset="137734.375">17616 7219 59,'0'0'73,"0"0"0,0 0 0,0 0-9,0 0 2,0 0-4,0 0-6,0 0-8,0 0 3,0 0-1,0 0-2,0 8 14,0-8 1,0 0 6,0 0 2,0 0-10,0 0-2,21-3 1,-14 6-3,-7-3-4,15 0-12,-9 0-3,6 0-2,-12 0-1,20-3-4,-9 3-4,0 0-4,-1 0-1,2-2 1,-2 1-3,0 1-10,-2 1 0,-8-1 3,14-1-7,-14 1-15,12-1-2,-12 1-21,7 0-12,-7 0-15,9-1-6,-9 1-13,0 0-15,0 0-18,7 3-75,-7-3-200,0 0 88</inkml:trace>
  <inkml:trace contextRef="#ctx0" brushRef="#br0" timeOffset="138156.25">17605 7354 26,'0'0'69,"0"0"-3,0 0 2,0 0-5,0 0 5,0 0-8,0 0 3,0 0 0,0 0-5,0 0-4,7 12 1,-7-12 10,5 3-2,-5-3 1,8 2-2,-8-2-8,7 3 1,0 0 3,-7-3-8,16 0-1,-6 0-4,1 0-5,0 1-4,1-2-3,-1 1-8,2 0 0,0 0 0,-1 0-2,0 0-5,-4 0 1,1-3-2,-9 3 3,14-2-7,-8 2-6,-6 0 6,15-2-1,-8 2-3,-7 0-5,9-2 0,-9 2 3,9-1-3,-9 1-1,0 0 0,6-3-1,-6 3 1,0 0-13,0 0-18,0 0-16,0 0-11,0 0-16,0 0-18,0 0-13,0 0-106,0 0-224,0 0 99</inkml:trace>
  <inkml:trace contextRef="#ctx0" brushRef="#br0" timeOffset="139109.375">18023 7129 67,'4'-6'85,"0"0"-9,2-3 5,1 1-10,0 1 7,-2-1-2,1 0 1,0-2-21,-1 0 5,3 0-8,-3 0-7,1 1-4,-2-1-5,0 5-6,0-5 1,-2 3-2,2-5 1,0 3-6,-3 4-3,2-3 1,-1 2 0,0-2 5,-2 8-5,0-13 2,1 5-5,-1 8-3,0-11 5,0 11-2,0-12 1,0 12-3,0-8 1,0 8 6,0 0 5,0-9-6,0 9-3,0 0 1,0 0-4,0 0 7,0 0 2,0 0 8,0 0-2,0 0 3,0 0-4,-12 20 0,11-13 1,0 0 14,-3 3-7,2 0 5,-1 6-2,-1 0 1,3 0-2,0 2-3,-2-2 8,0 1-9,2 2 3,0-1 1,1 0 5,-1 0-8,-1-2 3,2 4-3,0-2-4,-1 0-2,2-2 1,-3 1-3,2-1-2,1-1-1,0-2-6,-1-1 0,0-1-2,0 0-3,0 1-1,0-2-1,0 1 1,2-1-5,-2-2-1,0 2 1,0-3-2,0-7 1,0 13-2,2-8-1,-2-5 2,-1 8-7,1-8 6,0 12-6,0-12 5,0 8-2,0-8-1,0 7-2,0-7 2,0 0-7,0 8-1,0-8-6,0 0-3,0 0-9,0 0-10,0 0-11,0 8-10,0-8-19,0 0-18,0 0-22,0 0-31,0 0-24,0 0-24,0 0-115,0 0-332,0 0 147</inkml:trace>
  <inkml:trace contextRef="#ctx0" brushRef="#br0" timeOffset="139633.789">18312 6991 36,'0'0'91,"0"0"-3,-1 8-4,1-8-3,-3 5-2,3-5-4,0 0-16,-1 9-3,1-9-5,0 0-1,0 0-4,-3 7-9,3-7-3,0 0-3,0 0-3,0 0-2,0 0-1,0 0-6,0 0 4,0 0-1,0 0-12,0 0-2,0 0 4,0 0 7,0 0-14,15-15 2,-15 15 9,2-6-8,-2 6-7,0 0 10,0 0-6,-2-13 0,2 13 0,0 0-6,-4-7 6,4 7 6,0 0-7,0 0-2,-11-1 6,11 1-7,0 0 4,0 0-6,0 0 10,-11 6-5,11-6 1,-6 6 2,6-6-10,0 0-4,-4 9-15,4-9-24,-2 8-10,2-8-23,0 8-88,0-8-180,-1 8 80</inkml:trace>
  <inkml:trace contextRef="#ctx0" brushRef="#br0" timeOffset="140110.3514">18302 7318 68,'-3'-7'74,"3"7"-12,0 0 11,0 0-4,0 0-4,0 0 5,0 0-6,0 0 3,-11 10-13,11-10 7,0 0-9,-5 8-1,5-8 2,-4 4-1,4-4-15,0 0-7,-4 7 1,4-7 3,0 0-12,0 0-1,0 9-1,0-9-1,0 0-2,0 0-3,0 0 2,0 0-2,0 0-6,0 0 8,0 0-1,0 0-9,0 0-6,24-10 1,-21 6-7,-3 4-2,4-6-6,-4 6-2,5-7 4,-5 7 4,1-6-2,-1 6 10,0 0-3,1-9-6,-1 9 7,0 0 1,0 0-6,0 0 18,-9-5-11,9 5-10,0 0 6,0 0 2,0 0 0,0 0 11,-16 9-9,16-9-3,-5 5 10,5-5-8,-5 5-2,5-5-13,0 0-18,0 0-19,-2 8-24,2-8-87,0 0-178,0 0 80</inkml:trace>
  <inkml:trace contextRef="#ctx0" brushRef="#br0" timeOffset="141884.7656">18965 6749 49,'0'0'58,"0"0"-5,-4-7 4,4 7 1,0 0 0,0 0-5,0 0-8,-5-5-2,5 5-4,0 0-1,0 0 0,0 0-2,-1-9-12,1 9 8,0 0-12,0 0 5,0-10-9,0 10-1,0 0 3,5-7 0,-5 7-11,0 0 6,5-8-2,-5 8 2,5-4-8,-5 4 10,7-5 2,-7 5 3,3-4 0,-3 4-3,0 0-4,11-3 12,-11 3-1,0 0-2,7-1 4,-7 1 2,0 0 3,0 0-7,11 6-2,-11-6 2,3 4-7,-3-4 3,8 8-3,-7-3 12,-1-5-10,4 6 1,-4-6-2,4 8-7,-4-8 5,2 7-4,-2-7 6,2 9-4,-2-9 6,2 8-2,-2-8 6,0 9 0,0-9-2,0 8-11,0-8 11,0 0-11,-4 13 2,2-9-10,2-4 8,-3 8-3,3-8 2,-5 7-2,0-3 0,5-4 4,-7 10-2,1-7 4,1 2-3,0 0-1,1 0 1,-3-1 3,2 1 1,-1-1-1,0 0-5,1 0 8,-1 1 2,1-1-5,-1 1 7,1-2-7,1 2 2,-1-1-6,5-4 1,-10 9 0,6-3-1,2-1 1,2-5 1,-7 11 5,5-5-1,-1-1-4,3-5 1,-5 11 3,4-3-1,1-8 1,-1 10 0,-1-3-1,2-7-2,-2 10 0,2-10 0,-2 9-1,2-9-5,-1 7 0,1-7-1,0 0 3,1 10-2,-1-10 1,0 0-2,0 0-1,0 7-3,0-7-1,0 0-2,0 0 2,0 0-1,0 0 1,0 0-1,0 0 1,13-1-2,-13 1 1,0 0-2,0 0 3,0 0 1,13-8 2,-13 8-3,6-3-2,-6 3-2,8-2 3,-8 2-2,8-3 2,-8 3 1,0 0-4,13-1 2,-13 1-1,10 1-2,-10-1 4,10 0 2,-10 0 1,9 3-1,-3-1-2,-6-2 3,10 3-1,-4 0 1,-6-3-1,9 1-2,-9-1 1,7 4-2,-1-3 1,-6-1-2,0 0-2,8 3 10,-8-3-9,0 0-1,0 0-9,11-3-4,-11 3-11,0 0-14,8-2-9,-8 2-8,5-4-23,-5 4-19,6-4-6,-6 4-16,0 0-13,6-4-92,-6 4-247,0 0 109</inkml:trace>
  <inkml:trace contextRef="#ctx0" brushRef="#br0" timeOffset="142662.1093">18539 7161 45,'0'0'48,"0"0"-13,0 0 5,0 0 8,0 0-5,0 0 10,0 0 3,0 0-6,0 0 0,29 0-6,-29 0 1,15 2 3,-1-2-3,0 0 11,0-2-9,5 2-8,3-3-1,6 1-7,-6 2-2,6-2-2,-8 1-4,9 1-3,-9-3-1,2 3-5,-2-1 6,2 1-1,-3-3-3,2 3-3,-2 0-2,0 0-8,-1 0 6,-5 0 2,2 0-3,-1-1 3,0 1-10,-1 0 3,-1 1-6,0-1 8,-2 0-5,0 0 12,1 3-8,-4-3-4,2 1 4,-1 1-11,-8-2 3,12 2 7,-5 0 6,-1-1-9,1 1 4,-7-2 3,10 2-4,-2 0-5,-8-2-8,9 0 8,-9 0 2,9 3-2,-9-3 4,9 0-4,-9 0-5,11 1 7,-11-1-6,10 0-1,-10 0 11,7 1-1,-7-1-6,0 0-4,14-1-1,-14 1 15,7-1-3,-7 1-1,8-1-6,-8 1 7,0 0-5,13 0 0,-13 0 11,8-2-10,-8 2-2,0 0 8,11 0-7,-11 0 5,10 0-3,-10 0-7,0 0 7,9 0-6,-9 0-2,0 0 5,0 0 0,8-2-7,-8 2 12,0 0 1,0 0-2,0 0-15,0 0 14,0 0-4,0 0 7,0 0-20,0 0-16,0 0-26,0 0-18,9-2-18,-9 2-57,0 0-162,0 0 72</inkml:trace>
  <inkml:trace contextRef="#ctx0" brushRef="#br0" timeOffset="144345.7031">18571 7398 12,'0'0'48,"0"0"-1,4-7-10,-4 7 10,4-5-1,-4 5-2,5-5-4,-5 5-1,5-7 8,-5 7-7,9-4 0,-9 4-8,5-4-3,-5 4 4,7-2 2,-7 2 7,0 0 1,0 0 3,11-1-6,-11 1-8,0 0 8,10 7-4,-7-3-9,-3-4 7,5 8-8,-1-4 5,-4-4 3,4 10 5,-4-3 3,0-7-2,1 12-9,-1-5 6,0-7-2,-2 15 4,-1-8-9,2-1 3,-2 2 4,-1-3-3,2 0-9,-2 2-2,-1-1 2,-1-1-7,2-1 5,4-4-2,-8 9-4,5-6 1,3-3 0,-5 5-2,5-5-11,-2 6 11,2-6-7,0 0 3,0 0-5,-8 5 0,8-5-15,0 0 10,0 0 0,0 0 0,0 0-1,0 0-4,0 0 3,0 0 0,19-17 1,-15 15-2,-4 2 3,9-4 0,-1 4-2,-8 0 4,9-3-2,-9 3-1,0 0 0,13 4 1,-10 0-3,2 0 2,0-1-2,-1 3-1,0-1 5,-4-5 0,7 10-9,-6-6 7,2 3 4,-3-7 0,3 10 0,-3-3-9,0-7 15,0 9 3,0-9 0,-2 12-2,1-7 5,1-5 3,-7 10 0,3-6 1,4-4-4,-6 10 6,1-8 0,-4 3 2,0-3-3,2 0 6,-3 1 0,1-2-4,-1-1 3,0 0-5,10 0-1,-16-1-2,9 2-5,7-1 3,-14-5-4,14 5 3,-12-1-4,7-1 2,5 2-8,0 0 7,-8-6-6,8 6-3,0 0 2,-7-3-1,7 3-2,0 0 3,0 0-6,-5-5 0,5 5-1,0 0 4,0 0-4,0 0 3,0 0 2,0 0-6,0 0-18,0 0-18,0 0-9,0 0-11,0 0-9,0 0-16,0 0-21,0 0-25,0 0-21,0 0-113,0 0-285,0 0 127</inkml:trace>
  <inkml:trace contextRef="#ctx0" brushRef="#br0" timeOffset="145001.953">18881 7357 59,'0'0'72,"0"0"-1,0 0 1,-7-4-9,7 4 2,0 0 3,0 0 0,0 0 5,0 0 0,-14 7-1,14-7 3,-6 7 7,3-3-7,-1 2 4,1-1 5,-1 2-2,-1 0 1,2 3 0,-1-1-3,2 1-5,-3 0-4,2 1 4,2 1 3,-2-2 1,1 1-6,-1 0-3,3 0-1,1 0-10,-1-2-1,2 1-10,-1-1-2,2-1-2,-1 2-5,1-3-6,-2 0-1,-1-7 0,5 10-4,0-2-5,0-3-3,0-1 1,2-1-5,-2-1 0,0 2-2,-5-4-1,13 5-2,-7-3-2,-6-2 0,12 1-2,-12-1-3,11 0 3,-11 0 1,8-2-2,-8 2 0,8-6-4,-8 6 0,6-8-2,-3 4-2,-3 4 4,3-10-4,-2 3 1,-1 7-2,2-9 6,-2 9-2,0 0-2,-6-14-2,2 10-7,-1 0-6,-1-1-5,6 5-4,-13-7-12,6 4-13,-1 2-5,1-2-13,7 3-16,-16-1-12,6 2-14,10-1-21,-15 0-14,15 0-19,-12 3-114,12-3-300,-11 1 133</inkml:trace>
  <inkml:trace contextRef="#ctx0" brushRef="#br0" timeOffset="145554.6875">19070 7439 1,'-5'3'84,"5"-3"0,0 0-9,0 0-2,0 0 0,0 0-1,0 0-5,0 0 5,0 10-10,0-10-22,0 0 25,0 0-10,0 9-17,0-9 4,0 0-3,0 0 1,0 0-1,0 0-3,0 0-14,0 0 4,0 0-5,0 0-2,0 0 3,0 0 1,0 0-7,0 0 3,0 0-6,0 0 4,0 0-5,0 0 7,0 0-8,0 0-2,0 0-6,0 0 1,0 0 3,0 0-4,0 0 3,0 0 3,0 0-4,0 0-16,0 0 47,0 0-14,0 0 7,0 0 7,0 0-6,0 0-1,0 0-12,0 0 5,0 0 2,0 0-2,0 0-8,0 0-6,0 9-8,0-9-12,0 0-39,0 0-3,0 0-43,2 8-29,-2-8-88,0 0-232,0 0 104</inkml:trace>
  <inkml:trace contextRef="#ctx0" brushRef="#br0" timeOffset="146234.375">19268 7449 53,'0'0'96,"0"0"-8,0 0-2,0 0 4,0 0-4,0 0-9,14-14-7,-14 14-10,0 0 3,5-10-10,-2 5-5,-3 5-2,7-9 0,-4 4-5,-3 5 3,5-10-22,-2 5-11,-3 5 13,3-9-3,0 4 5,-3 5-2,3-7-8,-3 7 7,0 0-12,1-10 2,-1 10 4,0 0-12,2-9 7,-2 9 1,0 0-7,0 0-2,0 0 5,0 0 1,-1-9-1,1 9 2,0 0-5,0 0 2,0 0-7,0 0 1,0 0 1,0 0 5,0 0-1,0 0-5,0 0 16,0 0 5,0 0 9,-8 25 5,8-25 13,-2 14-5,2-9 8,0 4 1,-3 3 2,2 1 2,2-1-5,-2-2-1,0 4-4,1-2-1,0 1-7,1-4 0,-1 4-2,1-3-2,-2-3-2,0 2-3,1-9-1,1 15-3,-1-7-1,0-2-3,0-6-3,1 12 1,-1-12-7,0 9 0,0-9-1,0 10 1,0-10 0,0 0-3,0 0-4,-2 10-5,2-10-5,0 0-14,0 0-12,0 0-15,-2 7-19,2-7-29,0 0-33,0 0-26,0 0-32,0 0-109,0 0-314,0 0 139</inkml:trace>
  <inkml:trace contextRef="#ctx0" brushRef="#br0" timeOffset="146773.4375">19407 7472 95,'0'0'102,"0"0"-4,0 0-13,0 0 1,0 0-3,10-11-6,-10 11-5,7-8 2,-3 4-3,1 0-19,1 0 7,0-1-6,0-2-14,-1 2-7,-1-1 5,1-1-1,0-1-8,0 1-12,-3 2 3,-2 5-7,4-10-1,-4 10 6,3-10-1,-2 5-1,-1 5-2,3-10-2,-3 10-3,2-7 2,-2 7-5,0 0 0,0-9 10,0 9-11,0 0 8,0 0 2,0 0-3,0 0 8,0 0 10,0 0 1,0 0 8,0 0 0,0 0 0,0 0 1,-14 14 7,14-14 4,-6 13 1,5-6-4,-1 1 4,0-1 1,0 3-5,1-1 4,0 3-1,1-3-2,-4 4-3,5 1-2,-1-4-3,0 2 0,0-2 1,-1-2-6,2 3-3,1-1-3,-2 0-2,1-2-1,-1-8-3,0 13-1,1-5-3,2-2-3,-3-6 2,0 13-8,2-9 3,-2-4-2,0 10-1,0-10 0,4 7 1,-4-7-6,1 7 4,-1-7-5,0 0 2,0 0-5,-1 8-8,1-8-13,0 0-20,0 0-17,0 0-22,0 0-21,0 0-33,0 0-34,0 0-35,0 0-108,0 0-335,0 0 147</inkml:trace>
  <inkml:trace contextRef="#ctx0" brushRef="#br0" timeOffset="149320.3125">18559 6567 14,'0'0'60,"0"0"-4,0 0-13,0 0 7,-8 23-8,8-23 4,-3 11-1,2-5-3,-4 4-1,1-3-1,0 3-10,-1-1-2,3 1 0,-2-1 0,0 1-8,0 0 2,0 2 6,1-3 12,-1 1-26,-1 2 9,1-3-4,1 2 1,-1-2 1,1 0 3,-1 2-3,0 0-1,1-1-1,0 1-2,0 0-3,-1 0 2,0 1 2,2 0-5,0-1-3,-1-1 0,0 2-3,2 4 1,-2-5-5,1 1 3,0 0-6,-1 0 9,0 0-8,1-2-3,-2 2 18,1 1-14,-1-3-7,2 1 8,0 1-9,0-3 14,0 3-5,0-1-4,-2-1 5,3-1 4,0 3-1,-2 0-5,3-2 1,-1 0-1,1 1 7,-1 0-3,1 0-8,1-1 4,-1 2-2,0-1-4,0-1 2,1 1 0,-1-1 4,0-1 3,1 2-9,-1 1 7,0-2-3,2 0 1,-4 0-2,2 0 0,0 0-2,-1-1 1,2 2 1,-2-1-1,2 0 5,-2 1-3,-1-1 2,-1 1 3,3 0-6,-3-2 12,3 0-10,0 1 0,-1-1-3,0 1 5,1-1-5,0-9-1,-1 13 2,2-6-2,-1-7 0,0 12 9,0-6 2,0-6-5,0 10-2,0-10-4,1 11 2,0-7 1,-1-4-5,4 11 4,-2-5 11,-1 0 9,-1-6-8,2 13 3,1-7-5,-2 1-3,3 1 9,-4-8-3,4 12 3,-2-6-7,0 1-2,-1 3 16,2 0 20,-2-1 0,1 1-9,0 1-1,0-2-15,1 0 0,1-1 8,-1 0-3,1 2-8,-1-4-1,1 1 0,-3-1-16,3 2 19,-2-2-3,1 1-2,1-2 3,-3 2-8,2-2 8,0 2-2,0-2-5,1 2-1,-2-2 7,-2-5-9,5 7 4,-2 0-4,0-3 1,-1 2 0,-2-6-3,8 10-1,-4-8 1,-4-2 0,5 7 1,-3-1 2,2-1-8,0 2 29,1-2-5,0 0-1,-1 2-1,0-3-3,-2 1 0,-2-5-1,5 8-6,-1-6 0,0 2 6,-4-4-4,5 6-2,-5-6-2,4 5-1,-4-5 0,0 0-1,3 6 1,-3-6-3,0 0-8,0 0-10,3 4-32,-3-4-31,0 0-33,0 0-23,0 0-112,0 0-267,0 0 118</inkml:trace>
  <inkml:trace contextRef="#ctx0" brushRef="#br0" timeOffset="150554.6875">19497 6621 21,'0'0'58,"0"0"0,1 10 1,-1-10-13,1 9 2,-1-9 11,3 13-2,0-8-13,0 2-4,1 2 5,-2-1 3,2 0-8,-1 1 4,1 3-8,0-2 0,0 1-4,3-1 7,-2 2 6,2 2-8,-2 2-10,1-2 8,0-4-16,1 7 4,1-2 0,-3 0 2,0 1-10,0-4 9,0 4-5,-1-5-3,2 3-4,-3 3 0,1-2 0,-2 1 3,2-1-4,-2 1 2,0-1-4,-1-2 1,2-2 4,-2 3-4,0 0-12,0 0 15,2 1-8,-2 1 10,1-2 4,-2 1-5,1-3 1,0-1-3,0 1-2,-2-1 0,4 1 2,-3 0-3,-2-2-6,2 2 2,0-2 1,-1 1 2,1 0-2,-1-1 2,0 1-5,-1 0-2,2 0 8,-1 0-7,0 0 6,1-2-4,-2 1-5,0 0 7,2-1-6,-1 1 3,-2-2 0,0-1-1,2 0-2,-1 3 5,-2 0-9,4-1 2,-3 1 8,2-3-4,-1 2 0,0-1 3,1-1-1,-2 3 0,1-1-6,-1 1 2,2-2-2,0 2 1,-2-3 12,0-2-8,0 4 8,0 0-11,1-2-3,-1 1 4,1-3 3,-1 3-3,3-8 2,-3 14-2,1-7-2,1 2 2,-2 1-4,-1 0 5,3-3-2,-3-2-6,2 4 6,2-9-5,-4 11 7,1-6 0,1 0-1,2-5-3,-3 11-7,2-6 14,1-5-3,-3 7-1,3-7-9,0 0-13,-4 9-2,4-9-6,0 0-10,0 0-8,-1 5-16,1-5-1,0 0-10,0 0-16,0 0-12,0 0-53,0 0-165,0 0 73</inkml:trace>
  <inkml:trace contextRef="#ctx0" brushRef="#br0" timeOffset="152445.3125">19155 6628 8,'-11'13'62,"-2"-1"-4,0 2-6,-1 1 1,-2 5-2,-2-2-1,1 2-10,-2 0-1,0-2-6,5-3-1,-4 5-6,4 1-2,0-6-2,2-1-1,2 1 2,-3-1-6,4 0-9,3-3-4,-3-1-11,1-1-13,2 1-18,0 0-11,-1-4-37,0 2-91,1-1 41</inkml:trace>
  <inkml:trace contextRef="#ctx0" brushRef="#br0" timeOffset="153453.125">18911 7291 50,'-10'15'66,"-3"-1"-5,1 1 1,-2 1-11,-3 3 3,-3 1-6,1 0-4,2-1-4,-2 1-1,-2-3-5,2 2 2,-1 2-9,2-3-3,4-2-1,-4 2-2,4-3 1,-1-1-3,2-1 3,1 1 3,2 0-14,-3-3 0,7-1 7,-1-2-7,-2 2-5,6-5 4,-3 3-5,2-2-1,1-3-9,3-3-5,-4 9-13,4-9-11,-4 8-16,4-8-71,-4 5-130,4-5 58</inkml:trace>
  <inkml:trace contextRef="#ctx0" brushRef="#br0" timeOffset="155140.625">18924 6355 18,'8'-7'31,"-6"3"-7,-2 4 1,7-9 2,-3 3-10,-2 1-2,-2 5 2,7-11 1,-2 5-7,-3 0 0,1 0 2,1 1-1,-4 5 6,3-10-2,0 5-10,0 0 0,-3 5 0,2-11-2,-1 6-4,-1 5 6,0 0 4,3-12-5,-3 12-4,-1-8 0,1 8 6,0 0-4,0 0-2,0 0 1,0-11-1,0 11-1,0 0-2,0 0 5,0 0-3,0 0 1,0 0-2,0 0 6,0 0 2,0 0 10,0 0 1,0 0 4,0 0 4,0 0-8,-13 21 19,12-16-7,1-5-1,-3 12 7,3-5-1,-1 3 2,1 0 3,-2-1-7,2 0 4,0 2-9,-1-1-2,1 1-1,-1 3 1,1-4-3,0 2 1,1 0 2,-1 1-7,0-1 3,0-3-2,0 1 4,0 0-2,0 0-8,-1-3 10,2 4-12,-1-11 5,-1 15-3,1-10-5,0-5 1,0 12-1,0-12-1,0 8 1,0-8 2,0 0-5,0 12-3,0-12 0,-1 5-2,1-5-15,0 0-24,0 0-17,0 0-24,0 0-90,0 0-181,-3 9 80</inkml:trace>
  <inkml:trace contextRef="#ctx0" brushRef="#br0" timeOffset="162156.25">18667 7911 67,'5'-11'70,"1"8"3,-2-2-6,0-1-6,-4 6-6,7-11-3,-2 3-5,-2 2-1,0 1-1,3-1-11,-4 0 0,2-2 0,1 3-6,-3-2-4,1 2-1,0-2 4,-3 7-4,5-11 0,-4 6-2,-1 5-3,4-7 0,-4 7-4,1-8 2,-1 8 6,0 0 4,0 0-26,3-7 21,-3 7-5,0 0 1,0 0 0,0 0-6,0 0 1,0 0-9,0 0 4,0 0 9,0 0-14,0 0 0,0 0 6,0 0-2,0 0 3,-7 21 0,7-21 2,-1 12 2,1-12-8,-1 15 10,0-5-7,-1-1 7,2 3-10,-1-3 9,1 1 0,-1 0 1,1-2-8,0 1 7,-2-1-10,4 1 10,-2-1-5,-2 1 1,2-9-5,0 13-3,-1-8 2,1-5 6,0 12 0,0-12-2,-1 9-5,-1-3 4,2-6 1,0 0-14,0 11-14,0-11-12,0 0 1,0 0-24,-1 9 2,1-9-11,0 0-13,0 0-93,0 0-183,0 0 81</inkml:trace>
  <inkml:trace contextRef="#ctx0" brushRef="#br0" timeOffset="162976.5625">18847 7835 33,'0'0'55,"0"0"3,0 0-2,-1-11-7,1 11-5,0 0 0,0 0-7,0 0 3,3-10-7,-3 10-2,0 0-4,4-8 15,-4 8-7,5-7-8,-5 7-1,6-6-2,-6 6 1,6-7-2,-6 7-9,8-5 9,-4 2 0,-4 3 0,8-4-10,-8 4 9,10-3-8,-10 3 3,9-3 3,-4 1 6,-5 2-13,0 0 8,12 1-2,-12-1 4,8 4-6,-8-4 3,7 4-4,-7-4 4,4 8-4,-2-5 10,-2-3-5,4 9-1,-1-4 1,-3-5-3,1 10 0,-1-10 7,0 11-2,0-5 1,0-6 7,-3 13-11,2-4-1,-1-2 1,-1 2-4,-2 0 3,2 0-2,-1 2-1,0-3-1,0 1-3,0 1 2,0-2 2,0 2-3,0 1 0,0-4-2,2 4 3,-2-2-3,2-3-1,2-6-3,-2 11-1,1-5 7,1-6-3,1 11-2,-1-11-1,5 7 6,-5-7-13,7 6 8,-7-6-2,6 4-1,-6-4 1,12 1 0,-12-1-1,12-1-3,-12 1 0,12-4 0,-6 3 0,-6 1 0,12-5-7,-7 2 4,-5 3 3,7-7-1,-3 5 4,-4 2-1,5-11 1,-5 11 4,0-9 5,0 9-6,0 0 3,-6-14-3,2 9 1,0 0-6,4 5 4,-9-11 2,4 6-5,-2-1 0,0 1-1,1 1-7,-2-2-5,-1 0-19,0 1-10,2-1-24,0-2-9,-2 3-22,3-4-17,1 5-115,-2-5-243,2 4 107</inkml:trace>
  <inkml:trace contextRef="#ctx0" brushRef="#br0" timeOffset="164070.3125">19920 7018 51,'0'0'115,"0"0"-6,19 10-16,-19-10-15,11 5 24,1-4-12,-5 0 4,4 1-10,3-2 12,-3 1-15,2-1-13,1 0-3,-1-1-9,0 2-4,-2-2-18,2 1-21,-2 0-19,-3-2-25,3 1-14,-3-1-25,-8 2-20,14 1-84,-14-1-187,9 0 83</inkml:trace>
  <inkml:trace contextRef="#ctx0" brushRef="#br0" timeOffset="164296.875">19962 7149 59,'10'0'95,"-4"1"4,-6-1-17,16-1 1,-9 1-19,-7 0-1,17 0-6,-6 0-10,-3 0-4,0 0 2,-8 0-17,18 0-14,-11 0-25,-7 0-19,14 0-25,-14 0-60,13 0-122,-8 0 54</inkml:trace>
  <inkml:trace contextRef="#ctx0" brushRef="#br0" timeOffset="165398.4375">20343 6917 37,'5'-10'84,"0"2"2,1-2-5,-1-1-3,0 3 0,-2-1-10,1 1-3,-2-1-2,0 2-6,0-1-8,2 1-4,-3 0-5,0-1 1,-1 8-8,2-13-4,-2 7-6,0 6 3,0-11-3,0 11 8,0-8-8,0 8-5,0-9-7,0 9-2,0 0 4,0 0-1,0 0 0,-2-10-7,2 10-2,0 0-2,0 0 1,0 0-2,0 0-4,0 0 2,0 0 0,0 0 7,0 0 0,0 0 10,-1 27 4,2-18-2,-2 3-4,2 0-1,-1 0 9,2 6-2,-4 1-9,2 0 4,-1-1-5,1 2 0,0 0 4,0-3-6,0 3 0,-1-1 3,0 0 1,1-2-3,-3 0 1,2-3 2,2-2-3,-2 1 1,1-3-4,0 2 4,0-3-2,0-1 2,0 1-2,0-9-3,1 14 3,-1-8-7,3 0 1,-3-6 5,1 8-9,-1-8 2,0 9-4,0-9-12,0 9-1,0-9 1,0 0-16,0 6-4,0-6-8,0 0-23,0 0-5,0 0-17,-4 10-85,4-10-189,0 0 84</inkml:trace>
  <inkml:trace contextRef="#ctx0" brushRef="#br0" timeOffset="165968.75">20696 6846 62,'0'0'80,"-2"8"-9,2-8 0,0 0-8,0 9-8,0-9-6,0 0 0,0 8-7,0-8-3,0 0-3,0 0 2,0 0-6,5 4 7,-5-4-2,0 0-14,0 0-1,9 0 1,-9 0-10,0 0 11,0 0-1,11-8-9,-11 8 1,3-6-8,-3 6-2,1-7 0,-1 7-4,3-8 4,-3 8-2,0 0 2,0 0-3,-1-10 0,1 10 1,0 0 1,-4-7 10,4 7-11,0 0-5,-8-4 4,8 4 7,0 0 5,0 0-7,0 0 8,-14 9 4,14-9-5,-6 7-2,3-3 3,3-4-7,-6 4 6,6-4-14,-3 6-16,3-6-21,-1 8-24,1-8-20,0 0-72,1 10-164,-1-10 74</inkml:trace>
  <inkml:trace contextRef="#ctx0" brushRef="#br0" timeOffset="166429.6875">20677 7123 46,'0'0'73,"0"0"13,0 0-14,0 0 1,0 0-1,0 0-13,-5 19 4,5-19-1,0 0 2,-1 8-7,1-8-3,-1 7 0,1-7-8,0 0-5,0 0-5,1 10 3,-1-10-6,0 0 6,6 4-11,-6-4-8,0 0 19,8 1-16,-8-1-5,0 0-4,0 0-6,15-6-3,-15 6 3,5-5-13,-5 5 6,6-5-5,-6 5 3,4-10 2,-4 10-11,0 0 5,0-9 0,0 9 4,0 0-3,0 0 6,-4-9 2,4 9 3,0 0 4,-8-3-8,8 3 4,0 0-1,0 0 9,-17 9-12,17-9 1,-7 7-2,3-3-3,4-4-26,-5 5-33,5-5-17,-4 7-106,4-7-199,-3 6 88</inkml:trace>
  <inkml:trace contextRef="#ctx0" brushRef="#br0" timeOffset="168554.6875">21323 6633 19,'3'-7'93,"-3"7"-9,9-8 3,-3 1 4,0 0-17,-2 2-2,3-4-7,-2 4-12,2-2 10,-2-1-1,2-1-9,0 1-4,-2 1-5,-1 1-5,2-2-3,-2 0 2,0-1-13,1 0 6,0 1-3,-2 1-13,-1 1 10,0-2-8,-2 8 0,1-13-1,0 8 10,-1 5-18,-1-10 2,1 10-6,0-10 5,0 10-9,0 0 5,-3-11 0,3 11-1,-2-7-18,2 7 22,0 0-11,0 0 1,0 0 2,-5-5 2,5 5 5,0 0-8,0 0-3,0 0 3,-9 16 4,8-9 4,-1 1 13,1 2-9,-2 3 1,2-2 10,1 1 0,-1 0 4,0 0 2,1 0 6,1 3-6,-1-1 0,0 1 1,0-3-2,1 0 0,-1 0 1,0-2 2,1 4-6,1-3-6,-2 0 0,1-1-2,-1-2-4,0-2 1,0 5 3,1-5-3,-1-6-6,0 13 12,0-13-9,2 9-2,-2-2-4,0-7 4,0 9-2,0-9-3,0 6-5,0-6-11,0 0-20,0 0-4,-2 14-30,2-14-7,0 0-16,0 0-23,0 0-122,-1 6-254,1-6 112</inkml:trace>
  <inkml:trace contextRef="#ctx0" brushRef="#br0" timeOffset="169546.875">21179 6961 33,'0'0'65,"0"0"-3,0 0-4,-12 1-4,12-1 4,0 0 4,0 0-10,0 0 6,0 0 1,0 0-7,0 0 0,0 0-5,0 0-2,0 0-6,0 0 3,-14-1 5,14 1-2,0 0-4,0 0-8,0 0 1,0 0-3,0 0-1,0 0-3,0 0 4,0 0-5,0 0-5,0 0 1,0 0-3,0 0 0,0 0 3,-13-1-13,13 1 3,0 0 1,0 0 7,0 0-7,0 0-2,0 0-6,0 0-9,0 0 14,0 0-5,0 0 6,0 0-4,0 0 4,29-4 0,-20 1-5,3 3 4,-3 3 1,5-6 2,-1 3-6,4 0 4,0 3 0,2-3 0,3 0-1,-2-3-3,9 3 7,-1 0-4,-2-1-2,3-2 0,-1 0-3,0 2 6,0 0-10,-9-2 2,3 5 3,-1-4-4,0 1-1,-3 1 3,1-4-1,-6 6-9,1-2 5,-1 1 0,1-4-2,-3 3 0,2 0 12,-2 2-12,0-2 3,-1 0 0,0 1 2,0-1 6,-2 0-7,3 1-2,-3 0 2,-8-1 7,16 0-9,-8 2 4,0-2 2,-8 0-3,13-2-3,-4 2 1,-9 0-5,14 2 4,-6-2 8,-8 0-3,12 0-4,-12 0-1,0 0 1,18-3 2,-18 3-5,0 0 7,12-2-7,-12 2 8,0 0-7,0 0 2,10-2-3,-10 2-23,0 0 1,0 0 3,0 0-7,0 0-20,0 0-14,13 0-8,-13 0-21,0 0-31,0 0-63,0 0-202,0 0 89</inkml:trace>
  <inkml:trace contextRef="#ctx0" brushRef="#br0" timeOffset="170414.0625">21054 7353 78,'0'0'89,"0"0"3,0 0-2,0 0-4,0 0 3,12-18 1,-8 14-3,0-2 1,2-1-7,0 2-4,-1 0-16,2-3 3,-3 3-5,0-1-8,1-1 4,0 0-9,-2 0-5,4 1-1,-3 0-6,-2-4-3,2 4 3,0 1-5,2-3-7,-3 2 1,1 1 0,-2-1-2,1-1-5,-3 7 0,2-11-4,0 7 3,-2 4-2,2-9-4,-2 9 7,0 0-7,2-9 6,-2 9-7,0 0 6,0 0-16,-2-9 8,2 9 3,0 0-10,0 0 4,0 0-8,0 0 2,0 0 3,0 0-3,0 0 1,0 0 6,0 0-10,0 0 8,0 0 10,-4 28 1,3-20 1,1 2 4,0 0-3,1 0 8,1 1 4,-1 1 0,2 0-3,-2 0-1,1 0 0,0 4 0,-2-5-1,0 1-8,1-1 3,-1-1 0,2 1 1,-5-4-8,1 1 7,1 1-6,1-9-2,0 13 4,0-7-9,0-6-1,1 11 1,-1-11-8,2 9-5,-2-9-8,0 0-17,-2 9-6,2-9-18,0 0-19,0 0-13,0 0-14,-1 12-28,1-12-129,0 0-282,0 0 125</inkml:trace>
  <inkml:trace contextRef="#ctx0" brushRef="#br0" timeOffset="171039.0625">21307 7216 42,'0'0'103,"0"0"-8,0-9-6,0 9-8,0 0-3,0 0-3,0-12-9,0 12-3,4-7-8,-1 2-5,-3 5 2,6-8-7,0 5 7,-6 3-8,6-9-1,-1 7-3,-5 2 6,10-8-1,-5 5-19,1-1 8,1 3 3,-7 1-10,9-4 3,-9 4 3,9-1-11,-9 1 1,0 0-4,14 4 2,-14-4-4,6 5 3,-3 0 0,-1 0 7,-2-5-10,4 12-2,-5-5 1,1 2 3,0-1 4,-3 3 0,1-1 0,-1-2-1,-2 4-1,0-2-4,0 1 5,-1 0 0,-1 0-9,-1 2 5,4-1-2,-3 1-4,-2 3 2,5-4 1,0-1-4,0 0 1,1-1 0,0 2-2,0-3 4,1-1-6,2 1 5,0 0-4,0-9-4,2 15 1,1-10 0,-3-5 2,5 10 1,-1-6-5,0 1 0,-4-5-1,8 7 4,-2-6 0,0 1 0,-6-2 3,11-1-7,-11 1 1,12-1 1,-12 1-2,12-5 1,-6 2 2,-1-2-2,-5 5 1,9-8 0,-8 4 4,2-2-4,-3 6 3,1-12-4,-1 12 2,-4-17-1,0 8 1,-3-2-4,2 3 2,-3-1 0,-1 1-2,2-1-2,-2 3-3,0-3-2,0 3-6,0-1-8,1 1-5,-2 1-11,2 0-15,-1 0-13,4 1-18,0-1-18,5 5-14,-11-7-27,5 6-104,6 1-265,-6-6 117</inkml:trace>
  <inkml:trace contextRef="#ctx0" brushRef="#br0" timeOffset="171500">21559 7279 81,'0'0'135,"0"0"-9,0 0-1,0 0-21,0 0 0,0 0 6,0 0-18,0 0-7,0 0-3,0 0-8,0 0-9,0 0-1,0 0-1,0 0 1,-4 13 2,4-13-4,0 0-4,0 0-7,-2 10-4,2-10-5,0 0-1,0 0-4,-3 9-3,3-9-6,0 0-1,0 0-5,0 0 0,0 0-2,1 7 0,-1-7-4,0 0 4,0 0-3,0 0-6,0 0 0,0 0-4,0 0-7,0 0-6,0 0-5,0 0-15,0 0-4,0 0 0,11-18-1,-11 18-1,0 0-7,4-8 1,-4 8-4,0 0-3,3-5 0,-3 5-3,0 0 4,0 0-3,0 0-17,0 0-3,4-5-9,-4 5-14,0 0-12,0 0-85,0 0-202,0 0 89</inkml:trace>
  <inkml:trace contextRef="#ctx0" brushRef="#br0" timeOffset="171953.125">21705 7149 3,'0'0'91,"0"0"-2,0 0 6,0 0-10,0 0 12,0 0-6,4 26-1,-4-17 4,0 3 4,1-2-14,0 3 5,-1-3 2,1 6-3,1-4-7,-2 4 1,0 0-6,1-3-5,-1-2-5,1 1-5,1 2-4,-2-2-2,3-3-5,-1 2-5,-4 0-4,4 0-4,-2-1-2,0-3-9,1 0 0,-1-7 1,0 11-8,0-11-4,1 12-9,-1-12-11,1 6-12,-1-6-22,0 0-2,0 8-12,0-8-23,0 0-11,0 0-21,0 0-9,0 0-136,0 0-275,0 0 122</inkml:trace>
  <inkml:trace contextRef="#ctx0" brushRef="#br0" timeOffset="172515.625">21905 7154 111,'0'0'120,"2"-5"-2,-2 5-5,0 0-4,0 0-9,0 0 1,0 0-8,0 0-4,0 0-10,0 0-12,0 0 1,0 0 6,0 0 2,0 0-4,0 0-1,0 0 1,-4 32-1,4-23-2,0 3 3,0 0-5,0 1 0,0-2-4,0 1-3,1 3-4,0-2-7,2-1-2,-3 0-2,1 1-5,-1-3-3,0 3-2,0-4-1,1 1-9,2 0-2,-3 0 1,1-4-3,-1-6-2,0 12-1,2-5-4,-2-7-3,1 9-1,-1-9-12,0 7-10,0-7-17,0 0-14,0 9-18,0-9-15,0 0-23,0 0-16,0 0-19,0 0-26,0 0-137,0 0-321,0 0 142</inkml:trace>
  <inkml:trace contextRef="#ctx0" brushRef="#br0" timeOffset="173101.5625">22272 6907 85,'0'0'148,"0"0"3,0 0-1,0 0-14,0 0-19,0 0-12,0 0-4,0 0-5,0 0-5,0 0 6,0 0-6,0 0-5,22 3-6,-12-3-6,2 0-9,-2 0-1,4 0-8,-1-1-11,1-1-6,0 2-19,0-3-20,-3 2-14,-2-1-30,-9 2-16,19-2-19,-19 2-17,16-3-14,-13 2-24,-3 1-93,6-3-246,-6 3 110</inkml:trace>
  <inkml:trace contextRef="#ctx0" brushRef="#br0" timeOffset="173289.0625">22300 6987 50,'0'0'104,"0"0"1,-5 5 8,5-5-21,0 0 1,0 0-3,8 10-3,-8-10-2,10 3-9,-5-1-11,-5-2-1,18 1 1,-8-1-15,2 1 2,-1-2-13,1 0 0,2 1-19,-3-2-23,3 1-17,-1-1-23,-3 0-29,2 1-35,-6 1-67,-6 0-189,13 1 83</inkml:trace>
  <inkml:trace contextRef="#ctx0" brushRef="#br0" timeOffset="174398.4375">22795 6897 80,'5'-14'91,"-5"14"-4,6-5 6,-6 5 0,10-11-2,-5 5-3,2-1 9,-1-1-9,2 1 1,2-3-8,-2 1-4,1 2-4,1-3-5,-1 2-7,0-1-4,1 1-6,-2-1-7,0 0-6,-2-1 7,3 0-9,-5 3-1,1-1 1,-1 1-4,-1 0 3,3-2-6,0 1 2,-4 0-3,0 1-5,0 1-3,-2 6 3,2-15-2,-2 10-6,0 5 1,2-12 0,-1 7 0,-1 5-6,-1-10 2,1 10-3,0-8 1,0 8 1,0 0 0,0-9-6,0 9 3,0 0-3,0 0 0,0 0-7,0 0 4,-4-7-1,4 7-5,0 0 4,0 0-2,0 0 1,0 0-3,-11 18 3,8-9 0,1 2 5,-2 2-6,1 1 7,1 5-3,-1-2 3,1 2 6,-1-1-7,2 1-2,-1 0 5,1 1 2,1-1-3,0 0-2,0-1 6,0 3-1,1-4-8,1 3 4,-2-4 6,1 0-3,0 1 1,2-4-3,-3-1 0,2-2-1,0 2 1,0-2-3,-2 0 5,3-1-3,-2-1 2,0-3-2,-1-5 3,2 13-2,-1-8 0,-1-5-1,1 9 0,-1-9-6,2 7-8,-2-7-11,0 0-8,0 7-16,0-7-22,0 0-24,0 0-22,0 0-24,0 0-30,0 0-84,0 0-271,0 0 121</inkml:trace>
  <inkml:trace contextRef="#ctx0" brushRef="#br0" timeOffset="175570.3125">23204 6689 56,'0'0'70,"0"0"-11,0 0 0,0 0-5,0 0-1,0 0-5,0 0-1,8 19 2,-8-19 0,0 0-3,0 0 5,0 0-8,0 0-5,11 0-3,-11 0-4,0 0 6,0 0-9,10-6-4,-10 6-7,0 0 9,5-6-6,-5 6-2,0 0-2,0 0-2,3-7 6,-3 7-2,0 0-14,0 0 16,0 0-2,0 0-11,0 0 2,0 0 6,0 0 5,0 0-6,0 0 5,0 0 0,0 0 3,0 0-2,0 0-3,0 0 0,-9 20 6,9-20-1,1 9-5,-1-9-5,-1 7 4,1-7 5,0 0-5,2 12-8,-2-12 0,5 5 0,-5-5 1,0 0-5,7 3 6,-7-3-1,0 0 1,7 2-6,-7-2 3,0 0-8,0 0 8,12-2-17,-12 2 4,0 0-3,8-7 1,-8 7-5,0 0 5,1-9-6,-1 9 9,0 0-14,1-8 0,-1 8-1,0 0-1,0 0-2,0 0 2,0 0 0,0 0-10,0 0 1,0 0-1,-6-10-24,6 10 7,0 0-10,0 0-4,0 0-9,0 0-72,-16 14-154,13-11 68</inkml:trace>
  <inkml:trace contextRef="#ctx0" brushRef="#br0" timeOffset="176070.3125">23261 6965 52,'0'0'72,"0"0"1,0 0-8,0 0-5,1 29-3,-1-29 1,3 5-6,-3-5 0,4 5-4,-4-5-15,0 0-3,4 9 7,-4-9-6,2 3 3,-2-3-1,0 0-4,8 2-4,-8-2-4,0 0 1,9 0-7,-9 0 1,0 0-2,0 0 1,15-5 2,-11 1-11,-4 4-2,6-6 3,-6 6-3,6-4-4,-6 4-11,2-8 11,-2 8 2,0 0-3,1-9 4,-1 9-6,0 0-3,0-9 7,0 9 4,0 0-2,0 0 3,0 0-8,0 0 10,-10-3 7,10 3 5,0 0-6,0 0 10,-13 7-1,13-7 1,-6 7 3,6-7-6,-6 7-4,3-3 2,3-4-6,-4 5-1,4-5-18,0 0 1,-4 8-1,4-8-35,0 0 6,0 7-20,0-7-17,0 0-94,0 0-181,0 0 80</inkml:trace>
  <inkml:trace contextRef="#ctx0" brushRef="#br0" timeOffset="180664.0625">23756 6589 68,'0'0'69,"0"0"4,6-21 4,-6 21 1,10-7 4,-1 3-14,1 0-6,-1-3 11,3 0-20,-2 0-3,0 0 3,4-3-6,-2-2-4,-3 5-11,2-1-8,-2-2 0,0 2 5,3-1-6,-3 0 2,0-1-11,-2 1-9,2-1 3,-1 0-11,-3 2 4,1-1 0,1 2-17,-3-3-7,1 4 3,-3-1 6,1-1 10,-3 2-9,0 6-12,2-13 9,0 8-1,-2 5 5,0-10-3,0 10 5,0-10-6,0 10 9,0 0-2,0-8-4,0 8 4,0 0 3,0 0-1,0 0-5,0 0-1,0 0 6,0 0 3,0 0 3,0 0 0,0 0-3,-12 18 10,11-9 8,-2-1-3,-2 4 2,4 5 8,-2-1-3,0 1 1,0 0 9,2 2 3,-1-2-7,0 1 8,-1-1-15,3 2 10,0-1-14,0-2 9,0 1 1,-1-5 3,0 0-3,1 0 0,0 0 2,0 0 2,0 0 6,0-4-14,1 1 2,-1-2-4,0-7 1,1 10-6,-1-10-5,2 12 6,-2-12-5,0 8 4,0-8-13,0 0-12,0 9-11,0-9-14,0 0-13,0 0-11,0 0-20,0 0-105,3 3-201,-3-3 89</inkml:trace>
  <inkml:trace contextRef="#ctx0" brushRef="#br0" timeOffset="181250">23549 6811 63,'0'0'65,"0"0"-2,26-9-8,-18 7 0,2 1-2,2 0-1,6-1 13,3 1-6,8-1 2,1-1-4,2-1-7,1 2-8,3-4-3,0 2-4,5 1 9,-3 0-13,1-1-5,-2 0 5,2 1 2,-2 0-8,-2 0-2,-3 1-3,-2-1-1,-1 2-6,-9-4-4,1 3 1,-4-2 4,-4 3-6,0 0 3,-2-1-2,2 1 7,-3 0-12,-1 1 7,0-3 4,-9 3-4,12 0 7,-12 0-3,9 0-2,-9 0 2,0 0-4,11-3 1,-11 3 1,0 0 2,7-2-4,-7 2-7,0 0-10,0 0-14,0 0-28,6-3-13,-6 3-9,0 0-16,0 0-87,0 0-186,0 0 83</inkml:trace>
  <inkml:trace contextRef="#ctx0" brushRef="#br0" timeOffset="182601.5625">23584 7115 11,'0'0'87,"0"0"0,0 0 4,0 0-7,0 0 0,0 0-10,0 0 4,0 0-4,0 0 2,0 0-13,8-12-4,-4 7-5,0 0-6,2 0-2,-2-2-6,1-2 2,-1 4-2,2-5-5,-2 5-7,5-2 4,-5-1-13,1-1 3,1 1-3,0-1-5,-4 1-4,3 0 5,-2 2-1,-3 6-3,5-14 5,-5 14-1,4-12-10,-4 12 6,2-7-3,-2 7 1,0 0-5,4-12 2,-4 12-5,0 0 0,0 0-9,0 0 13,0 0-8,0 0 3,0 0-11,0 0 14,0 0-12,0 0 6,0 0 6,0 0 7,1 26-5,-2-14 8,0 0 0,1 1-6,-3 1-4,3 4 21,-1-1-12,2-1 3,-1 2-4,-2 0 6,2-2-2,-2 0-2,1 1-2,1-6-1,-1 2 3,0-4-6,1 3 4,-2-1-3,0-2 2,2 0-4,0-9-5,0 14 1,0-7 1,0-7 2,1 11-1,-1-4 1,0-7 0,0 8-4,0-8-10,0 0-7,-1 11-9,1-11-6,0 0-15,0 0-1,0 7-24,0-7-6,0 0-12,0 0-20,0 0-83,0 0-208,0 0 92</inkml:trace>
  <inkml:trace contextRef="#ctx0" brushRef="#br0" timeOffset="183382.8125">24050 7022 7,'0'0'73,"0"0"-5,0-9 0,0 9-2,0 0-2,0 0-2,-2-9-6,2 9 0,0 0-6,-2-10-7,2 10-3,-3-7 3,3 7-3,-4-8-11,4 8-3,-6-7 3,6 7-15,-5-7 16,5 7-10,-8-4-6,8 4 7,-5-4-6,5 4-3,0 0 1,-10-1 7,10 1-14,0 0 8,-13 2-8,13-2 3,-8 10 4,5-5 0,-1 1-5,-1 4 13,-2-3-3,2 2 14,0 2-5,2-2 1,0 1-3,0 1-1,-1-1 1,3 0-2,0-4-4,1 1 6,0-7-3,1 12 1,-1-5-1,0-7 5,2 10-8,2-6 3,-4-4-17,8 5 15,-3-2-6,-5-3-3,10 2 9,-10-2-18,13-2 2,-13 2 0,10-5-12,-2 2-11,-3-1-17,0-1 7,-1 1 3,1-2-12,0 1 4,2-1-6,-4 1 1,1-3-3,-1 2-1,-3 6 1,5-11 1,-2 6-2,-3 5 5,2-9 9,-2 9 0,1-9-1,-1 9 1,0 0 0,2-7 3,-2 7-1,0 0 10,0 0 3,0 0 3,0 0 5,0 0 6,0 0 6,-8 30 5,7-19 8,-1 0-1,2 4 12,2 2-8,-4 0 16,4 0-2,-2 0-7,1-1 9,0 0-2,-1 1 6,0-3-3,0 0 3,0-4-6,0-1 3,0 1-2,0 0-5,0-4 4,0-6-2,-4 15 3,2-10-7,-1 0 0,3-5 0,-7 7-6,0-3 8,7-4-8,-9 2-4,3-1-3,6-1-3,-9 2-1,9-2-5,-14-3-8,14 3 0,-12-1 2,12 1-6,-7-5-14,0 2 1,7 3-13,-7-2-10,7 2-8,-5-7-14,5 7-18,0 0-15,-7-7-20,7 7-79,0 0-208,0 0 93</inkml:trace>
  <inkml:trace contextRef="#ctx0" brushRef="#br0" timeOffset="184242.1875">24340 6945 64,'0'0'65,"0"-7"3,0 7 3,0 0-6,1-9-13,-1 9 5,0 0-11,2-8-1,-2 8-1,0 0-9,6-12 11,-6 12-6,0 0 0,5-13-5,-4 12 0,-1 1-6,7-8 0,-7 8-5,8-7-17,-8 7 13,5-2 3,-5 2 2,0 0-14,0 0-1,13-6-14,-13 6 17,0 0 2,0 0 3,9 8 0,-9-8-5,4 9 3,-3-3-5,2 1 8,-3-7-1,1 14 3,-1-8-7,0 5 7,-1-3 6,1 4 0,0 0 1,-3 0-8,1 0 19,0-1-2,0 0-6,-2 3-6,0 0 2,-1 1 4,1 1 0,2-4 2,-2 0-5,0 4-3,0-4-1,1 3 1,-1-3-12,2 0 6,1-2 0,-2 1-7,2-1 6,1 0-7,0 0 0,0-3 3,1 2-3,1-1 0,-2-8 0,2 10-2,0-4-3,-2-6 2,7 8-2,-4-5 7,-3-3-4,6 7-7,-1-4 5,-5-3-4,0 0 2,14 0 1,-14 0-4,10 1-1,-10-1 1,12-1 4,-12 1-1,10-3-1,-10 3 0,7-7 4,-2 5-6,-5 2 3,5-8-5,-5 8 6,5-10-6,-4 5 2,-1 5 5,0-14-2,0 14-2,-2-12 4,-2 1-6,0 5-8,-1-5 12,-3 2-4,-3-3 2,2 3 0,1 0-2,-2 0-2,-2-2-1,3 4 1,-2-1-4,2 1-9,1-2 0,1 3-12,-2-3-12,4 1 0,-1 0-22,1-1-12,0 1-4,0 0-14,1-1-15,3 3-18,1 6-89,-4-12-230,4 12 101</inkml:trace>
  <inkml:trace contextRef="#ctx0" brushRef="#br0" timeOffset="184984.375">24669 6667 61,'20'7'114,"-20"-7"-13,15 0 6,-4 0-4,2 0-9,0 1-12,2-1-6,2-1-3,1 0-9,0 0-5,-4-1-9,2-1-20,0 3-8,-4 0-18,2-2-20,-3 4-32,-4-4-35,2 4-67,-9-2-161,0 0 73</inkml:trace>
  <inkml:trace contextRef="#ctx0" brushRef="#br0" timeOffset="185171.875">24719 6791 57,'13'2'105,"-5"-4"-7,2 2-4,1-2-6,1 1-11,2-1 0,2 2-15,4-1-2,-8 0 2,4 1-24,-2 0-22,0 0-30,-3 0-23,1 0-31,-3 0-52,-2 1-129,-7-1 58</inkml:trace>
  <inkml:trace contextRef="#ctx0" brushRef="#br0" timeOffset="187546.875">25204 6684 1,'0'0'96,"0"0"-9,0 0-7,0 0 5,0 0-12,0 0 5,0 0 1,15-17 9,-10 12-5,1-2-1,2 0-9,1-1 2,-3 1-5,3-4 1,1 2-7,-2 0-1,0 0-13,0-1-1,-3 0 0,2 2-21,-2 0 12,-1-2-5,-1 2-6,2 1-4,-4 0 1,3 0-2,-3 0-3,3 0-4,-4 7 0,4-11 0,-4 11-4,0-9 2,0 9 2,0-8-4,0 8-5,0 0-2,0 0 11,0-9-15,0 9-2,0 0 2,0 0-2,0 0-3,0 0-14,0 0 20,0 0-8,0 0 7,0 0-1,0 0-2,0 0 0,0 0-4,0 0 3,0 0 2,0 0 6,0 0-3,0 0 2,-4 26 3,4-26 1,0 8-3,0-8-3,1 12 5,-2-4 3,2 1 0,-2-1 8,1 1 0,1 3 5,-2-1-1,0 1 2,2 0-2,-1-1-4,0 2 6,0-2-5,0 1 9,0-2-4,-1 2-4,-2-3-1,3 1 1,-1-2 0,1-8 5,0 17 2,-1-10-5,2-1-2,-1-6-4,-1 12-1,-2-6 1,3-6-3,0 11-1,0-11 3,-1 6-3,1-6-5,0 0 6,0 0-4,1 10-2,-1-10 2,0 0-1,0 0 0,0 0-2,0 0-1,0 0 0,0 0 3,0 0-9,0 0 7,0 7-5,0-7 3,0 0 3,0 0-2,0 0-3,0 0 0,0 0-8,0 0 5,0 0-7,0 0 2,0 0-4,0 0 2,0 0-3,0 0-1,0 0 1,0 0 0,0 0 1,0 0-2,0 0 3,0 0-2,0 0 10,0 0-7,0 0 1,0 0-2,0 0 4,0 0 0,0 0-2,0 0 2,0 0 1,0 0-1,0 0-2,0 0 4,0 0-2,0 0 3,0 0-4,0 0 2,0 0 1,0 0-1,0 0-6,0 0 1,0 0 0,0 0-1,0 0 3,0 0-1,0 0 2,0 0-4,0 0 3,0 0-3,0 0 0,0 0 3,0 0-2,0 0-2,0 0 0,0 0 3,0 0-2,0 0 4,0 0-5,0 0 8,0 0-2,0 0 3,0 0-8,0 0 7,0 0 0,0 0-3,0 0 3,0 0-1,0 0-5,0 0 2,0 0 3,0 0-2,0 0 2,0 0-1,0 0 2,0 0 1,0 0-2,0 0 0,0 0 0,0 0-1,0 0 7,0 0-6,0 0 4,0 0-5,0 0-7,0 0-1,0 0-18,0 0-6,0 0-16,0 0-13,0 0-27,0 0-11,0 0-19,0 0-28,0 0-83,0 0-251,-8-20 112</inkml:trace>
  <inkml:trace contextRef="#ctx0" brushRef="#br0" timeOffset="188781.25">25728 6510 47,'0'0'71,"-3"-11"-8,3 11 1,-1-8-5,1 8 0,-3-6 3,3 6-12,-3-9 4,3 9-3,-2-8-11,2 8 2,-4-9 15,4 9 4,-5-8-6,5 8-5,-7-6-1,5 0-6,2 6-1,-8-6 3,3 3-10,5 3-3,-8-2-8,8 2-1,-7-3-7,7 3 3,0 0 4,-17 0-5,12 4-6,5-4 11,-14 9-13,6-2 6,1-2-8,-1 2 6,-1 2 0,1-1 6,2 3-1,0-3-1,-2 2 12,3 2-1,0-3-3,1 1 0,0-2-1,1 1 5,1 1-2,-1-1 3,3 0-2,0-1-1,0-8-2,0 14-2,2-8-3,0-2-2,-2-4 3,7 9-6,-3-7-3,-4-2 11,10 4-6,-10-4-6,11 1 0,-11-1-2,12-3-4,-12 3 3,12-2-14,-6 0-7,1 0-1,0-2-13,0-3-7,1 4 2,-4-1-9,2-1 8,1 0-21,-3-1 6,3 0 0,-2 0-1,0 1 8,-2-1 0,2 0-2,-1 0-1,-4 6 4,6-10 11,-3 5-5,-3 5-1,2-7 8,-2 7 6,3-7-5,-3 7 5,0 0-1,0 0 5,0 0-1,0 0 6,0 0-7,0 0 25,0 0 10,0 0-7,4 21 9,-4-13 13,0 1 2,0-1 1,0 4 10,1-1 10,-1-1 0,1 0 1,1 1 6,-1 0 4,1-2 3,0 3-10,-1-3-2,-1 2-3,0-1 1,0-3-4,0 0 4,-1 2-11,-1 2-2,2-11-3,-2 13 3,-1-7-8,1 1-1,2-7 0,-4 9 4,0-4-6,4-5-2,-9 5-3,4-2-3,5-3-2,-13 2 1,7 0-6,6-2 2,-14-1-4,14 1-1,-12-1 1,12 1-6,-12-3-1,12 3-5,-11-3-2,11 3-5,-7-3-5,7 3-6,0 0-10,-8-1-7,8 1-7,0 0-19,0 0-13,-12-2-19,12 2-13,0 0-24,0 0-13,0 0-17,0 0-112,0 0-293,0 0 129</inkml:trace>
  <inkml:trace contextRef="#ctx0" brushRef="#br0" timeOffset="189726.5625">25973 6494 70,'-3'-10'71,"1"3"0,2 7-13,-3-10 12,3 10-13,0-11 2,0 11 5,0-9-2,0 9-3,0-10 0,0 10 0,3-9-8,-3 9-2,5-10 9,-3 5-10,-2 5 0,5-6 3,-5 6-2,7-8-1,-2 5-5,0-1 0,-5 4-8,10-3 7,-3 0-9,-7 3-4,12-2 5,-4 2-4,-8 0 4,13 2-4,-7 1-3,3 0-8,-3 1 9,0 0-3,-1 1-2,0 3 1,0 2 0,-1-1 1,-2 4 3,1-4-2,-2 3 4,-1-1-2,-2 1 5,0 1 1,-3 2-2,2 2 1,-3-1-1,0 0-1,-1 0-2,0-3-4,-2 1-2,3 1-6,-1-3 4,3-2-5,-2 2 2,1 0-1,1-3 1,0 2-3,0-2-6,2-1 3,0 1 1,1-2-1,1-7-3,0 15 4,1-8-2,2-1-4,-3-6 3,4 9-2,-2-5-5,2 0 6,-4-4-3,12 4-2,-5-2 1,1-2-2,2 3-10,2-3 7,-2-3-11,0 3-9,3-3-1,-3 0 6,-3 1 1,2-1-6,0-3 3,-3 3 3,-1-2-3,0 1 5,-1-2 1,-3-1 3,0 0 9,-1 7 5,0-16 7,-3 7-8,-5 0 9,2-3-5,-2 5 3,-2-3 3,1 0 0,-4-2-3,3 5-7,0-4 6,-3 0-8,1 4-9,3 0-12,-4-3-8,3 2-25,1 1-20,3-2-30,0 3-15,-2-2-19,4-1-159,-1 1-317,2 1 140</inkml:trace>
  <inkml:trace contextRef="#ctx0" brushRef="#br0" timeOffset="191640.625">25239 6922 11,'-2'-8'58,"2"8"-1,0 0-9,0 0-8,0 0 6,0 0-10,0 0 0,0 0 0,0 0-3,-5-7-4,5 7-3,0 0 2,0 0-2,-7-4-3,7 4 2,0 0-5,0 0-1,-5-4 9,5 4-3,0 0 4,0 0-5,0 0 4,-5-4 2,5 4 2,0 0-5,0 0-1,0 0 0,0 0 5,0 0-5,0 0-3,-6-6 6,6 6-4,0 0 1,0 0-8,0 0 4,0 0-16,0 0 7,0 0 8,0 0-7,0 0 5,0 0-5,0 0-2,0 0-1,0 0-3,0 0 3,0 0-1,0 0 7,12-10-3,-12 10 2,8-1 4,-8 1 0,10-3-1,-4 1 0,2 1-7,4-1 14,-2-1-10,1 1 14,2 0-3,5 0-7,-4 2 5,0 0 0,8-2-5,-3 2-3,2-1-5,0 0 9,0 1-4,1-3-3,-1 3-9,0-1 9,-2 0-10,1-2 1,0 3 4,-1 0-3,0 0-5,-3 0 8,0 1 0,-5 1-2,3-2-2,-2 2 3,-1-2-3,5 0-4,-5 0-1,8 3 1,-7-2 1,2-1 4,-3 1-4,2-1 2,1 0-1,0 0 5,0 0-7,-1 0 5,2 2-8,-2-2 0,1 0 1,-2 0 1,-1 0 0,3 0 2,-2-2-4,3 1 2,-3 1 0,0-1 3,0-1-1,1 1 1,1 1 0,-4-1-1,4 0-1,-2-1 4,-1 2-4,2-1 4,-2 1-7,1 0 7,-2 0-9,-1-3-1,2 3 0,-11 0 2,15 0 0,-9 0-2,-6 0-4,13-1 2,-13 1 3,9-1 0,-9 1 1,7-3 2,-7 3 1,0 0 0,12 0-4,-12 0-4,0 0 8,0 0-3,9 0 2,-9 0 1,0 0-5,0 0 5,0 0-2,0 0-1,0 0 7,7-2-4,-7 2 4,0 0-12,0 0 10,0 0-1,0 0-3,0 0 4,0 0-10,9-2-7,-9 2-15,0 0-12,0 0-10,0 0-12,0 0-23,0 0-25,7-3-101,-7 3-231,0 0 102</inkml:trace>
  <inkml:trace contextRef="#ctx0" brushRef="#br0" timeOffset="192320.3125">25578 7145 59,'5'-4'92,"1"0"-7,-1-1 1,5 1-10,-2-4 13,3 3-15,-4-4 5,2 5-4,1-5-10,-2 2-6,3-1-3,-3 1 7,1-1-11,3-2-10,-6 2-8,3 1-1,-3-2-1,2 1-5,0-2-5,-2 3 1,-2 2-17,1-4 16,-2 3-9,1 0 4,-4 6 0,4-11-9,-2 7 9,-2 4 0,2-7-7,-2 7 5,3-7 2,-3 7-4,0 0 2,1-8 2,-1 8-6,0 0 1,0 0-4,0 0-6,0 0 9,0 0 1,0 0 1,0 0 17,-12 20 6,6-11 13,3 0 0,-3 2 5,4 1 10,-3 3-1,-1 1 3,2 1 3,0 1-4,1-2 5,1 0 1,0 1-5,-2-2-6,3 2 2,0-3-7,0-2-2,-1 1-5,1 2-1,0-4-5,-1 2 1,2-2-4,-1 0-2,2-3-6,-1 2-2,0-2-3,0-1-3,0-7-3,2 12 2,-1-7-4,-1-5-6,0 9-5,0-9-3,0 0-11,-3 9-9,3-9-8,0 0-12,0 0-11,0 0-10,0 0-16,0 8-8,0-8-15,0 0-16,0 0-13,0 0-20,0 0-31,0 0-147,0 0-347,0 0 153</inkml:trace>
  <inkml:trace contextRef="#ctx0" brushRef="#br0" timeOffset="192984.375">26470 6772 121,'0'0'119,"0"0"-3,0 0 1,0 0-7,0 0 2,0 0-11,0 0 6,0 0-10,0 0-16,29-3 5,-17 2-10,-1 2-12,-1-2-3,2 1-12,-1 0-2,0 0-16,-1 0-17,-1 1-17,-9-1-18,15-1-18,-7 1-28,-8 0-26,11 0-22,-11 0-81,0 0-211,8 1 94</inkml:trace>
  <inkml:trace contextRef="#ctx0" brushRef="#br0" timeOffset="193164.0625">26477 6865 115,'0'0'119,"0"0"7,0 0-2,0 0 4,11 10-11,-11-10-13,0 0 3,10 3-3,-10-3-11,11 1-6,-2-2-10,-9 1-8,16 0-9,-7 0-18,-1-3-22,3 6-28,-2-6-27,2 1-40,-1 1-33,-2 0-103,1 0-230,-1-1 102</inkml:trace>
  <inkml:trace contextRef="#ctx0" brushRef="#br0" timeOffset="193736.328">26934 6779 45,'8'-8'92,"-2"5"-1,-1-5-15,0 2-9,3 1 6,-1-4 2,1 2 0,-3 2-2,1-3-3,1 1-6,-1-2-1,-1 1-6,0-2-4,1 2-3,-3-3-1,1 4-5,1-3-1,-4-1-5,1 0 0,-1 2-2,2-3 2,-3 4-8,1-2 1,-1 0-4,0 10-6,0-12 11,0 6-3,0 6 1,1-11 3,-1 11-2,0-8-9,0 8 2,0 0-3,0 0-6,-1-10-5,1 10 2,0 0-7,0 0 4,0 0-1,0 0-2,0 0-3,0 0 10,0 0-1,-8 26 6,5-18 3,1 1 5,0 4 2,-1 3 3,1-3 7,-1 4-3,-1-1 2,0 1-2,3 0-3,-3 1 0,-1-2 7,1 4-4,2-2-3,-1-2 2,1 0-2,-1-4-1,2 3-1,-3-2-3,3 3-3,-1-6-4,2-1 2,-1 1-5,0 0 3,-1-1-4,1-1-4,1-8 1,0 10-1,0-10-5,0 11-7,0-11-13,0 0-5,0 7-16,0-7-18,0 0-18,0 0-39,0 0-26,0 0-39,0 0-141,0 0-340,0 0 151</inkml:trace>
  <inkml:trace contextRef="#ctx0" brushRef="#br0" timeOffset="194439.453">27524 6534 7,'-3'-5'113,"3"5"1,-5-9-11,2 4-4,3 5-1,-4-9-2,4 9 1,-7-7-2,2 3-8,5 4-15,-9-5-4,2 4-3,7 1-5,-15 0-5,4 2 4,2 1 1,-3 2-1,-1 1 3,-2 1-6,0 3 8,0 2-1,-2 0 2,4 0 4,-1 1-7,2 0 1,0 2-2,1-3-5,3-2-1,3 0-12,0 0 1,0-1 1,-1 1-7,4-3 1,2 4-9,0-11 0,4 13-3,-2-8-3,3-1-1,0 0-2,2-1-4,2 1-9,2-4-7,-3 0-6,1 0-5,2-4-4,0 0-16,-1 0 1,3-1-11,-4 0-2,1-2-1,0-1-4,-1-1-4,0 2-8,-1-1 6,0 1 0,-1-1 2,-1-1 0,0 1 7,0-1-5,0 2 12,-2 2 2,0-2 0,-2 4 10,-2 3-4,6-8 2,-6 8 8,3-6 1,-3 6 5,0 0-6,5-3 5,-5 3-5,0 0 19,0 0 0,0 0 10,0 0 8,6 18 13,-6-9 14,0 1 5,-2 1 13,1 0 12,0 5 4,-2 0 3,3 1 3,-4-1 0,2 1-1,1-3-6,-1 1-2,0 2-5,0 0 2,-3-1-6,3 0-5,-2-7-5,1 3-1,1-2-3,-3 2-1,0-2-5,-1-1-6,3-2-2,-1-2-4,-1 3-5,-3-1 2,3-5-7,5-2 1,-12 5-6,6-3 6,-5 0-13,4-1 1,7-1-14,-13 0-6,13 0-7,-10-3-7,10 3-6,-9-2-4,9 2-8,-8-2-12,8 2-9,-8-5-14,8 5-14,-7-5-14,7 5-17,0 0-28,0 0-16,-9-7-24,9 7-164,-1-5-379,1 5 168</inkml:trace>
  <inkml:trace contextRef="#ctx0" brushRef="#br0" timeOffset="195145.5078">27778 6590 105,'0'0'121,"0"0"-1,-2-10-9,2 10 3,-2-8-9,2 8-11,0 0-12,2-11-2,-2 11-4,4-7 0,-4 7-7,3-8-3,-3 8-1,6-6-4,-3 2 0,-3 4 1,8-7-4,-4 3-5,-4 4-8,9-5 9,-9 5-6,9-3 2,-4 1 3,-5 2-2,10 0-2,-10 0-5,10 2-4,-2 1-3,-3 1-5,0 0 0,0 0-3,-1 1-2,-4-5-1,3 13-7,-2-2 4,0-2-2,-1 0 1,-2 1-3,-2 2 2,1-2 1,-4 3-2,0-1 1,-4 2 5,3-1-6,-2 1 1,-2-1 1,3 0 5,2 1-10,-5-1-2,2 2 2,1-3-1,0 3 1,3-3-3,1-2-3,-2 6 1,3-6-3,2-1-2,0 1 4,1 0-2,1-2-4,1 1-6,2 0 2,1-2 8,4 0-13,-3 1-3,4-2-6,-2 0 0,2-1-10,2-1 1,0-1-3,-1 0 1,2-3 1,-1 0-2,-1 3-5,2-6 5,-2-1 0,2 2 2,-4 0 5,2-5 4,-3 2 0,0-3 1,1 1 5,-5 1 9,0-4 9,-2 0 4,-1 0 9,-1 1-1,-3-3 15,-1 2 12,-3-6 8,2 1-6,-3 2-3,-4-2 0,3 3-7,1-2-5,-3-1 0,1 4-8,0-4-6,0 1-8,0-1-21,1 6-16,2-5-16,0 5-15,0-2-29,3 1-29,-2 0-28,3 1-27,1-3-26,1 4-148,0 0-367,2 8 163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48:55.6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6888 5039 30,'0'0'82,"0"0"-6,0 0 5,0 0-1,0 0-1,0 0-4,0 0-3,0 0 6,0 0-8,-10-5 0,10 5-4,0 0 10,0 0-3,0 0-8,0 0-6,0 0-4,0 0-15,0 0 12,0 0-11,0 0-5,0 0-4,0 0-5,0 0-4,0 0 1,0 0-3,0 0 1,0 0 2,0 0-2,34 0 0,-22 0-7,2-2 4,-1 2 0,5-3-7,-2 3 5,5 0 1,-3-2-3,2 2-2,1-2-2,-2 0 3,1 2-1,-1-1-5,-1 1-4,-2-2 3,-5 2-1,3-3-4,-2 3 3,-5 0-3,5 0 4,-12 0-5,13 0 3,-13 0 2,9 0-17,-9 0-23,8 0-34,-8 0-44,0 0-36,0 0-89,0 0-255,0 0 113</inkml:trace>
  <inkml:trace contextRef="#ctx0" brushRef="#br0" timeOffset="468.75">6801 5228 25,'0'0'79,"0"0"6,0 0 13,23 1 1,-16 0-12,1 1 3,2 0 16,0-1-1,1 1-10,5-1-6,-1-1-6,6 2-4,-4-2 18,3 2-4,-1-2-8,2 0-10,-3-2 0,1 2-11,-3 0-5,-2-1-7,0 0-6,-1 0-2,-3 1-10,0 0-1,-1-2-2,-9 2-1,14-2-6,-10 1 1,-4 1-2,0 0-7,13 0-1,-13 0 5,0 0-9,0 0 5,0 0-4,10 0-4,-10 0-36,0 0-33,0 0-39,0 0-46,0 0-150,0 0-320,0 0 142</inkml:trace>
  <inkml:trace contextRef="#ctx0" brushRef="#br0" timeOffset="2062.5">7387 5116 54,'0'0'104,"0"0"10,0 0 5,0 0-1,0 0-5,10-24-1,-10 24 4,4-10-15,-2 3 3,2 2-9,0-2-4,1-2-9,0 1-9,1-2-5,1 2-3,-3-3-8,1 2-7,1 0-5,1-1-6,-2 0-3,1 2-2,-1-3-3,2 3-5,-2-2-1,-2 1-5,1-1-1,0 0 0,-1 0-4,1 1 2,-2-1-6,0 1 3,-1 0-2,1 0 0,-2 2-3,0 7 0,0-12-1,0 12 2,-1-13-6,4 9 5,-3 4-8,0 0 6,-4-12-3,4 12 1,0 0-4,0 0 4,1-9 0,-1 9-4,0 0-1,0 0 0,0 0-2,-2-8 2,2 8 3,0 0 1,0 0-5,0 0-2,0 0 2,0 0 4,-7 20-8,7-9 7,-2-3-4,0 6 1,1 3-2,1 0 2,0 0 4,-1 3-2,1-3-1,0 2 2,0 0 4,0-1-2,1 0-1,0 2-1,2-2-2,-2-2 1,3 3 6,-3-2 1,1-5-2,0 0 2,-2 1-3,1 3 2,4 0 2,-3-5-2,-1-2 2,-1 0-1,2-3-1,-2 4 1,0-1-2,0-9 2,0 13 0,0-7-4,2 0 3,-2-6-4,0 9 2,0-9-4,-2 12 1,2-12 4,2 8-3,-2-8 0,0 9 0,0-9 1,0 0-2,0 8-2,0-8 0,1 5 1,-1-5 3,0 0-7,0 0 3,0 0 1,1 9-2,-1-9-4,0 0-31,0 0-29,0 0-35,0 0-34,0 0-43,0 0-114,0 0-314,0 0 138</inkml:trace>
  <inkml:trace contextRef="#ctx0" brushRef="#br0" timeOffset="2781.25">7825 5027 108,'0'0'127,"0"0"-9,0 0-13,0 0-11,0 0-7,0 0-6,0 0-2,0 0-4,0 0-8,0 0-6,0 0-5,0 0-5,0 0 6,0 0 7,0 0-8,-9-19-8,9 19 0,0 0-3,0 0 2,-2-5-6,2 5 9,0 0-12,0 0-12,0 0-4,0 0 1,0 0-4,-12 1-1,12-1 0,0 0-2,-7 7 2,7-7-5,-2 6-2,2-6 1,-3 7-5,3-7-3,0 0 10,2 10-11,-2-10 2,0 0-1,5 8 0,-5-8-2,6 3-1,-6-3 3,8 1-1,-8-1 2,11 0-5,-11 0 3,0 0-3,14-4 4,-8 1 0,-6 3 4,7-7-10,-3 3-1,-4 4 9,5-8-6,-5 8 0,1-9 2,-1 9 1,2-8-3,-2 8 2,0 0-5,0 0 7,-5-14-7,5 14 4,-6-4-3,6 4-2,-8-1 7,8 1-5,0 0 1,-15 4-1,15-4 3,-9 3-2,2 1 3,2 0 3,5-4-2,-7 6-2,5-1-1,2-5-2,-5 6 3,5-6-1,-4 6 1,4-6-2,0 0-2,-4 6 1,4-6 2,0 0 2,0 0 0,0 0 0,0 0-2,0 0 2,0 0-4,0 0 3,0 0-6,0 0-34,0 0-31,0 0-29,0 0-43,0 0-113,0 0-277,0 0 122</inkml:trace>
  <inkml:trace contextRef="#ctx0" brushRef="#br0" timeOffset="3398.4375">7820 5245 2,'0'0'155,"0"0"-14,0 0-12,0 0-13,0 0-11,0 0-10,-12-3-8,12 3-12,0 0-5,0 0-3,0 0-11,0 0-1,0 0-7,-5 15-7,5-15-3,0 0-4,0 0-2,2 12-4,-2-12-4,0 0 2,0 0-1,2 8-5,-2-8-2,0 0-1,5 4-4,-5-4 7,0 0-7,4 4 0,-4-4 0,0 0 4,0 0-7,10 1 0,-10-1-2,0 0-2,0 0 0,0 0-3,10-7 2,-10 7-3,7-3 2,-7 3 1,0 0-2,6-5 2,-6 5-4,0 0 4,3-9 0,-3 9-6,0 0 2,0 0 2,0 0-2,0 0 3,-2-8-4,2 8-2,0 0-1,0 0 2,0 0 2,0 0 0,0 0 2,0 0-2,0 0-3,-19 15 3,19-15 2,-2 5 2,2-5-5,-2 9 4,2-9-4,0 0 10,0 8-12,0-8 7,0 0-5,0 0 6,0 0-1,0 0 10,4 8-8,-4-8 5,0 0 2,0 0 0,0 0-2,0 0 2,0 0-7,0 0 2,0 0 2,17-11-4,-17 11-1,0 0 1,2-9-4,-2 9-1,0 0 1,0 0 1,0-8-1,0 8 0,0 0-4,0 0-4,0 0-1,0 0 3,0 0 3,0 0-10,0 0 0,0 0-11,-25 13-17,25-13-32,-5 4-27,5-4-37,-6 5-112,6-5-266,-4 7 118</inkml:trace>
  <inkml:trace contextRef="#ctx0" brushRef="#br0" timeOffset="4789.0625">8155 4273 43,'-2'7'44,"1"1"-2,-1 3-5,0 1 13,1-1 1,-2 4-10,1 2-6,1-3 3,-1 6 6,1-3-11,0 1 2,1 1-10,-3 0 1,2 5 1,0 1 7,-1 0-2,2-5 3,0 4 2,-2 0-16,0 3 4,2-1-1,-1 2-4,0-4 11,-2 4-6,0-1 2,3 0-13,-2 1 13,1-2-4,-1 3 2,2-3 2,0 3 21,1-3 16,0-2-14,0 3-1,4 0-6,-2-4-3,1 4-3,0-2-6,1-1-2,1 1 0,-1-6-4,3 5 0,0 0-6,-2-5 2,0-1 2,4 5-3,1-6 33,0 6-2,-3-5-8,0 0 1,2-2-6,-1 1-3,1 0 0,-1-2-5,-1 2 4,3-1 3,-2-1-2,0 0 1,0 2-5,0-1 1,0-1 0,-3 0-2,1-4 1,-1 4-5,2 0-1,-2-3 5,2 1-3,-1 0-2,0-1-5,-2-2 2,0 2-2,0-2-3,1 2-1,2 2-2,-3-3 1,2 0-4,0 1 0,0-4-1,-2 3 1,-3-2-5,2-3 2,-1 1-2,3-2 2,-3 2 0,-3-7-5,5 9 2,-4-5 0,-1-4-3,4 8 0,-4-8-5,0 0-17,0 0-23,4 9-49,-4-9-28,0 0-48,0 0-180,0 0-376,0 0 166</inkml:trace>
  <inkml:trace contextRef="#ctx0" brushRef="#br0" timeOffset="6062.5">8625 4740 92,'0'0'96,"8"-10"-4,-2 5 2,0-3-6,1 2-8,0 0 2,3-4 4,-2 1-5,0 0-12,5-2-6,-4 2-10,0-1-3,1-3-7,1 1 2,-3 3-7,1-5-5,-2 5-2,0-2-3,-2-1-3,2 2-1,-2 1-7,0-1 7,-2 4 1,1-3-10,-1-2-3,-1 3 7,1 0-12,-2 1 4,-1 7-6,4-11 4,-4 4-1,0 7 12,3-13-16,-3 13 5,0-9-8,0 9 3,0-8 1,0 8-2,0 0-5,-1-9 2,1 9 3,0 0-3,0 0 5,-3-9-1,3 9-7,0 0 2,0 0-1,0 0 4,0 0-11,0 0 8,0 0-1,0 0-2,0 0 2,0 0 0,-10 22 4,7-13-1,3 3 1,-1 2-2,1 3 4,0 0 2,-2 1-7,4 3 9,-1-2-3,-1 5 3,1-4-3,1-1 5,0 1-2,-1-1 4,1-2-8,0-1 3,0 0 7,-2-3-4,1 0-1,2-1 2,-2 0-3,0-2-2,0-1 3,-1 3-4,0-6 2,2 3 1,0-2-6,-2-7 6,0 12-7,1-7 4,-1-5-2,2 12 5,-2-12-6,0 8 4,0-8-2,0 0 1,0 9 0,0-9-7,0 0-23,0 0-32,0 7-36,0-7-29,0 0-111,0 0-252,0 0 112</inkml:trace>
  <inkml:trace contextRef="#ctx0" brushRef="#br0" timeOffset="6609.375">8588 4973 26,'0'0'58,"0"0"1,0 0-15,0 0-2,0 0-4,0 0-7,0 0 2,0 0-1,0 0-4,0 0 6,0 0 0,0 0 22,19 8-2,-10-7-4,4-1-2,3 2-8,4-2 10,0 1-8,3-1 9,6 1 0,1-2-1,0 2-9,2-2 1,-1 2-7,2-3 4,0 0 6,1 1-5,-2-1-2,-6 0 3,-4 1-7,1-1-1,4 1-4,-5-1-3,-3 2-2,-5-3-1,0 2 0,-2 0 18,-1-1-5,0 0-6,-3 1-2,-8 1 3,14-1-3,-7 0-5,-7 1-5,12-3 2,-6 1-5,-6 2 2,11-2-3,-11 2-2,10-2-6,-10 2 0,0 0 2,0 0-1,8 0-6,-8 0-52,0 0-37,0 0-35,6 5-135,-6-5-278,0 0 123</inkml:trace>
  <inkml:trace contextRef="#ctx0" brushRef="#br0" timeOffset="7406.25">8681 5187 22,'-1'-8'59,"1"8"6,0 0 2,0 0-12,10-9-8,-10 9-2,8-5 4,-8 5-11,7-4 2,-7 4-12,9-1-7,-9 1 10,9-2-7,-9 2-3,13 5-3,-8-1 0,-5-4 1,9 7 5,-4-2-10,1 2 1,-3-1-4,0 1-2,-1 0 3,1 3 3,-2-4-8,-2 2 7,1-8-8,-1 15 5,-1-8-4,0 0 4,-2 1 2,0 1-8,-1-2 0,1-2-1,-1 3-4,1-2 12,-1-3-8,1 3 10,4-6-6,-9 4-8,9-4-1,-5 5 6,5-5 0,-5 4 3,5-4-1,0 0 4,0 0-12,-4 5 11,4-5-14,0 0 0,0 0 0,0 0 7,0 0-9,16-12 2,-16 12 9,11-4-12,-6 2 2,-5 2 2,14-3 5,-5 3-1,-9 0 2,16 2-3,-5 3-2,-1-3 5,1 5-9,-1 1 7,0 0 1,-1-2-5,1 3 12,-2 2 1,-2-4-8,-1 4 0,0-3-2,-2 0-4,-1 1-2,0 1 12,-2-1 2,-2 1 3,-1-2 7,0 3 1,-2-3-4,0 1 10,0-1-3,-4 1 14,-1-1-2,1-3 6,-2 2 2,-3-2 5,3-1-13,-3-1-1,2-1 2,-2-2-8,3 3-3,-1-3-4,-2-3-2,3 1 3,-1 0-4,1-2-5,2 3 0,0-2 10,9 3 6,-12-8-3,6 6-3,2-2-5,4 4 1,-10-5 0,10 5-6,-5-7 4,5 7-7,-7-3 3,7 3-5,0 0-4,0 0 4,-6-5-12,6 5 12,0 0 2,0 0 2,0 0-8,0 0 0,0 0-1,0 0-10,0 0-31,0 0-25,0 0-30,0 0-30,0 0-111,0 0-256,0 0 114</inkml:trace>
  <inkml:trace contextRef="#ctx0" brushRef="#br0" timeOffset="7968.75">8993 5387 37,'3'5'102,"-1"4"-1,3 0-11,-2 0 5,0-1 0,0 1-10,1-4-3,-2 2-15,4 0-5,-1-1-4,1 3-6,-1-5-9,0 4-3,3-1 1,-2-4-22,1 1 16,2 1-7,-3-1-1,1 0 4,4-2-2,-3 0-1,-1 1-2,0-1-1,2-2-3,-9 0 1,14 0-1,-7 0 20,-7 0-1,16-5 8,-10 3-9,2-4-3,-1 0 9,1-1 11,-2-1-7,1 2-4,-2-2-2,-5 0 5,4-4-4,-3 1-3,2 1 0,-3-1 1,1-1 8,-2 2-1,1-2 0,-2 0 0,-2-1-4,-3-1-3,0-2-3,-2 4-7,2 1 0,-5-1-3,5 3 3,-2 0-6,-5 0-4,2 3 2,1 1-9,-5 1 0,2 2-1,2 1-2,-1 1-1,0 2-1,0 1-3,0 0 1,2 4-2,2-2-2,-1 3 0,2 0-1,2 0 1,-1 4-4,2-2-39,0 0-23,3 2-30,-1 0-42,3-2-38,-1-1-33,1 3-130,1 0-362,2-7 161</inkml:trace>
  <inkml:trace contextRef="#ctx0" brushRef="#br0" timeOffset="8984.3749">9601 4855 31,'0'0'83,"-9"1"-12,9-1 8,0 0-6,0 0-14,0 0 6,-6 2-15,6-2-3,0 0 0,0 0 17,0 0 14,0 0-2,0 0 23,0 0-6,19 14-5,-8-13 18,1 1-9,1 0-4,3-2-10,3 0-8,-6 1-9,8-1-7,-5 1 0,-3-1-9,4 0-7,-3 0-4,-4 0-3,3 0-13,-3 1 7,-1-2-4,0 0-6,-9 1-34,13-1-27,-13 1-34,10-3-23,-6 1-31,-4 2-29,5-6-92,-5 6-269,0 0 120</inkml:trace>
  <inkml:trace contextRef="#ctx0" brushRef="#br0" timeOffset="9320.3125">9767 4728 61,'0'0'125,"0"0"-21,0 0-6,0 0-16,0 0-15,0 0 1,0 0 12,0 0 3,0 0-3,0 0-3,-1 30-1,0-18-7,1-2 9,-2 3 1,1 0-15,0 2 7,-2 2-17,3-5-2,0 4-15,0-3 2,-1-1-1,0-3-1,1 2-10,0 0 4,0 0-8,-1-2 0,1 1 2,-2-3-4,2-7 5,2 12-14,-2-12 5,-2 10 0,2-10-10,2 8-45,-2-8-52,1 6-12,-1-6-41,0 0-104,0 0-265,0 0 118</inkml:trace>
  <inkml:trace contextRef="#ctx0" brushRef="#br0" timeOffset="10195.3125">10466 4518 54,'0'0'110,"0"0"0,13-17-14,-13 17-1,11-8 0,-5 4-1,0-2-3,0-2-10,2 0 0,2 2-6,-1-4 15,0 1-16,0 1-1,-1 1-9,-1-3-4,1 1-5,1 1-11,-4-1-2,2-1-3,-1 0 0,-2 2-6,2-1-3,-1 1-5,-2 1 0,-1 0-3,1 0-5,0 2-9,-3 5-4,1-11 10,-1 11-13,1-8 4,-1 8-5,0 0 9,0-10 0,0 10-2,0 0-5,0 0 4,1-7-2,-1 7 0,0 0-2,0 0-4,0 0 1,0 0 3,0 0-1,0 0 2,0 0 0,0 0-1,-9 27-6,7-17 6,-2 6 2,1-4-2,1 3 13,-3 6 16,2 2 5,2-4-2,0-3-6,-2 4 1,3-1-1,-1-1-2,0-1-3,1 0 5,1-6-10,-2 5 5,1-5-12,1-1 3,0 1 1,0-1-2,-1-2 8,2-3-11,-2-5 2,0 12 1,0-12-3,1 9-2,-1-9 1,1 8-6,-1-8 4,0 0 1,2 7-3,-2-7 0,0 0 1,0 0-2,0 0-3,0 0-32,0 0-29,0 0-34,0 0-42,0 0-40,0 0-124,0 0-325,0 0 144</inkml:trace>
  <inkml:trace contextRef="#ctx0" brushRef="#br0" timeOffset="10687.5">10273 4867 23,'0'0'72,"0"0"-9,0 0 12,0 0 21,0 0-12,0 0-10,0 0 18,22 0-4,-13 0-7,4 3-9,1-3-2,5 1 15,1-1-11,1 0-3,7 1-12,4 0 0,-1-1-8,3 0 0,2 0-3,-2 1-3,2-2-7,0 0-5,-2 0-2,1-3-5,1 4 3,-8-1-3,1 0-7,-6-1 5,-2 4-3,-3-6 3,2 3-11,-7 2 5,-3-2-7,-2 1 0,3 1-1,-11-1-4,10-3 3,-10 3-3,9 0 5,-9 0 3,0 0 1,0 0-1,9 2-5,-9-2-2,0 0-2,0 0 0,0 0-7,0 0-40,0 0-45,0 0-42,0 0-139,0 0-291,0 0 129</inkml:trace>
  <inkml:trace contextRef="#ctx0" brushRef="#br0" timeOffset="11218.75">10400 4976 65,'0'0'116,"0"0"5,0 0-15,0 0-8,6 24-2,-6-16-14,-2 4 24,-1-3-5,-2 3-13,1 0-11,0 1-10,0-1 1,-1-1-9,1 0 0,1 3-14,-4-2 1,4-3 1,-1 1-13,1-3-2,0 1-2,1-3-2,2-5-2,-4 10-1,4-10-6,-1 7-2,1-7-1,-3 5-6,3-5-4,0 0 5,0 0-2,0 0-2,0 0 4,9 5-2,-9-5-1,0 0-2,18-2-7,-9-1 8,-1 2-3,2-1 3,-1 0 1,1 2-2,-1 0-1,2 0-5,-1 0 3,0 0-3,1 0 1,-1 0 1,-1 0 4,0 0-5,2 0-3,-5 2 2,-6-2-11,13 0-19,-7 0-27,-6 0-5,0 0-9,12 0-15,-12 0-17,8-2-17,-8 2-90,0 0-227,0 0 100</inkml:trace>
  <inkml:trace contextRef="#ctx0" brushRef="#br0" timeOffset="11476.5625">10574 5085 73,'0'0'102,"0"0"8,-11 25-3,7-16 5,3-1-8,-4 3-10,0-1 10,1 0-1,0 2-12,1-3-7,-3 8-4,0-2-6,1-1 5,0-2-8,1-2-7,1 2-2,1 0-5,-1-2-8,1 2-5,-2-1-3,1-2-1,2 0-6,-2-2-2,2 0-7,-3 1-2,4-8-2,0 9-3,0-9-2,-1 10-6,1-10-32,0 0-45,0 0-29,-2 12-36,2-12-137,0 0-289,0 0 129</inkml:trace>
  <inkml:trace contextRef="#ctx0" brushRef="#br0" timeOffset="12210.9375">10727 5135 40,'-1'-7'78,"1"7"-2,0 0 0,-2-9-7,2 9-7,0 0 1,0-10-3,0 10 11,0 0-3,3-7-1,-3 7-7,0 0-9,0 0-6,6-9 3,-6 9-6,5-1-5,-5 1-9,0 0-11,8-4 9,-8 4-1,0 0 4,12 1-8,-12-1-4,0 0-7,14 3 3,-9-2 3,-5-1-7,7 7 0,-1-3 2,-2-1-9,0 1 16,0 2-14,-4-6-3,5 8 6,-1-2 0,-1 1 5,1-2-4,-3 1 3,3 0-8,-4-6 9,3 11-3,-1-7-2,-2-4-7,0 12 10,0-12-3,-2 10 5,0-6-4,2-4-1,-5 12 9,2-7 8,1 0-17,2-5 8,-7 10 5,4-6-4,-3 1-3,1 0 6,-1-2 12,1 3-2,0-1 4,-2-1-8,3 2-6,-3-1 8,2-2-12,-2 2 3,2 1-6,0 2 5,1-2-6,-2-1 8,3 1 9,-2-1-1,1 2-4,2-2-1,2-5-5,-5 9 0,2-4-3,3-5 3,-3 9-12,3-9 4,0 0 1,-1 11-1,1-11 0,0 0-1,0 0-2,0 0 6,4 7-4,-4-7 5,0 0-4,0 0 2,13-2-3,-13 2 0,0 0-4,18-5 3,-13 5-2,-5 0-3,13-5 1,-13 5-2,15-2-2,-15 2 2,17-4 6,-9 3-7,-8 1 8,21 0-5,-11-3 1,2 2-2,-12 1-2,20 0 1,-20 0-2,14-3 2,-14 3-1,16-1-1,-16 1-1,14 0 7,-14 0-5,10-1 0,-10 1 2,0 0 0,15 2-3,-15-2 4,8 3-3,-8-3 0,0 0 2,11 1-4,-11-1 0,0 0-8,9 3-30,-9-3-34,0 0-40,0 0-24,0 0-153,0 0-315,0 0 141</inkml:trace>
  <inkml:trace contextRef="#ctx0" brushRef="#br0" timeOffset="13085.9375">11133 4317 69,'-4'-6'99,"4"6"-1,0 0-6,0 0-10,0 0-4,0 0-5,0 0 6,-2-10-15,2 10 4,0 0-15,0 0 0,0 0-5,0 0-13,0 0-1,0 0 19,0 0-19,0 0-7,0 0-2,0 0-4,0 0-3,0 0-5,0 0-1,0 0 3,0 0 9,0 0 38,0 0-1,19 19-8,-11-11-6,1-1-3,1 5-3,-1 2-1,2 1 2,0-2-8,-1 3 3,1 1-6,3 4 2,2 2-4,-5 0-1,2 2-5,0 0-1,-3-1-4,1 0 7,0 2-3,-5-7-8,3 5 3,-4-5-6,1 5 6,-2 1-3,0 0-1,-3-4 24,2 2 6,0 5-3,-2-3 2,-1-5-4,-1 5 2,-2 0-3,2 1-5,-2 0 0,-1-3-6,2 3 3,-2-7-2,1 0 6,-1 1 2,3-2 10,-5 0-5,3 0-1,0 2 0,-1-3-3,0 1-3,0 2 0,0-2-5,-1-2 1,0 2-2,2 0-5,-2 1-2,1-2 1,-1 1 3,1-2-1,-2 1-12,2-3 4,-1 4-5,1-2 0,0-1-3,1 2 2,-3-5 1,2 5 0,1-3-7,-3 1 4,2-3-3,0-1 2,0 1-3,-1-1 1,0-2-1,1 3 5,-1-4-6,1 2-2,0-3 2,2-2 3,-2 4 3,1-2-7,-2-2-1,5-5 3,-5 10-1,2-8-2,3-2 0,-5 8 0,5-8-2,0 0 2,-4 5-2,4-5-13,0 0-27,0 0-21,0 0-29,0 0-35,0 0-39,0 0-35,0 0-41,0 0-123,0 0-394,0 0 174</inkml:trace>
  <inkml:trace contextRef="#ctx0" brushRef="#br0" timeOffset="16715.8203">11626 4810 76,'0'0'70,"0"0"-7,0 0-5,0 0-10,0 0-3,0 0-3,0 0-2,0 0 4,17 13 7,-17-13-14,8 2 0,-8-2-1,10 2 24,-10-2-9,13 4 2,-3-4-1,-1 1-12,4 1 0,-1-1-5,4-2 3,-1 2-2,0-1-16,2 0 5,2 0 6,-5 0-5,0 1-12,0-1 0,-1-1 2,0 1 1,-3 0-5,0 0-3,1 0-1,-11 0 3,14-1 1,-7-2-4,-7 3-3,11 1-3,-11-1 7,0 0-10,9 0 1,-9 0-21,0 0-25,0 0-15,0 0-25,0 0-94,0 0-194,0 0 86</inkml:trace>
  <inkml:trace contextRef="#ctx0" brushRef="#br0" timeOffset="17380.8592">11639 4962 62,'0'0'75,"0"0"-7,14 0-1,-14 0 13,9 0 14,0 0-6,-9 0 0,21 0-11,-7 0-9,4-1 1,3 1-3,1-1-6,0 0-1,6 1 1,-6 0-4,6-2-11,-7 2 0,0-1-6,1 0-1,-2 1-5,-2-1 1,1 2-3,-7-2-4,3-1-3,-4 4 0,1-2-4,-2 0 3,-3 0 0,-7 0-6,12 0-3,-12 0 2,11 0-1,-11 0-1,6 1 0,-6-1-2,0 0-1,0 0-3,0 0 2,0 0-1,0 0 3,0 0-4,0 0-14,0 0-33,0 0-52,0 0-60,0 0-85,0 0-256,0 0 113</inkml:trace>
  <inkml:trace contextRef="#ctx0" brushRef="#br0" timeOffset="18537.1092">12334 4793 64,'7'-8'82,"-1"1"0,1-3 5,0 3-3,1-5-6,5 0-5,-6 3-1,5-6-10,-3 7-1,-3-3-4,3 1-5,0 0-1,-1 0-7,-2 0 3,1-2-2,0 2-2,-2-1-7,-1 1-4,3-2 3,-5 1-9,2 0-1,0 1-7,-2 0 2,1 3 7,-2-1-10,-1-2-3,0 10 3,3-11-1,-3 6-3,0 5 2,1-11 6,-1 11-9,1-9 15,-1 9-24,0 0 9,0 0 1,0 0-6,0 0 0,0 0 0,0 0-7,0 0 5,0 0-5,0 0 0,0 0-3,0 0 11,0 0-2,-16 22-1,13-12-5,1 3 9,0 2 0,0 3-1,-1 0 4,-1 1 1,3 0 21,-2 6 16,0-6-4,0 0-4,2 0-1,-2 6-6,2-7 1,1 0 18,-1 1-6,1 0-5,1-2-1,0 3-1,-1-3-2,0 0-2,2-5-4,-2 0-1,0 4-6,0-5-2,1-1-2,-1 1 0,1-3 0,-1 3-5,1-5 0,-2 4 0,1-10-7,0 14 3,0-9-3,0-5-4,0 12 4,0-12-2,-1 12-4,1-12 3,-1 9-2,1-9 1,-2 9-3,2-9-1,-1 9 5,1-9-3,-3 9-1,2-2 0,1-7 0,-1 7-2,1-7 0,-1 7 2,1-7 0,-3 6-1,3-6 1,0 0-4,0 0-2,0 0-16,-3 7-25,3-7-32,0 0-45,0 0-28,0 0-36,0 0-135,0 0-346,0 0 154</inkml:trace>
  <inkml:trace contextRef="#ctx0" brushRef="#br0" timeOffset="19163.0859">12732 4654 64,'0'0'59,"-3"6"-2,3-6-4,0 0-6,0 0-2,0 0-7,7 11-4,-7-11 2,0 0-5,5 4-3,-5-4 1,0 0-2,6 1-8,-6-1 2,0 0-5,0 0-4,13-2 8,-13 2-7,0 0-1,11-6 0,-11 6-4,5-7 3,-1 5-1,-4 2-2,6-10-2,-4 4 3,-2 6 0,1-8-2,-1 8 3,2-10 0,-2 10-8,-2-9 3,2 9-1,0 0 2,-3-11-2,3 11-1,0 0 0,-4-4 3,4 4 3,0 0 4,0 0 1,-18 10 5,14-5-10,-1 0 15,1 2 11,1-1-4,0 0 2,-1 1-7,1 1-3,3-8-1,-5 12-5,5-5 1,0-7-1,0 11 4,0-11-5,5 9 0,-2-5-5,-3-4-1,4 7 0,-4-7 6,5 1-4,-5-1 0,0 0-4,0 0 7,10-1-5,-10 1-4,0 0 0,0 0 4,10-7-6,-10 7 1,1-7-8,-1 7 8,2-10-24,-2 10-26,0-10-17,0 10-17,0 0-14,-2-14-73,2 14-181,0 0 80</inkml:trace>
  <inkml:trace contextRef="#ctx0" brushRef="#br0" timeOffset="19694.3358">12746 4973 78,'0'0'74,"0"0"-8,0 0 3,0 0 0,0 0-5,-7 12 1,7-12-13,-2 8 2,2-8 0,-1 11-7,1-11-3,-3 8-7,3-8-3,3 10-8,-3-10-1,1 7 1,-1-7 1,5 5-6,-5-5 10,4 6-10,-4-6-3,0 0-2,11 1 9,-11-1-10,0 0 2,13-4 1,-13 4-3,9-5 0,-5 2 3,-4 3-11,6-6-1,-2 3-3,-4 3 5,6-8-4,-6 8 3,4-7-1,-4 7 0,2-10-4,-2 10-4,1-7 4,-1 7 1,0 0-2,-1-11 4,1 11 6,0 0-5,0 0-10,-8-4 2,8 4 2,0 0 0,0 0 8,-18 8 4,18-8 2,-8 8-3,3-3 1,5-5-5,-7 9 1,3-6-1,4-3 0,-4 7-1,4-7 1,-1 7-2,1-7-2,0 0 5,1 9-30,-1-9-32,0 0-44,6 3-95,-6-3-207,0 0 92</inkml:trace>
  <inkml:trace contextRef="#ctx0" brushRef="#br0" timeOffset="20471.6795">13192 3918 40,'-8'15'70,"2"0"0,-2 1 6,2 2-9,-4 5 14,3 2-1,-1 0 6,-1 2-4,1 1 2,0-1-7,-1 3 5,4-1-3,-3 3 11,3 1-14,-1-1-5,0 3-1,1-4-10,-1 4-6,1 11 1,1-11-3,2 0 12,-1 0-6,0-1-1,1 0-1,1-1-6,-2 2 0,-1 0-8,3-1-1,-2 1 1,2-2-5,1 1 3,0-2 7,1 0 6,-1-2 3,3 0 1,-2-1-1,2 0 8,-1 0 8,1-3-13,2 2 9,0-1-7,2-1-10,1-1 2,0-2-8,-2-6-2,4 8-6,-2 1-1,-3-8-8,4 6 2,-2-6-5,0-1 0,-1 0-4,0 0-4,2-2 3,-2 1-5,2 1 1,-1 0-1,-1-1-1,-3-4-4,3-1 4,1 4-7,-2-3 1,0 0 0,0-1-1,1-2-1,-1 2-2,1-4 2,-1 1 0,-2 0-3,1-2 2,1 1-3,-3-1 4,-2-6-5,5 9-2,0-7-2,-5-2 0,5 8-2,-5-8-13,0 0-29,4 4-26,-4-4-37,0 0-36,0 0-36,0 0-59,0 0-158,0 0-430,0 0 190</inkml:trace>
  <inkml:trace contextRef="#ctx0" brushRef="#br0" timeOffset="22245.1171">8768 4134 23,'0'0'42,"9"15"12,-6-11-2,0 2-8,1-2-6,4 5-1,-1-1-2,0 4-4,1-3 2,3 4 14,1 0-2,-1 1-3,2 0-6,-2-2-1,2 3-6,1-1-2,0-1 1,0 1-8,2 0 0,-4-1 10,9 5-14,-8-4 3,1-1-8,-2-1 7,2-2-1,-1 5-10,-1-2-6,0-3 9,0 1-1,-3-2 0,1-1 1,-2-2-4,1 2 0,-2 0 1,-1-4 0,-6-4 9,10 12-14,-6-9 3,1 2-6,-5-5 2,9 7 1,-9-7 13,5 5-8,-5-5-5,0 0 0,0 0 6,0 0-4,6 14-4,-6-14 8,0 0 0,0 0-5,0 0-1,0 0-36,0 0-33,0 0-81,0 0-159,0 0 70</inkml:trace>
  <inkml:trace contextRef="#ctx0" brushRef="#br0" timeOffset="22916.9921">9054 4027 21,'-19'11'52,"19"-11"-6,-5 8-4,5-8 6,-4 10-6,4-10-7,-2 10-1,2-10 3,-3 7-14,3-7 3,-3 6-5,3-6 12,-2 9-19,2-9 5,-3 5 1,3-5-4,0 0-6,0 7-6,0-7 5,0 0-12,0 0 16,0 0-11,3 11 5,-3-11-2,0 0 4,5 3-4,-5-3 4,8 2-6,-8-2 1,10 1-2,-5 2 4,-5-3-1,10 0 2,-5 3 3,-5-3-10,9 1-3,-9-1 3,11 1-1,-11-1-3,9 2-9,-9-2-23,8 0-21,-8 0-30,0 0-95,0 0 42</inkml:trace>
  <inkml:trace contextRef="#ctx0" brushRef="#br0" timeOffset="23228.5156">9114 4158 42,'-1'9'48,"1"2"-1,-1-2-7,2-1-4,-2 2 1,1-10-6,0 16-3,-2-9-9,2-7 4,-1 13-6,0-9 6,1-4-1,-1 11-6,1-11-3,0 8-7,0-8 7,-2 8-7,2-8-11,0 0-24,-1 10-44,1-10-77,0 0 34</inkml:trace>
  <inkml:trace contextRef="#ctx0" brushRef="#br0" timeOffset="24009.7656">9256 4034 61,'0'0'60,"0"0"-10,0 0-8,1-9 1,-1 9-7,0 0 4,3-7-11,-3 7 1,0 0-3,0 0 5,1-6-18,-1 6 7,0 0-8,3-8-1,-3 8 2,4-5-1,-4 5-3,5-3 0,-5 3-2,0 0-6,10-3 2,-10 3 0,0 0 1,10 2-6,-10-2 4,8 4 11,-2 0-7,-3 1-3,-3-5 1,7 9 1,-3-4-7,-1 1 7,1 1-5,-2 0-3,1 0 3,-1-1 3,-1 2 3,1-3 23,-2 4 4,1-1-5,-1-8-2,-3 14-1,2-4 9,-5-2-15,3 0 3,0-1-7,-1 2-4,0-1 5,0-2 0,0 2-3,-1 0 9,0 1-9,0 0-2,0-1-4,1 1-5,0-2 5,1-2-5,-1 2 0,0 0 3,0-1-7,1 0 3,1 0-10,2-6 19,-4 12-1,1-8 3,3-4-6,-1 7-3,1-7-5,0 0 3,-4 9 4,4-9-11,0 0 11,-3 5-2,3-5-4,0 0-4,0 0 4,0 0 0,0 0 1,0 0 4,0 0-2,0 0-2,6 9 2,-6-9-1,0 0 5,0 0-3,10-1-4,-10 1 0,0 0-2,12-2 3,-12 2-3,0 0 8,13-1-5,-13 1-7,11 0 10,-11 0-6,12 1 2,-12-1 0,12 2 4,-7-1 1,-5-1-5,11 0 8,-11 0-4,10 3-6,-10-3 5,9 0-2,-9 0-7,0 0 12,11 0-6,-11 0 9,0 0-7,6 1-1,-6-1 1,0 0-8,0 0-12,9 1-33,-9-1-26,0 0-86,0 0-174,0 0 77</inkml:trace>
  <inkml:trace contextRef="#ctx0" brushRef="#br0" timeOffset="24537.1092">9159 3975 50,'0'0'44,"0"0"-3,0 0-8,0 0 1,0 0-6,0 0 2,0 0-10,-9 18 1,8-12-4,1-6 3,-4 14-2,3-4-4,-1 1 1,0 0-3,-2 1 2,1-1-4,1 0-1,-1 2 0,1 0 0,-1-4-3,-2 2-26,1-2-53,2 0-78,0 1 35</inkml:trace>
  <inkml:trace contextRef="#ctx0" brushRef="#br0" timeOffset="25759.7656">10430 4192 12,'9'7'56,"0"-1"-4,3 2 5,-2 0 13,0 0-6,4 2-7,0 0-6,2 1-8,-2-1-4,1-2-4,0 2-5,1-2 1,-5 0-6,2 1 6,-1-1 0,2 1-5,0 0 8,-3-2 7,1-1-1,-1 1-2,-1 0 8,2-2-16,-2 0-7,-2 0 19,2 2-14,-4-4-7,1 0 1,-1 2-10,-1-1-2,3-2-3,-3 1 9,-5-3-6,10 5-3,-7-1 4,2 0-5,1-1 4,-6-3-2,8 5-3,-3-2 7,-5-3-10,5 6 4,-1-2-7,-4-4-5,0 0 11,8 7-1,-8-7-8,5 4 5,-5-4 16,0 0-19,6 2 4,-6-2 1,4 6-5,-4-6-12,0 0-32,0 0-28,0 0-106,0 0-195,0 0 86</inkml:trace>
  <inkml:trace contextRef="#ctx0" brushRef="#br0" timeOffset="26859.375">10539 3949 31,'0'0'37,"7"-5"1,-7 5-2,8-3-5,-8 3-6,7-3-6,-7 3 7,7-3 10,-7 3-7,0 0-8,0 0 3,12 4-5,-12-4 5,2 6-4,-2-6-1,2 12 8,-2-12-14,-2 13 11,1-6-2,-2 0-20,0 1 9,-1 0 2,1-2-5,0 1-4,-1-2 2,-1 0 2,1 2 7,-2-3-10,0 1-2,1-1 0,5-4 4,-10 7-6,5-3 8,5-4 2,-8 3-13,8-3 10,-5 3-7,5-3 3,0 0 1,0 0-4,-6 3 5,6-3 0,0 0-4,0 0-7,0 0 5,0 0-1,0 0 1,0 0-6,0 0 3,0 0 2,0 0 2,0 0 6,0 0-8,15-14-4,-15 14 9,0 0-3,0 0-4,14 2 3,-14-2-3,10 4 4,-10-4-1,8 4 3,-3-1-4,0 1 6,-5-4-3,7 7-9,-4-4 8,-3-3-5,7 9 3,-2-5 0,-3 1 0,-2-5 2,2 12 0,0-5 1,-2-7 4,0 12-11,0-5 9,0-7 3,-2 13 0,-1-7 9,0 2-8,3-8 1,-7 9-7,4-4-4,-2 2 5,1-4 10,4-3-2,-11 6 0,7-3-5,4-3 8,-13 4 0,7-3-5,6-1 0,-13 0-2,6 0 5,7 0-2,-13-2-9,13 2 4,-13-3 2,7 0-3,6 3 1,-9-2 1,9 2-2,-9-3-5,9 3 1,-8-4 11,8 4 5,0 0-17,-6-2-1,6 2-9,0 0 11,0 0 8,0 0-14,0 0-20,0 0-16,0 0-11,0 0-71,0 0-133,0 0 58</inkml:trace>
  <inkml:trace contextRef="#ctx0" brushRef="#br0" timeOffset="27359.375">10680 4082 9,'-3'11'63,"2"-4"26,1-7-21,0 13 1,1-2-16,-1-3-2,1 0-3,1 1-9,-1 1-5,0-1 4,2 1-8,-2-4 7,2-1-14,-3-5 9,5 12-9,-3-6-2,1-2-2,3 2 5,-2-2-6,-4-4 7,6 5 14,0-4 1,-6-1 5,12 1-4,-12-1 1,10-1-5,1-1-2,-5 0-5,2 0-1,-2-3 4,-1 0 8,0 0 2,-1-1-11,4-2 8,-6 1 10,1 0-1,1-5-5,-3 2-6,-1 0 0,1-2-8,-3 2 4,-1 2-6,1-3-1,-2 2-1,-1 1-2,-2-2-3,2 3-2,0-2-4,-3 3-3,-2-1 0,3 1-3,0 2-7,-1 2 3,0 0-16,8 2-24,-16-1-14,16 1-34,-16 4-17,9 0-32,-2 3-104,2 0-255,-2 1 113</inkml:trace>
  <inkml:trace contextRef="#ctx0" brushRef="#br0" timeOffset="31523.4375">13485 4827 41,'0'0'48,"0"0"-3,10 0-13,-10 0 7,9-1-8,-9 1-2,12-1-2,-3 0-1,2 0-2,-2 1-8,3-2 0,1-1-4,-1 2-1,2 0 0,2-3 0,2 3-3,0-1 4,-1 2-1,-3 0 0,-2 0-7,8-2-4,-8 2 1,6-1 3,-5 1-2,2 0 2,-2 1 2,1-2-1,3 4 3,-2-3-5,-2 0-1,5 0 5,-5 1-8,1 0 12,0 0-6,-1-1-4,2 0 2,2-1 3,0 0-1,1 0-3,-4 1 0,4-2 0,0 2 1,-4-2-3,3-1 1,-2 2-2,-2 0 14,1 1-12,-1-3-5,4 2 2,-4 0 1,0-1-1,1 4 5,3-5-5,-2 1 2,3 0 2,-5 1-1,6-3 1,-1 3-1,-4-1 1,3 2 3,3-2-5,-3-1 3,-3 1-2,2 0-1,2 1 2,1-1-3,-2 0 1,-3 2 1,0 0-7,4 0 9,-5-3 1,1 3-5,2 0 4,-2 0 0,-1-2-9,-1 2 7,0 0 1,0 0 1,2 0 0,-2 0-3,0-2-1,2 2-2,-1-1 0,0 2 4,-2-1-1,1-1 3,-1 1-2,0-2-2,0 2 1,-1 0 3,2 0-4,1-1-1,-2 1-2,3-1 0,-1 0 2,5-1 1,-1 2 3,-4-1-1,6 0 0,-2 1 0,-3-3-1,4 3 0,-5-1-3,6-1 2,-6 2 2,5 0 2,-5-1 4,2 1-5,-2-1 0,1 1-2,0-1 1,0-1 4,3 2-10,-3-1 5,4 0 1,-6 1 2,6 0 1,-4 0-5,3-2 2,1 4-2,-4-2-1,5-2 5,-6 2-8,6 0 4,-1 0-1,1 0 4,0 0-2,-1 0 4,0-2-1,1 4-4,-2-4 1,-1 0-6,2 1 6,-4 1 2,-1 1 1,2-1-2,-2-1-2,1 0 1,-1 1-2,0 0 7,2 0-5,-2 0-2,1 0-3,-1-1 4,2 1-1,-2-2 2,1 1-6,0 0 6,0 2 1,-1-3 1,0 1-5,1 1 5,-2 0-2,2 0-5,-1-1 8,1-2-3,0 6 0,0-6 6,-1 3-7,-1 0 11,6-1-12,-7 1 5,2 0-5,-2-4 4,-2 5-2,0-1 1,3 2 4,-3-4-1,0 4-3,-9-2-2,12 0-3,-5 0-1,-7 0-2,10 0 8,-10 0-1,0 0-1,12 0 6,-12 0-9,0 0-2,9 0 10,-9 0-2,0 0-2,0 0-2,8 0 1,-8 0 4,0 0 5,0 0-8,0 0 2,0 0-5,0 0-5,0 0-25,0 0-60,0 0-100,0 0 45</inkml:trace>
  <inkml:trace contextRef="#ctx0" brushRef="#br0" timeOffset="32929.6875">14148 4962 43,'4'-3'75,"-4"3"-12,3-8-8,1 3 1,-4 5 8,10-7-9,-6 2-7,-4 5-1,9-6-4,-5 3-1,-4 3 1,11 0-10,-11 0-3,0 0-7,13 5 6,-9-2-10,-4-3 5,7 9 2,-5-4-5,-1 3-3,0-3 4,-1-5-11,0 17 2,-1-6 1,-2-1-2,-1 2 5,-1-2-5,-1 2 3,-1-2-6,-2 1-7,1 3 13,2-3 2,-2-1-10,-1-1-7,2 0 7,-1 1 5,1-3-5,2-3-6,0 3 5,1-3-1,4-4-4,-5 6-1,5-6 9,-5 4-6,5-4 1,0 0-4,0 0-5,0 0 9,0 0-5,0 0 1,0 0 2,0 0-5,0 0 5,0 0-6,0 0 3,0 0-1,24-10 2,-24 10-1,8-2 3,-8 2-6,9 2 6,-9-2-2,9 3 0,-9-3 0,8 3-2,-6 1 2,-2-4 5,7 10-10,-5-6 2,2 1 1,0 2 4,-2-2-3,1 2 1,-2 1 3,2-3 0,-2 2-6,-1-7 4,0 14-3,0-9 4,0-5-2,-4 15-1,2-10-1,-2 1 10,4-6 1,-8 8-4,3-5-9,-1 3 9,-2-3-2,0-3-4,2 3 7,-4-3 2,10 0-5,-17-3-5,8 3 2,0-3 5,0-1-4,2 1-2,0 1 0,7 2 5,-10-7-1,5 4-3,5 3 8,-8-7 1,4 3 1,4 4-3,-4-8-1,4 8-4,-2-7 1,2 7-2,0 0 0,-1-7 0,1 7-1,0 0-1,0 0-2,0 0 1,0 0 5,0 0-1,0 0-2,0 0 0,0 0-2,0 0 3,0 0-2,0 0-10,0 0-26,16 12-27,-16-12-27,6 2-69,-6-2-173,6 4 77</inkml:trace>
  <inkml:trace contextRef="#ctx0" brushRef="#br0" timeOffset="33453.1249">14378 5085 45,'-3'7'95,"2"0"-2,1 3 0,-3-1-7,2 1 8,0 0-26,2 0 3,0-1-2,-1 1 10,5 2-8,-2-4-2,-1-1-6,1 3-6,1-3 1,-2 0 21,6 0-2,-4 0-10,4-2-6,-5-2-6,4 3-2,-2-2-5,0-2-2,-5-2-5,10 4 7,-10-4-10,13-2-2,-13 2 0,15-2-2,-10-1-4,4-4 2,-1 3-5,2-4-4,-3 1 1,-1 0-5,1-4 4,-1 2 0,-1-1 1,0-1 1,0 1-7,0-5 1,-1 4 0,-1-2-4,-2 1 2,-1-3-3,0 3-1,-1-2-4,-2 2-2,-1 0 1,1 2 0,-1-2 0,-2 1-2,-1 1 0,-2 2 0,1-1-4,-2 2 0,0 1 4,1 3 3,-1-1-11,-2 3 1,3 1-3,-2 1 0,-1 1 1,3 1-6,-1 2-24,-1 2-17,2 0-19,0 2-35,1-1-16,-1-1-35,4 4-132,0-2-310,0 0 137</inkml:trace>
  <inkml:trace contextRef="#ctx0" brushRef="#br0" timeOffset="33976.5625">14789 5102 30,'0'0'69,"-2"7"-5,2-7-8,0 0-7,0 0 3,-3 5-3,3-5-12,0 0-8,0 0 3,0 0-7,0 0-1,0 0-2,0 0 0,0 0-5,0 0 2,8 10-3,-8-10 5,0 0-8,0 0 3,0 0-5,0 0 1,0 0-2,15-12 4,-15 12-3,4-3-4,-4 3-2,0 0 7,0 0-5,0 0 12,4-8 4,-4 8-6,0 0-6,0 0 3,0 0-5,0 0 0,0 0-1,0 0-2,0 0-4,0 0 10,0 0-3,0 0-2,0 0 5,0 0-9,0 0-33,-23 10-38,23-10-68,0 0-147,0 0 65</inkml:trace>
  <inkml:trace contextRef="#ctx0" brushRef="#br0" timeOffset="34453.1249">15084 4890 64,'-2'9'79,"0"1"-8,0 1-7,-1 1-3,-2-2-3,1 3-10,2-2-9,-2-2 7,0 2-9,2-2-3,-2 1-5,0-2 0,0 1-10,0-3 2,2 0 0,-1 0 2,3-6-6,-5 9-3,3-4 0,2-5-2,-4 9 1,4-9-1,-2 5 1,2-5-2,0 0 1,-4 7-6,4-7-3,0 0 0,0 0 4,0 0-3,0 0-2,0 0 5,15 3 0,-15-3 4,9-3-9,-9 3 1,15 0-2,-9-3 5,-6 3-2,18-1 2,-8 0-2,-2 1 2,2-3-3,-2 2 2,1 1 3,-9 0-7,15 0 1,-8-3-1,-7 3-1,13 0 0,-13 0-21,11 0-23,-11 0-24,9 0-71,-9 0-150,0 0 67</inkml:trace>
  <inkml:trace contextRef="#ctx0" brushRef="#br0" timeOffset="34789.0625">15240 4937 17,'0'0'65,"0"0"2,0 0-7,0 0-1,0 0 18,0 0-8,0 0-5,-8 22 15,5-13 5,0 2-7,-2 1-13,1 4 2,-1 0-7,1 1-4,-2-3 14,2 3-2,0-1-8,-1-4-5,1 0-6,-2 3 2,3-3-8,-1-1-3,2-2 9,-1 3-14,-2-4-9,4 0 6,-1-2-11,-1 1 0,3-7-6,-4 9 2,4-9-2,-4 5 4,4-5-8,0 0 0,-2 10-20,2-10-33,0 0-41,0 0-41,0 0-107,0 0-250,0 0 110</inkml:trace>
  <inkml:trace contextRef="#ctx0" brushRef="#br0" timeOffset="35562.5">15459 4954 67,'-3'-7'105,"3"7"-4,0 0-14,-1-9-8,1 9-1,0-8-11,0 8-7,0 0-6,0-12-1,0 12-5,2-7-11,-2 7-2,3-6-3,-3 6-2,8-9 0,-5 8-2,-3 1 4,9-8-4,-3 7-3,-6 1-6,9-4 0,-9 4-3,8 0-3,-8 0 3,9 5-5,-3-2-2,-3 2 4,1 1-3,0 1-4,1 1 1,-2 1 4,0-2-3,0 3 2,0-2 2,-2 1 3,0-2-13,-1 2 8,0-9-5,0 13-3,-1-6 3,1-7-1,-1 12-5,1-12 8,-3 10 2,2-4 3,-3 0-5,0-1 6,4-5 6,-6 8 4,-1-4 1,7-4-1,-9 8-5,4-3 14,1-1-17,-3 0-1,2 0-4,-3 0 5,2 1-7,-1 0-1,1 0 1,1 0-2,0 0-2,1-1 7,-1 2-6,1 1 2,4-7 13,-9 9-11,6-4 0,-2 2 25,1-4-3,4-3-2,-5 11-4,0-6-2,5-5-5,-3 9 5,3-9-7,-4 8 0,4-8-1,-4 5-2,4-5-4,0 0 2,0 0-1,-3 10-3,3-10 0,0 0 3,0 0-5,0 0-1,1 7 13,-1-7-13,0 0 3,0 0-2,0 0-4,8 3 0,-8-3 1,0 0 1,0 0 1,17-5-2,-17 5-1,10-4-2,-3 3 3,-7 1-2,12-5 3,-6 5 0,-6 0-3,13-2 0,-6-1-1,-7 3 0,11 0 2,-3 0-3,-8 0 9,15 3-5,-8-3-3,0 2 2,1 0-2,-8-2 0,13 3 0,-8-1 4,0 2-3,-5-4-2,11 4 1,-6-3 1,-5-1 1,9 5 3,-3-5-1,-6 0 2,10 3-6,-10-3 0,7 0 5,-7 0 6,0 0-10,9 1 1,-9-1 0,0 0 0,9-4 0,-9 4 1,4-5 0,-4 5-3,0 0 5,5-5-2,-5 5-2,0 0-20,3-9-29,-3 9-26,0 0-31,-3-9-31,3 9-138,0 0-297,-5-11 132</inkml:trace>
  <inkml:trace contextRef="#ctx0" brushRef="#br0" timeOffset="37023.4375">13962 4193 53,'0'0'61,"4"-5"-11,-4 5-6,4-5-2,-4 5-11,0 0 0,4-5-5,-4 5 0,0 0 1,0 0 4,0 0-14,0 0 5,0 0 8,0 0 9,0 0-4,0 22-6,-3-13 4,-2 0-7,1 2-8,0 1 2,-1 0-2,-1 2 4,1-3-10,0 1 3,0-2 6,1 1-5,-1 0-3,1 0 3,-1-2-8,0 1-1,3-3 1,-1 0-2,0-2-6,3-5 17,-3 8-15,3-8 4,-3 9-3,3-9 0,0 0 1,0 0 3,0 0-4,0 0 0,0 0-3,6 5 0,-6-5 0,0 0 8,14-4-7,-14 4 1,12-1 1,-6-2-1,-6 3 1,12-3 0,-12 3-9,11-3 11,-5 2-5,-6 1 0,11 0 4,-11 0 4,11 0-29,-11 0-14,0 0-20,12 1-21,-12-1-49,6 0-135,-6 0 60</inkml:trace>
  <inkml:trace contextRef="#ctx0" brushRef="#br0" timeOffset="37406.25">14121 4238 8,'0'0'90,"-9"25"-8,6-15 0,-1-1-20,1 5 25,-4-1-4,2 1-2,1 2 3,-1 1-5,1 0-1,2-2-9,-1-3-6,0 1-3,-1 3-13,1-4-2,1-2-2,-1 2-1,2 0-8,-2 0 2,2-6-7,-1 2 1,1 1-4,0-1-5,1-8-3,-4 13 3,4-13-5,-3 11-1,3-11-3,-2 8-3,2-8 2,0 0 0,-2 12 2,2-12-4,0 0-8,-4 9-17,4-9-30,0 0-24,0 0-18,0 0-18,1 7-90,-1-7-211,0 0 94</inkml:trace>
  <inkml:trace contextRef="#ctx0" brushRef="#br0" timeOffset="38218.75">14353 4221 39,'-2'-10'48,"2"10"0,-3-9-12,3 9-3,-2-10 3,2 10 8,2-9-10,-2 9 2,3-10-6,-3 10-1,4-7-5,-1 3 14,-3 4-7,7-8-15,-7 8-6,10-5 5,-6 2-2,-4 3-4,10 0 3,-10 0-2,0 0-2,13 5-1,-8 0-2,-1 1 0,0 0 4,0 1 2,-2 3-9,-1 0 0,2 1 8,-2 0 11,1-1 7,-1 2 5,1-1-7,-3 1-6,4-2 1,-3-10-5,2 19 3,-1-10-4,-1-9 3,-1 13-1,1-13 2,-2 15-12,2-15 8,-2 11-4,2-11 2,-5 12-2,5-12 2,-6 9-3,6-9 3,-7 8 0,2-2-12,-2-2-2,7-4 4,-9 10 8,9-10 0,-11 8-1,11-8-4,-11 9 1,6-7 0,5-2-4,-12 10 9,7-3-5,-4-1-8,4 0-3,5-6 4,-10 10 5,5-3-4,0-2 2,0 3 2,5-8-5,-8 14 3,3-9-6,5-5 14,-5 12-12,1-5-4,4-7 8,-6 13 2,6-13-1,-5 10-5,5-10-2,-3 9 4,3-9 0,0 0 1,-1 10-5,1-10 3,0 0-3,0 0-2,-3 10 12,3-10-12,0 0 4,0 0 3,0 0 6,0 0-3,0 0-4,0 0 4,0 0-6,0 0 5,22-6-4,-22 6-1,15-5 1,-5 2-2,-10 3 2,17-6 21,-11 4-14,-6 2-4,16-6-1,-9 4-9,-7 2 7,16-2-1,-16 2-6,14-3 6,-14 3 0,11 0-6,-11 0 13,0 0-3,18 0 4,-18 0-8,9 4-5,-9-4 4,11 3 1,-11-3-2,9 6-3,-9-6 15,10 1-17,-10-1 16,10 3-3,-10-3 0,0 0-10,9 3-7,-9-3 15,0 0-13,12 1-28,-12-1-18,0 0-26,0 0-76,16-4-172,-16 4 77</inkml:trace>
  <inkml:trace contextRef="#ctx0" brushRef="#br0" timeOffset="38609.375">14793 4328 66,'0'0'83,"0"0"10,0 0-2,0 0 6,0 0 0,33 0-10,-21-3 2,-1 6-6,3-6-7,-1 3-2,5 0-10,-5-2-9,4 2-4,0-2-2,-4 2-5,-2 0 1,2 0-5,-1 0-7,-2 1-2,-2-1-12,-8 0 7,15 0-12,-15 0-29,12 1-32,-7-1-25,-5 0-15,0 0-23,10-2-70,-10 2-194,0 0 86</inkml:trace>
  <inkml:trace contextRef="#ctx0" brushRef="#br0" timeOffset="38890.6249">14963 4154 16,'-1'8'60,"-2"1"-1,0 2 25,2 2-25,-1-1 3,0 4-5,-1 0-1,0 1-11,-1 1 6,0 0-22,2-1 1,-2-1 5,1-2-6,1 3 0,0-5-9,1-1 0,0 1-4,0-3 4,-3 1 15,4-10-14,-1 17-10,1-17 1,-3 11 2,3-11 1,-1 11-10,1-11-21,-1 5-31,1-5-28,-3 5-51,3-5-136,0 0 61</inkml:trace>
  <inkml:trace contextRef="#ctx0" brushRef="#br0" timeOffset="40468.75">15299 4192 67,'-6'-12'62,"6"12"-12,0 0-7,0 0-2,0 0-5,0 0-1,3-13-1,-3 13-2,7-5-5,-2 2-5,-5 3 0,9-5 1,-4 2-2,-5 3 1,12-2-2,-12 2 0,12 0-3,-12 0 0,9 5-4,-4-1 5,0 1-7,-1-1 7,1 4-8,-1 2 4,0 1-3,-3-1 4,1 2-3,-2-2 4,-2 1-8,-2 0 2,2 1 0,-4-1-6,-1 0 3,-3 1 1,5-2-1,-4 0-4,1-3 2,2 0 1,-2 1 7,-2-4-5,5 1-5,-2-1 14,2-1-14,5-3-2,-12 5-5,8-4 10,4-1-9,-8 3 5,8-3 1,0 0-8,0 0 7,0 0-3,0 0 2,0 0 3,0 0-3,0 0-2,0 0 1,0 0 0,18-18-3,-13 15-2,1-1 4,2 0 3,-1 2-5,0 0-2,1 0 10,-2-1-10,-6 3-1,15 0 0,-15 0 11,12 3-4,-7-1 3,0 3-10,0 2 6,0-3-3,-2 4 9,2-1-8,-1 3 9,-1-2-4,-2 4-2,1-3-2,-2 1 2,0-3 8,-1 4-11,1-11 21,-2 15-15,-2-8 13,0 2-6,1-5 6,-2 1-2,-1 2-3,6-7 0,-13 5 1,7-3-3,-6-1 5,3 1 3,1 0-13,8-2 6,-16 0-7,10 0 1,6 0 5,-13-3-6,13 3-5,-10-4 6,3 2 1,7 2-4,-8-5 2,8 5 1,-5-3-7,5 3 2,-4-7 0,4 7-1,0 0 4,-3-7-4,3 7 0,0 0-7,0 0-24,0 0-13,0 0-22,0 0-89,0 0-168,0 0 75</inkml:trace>
  <inkml:trace contextRef="#ctx0" brushRef="#br0" timeOffset="41000">15603 4225 82,'0'10'86,"-1"-1"-4,0 2-14,2 1 20,-1-1-6,0-1-10,1 1-6,2 1 5,-2-2-5,3 1-19,0-1 4,1-1-15,0-1 5,-1 1-18,1-1 3,0-2 0,1 1-3,1-1 5,-1-1-6,-2 0 1,1-2-7,1 0 7,3-2 0,-1 1 10,-8-2 4,14 0-21,-5 0 9,-9 0-7,14-4 5,-6 0 2,1-2-2,-2 0 13,1 0-5,-3-3 5,3 1 19,-3-2-7,-1 0 2,-2-3-7,1-3 0,-2 0-11,-1 6 2,0-4-6,-1-2-2,0 0-5,-3 1-1,0-2-1,-4 3-3,3-1-1,-3 1-2,1 1 1,-1 1-6,1 5 5,-4-2-5,2 3 0,-2 1-5,1 2 3,-1 3-4,-1 0-10,1 2-24,-1 1-43,1 2-22,-2 5-28,0 1-34,0 4-92,0-1-271,5 1 120</inkml:trace>
  <inkml:trace contextRef="#ctx0" brushRef="#br0" timeOffset="42093.75">15935 3862 4,'0'0'53,"8"20"-4,-3-14-4,1 2-11,1 1 7,-1 0-1,1 2 10,7 2-4,-5-1-6,2 5-4,3-2 11,2 6-17,0 1 7,-3-1-9,2 1-3,-2 1 1,0 0-4,-2 1-2,-2 1-5,1 1 0,1-1 0,-4 2-7,3-2 10,-3 1-5,-2 0-2,2 1 4,-5-1-2,1 1-2,1-2 39,0 1-14,0 0 1,0-1-1,0 0 2,0 0-7,-1 0-13,0-1 5,-4-5-2,1 2-2,1-1 4,-1-2 29,-1 1-1,1 0 2,-1 0-8,-3 0-9,1-1 6,-1 0 2,-2 2-7,1-3-3,-6 7 22,3-7-6,-3 6 0,0 0-5,-3-1-3,1-5-5,4 0-3,-1 0 2,-1-1-8,0-1 2,1 0-2,-1 2-5,2-3 2,1 1-5,-2-1-5,5-2 3,-3-2-2,3 1-2,-2 0-1,0-1-2,2-1 2,0 1-4,-1-3-1,1-1-2,-2 2 2,3-3-1,-1 0 1,1 2-1,4-7-1,-6 8-5,2-3 2,1 0-1,3-5 4,-9 7 0,7-3-5,2-4 8,-7 8-6,3-5 1,4-3-3,-6 7 4,6-7-4,-7 6-2,3-2 1,4-4-1,-5 8 4,1-3-4,4-5 5,-6 8-4,6-8-1,-3 5-2,3-5 3,-7 3-4,7-3-6,0 0-21,0 0-24,0 0-18,0 0-19,-5 11-16,5-11-17,0 0-28,0 0-112,0 0-287,0 0 128</inkml:trace>
  <inkml:trace contextRef="#ctx0" brushRef="#br0" timeOffset="42882.8125">16565 4596 70,'0'0'111,"0"0"-3,0 0-14,0 0-2,0 0-11,0 0-5,0 0-14,0 0 0,0 0-19,0 0 10,0 0 24,0 0-8,22-1-1,-9 2-3,-2-1-7,8 3-7,-2-3-6,1 0-4,1 1-5,-1 2-5,-1-1-6,1-2-1,1 4 6,-4-2-7,-2 0-51,-2 1-29,1-3-48,-5 2-113,-7-2-236,9 3 105</inkml:trace>
  <inkml:trace contextRef="#ctx0" brushRef="#br0" timeOffset="43078.1249">16573 4711 40,'0'0'85,"0"0"-5,12 9-6,-12-9-12,12 2-2,-4 1-8,2-1 4,2 0-10,-1 1-2,3-1-7,-1-2 4,1 2-11,0 0 5,-2 0-9,2-1-1,-2 0-30,1 0-45,-4 2-73,-1 0-134,0-3 59</inkml:trace>
  <inkml:trace contextRef="#ctx0" brushRef="#br0" timeOffset="43828.1249">17056 4591 31,'8'-9'85,"1"2"-2,-1-1-8,3-1-9,-2 1 4,1 1-15,-1-2-8,0-1 6,-3 2-6,3-2 18,-1 1-7,-2 0 0,1-1-20,-2 0 3,0 0-4,-3-2-3,1 0-3,-1 0 2,1 0-7,0 0-1,-2 0-3,-1 1-3,1 0-3,-2 1-2,1-1-2,-1 3 2,1 8-1,-3-13-2,3 7-14,0 6 10,-3-11 1,3 11-2,0-6-5,0 6 1,0 0-1,0 0 4,-2-8-6,2 8 6,0 0-11,0 0 4,0 0 0,0 0-2,0 0 2,0 32 5,-1-22-7,1 2 12,0 0-7,0 5 5,-2 1-5,2 6-2,-2 2 0,-1 0-1,1 3 12,0 0-4,-1-2-3,1-1 5,0-1-2,3-1 6,-2-5-4,1 7-2,0-8 5,-1 1 17,1-2 13,0-2-3,0 2 2,-2-1-5,1-4-3,1 0 0,-1-2-2,1 2-5,-2-2-5,2 0 3,0-2-5,-1-1-3,1-7 1,-1 11-6,1-11 2,0 13 1,0-13-2,1 10-5,-1-10 2,-2 6 0,2-6 0,1 8-4,-1-8 1,0 0-2,0 0-35,0 0-32,0 0-48,0 0-146,0 0-280,0 0 124</inkml:trace>
  <inkml:trace contextRef="#ctx0" brushRef="#br0" timeOffset="44375">17446 4434 14,'0'0'73,"0"0"-8,0 9 0,0-9-9,0 0-9,2 7-2,-2-7-9,0 0 5,0 0-4,0 0-5,7 4 1,-7-4-5,0 0 2,0 0-5,0 0-3,0 0 0,16-8-6,-16 8 1,5-4-5,-5 4 1,4-8-2,-4 8 6,5-7-8,-5 7 0,3-7 0,-3 7 6,2-8 0,-2 8-7,0 0 6,2-7-1,-2 7-2,0 0-4,0 0 2,0 0-3,-12-6-2,12 6-2,0 0 8,0 0-4,0 0 4,-19 11-7,19-11 1,-6 6-1,3-2 4,3-4-2,-2 7-2,2-7-1,-3 5 3,3-5-3,0 0 5,-3 8-7,3-8 4,0 0-5,0 0 5,0 0 2,-1 9-5,1-9-2,0 0 5,0 0 0,0 0 2,0 0 9,0 0-5,0 0-4,0 0 0,0 0-12,0 0-25,0 0-31,0 0-28,0 0-49,0 0-150,0 0 67</inkml:trace>
  <inkml:trace contextRef="#ctx0" brushRef="#br0" timeOffset="44890.6249">17483 4754 45,'0'0'67,"0"0"-1,0 0-4,-9 0-1,9 0-10,0 0-1,-5 9-7,5-9-3,-3 7-8,3-7 0,0 8-5,0-8-4,0 0 3,2 11-4,-2-11-2,1 7 0,-1-7-1,0 0-4,6 9-2,-6-9 3,6 2-2,-6-2-4,7 2 2,-7-2-2,10 0-1,-10 0 2,13-3-2,-13 3-6,9-6 2,-4 2 1,1 0-4,-1 0 3,-1-1 1,1 0-1,-5 5-1,7-10 2,-5 5 3,-2 5-1,4-10-8,-2 6 1,-2 4-4,0-9 5,0 9 6,0 0-7,0 0 8,-6-8 2,6 8-1,0 0 9,-14 2-2,14-2-2,-12 7 7,6-2 4,-1-1 2,2 2-6,1-1 1,-1 0 1,5-5-8,-9 12-4,6-7 2,1 0 1,2-5 0,-2 9-8,2-9 5,0 0-6,0 9 0,0-9 5,0 0-5,0 0 3,8 4-3,-8-4-2,0 0-39,0 0-54,0 0-100,0 0-205,14-13 90</inkml:trace>
  <inkml:trace contextRef="#ctx0" brushRef="#br0" timeOffset="48179.6875">17887 3730 59,'-7'7'63,"1"1"11,-6 3-11,1 1 0,3 0-9,-5 2 9,-1 9-9,0-2 17,0 4-8,3 1-6,-3 1 2,3 0-8,0 3 5,-1 0-5,3-1-6,3 2 0,-4 0-6,3 0 7,4 0-3,-4 2-2,3-4 12,2 3 3,2-3-2,2 1-5,2 0 31,0-1-5,1-2-4,-1 0-8,1 0 0,4 2 4,-1-2-5,1 2-5,1-2-2,3-2-8,-6 2-4,0-8-2,2 5-6,-3-1-7,0 3 2,1-8 2,-1 5 4,2 2 8,-4-7-8,1 2-3,-1-3 4,0 0-5,1 0-2,1 1-2,-2-1 4,1-1-8,-1 1-2,-2-3-1,2 1-5,0-4 0,2 0 2,-2-2-5,0 1 0,0-1-2,0 0-2,-2-3 0,2 1-2,0-2 1,-3 1 1,4-1 0,-1-1-2,-4-4 0,7 7-7,-5-2 5,-2-5-2,4 5 0,-4-5-5,3 7 4,-3-7-5,2 5 0,-2-5-16,0 0-8,0 0-15,0 0-18,5 7-28,-5-7-8,0 0-19,0 0-20,0 0-22,0 0-19,0 0-131,0 0-332,0 0 148</inkml:trace>
  <inkml:trace contextRef="#ctx0" brushRef="#br0" timeOffset="49226.5625">18812 3930 36,'0'0'86,"-2"-12"-4,2 12-7,2-9-8,-2 9-11,1-14-2,2 3-4,-1 4-5,1-2-3,1 1-10,-1 1 0,1 3-8,-1-3-1,0 2-3,-3 5 4,6-8-12,-6 8 2,1-6 6,-1 6-13,0 0 7,0 0-2,0 0-6,0 0 3,0 0 4,0 0-1,0 0 3,0 0-9,8 14 3,-8-14 1,2 8-3,-2-8-1,4 6-8,-3-1 7,-1-5 0,7 10-1,-5-8 1,-2-2 3,0 0 3,8 7-2,-8-7 1,8 3 0,-8-3-10,0 0 8,9 2-3,-9-2-2,0 0 3,12-5 2,-12 5-4,7-3 2,-7 3 2,7-5 3,-7 5 6,9-4-10,-5-1-11,0 0-1,-4 5 0,5-7 8,-5 7-4,4-4-4,-4 4 6,0 0 5,0 0-6,0 0 3,0 0-17,0 0 12,0 0 7,-9 24-7,1-10-1,-1 2 11,3 1-7,0 2 10,-1-1 8,1 7 12,2 0-11,0-5-1,2-1-2,0-1 3,1 2 0,-2-1 10,3-2 2,0 0-5,0-5-1,0 5-1,-1-1-2,0-6-4,1 1 1,1-1-2,-1 0 0,0-3 0,0-7-4,1 12-2,-1-12-4,0 9 17,0-9-8,-1 9-5,1-9-4,0 0-3,0 0-13,0 8-15,0-8-17,0 0-28,0 0-27,0 0-25,0 0-83,0 0-219,0 0 97</inkml:trace>
  <inkml:trace contextRef="#ctx0" brushRef="#br0" timeOffset="49445.3125">18802 4110 44,'0'0'76,"0"0"1,0 0-4,0 0-6,0 0-1,0 0 2,28 1-3,-21-2-5,3 0-9,1 2-4,0-2 0,-11 1-3,18 1-6,-5-1-4,-3 0-6,0-1-10,2-1-28,-3 1-37,1 0-94,-1 1-153,0-5 67</inkml:trace>
  <inkml:trace contextRef="#ctx0" brushRef="#br0" timeOffset="50250">19274 3782 39,'11'-5'45,"-11"5"-3,5-3 0,-5 3 4,10-3-7,-10 3-3,9-3 1,-9 3-12,6-2 4,-6 2-2,0 0 7,15 5-4,-11-2-6,-4-3 1,9 4 2,-5 0-3,-4-4-2,10 9 9,-7-6-26,2 2 10,-5-5-1,5 11-5,-2-7-1,-1 2 13,-2-6-11,3 11-1,-3-5-4,0-6 3,-1 9 1,1-9 3,-3 10-5,-1-4 6,0-1-3,-1 1 6,0 1-3,-1 0 4,-1-1-3,1 3-3,-1-1 11,-3 0-20,3 0 15,-1 4-5,0-4-1,-1 2-5,0 0 7,0 3-5,3-2 2,-4 2 5,3-3-7,1 0 2,1 2-1,0-2 1,-3 1 4,4-1-9,-1-1-3,3 0 4,0-2-9,0-2 13,2-5-7,-4 11-1,3-6 4,1-5-4,-4 10 6,4-10-4,-1 7 2,1-7-5,0 0 5,-2 8-11,2-8 3,0 0 3,0 0 8,0 0-6,0 0-3,0 0 4,0 0-2,0 0-1,8 6 6,-8-6-7,0 0 4,12-2 1,-12 2 8,11-4-10,-3 1-2,-8 3-2,14-2 1,-6-1 1,-1 2 4,-7 1-8,14 0-4,-14 0 2,14 1 3,-9 0-1,2 1 6,-1 0-2,-1 2-10,3 0 8,-8-4-1,10 8 2,-5-2 3,0-2-3,1-1 3,0 2 3,-1 0 4,0 0-10,0-1-7,0-2 6,-5-2 2,12 5 4,-8-2-1,-4-3 11,7 4-5,-7-4 7,9 3-1,-9-3-3,9 0-7,-9 0 9,9-2-3,-9 2 12,0 0-12,12-5 1,-12 5 3,7-4-10,-2 1 3,-5 3-3,8-7-3,-5 4 2,-3 3-5,5-8 3,-5 8-23,5-8-19,-3 3-17,-2 5-16,0 0-13,5-11-91,-5 11-190,2-6 85</inkml:trace>
  <inkml:trace contextRef="#ctx0" brushRef="#br0" timeOffset="51328.1249">18223 4400 25,'0'0'39,"0"0"-3,-5 5-4,5-5-1,0 0-3,0 0 0,0 0-5,0 0-2,0 0-5,0 0-1,0 0-4,0 0-1,0 0 8,0 0 2,0 0 12,0 0-18,0 0 5,24 5-1,-16-5-1,3 0-5,-1 1-2,3 0 0,2 0 2,-2-1-5,5 1 2,0 1-3,2-1-2,2 2-1,0-2 5,-2 0-6,11 0 2,-2 1 4,1-2-6,2 0 9,-2 3-8,4-4-10,-4-1 12,5 2-7,-5 0 9,5 0-5,-3 0-1,0 0 5,0-2-6,2 2-2,-4 0 10,0 0-1,0-1-13,-1 1 9,-1 0-5,0-1 6,0 1-10,-1 1 9,0-2 17,-5 1-22,1-4-1,-2 7 4,1-3 1,0-3-3,1 3-5,-4 0 6,2-1-4,0 1 7,-1 0-5,1-2 0,6 0 1,-5 3-4,0-1-3,-1 0 12,0-1 0,7 0-4,-8 0-7,7 1 9,-5-2-3,-1 2 1,1 2-2,0-4 5,6 0-7,-5 2 7,-1-1-6,0 1 8,-2 0-12,0 0 9,0 0-6,-1 0 2,-1 0 4,-2-2 6,2 2-6,-5 0 4,2 0 9,-3 2 5,2-2-7,0 0 9,-1-2-10,4-1 7,-2 3-2,1 3-5,2-6-2,0 3-2,-5 0-4,5-1 2,-1-2-2,0 2-3,-3 1 11,0-1-5,4 1 2,-5 0-1,-1 0 0,0-1-7,-2 1 11,-10 0-8,23-1 6,-12 0-5,-11 1-2,14 0 3,-14 0-1,12 1 6,-12-1 8,16 0 1,-16 0-9,15 0 5,-15 0-2,15-1-2,-15 1-1,15 1-1,-15-1 3,10 0-4,-10 0-6,0 0 7,14 1-7,-14-1 2,0 0 3,10 0 5,-10 0-9,0 0 4,9-2 1,-9 2-5,0 0-15,0 0 18,0 0 1,0 0-26,0 0-18,0 0-20,0 0-23,0 0-67,0 0-156,0 0 70</inkml:trace>
  <inkml:trace contextRef="#ctx0" brushRef="#br0" timeOffset="52445.3125">18421 4708 45,'-6'-3'75,"6"3"3,0 0-7,0 0-6,-2-9-3,2 9-6,0 0-7,0 0-10,5-12-3,-5 12-3,4-9 0,-1 5-9,-3 4-3,6-10 0,-2 6-7,0-1 4,1 0-3,1 1 3,-6 4 3,10-5-7,-4 2-1,-6 3-7,0 0-1,11 2 6,-11-2-1,6 5 0,-6-5 0,3 10 16,-3-10-4,2 9-4,0-2-9,-4 4 13,2-1-10,-2 0 8,-1-2-12,-1 1 2,1 0 3,-4 0-2,4-1-2,-4 0 2,2 1-3,-2-2 3,2-2-2,0-1-11,2 1-2,-3 0 8,3 0 4,3-5-3,-7 5 1,7-5 2,-4 5-5,4-5-2,0 0-6,0 0 15,0 0-10,0 0 5,0 0-1,0 0 1,0 0-8,0 0 5,0 0-7,23-13 11,-15 10-12,-2 1 12,-6 2-8,12-4 1,-6 1-8,-6 3 12,13 3-2,-13-3 3,14 2-14,-10 0 10,2 3 12,-2 0-6,-1 2 4,-1 0 7,1 3 4,-2 0 5,0 2-1,-1-2 1,-1 2-3,-1 0-3,0-2 8,-2 3 9,1-3-6,-4 1-6,2-2 0,-3 0 11,3-1-6,-2-1 5,-1-2 1,2-2 3,-5 1 18,2 1-1,-1-2-4,-1-1-4,-2-2-3,3 0 0,-1 0-3,1-2-3,10 2-4,-13-3-1,7-1-6,0 1-1,6 3-6,-13-4 1,9 0-1,4 4 0,-8-5-1,8 5 0,-5-4-3,5 4 5,0 0-11,-7-5 1,7 5-4,0 0-4,0 0 3,0 0-1,0 0-4,-2-9-9,2 9-20,0 0-36,0 0-34,0 0-38,0 0-27,0 0-150,16-3-336,-16 3 150</inkml:trace>
  <inkml:trace contextRef="#ctx0" brushRef="#br0" timeOffset="52984.375">18670 4768 79,'-1'7'89,"-1"3"-4,2-3 0,-1 5 4,0-2-6,-1 1-8,4-1-6,-1-1-3,2 0 17,-2 0-2,1 1-14,0 0-5,2-2 0,0-2-11,0 2 3,0-1-3,1-1-6,1-1-7,0 1 1,0-2-3,1-1-4,-1 1-3,1-1 1,0-2-6,2-1 0,-3 3-1,-6-3-6,16 1 3,-9-2-8,-7 1 6,18-4-5,-11 1-3,2-1 8,-3 1 1,3-4 10,-1 3-1,1-1 2,-2-3 9,1-1-1,0 0 9,-2 1-2,0-3-3,0 2 3,-3 0-4,3-1-5,-2 1-4,-1-4-3,-2 1-2,2 2 9,-3-4 9,0 4-4,0 1-7,0-6 0,-3 5-6,1-1 3,-2 1-3,-1 0-5,0 0 1,1 1-2,-2 4-4,0-2-3,-1 4-1,0 0-1,-3-2-2,1 5-3,-3 0 0,0 0 0,-1 3 0,4 1-4,-1-1-2,1 3-2,0-2-9,0 2-20,-1 3-18,2 0-26,2-1-23,-2 2-28,2 0-18,-2-1-18,4 1-19,-1 2-118,1-1-322,2-1 142</inkml:trace>
  <inkml:trace contextRef="#ctx0" brushRef="#br0" timeOffset="53617.1875">19152 4792 2,'0'0'138,"0"0"-8,0 0-15,0 0-8,0 0-10,0 0-9,-7 5-12,7-5-7,0 0-7,0 0-3,0 0-3,0 0-9,0 0-3,0 0 1,0 0-4,-4 8-9,4-8 3,0 0 1,0 0 0,0 0 6,0 0 3,0 0-9,0 0 6,0 0-2,0 0-2,0 0 1,0 0-4,0 0 2,0 0-3,0 0-9,0 0 1,0 0-4,0 0-3,0 0 3,0 0-6,0 0-2,0 0-3,9-21 3,-9 21 0,0 0-4,0 0-2,2-6-1,-2 6 6,0 0-9,0 0 2,0 0 0,0 0-3,0 0-1,0 0 6,0 0-4,0 0 0,0 0 1,0 0-6,0 0 0,-21 9 4,21-9-1,-5 5 0,5-5-2,0 0 0,-6 4 6,6-4 0,0 0-4,-4 5-2,4-5 1,0 0 0,0 0 0,0 0-3,0 0 3,-4 5-1,4-5-1,0 0 3,0 0-3,0 0-1,0 0-4,0 0-1,0 0 1,0 0-11,0 0-34,0 0-29,0 0-31,0 0-26,0 0-125,0 0-283,0 0 124</inkml:trace>
  <inkml:trace contextRef="#ctx0" brushRef="#br0" timeOffset="54117.1875">19394 4613 76,'0'0'84,"0"0"-2,0 0 11,0 0 2,0 0-6,-2 22 9,-1-12 12,-1 1-12,-1-1 7,0 3-15,1-1-4,-1 4-7,0-3-6,1-3-10,0 1 0,0-1-3,0 0-4,-2 0-5,4-3-8,-2-1-6,1 2-1,0-4-4,3-4-1,-3 9-6,3-9-1,0 0-4,-1 6 2,1-6-2,0 0 0,0 0 0,0 0-1,0 0-2,7 7-1,-7-7-2,12-2 3,-12 2-5,14-2 2,-14 2-6,14-4-1,-7 4-1,3-1 2,-4-1-5,2 1 2,-8 1 1,15 0-1,-7-1 1,-8 1 1,13-3-1,-6 3-7,-7 0 3,12-1-4,-12 1-16,10-2-13,-10 2-22,0 0-16,14 0-14,-14 0-13,8-3-17,-8 3 1,6-3-12,-6 3-9,7-1-71,-7 1-221,0 0 97</inkml:trace>
  <inkml:trace contextRef="#ctx0" brushRef="#br0" timeOffset="54414.0625">19550 4633 5,'3'-8'73,"-3"8"3,0 0-7,2-4 0,-2 4-3,0 0-5,0 0-7,0 0-3,0 0 5,0 0 13,0 0 15,0 0-5,0 0-9,-6 26 5,3-16 8,1 1-1,-3 5 5,-1-1-1,0-1-12,4 3-5,-3-1 0,-1 1-2,0 0 6,0-2-6,1 1-8,0 1 6,1-4-15,0-1-1,0-3-8,1 2-2,-3-2-4,4-3-4,-1 1-1,2-2-7,1-5 0,-4 11-3,4-11-4,-3 6 2,3-6-7,-2 6 0,2-6-2,0 0-12,-3 7-16,3-7-35,0 0-41,0 0-41,0 0-56,0 0-100,0 0-314,0 0 139</inkml:trace>
  <inkml:trace contextRef="#ctx0" brushRef="#br0" timeOffset="55140.6249">19756 4630 22,'0'0'97,"0"0"-12,0-10-2,0 10-7,0 0 0,3-9-6,-3 9 5,0 0-7,2-8-5,-2 8-7,0 0-1,5-7-10,-5 7-4,5-4-6,-5 4 0,7-5-1,-7 5-9,0 0-2,5-3-1,-5 3-8,0 0 6,0 0-8,0 0 9,13 8-6,-9-4 5,-4-4 0,5 8-2,0-1 3,-4-2-10,1 1 0,0 2 3,0 1 3,0-1-6,-1 0 3,-1-2-2,0-6-6,-1 12 2,1-12-5,0 13 19,-2-8-6,2-5 3,-2 8-3,2-8 1,-4 9 0,3-2 6,-4-2 12,5-5 1,-8 8-1,4-4-6,-1 1 1,0-1-5,5-4 0,-12 9-1,7-4-2,0 1 2,-3-1-3,-2 2 8,4 0 13,-3 0-3,2-2 1,0 0-2,1 2-1,-2-1-3,1 1 2,1 1 7,0-2-1,2-1-3,-1 3-2,-2 0 0,2-4-3,1 2-5,-1-1-2,1 2 0,4-7-4,-6 8-3,6-8-2,-3 6-2,3-6 2,-3 7-4,3-7-1,-2 5 4,2-5-5,0 0 2,0 0-4,0 0-3,-2 8-2,2-8 1,0 0 3,0 0-3,0 0-1,0 0 0,0 0-2,20-4-1,-20 4 2,12-5 0,-6 2-4,1 2 1,4-2 2,-3 2 0,1-3-1,-2 3-1,3-1 0,-2 0-1,-8 2 2,12-3 4,-5 2-4,0-2-1,-7 3-2,10-1 0,-10 1 0,13 0 0,-13 0-1,10-1 2,-10 1 1,9 1-2,-9-1 1,0 0-2,11 1 1,-11-1 3,0 0-5,11-1 0,-11 1-4,0 0-14,10 1-25,-10-1-25,0 0-27,11-2 0,-11 2-36,11-3-38,-5 0-161,-6 3-359,13-5 159</inkml:trace>
  <inkml:trace contextRef="#ctx0" brushRef="#br0" timeOffset="56382.8125">20258 3610 45,'0'0'39,"0"0"-5,0 0 5,0 0 4,0 0 13,12 23-8,-8-17-9,-2 1 2,3 3 0,2 1 33,-1 0-11,2 6-1,-1-3-6,1 4-4,6 5-12,0 2 30,0 0-7,-1-1-3,1 2-9,-1 1-3,3 1-3,0-2-1,-1 3-9,-1-2-1,-1 3-2,1 0-3,-5 0 13,-1 0-16,-2 0-3,-1-1-4,-1-3-3,-2 0 1,-2 2 1,-2-3-5,1 0 2,-3 2 0,0-1-3,-4-2-4,3 2 4,-1-2-6,-1 2 12,1-2-8,1-5 0,0 0-2,-3 8 8,-1-5-5,2 2 3,-2 0-7,1 0 2,0-1-4,-1-4 2,0-2 8,0 0-1,-1 0-2,1 1-5,0 0 2,3-4 7,-4 3-2,1-2-3,1-1 2,3-1 6,-5-1 1,6 0-6,-1 1 3,0-2-4,1 1 5,0-2-2,-4-1-4,3 0 0,1 1 2,1-2-9,-3 2 0,0-3 1,1 2 0,0-4 1,2 0-3,-1 1 0,4-6 1,-7 9-3,3-4 2,-1 2 4,1-4-3,4-3 1,-6 7-3,6-7 3,-3 7-1,3-7-6,-6 4-1,6-4 3,-6 5-8,6-5 0,-6 5-20,6-5-25,-6 5-16,6-5-30,0 0-19,0 0-25,-7 5-103,7-5-265,0 0 118</inkml:trace>
  <inkml:trace contextRef="#ctx0" brushRef="#br0" timeOffset="62453.1249">19238 3800 11,'0'0'30,"0"0"-2,0 0-2,0 0 0,0 0 0,0 0-5,0 0 0,0 0 1,0 0-8,0 0 2,0 0-1,-5 6-4,5-6-4,0 0 2,0 0 0,0 0 1,0 0-4,0 0 8,0 0-6,0 0-6,0 0 3,0 0-3,0 0 5,0 0-5,0 0 8,0 0-4,0 0-2,0 0 1,0 0-1,0 0 4,0 0-4,0 0 2,0 0-2,0 0 5,-6 5-4,6-5 1,0 0 2,0 0-2,-4 6-2,4-6-2,0 0 2,0 0-2,-4 5 1,4-5 2,0 0-3,0 0-1,0 0-1,-2 6 1,2-6-4,0 0 10,0 0-4,0 0 3,0 0-1,0 0 3,0 0 2,0 0 1,0 0 0,0 0 5,0 0-10,0 0 0,0 0 8,0 0-5,0 0 2,0 0-6,0 0 0,0 0-5,0 0 2,0 0 4,0 0-5,0 0-1,5-22 2,-5 22 3,0 0-7,5-6-22,-5 6-18,0 0-48,6-7-96,-6 7 42</inkml:trace>
  <inkml:trace contextRef="#ctx0" brushRef="#br0" timeOffset="63484.375">19276 3793 49,'0'0'50,"0"0"-3,0 0-3,-3-8-1,3 8-7,0 0-6,0 0 3,0 0 4,0 0-4,-8-3 1,8 3 1,0 0-8,0 0-1,0 0 1,0 0 5,0 0-12,0 0 2,0 0 1,0 0-1,0 0 0,-7-4-1,7 4-8,0 0 5,0 0-8,0 0 2,0 0 5,0 0-8,0 0 1,0 0-10,0 0 7,0 0-4,0 0 3,0 0 1,10-12-3,-10 12-3,8-2-2,-8 2-5,10-1-19,-10 1-17,14 0-30,-9-3-42,-5 3-124,14 0 55</inkml:trace>
  <inkml:trace contextRef="#ctx0" brushRef="#br0" timeOffset="72671.875">18483 4241 5,'-6'2'35,"6"-2"1,0 0-6,0 0 8,-6 3-7,6-3 3,0 0-10,0 0 1,0 0 3,0 0 0,0 0-1,0 0 0,0 0 2,0 0-2,0 0-2,0 0-1,0 0-1,0 0-1,0 0-6,0 0 6,0 0-8,25-12-1,-15 7 3,-1 0-5,4-1-3,5-2 8,0 2 0,1-3-9,0 1-3,7-4 7,-2 0-6,3 2 3,0-1-6,2-2 2,0 1 2,0 0-5,1-1-1,1-1 1,1 0-10,-3 1 11,-1 1 4,3-2-3,-2 2-1,-2-1-1,1 0 1,-2 0 1,-2 1-4,1 0 7,-5 6-8,0-3 7,-3 0-10,1 0-1,0 1 6,-2-1-3,1 1 4,-2 0 1,1 1-4,-2-3 8,-4 5-9,1-2 2,1 1-2,-3 0 8,2 0-5,-2 0-2,-1 0 2,2 3 2,-3-3 2,-1 2-1,-1-1-4,-5 5 1,10-5 4,-10 5-4,8-4 0,-8 4 5,6-5-8,-6 5 3,7-4-2,-7 4-4,6-4 3,-6 4 7,10-3-14,-10 3-13,8-2-7,-8 2 0,8-4-2,-8 4-4,12-1-14,-12 1-34,9-2-91,-9 2 40</inkml:trace>
  <inkml:trace contextRef="#ctx0" brushRef="#br0" timeOffset="74187.5">18142 5056 53,'0'0'52,"0"0"-2,0 0-2,0 0-3,0 0-5,0 0 0,0 0-6,0 0-3,0 0 0,0 0 1,0 0 1,14-12 1,-14 12-7,11-8-5,-1 4 3,-1-3 3,2 2-6,4-4 0,-3 2-7,4-3 3,1 1 0,2-1-5,4-4-5,-5 4 0,5-4-3,1 0 1,-1 0 0,2 0 4,-3-1-5,2 2 5,0-1-5,2-1 0,-8 5-3,1 0 3,0-1-7,5-1 9,0 0-5,-6 4 6,-2-1-11,1-1 7,-1 3 2,-1-2 0,1 1 7,-4 1-7,2-1-3,-1 2 0,-1 0-3,-2-1 8,3 0 2,-3 2-6,0-2 9,0 2-5,-1-1 7,0-1 0,0 3-7,-1-3 7,-1 0-11,-1 3 7,0 0-1,-1-1-5,0 3 0,0-5-4,0 4 3,-5 3 9,7-7-14,-7 7 5,6-5-9,-6 5 7,4-5-4,-4 5 7,0 0-10,0 0 4,5-2-24,-5 2-20,0 0-18,0 0-83,0 0-158,0 0 70</inkml:trace>
  <inkml:trace contextRef="#ctx0" brushRef="#br0" timeOffset="83009.7656">18767 3367 18,'0'0'72,"7"-6"-2,-3 1-8,-4 5 1,7-8-4,-3 3-10,0 0-5,-1-1-3,1 1 8,-1-1-16,2 1-5,-1-2 6,-4 7-4,6-10-3,-2 5-3,0 0 2,0-1-1,-4 6 0,5-10-5,-2 5 4,-3 5-3,7-8-11,-3 3 11,-4 5 0,4-5 9,-4 5-4,3-5-2,-3 5 0,0 0-2,0 0 2,0 0-11,3-8 5,-3 8-15,0 0 4,0 0 4,0 0-5,0 0 3,0 0-2,0 0-4,0 0 3,0 0-6,0 0 8,0 0-2,3 22 7,-3-15-5,0 2 5,-2 1-5,1-1 5,-2 3-4,2 0 1,0-2-3,0 3 3,-1-4 4,0 3-4,2-1 8,-3 0-13,2-1 9,-2-1-5,1 1-2,0-1 2,-1-3-6,2 1-2,-1 0 0,2-7-2,-2 13 5,0-8 3,2-5 0,-2 11 3,1-6-5,-2 1 1,3-6-7,-1 9 18,1-9-11,-3 5-6,3-5 5,-1 9-2,1-9-2,0 0 0,-3 8-3,3-8-14,0 0-24,0 0-24,-2 7-21,2-7-28,0 0-67,0 0-194,0 0 87</inkml:trace>
  <inkml:trace contextRef="#ctx0" brushRef="#br0" timeOffset="83869.1406">19041 3222 30,'0'0'59,"2"-5"-8,-2 5-2,6-5-2,-6 5-8,0 0-5,7-7 3,-7 7-7,5-5-6,-5 5 3,0 0-4,9-1-3,-9 1 0,8-1 1,-8 1-7,0 0 7,14 0-10,-14 0 2,9 4-3,-4-1-2,-5-3 6,7 4-11,-3 0-1,-4-4-3,7 7 8,-4 0 5,0-3 2,-3-4-6,4 10 2,-4-5 0,0-5-4,1 12-1,0-7 6,-1-5 7,-1 9-4,1-9-6,-2 8 3,2-8-2,-4 9-4,4-9 6,-5 7 4,1-3-4,4-4 2,-7 9 4,1-5-3,1 1-3,0 0 7,5-5-8,-11 9 2,5-3 6,-2 0 0,2 0-16,1 3 2,-3-1 14,1 1 4,0-1-5,-1 0-3,2 0 9,1 0-3,-1 1 4,1-1-6,-1 0-2,1 1 0,1-4-5,2 2-4,-3-2-7,5-5 16,-4 9-9,4-9 4,-3 10 7,3-10-7,-1 10-4,1-10-5,0 0-2,-2 5-1,2-5 6,0 0 2,0 0-3,0 0 0,5 7 5,-5-7-5,0 0-1,0 0-2,11-1-3,-11 1 8,0 0-8,0 0 5,14-5 10,-14 5-14,14-1 5,-14 1-2,9-2 2,-9 2-4,0 0 2,13-3-10,-13 3 6,9 1-1,-9-1 3,9 2-1,-9-2 2,8 3-1,-8-3-3,6 4-4,-6-4 8,9 2-6,-9-2 5,9 7-3,-9-7 6,8 4 6,-8-4-10,0 0-2,10 3 3,-10-3-8,0 0 17,5 0-12,-5 0 10,0 0-8,0 0 1,0 0 5,9-4-2,-9 4 5,0 0 1,6-10-10,-2 5-1,-4 5 7,0 0-10,6-10 1,-6 10-9,4-9-13,-3 4-26,-1 5-22,4-7-26,-4 7-68,3-8-182,-3 8 81</inkml:trace>
  <inkml:trace contextRef="#ctx0" brushRef="#br0" timeOffset="85353.5156">18577 5124 39,'0'0'90,"0"0"0,0 0-17,0 0 10,0 0-9,-11 21 0,9-14 14,-3-3 3,1 2-11,-1 2-8,0-1-3,1-2-6,0 0-10,-2 2-3,2-2-10,1 1 0,-2 2-1,0-4-6,5-4-1,-6 11-7,3-6 2,3-5-4,-8 6 2,5-3-9,3-3 7,-4 5-4,4-5-9,0 0 5,-4 5-2,4-5-1,0 0 1,0 0-4,0 0-6,0 0-3,0 0 8,0 0-2,0 0 0,0 0-1,19-1-3,-19 1 1,0 0 4,13-4-4,-7 2-6,-6 2 7,13-2-5,-13 2 5,11 0-4,-11 0-1,12 0 4,-4 2-1,-8-2-5,12 4 6,-6-2-4,-1 1-1,2 0-7,-7-3 15,9 5-2,-5 0-7,0-1 2,-4-4 4,9 8-3,-8-1 6,0 0 7,1 3-5,-2-2-1,0-8 4,-3 16-1,-1-11 4,3 4 1,-3-4-3,-1 4 2,1-1 7,-2 1-5,-1-2 6,1-2 1,2 0 8,-5-2 3,4 0-4,-1 2-4,-2-3 0,0 0 0,2 1 6,-5-1-8,11-2 1,-13 0 2,5 0-2,8 0 1,-14 0-7,14 0 4,-9 0 2,9 0-4,-10-2-3,10 2-3,-10-1-4,10 1-1,0 0-1,0 0 0,-12-2 0,12 2 1,0 0-1,-6-3-3,6 3-3,0 0 2,0 0-2,0 0-4,0 0 3,0 0-6,0 0-17,0 0-8,0 0-16,0 0-10,0 0-23,0 0-21,0 0-13,0 0-22,0 0-16,0 0-109,0 0-282,0 0 125</inkml:trace>
  <inkml:trace contextRef="#ctx0" brushRef="#br0" timeOffset="85822.2656">18589 5194 29,'0'0'92,"0"0"0,0 0 3,0 0-2,0 0-5,0 0 0,0 0-1,0 0-7,0 0-10,0 0 10,8-10-1,-8 10-2,0 0-7,0 0 5,0 0 9,13 3 8,-13-3-2,0 0-3,15 4-10,-15-4-7,10 3-10,-10-3 0,11 0-9,-11 0-4,10 1-5,-10-1-4,11 1-2,-11-1-4,11 0-7,-6 0 1,-5 0-3,11 0-4,-11 0-28,0 0-19,10 0-28,-10 0-29,0 0-19,9 0-39,-9 0-146,0 0-311,9-1 138</inkml:trace>
  <inkml:trace contextRef="#ctx0" brushRef="#br0" timeOffset="86806.6406">20820 4349 54,'0'0'74,"0"0"-3,0 0-4,0 0-6,0 0 20,0 0-7,0 0-3,0 0 8,0 0-4,26 1 9,-26-1-3,18 0-11,-5 0-8,0-1-2,4 1-7,1-2-8,0 2-2,2-1-2,-1 0-7,-2 2-2,-5-2-6,2 1-22,0 0-39,-4 0-35,2 0-32,-5 0-88,-7 0-204,13 2 90</inkml:trace>
  <inkml:trace contextRef="#ctx0" brushRef="#br0" timeOffset="87009.7656">20865 4463 74,'0'0'83,"0"0"14,0 0-8,0 0 0,15 9-17,-15-9-7,13 1-1,-1-1 0,-1 0-7,2 2-6,-1-4-12,0 4 1,1-4-14,-1 4 11,-1-2-34,2 0-43,-3 0-35,2 0-65,-6 3-151,3-1 68</inkml:trace>
  <inkml:trace contextRef="#ctx0" brushRef="#br0" timeOffset="88330.0781">21252 4282 8,'4'-5'80,"1"0"2,2 0-4,-2-2-2,2-3-2,3 4 7,-2-3 0,0 2-8,0 0 3,1-3-3,2-1-3,-3 0-7,2 0-1,1-1-11,-3 2 0,-1 0-8,-1 1 9,0 0-7,1-2 0,-1 3-7,2-2-6,-1 3-3,-3-1 2,-1 1-4,2 1-2,-2 1-3,0-2 2,-3 7-5,6-8-3,-4 4 10,-2 4-10,0 0-1,4-8 7,-4 8-1,0 0-13,2-6 4,-2 6-6,0 0-1,0 0-1,0 0 3,0 0-3,0 0 0,0 0-3,0-8 7,0 8-8,0 0 3,0 0 0,0 0-7,0 0 5,0 0-5,0 0 5,0 0-2,0 0-1,-10 20 2,9-13 4,-2 4-2,0 3 2,0 2 1,-1 1 3,0 1-2,-3 5 0,3-3 2,0 2 3,1-1 0,1 4 0,-3 0 1,1 2 0,1-2 0,1-2 0,-4-2-1,3-2 9,2 0-1,-1 6-4,0-6 8,-1 0 2,1-2-3,-1 0-2,0-2 0,1-2-2,-1-1 0,1-1 1,-1 1-4,1 1 3,-1-2 1,2 0-5,0-1 0,-2 3-3,2-6 2,0 2 0,1-2-3,-2 1 0,2-8-2,-1 14-1,0-7 0,1-7 1,-2 11-2,0-5 1,2-6-6,0 0 0,-1 9-21,1-9-23,-3 5-34,3-5-19,0 0-48,0 0-163,0 0-332,0 0 147</inkml:trace>
  <inkml:trace contextRef="#ctx0" brushRef="#br0" timeOffset="88845.7031">21715 4256 1,'-4'10'65,"4"-10"-4,0 0-4,0 0 9,0 0-18,0 0 2,0 0 6,0 0 4,0 0 2,0 0-14,0 0-4,0 0-5,0 0-6,0 0 2,0 0-9,0 0 5,0 0-6,0 0-9,0 0 0,18-16 20,-18 16-18,3-8 2,-3 8-13,2-7 5,-2 7-7,3-8 5,-3 8 6,0 0-5,0 0-5,1-6 10,-1 6-4,0 0-1,0 0-1,0 0 5,0 0 3,0 0-5,0 0 11,0 0-9,0 0 3,0 0 0,-17 10-3,17-10 5,-6 7 0,6-7-1,-5 6 11,5-6-12,-3 6-2,3-6-4,-2 6-4,2-6 5,0 0-5,0 0 5,0 0 1,-3 8 1,3-8-10,0 0 8,0 0-5,0 0-3,0 0-1,0 0-6,0 0-27,0 0-17,0 0-33,0 0-28,0 0-84,0 0-206,0 0 91</inkml:trace>
  <inkml:trace contextRef="#ctx0" brushRef="#br0" timeOffset="89314.4531">21702 4497 12,'0'0'83,"0"0"-2,0 0-7,0 0-9,0 0-5,0 0-8,0 0-4,0 0-2,0 0-3,0 0-4,0 0 0,0 0 8,0 0-12,0 0-8,0 0 6,0 0-7,0 0 4,0 0-3,0 0 1,0 0 13,0 0 5,0 0-3,0 0-4,0 0-9,0 0-4,-6 7 13,6-7-15,-2 6-2,2-6-6,-2 7 5,2-7 0,0 0-9,0 0 2,0 0-4,0 8-2,0-8 1,0 0 1,0 0-8,0 0 14,0 0-3,9 3-8,-9-3 7,0 0-7,0 0 7,0 0-3,15-10-7,-15 10 1,8-7-3,-8 7 2,4-5-4,-4 5 1,5-7-10,-5 7 14,2-6-8,-2 6 2,0 0 2,0 0-8,0 0 13,0 0-10,0 0 3,0 0 2,0 0-6,0 0 3,0 0-3,0 0-8,0 0-4,-20 13-16,20-13-22,-5 3-23,5-3-29,0 0-65,-4 7-187,4-7 83</inkml:trace>
  <inkml:trace contextRef="#ctx0" brushRef="#br0" timeOffset="89908.2031">22202 3505 36,'0'0'67,"0"0"4,0 0-12,-16 15 3,9-5-5,-2-1 1,-3 8 18,-3 4 2,0-1 4,-1 4-3,1 0 9,-1 1 12,1 5 12,5 0-3,-3 2 6,1 2-11,-5 11-5,3-1-7,5-11-9,-4 15-4,2-2-6,2 1-5,1-1-4,0 2-4,3 0-2,-2-1-7,3-2-4,3-8-5,-2 9 4,0 1-9,1-2-5,3-11 3,2-1-1,1 12-8,-2-14 1,-2 0-1,1 1-3,4-1-2,-3-2-3,0-2 3,1 0-3,-2-1 0,0 1-3,1-8-2,0 0-1,0 1-2,-1-1 1,1 0-1,0 0 0,-1-1-1,-1-1 1,3 0-3,-1-2 8,3 1-6,-1-5-1,-2 0-1,1 1-1,1-1-2,-2 0 3,1 0-3,0-3-1,1 2-2,-4-10 4,3 12-4,1-7 2,-4-5-1,4 11-1,-4-11-18,0 0-17,0 0-20,5 11-33,-5-11-37,0 0-54,0 0-39,0 0-121,0 0-365,0 0 162</inkml:trace>
  <inkml:trace contextRef="#ctx0" brushRef="#br0" timeOffset="91056.6406">22828 3980 24,'0'0'85,"0"0"6,0 0-11,0 0 7,0 0 3,0 0 2,0 0-8,0 0 0,0 0-2,0 0-1,0 0-15,0 0-4,0 0-9,0 0 3,0 0-8,-5-20-6,10 16-5,-1-2-4,1 1 1,4-1-6,1-1 4,-2-1-4,2 0-8,-1-2 2,-1 1 4,3 0-9,-1 1-2,-1-1-2,-1 0-5,1-2 4,-2 2-1,0 1-1,2-2 0,-2 3-5,0-3 6,-2 1-5,1 2-1,1-1 0,-2 1 7,-1 2-3,0 1-9,-4 4 3,3-11 8,0 7 0,-3 4 3,4-7-3,-4 7-3,2-6 5,-2 6-5,0 0-3,0 0 4,3-6-5,-3 6-3,0 0 4,0 0-4,0 0-1,0 0-4,0 0 2,0 0 5,0 0 1,0 0-5,0 0 1,0 0 0,-8 21 3,6-11 3,-1 2 14,1 4-4,-4 2 7,4 0 2,-3 8-1,0 0 8,0-1-3,-1 1 0,1-2-1,0 1-4,-1-6 1,2 5-4,0-5 9,2-1-13,0-1-1,1 1 3,-3-1-3,3-5-2,0 1 5,-1-1-7,2-1 1,0-1-1,0-2 1,0-8-3,-2 14-1,2-10-2,0-4 0,0 11 6,0-11-8,0 9-1,0-9 2,0 0-2,0 9-3,0-9-1,0 0-8,0 0-10,0 0-20,-2 9-30,2-9-42,0 0-42,0 0-161,0 0-340,0 0 151</inkml:trace>
  <inkml:trace contextRef="#ctx0" brushRef="#br0" timeOffset="91767.5781">23270 3805 7,'0'-10'74,"0"10"-2,0 0-10,0-13 10,3 9-5,-3 4-7,2-7-3,-2 7-3,0 0-5,5-8-4,-5 8-5,0 0-1,4-4-3,-4 4-7,0 0 1,8-3-2,-8 3-10,0 0 1,11 3-4,-11-3 1,11 3-1,-11-3 0,11 4-10,-5-2 7,-2 3 3,3-2 2,-4 3-14,3 0 8,-1-1-4,0 1 6,-1 1-10,-2-1 8,1-1-8,-2 3 10,-1-8-9,4 12 0,-4-8 0,0-4 0,0 12-1,0-5 1,0-7 5,-5 12-5,1-6 1,0 3 8,-3-1-2,0-1-2,-1 0-1,2 2 5,-4-3 0,2 3 4,-4 3 0,2-4 0,0 3-5,2 0 9,-3 1 8,2-3-12,1 1 2,1 0 0,-2-1-5,2 3 1,1-3 6,1 1-8,0-2-1,0-1-2,2 1 0,-1 1 4,0-2-5,3 1-2,-3-2-2,4-6 5,-2 7-2,2-7 2,-2 9-9,2-9 10,-1 7-8,1-7-1,0 0-5,0 0 5,0 0-3,3 9 0,-3-9-1,0 0 11,0 0 1,16-4-12,-16 4 2,17-5 2,-8 1-3,2 0 2,0 2 0,-2 0 1,1-1-1,0 3 0,-10 0-6,14 0 7,-6 0-9,-8 0 6,11 3-5,-4 0 7,-1 1-1,0-1 3,-1 1 0,1 2-3,-3-3 0,3 0-1,-6-3 1,10 9 2,-8-6-2,-2-3 4,8 5-4,-4-2 7,-4-3-7,5 5 7,-5-5-9,0 0 6,8 2 2,-8-2-3,0 0-2,0 0-6,12-2-11,-12 2-25,7-5-28,-7 5-30,4-10-117,-4 10-233,5-6 103</inkml:trace>
  <inkml:trace contextRef="#ctx0" brushRef="#br0" timeOffset="92642.5781">22304 4332 45,'0'0'59,"0"0"-14,0 0-2,0 0-2,0 0-3,0 0-5,0 0 0,0 0-2,0 0-5,0 0 8,0 0-6,0 0 5,0 0-4,0 0-2,0 0 0,0 0 3,0 0 12,0 0-13,21 11 8,-14-9-8,5 0-3,2 0-1,-2-1-5,9 1 6,-3-2-8,4 4-2,-1-1-5,5-3 3,1 2-3,0 0 3,1 2 1,-2-7-2,5 5-1,0-4-7,1 4 7,-4-2-1,6 2 7,2-3-2,2 0-2,-1 1 1,1 0-2,-1 0 4,1-3 4,0 1 6,-1 0-1,-1 3-10,0-2 6,1-1-2,-5 4-1,1-5-7,-2 4 2,1-1-6,-4 0 10,2-2-8,1 2-2,-1-1-6,-2-1 9,0 1-5,1 1-1,-3-1 4,3-2-3,-8 3-5,-1-1 11,8 1-6,-7-1 3,0 1 0,7-3-6,-9 4 1,0-2 1,1-2 10,0 3-17,-2-1 4,1 1 6,-2 0-8,2-3 3,0 2-1,-3 0 3,-2 2-2,0-3 1,-1 2 0,-1 0-3,1-2 5,-3 2 0,2 0-5,-4 0 6,-8 0 7,14-2 6,-8 2 3,-6 0 7,10 0-4,-10 0 8,14 0-3,-14 0 0,12 0 0,-4 0-3,-8 0-3,13-3-6,-13 3-2,15 0 3,-9 0-2,-6 0-5,15-2 1,-15 2-4,11 0 0,-11 0 3,10-2-2,-10 2-3,0 0 2,7-1-2,-7 1-1,0 0-5,0 0-12,0 0-28,0 0-40,0 0-41,0 0-30,0 0-107,0 0-277,0 0 123</inkml:trace>
  <inkml:trace contextRef="#ctx0" brushRef="#br0" timeOffset="93791.0156">22519 4652 32,'-4'9'101,"-1"1"-4,-2 1-10,4 0-9,-4 1-6,2-4-5,1 4 0,0-3-8,1 2-3,-1-3-9,0 0-1,1-2-1,-1 0 3,4-6-8,-2 10 24,2-10-34,-4 7 15,4-7-6,0 0 3,-3 5-1,3-5 0,0 0-12,0 0-2,0 0-4,0 0 0,0 0-5,0 0 3,0 0-7,0 0 7,22-10-7,-15 7-4,0-1-2,1 1-2,0-2 3,2-2-1,-2 5-7,-1 2 6,0-3-9,-7 3 2,15-3 0,-9 3 0,-6 0 0,13 3 8,-7 0-9,0 2 8,-3-3-7,1 3 0,-1 2 8,-1 0-8,0-1 0,-2 5 2,0-1 2,0 0 7,-3 1-11,1-1 3,-1 0-3,-1 2 8,2-4-3,-4 1 2,1 1 4,-1-3 4,1 3 2,0-5 4,0 1 0,-2 0 8,1-4 9,0 2 12,-1 1 4,-2-2-1,0-3-1,9 0-2,-14 0-5,4-2 8,10 2-6,-15 0-4,4-3 0,5 0-8,6 3 0,-14-1-3,8-2-2,6 3-7,-11-2 0,5-1-4,6 3-1,-9-4-3,9 4 2,-6-4-5,6 4-4,0 0 0,-8-4-4,8 4 0,0 0-15,0 0-23,0 0-25,-10 0-33,10 0-36,0 0-28,0 0-24,0 0-122,0 0-326,0 0 144</inkml:trace>
  <inkml:trace contextRef="#ctx0" brushRef="#br0" timeOffset="94158.2031">22581 4620 61,'0'0'62,"0"0"9,0 0-7,8-2 19,-8 2-5,0 0 4,0 0 13,0 0 10,15 7 7,-15-7-2,11 3 9,-5-1-11,5-2-8,-3 3-9,0-3-9,-8 0-10,14 0-8,-7 0-9,1 0 0,0 1-10,3-1 0,0 1-10,-4-1-5,-7 0-16,15-1-42,-7 0-45,-8 1-46,12-1-41,-12 1-83,7-2-264,-7 2 117</inkml:trace>
  <inkml:trace contextRef="#ctx0" brushRef="#br0" timeOffset="94611.3281">22924 4756 33,'0'0'86,"0"0"-16,0 0 5,0 0-10,0 0 5,0 0-2,0 0 0,0 0 2,0 0-5,0 0-12,-10 0 3,10 0-9,0 0-3,0 0-5,0 0 2,-6 7-3,6-7-13,0 0 3,-4 5-1,4-5-10,0 0 8,0 0 1,0 0-11,0 0 3,0 0-4,-2 7-7,2-7 8,0 0-10,0 0 7,0 0-7,0 0 4,0 0-3,0 0 2,0 0 3,0 0 0,0 0-2,17-12-6,-17 12 0,4-7-3,-4 7 4,0 0 5,0 0-6,0 0 4,0 0-6,3-6 3,-3 6-6,0 0 2,0 0 1,0 0 0,0 0 1,0 0-6,0 0-7,0 0-24,0 0-33,0 0-33,0 0-82,0 0-199,0 0 88</inkml:trace>
  <inkml:trace contextRef="#ctx0" brushRef="#br0" timeOffset="95017.5781">23271 4573 15,'0'0'132,"0"0"-7,0 0-9,-2 26 2,-2-19 8,0 3 4,2-1-8,-4 3-18,3-3-8,-3 1-6,3 1-9,-4-1-7,4 1-7,-3-3-6,3 1-2,-3-2-3,2 1-11,2-3-1,-3 2-5,5-7-5,-4 10-3,4-10 4,-2 7-10,2-7-2,-3 5-5,3-5-1,0 0-1,-1 7-2,1-7 0,0 0-1,0 0-3,7 6 1,-7-6-3,10 0-1,-10 0 3,13-1-3,-13 1-2,16 1 0,-9-1 0,4-1 0,-1 1-2,0 0-1,-2 0-1,-8 0-19,17-3-22,-9 3-25,0-2-18,-8 2-34,15 0-25,-15 0-117,10-5-282,-4 4 125</inkml:trace>
  <inkml:trace contextRef="#ctx0" brushRef="#br0" timeOffset="95322.2656">23427 4592 2,'0'0'83,"0"0"6,0 0 27,0 0-14,0 0-3,0 0 1,0 0 12,-9 28 11,6-18-5,-1 2-4,-1-3 12,-1 1-10,1 3-6,-4 1-6,2 3-4,-1-2-5,-1-3-8,0 5-8,0 0-6,3-8-5,-2 6-6,2-4-9,-1-1-4,1 2-3,1-1-4,0-2-4,-2 1-5,1-2-2,2-2-6,2-1-6,-1 1-4,3-6-17,-6 6-34,6-6-35,-4 7-41,4-7-40,0 0-43,0 0-116,0 0-336,0 0 149</inkml:trace>
  <inkml:trace contextRef="#ctx0" brushRef="#br0" timeOffset="96033.2031">23574 4660 67,'3'-6'100,"-3"6"-11,1-11 12,-1 11-9,1-5-4,-1 5-6,0-8-5,0 8-9,0 0-3,4-12-6,-4 12-3,5-7-10,-3 1-1,-2 6-5,6-4-3,-6 4-12,7-2 1,-7 2 3,8-3-5,-8 3-4,7-3 4,-7 3-8,0 0 0,10 0-5,-10 0 7,0 0-5,11 6-3,-7-2-1,-4-4 0,4 8 5,-1-3-5,-1 1 4,-1 2-2,1 0 4,-2-8 5,-2 17-6,2-11-1,0 4 5,-1-2 1,-1 1-1,-1-2 2,2 1 1,1-8 7,-4 12 2,0-5 3,3-1-6,-7 0 2,3 1-8,1-2 3,-1-2-3,5-3-2,-10 9 1,2-6 2,3 2-2,-3 2-3,1 0 1,-2-2 2,0 0-6,2 0 7,1 1-2,0-1-4,-1-2-3,2 0 2,0 4-2,0-2 3,0-1-1,0 2 1,1-2-4,0 1-1,4-5 9,-5 7-12,5-7 3,-4 6-3,4-6 1,0 0-2,-2 6-3,2-6 3,0 0-5,0 0 3,0 0-1,0 0 1,0 0 0,0 0 0,11 4-2,-11-4 4,13-3-6,-13 3 0,13 0 2,-6-2-1,3-1-4,-2 2 7,-8 1-5,14-1-1,-5 0 4,1 2-2,-10-1 1,15 0 0,-7 1-3,-8-1 9,12 4-9,-6-2 0,2 1-1,1 1 5,-3-3-3,2 1 1,-3 2 1,4-2-5,-3 1 5,2-3 2,-1 4-3,-7-4 0,12 4 2,-7-2 0,2 0 0,-7-2 4,0 0-5,14 0 2,-14 0-1,9-2 2,-9 2-4,7-2 1,-1-2-1,-6 4-7,8-4-8,-4 0-22,-4 4-28,7-7-31,-3 2-29,-4 5-30,6-10-130,-5 4-309,-1 6 136</inkml:trace>
  <inkml:trace contextRef="#ctx0" brushRef="#br0" timeOffset="97064.4531">22806 3722 12,'8'8'68,"1"5"14,4 3-10,-1 0-5,5 3-3,3 0-11,3 2-4,1 0-2,1-1-1,2 1 0,2 0-5,2-3-4,0 3 2,2-2-5,0-2 1,-4-1-9,2 1-4,1-3 2,-3 1-3,0-2-4,-4-2 0,-7-1-2,-1 0 2,-5-3-1,0-1-6,-3 0 3,2 1-4,-3-1-3,-3-2 1,0-1-4,-1 1 1,-4-4 19,8 5-10,-8-5-11,5 7 5,-5-7-7,4 2-28,-4-2-19,0 0-30,0 0-75,0 0-165,0 0 72</inkml:trace>
  <inkml:trace contextRef="#ctx0" brushRef="#br0" timeOffset="97712.8906">23220 4535 19,'9'9'115,"4"3"-10,1 3 2,0-2-19,0 2 18,5 2-5,1 1-5,0 0-11,-1-2-15,-4 0-5,6 3-4,-2-2 0,-2-5-9,3 5 5,1 0-4,-6-5-1,2 2-2,-1-1-7,0 0-7,0-3 0,-3 3-3,1-2 0,-4-5-9,1 3 4,-2-1-5,1 1 8,-3-1 0,3-1 0,-5-2-5,1 2-2,-1-1-4,-1 0 6,1-1-6,-2 1-5,0-1 0,-3-5-1,8 7-6,-6-3 4,-2-4-4,4 5 0,-4-5-16,3 4-32,-3-4-26,0 0-33,0 0-34,7 2-124,-7-2-279,0 0 123</inkml:trace>
  <inkml:trace contextRef="#ctx0" brushRef="#br0" timeOffset="98462.8906">23969 3538 24,'0'0'43,"0"0"-9,0 0-2,0 0 23,0 0-12,0 0 4,0 0 16,0 0-2,0 0 1,15 10-7,-11-5 8,1 2-6,2 3 0,-1 0 7,0-1-5,2 8-7,1 1-3,-1 1 1,3 4-9,1 2-1,2 1 0,1 0 0,-3 6-1,1-2-2,-1 3-3,1 0-11,1 0 5,1 9-3,-7-8-5,5 11 11,-8-13-12,0 0 1,-1 2-2,0-1 4,-1 0-2,-1 1 3,-1-1-1,-2-1 0,-3 0-5,0 0-1,-1 2 2,-3 10-1,1-11 3,-1 0-5,-3-1 2,2 1 0,-4-1 3,0 0 1,0-2 1,4-1-1,-2 0 3,-1 3-1,2-6 3,1 0 5,-2 1-1,0-3 6,4-5-2,-5 2 5,5-3 0,-4-1 1,1 5-3,0-6 0,0 1-6,-2 0 1,2-2-4,0-2 5,-3 1-3,3-2-1,1-2-8,-3 3 5,3-3-2,2-2-5,-2-1-5,1 0-2,2 0 0,-1-1 1,7-6-3,-9 7-6,9-7-2,-8 5-3,8-5-23,0 0-32,0 0-43,0 0-47,-13 0-40,13 0-145,0 0-356,0 0 158</inkml:trace>
  <inkml:trace contextRef="#ctx0" brushRef="#br0" timeOffset="110955.0781">22943 3263 47,'0'0'56,"0"0"-7,-3-7 3,3 7-3,0 0-7,-2-7-1,2 7 20,0 0-31,-2-8 4,2 8-12,0 0 9,0-10-6,0 10 1,0 0-3,0-9-3,0 9 2,4-6-7,-4 6-1,4-7 2,-4 7 1,4-4 1,-4 4-14,0 0 0,4-7 1,-4 7 6,6-5 1,-6 5-6,9-2 6,-9 2-5,9-3 0,-9 3-2,0 0 1,10 0 0,-10 0-5,0 0 7,13 0-8,-13 0-3,9 5 10,-5-1-4,1-2 2,-5-2 5,9 7-4,-5-2-4,0-2-3,-4-3 1,5 9 5,-4-4-8,-1-5 5,5 9 15,-2-5-16,-3-4-6,5 10 5,-4-5 1,2 2-4,-3-7 3,0 9 2,0-9 3,0 0 10,-3 13-9,1-9-10,2-4 7,-4 8-3,1-3 7,3-5-3,-6 7-14,6-7 18,-8 8-6,3-6-2,-1 4-2,1-3 4,-2 1 1,2-1-8,-4 1 16,3 1-15,-1-2-4,2 0 6,-1 2 8,-2 0-7,3-2 9,-1 1-1,2 2-8,-3-2 1,3 0 0,4-4 2,-10 8-4,7-3 1,-1-3 0,4-2 14,-8 9-9,4-6-2,4-3 6,-10 8-3,10-8 0,-3 6-10,3-6 2,-2 6-4,2-6 1,-1 7 4,1-7 3,0 0 4,0 0-1,-2 10-7,2-10 4,0 0 5,0 0-2,0 0-2,0 0-6,4 7 4,-4-7 6,0 0-5,0 0 0,7 3 5,-7-3-4,0 0-1,12 0-3,-12 0 5,9 0-6,-9 0 3,11-1-3,-4 2 2,-7-1 0,12-1 3,-12 1-2,10 1 1,-10-1 4,11 4-2,-6-4-1,2 3-7,-7-3-1,10 5 0,-2-4 3,-8-1-2,10 5 4,-5-1 1,0 0 8,1-2-5,-6-2-2,11 5 2,-7-4 3,-4-1-8,9 5 4,-3-4 0,-6-1 7,9 4-4,-9-4-7,9 3 3,-9-3 12,9-2 4,-9 2 5,0 0-12,14 0 2,-14 0-1,8-1 4,-8 1-1,7-1 17,-7 1-20,9-3-3,-9 3 2,5-3-2,-5 3 9,0 0-19,8-4-9,-8 4-14,4-5-26,-4 5-18,0 0-24,0 0-59,2-6-164,-2 6 73</inkml:trace>
  <inkml:trace contextRef="#ctx0" brushRef="#br0" timeOffset="112408.2031">23188 5028 28,'-10'0'45,"10"0"0,0 0-2,-9 1 0,9-1 0,0 0 3,0 0-7,-8 0-6,8 0-4,0 0-6,0 0 3,0 0-6,0 0 0,0 0 5,0 0 1,0 0 6,0 0 7,0 0-3,0 0 4,0 0-6,0 0 16,13 12 6,-13-12-7,14 4-6,-6-4 6,0 1-16,3-1-1,-2 3-6,3-2 7,-1 0 0,-1 1 0,-1-2-19,3 1 3,-3-1-2,-2 1 0,5 0-1,-4-1 0,-8 0-7,11 2 4,-3-1-1,-8-1 0,0 0-7,10 0 0,-10 0 5,0 0 2,8 2-2,-8-2 0,0 0 1,0 0 3,0 0-4,0 0-1,0 0 0,10-3 3,-10 3-1,0 0-1,0 0-4,0 0 5,0 0-6,0 0-8,0 0 4,0 0-1,0 0 1,0 0 0,0 0-4,0 0 5,-14 20 3,9-16-1,1 2 2,0-1-3,0 2-2,-1 0 2,1 0-3,0 0 1,1 1 1,0-1-3,-1-2 5,1 2 1,1 0-6,-1-1 7,-2 0-1,3 1 1,-1-2-2,2 3-2,1-8 9,-3 12-6,1-8 3,2-4-7,-3 10-2,3-10 6,-2 7-6,2-7 4,0 0 2,0 10-5,0-10-21,0 0-13,0 0-17,0 0-19,0 0-20,1 9-100,-1-9-207,0 0 91</inkml:trace>
  <inkml:trace contextRef="#ctx0" brushRef="#br0" timeOffset="112767.5781">23193 5178 41,'0'0'67,"0"0"-3,0 0 3,0 0 8,0 0 10,0 0 11,0 0 1,0 0-8,0 0 6,0 0 10,23 4-7,-15-4-10,2-3-15,2 3 0,-3 0-8,2-1-8,2 1-4,-3-1-2,-2 1-12,5 0 4,-4 1-11,-9-1 0,14 0-4,-8 0-19,-6 0-36,12-1-33,-12 1-30,12-2-35,-12 2-95,9-2-239,-9 2 106</inkml:trace>
  <inkml:trace contextRef="#ctx0" brushRef="#br0" timeOffset="115158.2031">24485 4235 46,'12'0'127,"-2"0"3,1-1-17,2 1-3,3 0-14,-4-2-12,9 2-3,-4 0-13,0-1-6,0-1-5,-3 2-4,0-1-5,0 1-6,-1 0-2,-2-1-29,0 0-30,-5 0-23,-6 1-36,14-1-94,-14 1-186,0 0 82</inkml:trace>
  <inkml:trace contextRef="#ctx0" brushRef="#br0" timeOffset="115408.2031">24443 4393 8,'0'0'139,"15"0"-22,-9 0-11,1 1 7,5-2-8,-2 1-4,3-1-4,-1 1-5,0-1-8,0 1-19,0 0-5,0 1-4,-1 1-2,-3-2-10,0 1 1,-2 2-13,-6-3 1,13 1-30,-6 0-33,-7-1-29,11 0-29,-11 0-109,11 5-212,-11-5 94</inkml:trace>
  <inkml:trace contextRef="#ctx0" brushRef="#br0" timeOffset="116103.5156">24892 4239 44,'0'0'104,"0"0"-8,0 0-8,0 0-4,0-8-22,0 8 22,0 0-5,9-10-2,-5 6-9,2-2-2,-1 2 2,1-3-5,2-1-13,1 1 6,0 2-14,-3-3-2,3-1-9,0 1 0,-1-1-3,0 1-4,-1 0-9,2 1 5,-3-2 1,1 0-5,-1 0-6,1 1 4,-4-2-3,0 3-4,0 2-7,-3 5 9,5-11 2,-4 5 8,-1 6-2,3-10-14,-3 10-1,2-7 2,-2 7-1,0 0-2,1-9 1,-1 9-1,0 0-7,0 0-1,0 0 6,0 0 2,0 0-9,0 0 5,0 0-5,0 0 5,-12 20 4,9-11-5,-1 2 3,-1 0-15,1 4 10,0 2 6,-1-3 13,3 3-8,-2 0-3,1 0-2,1 0 6,-2 0 2,2-1-5,-1 1 2,3 0-2,-1-5 3,-1 3 1,1-2 1,1-3 0,-1 1 0,2 1 3,-1-1-2,0 0-2,0-2 5,1 0-13,-1-2 15,0-7-10,2 14 1,-4-8 0,2-6-2,2 13 4,-2-8-6,0-5 1,0 10-1,0-10 1,-2 9-4,2-9 12,0 0-7,0 10-1,0-10 4,-1 7-3,1-7 0,0 0-6,0 0-34,0 0-25,0 0-30,-2 6-38,2-6-83,0 0-230,0 0 101</inkml:trace>
  <inkml:trace contextRef="#ctx0" brushRef="#br0" timeOffset="116642.5781">25296 4138 7,'0'0'54,"0"0"1,5 8-9,-5-8 0,0 0-6,0 0 4,5 5-4,-5-5-4,0 0 1,0 0-1,0 0-7,10-2-3,-10 2 0,0 0-5,8-7 4,-8 7 1,3-5-10,-3 5-2,3-7 2,-3 7-2,4-6-3,-4 6 2,0 0 2,0 0 9,0-11-5,0 11 3,0 0-1,0 0-4,0 0 4,0 0-5,0 0-2,-10-4 5,10 4-3,0 0 0,0 0-8,0 0 7,-13 8-3,13-8-2,-5 7-10,5-7 7,-3 6 3,3-6 1,0 0 0,-5 7-5,5-7-6,0 0 1,-4 5 8,4-5-4,0 0 0,0 0-6,0 0-11,0 0-20,0 0-27,5 11-92,-5-11-163,0 0 71</inkml:trace>
  <inkml:trace contextRef="#ctx0" brushRef="#br0" timeOffset="117087.8906">25279 4363 43,'0'0'53,"0"0"5,0 0-8,0 0-13,0 0 6,0 0 6,0 0-12,0 0 4,0 0 0,0 0-8,0 0-7,0 0 3,0 0 1,0 0 1,0 0-7,0 0 4,5 8-5,-5-8 1,0 0-9,-5 7-1,5-7-1,0 0-4,-3 8 1,3-8-2,0 0 2,0 0-1,0 0 7,0 8-11,0-8 10,0 0-3,0 0-10,9 5 14,-9-5-6,8-1-1,-8 1 5,0 0-1,16-3-8,-16 3 7,11-3-4,-6 2-3,-5 1 1,10-6-1,-5 2-2,0 0 1,-5 4 6,5-6-13,-5 6 10,6-8 5,-6 8-17,1-7 18,-1 7-12,2-6-4,-2 6-3,0 0 9,0 0 1,-11-8-5,11 8 3,-7-3-7,7 3 4,0 0-2,-12 3 6,12-3-19,-11 0-26,11 0-21,-9 0-80,9 0-154,0 0 68</inkml:trace>
  <inkml:trace contextRef="#ctx0" brushRef="#br0" timeOffset="120001.9531">25928 3785 61,'0'0'79,"0"0"-4,0 0 2,-1-9-5,1 9-6,0 0-12,0 0 1,-3-9-12,3 9-5,0 0-9,-1-8 3,1 8-4,0 0 7,-3-9 8,3 9-5,0 0-5,-2-8 2,2 8-9,0 0 1,0 0 0,0 0-5,1-10-3,-1 10-2,0 0-12,1-10 13,-1 10-3,0 0-7,5-6-2,-5 6 3,6-3-6,-6 3 3,7-3-7,-7 3 4,9-4-2,-9 4 5,12-2-4,-12 2-2,14 0-3,-14 0 4,7 0 0,-7 0 3,9 4-7,-9-4 1,8 4-2,-4 0 2,-4-4 3,4 4-1,-4-4-2,3 8 2,-1-3 1,-2-5-2,2 9 6,-2-9-6,2 9-5,-2-9 11,-3 11-5,3-11 4,-3 12-6,1-6 2,-1 2 4,1-3-4,-5 2 5,4-1-1,-3 1-2,0 2 1,1-1 0,-4 0 1,3-3 3,-2 2 1,0-1 1,-1 1-1,0 1-9,2-2 4,-1 2-7,-2-1 3,1 0 3,1 0 2,-2-1-2,2 0 8,-1 2-8,2 1 7,-2-2-9,1 1 0,0-2 1,3 0 2,-1 2-2,1-3 4,1 1-7,0 0 2,2 0 0,-2 0 4,4-6-5,-5 10 6,1-3-8,4-7 3,-4 7 1,4-7-1,-2 7 1,2-7 3,-3 5 1,3-5 2,-3 7-2,3-7-3,0 0 4,0 0 9,0 0-13,2 9-1,-2-9 1,0 0 6,0 0-4,6 4 4,-6-4-4,0 0 8,15-1-7,-15 1 1,14-3-1,-5 1 7,2 0-6,-1 0-1,0 0-4,0 1 2,1 1 0,-3 0 6,-8 0-2,18-3-4,-10 6-7,0-3 3,-8 0-3,14 1 5,-8 2 2,3-2-1,-1 2-7,2-2 9,-4 2-9,2-2 7,-2 1-7,1 0 4,-7-2 3,11 5 4,-4-2-6,-2-2 4,-5-1-1,7 5-1,-7-5-3,11 3 5,-11-3-5,8 3 4,-8-3-3,8 0 1,-8 0 1,5 3 1,-5-3-1,0 0-1,13-3 1,-13 3 6,8-2-29,-8 2-22,9-4-25,-9 4-29,5-5-96,-5 5-209,3-6 94</inkml:trace>
  <inkml:trace contextRef="#ctx0" brushRef="#br0" timeOffset="120470.7031">25635 4250 15,'0'0'80,"0"0"-7,0 0 1,0 0-15,0 0-8,0 0-4,0 0 0,0 0-6,0 0-6,0 0 5,0 0 7,26 0-5,-19 0 16,4 0 10,2 3-13,4-3-6,0 2-3,5-2-7,7 0 3,1 0-3,-2 1-5,2 1-1,0 0-12,0-1 7,1 0-2,-3 1-7,-6 0-5,-2-1 4,9-1-2,-9 0 2,0 0-3,-2 3 3,-4-2-1,-2 0-3,-1 0-11,-2-2 8,1 1-9,-10 0 12,14 0-2,-14 0-6,9 0-1,-9 0 8,0 0-11,9 0 12,-9 0-7,0 0 4,8 1-10,-8-1 3,0 0-2,0 0-10,0 0-21,0 0-21,0 0-30,9-3-27,-9 3-89,0 0-211,0 0 94</inkml:trace>
  <inkml:trace contextRef="#ctx0" brushRef="#br0" timeOffset="121322.2656">25712 4424 44,'0'0'57,"0"0"-3,12-19-8,-12 19-3,8-7-1,-8 7-7,9-5 4,-3 4-6,-6 1-1,11-4-5,-6 1-6,-5 3-6,10-1 5,-10 1-6,0 0-1,0 0-2,13 4 3,-13-4 9,6 4 3,-4 0 2,-2-4 2,2 12 4,0-6-2,-2 4-8,0-10 0,0 14-6,-2-6-4,0 2 12,0-3-7,0 3 4,1-3-5,-3 0-4,1-1 1,0 1-7,-1-2 12,4-5-5,-8 9-5,4-5 10,-1-1-8,5-3-2,-8 6 13,8-6-10,-3 5-4,3-5 0,0 0-1,-6 4 5,6-4 9,0 0-5,0 0 2,0 0-4,0 0 6,0 0-8,0 0 1,0 0 1,0 0-4,0 0-4,0 0-1,0 0 0,0 0-7,22-8 8,-22 8-10,13-1 4,-13 1-2,10 2 9,-4 0-8,1 2-1,-1-1-1,-1 2 2,1 1-5,1 2 5,-2 1-3,-1 0 3,0 2-1,-1-1 0,-2 2 4,3-2-6,-4 0 5,2 1 7,1 0-6,-3-1 0,0 1-4,-4-1 2,3 0 1,-3-1-4,-1-1 1,0 1 9,-2-1-5,1-3-2,-1 2 4,-2 1 7,2-4 2,-3 1 9,-1-3 17,1 1 5,-4-1-8,1-2 0,-1 0-3,3-3 3,-2 1 5,0 0 3,3 1 0,0-3-4,1 1-6,1 0 3,3 0-7,5 3-2,-10-6-1,6 2 4,4 4-13,-8-6-2,8 6-7,-6-7 2,6 7 0,0 0-1,-3-5 0,3 5-6,0 0-13,0 0-13,0 0-19,0 0-22,0 0-26,0 0-25,0 0-15,12-7-136,-12 7-284,0 0 127</inkml:trace>
  <inkml:trace contextRef="#ctx0" brushRef="#br0" timeOffset="122056.6406">26058 4506 36,'0'0'59,"0"0"0,0 0-5,0 0 1,0 0 13,0 0-3,0 0-4,-6 28-10,3-20-6,1 0-2,1 2-9,-3 0-6,1 0 3,0 0-1,0-1-6,-1-3 6,0 2-6,2 0-5,-1-1 1,3-7-3,-3 11-5,1-7-1,2-4-1,-1 9 3,1-9 4,0 0-4,0 0 0,-2 7 8,2-7 24,0 0-35,0 0 12,0 0-16,0 0 0,0 0-2,0 0 1,0 0-8,21-12 9,-18 7 3,-3 5-7,12-7 5,-7 4-8,0-1 11,2 1-10,-2-1 3,-5 4 2,10-5-4,-3 2 5,-7 3-9,11-2 11,-11 2-10,8 0 3,-8 0 0,0 0 2,12 2 6,-7 1-10,-5-3 0,8 7 3,-4-5-8,0 5 9,-2-2-11,-2-5-4,6 10 8,-3-5-5,0 0 11,-2 2 4,2 0-9,-1-1 2,-2-6 4,3 12 10,-3-12-3,0 11 4,-2-4 1,2-7 13,0 10 6,0-10 5,0 13-2,-1-9-3,1-4-2,-4 9 7,4-9 9,-6 8-9,2-3 4,-1 0 0,-1-3 8,6-2-6,-12 5 0,6-2-3,-2-1-3,8-2-1,-13 5 9,5-5 1,8 0-7,-12 0-2,12 0-3,-12-3-6,12 3-1,-12 0-5,12 0 0,-11-2-4,11 2-2,-7-1-2,7 1 1,0 0 0,-9-1-1,9 1-4,0 0-1,0 0-3,-8-3-1,8 3-3,0 0 2,0 0-4,0 0-20,0 0-13,0 0-18,0 0-19,0 0-22,0 0-19,0 0-13,0 0-41,-4-5-111,4 5-298,0 0 132</inkml:trace>
  <inkml:trace contextRef="#ctx0" brushRef="#br0" timeOffset="122470.7031">26097 4505 78,'0'0'112,"0"0"-7,0 0-6,0 0-2,0 0 3,0 0-13,0 0 0,0 0-7,0 0-10,0 0-2,0 0-6,0 0 4,0 0 8,0 0 6,0 0 13,16-4-7,-16 4-9,18 0-2,-8-1-10,2 0-1,-3 2-9,1-2-5,3 1-5,0-3-3,-2 3-6,2-1-2,-2 1-5,-2-3 3,0 3-8,-1 0-2,2-3-3,-10 3 2,13 0-10,-13 0-4,10 0-39,-10 0-30,0 0-39,8-1-31,-8 1-35,0 0-110,0 0-299,0 0 133</inkml:trace>
  <inkml:trace contextRef="#ctx0" brushRef="#br0" timeOffset="123261.7187">26508 4112 31,'0'0'98,"0"0"-8,0 0 13,0 0-19,24 5 2,-16-2-17,3 0-3,0-2-4,2 2 0,4-2-17,1 0 1,0-1 0,3 3-5,-3-3-8,-1 0 0,1 2-47,-5-2-35,-1 3-107,-4-3-168,0 0 75</inkml:trace>
  <inkml:trace contextRef="#ctx0" brushRef="#br0" timeOffset="123441.4061">26525 4260 75,'13'4'110,"-7"-1"-8,5 0-23,1-2 11,3 1-16,2 0-8,1 1-4,-2-1-1,2 0 1,0 0-35,-4 1-38,-1 0-43,1-1-71,-4 1-133,3-2 60</inkml:trace>
  <inkml:trace contextRef="#ctx0" brushRef="#br0" timeOffset="126000">26847 4128 25,'0'0'34,"20"-12"-7,-20 12 14,5-6 0,-5 6 2,6-7-4,-2 3 3,0-2-6,-4 6-7,7-9-7,-3 3-1,-1 1 4,3-2-8,-3 0 5,2 2-3,0-6-10,1 5 5,-1-4-3,0 3-2,-1 0 2,1 2-6,-1-3 6,-1 4-4,1-2-2,0 0 1,1 0-3,-2 0 2,-3 6-1,6-11-2,-3 6 5,-3 5-8,4-8 8,-4 8-9,2-9 1,-2 9 6,3-6-3,-3 6-2,0 0-1,0 0 2,0 0-1,2-7-4,-2 7 5,0 0-3,0 0 0,0 0 1,0 0-2,0 0 4,0 0-2,0 0 2,0 0 0,-10 24-5,7-14 17,1 2 14,-3 0 0,1 4-12,0 0 6,0 2-7,-1 2 5,1-1 4,2 1 3,-3-2 3,1 8-5,-1-3-4,2-5 5,-1-1-4,4 1 1,-2-2 29,0 0-4,0-3-3,1 0-5,-1-2-1,1 2-4,1-3-2,-1 1-1,2-5-7,-1-6 0,-1 13-5,1-6 3,0-7 6,0 9-10,0-9-4,1 8-4,-1-8-7,0 0 7,0 8-3,0-8 7,0 0-2,0 0-2,0 0-1,0 0-2,0 0-3,0 0-10,0 0-37,0 0-17,0 0-31,0 0-35,0 0-64,0 0-207,0 0 92</inkml:trace>
  <inkml:trace contextRef="#ctx0" brushRef="#br0" timeOffset="126468.75">27148 4193 2,'0'0'52,"-1"8"-8,1-8-7,0 0-3,0 0-3,0 0-1,0 0 2,0 0 1,0 0-4,11 1 1,-11-1-10,0 0 8,0 0-3,12-9-16,-12 9 8,6-5 1,-6 5-7,7-6-2,-3 2 4,-4 4-3,5-7-5,-5 7 9,2-5-4,-2 5 12,4-7-15,-4 7-3,0 0 6,0 0-5,0 0 9,0 0-3,0 0 3,0 0-11,0 0 2,-11-6-2,11 6 0,0 0 7,0 0-5,-16 13 3,12-11 3,4-2-9,-6 5 7,2 0-2,4-5-2,-5 5 3,5-5-2,-4 5-2,4-5 3,0 0 1,-3 7 1,3-7-1,0 0-3,0 0 4,-3 5 1,3-5 0,0 0-11,0 0 3,0 0-5,0 0-12,0 0-12,0 0-18,0 0-71,0 0-126,0 0 55</inkml:trace>
  <inkml:trace contextRef="#ctx0" brushRef="#br0" timeOffset="127301.7578">27500 3785 36,'0'0'48,"10"0"-11,-10 0 0,6 0-4,-6 0-1,10 3-5,-10-3-1,7 5-1,-5 1-3,-2-6-5,4 12 3,-1-6-2,-2 4-5,1 0-1,-2-1 1,1 1 3,-2 1-6,-2 0 4,0 0-6,1-1 2,-3 0 0,1-1 4,-3-1-8,0 1 2,0-1 2,0-1-3,2-1 4,-1 0-1,0-1-3,1-2-1,-1 0-1,6-3 9,-9 5 7,9-5-3,-8 2-7,8-2-1,0 0 5,-10-1-5,10 1 0,0 0-1,0 0 0,0 0 1,0 0 0,0 0 0,0 0-2,0 0-7,11-18 5,-4 14-6,-1 2 3,-6 2 0,14-5 2,-6 4-2,2 0-1,-1 2 5,2-1-5,-4 1 4,3 5-10,-2-2-3,1 2 9,0 1-3,-2 1-1,2 1 0,-2 0 10,-2 0-9,0 1 4,-1 2-6,0-3 2,-1 3-2,0-3 0,-2 2 0,0-3 6,-2 2 14,0 0 0,-3 0 1,2-5-2,-1 1 12,-2 2-12,0-4 11,1 1 14,-1 0 7,5-5-7,-13 4 2,7-1-5,-2-2-6,-2 2-2,2-3 3,8 0-6,-15 0-3,6-3-9,9 3 9,-14-1-4,7-2-3,7 3-6,-11-3 3,11 3 1,-10-2-5,10 2 4,-8-4 2,8 4-10,0 0 0,-9-3 1,9 3 0,0 0-7,0 0-9,0 0-20,-8-2-23,8 2-21,0 0-18,0 0-16,0 0-72,0 0-195,0 0 87</inkml:trace>
  <inkml:trace contextRef="#ctx0" brushRef="#br0" timeOffset="128047.8515">27803 3814 36,'0'8'68,"-2"1"-22,1 1-2,-2-1-3,1 1 0,-1-2-8,1 2-4,1 0-7,-2-3 3,3-7-4,-3 11-1,3-4 4,0-7-7,-2 10-3,2-10-4,-3 8 3,3-8-2,-2 7 1,2-7 1,0 0 8,-3 5 8,3-5 7,0 0-5,0 0 0,0 0 14,0 0-19,0 0 2,0 0-8,0 0-8,0 0 3,0 0-8,14-13 6,-14 13 2,8-6-7,-8 6 3,8-6-7,-3 5 1,-5 1 1,7-5-8,-7 5 2,12 0 10,-12 0-1,0 0-4,10 1-7,-5 3 8,-5-4-9,10 6-3,-7-2 1,-1 1 11,4 4 1,-4-4-5,1 4 2,1-1 8,-2-1 1,1 3-10,-2-2 16,0 3 23,-1-2-16,0 1 5,2 0-1,-4-3-4,1 0-11,1-7 9,-3 15 11,2-9-3,-1-1 6,2-5-7,-6 10 0,5-4-2,1-6 2,-8 7 0,3-5-3,5-2-3,-12 2 19,12-2 1,-11 1-7,11-1-1,-14 0-3,14 0-7,-12-1 2,5 0-10,7 1 6,-13-3-7,8 0 1,5 3-5,-10-4 2,10 4-1,-9-3-1,9 3-5,-6-4-20,6 4-16,0 0-10,0 0-17,-7-6-24,7 6-16,0 0-29,0 0-20,0 0-78,2-9-238,-2 9 105</inkml:trace>
  <inkml:trace contextRef="#ctx0" brushRef="#br0" timeOffset="128383.789">27902 3775 53,'0'0'106,"0"0"10,0 0-5,12 0-8,-12 0 5,0 0 4,11 1-13,-11-1-4,14-1 6,-2 1-5,-2 0-16,3 0-2,0-2-12,-1 0-4,2 2-6,-2 0-12,2 0 0,-1 0 0,2 0-5,-3 0 1,0 0-18,1-3-47,-3 3-37,-1-1-45,-9 1-22,14 0-97,-14 0-244,7-1 109</inkml:trace>
  <inkml:trace contextRef="#ctx0" brushRef="#br0" timeOffset="128965.8203">27378 4255 34,'14'0'84,"-6"0"5,2 0 2,2 0-14,6 0 21,2 0-17,1 0-5,8 0-3,2 0-7,-1 0 9,1 0 6,-2 0-9,3 0 0,-1 0-11,0 0 1,-3 0-5,1 0-13,-7 0-3,1 0-8,-4 0 0,1 0 3,-2-2 2,-5 4-12,0-4 0,0 2-8,-2-3 3,1 3-1,-6 0-5,-6 0 2,10 0-2,-10 0-2,0 0 1,12-1-4,-12 1 4,0 0-16,9 0 9,-9 0-7,0 0-10,0 0-19,0 0-21,0 0-21,0 0-25,0 0-22,0 0-101,0 0-238,0 0 105</inkml:trace>
  <inkml:trace contextRef="#ctx0" brushRef="#br0" timeOffset="129739.2578">27593 4406 30,'0'0'52,"0"0"0,6-10-5,-6 10-1,6-7-4,-3 4-5,-3 3 1,12-9-1,-7 7-15,-1-2 4,-4 4-6,14-5 4,-9 0-10,1 4 5,-6 1-7,11-1 3,-11 1 1,12 2 17,-7 1-13,2 0 11,-7-3-8,9 9 1,-3-4-4,-2 0 1,0 2 2,0-1-9,1 2 7,-3-1-3,1 2-6,-2-2-1,1 0 3,0 1-1,-2-2-5,0-6 4,-4 12 2,3-5-3,1-7 2,-4 10 7,0-6 4,4-4 6,-9 8-13,4-4 6,-1 1 0,-1-2-2,0-1-4,-1 2 11,-1-2 0,0 2-6,0-2-1,1 3-4,-3-2 0,2 0 0,0 3-5,-2-3 2,2 2 1,-2 1 6,1 1 0,1-1-3,0 2 2,1-3 0,0 2 17,1 1-3,1 1 0,1-4-6,-3 4 7,4-2-7,1 1-6,-1-3-2,1 0-6,3-5 1,-4 11 2,2-6-3,2-5-2,0 0 0,0 8 1,0-8-8,0 0 3,0 9-1,0-9 3,0 0-12,2 7 11,-2-7 0,0 0-3,4 6-2,-4-6 5,0 0-3,12 1-1,-6-1 0,-6 0 1,13-3-5,-6 0 5,-7 3-4,17-2-2,-8 1 2,0-2-4,2 1 8,0 2-9,-4-3 0,-7 3 3,14 0-3,-6-1 0,-8 1 3,13 1-2,-13-1 2,14 0-1,-6 3 5,-8-3-2,12 3-1,-4-2-5,-2 0 3,-6-1-12,12 2 13,-5-1 4,-7-1-3,13 3-2,-6-3 5,-7 0-1,12 2-6,-12-2 6,13 0-1,-6 0-1,-7 0 1,11-2-1,-11 2-5,9-1 5,-9 1 5,10-4 2,-4 1-5,-6 3-6,10-6 9,-5 5-6,-5 1 0,9-6-13,-7 4-28,-2 2-34,12-7-38,-10 5-11,-2 2-118,5-8-262,-2 4 116</inkml:trace>
  <inkml:trace contextRef="#ctx0" brushRef="#br0" timeOffset="130313.4765">28260 4187 5,'0'0'117,"0"0"-2,0 0 5,0 0-10,18 6-8,-18-6 1,17 0-8,-7 0-2,4 0-14,-1 0-6,2 0-5,-2 0-8,6 2-7,-6-2-2,2 2-7,2 0-1,-3-1-6,-3 3-26,-3-4-31,2 1-47,-2 0-29,-2 0-104,-6-1-215,5 3 95</inkml:trace>
  <inkml:trace contextRef="#ctx0" brushRef="#br0" timeOffset="130493.164">28244 4338 103,'-4'4'98,"4"-4"12,0 0-2,0 0-5,10 9-15,-10-9 1,9 4-6,-2-4-10,5 1-6,-3 0-4,2 1-12,3-2-4,-3 1-1,0 0-4,2-1-31,-3 0-47,0-1-41,-1 2-102,-9-1-193,12 0 86</inkml:trace>
  <inkml:trace contextRef="#ctx0" brushRef="#br0" timeOffset="135736.328">27528 3762 18,'0'0'32,"0"0"-5,0 0-8,0 0 6,0 0 3,0 0-2,0 0-10,0 0 6,0 0-5,-15-3 1,15 3 4,0 0-4,0 0-1,0 0-4,-13 9 6,13-9-10,-5 5 1,5-5 4,-6 5-4,6-5 1,0 0-1,-7 4-2,7-4-9,-4 6 4,4-6 3,0 0 1,-6 4 4,6-4-4,0 0-1,-7 6 2,7-6 0,-5 4-4,5-4 3,-7 5-15,7-5-29,-6 4-35,6-4-78,-6 5 35</inkml:trace>
  <inkml:trace contextRef="#ctx0" brushRef="#br0" timeOffset="137423.828">28549 4238 65,'14'-17'84,"-14"17"14,6-5-11,-1 0 11,-5 5 3,9-6-13,-4 0-8,0 0 6,2 0-4,-2-1-1,3 2-4,1-4-5,-3 1 0,3-1-12,0 2-2,0-1-7,-3 1-4,1-3-5,0 2-1,0-2-7,-1 2 4,1 1-6,-2-2-7,2 2 6,-2-2-9,0 2 2,-2 0-7,2-1 1,-2 3-1,-2-2-3,-1 7 1,5-9-2,-2 2 2,-3 7-7,1-8-7,-1 8 10,4-6 1,-4 6-4,2-7 0,-2 7 1,0 0-2,2-7 3,-2 7-3,0 0 3,0 0-9,0 0-8,0 0 7,0 0 1,3-7-4,-3 7 4,0 0-4,0 0 4,0 0-4,0 0 4,0 0 1,0 0-2,0 0-1,0 0-1,0 0-4,0 0 4,0 0-3,0 0 6,0 0-1,0 0 7,0 0-6,0 0-1,-3 26 4,1-14-4,0-4 5,-1 4 3,1-2-2,0 5 10,1-4 5,-3 6 1,2 1 2,-1-1 0,2 0 7,1-1 1,-1 1-5,-1-2-1,2 1-4,-1-3 1,0-1 2,1 0-2,-2 3 4,2-5-7,0 2 2,2-1-3,-4-1 2,2 0-4,0 0-5,0-3 0,0-7 2,0 15-3,-1-8-1,1-7-1,1 12-2,-1-12 0,-1 11 3,0-5-4,1-6 1,0 10-1,0-10-1,-3 8-1,3-8 0,-1 8-1,1-8 1,0 0-8,0 0 4,0 0-2,-1 7-1,1-7-31,0 0-26,0 0-33,0 0-46,0 0-29,0 0-158,0 0-353,0 0 157</inkml:trace>
  <inkml:trace contextRef="#ctx0" brushRef="#br0" timeOffset="138423.828">28891 4127 57,'0'0'103,"0"0"-17,0-10-4,0 10 5,0 0-4,3-12-4,-3 12 11,0-12-9,0 12 0,-2-12-2,4 6-18,-2 6-2,1-13-1,0 6-3,1-2-8,-1 0-4,1 2-7,0 0 0,-1 0-6,2 1-6,-3 6 0,4-11 0,-3 7-6,-1 4 1,0 0-5,3-11 1,-3 11 2,0 0-15,4-6 5,-4 6-4,0 0 3,0 0 1,0 0 1,0 0-3,0 0-5,16 10 3,-12-7 2,-4-3-2,10 5 2,-6-2 2,-4-3-5,9 5 4,-4-3-4,0 2-1,-5-4 5,12 3-6,-5 0 4,-7-3 3,13 0 0,-6 1-7,1-1 1,-8 0 2,12-1-4,-12 1 5,15 0 1,-7-4 1,-2 1-2,1-1 1,-7 4-2,12-6-7,-5 3 9,-2-2-6,1 1 3,-1-1-3,-1 1 3,1-1 2,-5 5-6,9-9 5,-6 6-4,-3 3 0,6-8-3,-6 8 1,2-5 3,-2 5 0,0 0-5,0 0-4,0 0 12,0 0 0,0 0 1,0 0-11,0 0 4,-16 18-8,11-11 5,-2 4 5,1 1-2,0 2 4,-3 3-1,1-2 18,1 2 6,0-1-4,1 1 1,0-2-3,1 1 1,3-1-1,-2 1 8,-1 0 2,2-1-1,1-3-4,0 4-1,1-4-2,0 1 1,0-2-4,-1 0 0,1 1-1,0-2-3,1 0 2,1-1-4,-2 1-2,1 0-1,1-1 1,-1-1-1,0-1 1,0-7-4,0 12 4,1-5-7,-1-7 3,2 11-1,-2-11-4,0 9 4,0-9-2,0 8 2,0-8-3,0 0-2,0 7 1,0-7 1,0 0-1,0 0-1,0 0-22,3 6-18,-3-6-12,0 0-15,0 0-15,0 0-25,0 0-19,0 0-13,0 0-95,0 0-254,0 0 112</inkml:trace>
  <inkml:trace contextRef="#ctx0" brushRef="#br0" timeOffset="138712.8905">28928 4245 13,'0'0'105,"0"0"-11,0 0-9,0 0 2,0 0-4,0 0 15,0 0-5,0 0-14,0 0 10,0 0 3,0 0-6,26 0-14,-26 0 15,14 0-16,-5 1-2,0 1-3,1-2-14,3 1-4,-2 0-8,1-2-5,1 2-3,-2-1-4,2 0 0,-2 0-36,0-1-29,1 1-41,0 0-38,1-1-117,-3-2-251,-2 2 112</inkml:trace>
  <inkml:trace contextRef="#ctx0" brushRef="#br0" timeOffset="139142.5781">29198 4351 76,'0'0'77,"2"8"-6,-2-8-5,3 7 20,-3-7 5,1 9 4,-1-9-13,2 13-5,-1-7-6,-1 3-8,0 0 5,-1 2-17,-1-2-3,1 1-1,-3-1-5,3 3-4,-3-3-5,0 1-5,-1-3-2,3 1-2,-3 2-6,1-5 0,-1 6-3,-1-3 2,2-1 1,-2-2-4,2 0-6,-1-3-22,5-2-18,-9 10-18,7-8-10,2-2-18,-8 5-7,8-5-91,-8 3-188,8-3 83</inkml:trace>
  <inkml:trace contextRef="#ctx0" brushRef="#br0" timeOffset="140322.2656">29465 4000 75,'0'0'100,"0"0"-5,0 0-5,0 0-9,0 0-12,5-4-2,-5 4-8,0 0-6,0 0 2,0 0 9,0 0-1,-5 25 0,2-16 0,-2 3 2,0 0-3,1 2-6,-1-1-6,0 2-1,0 2-8,-3-2-2,5-2-1,-1-1-8,1 1 4,-1-1-8,2-3-1,-3-1-8,3-2 3,-1-1-3,3-5-5,-3 10 6,3-10 4,-2 7-7,2-7-6,-2 5-2,2-5 3,0 0-3,0 0 7,0 0 3,0 0 0,0 0-3,0 0 2,0 0-4,0 0 0,0 0 2,0 0-6,17-11 2,-17 11-3,6-8 4,-2 5-9,-4 3 0,6-9 1,-3 4-3,-3 5 3,8-4-1,-8 4-3,3-5 2,-3 5-1,6-5 0,-6 5 3,5-5-1,-5 5 0,6-3 2,-6 3-4,0 0 11,8-4-7,-8 4-2,0 0-6,5-6 0,-5 6 1,0 0 3,0 0-3,6-2 2,-6 2-5,0 0 7,0 0 1,0 0-4,0 0-3,0 0 13,0 0-11,0 0 9,0 0-8,0 0 2,0 0-1,0 0-3,0 0 5,0 0-1,0 0 3,11 0-7,-11 0 4,0 0-4,0 0 4,0 0 0,0 0-1,0 0 2,0 0 1,0 0 1,0 0-5,0 0 4,0 0-3,0 0 1,0 0 1,0 0-1,0 0 0,0 0 2,0 0-3,0 0 3,0 0-9,0 0 5,0 0 3,0 0-1,0 0-1,0 0-1,0 0 0,0 0 2,0 0-1,0 0 1,0 0 2,0 0-7,0 0 10,0 0-3,0 0-3,0 0 2,0 0-5,0 0 3,0 0 2,0 0 2,0 0-5,0 0 5,0 0-1,0 0-2,0 0 1,0 0 3,0 0-7,0 0 3,7-7-2,-7 7 2,0 0 0,8-1 2,-8 1-1,0 0 4,9-1-10,-9 1 10,0 0-9,0 0 2,9 0 0,-9 0 4,0 0-4,11 1 2,-11-1 6,8 4-12,-8-4 6,6 6-7,-2-3 3,-4-3 3,6 10 2,-3-5-2,-1 0 3,-2-5 0,4 12-4,-1-6 2,-3 2 4,1-3-13,-1-5 9,2 14 6,-5-7 0,2 2-3,-2 2-3,0-3 4,2 1 5,-1 1 3,-2-2 7,-1-2 1,1-1 7,0 5-2,0-5 7,2 1-6,-3 0 8,-1-2 3,6-4-3,-10 6-2,4-2-3,-2-3 3,-2 2 1,2 0 0,8-3-2,-16 1-3,8 0-2,8-1-1,-17 1 0,11-1-7,6 0-5,-17-1 0,11 0 2,6 1-3,-11-4 1,11 4 0,-9-1-2,9 1-1,-8-3 0,8 3-3,0 0 3,0 0-2,-10 0-6,10 0 0,0 0-1,0 0 0,0 0 4,0 0-4,0 0 1,0 0-6,0 0 0,0 0-8,-9-3-18,9 3-23,0 0-24,0 0-31,0 0-33,0 0-22,0 0-19,0 0-119,0 0-324,0 0 144</inkml:trace>
  <inkml:trace contextRef="#ctx0" brushRef="#br0" timeOffset="140994.1406">29494 3955 56,'0'0'64,"0"0"3,0 0-2,0 0-1,0 0-7,0 0 0,0 0-9,0 0 6,0 0-8,0 0 3,0 0-7,0 0 1,0 0-1,0 0 3,0 0-10,0 0 22,0 0 13,21 6-4,-10-5 2,0 0 5,-1-1-9,2 1-5,0 1-6,2-2 4,4 0 3,-4 1-8,3-2-3,0 2-1,2-1-8,-7 0 0,1 0-2,0 0-9,-6 0-1,1 0-3,-8 0-5,13-1-1,-13 1-1,10 0-1,-10 0-3,8 1-4,-8-1-12,0 0-30,0 0-27,0 0-41,0 0-29,0 0-136,0 0-286,0 0 127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6:47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3434 4449 54,'0'0'74,"0"0"-4,-7 1-3,7-1 5,0 0 4,0 0-2,0 0 3,0 0-8,0 0-2,0 0 2,-14-7-5,14 7-1,0 0-12,0 0 7,-2-7-5,2 7-11,0 0 0,-3-8-4,3 8-3,0 0-3,8-16-5,-4 10-5,-1 0 5,3-2-5,-2 2-6,1-3 5,4 0-6,-1 2-3,-2 0 2,2 0-3,2 2 6,-4 0-12,0 1 5,-6 4-1,11-5-1,-5 2 4,-6 3 21,0 0 4,13 3 2,-13-3-10,8 9-1,-4-4 6,1 0 2,-1 4 4,-1 1-8,0-1-8,-2 0 2,-1 1 2,0 1-2,-1-2-3,-2 2-5,2 0 3,-1-1-4,-2 0-2,-1 1 0,1 0-4,-3-4-2,4 3 4,-3-1-1,1-4-4,0 2-3,0-5-4,1 4-1,1-2-1,3-4 0,-7 4-9,7-4-1,-6 4-3,6-4-3,0 0-6,0 0 2,0 0-11,-9 2-4,9-2-8,0 0 0,0 0 6,0 0-2,0 0-6,0 0 5,0 0-2,14-22 6,-10 17 1,-4 5 5,7-4-2,-7 4-2,9-1 10,-9 1 4,13 0-6,-13 0 6,12 4 14,-12-4-10,12 11-1,-7-6 2,-5-5 4,12 12 18,-6-6-1,2 5 2,-2-5-2,1 5 2,-2-3-3,-1 2 2,1-4 11,-3 3-3,1-3 6,-1 1 0,0 0-3,-4 3 1,0 0 5,-1-1-2,1-4 9,-3 4-4,1 0 8,-1-1-1,-3-2 4,2 2-5,-2-4 0,0 1-8,-2 2 0,4-5-1,-3 1-5,2-1 1,1 0-2,-2-1-1,-3 2-6,11-3 4,-13 0 1,13 0-6,-14-3 0,14 3 2,-10-1 0,3-1 1,7 2-1,-11-5-2,11 5 3,-6-4-4,6 4 2,0 0-1,-7-2 0,7 2 3,0 0 0,0 0-10,0 0 7,-6-5-8,6 5-3,0 0-2,0 0-7,0 0-11,0 0-5,0 0-11,0 0-9,0 0-11,0 0-17,0 0-18,0 0-15,0 0-18,0 0-110,0 0-256,0 0 113</inkml:trace>
  <inkml:trace contextRef="#ctx0" brushRef="#br0" timeOffset="625.9766">3758 4421 28,'0'0'74,"-2"13"13,2-5-3,0 1 16,0 3-14,-1 0 10,2 0-10,-1 1-6,3-1 5,-2 0 7,0-1-2,2-3-10,1 4 0,-2-2-6,2-1-3,0-1-4,2 0 2,0-2-13,0 1 0,-1-1 3,0 1-12,3-3-5,-2-1-1,-1-1-1,2 1-2,-7-3 0,16 2-1,-9-2-6,-7 0-1,14-2 2,-5-3-4,-2 0-4,2 0 0,1-2 0,-2 0-7,-1-1 2,0-1-2,1 2-7,-2-2 3,-1 0 1,2-2-6,-3 3-3,0-4-2,-1-2 1,1 4-1,-3-3-5,1-3-1,-2 1-1,0-2 3,-3 1 2,2 3-5,-5-3 4,2 1 2,0 2-6,0 2 1,-4-4 8,2 1-4,0 3 2,-2 2-1,1 0-3,1 1 5,-3 3-7,0-2 0,2 6-1,1-2 1,-5 2-3,11 1-3,-15 4-10,3 0-9,3 2 1,0 2-23,0 0-1,-1 5-22,1 0-21,3-4-26,-4 7-30,3 0-108,-1-2-279,2 1 124</inkml:trace>
  <inkml:trace contextRef="#ctx0" brushRef="#br0" timeOffset="922.8514">4092 4599 44,'0'0'111,"3"12"-10,-3-12-3,4 14-12,-4-14-3,1 14-17,-1-14 8,0 17-22,0-17-5,-1 18-18,1-18-20,-4 12-31,1-5-22,3-7-79,-7 12-133,0-5 60</inkml:trace>
  <inkml:trace contextRef="#ctx0" brushRef="#br0" timeOffset="1505.8592">4304 4376 94,'0'-12'114,"0"12"-5,0 0-5,3-12-12,-3 12 1,3-10-5,-3 10-6,1-9 0,3 4 3,-3-1-9,-1 6-7,7-11 0,-3 6-5,0 0 1,-4 5-13,8-5 3,-3 2-12,-5 3 0,0 0-6,9-1-2,-9 1-3,0 0 0,15 7-5,-11-2 6,0 0-7,1 3 4,-1 3 1,0 0 3,-2 2-7,0-1-5,-1 3 5,-2 2 0,1-1-3,-3 2-2,0-2-2,0 1 2,-2-2-4,0 2-2,-3-2 0,3 2-3,-5-2-4,2-2-5,1-3-4,1-1 3,-3 1-2,3-4 1,-1 0-3,7-6 2,-10 7-8,10-7 0,-11 5-7,11-5 8,0 0-13,-13 1 2,13-1-5,0 0 4,0 0-8,-8-10-1,8 10-7,0 0 7,1-17-4,-1 17 7,7-11-6,-7 11 9,8-16 5,-5 11-5,-3 5 3,13-7 5,-7 3 3,-6 4 3,12-1 4,-12 1 6,14-2 1,-14 2 4,14 3 1,-14-3-2,14 3-2,-14-3 5,12 7-2,-6 0-5,1-3-14,1 2 1,-8-6-11,9 6-18,-3-1-21,-6-5-10,7 7-36,-7-7-21,9 7-84,-9-7-228,6 5 100</inkml:trace>
  <inkml:trace contextRef="#ctx0" brushRef="#br0" timeOffset="2029.2969">4768 4241 122,'0'0'119,"2"-14"-11,-2 14 6,0 0-10,-3-9-1,3 9-8,-2-7 1,2 7-2,-4-4-3,4 4-3,0 0-6,0 0-7,-8-2-6,8 2-9,0 0-2,-15 6-9,11 1 0,-4-1-6,1 2 5,-1 2-11,1 1 5,0 2 3,-2 1 1,1 2-3,2 1 0,1 2-1,-2-1-3,2 0 0,1 0 1,1 1-3,1-2-1,0-1-1,3 1 6,-2 0-10,2 3 2,2-5-4,-1-4 2,2 2 0,3 1 2,-1 1-7,0-5 2,1-1-1,-1 0-5,4 2 0,-1-6-2,0 2-1,1-1-1,0-2 0,2-3-1,-1 2-2,0-3 2,1 0-6,-12 0 1,17-4 1,-9-1-6,2 2 1,-10 3 3,11-10-2,-5 3-2,-1-5 1,1 6-1,-3-5 1,-1 1 1,-2 10 1,0-19 0,-1 8-2,1 11 6,-9-15-2,4 7-1,-3 0-1,-1 1-2,-1 3-2,1 2-8,-3 2-18,12 0-14,-24 4-22,13 1-22,-7-1-51,1 2-45,2 3-61,-4 3-122,2 0-387,-5 3 171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52:54.6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6792 7977 5,'0'0'76,"0"0"-5,0 0-7,0 0 2,0 0-6,0 0 4,0 0-2,0 0 2,0 0-8,0 0-2,0 0-1,0 0-2,0 0-12,0 0 6,0 0 0,0 0-3,0 0 3,0 0-2,0 0-3,0 0 2,0 0-9,0 0 1,0 0-4,0 0 4,0 0 2,0 0 10,0 0 5,13 1-3,-13-1-1,9 2 5,-1-1 4,0 0-2,3 0 4,0-1 5,2 0 1,1-1 5,-1 0 7,2 1-7,2-1-4,-2-1-4,-2 1-5,1 1-3,0-3-3,-2 1-7,0 2-3,-1-3 0,-1 2-4,-1 0-3,-1 1-4,-8 0-2,13-2-2,-13 2-3,12-1-2,-12 1-3,0 0 3,10 0-4,-10 0-3,0 0-2,8-1 0,-8 1-1,0 0 4,8-3 0,-8 3-11,0 0-3,0 0-13,0 0-13,0 0-18,0 0-20,0 0-18,0 0-22,0 0-33,0 0-36,0 0-35,0 0-107,0 0-340,0 0 151</inkml:trace>
  <inkml:trace contextRef="#ctx0" brushRef="#br0" timeOffset="687.5">6772 8182 61,'0'0'65,"0"0"-3,0 0-6,0 0-4,0 0-5,0 0 5,0 0 6,0 0-3,0 0 12,0 0 5,0 0 4,0 0-5,0 0 5,0 0-9,31 3 6,-24-3-5,5 0 3,-3 0 2,1 1-1,1-1 3,2-1 8,1-1-7,-2 4-3,1-4-8,2 1-5,-2-2-4,2 3-3,-3 0 1,2-1-2,-4-2-6,1 3-3,-1 0-1,-10 0-4,16-1 0,-7 0 0,-9 1 1,11-3-3,-4 3-3,-7 0-5,9 0 4,-9 0-3,0 0 0,11 0-3,-11 0-5,0 0 1,8-2-3,-8 2-1,0 0-5,0 0-2,0 0 2,0 0-4,10 0 0,-10 0 3,0 0-7,0 0-10,0 0-11,0 0-9,0 0-17,0 0-11,0 0-20,0 0-17,0 0-25,0 0-21,0 0-25,0 0-152,0 0-338,0 0 150</inkml:trace>
  <inkml:trace contextRef="#ctx0" brushRef="#br0" timeOffset="2320.3125">7352 7974 19,'-6'3'87,"6"-3"-2,0 0-15,0 0 10,0 0-7,0 0 0,0 0-2,0 0-5,0 0-8,0 0 11,0 0 1,0 0-7,7-23-1,-3 19 1,-1-1-4,2-4-1,0 4 8,0-2-4,0-3-7,2 2 0,1-3 0,-1-1-7,-1 2 2,2 0-10,1-5-10,-3 3 6,-1 3-7,1-1-2,-1 0-4,-1 2-4,1-2 1,-2 2-3,-1 2-3,-1-3 4,2 0-4,-3 1 0,1-1-5,-1 9 1,1-12-1,-1 12-7,-1-10 5,1 10-1,0-8 2,0 8-1,-3-10-2,3 10-1,0 0-3,-1-9 6,1 9-6,0 0-1,0 0 0,-4-5-5,4 5 2,0 0 0,0 0 1,0 0-5,0 0-3,0 0 1,0 0 4,0 0-4,-13 17 4,13-17-1,-5 8 1,3 1 7,-1 0 6,1 3 5,0 0 5,1 0-3,-2 4 1,3 2 1,-1-2 3,2 4-1,-1-2-2,-1 3 1,0 4-2,0-6-5,1 8 3,-3-9-2,3 1-1,0-1 0,4 2-5,-3-1 5,-1-1 1,3-1-1,-2-1-1,-1 4 3,0-6-2,0-2 0,0 1-4,1-2-1,-1-1 4,2-1 2,-2 1-2,1 0-3,-1-3 3,1 0-4,-1-7-1,1 12 4,-1-12-5,2 9 4,-2-9-5,0 9 0,2-5 1,-2-4-1,0 0 1,0 9-1,0-9-4,0 0-3,0 0-9,0 0-12,0 0-4,0 0-7,0 0-16,0 0-20,0 0-30,0 0-28,0 0-21,0 0-124,0 0-297,0 0 132</inkml:trace>
  <inkml:trace contextRef="#ctx0" brushRef="#br0" timeOffset="3171.875">7660 7853 13,'0'0'102,"0"0"-5,-10 4-3,10-4-9,0 0-3,-4 5-8,4-5-7,0 0 1,-1 8-5,1-8-7,0 0-2,0 0 3,-2 8-12,2-8-11,0 0 6,0 0-6,0 0-4,0 0-1,0 0-1,0 0-1,7 7-13,-7-7 7,0 0-6,0 0-6,0 0 3,0 0 3,0 0-4,11-12-6,-11 12-5,0 0 18,2-8-11,-2 8-1,0 0 2,0-8-7,0 8 8,0 0 0,0 0-10,-4-12 1,4 12 4,0 0 2,-4-6-3,4 6 2,0 0-1,-8-3 6,8 3-2,0 0-4,0 0 7,0 0 4,-11 10 7,11-10-3,-4 7-3,4-7 0,-2 9 2,2-9-1,-3 8-2,3-8 3,-1 9-2,1-9-2,0 0 5,1 12-4,-1-12-4,3 5-2,-3-5 2,0 0-1,3 6-11,-3-6-7,0 0-20,7 4-30,-7-4-23,0 0-37,9 0-109,-9 0-246,0 0 110</inkml:trace>
  <inkml:trace contextRef="#ctx0" brushRef="#br0" timeOffset="3718.75">7669 8101 81,'0'0'96,"-8"3"-3,8-3 1,0 0-2,0 0-4,-5 7-3,5-7-9,0 0 15,-4 8-6,4-8-5,0 0 1,0 9-10,0-9 4,0 0-3,0 8-7,0-8-5,0 0 1,0 0-1,0 12-9,0-12-6,0 0-2,4 5-5,-4-5-4,0 0-4,4 5-1,-4-5-1,6 3-6,-6-3 1,0 0-4,0 0 5,11-1-7,-11 1-1,0 0-1,0 0-6,9-4 5,-9 4-9,0 0-4,5-7 10,-5 7-4,1-8-4,-1 8 0,0 0 7,0-8-12,0 8 8,0 0 0,0 0-1,-5-9-2,5 9 1,0 0-4,0 0 1,-8-2-3,8 2 3,0 0 2,0 0-3,0 0 4,-11 9 5,11-9-4,-5 5-1,5-5 6,-5 5-12,5-5 12,-4 7-1,4-7-3,0 0 5,-2 8-10,2-8 3,0 0-3,0 0-9,-1 9-13,1-9-8,0 0-9,0 0-21,0 0-25,0 0-41,8 3-30,-8-3-109,0 0-285,0 0 126</inkml:trace>
  <inkml:trace contextRef="#ctx0" brushRef="#br0" timeOffset="4679.6875">8034 7303 29,'-8'22'70,"8"-22"-10,-5 8 11,2-2-11,-2 0 10,2 1 3,-1 1-5,-1 1-5,-2 3 2,3-3 1,0 4 4,-1 1-5,-2 1 1,0 3-10,2 2-1,0-4 1,-1 5-7,1 4 2,-1 0 2,0 0-2,0 1 4,1-1-3,3-6-2,0 7 7,1-1-4,1-5-4,0 1 0,1-2 0,2 4 1,-2-3-4,-1-2-2,3 1 3,1 0-1,-2 1-4,2-2-2,4 7-4,-4-7 0,-2-1-6,3 8 4,-1-7-2,0 2 0,2-1 1,-2 0-3,0-2-1,1 0-2,-1 0 1,-1-1 0,0 2 2,1-1-4,0-1-1,-2 1-1,1-5 0,1 5 1,0-2-8,0 1 6,0 0 2,-1-2-5,0-1 3,1-1-4,-1 0-4,1 2-1,0-2 3,0-3 1,0 4-3,0-1 2,0-5-6,2 10 2,-1-7 4,-1-1-8,0-2 11,1 3-8,-1 0-2,-2-5-3,4 5 4,0-3-3,-3 1 4,3 1-10,-2-2-1,-1-2 4,0 2-1,2-2 3,-3 0-1,1 2-1,-3-7 1,4 5-2,-4-5-5,5 9 6,-2-6 3,-3-3-7,3 5 1,-3-5-10,0 0-3,3 7-4,-3-7-13,0 0-13,0 0-17,3 5-21,-3-5-32,0 0-37,0 0-37,0 0-31,0 0-124,0 0-366,0 0 162</inkml:trace>
  <inkml:trace contextRef="#ctx0" brushRef="#br0" timeOffset="7156.25">8387 7536 23,'0'0'67,"0"0"5,0 0-4,0 0-9,0 0 4,0 0-12,0 0-1,0 0-8,0-12 6,0 12-1,5-10-4,0 6 8,0-3 2,-1 1-6,1-2-8,2 0-1,-2 0-2,3 0-4,-3-1 3,1-1-4,1 1-11,0-1 2,-2-2-3,-1 3-3,1 1 1,-1-1-11,-1 1 10,1 1-4,-2 1-4,0-2 5,-2 8 3,3-10-1,-3 10 11,1-10-1,-1 10-7,2-9 4,-2 9-21,0 0 14,0-10 1,0 10 2,0 0-9,0 0-1,0 0 2,-4-8-3,4 8-5,0 0 2,0 0 8,0 0-11,0 0 4,0 0-5,0 0 1,-17 10 3,17-10 3,-2 8 8,2-8-3,-4 11 5,3-2 11,1 2 3,-3-1-8,3 3 7,-1 2 6,1 0 2,0 2 7,1-3-7,-1 3-1,0-1 3,1-5-9,1 6-6,-2-5 12,1 0-2,1-2-1,1 2 1,0 0 4,-1-2-10,-1 1 2,3-1 3,-2 2-3,-1-3 4,2-1-6,-1 1 2,-1 2-4,2-4 1,-2-2-4,-1 3-1,0-8-2,1 7-3,-1-7-4,1 9 4,-1-9-7,2 8 0,-2-8-2,1 6 1,-1-6-1,0 0-4,3 7-8,-3-7-8,0 0-9,0 0-17,0 0-6,0 0-14,0 0-12,0 0-34,0 0-24,0 0-29,0 0-150,0 0-331,0 0 146</inkml:trace>
  <inkml:trace contextRef="#ctx0" brushRef="#br0" timeOffset="7875">8208 7785 46,'0'0'73,"0"0"-7,0 0-4,0 0 0,0 0-3,-7 10-2,7-10-12,0 0-5,0 0-6,0 0 10,-4 6 0,4-6-8,0 0 1,0 0-4,0 0-6,0 0-4,0 9 12,0-9-9,0 0 9,0 0-1,0 0-6,10 8-3,-10-8 9,10 2 14,-2-1-9,1-1-4,4-2 1,-1 2 12,4-1-5,3 0-3,9-3-6,0 1-2,-1 0 7,1 2-8,0-1-1,-1 1 1,2 0-9,-8 0 10,7 1-5,-8-1 6,3 0-11,-2-1 10,-1 1 3,1 1-15,-1 0 8,-1 0 1,-3-1-1,-5 2-10,3-1 11,-2 0-3,-2 1 0,0-1 2,-2 0-7,0 2 2,-8-2-5,11 0 3,-11 0 0,0 0-7,13-2 2,-13 2 4,6 2-5,-6-2 0,0 0-10,0 0 7,0 0 2,0 0-1,9 0-3,-9 0-1,0 0-6,0 0-18,0 0-3,0 0-17,0 0-19,0 0-25,0 0-10,0 0-37,0 0-24,0 0-119,0 0-290,0 0 128</inkml:trace>
  <inkml:trace contextRef="#ctx0" brushRef="#br0" timeOffset="8812.5">8305 8090 20,'0'0'68,"0"0"-2,-7-6-7,7 6-8,0 0 1,0 0-5,0 0-4,0 0-2,0 0-1,0 0-4,0 0 8,9-17-11,-9 17-4,6-4 4,-6 4-12,9-5 9,-6 1-3,-3 4-4,0 0-1,10-3-5,-10 3-1,0 0 6,11 3 3,-11-3 3,8 7-9,-3-4 10,0 1 9,-5-4 1,5 10-5,-2-4 0,-1 3 2,0-2-3,0 0 8,0 1-11,-1 1-5,-1 3-4,0-3 2,-1 2 2,-2-4-2,0 3-1,-1-1 6,-2-2-11,0 1 1,1 2-2,-2-3-7,2-3 2,0 2 3,-1-2-4,1 1-2,-1-2-7,6-3 5,-7 7-2,3-5 3,4-2-5,-9 3 2,9-3-1,-5 3-8,5-3 3,0 0 0,0 0-9,0 0 7,0 0-8,0 0 8,0 0-2,-1-16-4,1 16-6,0 0 0,10-10 2,-8 6 5,-2 4-2,11-5-2,-8 3 1,-3 2 4,12-3-4,-12 3 11,14 0-6,-14 0 2,13 4-5,-6-1 1,2 4 12,-1-3-8,-1 3 3,0 2-1,-1-1 6,1 0-9,-2 0-8,-1-1 16,-1-1-4,-1 1 1,2 0-3,-3 3 9,0-4 4,1 2-1,-2-8-2,-3 13 16,0-6 1,-3 2 2,4-4 7,-4-1-3,0 2 3,-2-5 6,-2 2 3,-3 0-4,1 0 0,0-2-1,1-1-7,-2-3-2,3 3-4,-1-1-9,1-1 7,1 0-2,0-1-3,2 0 2,0 0-5,7 3 0,-10-2-5,10 2-1,-9-6 6,9 6-8,-9-4 2,9 4 1,-6-2-12,6 2 8,0 0 0,0 0 0,0 0-2,0 0-5,0 0 4,0 0-4,0 0-18,0 0-5,0 0-9,0 0-9,0 0-24,0 0-12,0 0-22,0 0-23,0 0-112,20 10-257,-20-10 114</inkml:trace>
  <inkml:trace contextRef="#ctx0" brushRef="#br0" timeOffset="9593.75">8733 8008 13,'-5'-5'93,"5"5"-5,0 0-3,0 0 4,-10 0 10,10 0-16,0 0 0,0 0-4,0 0-1,-15 4 4,11 0-6,4-4 0,-9 4-7,9-4-8,-8 8 1,4-6 2,-1 2-5,1 3-5,-2 1 3,1-1 5,0 3 0,0-3 3,-2 3 2,4 0 0,-2 2 0,1 0-7,-1 0-1,-1 3 6,3-1 0,1 1-3,0-1-6,0-2-5,1 0 2,1-1-5,0 1-2,0-2-2,3 2-4,-1-2-1,1-1-1,-1 1-2,2-1-4,0-2-3,1 3 1,-1-5-5,4 2 7,-3-2-12,0 0 0,0-1-3,3-1 1,1 2-3,-2-3 0,1-2-4,-8 0 1,15 2-2,-7-2-3,-8 0 9,18-4-8,-10 0-2,2 1 3,0-1-3,-1 2 2,-4-1-2,2-1 2,-4-1-3,1 0-2,2 1 8,-6 4-6,6-12-1,-5 7 1,-1 5-1,0-13 1,0 13 0,-9-13 0,4 7 2,0 0-2,-3 0 0,-1-1-1,-1 2-1,0 3 1,-2-1-5,-2 1 2,1 1-11,1 1-1,0 0-15,0 3-19,1-3-11,1 3-11,0-2-13,1 1-19,2 0-17,0 2-12,1-1-32,0 0-12,6-3-25,-7 7-116,3-4-339,4-3 151</inkml:trace>
  <inkml:trace contextRef="#ctx0" brushRef="#br0" timeOffset="10523.4375">9066 7856 25,'0'0'103,"0"0"-1,0 0-6,0 0-7,0 0-9,0 0-3,0 0 9,0 0 16,0 0-4,0 0 1,0 0-4,0 0-6,22 2-1,-11-2 12,-2 2-9,4-2-11,1-2-4,-3 1 0,7 0-8,-5-2-6,1 3-6,-1-1-2,1-3-4,-4 1-6,2 2-9,-1 0-1,-2-1-1,-1 0-8,-8 2 1,15 0 1,-9 0-4,-6 0 1,9-3-2,-9 3-5,0 0 1,10 0-5,-10 0-3,0 0 3,8-3-2,-8 3 3,0 0-4,0 0 0,0 0-5,0 0 0,7-2-5,-7 2-7,0 0-13,0 0-10,0 0-22,0 0-16,0 0-27,0 0-38,0 0-26,0 0-141,0 0-324,3-7 143</inkml:trace>
  <inkml:trace contextRef="#ctx0" brushRef="#br0" timeOffset="12453.125">9705 7452 14,'0'0'84,"0"0"0,0 0-10,0 0-4,0 0-11,0 0-3,0 0-2,0 0-2,0 0 4,0 0-3,0 0-10,0 0 15,-8-20-5,12 15 1,-2-2 3,-2 7-1,5-12-11,1 4-3,-1-1 4,-1 1-3,1-1-6,0 1 1,-2-1-4,3-1-5,-2 2 2,-1-2-6,3 1 7,-4 2-4,2 1 2,-2-5-1,1 4-7,-2 0-1,2-3-1,-1 3 2,-2 7-5,2-12 0,-1 8 6,-1 4-9,1-9-2,-1 9 3,0 0-3,0-12 1,0 12 1,0 0-5,-1-8-2,1 8 5,0 0 3,0 0 1,0 0-6,-3-7 6,3 7-1,0 0-6,0 0-7,0 0 2,0 0-5,0 0 6,0 0 4,0 0-7,0 0 10,0 0 2,0 0-1,-10 18 4,10-11 12,-4 1-4,4 3 6,-2 0-2,-1 0 9,3 6 2,-2 0 5,2 3 0,0-2-5,-2 0 2,1 2-2,1-2-1,0 2-3,1-2-2,-2 0-2,4-2-1,-2 0-1,0-1-2,1 2-1,0-5 0,-1 1 0,2-2 0,-1-1-1,1 0-5,-2-2 2,0 0-5,1 1 5,0-1 0,0-1-1,-1 1-10,0-3 1,-1-5 1,3 9-1,-3-9 0,1 6 0,-1-6-6,1 6 5,-1-6-4,0 0 1,0 0-5,2 8-2,-2-8-7,0 0-5,0 0 0,0 0-11,0 0-10,0 0-11,0 0-25,0 0-30,0 0-28,0 0-34,0 0-28,0 0-170,0 0-386,0 0 171</inkml:trace>
  <inkml:trace contextRef="#ctx0" brushRef="#br0" timeOffset="13062.5">9560 7789 30,'0'0'58,"0"0"0,-8-4 1,8 4 1,0 0 0,0 0-4,0 0 3,0 0-5,0 0 8,0 0-11,0 0 3,0 0 0,0 0-10,0 0 6,0 0-3,0 0-7,0 0 12,0 0 2,0 0-1,0 0-7,0 0 8,0 0-2,0 0 5,27 5-1,-19-5 0,2 3 3,4-1 1,3-2-1,2 0 0,-1 0 3,1 0-9,3-2-3,-2 2 2,7 2-5,-5-4-5,0-1 1,-3 2-6,1 0 0,1-2-6,-5 3 1,2 0-5,-5-1 1,1 1-4,-4-2-1,1 1-6,-3-1 3,0 1-4,-8 1-1,10 0-1,-10 0-2,10 0-1,-10 0 3,0 0-3,11 0 0,-11 0-1,0 0-2,6-3-2,-6 3 1,0 0 2,0 0-8,0 0-5,0 0-13,0 0-17,0 0-20,0 0-20,0 0-23,0 0-34,9-1-34,-9 1-137,0 0-326,0 0 145</inkml:trace>
  <inkml:trace contextRef="#ctx0" brushRef="#br0" timeOffset="13828.125">9682 7925 85,'0'0'96,"0"0"4,0 0 0,0 0 5,0 0-16,0 0 0,-9 24 1,6-16 9,-2 3-18,1-2-2,0 0-9,2-1-5,-2 4-9,0-3-1,-1 1-5,0 0-11,2-1 1,0-2 0,-1 3-7,0-5-5,1 1-1,3-6-5,-5 10 1,3-7-2,2-3-5,0 0 5,-4 10-16,4-10 2,0 0 1,0 0 3,0 0-2,0 0-2,0 0 7,10 2-5,-10-2-1,0 0 1,17-7 2,-9 6-5,3-2 2,-2 0 1,1 1-7,-1-1 0,0 0 7,2 2-4,-2-2-1,0 0 1,-2 2-4,-7 1 1,15-2-3,-7 1-2,-2 0-7,-6 1-14,11 0-17,-11 0-10,11-2-7,-11 2-7,0 0-5,9-3-18,-9 3-16,0 0-7,0 0-80,0 0-207,10 3 92</inkml:trace>
  <inkml:trace contextRef="#ctx0" brushRef="#br0" timeOffset="14203.125">9802 7980 48,'0'0'74,"0"0"-3,1-8 0,-1 8 2,0 0-2,0 0-6,0 0 8,0 0 7,0 0 9,0 0 8,0 0-11,0 0 4,-6 26 3,4-18 2,0 4 6,0-1-6,-1 0 5,0 0-7,1 2-6,0 4-5,-2-5-1,4 1-2,-3 3-7,1-2-6,0 3 2,-1-5 1,-1 0-4,-1-2-10,3 3-7,1-5-3,-2 3-6,2-1 0,-1-3-7,2 2-2,0-9-4,-2 9 0,2-9-5,-1 10-5,1-10-2,0 8-4,0-8-7,0 0-12,-2 8-7,2-8-10,0 0-10,0 0-7,0 0-12,0 0-20,0 0-24,0 0-24,0 0-26,0 0-33,0 0-123,0 0-329,0 0 146</inkml:trace>
  <inkml:trace contextRef="#ctx0" brushRef="#br0" timeOffset="14710.9375">9979 7906 81,'0'0'82,"0"0"-4,0 0-6,0 0 9,0 0 11,0 0 15,0 0-6,0 0 14,0 0 8,0 0-16,-1 25 1,-3-16-5,3 2-2,-1 1-6,-1-1-9,-1 4-1,-1-1-4,1 1-9,0-4-12,0 0 1,0-1-9,1 1-4,0-1-4,2-3-3,-2-1-6,3-6-3,-1 9-3,1-9-6,0 0-2,-2 9-2,2-9 1,0 0 0,0 0-9,5 9 3,-5-9-2,0 0 1,0 0-4,12-4 2,-12 4-6,0 0 0,17-6 0,-10 3-3,3 0 1,1-2 2,-4 3 1,3-1-4,-1 1-3,-2 1-6,-7 1-7,14-3-3,-9 2-11,2-2-5,-7 3-6,9 0-13,-9 0-16,0 0-19,14-3-10,-14 3-8,0 0-10,10-3-9,-10 3 0,0 0-9,7-2-90,-7 2-241,0 0 107</inkml:trace>
  <inkml:trace contextRef="#ctx0" brushRef="#br0" timeOffset="15054.6875">10105 7956 77,'0'0'100,"0"0"0,0 0-7,0 0 10,0 0 4,0 0 5,0 0-7,0 0 5,2 30-3,-3-20 2,1 0-4,0 2-1,-1-1 0,-1 5 0,1-4 0,-2 2-8,0 1-5,-1-1-4,1-2-4,2 3-5,0-3-3,-3 0-5,0-1 3,0 1-12,2-1-4,0 0-11,1 0-3,0-2-1,-1-1-9,1-3 2,1-5-6,-1 10-2,1-10-6,-1 9-10,1-9-15,0 0-18,0 0-13,0 0-23,2 14-21,-2-14-20,0 0-30,0 0-36,0 0-188,0 0-380,0 0 169</inkml:trace>
  <inkml:trace contextRef="#ctx0" brushRef="#br0" timeOffset="15937.5">10178 7140 33,'0'0'99,"0"0"-9,-4-6-1,4 6-8,0 0 10,0 0-9,0 0-6,0 0-6,0 0-4,0 0-5,0 0-9,0 0-2,0 0-13,0 0 10,0 0 8,0 0 3,0 0 8,0 0-5,14 22 5,-7-15 4,-2 2 0,2 1 6,4 3 10,-2-1 2,2 3-3,1 2 4,0 0 1,6 2 1,-2 2-4,1 0-8,-2 2 2,2-1-4,-2 1-1,-2 2-12,0-3 0,2 2-7,-3 2-5,-3-1-2,2 1-5,-5 1 1,0-1-2,0 3-4,-2-1-1,-2-1-3,2 2-2,-3 0-6,-1-4 1,2 1-5,-4 2 8,1-4-5,0-3-1,-2 2-2,3-3 6,-2-1 1,-1 1-4,2-1-4,-3 6 1,2-8-2,-1 1 0,0-2 1,1 2-7,-2-2 0,3-1 5,-3 2-6,0-1 4,-1-3-8,1-1-2,0 1 1,0 3 0,1-2 0,-1-3-1,0-1-1,0 1-3,0-4 1,2 1-2,-1 0-3,-1 1 1,2-2-3,-2-1 2,4-6-9,-4 9-4,-1-4-3,5-5-1,-5 10-7,2-5-2,3-5-12,-5 5-5,5-5-12,-2 6-8,2-6-13,-6 5-11,6-5-22,0 0-12,0 0-14,0 0-14,-10 6 4,10-6-11,0 0 5,0 0-4,0 0-2,0 0-2,-7 4 4,7-4-1,0 0-82,-4 4-256,4-4 113</inkml:trace>
  <inkml:trace contextRef="#ctx0" brushRef="#br0" timeOffset="18406.25">10626 7680 7,'0'0'108,"0"0"-1,0 0-4,0 0-6,0 0 7,0 0 27,0 0 7,0 0-8,0 0-2,0 0-6,36-2 3,-22 4 3,-1-2-11,2 0-6,0-2-8,6 4-4,-8-1-15,0-1-11,0 0-4,1 0-8,-1 1-2,0 0-8,0-1-3,-3 0-7,-2 0-5,-8 0-9,16-1-4,-9 1-12,0-1-13,-7 1-16,13 0-13,-13 0-29,8 1-16,-8-1-17,0 0-5,0 0-19,11-1-18,-11 1-30,0 0-110,0 0-297,0 0 131</inkml:trace>
  <inkml:trace contextRef="#ctx0" brushRef="#br0" timeOffset="18812.5">10655 7818 53,'0'0'89,"0"0"-3,0 0 6,0 0 4,0 0-3,0 0 11,0 0-2,13 6 2,-13-6 9,13 3 18,-5-3 4,2-3-10,3 3-1,-2-2-3,4 2-9,3-2-7,0 1-7,1-3-8,-2 3-6,-3 0-11,-1 0-2,6-1-8,-6 2-7,0 0-7,-1 0-6,1 0-1,0 0-2,-3-3-6,-1 3-4,-9 0-3,15 0-2,-8 0-6,-7 0 1,9 0-4,-9 0-3,10 0-7,-10 0-4,0 0-19,9 0-17,-9 0-26,0 0-22,0 0-24,0 0-23,0 0-28,0 0-29,0 0-134,0 0-346,0 0 154</inkml:trace>
  <inkml:trace contextRef="#ctx0" brushRef="#br0" timeOffset="20078.125">11138 7674 54,'0'0'103,"0"0"7,0 0-6,0 0-5,-5-4-18,5 4 11,0 0-7,0 0-4,0 0-3,0 0 0,10-14-10,-6 7-6,2-2-2,1 3-6,-2-3 9,3 0-4,-2 1-8,2-1 2,0-3-8,-1 3-5,0-1-3,3-2 3,-3 1-11,1 2 3,-1-3-1,-2 3-13,0 0-6,0 0 7,-3 1 2,2-2-9,-1 1 6,-1 2-4,0 1-4,-2 6 2,1-12-4,-1 12 0,0-10-1,0 10 0,0-8-1,0 8 5,0 0-4,0 0 0,-4-9-2,4 9-3,0 0 0,0 0 3,0 0-4,0 0-2,-1-8 0,1 8 0,0 0 0,0 0-2,0 0 1,0 0 2,0 0 2,0 0 5,0 0-2,0 0 10,0 0 8,-5 26 8,5-16 4,0 2 5,0-2 2,-3 6 0,3 1 4,0-1-3,1 2 8,1-1 1,-1 1-3,0 2 1,1 4-2,0 1-1,-1-7 1,1 7-2,-1-5-2,2-2-2,-2 2-3,0-3 0,0 0-1,-1-1-5,3 1 2,-2-2-6,0-1-3,1 2 2,-2-5 1,1 1-4,-1-1-2,0 0 2,3-1 5,-3-1-15,1 0 6,-1 2-3,-1-1 3,2-3-2,-1-7-4,0 14-1,0-4 12,0-4-11,0-6 1,1 12-8,-1-12 1,0 11 0,0-11 0,0 9 1,0-9-3,1 9-2,-1-9 1,-1 8-1,1-8-1,-1 8 0,1-8 0,0 0-4,-1 9 2,1-9-14,0 0-7,0 0-12,-2 8-8,2-8-7,0 0-13,0 0-13,0 0-13,0 0-8,0 0-18,-2 7-21,2-7-32,0 0-20,0 0-25,0 0-143,0 0-379,0 0 168</inkml:trace>
  <inkml:trace contextRef="#ctx0" brushRef="#br0" timeOffset="21062.5">11536 7556 91,'-13'5'104,"13"-5"-15,-6 4 14,6-4-12,-5 8 0,5-8-9,-4 6-9,4-6-3,-4 7-9,4-7 1,-3 6 2,3-6-8,0 0-1,-2 8-5,2-8 0,0 0-20,0 0 8,0 8 2,0-8-9,0 0-2,0 0-3,0 0-7,0 0 1,0 0-1,0 0-3,0 0 8,15-2-6,-15 2-6,0 0 2,9-12-4,-7 8-10,-2 4 10,2-11-4,-2 11 4,0-9-8,0 9 2,-2-12 2,2 12 1,-2-10-15,2 10 6,-5-9 6,5 9 4,-5-7 0,5 7-3,-5-5 4,5 5 1,-8 0-2,8 0 4,0 0 7,-15 2 0,15-2 7,-9 7-2,4-4 1,5-3-2,-6 9 0,6-9-1,-5 5-3,5-5 0,-3 9-6,3-9-8,0 8-16,0-8-27,0 0-23,0 12-30,0-12-23,5 7-28,-5-7-95,2 10-255,1-6 113</inkml:trace>
  <inkml:trace contextRef="#ctx0" brushRef="#br0" timeOffset="21523.4375">11528 7858 77,'0'0'96,"0"0"2,0 0-9,0 0 8,0 0 1,0 0 2,-13 9-4,13-9 0,-5 8-4,5-8-4,-2 7-3,2-7-7,-4 8-7,4-8-1,-1 6-10,1-6-2,-2 7-11,2-7 1,0 0-7,0 0-5,0 0-2,0 0-5,4 10-2,-4-10-1,0 0-6,0 0-3,0 0 2,13-2 0,-13 2-8,0 0-4,9-8-1,-9 8-2,6-6 0,-6 6-5,4-8-1,-4 8 2,3-7-5,-3 7 4,1-5 5,-1 5-1,0 0-5,0 0 3,0 0-4,0 0 6,-10-7-1,10 7 4,0 0-3,0 0-3,-16 9-1,16-9 10,-7 7-10,3-3 10,-1 0-25,5-4-30,-7 5-47,7-5-49,-6 5-121,6-5-282,-4 4 124</inkml:trace>
  <inkml:trace contextRef="#ctx0" brushRef="#br0" timeOffset="22625">8460 6963 61,'-4'7'74,"4"-7"-1,0 0 10,5 14-6,-3-8 3,1 3-2,1 0-2,0-1 5,1 1 1,1 1 8,1 0-2,1-1 11,2 4-10,-1-3-8,2 3 7,2 3-5,0-4-11,1 2 6,0-1-3,7 3-8,-6-4-2,0 2 5,6 2-8,-5-2-3,0-3-1,-1 2-6,-2 2-1,3-4-3,-3 1-4,1-1-4,-1-1-9,-2 1 3,-2-2 0,1-1-1,-3 0-5,-2 1-5,3-2 1,-2 1-3,-1-4-1,-1 1-6,0-2 6,1 2-6,0-1 0,-5-4-3,5 8 4,-5-8-5,5 4 0,-5-4-3,4 6-3,-4-6 1,0 0-4,4 4-5,-4-4-10,0 0-7,0 0-8,0 0-9,0 0-9,0 0-30,0 0-34,0 0-22,0 0-34,0 0-159,0 0-354,0 0 157</inkml:trace>
  <inkml:trace contextRef="#ctx0" brushRef="#br0" timeOffset="23210.9375">8586 6717 56,'-7'25'87,"5"-18"-5,0 0-9,0-2-5,2-5-7,-2 16 1,1-7-1,0-4-2,1-5 2,-2 12-6,2-12-1,-1 9-9,1-9-9,0 8-6,0-8 6,-1 9 9,1-9-20,0 0-1,1 7-3,-1-7-5,0 0-1,3 6-1,-3-6 3,0 0-11,10 2 6,-10-2-2,7 0-6,-7 0 6,10 1-4,-10-1-21,12-3 17,-12 3 6,12 0-3,-12 0 3,10 0-4,-2-1 4,-8 1-4,10-2-2,-10 2 1,10 0-9,-10 0-10,11-2-11,-11 2-6,8 2-10,-8-2-8,8 1-11,-8-1-13,0 0-10,9 1-46,-9-1-141,0 0 62</inkml:trace>
  <inkml:trace contextRef="#ctx0" brushRef="#br0" timeOffset="23546.875">8713 6781 48,'0'0'92,"0"0"0,0 0 6,0 0 0,0 0-3,0 0 13,0 0 1,3 24 5,-1-16-13,-3 2 5,2-1-5,0 4 0,-1 3-2,0-6-5,3 3-3,-3 3-7,1 0-6,-1-5-6,0 0-4,2-1-4,-2 2-6,0-4-8,1-1-2,1 2-8,-2-1-4,0-8-1,0 11-8,0-11 4,2 8-8,-2-8-6,0 0-12,1 9-11,-1-9-7,0 0-13,0 8-21,0-8-12,0 0-10,0 0-20,0 0-19,0 0-19,0 0-22,0 0-116,0 0-288,0 0 128</inkml:trace>
  <inkml:trace contextRef="#ctx0" brushRef="#br0" timeOffset="23968.75">8832 6730 83,'0'0'108,"0"0"9,0 0 6,0 0 5,0 0-5,-5 33 0,2-22-4,2-1-7,-2 0-8,0-1-6,1 3-5,1 0-11,0 0-7,1-2-3,-1 0-8,-1-1-5,2 1-8,-1-3 0,1-7-6,-1 11-6,1-11-2,-2 10-6,2-10 0,0 8-5,0-8-5,0 0-3,0 0-1,2 8 0,-2-8-2,0 0 0,7 5 0,-7-5-2,8 0 0,-8 0-1,0 0-2,11-5-1,-11 5-2,0 0-1,13 0 1,-13 0-1,9 0-5,-9 0-1,0 0-6,12-1-7,-12 1-13,0 0-11,6 1-10,-6-1-16,0 0-24,0 0-3,10-3-27,-10 3-12,0 0-14,0 0-97,9 0-260,-9 0 115</inkml:trace>
  <inkml:trace contextRef="#ctx0" brushRef="#br0" timeOffset="24304.6875">8907 6781 105,'0'0'109,"0"0"12,0 0-3,0 0 11,0 0-2,0 0-1,-3 26 4,1-15 1,2-1-8,-1 6-5,2-1 5,-2 4-12,0-5-1,2 3-7,-1 1-12,1-1-1,-1 0-8,0 0-4,2-1-7,-1-1-8,-1-2-4,1-1-4,0-1-1,-1-3-4,3 3-9,-2-1-3,0-3-4,1 0-4,-2-7-2,1 14-2,-1-14-3,0 9-5,1-5-7,-1-4-12,0 0-15,0 12-14,0-12-17,0 0-18,0 0-16,0 0-18,0 7-32,0-7-38,0 0-30,0 0-116,0 0-341,0 0 151</inkml:trace>
  <inkml:trace contextRef="#ctx0" brushRef="#br0" timeOffset="25085.9375">9648 6803 74,'0'0'83,"0"0"13,11 19-3,-4-12 7,2 0 5,0 3 2,3 2 3,3-2 5,-2 1-2,3 2 8,7 1-18,-5-2-4,0-2-4,6 3-9,-6-2 8,7 2-16,-8-3-5,8 2-2,-9-3-8,1-1-3,0-1-4,-1 4 1,-3-2 0,0 0-1,-2-2-6,-2 2 1,2-1-1,0 0-1,-3 1-7,-1-2-3,2-1-2,-2 2-6,-2-4 1,0 2-7,-3-1 0,2 0-3,-4-5-2,7 7-3,-7-7 0,3 5-8,-3-5-6,0 0-11,4 5-16,-4-5-13,0 0-29,0 0-42,0 0-33,0 0-31,0 0-30,0 0-119,0 0-348,0 0 154</inkml:trace>
  <inkml:trace contextRef="#ctx0" brushRef="#br0" timeOffset="25976.5625">9775 6627 22,'0'0'63,"5"-6"-4,-5 6 0,5-7-8,-1 3 4,2 1 3,-6 3-8,7-6-1,-7 6-10,6-6-3,-6 6 6,7-3 7,-7 3-3,0 0 5,12 3-2,-12-3-1,8 4 6,-4-1 1,0 2 11,-3 2-13,2-1-3,-1 0-2,0 2-4,0-2-6,-1 2-3,-1 0-2,0-8 1,0 14-2,-1-7-1,1-7 2,-4 13-3,2-7 1,-1 0-4,3-6-4,-6 9 2,3-5-1,3-4-5,-9 7-2,5-4 2,4-3-3,-9 5-3,9-5-6,-6 3 0,6-3 0,0 0-1,0 0-3,0 0 2,-9 0-7,9 0 3,0 0-2,0 0 1,0 0-5,0 0 8,0 0-7,0 0 4,0 0 0,0 0 8,15-16-12,-15 16 6,9 0-9,-9 0 5,0 0 1,13 4 2,-13-4-1,10 4 1,-4-1 0,0 1-6,-6-4 2,11 7 1,-4-1 1,-2-1 5,2-1-4,-2 1 1,-1 0 1,0 0 5,0 0 1,-1 2 7,-3-7 3,2 12 1,-3-5 3,1-7 3,0 11 7,0-11-1,-3 11-1,1-6 4,-1 0-2,3-5-1,-9 10-3,5-7-3,-1 1-2,5-4 5,-11 3-1,3-2-7,8-1 0,-14 0-4,14 0-1,-11-3-2,11 3-3,-11 0-2,11 0 1,-6-1 1,6 1-2,-9-5-5,9 5 1,0 0 1,0 0-5,-8-3-5,8 3-9,0 0-13,0 0-17,0 0-13,0 0-7,0 0-11,0 0-7,0 0-14,0 0-14,0 0-18,0 0-17,0 0-94,0 0-256,0 0 113</inkml:trace>
  <inkml:trace contextRef="#ctx0" brushRef="#br0" timeOffset="26570.3124">10121 6545 96,'0'0'104,"-6"-4"1,6 4-9,0 0-2,0 0-7,-12-1 4,12 1-4,0 0 0,0 0 3,-15 4-7,15-4-6,-8 2-9,3 3-1,-1 1 4,-2 0 11,1 3-7,3-2 2,-3 2-6,2 0-4,1 1 6,-1 2 1,1-2-1,1 1-7,0 2 0,2-3-7,1 1-2,2 1 5,0-2-6,-1 2-6,4-2-7,-2 0 0,4-1-4,-1 0-2,1-1-5,-2-2 3,4 2-7,0-2-1,-1 1-1,1-2-6,-1-2 2,0-1-2,1 0-6,-2-1 3,4-1-2,-11 0-3,13-1-1,-8-2-4,4 2 4,-3-2 2,-6 3-2,8-3 1,-8 3 0,5-12-4,-2 9 1,-3 3-2,5-12 3,-5 6 1,0 6-4,-5-10 4,5 10-4,-8-11-2,1 7 2,1 0-1,-3 0 0,2 2-1,-1 0-3,-1 0-2,-4 0-2,3 2-9,-2 2-11,1 2-8,3-2-14,-2 2-18,-1 0-29,1 1-36,1 2-35,2 1-50,-1-3-148,2 2-389,-1 3 172</inkml:trace>
  <inkml:trace contextRef="#ctx0" brushRef="#br0" timeOffset="27859.375">11965 6920 39,'0'0'97,"0"0"4,-6-3-6,6 3-3,0 0 6,0 0-7,0 0 4,-18 11-15,13-4 18,-3 2-7,-1 0-5,0 6 2,2-1-7,-1 4 11,-5 7 1,5-5-7,1 6 1,-2 3-1,0 3-1,1-3-3,0 5-7,3-2 1,-2-1-8,4 2-3,1 1-2,-3-2-4,3 0 2,4-1-4,-1 1-6,3-2-1,0 2-2,2-2-2,-2-1 2,2-3-4,2 0 2,-1 0-1,4 0 1,-1-4-6,0 2 6,3-1-6,-2 0 1,2-2-4,-5-1 3,5 5 11,-2-4-2,-3-2 0,-1-2-2,3 6-4,-3-5-5,-1-1-1,1-2 0,-1 0-8,0-1-1,0-2 0,-3 0-1,1-5-5,0 3-2,0-4-3,0 2 1,1-1-6,-3-2 13,2 0-13,0 0-4,-4-5-1,7 8 0,-5-3 0,-2-5 4,4 6-6,-4-6 3,6 7-5,-6-7 3,3 5-6,-3-5 0,0 0-8,2 5 10,-2-5-19,0 0-6,0 0-8,6 6-1,-6-6-17,0 0-16,0 0-19,0 0-30,0 0-39,0 0-17,0 0-33,0 0-43,0 0-170,0 0-450,0 0 199</inkml:trace>
  <inkml:trace contextRef="#ctx0" brushRef="#br0" timeOffset="29703.125">12159 7524 38,'0'0'66,"0"0"-2,0 0 4,0 0 0,0 0-6,0 0 2,0 0 1,-7-3-9,7 3 8,0 0-7,0 0-7,0 0-8,0 0 0,0 0 1,0 0-6,0 0-5,0 0-2,0 0-2,0 0-2,0 0-12,0 0 5,0 0-1,0 0-2,0 0-4,0 0 4,0 0-6,0 0 6,0 0-4,25 1-2,-25-1 2,18-3 7,-8 2-5,2-2 1,-1 3-4,2-1 9,1-1 0,-1 0-4,6-1-7,-1 3 5,1 0 2,-1-1-4,1-1-7,0 0 3,2 1-1,-2-1 5,0 0-7,0 1 1,1 0 0,0-2-2,-2 1-1,1 0 6,0 2-2,-1-3 3,-3 2-2,2-2-4,1 0 4,-1 0-8,2 3-4,-6-2 5,0 1 1,2-1 3,2-1-9,-5 2 9,3 0-1,-2 0 3,0-2-10,-2 3 6,1-3-4,-1 3 7,2-2-3,-1 0-8,-1 0-1,1 0 8,-1 1-1,1-2-6,-1 1 10,2-1-6,-1 2-4,-1 0 4,0-1 7,0 1-2,1-2-4,-1 2-3,-1 1 0,0 0 3,-2-3-1,2 3 2,1 0-1,0-2 3,-1 0-10,0 1 6,2 0 1,-3 1 4,2-3-7,-3 3 2,3-2 4,-1 1 2,1-1-13,1 0 13,0 1-5,-2 0 9,4 0-6,-2-2-9,2 2 11,-1 1-7,0-3 2,-1 2 3,1 1-3,0-3 2,0 0-2,0 3-2,0-1 1,-1 0 3,1 0-1,-1-1-1,1 1-10,1 1 26,0-1-24,-1 1 8,1-3-5,4 2 10,0-1-11,-4 0 9,0 0 1,3 1-4,0-3 1,0 4-1,2-2-1,-2 2 7,1-2-7,2 1 3,-2 0 1,1 0-2,-2 0-11,3-2 11,-1 2-1,1-1-2,-1-1 1,0 3-2,-1-3 6,1 2-1,0 0-1,0 1 1,0-1 1,-2 1-7,1 0 1,-4 0 4,3-1-6,-1 1 5,-2-1-9,-1 1 14,0-2 4,1 2-9,0 0 3,-1 0-3,2-1 0,-2 0 0,5 1 1,-5 0 1,2-3 8,-4 1-10,2 2-2,0 2 3,0-4-4,1 2 0,-3 0 6,2 0-7,1-2 9,-1 2-4,0 0-2,-2 0-6,2-3 1,-1 3 10,-1-1-8,2 1 0,-3-1 11,4 0-3,-2 1-5,-5 0 1,2 0 5,-9 0-5,16-1-2,-9 1 3,-7 0-5,13-2 2,-7 1 1,-6 1-2,11 0 2,-11 0 8,7 1-10,-7-1 2,0 0-12,0 0 11,12 0 6,-12 0-5,0 0 12,0 0-11,0 0 1,7 0-4,-7 0 0,0 0 3,0 0-5,0 0-4,0 0-12,0 0-32,0 0-48,0 0-110,0 0-226,0 0 100</inkml:trace>
  <inkml:trace contextRef="#ctx0" brushRef="#br0" timeOffset="30968.75">12519 7814 59,'0'0'86,"0"0"-5,0 0-15,0 0-3,-2-8 7,2 8 0,0 0-14,4-11-2,-4 11-1,4-7-8,-4 7-8,6-9 10,-3 5-7,-3 4 0,7-7 6,-1 5-16,0-3 4,-6 5 6,9-4-15,-9 4-10,8-4 12,-8 4 5,10 1-9,-10-1 13,9 4 1,-6 2-4,-3-6-3,4 14 4,-2-8-11,-1 5 9,2-3-8,-5 3-5,1-1-1,0 1 7,-2 0-8,0 0 1,0-1-5,0 0 1,0 0 6,-1 0-6,-2-3-2,4 0 4,-2 0-8,-1-1-2,1-1 4,1 1-6,3-6 13,-8 8-13,8-8 5,-6 4-1,6-4-4,-5 5 2,5-5-1,0 0 1,0 0 2,0 0-10,0 0 3,0 0-3,0 0 2,0 0 6,0 0-6,0 0 1,0 0-3,0 0 5,11-20-5,-11 20 4,10-4-4,-10 4-1,7-3 6,-7 3 3,12 3-1,-12-3-7,13 1 1,-7 3 3,1 1-4,2 2 2,-3-3-5,1 1 6,-3 1 0,1 1-5,1-2 7,-4 0 0,3 3-5,-4-3 3,2 3 0,0-3 9,-3-5 1,-3 15-2,2-8 4,-2 0 5,-1 0 0,-1-1 3,1-2 0,-2 1 3,-3-1 1,3 2-3,-3-3 4,2-1 2,0 1-1,-3 0-6,2 0 2,0-3-5,-2 0-4,10 0 3,-17 0 4,10 0 3,7 0-8,-16-4 1,16 4-3,-10-3-3,10 3 0,-10-4-1,10 4-4,-9-1 6,9 1-3,-6-3-2,6 3 0,0 0-2,0 0 1,-8-5-5,8 5 2,0 0-1,0 0 1,0 0 2,0 0-2,0 0 0,0 0-8,0 0 2,0 0-11,0 0-12,0 0-22,0 0-19,0 0-26,0 0-22,0 0-20,0 0-21,0 0-108,0 0-285,0 0 127</inkml:trace>
  <inkml:trace contextRef="#ctx0" brushRef="#br0" timeOffset="31703.125">12954 7711 36,'0'0'92,"-9"-4"-1,9 4-4,0 0-3,0 0 4,-10-1-1,10 1-8,0 0 1,-12 5 3,6-1-6,1 1-1,0-1 1,-2 4-4,2-3 1,-1 4-5,-3 1-2,-1 3 3,1 1 3,0 2 2,1-2 7,1 1-7,0 0-2,1 0-1,1 0-1,2 3 1,1-6-3,-1 3-1,0 1-3,2 0-9,0-4-2,1-2-4,2 4-5,0-4 1,2 0-10,-1-1 1,3 1-4,0 0 0,0-3-7,2 0 3,0 0-5,0-2-1,-1-2-9,1-1 12,-2 0-8,2 1-3,-8-3-4,14 0 1,-9 0-3,-5 0 2,13-4-3,-7 2-1,-6 2 0,9-4 2,-5-1-4,0-1 1,-4 6-1,2-11 2,1 4-3,-3 7 2,1-17-1,-2 12-1,-3-5-4,0 0 5,0 2-4,0 0 1,-1 1-2,1 2-2,-1 0-11,-3 0-13,1 0-3,-2 1-12,-1-1-19,4 2-12,-2 2-15,8 1-22,-13 0-28,2 0-1,11 0-23,-13 5-10,8-4-134,-4 4-331,5-1 147</inkml:trace>
  <inkml:trace contextRef="#ctx0" brushRef="#br0" timeOffset="32273.4375">13208 7840 39,'0'0'108,"0"0"-11,0 0 0,0 0-13,0 0-5,0 0-14,-7 21 5,7-21-6,0 0-16,-2 9 6,2-9-1,0 0 0,0 0-7,-1 8-11,1-8 0,0 0-4,0 0-1,0 0-6,0 0 2,5 4-13,-5-4 7,0 0-4,0 0 0,0 0 3,0 0-5,0 0 1,0 0-7,9-17-3,-7 10-2,-2 7 4,0 0 1,2-9-4,-2 9-5,0 0 7,0-8-2,0 8 1,0 0 0,0 0 2,0 0-4,-6-6 13,6 6-5,0 0 9,0 0-1,0 0-1,0 0-4,-17 10 0,12-6 2,5-4-1,-5 7-4,5-7-2,-4 5 4,4-5-23,0 0-22,-2 6-19,2-6-25,0 0-25,0 0-103,0 0-220,0 0 97</inkml:trace>
  <inkml:trace contextRef="#ctx0" brushRef="#br0" timeOffset="32742.1875">13456 7660 8,'0'0'120,"0"0"0,-3 29-5,3-29 0,0 17-7,-3-8-10,0 1-3,1 1-5,-1-1-10,-1 2-2,0-1-7,0-1-3,0 0-8,1 0-9,-1-2-3,3-2-6,-3 1-2,4-7-3,-4 8-3,4-8-9,-2 11 5,2-11-1,-3 6-6,3-6 2,0 0-5,0 0-3,-1 8-11,1-8 7,0 0-2,0 0 1,0 0 5,0 0-9,0 0 4,17-4-1,-17 4-4,0 0 1,15-6-1,-7 4 2,-1 1 5,0 0-3,-7 1-4,16-4-5,-8 4 6,1-2-2,-9 2-6,16 2 6,-10-4-4,-6 2 1,13 0 5,-13 0-12,11 0 0,-11 0-19,8 0-13,-8 0-16,0 0-15,0 0-15,11 0-13,-11 0-12,0 0-17,0 0-84,0 0-223,0 0 99</inkml:trace>
  <inkml:trace contextRef="#ctx0" brushRef="#br0" timeOffset="33078.1249">13573 7708 18,'0'-12'99,"0"12"-8,0 0-2,0 0-18,0 0 6,0 0 0,0 0 4,0 0 13,0 0 7,0 0 2,0 0 3,0 0 3,0 0-6,5 28 8,-5-19-1,-1 2-7,1-1 0,-2 2 2,2 1-6,0-2 2,-1 2-6,0-1-2,-2 1-5,3-2-7,-1 2-2,-1-3-5,0 1-9,-1-1-1,2 2-5,0-4-6,-1 0-8,0-2 1,2-6-7,-4 12-5,4-6-5,0-6 2,-4 10-5,4-10-2,2 9-12,-2-9-9,-4 8-18,4-8-13,0 0-12,-1 7-11,1-7-26,0 0-13,0 0-17,0 0-38,0 0-27,0 0-36,0 0-135,0 0-373,0 0 165</inkml:trace>
  <inkml:trace contextRef="#ctx0" brushRef="#br0" timeOffset="33539.0625">13789 7650 51,'0'0'123,"5"-7"-2,-5 7-14,0 0 10,0 0 9,0 0 0,0 0 1,0 0-3,0 0-3,0 0-5,2 24-1,-3-17-11,1-7 0,-4 16-8,2-4-5,-1-2-5,-1 1-10,0-2-11,0 3-2,1-2-5,-1 0-5,-1 0-9,1-3-1,1 0-5,1 0-5,2-7-4,-4 8-1,0-4-2,4-4-8,-4 8 1,4-8-1,-4 6-4,4-6-3,0 0-2,-3 6 2,3-6-4,0 0 0,0 0-4,0 0 1,0 0 2,0 0-1,0 0 1,0 0-4,20-3 3,-20 3-1,0 0-6,13 0 5,-13 0 1,10-4-2,-10 4 1,12 0-4,-12 0-6,11-1-7,-11 1-11,9 0-13,-9 0-18,9-2-5,-9 2-13,8 0-5,-8 0-19,10-4-23,-10 4-3,8-3-8,-8 3-9,0 0 0,9 0-102,-9 0-264,0 0 117</inkml:trace>
  <inkml:trace contextRef="#ctx0" brushRef="#br0" timeOffset="33914.0625">13946 7706 63,'0'0'105,"2"-6"-2,-2 6-3,0 0-7,0 0 9,0 0-4,0 0-5,5-6 3,-5 6-12,0 0 2,0 0-3,0 0 4,0 0-2,0 0 4,0 0 6,0 0 4,0 0-1,0 0 0,0 0-2,-8 26 3,8-17-2,-3 2-3,-1-2 2,2 3 2,-1-5-1,-1 9-3,0-4-1,2 2 2,0-2-7,1 1-8,-3 4-4,2-6-1,-1 1-4,2 4-5,-2-4-8,2-1-3,-1 0-7,2-1-2,-2-2-4,1 1-2,1 1-10,-1-3 0,1-7 1,0 12-6,0-12-6,-2 9-3,2-9-2,-1 9-5,1-9-7,0 0-17,0 9-15,0-9-21,0 0-21,0 0-19,-2 7-29,2-7-36,0 0-55,0 0-53,0 0-175,0 0-473,0 0 210</inkml:trace>
  <inkml:trace contextRef="#ctx0" brushRef="#br0" timeOffset="35382.8125">12374 6948 14,'0'0'101,"0"0"4,0 27-3,-3-18-7,0 2-8,1-2-6,1 0 2,0 1-4,-3 1 1,1-3-15,2 2 0,0-3-3,-2 1-1,3-8-9,-4 12-3,3-5-4,1-7-4,-2 12-2,0-7-6,2-5-10,-1 10 3,1-10-2,-4 9 0,4-9-9,-1 7 6,1-7-7,0 0-3,0 0 2,0 0 0,0 0-2,5 8-2,-5-8-1,0 0-2,10 0 0,-10 0 1,0 0-5,13-3 5,-13 3 0,11-2 0,-11 2-4,11 0 3,-11 0-9,11 0 3,-11 0-10,10-3-34,-10 3 13,9 3-11,-9-3-10,0 0-25,10-3-8,-10 3-17,0 0-91,0 0-209,0 0 93</inkml:trace>
  <inkml:trace contextRef="#ctx0" brushRef="#br0" timeOffset="35734.375">12523 6974 75,'0'0'104,"0"0"8,0 0 7,0 0 0,0 0 6,-3 22-9,0-10-14,1 0 8,0-1 2,0 4 1,-1 1 0,2-4-3,-2 5-6,1-1 0,2 0-5,-3 0-11,2-3-3,-2 2 1,2 0-10,-3-2-6,3-1-8,0 1-5,1 2-5,-1-5-6,-1 1-1,1-2-8,1-1-2,-3-2-4,3-6-1,2 13-7,-4-6-3,2-7-14,0 9-11,0-9-16,-1 8-12,1-8-17,0 0-25,-2 7-19,2-7-15,0 0-29,0 0-21,0 0-158,0 0-344,0 0 152</inkml:trace>
  <inkml:trace contextRef="#ctx0" brushRef="#br0" timeOffset="36437.5">12681 6922 56,'0'0'100,"0"0"11,0 0 1,0 0-9,0 0 4,0 0 3,-12 28-4,8-17-12,-1 0-6,1 1-6,1 0 2,-1 0-10,0-2 7,-1 3-10,0-4-1,1 1-10,-1-1-9,1 1 3,1-5-4,2 3-3,-2-2-7,3-6-8,-3 7 0,3-7-1,0 0-8,-1 11 1,1-11 1,0 0-3,4 7 1,-4-7-8,8 2 7,-8-2-1,10-2-4,-10 2-4,0 0 2,18-3 1,-13 1-3,-5 2-5,15-2 0,-9-1 0,0 2-4,-6 1 2,12-3-11,-12 3-10,11-1-9,-11 1-17,8 0-13,-8 0-18,0 0-6,11 0-17,-11 0-22,0 0-8,0 0-21,8 2-81,-8-2-245,0 0 109</inkml:trace>
  <inkml:trace contextRef="#ctx0" brushRef="#br0" timeOffset="36835.9375">12771 6941 69,'0'0'105,"0"0"-6,-2-5-4,2 5 7,0 0-11,0 0-5,0 0 3,0 0 5,0 0-3,0 0 11,0 0 6,-8 24-5,7-14-6,0 2-1,-1 0 1,2 5 1,-2-3-2,1 3-10,-1 1-4,2-1-3,-5 0-7,5 0-8,-2 1-1,2-1-6,0-4-5,0-1-1,0-2-6,1 5-4,-1-4-7,0-1-1,1-3-4,-1 1-4,1-1-1,2-1-3,-3-6 1,1 11-5,1-6 3,-2-5-8,0 9-4,0-9-13,0 0-16,0 9-14,0-9-14,0 0-10,0 0-15,0 8-10,0-8-24,0 0-17,0 0-28,0 0-33,0 0-107,0 0-318,0 0 142</inkml:trace>
  <inkml:trace contextRef="#ctx0" brushRef="#br0" timeOffset="37335.9375">13060 7039 43,'0'0'88,"0"0"-6,0 0-17,0 0 18,0 0-8,0 0-8,0 0 2,0 0-6,0 0 11,0 0 2,0 0 14,0 0-5,0 0 3,23-1 1,-12 1-4,-1-3 4,1 2-5,1 0-11,2-1-1,-4-1-10,3 3-6,-3 0-4,-1-3-3,0 3-6,-9 0-12,13 0 6,-7-3-7,-6 3-2,11-2 0,-11 2-5,7-2-7,-7 2-18,8-1-18,-8 1-30,0 0-29,0 0-28,0 0-23,3-6-139,-3 6-289,0 0 129</inkml:trace>
  <inkml:trace contextRef="#ctx0" brushRef="#br0" timeOffset="38187.5">13399 6879 2,'0'0'63,"0"0"-16,0 0 1,1-11-6,-1 11 3,0 0 0,5-10-13,-5 10 4,4-9-5,-1 6-3,-3 3-3,7-7 0,-3 2 1,1 0 2,-5 5 6,9-6-9,-4 1-8,2 2 8,-2-1 0,-5 4 3,10-5 2,-10 5-6,0 0 13,10-1-3,-10 1 12,9 6 0,-9-6 5,7 9-3,-7-9-4,2 14 5,1-2-9,-3-1 1,0-11-4,-4 26-1,3-14-2,-2-1-7,-1 1-1,-1-3-1,0 3-9,0-2 1,-3 1 2,3-3-7,0 1 2,-3-2 0,2 1 0,0-1-1,0-4-19,3 0 16,3-3 1,-8 8 0,4-5-4,4-3 7,0 0-6,-9 5-4,9-5 0,0 0-5,0 0 2,0 0-5,0 0-1,0 0 6,0 0-2,0 0-3,0 0 10,0 0-10,0 0 1,0 0 0,17-16 0,-12 13 3,-5 3-2,14-3 4,-14 3 5,10-3-11,-1 3 7,-9 0-6,14 3 4,-8 0-5,4 3-10,-3-1 14,2 0-1,-1 2 7,-1 3-6,-1 0 3,2 1-7,-2-1 5,-1 1 1,1 3-6,-3-2 4,2 0 5,-3 1-9,-1-1 5,3 0-5,-2-1 13,-2-1-10,-2 1 12,2-3-3,-1 0 14,-2-1 7,1-1-1,2-6 7,-9 11 3,3-7-1,-2 2 6,1-4-1,-3-2-5,0 0 0,0 2-3,0-4-7,10 2 5,-21-2-4,11-3-4,0 3-4,-2-3-4,2 2-1,4 0 1,-1 0-3,7 3-4,-11-7 0,6 3 0,0 1-2,5 3-3,-8-7 4,8 7-2,-4-3 0,4 3-3,0 0-4,-6-5 3,6 5 0,0 0-4,0 0-13,0 0-8,0 0-27,0 0-16,0 0-29,0 0-23,0 0-31,0 0-126,0 0-297,0 0 132</inkml:trace>
  <inkml:trace contextRef="#ctx0" brushRef="#br0" timeOffset="38882.8125">13904 6754 14,'-8'-2'81,"8"2"1,0 0 1,-11-1-9,11 1-7,-11 0 6,11 0-6,-9 3-9,9-3 4,-14 3 9,9 1-6,-3 3-9,-1-3 6,2 3 6,0 0 0,0 1-5,0 1 8,-1 5 0,1 1-1,-1-1-3,4-1 1,-1 3-3,0 1-2,3 0-3,-1 1 0,1-1-1,0 0-5,2-1-4,2-1 2,-1 2-3,2-5-3,0 0 0,2 0-6,2-1-1,-3-1-5,3-2-2,0 0-1,2-1-5,-2 0-2,2 0-3,-2-4-3,4 1 0,-2-2-1,1 1-2,0-3-5,-2 0 4,3 0-3,-3-2 0,1 1-5,-9 1 1,13-4-4,-5 2 10,-2-4-4,-2 2 1,-1-2-5,-1 1-1,-2 5 3,3-13 0,-3 5-4,0 8 5,-3-13-5,-2 2 6,-1 4-6,-1-1 4,-3 0-2,1 2-4,0 0 1,-2 1-3,-1 1-4,-2 0-21,3 1-16,-1-2-9,2 3-6,-2 2-32,3 0-23,9 0-19,-16 0-24,9 0-19,1 4-109,6-4-306,-9 5 135</inkml:trace>
  <inkml:trace contextRef="#ctx0" brushRef="#br0" timeOffset="39687.5">14319 6723 76,'0'0'80,"0"0"-7,5 23-12,-2-15 18,0-1-4,3 3 9,-3 3 7,2-2-7,2 5 0,0 0-7,1 1 3,2 7-9,2 0 5,-1 1-2,0-2-3,-1 2-7,0-3-1,1 2-5,-2 0-3,3-2-5,-1 2 3,-3 1 1,0-2-3,1 2 1,0 3 0,-2-3-5,-3 6-1,-1-4-5,-3 4-1,1-2-1,-1 0-5,-1 0-2,0 0 1,-1-1-5,0-2-4,0 3-5,-1-6 3,0 3-4,0-2-1,-2-5-2,-1 0 3,1 6 4,-2-6 1,2-1 3,-1-1 9,2-2 1,-5 2 1,3-2-4,-1-1-2,2 1-4,0-4 2,-1 0-2,1 1-5,-2-4 0,0 1-1,-1-1 0,4-1-6,-1 1 0,0-3-1,2 1 2,-1 1-3,1-3-3,3-4-4,-7 8-7,5-3-4,2-5-16,-5 8-10,5-8-21,-4 4-18,4-4-28,0 0-11,0 0-18,-7 10-13,7-10-22,-1 4-24,1-4-108,0 0-318,0 0 141</inkml:trace>
  <inkml:trace contextRef="#ctx0" brushRef="#br0" timeOffset="44278.3203">14669 7342 74,'0'0'78,"0"0"-8,0 0-2,0 0-1,0 0 3,0 0-17,0 0 0,0 0-4,0 0-2,0 0-9,0 0-3,0 0 1,0 0-11,0 0 7,0 0-7,0 0 23,0 0 5,18 3 0,-18-3-3,13 2-14,-3 0 10,0-2 5,0 0 3,3 0-8,-1 0-3,5 0-3,-4 0-1,5-2-4,-5 2-2,2 0-5,-2-2-2,0 3 1,-2-2 1,1 1-8,-3 0 0,2-3-3,-11 3 3,12-2-11,-12 2 2,10 0-1,-10 0-1,0 0 1,9 0-3,-9 0 1,0 0-3,0 0-20,0 0-8,6 5-31,-6-5-22,0 0-2,0 0-15,0 0-17,3 4-100,-3-4-226,0 0 101</inkml:trace>
  <inkml:trace contextRef="#ctx0" brushRef="#br0" timeOffset="44888.6717">14733 7470 36,'0'0'56,"0"0"-10,0 0-8,0 0 5,0 0 4,0 0 1,0 0-7,-8 2 1,8-2 2,0 0-4,0 0 9,0 0-5,0 0-13,0 0-1,0 0-1,0 0-12,0 0 10,0 0-11,0 0 0,0 0-6,0 0 11,0 0 35,0 0-9,0 0-4,0 0-4,21 6 4,-14-6-9,1 0 13,2 0 5,2 0-2,-1 0-3,2 0-2,0 0 1,2 0 2,-2-3 1,1 3-2,4 0-2,-4 3 3,-1-3-4,-2 0 3,2-3-5,-3 6-2,0-3-3,-2 0-5,-8 0-1,14 0-2,-14 0-5,13-3 1,-13 3-3,9 0 0,-9 0-2,8 0-2,-8 0-2,0 0-4,0 0 1,0 0 0,11 0-6,-11 0-1,0 0-13,0 0-10,0 0-20,0 0-30,0 0-18,0 0-29,0 0-26,0 0-125,0 0-288,0 0 128</inkml:trace>
  <inkml:trace contextRef="#ctx0" brushRef="#br0" timeOffset="47742.1875">15227 7370 11,'0'0'64,"0"0"-4,0 0-3,0 0 0,0 0 3,0 0-15,0 0 7,0 0-2,0 0 0,0 0-10,0 0-7,0 0 7,0 0-1,0 0-5,13-17-3,-13 17-7,5-8 3,1 2 0,-2 0-4,0 1 4,4-5 8,-2 3 9,1-2-9,2-1 2,-2 1-1,1 0-13,0 0 0,-1 0 4,0-2 0,-1 2-6,1 0 0,-2 0-8,1-2 0,-1 4 0,-2-3-1,-1 2-1,1 1-5,-1-2 3,-2 2 8,2 0-8,-2 7 1,0-12-9,0 12 3,0-11-2,0 11-10,-3-11 11,3 11 0,-2-7-4,2 7 7,-3-8-1,3 8 0,0 0-1,0 0-3,-3-9 7,3 9 3,0 0-6,0 0-7,-2-8 2,2 8-3,0 0 4,0 0 1,0 0 3,0 0-11,0 0 1,0 0 9,0 0 2,0 0-2,0 0 6,-13 16 7,12-10 4,-2 3 2,1 2 0,-1 1 8,-1 5 2,0 1 0,1 6-5,-1-6 2,-1 6 1,0 0-3,2-4-5,-1-1 8,2 0-5,-1 7-7,2-8 2,0-2-1,-1 3-6,1-4 6,2 0 2,-1-3-3,-1 1-7,1-3 3,1 2 7,1-1-8,-1-1-3,-2-3 6,2 3-3,-1-3-4,0 1 3,0-8-5,0 13 1,0-6-1,0-7 3,1 10 0,-1-10-2,3 11-1,-3-11-1,0 6 0,0-6-4,1 7 5,-1-7-3,0 0-3,0 9 0,0-9 4,0 0-4,0 0-2,0 0 3,0 8 0,0-8-2,0 0 2,0 0 5,0 0-6,0 0-6,0 0 3,1 8-13,-1-8-9,0 0-13,0 0-13,0 0-7,0 0-25,0 0-19,0 0-20,0 0-27,0 0-102,0 0-270,0 0 119</inkml:trace>
  <inkml:trace contextRef="#ctx0" brushRef="#br0" timeOffset="48417.9687">15704 7216 47,'0'0'78,"0"0"-12,0 0 2,0 0-1,0 0-1,0 0 1,0 0-6,0 0-4,0 0 2,0 0-3,-27 1 3,27-1-2,-5 7 7,1-4-7,4-3-7,-6 11-7,3-5 8,3-6-9,-2 9 0,2-9-6,-3 9-16,3-9 11,0 8 0,0-8-7,0 0-6,1 9 6,-1-9-3,4 4-7,-4-4-5,0 0 5,7 4 0,-7-4-3,0 0 1,10 0-7,-10 0 1,0 0-6,11-5 11,-11 5-2,7-8-10,-7 8 3,4-9-3,-3 5 0,-1 4-6,3-8 16,-3 8-5,0-9-4,0 9 5,0-8-9,0 8 7,0 0-7,-3-9 13,3 9-4,0 0-2,-6-7-6,6 7 5,0 0-1,-8-1 2,8 1-3,0 0 6,0 0-9,-15 3 5,15-3-1,-6 7 4,6-7 1,-5 6-5,5-6-2,-5 6 1,5-6 0,-1 8 0,1-8 3,0 0-26,0 8-28,0-8-19,4 8-29,-4-8-113,1 7-229,-1-7 102</inkml:trace>
  <inkml:trace contextRef="#ctx0" brushRef="#br0" timeOffset="49074.2187">15691 7528 82,'0'0'84,"0"0"-2,0 0-6,0 0 10,0 0-7,-9 4 0,9-4-15,0 0-9,-6 7 1,6-7-3,-3 6-12,3-6-5,0 0 11,-2 8-15,2-8-2,0 0-3,0 0 2,0 0-6,5 12 0,-5-12 3,0 0-8,7 2 5,-7-2-1,0 0-25,0 0 24,10 1-4,-10-1 3,0 0-8,0 0-2,10-6 1,-10 6-8,5-5 2,-5 5-2,7-4 6,-7 4-1,3-5 0,-3 5-2,0 0 0,3-9-4,-3 9 6,0 0-5,0 0 0,0-10-1,0 10 7,0 0-7,0 0 5,0 0-9,0 0 4,-13-2 4,13 2-3,0 0 4,0 0 5,0 0-7,-15 9 3,12-5 5,3-4-5,0 0 0,-5 8-4,5-8-8,0 8 20,0-8-11,0 0 5,0 0 2,0 0-9,0 0 2,6 9 1,-6-9-6,0 0 1,8 2-2,-8-2 1,0 0 6,0 0-1,0 0 0,0 0 4,0 0-11,14-7-1,-14 7 11,0 0-7,0 0-2,0 0 7,0 0-6,0 0 3,0 0-4,0 0 10,0 0-12,0 0-10,0 0-14,-18-11 2,18 11-9,0 0-26,0 0-17,0 0-24,0 0-96,0 0-212,0 0 94</inkml:trace>
  <inkml:trace contextRef="#ctx0" brushRef="#br0" timeOffset="65267.5781">16135 6992 4,'0'0'26,"0"0"-3,0 0 2,0 0 1,0 0-3,0 0-7,0 0 7,0 0 5,0 0 3,0 0-6,0 0 6,0 0 5,0 0 1,0 0-1,0 0 1,0 0-3,0 0 1,0 0 0,0 0-5,0 0-3,0 0 0,0 0-2,0 0 7,0 0-6,0 0-1,0 0-2,0 0 3,0 0-14,0 0 12,0 0 5,0 0-3,0 0 6,0 0 4,0 0-9,0 0 3,0 0 9,0 0 3,0 0-1,0 0-4,0 0-4,0 0-3,0 0 3,0 0-7,0 0 4,0 0-5,0 0-1,0 0-2,0 0-1,0 0-7,0 0 1,7-22-2,-7 22-2,0 0-3,0 0 4,0 0-3,0-9 1,0 9 2,0 0-15,0 0 7,2-11 1,-2 11-4,1-7 8,-1 7-12,2-7 11,-2 7-5,3-8 1,-3 8 6,3-8-3,-3 8-2,2-6 1,-2 6-3,3-10 8,-3 10-8,4-9 2,-3 3 3,-1 6-1,6-9-2,-3 4 12,-3 5-14,4-8-1,-4 8-1,5-6 2,-5 6-3,5-7 1,-5 7-5,6-5 13,-6 5-6,8-8 2,-8 8-10,5-5 2,-1 1-5,-4 4 7,6-5 4,-6 5-1,7-7 4,-7 7-9,7-5 6,-7 5 3,9-5-8,-9 5 4,7-3-5,-7 3 7,6-2 1,-6 2-6,9-3 5,-9 3-5,6-3-2,-6 3 8,0 0-6,9-1 7,-9 1-11,0 0 9,12-2-4,-12 2-6,0 0 6,9 3 3,-9-3 5,6 3-8,-6-3 1,5 3-3,-5-3 9,5 5 0,-5-5 0,7 5 3,-7-5-3,3 7 1,-3-7 2,2 6 2,-2-6 2,4 8-9,-4-8 2,1 9 3,-1-9 5,0 12-6,1-6-3,-1-6 5,-2 12-3,2-12-3,-3 14 1,0-8-3,1 3 4,-1-3-6,0 3 6,-1 0-2,-1-1 1,-2 0-3,2 1 2,-1 0 0,-1 1 1,2 0-1,-1-2 2,-1 1-3,0 1-5,0 1 6,1-2-5,1 1 6,-3 0-6,2-2 5,0 3-2,0-5-2,1 4-1,0-3 2,1 2 2,-2-1-3,3-1-2,0 1 1,0-2-1,2 1 2,1-7 1,-4 13 4,1-5-4,3-8-5,0 9 3,0-9-8,2 12 9,-2-12 0,2 10-4,-1-6 8,-1-4-12,6 9 12,-1-6-1,1 3-4,-1-4 8,-5-2-8,12 6 0,-6-5 0,3 0-1,-9-1 1,13 1-1,-6 0 2,0 1 6,-7-2-9,13-3 3,-7 1-3,2 0 2,-1-1 3,-7 3-5,10-7 3,-4 3-7,0 1 2,-2-2 1,0-1 3,1 1 0,-1-1-1,-2 0 0,-2 6-3,4-13 10,-4 3 9,0 10 1,-3-13 5,1 4 3,1-1 9,-5 1 1,1 0-1,-1 0 9,1 0 3,-2 0 5,0 1-7,-1 1-2,2 0-4,-2 2-1,-1-2-4,3 2-5,-1-3-8,0 1 10,0 0-12,1 0 0,0 3-6,1-1-1,1 0-4,4 5-10,-9-11-16,5 9-12,0-3-15,4 5-15,-6-7-8,6 7-28,-5-5-13,5 5-19,0 0-23,0 0-5,-2-8-119,2 8-301,0 0 133</inkml:trace>
  <inkml:trace contextRef="#ctx0" brushRef="#br0" timeOffset="66228.5156">15919 7368 38,'0'0'65,"0"0"3,0 0-3,0 0-11,0 0 3,0 0 3,0 0-3,0 0-9,0 0-7,-8-2 4,8 2-4,0 0-7,0 0 5,0 0-6,0 0-7,0 0-1,0 0-5,0 0-6,0 0 6,0 0-5,0 0-2,0 0 5,0 0-8,0 0 3,0 0-3,31 1 1,-23-1 8,5-3-6,0 5 1,2-2-1,5-2 3,-1 1-7,3 0 15,4-1-10,2 2 5,-7-3 6,6 2-5,1-1-9,-5 1 3,-1 1-4,5-2 5,-7 3 1,2-1-1,-3 1-6,3 0-5,-2-1 3,-1 3 2,0-3-4,-1 0 2,-4 0-5,0 0 6,0 0-7,4 3 8,-5-3-9,1 0-1,-2 0 11,1 0-7,-1 0-2,-2 0 8,1 0-8,0 2 4,-2-2-4,1 0 2,0 0-1,-1 0 0,2 0 0,-1 1 6,0-4-8,-1 5 0,3-4 1,-1 2 15,-1 0-18,2-3 4,-2 3-3,1-1-3,-2 1 4,2 0-10,-11 0 17,18-3-4,-13 3 5,-5 0-4,11-2-4,-11 2 3,10 0-5,-10 0 0,0 0 5,8-1 0,-8 1 2,0 0-11,0 0 9,8-3 1,-8 3-3,0 0-3,0 0-6,0 0-12,0 0-13,0 0-30,0 0-21,0 0-24,0 0-64,0 0-187,0 0 83</inkml:trace>
  <inkml:trace contextRef="#ctx0" brushRef="#br0" timeOffset="67705.0781">16020 7611 4,'0'0'63,"3"-8"-9,1 4 1,-4 4-6,4-8-4,-4 8 3,7-9 0,-3 5 4,0-1-11,-4 5 11,9-8-9,-2 4 5,-1-1-6,0 1-7,0 0 4,-1 0-9,-5 4-1,10-4-7,-6 0 14,-4 4 8,11 0 2,-11 0-5,0 0-4,11 4 7,-8 0-6,-3-4 7,4 12-1,-2-5 5,-1 3-3,-2 2-3,-1-1-1,1 1 5,-2 1-9,0 2-2,-3-2-1,3 2-1,-3-1-2,-1-3-4,2 2-5,-2-3-11,1 0 7,-1 0-6,0-1 1,1-1 2,-2-1-2,1 0 1,0-1 0,3 0-1,-1-3-5,5-3-1,-7 6-1,7-6-4,-7 5 3,7-5-3,-6 1 0,6-1 4,0 0-5,0 0 3,0 0-4,0 0-1,0 0-2,0 0 1,0 0 4,0 0 2,12-21-6,-8 17 2,-4 4-3,9-7 2,-5 5-3,2-2 1,-6 4-4,10-6 4,-2 5-1,-8 1 5,9-1-5,-9 1 0,10 0 0,-10 0 1,9 2-2,-9-2 2,8 4 2,-4 0-4,-4-4 1,6 9 1,-3-5-3,-1 3 4,1 0 4,-3 1-2,1 2-6,-1-2 2,0-8 0,-3 17 2,1-10 5,2 1-4,-4 1 5,3-1 8,-4 1-11,2-4 6,-2 4-3,1-3 7,-1-1 7,-3 0 3,1-1 0,-2-1 4,0-2 6,1 2-2,-1-2-1,0 0 1,9-1 8,-16-1-1,8 1 0,8 0-5,-13-3-4,13 3-3,-12-4 2,12 4-2,-9-1-6,3-3 0,6 4 2,-7-3-7,7 3 2,-8-5-2,8 5 2,0 0-4,-5-4 2,5 4 0,0 0-4,0 0 0,0 0-1,-8-4-5,8 4-3,0 0 2,0 0 3,0 0-4,0 0-1,0 0-1,0 0-13,0 0-20,0 0-15,0 0-28,0 0-28,0 0-17,0 0-36,0 0-30,0 0-103,0 0-313,21 10 138</inkml:trace>
  <inkml:trace contextRef="#ctx0" brushRef="#br0" timeOffset="68337.8906">16362 7594 14,'0'0'95,"0"0"-7,0 0-1,0 0 3,0 0-8,0 0 5,0 0 7,0 0-1,0 0-10,0 0-5,0 0 2,0 0-11,0 0 7,0 0 1,0 0 2,0 0-5,-22 13 7,17-6-1,3 2 1,-5 1 0,3 2-5,1-3 0,-6 6 0,2 1 14,2-1-8,-1 0-8,-2-1-2,4 1-4,-1-3-5,3-2-3,-2 2-4,3-1-2,1 1-3,-2-1-4,1 1-5,2-3-2,-1 3-2,2-1 1,-1-5-11,1 2 1,0-3-2,4 3-4,-2-1-7,2-2 6,1-1-4,-2 0-2,0-1 10,3-1-14,0 1-1,-1-3-3,-7 0 1,19 0 0,-9-3-3,-3 2-2,2-3 0,1 1 2,-2-2-4,-1 0 1,0 0 2,-1 2-2,-1-2-1,-1-2 1,0 2-1,0-2-2,-4 7 1,1-12 1,-1 6 4,0 6-2,-4-12-1,1 6-3,-2 2 0,0-2-3,0 1 1,-1 1-7,-1 1-11,0-1-14,7 4-8,-16-1-14,6 1-12,2-2-28,-3 2-14,11 0-18,-14 2-14,6-2-37,8 0-21,-15 2-133,8 1-360,2-1 160</inkml:trace>
  <inkml:trace contextRef="#ctx0" brushRef="#br0" timeOffset="68892.5781">16637 7685 50,'0'0'118,"0"0"-9,0 0-6,0 0-1,0 0-3,0 0 4,0 0-9,0 0-11,-5 18 4,5-18 4,0 0-9,0 0-4,0 0-11,0 0-2,-4 7-6,4-7 0,0 0-10,0 0 1,0 0-6,0 0-6,0 0-3,0 0-3,0 0-4,0 0-2,0 0-4,0 0-5,0 0-6,0 0 4,0 0 5,0 0-7,0 0 0,0 0 1,0 0-2,0 0-1,0 0 1,8-21 2,-8 21 2,0 0-1,0 0 8,0 0-7,0 0 6,0 0-3,0 0 0,0 0 1,0 0 0,0 0-6,0 0 1,0 0-5,0 0-2,-13 17-16,13-17-15,0 0-35,0 0-43,0 0-13,0 0-33,-5 5-136,5-5-304,0 0 135</inkml:trace>
  <inkml:trace contextRef="#ctx0" brushRef="#br0" timeOffset="69361.3281">16780 7501 97,'0'0'114,"0"0"0,0 0 0,-5 23 0,3-15-3,0 0 0,-2 2-4,2 2 1,-2-2-4,3 1-5,-2 1 1,0-1-9,0-2-6,0 1-7,0-1-5,-2 0-10,4-1-1,1-2-9,-2 2-5,2-8-2,-3 9-9,3-9-4,-3 11-5,3-11-2,-2 4-1,2-4-3,0 0-2,0 0-3,0 0-1,0 0-1,5 9-2,-5-9 1,0 0 1,13-2-6,-13 2-3,10-2 1,-10 2 5,10-1-7,-2-2 3,-8 3-3,13-1-1,-7-2-1,-6 3 0,11 0-1,-11 0 1,9-4-2,-9 4-4,8-2-12,-8 2-3,0 0-13,8-2-18,-8 2-12,0 0-16,0 0-10,0 0-18,16-1-7,-16 1-5,6 0-21,-6 0-100,0 0-259,0 0 115</inkml:trace>
  <inkml:trace contextRef="#ctx0" brushRef="#br0" timeOffset="69681.6406">16917 7543 27,'0'0'89,"0"0"-2,0 0-6,-2-11 8,2 11 8,0 0 3,0 0 11,0 0-3,0 0 6,0 0-3,-7 26 1,4-19-1,-1 2 3,3 2-6,-2 0-1,-3 4-3,1-1-4,0-3-4,2 2-10,-2 2-6,5-2-4,-4-1-7,0-1-5,3 1 1,-2-1-7,0-1-4,0 2-8,3-1 0,-2-2-5,-1-2-2,2 0-9,1-7 2,-1 10-6,-1-4-1,2-6-5,-2 7-2,2-7-10,0 0-9,-3 8-13,3-8-12,0 0-19,0 0-31,0 0-25,0 0-37,0 0-29,0 0-26,0 0-139,0 0-358,0 0 158</inkml:trace>
  <inkml:trace contextRef="#ctx0" brushRef="#br0" timeOffset="70134.7656">17081 7506 39,'0'0'134,"0"0"-1,0 0-4,3-7-7,-3 7 6,0 0-11,0 0-5,0 0 1,0 0-6,0 0 6,0 0-1,0 0 4,0 0 0,0 0-5,0 0-9,0 0-7,-6 25-6,4-18-2,-1 1-11,3-8-6,-4 14 0,1-5-12,-1-1-3,2-3-9,-1 2-5,1 0-4,-1-1 0,0-1-9,1 2 3,-2 0-7,4-7-2,-2 11-3,2-11 0,-4 7-2,4-7-7,0 0 3,0 7-4,0-7-1,0 0 0,-1 7-2,1-7 2,0 0-4,0 0 1,6 5 1,-6-5-2,0 0 0,11 0 3,-11 0-4,11 0 0,-11 0-3,9 0 4,-9 0-6,12 1 0,-12-1-1,13-2-14,-13 2-11,10-3-4,-10 3-12,9 0-25,-9 0-12,9-1-17,-9 1-13,9-1-11,-9 1-8,10-2-16,-4-1 0,-6 3 0,9-4-4,-9 4-100,8-4-272,-8 4 121</inkml:trace>
  <inkml:trace contextRef="#ctx0" brushRef="#br0" timeOffset="70455.0781">17216 7545 40,'0'-9'67,"0"9"3,0 0 5,0 0 1,1-8-7,-1 8 9,0 0-4,0 0 0,0 0 4,0 0-5,0 0-6,0 0 4,0 0 1,0 0 11,0 0 10,0 0-2,0 0-6,-17 16 6,16-8 4,-4 1-5,1 0-7,0 3 1,0-2 0,2 2-3,-1 4 3,-1-5-5,3 1-3,-3-1-8,1 0-2,1 1-1,0 0-13,-1 1-6,1-3-4,0 1-3,1-2-4,0 0-3,2-1 1,-1-8-5,-2 12-6,2-5 1,0-7-2,-2 13-6,1-8 0,1-5-6,1 10-21,-1-10-21,0 0-26,-2 8-32,2-8-26,0 0-42,0 0-48,0 0-146,0 0-383,0 0 170</inkml:trace>
  <inkml:trace contextRef="#ctx0" brushRef="#br0" timeOffset="77095.7031">17153 6618 40,'0'0'60,"0"0"-4,0 0-7,0 0 4,-2 13 18,2-13-13,1 9-6,-1-9-4,2 13 26,1-5-5,0 1-6,0 3 10,2 2 13,0 1-4,2 2-11,1 0-2,-2 1-4,4 5-11,0 6 1,1-3-4,0 1-5,-1 0 0,3 0-5,0 0-7,-4 1 0,2-1-6,0 0 2,-1-1 16,1-1-10,-3 0-1,1 0 7,-3 4-2,4-5 1,-3 4-5,-2-3-1,0 0-2,1 2-5,-2 3-2,-2-1-1,3-4-3,-5 4-5,-2-3 4,1 2-1,0-2-5,-2-2 0,1-4 0,-3-2-1,1 0 0,1 2 11,0 0 2,0-2 2,-1 0 1,0 0 0,0-3-5,-1 2 0,0-3 0,-1 3-7,3-5 4,-2 0-3,1-2 1,-1 0 1,-2 1-9,3-1 3,-3 0 5,2-1-8,0 1 0,-4-3 0,3 4-6,-2-3 2,0 1 0,0 0-1,1 0-5,-1-1 4,3 0-1,-1 1-4,1-4 5,1 1-3,0-1-1,4-5 3,-8 8-6,8-8 1,-3 8 2,3-8-2,-3 7 2,3-7-21,-5 4-21,5-4-24,0 0-19,-4 5-14,4-5-19,0 0-11,0 0-11,0 0-5,0 0-14,0 0-112,0 0-291,-5 7 129</inkml:trace>
  <inkml:trace contextRef="#ctx0" brushRef="#br0" timeOffset="128462.8906">15899 6771 17,'0'0'42,"0"0"0,4-4-3,-4 4-5,0 0 4,0 0-7,0 0 10,0 0-9,0 0-3,0 0 8,0 0 0,0 0-7,0 0-5,0 0 2,0 0 1,0 0 0,0 0-2,0 0-7,0 0 3,0 0-5,0 0 3,0 0-6,0 0 2,0 0-4,0 0 3,0 0-3,0 0 6,0 0-10,0 0 6,0 0-10,0 0 0,0 0 0,0 0 2,0 0 2,0 0-7,0 0 7,-14 18-7,14-18 6,-1 5-9,1-5 4,-2 8-1,2-8-1,-3 5 2,3-5-1,-4 8 2,4-8-4,-2 7 7,2-7-11,-3 6 3,3-6 8,-1 8-7,1-8 8,0 0 0,-4 8-4,4-8 4,-3 6-6,3-6-2,0 0-1,-2 8 1,2-8 4,-4 5 1,4-5-1,-3 7 1,3-7-1,-2 6-1,2-6 0,-4 6-4,4-6 8,-3 6-11,3-6 10,-6 11-2,3-7 1,3-4-2,-3 8 3,0-1-9,-2-2-1,5-5 6,-4 8-8,4-8 3,-4 9 7,3-4-3,1-5-1,-3 9-1,3-9-3,-1 7 8,1-7-8,-1 10-2,1-10 10,-1 7-2,1-7-3,0 0-3,-2 10 7,2-10-14,0 7 14,0-7 0,0 0-1,-1 13-2,1-13 7,-1 9-9,1-9 6,0 10-6,0-10 6,0 10-3,0-10-2,2 7 1,-2-7 15,-1 12-5,1-12-3,-3 8-6,3-8-1,-2 10-1,2-10 4,-3 9 11,3-9-2,-3 10-1,3-10 0,-2 10 5,2-10-12,-1 9 1,1-9 6,-1 10-3,1-10-2,0 10 5,0-10 2,-1 8 2,1-8-9,0 10 4,0-10-2,0 10-2,0-10 5,-2 9-3,2-9-2,-1 10 5,0-3-9,1-7-11,-2 8 11,2-8 8,0 12-5,0-12-4,-1 11 8,0-5-3,1-6-1,-1 9-1,1-9 4,-4 10-2,4-10-2,-2 10-5,2-10 1,-2 8 5,2-8-13,-1 7 7,1-7 1,-2 7 2,2-7-1,0 9 0,0-9 6,-2 7-1,2-7-19,-3 8 17,3-8 9,-1 6-2,1-6-7,-3 8 8,3-8-8,-2 5 5,2-5 0,0 0-12,-1 10 20,1-10-11,-2 8-8,2-8-1,0 0 15,0 8-3,0-8-7,0 0 3,0 10-6,0-10-2,0 8 11,0-8-5,0 0-2,-2 7 7,2-7-9,0 0 4,0 0-4,0 13 4,0-13 7,0 0-2,0 9 0,0-9 1,0 0-5,0 8 6,0-8 4,0 0 2,0 0-8,1 9-4,-1-9 0,0 0-6,-1 9 3,1-9 5,0 0 1,0 0-3,0 10 1,0-10 10,0 0-4,-2 7-2,2-7 0,0 0 1,0 10-5,0-10 3,0 0-1,0 0 3,0 10 2,0-10-1,0 0-2,0 0-4,0 8 6,0-8-6,0 0-3,2 7 2,-2-7 1,0 0-3,1 8 3,-1-8 3,0 0 14,0 9-5,0-9-8,0 0 6,1 8 0,-1-8 0,0 0 9,2 8 0,-2-8-1,0 0 3,0 9-8,0-9 0,0 0 0,1 8 5,-1-8-2,0 8 3,0-8-1,1 9-1,-1-9 3,0 9-12,0-9 4,0 8-3,0-8-4,-1 9 2,1-9 1,0 0-6,0 11 9,-1-5 5,1-6-8,0 0 0,0 12 2,0-12-1,1 6-1,-1-6-5,0 0 2,-1 11 3,1-11 0,0 0 3,0 10-5,0-10 5,0 0-4,1 9-2,-1-9 3,-1 10-1,1-10-2,0 8 3,0-8-3,0 9-3,0-9-5,1 8 12,-1-8-2,1 8-4,-1-8 3,1 12-3,-1-6 1,0-6 5,2 11-2,-2-11 0,1 9-3,-1-9 1,1 8-3,-1-8 5,3 9 2,-3-9 1,0 9-1,0-9 1,1 10-3,-1-10 3,3 7 2,-3-7 2,0 11-3,0-11-1,0 7-6,0-7 3,2 7 1,-2-7-1,0 0-4,1 8 1,-1-8 0,0 7-1,0-7 2,4 9-1,-4-9-3,3 5 3,-3-5-4,1 7 6,-1-7-3,1 10 0,-1-10 2,3 7-3,-3-7 0,4 8 1,-4-8 0,0 8-4,0-8 1,2 6 2,-2-6-4,4 7 3,-4-7 1,3 7-3,-3-7 0,1 7 7,-1-7-7,2 6 0,-2-6 0,3 6 4,-3-6 3,4 8-1,-4-8 1,0 9 0,0-9-5,2 6 1,-2-6 1,3 6-4,-3-6 2,3 6 2,-3-6-2,2 8 3,-2-8 0,3 7-3,-3-7 2,2 7-3,-2-7-5,3 9 7,-3-9-3,4 5 0,-4-5-1,2 4 1,-2-4 1,0 0-2,5 8 2,-5-8 1,2 5 2,-2-5-3,3 5-2,-3-5 4,0 0-3,3 6-1,-3-6 0,3 5 0,-3-5 1,0 0 3,3 6-4,-3-6 4,0 0 6,7 9 4,-7-9 0,5 5 2,-5-5-2,2 5-6,-2-5 3,4 5 1,-4-5-3,0 0 3,7 7-8,-7-7 5,5 3-5,-5-3 2,0 0-3,7 5 2,-7-5-2,5 1 2,-5-1-4,0 0 4,4 6-4,-4-6 8,0 0-8,4 5 9,-4-5-11,0 0 3,5 4-2,-5-4 1,0 0 0,4 5 5,-4-5 0,0 0 3,4 4 0,-4-4-2,0 0-2,0 0 4,4 5 0,-4-5-1,0 0 1,0 0-7,4 6 5,-4-6-3,0 0 1,0 0 0,0 0-2,5 4 7,-5-4-6,0 0 2,0 0-2,0 0-1,0 0-5,0 0-9,0 0-13,0 0-27,0 0-26,0 0-37,0 0-7,0 0-54,0 0-34,0 0-202,0 0-443,0 0 196</inkml:trace>
  <inkml:trace contextRef="#ctx0" brushRef="#br0" timeOffset="129876.9531">16099 6735 10,'0'0'30,"0"0"2,0 0-5,0 0-4,0 0 1,0 0 6,0 0 7,0 0 0,-1 12 3,1-12 7,0 0-10,8 13 3,-4-5 7,0 1-19,3 0 13,-1-1 0,2 3-3,-1 2 9,2 3-10,2-1-1,0 1-4,-1-1 3,1 1 2,0 0 8,-1-1-22,4-1-4,-2 1 4,-1-1-1,2 0 6,-1-2-10,-1 3 4,2-3-17,-3 0 11,3 2-3,-3-3 3,-2 0 3,2-1-9,-1 3 2,-3-4-5,2 3 2,-1-3-2,0-1-3,-1 2-1,1-2-7,-1 0 9,-1-3-2,-1 4-7,1-3-7,-2-1-23,-3-5-14,6 6-14,-6-6-20,5 6-72,-5-6-165,5 6 74</inkml:trace>
  <inkml:trace contextRef="#ctx0" brushRef="#br0" timeOffset="131095.7031">16788 7552 45,'0'0'52,"0"0"-6,0 0 0,0 0 2,0 0 5,0 0-10,0 0 2,0 0-4,0 0 4,0 0-5,0 0-1,0 0 0,0 0 3,0 0-2,0 0-5,0 0 0,0 0 3,0 0-1,0 0-21,0 0 17,0 0-10,0 0 5,0 0-2,0 0-13,-4-7 8,4 7 1,0 0-12,0 0 7,-9-1-8,9 1 1,0 0-6,-10-4 3,10 4 5,0 0-8,-8-1 2,8 1-1,0 0 3,0 0-5,0 0 5,0 0-2,-8-3 9,8 3-1,0 0-3,0 0-3,0 0-3,0 0 1,0 0-1,0 0-1,0 0-4,0 0 6,0 0 5,0 0-3,0 0 6,20 16 1,-14-12-1,3 1-1,1 1 1,1 2 0,2 3 7,4-1 4,0 1 3,2-2 0,-4 4-3,3-2-8,4 6 9,-7-5-2,0 0-1,1 0-4,0 1-4,-2-2 4,2 0-2,-2 0 7,0-1-3,0 2 1,-4-4-1,0 2-2,0-1 3,1-1-2,-1 0 4,-2 1-1,1-2-4,1 0-6,-1-1 2,-3 0-1,2 0-3,-1-1 8,-2 1-9,2-4-2,-2 3 1,-1 0-4,1-1 0,0 1-1,-5-5 1,10 5 0,-6-1 0,-4-4-1,7 6-1,-4-2 0,-3-4-3,8 6 0,-4-4 0,-4-2-12,5 4-12,-5-4-8,4 5-18,-4-5-10,0 0-18,6 3-18,-6-3-17,0 0-13,0 0-95,0 0-240,0 0 106</inkml:trace>
  <inkml:trace contextRef="#ctx0" brushRef="#br0" timeOffset="133728.5156">16491 6549 9,'0'0'50,"0"0"-3,0 0-7,0 0 2,0 0-2,0 0-4,0 0-2,0 0-6,0 0-2,-7-15-5,7 15-3,0 0-1,0 0-3,1-7 4,-1 7-6,0 0-1,4-10 1,-4 10-2,4-6 2,-4 6-1,2-6 1,-2 6 0,5-5-4,-5 5 1,4-6 0,-4 6-2,4-6 2,-4 6-3,5-4-1,-5 4 15,4-6-8,-4 6-10,0 0 6,6-4-4,-6 4 4,0 0 4,8-2-2,-8 2 0,0 0 4,0 0 16,10 6-7,-10-6-4,6 8 0,-6-8 0,6 5 5,-4 0 4,3-1-9,-5-4-2,5 8 15,-2-3-16,-3-5 8,4 7-11,-3 0 7,-1-7-1,5 7 1,-4-1-2,-1-6 4,2 9-3,-2-9 5,1 8-7,-1-8 0,0 6-1,0-6 1,0 0 6,-1 12-4,1-12-8,-3 7 2,3-7-3,0 0 0,-4 8-1,4-8 1,-2 6 2,2-6 0,-4 5-5,4-5-3,-5 5 2,5-5-5,-9 5 1,5 0 5,4-5-6,-8 6-4,4-2 1,4-4 4,-7 7 2,3-4-1,0 2 0,4-5 10,-6 11-9,3-6 8,-1 1-3,0 1 4,2-3-9,-1 4 5,1-3 5,-3 2 11,2-1-11,1 1-3,-1-1 5,3-6-3,-2 12 0,2-4-2,0-8 3,-3 12-2,3-12-3,-3 9 8,3-9-9,-1 9-1,1-9 2,-1 6-3,1-6 7,0 0-1,-2 8-8,2-8 0,0 0-3,0 0 2,0 9 2,0-9-2,0 0 1,0 0 3,0 0-3,0 0 1,0 0-3,0 0 5,6 4-3,-6-4 2,0 0-5,0 0 5,0 0 2,0 0-7,0 0 4,0 0-3,0 0-4,20-9 2,-20 9-1,6-4 0,-6 4 2,7-3-3,-7 3 0,8-2-1,-8 2 4,7-4-6,-7 4-1,0 0 7,12-1-5,-12 1 2,0 0-3,13 1 12,-13-1-10,8 2 3,-8-2-2,11 2 2,-6 0 0,-5-2 1,9 5 0,-9-5 0,10 4 0,-6-2 0,-4-2-1,9 3-2,-9-3 1,6 3-2,-6-3 6,9 2 2,-9-2 2,0 0-7,0 0 6,9 0 5,-9 0-8,0 0 5,0 0-7,8-5 3,-8 5-1,0 0 3,2-5-3,-2 5 1,0 0-5,2-9 4,-2 9-1,0 0-9,0 0-8,0 0-11,-2-10-13,2 10-11,0 0-23,0 0-14,-1-10-22,1 10-23,0 0-70,0 0-220,0 0 98</inkml:trace>
  <inkml:trace contextRef="#ctx0" brushRef="#br0" timeOffset="135292.9687">16915 8029 56,'0'0'61,"0"0"-3,0 0-1,0 0-4,0 0 9,0 0-5,3-11-1,-3 11 7,0 0-3,0 0-1,0 0 2,0 0-7,0 0-2,0 0 6,0 0 15,0 0-2,0 0-2,0 0-5,0 0 2,0 28 6,0-21-1,0 3-3,1-1 3,-1 1-12,0-2 3,0 4-6,2-2-2,-2-3-7,1 2-6,-1-1-3,2 1-1,-2-1-5,0-8-4,2 12-6,0-7 3,1 3-5,-3-8-1,1 8-2,2-3-3,-3-5 3,2 8-7,-2-8 2,0 0 0,3 7-8,-3-7-5,0 0-4,2 7-4,-2-7 2,0 0 0,0 0-4,0 0 1,3 6 0,-3-6 7,0 0-7,0 0 0,0 0 2,0 0 0,0 0-2,0 0-2,5 5 2,-5-5-1,0 0 8,0 0-1,0 0-7,0 0 5,0 0-4,0 0 5,0 0 2,0 0-4,0 0 1,0 0 3,0 0-2,0 0-1,0 0 2,0 0 1,0 0-3,0 0 4,0 0 0,0 0 3,0 0-3,0 0-1,0 0 0,0 0 3,0 0-5,0 0 6,0 0-2,0 0 3,0 0 7,0 0-4,0 0-1,0 0 1,0 0 3,1 8-3,-1-8 3,0 0 2,0 0 0,0 0 2,0 0-4,0 11 1,0-11-1,0 0 4,0 0-6,-1 9-1,1-9-3,0 0 2,-1 8 1,1-8 1,0 0-4,0 0-5,-3 7-7,3-7-1,0 0-23,0 0-9,0 0-12,0 0-17,0 0-17,0 0-26,0 0-26,0 0-101,0 0-262,0 0 116</inkml:trace>
  <inkml:trace contextRef="#ctx0" brushRef="#br0" timeOffset="135863.2812">17076 8012 5,'0'0'106,"-6"21"2,6-21-1,-1 14-4,0-5 7,1 0-5,0 1 8,0-1-15,0 2 2,0-3-10,0 2 3,-2-1-7,2-1-1,0 1-5,0 0-5,0-9-4,-1 15-3,1-8-2,0 1-4,1-1 1,-1-7-7,2 14-8,-1-9-1,-1-5-9,-1 11-5,1-11-2,1 9-6,-1-9 0,1 7-5,-1-7 1,0 0 0,0 8-1,0-8-8,0 0-2,0 0 10,0 0-11,3 7-1,-3-7-1,0 0-3,0 0-7,0 0 1,0 0-6,0 0-1,0 0-7,0 0-5,-2 8-15,2-8-10,0 0-18,0 0-20,0 0-4,0 0-33,0 0-28,0 0-118,0 0-290,0 0 128</inkml:trace>
  <inkml:trace contextRef="#ctx0" brushRef="#br0" timeOffset="137734.375">17616 7219 59,'0'0'73,"0"0"0,0 0 0,0 0-9,0 0 2,0 0-4,0 0-6,0 0-8,0 0 3,0 0-1,0 0-2,0 8 14,0-8 1,0 0 6,0 0 2,0 0-10,0 0-2,21-3 1,-14 6-3,-7-3-4,15 0-12,-9 0-3,6 0-2,-12 0-1,20-3-4,-9 3-4,0 0-4,-1 0-1,2-2 1,-2 1-3,0 1-10,-2 1 0,-8-1 3,14-1-7,-14 1-15,12-1-2,-12 1-21,7 0-12,-7 0-15,9-1-6,-9 1-13,0 0-15,0 0-18,7 3-75,-7-3-200,0 0 88</inkml:trace>
  <inkml:trace contextRef="#ctx0" brushRef="#br0" timeOffset="138156.25">17605 7354 26,'0'0'69,"0"0"-3,0 0 2,0 0-5,0 0 5,0 0-8,0 0 3,0 0 0,0 0-5,0 0-4,7 12 1,-7-12 10,5 3-2,-5-3 1,8 2-2,-8-2-8,7 3 1,0 0 3,-7-3-8,16 0-1,-6 0-4,1 0-5,0 1-4,1-2-3,-1 1-8,2 0 0,0 0 0,-1 0-2,0 0-5,-4 0 1,1-3-2,-9 3 3,14-2-7,-8 2-6,-6 0 6,15-2-1,-8 2-3,-7 0-5,9-2 0,-9 2 3,9-1-3,-9 1-1,0 0 0,6-3-1,-6 3 1,0 0-13,0 0-18,0 0-16,0 0-11,0 0-16,0 0-18,0 0-13,0 0-106,0 0-224,0 0 99</inkml:trace>
  <inkml:trace contextRef="#ctx0" brushRef="#br0" timeOffset="139109.375">18023 7129 67,'4'-6'85,"0"0"-9,2-3 5,1 1-10,0 1 7,-2-1-2,1 0 1,0-2-21,-1 0 5,3 0-8,-3 0-7,1 1-4,-2-1-5,0 5-6,0-5 1,-2 3-2,2-5 1,0 3-6,-3 4-3,2-3 1,-1 2 0,0-2 5,-2 8-5,0-13 2,1 5-5,-1 8-3,0-11 5,0 11-2,0-12 1,0 12-3,0-8 1,0 8 6,0 0 5,0-9-6,0 9-3,0 0 1,0 0-4,0 0 7,0 0 2,0 0 8,0 0-2,0 0 3,0 0-4,-12 20 0,11-13 1,0 0 14,-3 3-7,2 0 5,-1 6-2,-1 0 1,3 0-2,0 2-3,-2-2 8,0 1-9,2 2 3,0-1 1,1 0 5,-1 0-8,-1-2 3,2 4-3,0-2-4,-1 0-2,2-2 1,-3 1-3,2-1-2,1-1-1,0-2-6,-1-1 0,0-1-2,0 0-3,0 1-1,0-2-1,0 1 1,2-1-5,-2-2-1,0 2 1,0-3-2,0-7 1,0 13-2,2-8-1,-2-5 2,-1 8-7,1-8 6,0 12-6,0-12 5,0 8-2,0-8-1,0 7-2,0-7 2,0 0-7,0 8-1,0-8-6,0 0-3,0 0-9,0 0-10,0 0-11,0 8-10,0-8-19,0 0-18,0 0-22,0 0-31,0 0-24,0 0-24,0 0-115,0 0-332,0 0 147</inkml:trace>
  <inkml:trace contextRef="#ctx0" brushRef="#br0" timeOffset="139633.789">18312 6991 36,'0'0'91,"0"0"-3,-1 8-4,1-8-3,-3 5-2,3-5-4,0 0-16,-1 9-3,1-9-5,0 0-1,0 0-4,-3 7-9,3-7-3,0 0-3,0 0-3,0 0-2,0 0-1,0 0-6,0 0 4,0 0-1,0 0-12,0 0-2,0 0 4,0 0 7,0 0-14,15-15 2,-15 15 9,2-6-8,-2 6-7,0 0 10,0 0-6,-2-13 0,2 13 0,0 0-6,-4-7 6,4 7 6,0 0-7,0 0-2,-11-1 6,11 1-7,0 0 4,0 0-6,0 0 10,-11 6-5,11-6 1,-6 6 2,6-6-10,0 0-4,-4 9-15,4-9-24,-2 8-10,2-8-23,0 8-88,0-8-180,-1 8 80</inkml:trace>
  <inkml:trace contextRef="#ctx0" brushRef="#br0" timeOffset="140110.3514">18302 7318 68,'-3'-7'74,"3"7"-12,0 0 11,0 0-4,0 0-4,0 0 5,0 0-6,0 0 3,-11 10-13,11-10 7,0 0-9,-5 8-1,5-8 2,-4 4-1,4-4-15,0 0-7,-4 7 1,4-7 3,0 0-12,0 0-1,0 9-1,0-9-1,0 0-2,0 0-3,0 0 2,0 0-2,0 0-6,0 0 8,0 0-1,0 0-9,0 0-6,24-10 1,-21 6-7,-3 4-2,4-6-6,-4 6-2,5-7 4,-5 7 4,1-6-2,-1 6 10,0 0-3,1-9-6,-1 9 7,0 0 1,0 0-6,0 0 18,-9-5-11,9 5-10,0 0 6,0 0 2,0 0 0,0 0 11,-16 9-9,16-9-3,-5 5 10,5-5-8,-5 5-2,5-5-13,0 0-18,0 0-19,-2 8-24,2-8-87,0 0-178,0 0 80</inkml:trace>
  <inkml:trace contextRef="#ctx0" brushRef="#br0" timeOffset="141884.7656">18965 6749 49,'0'0'58,"0"0"-5,-4-7 4,4 7 1,0 0 0,0 0-5,0 0-8,-5-5-2,5 5-4,0 0-1,0 0 0,0 0-2,-1-9-12,1 9 8,0 0-12,0 0 5,0-10-9,0 10-1,0 0 3,5-7 0,-5 7-11,0 0 6,5-8-2,-5 8 2,5-4-8,-5 4 10,7-5 2,-7 5 3,3-4 0,-3 4-3,0 0-4,11-3 12,-11 3-1,0 0-2,7-1 4,-7 1 2,0 0 3,0 0-7,11 6-2,-11-6 2,3 4-7,-3-4 3,8 8-3,-7-3 12,-1-5-10,4 6 1,-4-6-2,4 8-7,-4-8 5,2 7-4,-2-7 6,2 9-4,-2-9 6,2 8-2,-2-8 6,0 9 0,0-9-2,0 8-11,0-8 11,0 0-11,-4 13 2,2-9-10,2-4 8,-3 8-3,3-8 2,-5 7-2,0-3 0,5-4 4,-7 10-2,1-7 4,1 2-3,0 0-1,1 0 1,-3-1 3,2 1 1,-1-1-1,0 0-5,1 0 8,-1 1 2,1-1-5,-1 1 7,1-2-7,1 2 2,-1-1-6,5-4 1,-10 9 0,6-3-1,2-1 1,2-5 1,-7 11 5,5-5-1,-1-1-4,3-5 1,-5 11 3,4-3-1,1-8 1,-1 10 0,-1-3-1,2-7-2,-2 10 0,2-10 0,-2 9-1,2-9-5,-1 7 0,1-7-1,0 0 3,1 10-2,-1-10 1,0 0-2,0 0-1,0 7-3,0-7-1,0 0-2,0 0 2,0 0-1,0 0 1,0 0-1,0 0 1,13-1-2,-13 1 1,0 0-2,0 0 3,0 0 1,13-8 2,-13 8-3,6-3-2,-6 3-2,8-2 3,-8 2-2,8-3 2,-8 3 1,0 0-4,13-1 2,-13 1-1,10 1-2,-10-1 4,10 0 2,-10 0 1,9 3-1,-3-1-2,-6-2 3,10 3-1,-4 0 1,-6-3-1,9 1-2,-9-1 1,7 4-2,-1-3 1,-6-1-2,0 0-2,8 3 10,-8-3-9,0 0-1,0 0-9,11-3-4,-11 3-11,0 0-14,8-2-9,-8 2-8,5-4-23,-5 4-19,6-4-6,-6 4-16,0 0-13,6-4-92,-6 4-247,0 0 109</inkml:trace>
  <inkml:trace contextRef="#ctx0" brushRef="#br0" timeOffset="142662.1093">18539 7161 45,'0'0'48,"0"0"-13,0 0 5,0 0 8,0 0-5,0 0 10,0 0 3,0 0-6,0 0 0,29 0-6,-29 0 1,15 2 3,-1-2-3,0 0 11,0-2-9,5 2-8,3-3-1,6 1-7,-6 2-2,6-2-2,-8 1-4,9 1-3,-9-3-1,2 3-5,-2-1 6,2 1-1,-3-3-3,2 3-3,-2 0-2,0 0-8,-1 0 6,-5 0 2,2 0-3,-1-1 3,0 1-10,-1 0 3,-1 1-6,0-1 8,-2 0-5,0 0 12,1 3-8,-4-3-4,2 1 4,-1 1-11,-8-2 3,12 2 7,-5 0 6,-1-1-9,1 1 4,-7-2 3,10 2-4,-2 0-5,-8-2-8,9 0 8,-9 0 2,9 3-2,-9-3 4,9 0-4,-9 0-5,11 1 7,-11-1-6,10 0-1,-10 0 11,7 1-1,-7-1-6,0 0-4,14-1-1,-14 1 15,7-1-3,-7 1-1,8-1-6,-8 1 7,0 0-5,13 0 0,-13 0 11,8-2-10,-8 2-2,0 0 8,11 0-7,-11 0 5,10 0-3,-10 0-7,0 0 7,9 0-6,-9 0-2,0 0 5,0 0 0,8-2-7,-8 2 12,0 0 1,0 0-2,0 0-15,0 0 14,0 0-4,0 0 7,0 0-20,0 0-16,0 0-26,0 0-18,9-2-18,-9 2-57,0 0-162,0 0 72</inkml:trace>
  <inkml:trace contextRef="#ctx0" brushRef="#br0" timeOffset="144345.7031">18571 7398 12,'0'0'48,"0"0"-1,4-7-10,-4 7 10,4-5-1,-4 5-2,5-5-4,-5 5-1,5-7 8,-5 7-7,9-4 0,-9 4-8,5-4-3,-5 4 4,7-2 2,-7 2 7,0 0 1,0 0 3,11-1-6,-11 1-8,0 0 8,10 7-4,-7-3-9,-3-4 7,5 8-8,-1-4 5,-4-4 3,4 10 5,-4-3 3,0-7-2,1 12-9,-1-5 6,0-7-2,-2 15 4,-1-8-9,2-1 3,-2 2 4,-1-3-3,2 0-9,-2 2-2,-1-1 2,-1-1-7,2-1 5,4-4-2,-8 9-4,5-6 1,3-3 0,-5 5-2,5-5-11,-2 6 11,2-6-7,0 0 3,0 0-5,-8 5 0,8-5-15,0 0 10,0 0 0,0 0 0,0 0-1,0 0-4,0 0 3,0 0 0,19-17 1,-15 15-2,-4 2 3,9-4 0,-1 4-2,-8 0 4,9-3-2,-9 3-1,0 0 0,13 4 1,-10 0-3,2 0 2,0-1-2,-1 3-1,0-1 5,-4-5 0,7 10-9,-6-6 7,2 3 4,-3-7 0,3 10 0,-3-3-9,0-7 15,0 9 3,0-9 0,-2 12-2,1-7 5,1-5 3,-7 10 0,3-6 1,4-4-4,-6 10 6,1-8 0,-4 3 2,0-3-3,2 0 6,-3 1 0,1-2-4,-1-1 3,0 0-5,10 0-1,-16-1-2,9 2-5,7-1 3,-14-5-4,14 5 3,-12-1-4,7-1 2,5 2-8,0 0 7,-8-6-6,8 6-3,0 0 2,-7-3-1,7 3-2,0 0 3,0 0-6,-5-5 0,5 5-1,0 0 4,0 0-4,0 0 3,0 0 2,0 0-6,0 0-18,0 0-18,0 0-9,0 0-11,0 0-9,0 0-16,0 0-21,0 0-25,0 0-21,0 0-113,0 0-285,0 0 127</inkml:trace>
  <inkml:trace contextRef="#ctx0" brushRef="#br0" timeOffset="145001.953">18881 7357 59,'0'0'72,"0"0"-1,0 0 1,-7-4-9,7 4 2,0 0 3,0 0 0,0 0 5,0 0 0,-14 7-1,14-7 3,-6 7 7,3-3-7,-1 2 4,1-1 5,-1 2-2,-1 0 1,2 3 0,-1-1-3,2 1-5,-3 0-4,2 1 4,2 1 3,-2-2 1,1 1-6,-1 0-3,3 0-1,1 0-10,-1-2-1,2 1-10,-1-1-2,2-1-2,-1 2-5,1-3-6,-2 0-1,-1-7 0,5 10-4,0-2-5,0-3-3,0-1 1,2-1-5,-2-1 0,0 2-2,-5-4-1,13 5-2,-7-3-2,-6-2 0,12 1-2,-12-1-3,11 0 3,-11 0 1,8-2-2,-8 2 0,8-6-4,-8 6 0,6-8-2,-3 4-2,-3 4 4,3-10-4,-2 3 1,-1 7-2,2-9 6,-2 9-2,0 0-2,-6-14-2,2 10-7,-1 0-6,-1-1-5,6 5-4,-13-7-12,6 4-13,-1 2-5,1-2-13,7 3-16,-16-1-12,6 2-14,10-1-21,-15 0-14,15 0-19,-12 3-114,12-3-300,-11 1 133</inkml:trace>
  <inkml:trace contextRef="#ctx0" brushRef="#br0" timeOffset="145554.6875">19070 7439 1,'-5'3'84,"5"-3"0,0 0-9,0 0-2,0 0 0,0 0-1,0 0-5,0 0 5,0 10-10,0-10-22,0 0 25,0 0-10,0 9-17,0-9 4,0 0-3,0 0 1,0 0-1,0 0-3,0 0-14,0 0 4,0 0-5,0 0-2,0 0 3,0 0 1,0 0-7,0 0 3,0 0-6,0 0 4,0 0-5,0 0 7,0 0-8,0 0-2,0 0-6,0 0 1,0 0 3,0 0-4,0 0 3,0 0 3,0 0-4,0 0-16,0 0 47,0 0-14,0 0 7,0 0 7,0 0-6,0 0-1,0 0-12,0 0 5,0 0 2,0 0-2,0 0-8,0 0-6,0 9-8,0-9-12,0 0-39,0 0-3,0 0-43,2 8-29,-2-8-88,0 0-232,0 0 104</inkml:trace>
  <inkml:trace contextRef="#ctx0" brushRef="#br0" timeOffset="146234.375">19268 7449 53,'0'0'96,"0"0"-8,0 0-2,0 0 4,0 0-4,0 0-9,14-14-7,-14 14-10,0 0 3,5-10-10,-2 5-5,-3 5-2,7-9 0,-4 4-5,-3 5 3,5-10-22,-2 5-11,-3 5 13,3-9-3,0 4 5,-3 5-2,3-7-8,-3 7 7,0 0-12,1-10 2,-1 10 4,0 0-12,2-9 7,-2 9 1,0 0-7,0 0-2,0 0 5,0 0 1,-1-9-1,1 9 2,0 0-5,0 0 2,0 0-7,0 0 1,0 0 1,0 0 5,0 0-1,0 0-5,0 0 16,0 0 5,0 0 9,-8 25 5,8-25 13,-2 14-5,2-9 8,0 4 1,-3 3 2,2 1 2,2-1-5,-2-2-1,0 4-4,1-2-1,0 1-7,1-4 0,-1 4-2,1-3-2,-2-3-2,0 2-3,1-9-1,1 15-3,-1-7-1,0-2-3,0-6-3,1 12 1,-1-12-7,0 9 0,0-9-1,0 10 1,0-10 0,0 0-3,0 0-4,-2 10-5,2-10-5,0 0-14,0 0-12,0 0-15,-2 7-19,2-7-29,0 0-33,0 0-26,0 0-32,0 0-109,0 0-314,0 0 139</inkml:trace>
  <inkml:trace contextRef="#ctx0" brushRef="#br0" timeOffset="146773.4375">19407 7472 95,'0'0'102,"0"0"-4,0 0-13,0 0 1,0 0-3,10-11-6,-10 11-5,7-8 2,-3 4-3,1 0-19,1 0 7,0-1-6,0-2-14,-1 2-7,-1-1 5,1-1-1,0-1-8,0 1-12,-3 2 3,-2 5-7,4-10-1,-4 10 6,3-10-1,-2 5-1,-1 5-2,3-10-2,-3 10-3,2-7 2,-2 7-5,0 0 0,0-9 10,0 9-11,0 0 8,0 0 2,0 0-3,0 0 8,0 0 10,0 0 1,0 0 8,0 0 0,0 0 0,0 0 1,-14 14 7,14-14 4,-6 13 1,5-6-4,-1 1 4,0-1 1,0 3-5,1-1 4,0 3-1,1-3-2,-4 4-3,5 1-2,-1-4-3,0 2 0,0-2 1,-1-2-6,2 3-3,1-1-3,-2 0-2,1-2-1,-1-8-3,0 13-1,1-5-3,2-2-3,-3-6 2,0 13-8,2-9 3,-2-4-2,0 10-1,0-10 0,4 7 1,-4-7-6,1 7 4,-1-7-5,0 0 2,0 0-5,-1 8-8,1-8-13,0 0-20,0 0-17,0 0-22,0 0-21,0 0-33,0 0-34,0 0-35,0 0-108,0 0-335,0 0 147</inkml:trace>
  <inkml:trace contextRef="#ctx0" brushRef="#br0" timeOffset="149320.3125">18559 6567 14,'0'0'60,"0"0"-4,0 0-13,0 0 7,-8 23-8,8-23 4,-3 11-1,2-5-3,-4 4-1,1-3-1,0 3-10,-1-1-2,3 1 0,-2-1 0,0 1-8,0 0 2,0 2 6,1-3 12,-1 1-26,-1 2 9,1-3-4,1 2 1,-1-2 1,1 0 3,-1 2-3,0 0-1,1-1-1,0 1-2,0 0-3,-1 0 2,0 1 2,2 0-5,0-1-3,-1-1 0,0 2-3,2 4 1,-2-5-5,1 1 3,0 0-6,-1 0 9,0 0-8,1-2-3,-2 2 18,1 1-14,-1-3-7,2 1 8,0 1-9,0-3 14,0 3-5,0-1-4,-2-1 5,3-1 4,0 3-1,-2 0-5,3-2 1,-1 0-1,1 1 7,-1 0-3,1 0-8,1-1 4,-1 2-2,0-1-4,0-1 2,1 1 0,-1-1 4,0-1 3,1 2-9,-1 1 7,0-2-3,2 0 1,-4 0-2,2 0 0,0 0-2,-1-1 1,2 2 1,-2-1-1,2 0 5,-2 1-3,-1-1 2,-1 1 3,3 0-6,-3-2 12,3 0-10,0 1 0,-1-1-3,0 1 5,1-1-5,0-9-1,-1 13 2,2-6-2,-1-7 0,0 12 9,0-6 2,0-6-5,0 10-2,0-10-4,1 11 2,0-7 1,-1-4-5,4 11 4,-2-5 11,-1 0 9,-1-6-8,2 13 3,1-7-5,-2 1-3,3 1 9,-4-8-3,4 12 3,-2-6-7,0 1-2,-1 3 16,2 0 20,-2-1 0,1 1-9,0 1-1,0-2-15,1 0 0,1-1 8,-1 0-3,1 2-8,-1-4-1,1 1 0,-3-1-16,3 2 19,-2-2-3,1 1-2,1-2 3,-3 2-8,2-2 8,0 2-2,0-2-5,1 2-1,-2-2 7,-2-5-9,5 7 4,-2 0-4,0-3 1,-1 2 0,-2-6-3,8 10-1,-4-8 1,-4-2 0,5 7 1,-3-1 2,2-1-8,0 2 29,1-2-5,0 0-1,-1 2-1,0-3-3,-2 1 0,-2-5-1,5 8-6,-1-6 0,0 2 6,-4-4-4,5 6-2,-5-6-2,4 5-1,-4-5 0,0 0-1,3 6 1,-3-6-3,0 0-8,0 0-10,3 4-32,-3-4-31,0 0-33,0 0-23,0 0-112,0 0-267,0 0 118</inkml:trace>
  <inkml:trace contextRef="#ctx0" brushRef="#br0" timeOffset="150554.6875">19497 6621 21,'0'0'58,"0"0"0,1 10 1,-1-10-13,1 9 2,-1-9 11,3 13-2,0-8-13,0 2-4,1 2 5,-2-1 3,2 0-8,-1 1 4,1 3-8,0-2 0,0 1-4,3-1 7,-2 2 6,2 2-8,-2 2-10,1-2 8,0-4-16,1 7 4,1-2 0,-3 0 2,0 1-10,0-4 9,0 4-5,-1-5-3,2 3-4,-3 3 0,1-2 0,-2 1 3,2-1-4,-2 1 2,0-1-4,-1-2 1,2-2 4,-2 3-4,0 0-12,0 0 15,2 1-8,-2 1 10,1-2 4,-2 1-5,1-3 1,0-1-3,0 1-2,-2-1 0,4 1 2,-3 0-3,-2-2-6,2 2 2,0-2 1,-1 1 2,1 0-2,-1-1 2,0 1-5,-1 0-2,2 0 8,-1 0-7,0 0 6,1-2-4,-2 1-5,0 0 7,2-1-6,-1 1 3,-2-2 0,0-1-1,2 0-2,-1 3 5,-2 0-9,4-1 2,-3 1 8,2-3-4,-1 2 0,0-1 3,1-1-1,-2 3 0,1-1-6,-1 1 2,2-2-2,0 2 1,-2-3 12,0-2-8,0 4 8,0 0-11,1-2-3,-1 1 4,1-3 3,-1 3-3,3-8 2,-3 14-2,1-7-2,1 2 2,-2 1-4,-1 0 5,3-3-2,-3-2-6,2 4 6,2-9-5,-4 11 7,1-6 0,1 0-1,2-5-3,-3 11-7,2-6 14,1-5-3,-3 7-1,3-7-9,0 0-13,-4 9-2,4-9-6,0 0-10,0 0-8,-1 5-16,1-5-1,0 0-10,0 0-16,0 0-12,0 0-53,0 0-165,0 0 73</inkml:trace>
  <inkml:trace contextRef="#ctx0" brushRef="#br0" timeOffset="152445.3125">19155 6628 8,'-11'13'62,"-2"-1"-4,0 2-6,-1 1 1,-2 5-2,-2-2-1,1 2-10,-2 0-1,0-2-6,5-3-1,-4 5-6,4 1-2,0-6-2,2-1-1,2 1 2,-3-1-6,4 0-9,3-3-4,-3-1-11,1-1-13,2 1-18,0 0-11,-1-4-37,0 2-91,1-1 41</inkml:trace>
  <inkml:trace contextRef="#ctx0" brushRef="#br0" timeOffset="153453.125">18911 7291 50,'-10'15'66,"-3"-1"-5,1 1 1,-2 1-11,-3 3 3,-3 1-6,1 0-4,2-1-4,-2 1-1,-2-3-5,2 2 2,-1 2-9,2-3-3,4-2-1,-4 2-2,4-3 1,-1-1-3,2-1 3,1 1 3,2 0-14,-3-3 0,7-1 7,-1-2-7,-2 2-5,6-5 4,-3 3-5,2-2-1,1-3-9,3-3-5,-4 9-13,4-9-11,-4 8-16,4-8-71,-4 5-130,4-5 58</inkml:trace>
  <inkml:trace contextRef="#ctx0" brushRef="#br0" timeOffset="155140.625">18924 6355 18,'8'-7'31,"-6"3"-7,-2 4 1,7-9 2,-3 3-10,-2 1-2,-2 5 2,7-11 1,-2 5-7,-3 0 0,1 0 2,1 1-1,-4 5 6,3-10-2,0 5-10,0 0 0,-3 5 0,2-11-2,-1 6-4,-1 5 6,0 0 4,3-12-5,-3 12-4,-1-8 0,1 8 6,0 0-4,0 0-2,0 0 1,0-11-1,0 11-1,0 0-2,0 0 5,0 0-3,0 0 1,0 0-2,0 0 6,0 0 2,0 0 10,0 0 1,0 0 4,0 0 4,0 0-8,-13 21 19,12-16-7,1-5-1,-3 12 7,3-5-1,-1 3 2,1 0 3,-2-1-7,2 0 4,0 2-9,-1-1-2,1 1-1,-1 3 1,1-4-3,0 2 1,1 0 2,-1 1-7,0-1 3,0-3-2,0 1 4,0 0-2,0 0-8,-1-3 10,2 4-12,-1-11 5,-1 15-3,1-10-5,0-5 1,0 12-1,0-12-1,0 8 1,0-8 2,0 0-5,0 12-3,0-12 0,-1 5-2,1-5-15,0 0-24,0 0-17,0 0-24,0 0-90,0 0-181,-3 9 80</inkml:trace>
  <inkml:trace contextRef="#ctx0" brushRef="#br0" timeOffset="162156.25">18667 7911 67,'5'-11'70,"1"8"3,-2-2-6,0-1-6,-4 6-6,7-11-3,-2 3-5,-2 2-1,0 1-1,3-1-11,-4 0 0,2-2 0,1 3-6,-3-2-4,1 2-1,0-2 4,-3 7-4,5-11 0,-4 6-2,-1 5-3,4-7 0,-4 7-4,1-8 2,-1 8 6,0 0 4,0 0-26,3-7 21,-3 7-5,0 0 1,0 0 0,0 0-6,0 0 1,0 0-9,0 0 4,0 0 9,0 0-14,0 0 0,0 0 6,0 0-2,0 0 3,-7 21 0,7-21 2,-1 12 2,1-12-8,-1 15 10,0-5-7,-1-1 7,2 3-10,-1-3 9,1 1 0,-1 0 1,1-2-8,0 1 7,-2-1-10,4 1 10,-2-1-5,-2 1 1,2-9-5,0 13-3,-1-8 2,1-5 6,0 12 0,0-12-2,-1 9-5,-1-3 4,2-6 1,0 0-14,0 11-14,0-11-12,0 0 1,0 0-24,-1 9 2,1-9-11,0 0-13,0 0-93,0 0-183,0 0 81</inkml:trace>
  <inkml:trace contextRef="#ctx0" brushRef="#br0" timeOffset="162976.5625">18847 7835 33,'0'0'55,"0"0"3,0 0-2,-1-11-7,1 11-5,0 0 0,0 0-7,0 0 3,3-10-7,-3 10-2,0 0-4,4-8 15,-4 8-7,5-7-8,-5 7-1,6-6-2,-6 6 1,6-7-2,-6 7-9,8-5 9,-4 2 0,-4 3 0,8-4-10,-8 4 9,10-3-8,-10 3 3,9-3 3,-4 1 6,-5 2-13,0 0 8,12 1-2,-12-1 4,8 4-6,-8-4 3,7 4-4,-7-4 4,4 8-4,-2-5 10,-2-3-5,4 9-1,-1-4 1,-3-5-3,1 10 0,-1-10 7,0 11-2,0-5 1,0-6 7,-3 13-11,2-4-1,-1-2 1,-1 2-4,-2 0 3,2 0-2,-1 2-1,0-3-1,0 1-3,0 1 2,0-2 2,0 2-3,0 1 0,0-4-2,2 4 3,-2-2-3,2-3-1,2-6-3,-2 11-1,1-5 7,1-6-3,1 11-2,-1-11-1,5 7 6,-5-7-13,7 6 8,-7-6-2,6 4-1,-6-4 1,12 1 0,-12-1-1,12-1-3,-12 1 0,12-4 0,-6 3 0,-6 1 0,12-5-7,-7 2 4,-5 3 3,7-7-1,-3 5 4,-4 2-1,5-11 1,-5 11 4,0-9 5,0 9-6,0 0 3,-6-14-3,2 9 1,0 0-6,4 5 4,-9-11 2,4 6-5,-2-1 0,0 1-1,1 1-7,-2-2-5,-1 0-19,0 1-10,2-1-24,0-2-9,-2 3-22,3-4-17,1 5-115,-2-5-243,2 4 107</inkml:trace>
  <inkml:trace contextRef="#ctx0" brushRef="#br0" timeOffset="164070.3125">19920 7018 51,'0'0'115,"0"0"-6,19 10-16,-19-10-15,11 5 24,1-4-12,-5 0 4,4 1-10,3-2 12,-3 1-15,2-1-13,1 0-3,-1-1-9,0 2-4,-2-2-18,2 1-21,-2 0-19,-3-2-25,3 1-14,-3-1-25,-8 2-20,14 1-84,-14-1-187,9 0 83</inkml:trace>
  <inkml:trace contextRef="#ctx0" brushRef="#br0" timeOffset="164296.875">19962 7149 59,'10'0'95,"-4"1"4,-6-1-17,16-1 1,-9 1-19,-7 0-1,17 0-6,-6 0-10,-3 0-4,0 0 2,-8 0-17,18 0-14,-11 0-25,-7 0-19,14 0-25,-14 0-60,13 0-122,-8 0 54</inkml:trace>
  <inkml:trace contextRef="#ctx0" brushRef="#br0" timeOffset="165398.4375">20343 6917 37,'5'-10'84,"0"2"2,1-2-5,-1-1-3,0 3 0,-2-1-10,1 1-3,-2-1-2,0 2-6,0-1-8,2 1-4,-3 0-5,0-1 1,-1 8-8,2-13-4,-2 7-6,0 6 3,0-11-3,0 11 8,0-8-8,0 8-5,0-9-7,0 9-2,0 0 4,0 0-1,0 0 0,-2-10-7,2 10-2,0 0-2,0 0 1,0 0-2,0 0-4,0 0 2,0 0 0,0 0 7,0 0 0,0 0 10,-1 27 4,2-18-2,-2 3-4,2 0-1,-1 0 9,2 6-2,-4 1-9,2 0 4,-1-1-5,1 2 0,0 0 4,0-3-6,0 3 0,-1-1 3,0 0 1,1-2-3,-3 0 1,2-3 2,2-2-3,-2 1 1,1-3-4,0 2 4,0-3-2,0-1 2,0 1-2,0-9-3,1 14 3,-1-8-7,3 0 1,-3-6 5,1 8-9,-1-8 2,0 9-4,0-9-12,0 9-1,0-9 1,0 0-16,0 6-4,0-6-8,0 0-23,0 0-5,0 0-17,-4 10-85,4-10-189,0 0 84</inkml:trace>
  <inkml:trace contextRef="#ctx0" brushRef="#br0" timeOffset="165968.75">20696 6846 62,'0'0'80,"-2"8"-9,2-8 0,0 0-8,0 9-8,0-9-6,0 0 0,0 8-7,0-8-3,0 0-3,0 0 2,0 0-6,5 4 7,-5-4-2,0 0-14,0 0-1,9 0 1,-9 0-10,0 0 11,0 0-1,11-8-9,-11 8 1,3-6-8,-3 6-2,1-7 0,-1 7-4,3-8 4,-3 8-2,0 0 2,0 0-3,-1-10 0,1 10 1,0 0 1,-4-7 10,4 7-11,0 0-5,-8-4 4,8 4 7,0 0 5,0 0-7,0 0 8,-14 9 4,14-9-5,-6 7-2,3-3 3,3-4-7,-6 4 6,6-4-14,-3 6-16,3-6-21,-1 8-24,1-8-20,0 0-72,1 10-164,-1-10 74</inkml:trace>
  <inkml:trace contextRef="#ctx0" brushRef="#br0" timeOffset="166429.6875">20677 7123 46,'0'0'73,"0"0"13,0 0-14,0 0 1,0 0-1,0 0-13,-5 19 4,5-19-1,0 0 2,-1 8-7,1-8-3,-1 7 0,1-7-8,0 0-5,0 0-5,1 10 3,-1-10-6,0 0 6,6 4-11,-6-4-8,0 0 19,8 1-16,-8-1-5,0 0-4,0 0-6,15-6-3,-15 6 3,5-5-13,-5 5 6,6-5-5,-6 5 3,4-10 2,-4 10-11,0 0 5,0-9 0,0 9 4,0 0-3,0 0 6,-4-9 2,4 9 3,0 0 4,-8-3-8,8 3 4,0 0-1,0 0 9,-17 9-12,17-9 1,-7 7-2,3-3-3,4-4-26,-5 5-33,5-5-17,-4 7-106,4-7-199,-3 6 88</inkml:trace>
  <inkml:trace contextRef="#ctx0" brushRef="#br0" timeOffset="168554.6875">21323 6633 19,'3'-7'93,"-3"7"-9,9-8 3,-3 1 4,0 0-17,-2 2-2,3-4-7,-2 4-12,2-2 10,-2-1-1,2-1-9,0 1-4,-2 1-5,-1 1-5,2-2-3,-2 0 2,0-1-13,1 0 6,0 1-3,-2 1-13,-1 1 10,0-2-8,-2 8 0,1-13-1,0 8 10,-1 5-18,-1-10 2,1 10-6,0-10 5,0 10-9,0 0 5,-3-11 0,3 11-1,-2-7-18,2 7 22,0 0-11,0 0 1,0 0 2,-5-5 2,5 5 5,0 0-8,0 0-3,0 0 3,-9 16 4,8-9 4,-1 1 13,1 2-9,-2 3 1,2-2 10,1 1 0,-1 0 4,0 0 2,1 0 6,1 3-6,-1-1 0,0 1 1,0-3-2,1 0 0,-1 0 1,0-2 2,1 4-6,1-3-6,-2 0 0,1-1-2,-1-2-4,0-2 1,0 5 3,1-5-3,-1-6-6,0 13 12,0-13-9,2 9-2,-2-2-4,0-7 4,0 9-2,0-9-3,0 6-5,0-6-11,0 0-20,0 0-4,-2 14-30,2-14-7,0 0-16,0 0-23,0 0-122,-1 6-254,1-6 112</inkml:trace>
  <inkml:trace contextRef="#ctx0" brushRef="#br0" timeOffset="169546.875">21179 6961 33,'0'0'65,"0"0"-3,0 0-4,-12 1-4,12-1 4,0 0 4,0 0-10,0 0 6,0 0 1,0 0-7,0 0 0,0 0-5,0 0-2,0 0-6,0 0 3,-14-1 5,14 1-2,0 0-4,0 0-8,0 0 1,0 0-3,0 0-1,0 0-3,0 0 4,0 0-5,0 0-5,0 0 1,0 0-3,0 0 0,0 0 3,-13-1-13,13 1 3,0 0 1,0 0 7,0 0-7,0 0-2,0 0-6,0 0-9,0 0 14,0 0-5,0 0 6,0 0-4,0 0 4,29-4 0,-20 1-5,3 3 4,-3 3 1,5-6 2,-1 3-6,4 0 4,0 3 0,2-3 0,3 0-1,-2-3-3,9 3 7,-1 0-4,-2-1-2,3-2 0,-1 0-3,0 2 6,0 0-10,-9-2 2,3 5 3,-1-4-4,0 1-1,-3 1 3,1-4-1,-6 6-9,1-2 5,-1 1 0,1-4-2,-3 3 0,2 0 12,-2 2-12,0-2 3,-1 0 0,0 1 2,0-1 6,-2 0-7,3 1-2,-3 0 2,-8-1 7,16 0-9,-8 2 4,0-2 2,-8 0-3,13-2-3,-4 2 1,-9 0-5,14 2 4,-6-2 8,-8 0-3,12 0-4,-12 0-1,0 0 1,18-3 2,-18 3-5,0 0 7,12-2-7,-12 2 8,0 0-7,0 0 2,10-2-3,-10 2-23,0 0 1,0 0 3,0 0-7,0 0-20,0 0-14,13 0-8,-13 0-21,0 0-31,0 0-63,0 0-202,0 0 89</inkml:trace>
  <inkml:trace contextRef="#ctx0" brushRef="#br0" timeOffset="170414.0625">21054 7353 78,'0'0'89,"0"0"3,0 0-2,0 0-4,0 0 3,12-18 1,-8 14-3,0-2 1,2-1-7,0 2-4,-1 0-16,2-3 3,-3 3-5,0-1-8,1-1 4,0 0-9,-2 0-5,4 1-1,-3 0-6,-2-4-3,2 4 3,0 1-5,2-3-7,-3 2 1,1 1 0,-2-1-2,1-1-5,-3 7 0,2-11-4,0 7 3,-2 4-2,2-9-4,-2 9 7,0 0-7,2-9 6,-2 9-7,0 0 6,0 0-16,-2-9 8,2 9 3,0 0-10,0 0 4,0 0-8,0 0 2,0 0 3,0 0-3,0 0 1,0 0 6,0 0-10,0 0 8,0 0 10,-4 28 1,3-20 1,1 2 4,0 0-3,1 0 8,1 1 4,-1 1 0,2 0-3,-2 0-1,1 0 0,0 4 0,-2-5-1,0 1-8,1-1 3,-1-1 0,2 1 1,-5-4-8,1 1 7,1 1-6,1-9-2,0 13 4,0-7-9,0-6-1,1 11 1,-1-11-8,2 9-5,-2-9-8,0 0-17,-2 9-6,2-9-18,0 0-19,0 0-13,0 0-14,-1 12-28,1-12-129,0 0-282,0 0 125</inkml:trace>
  <inkml:trace contextRef="#ctx0" brushRef="#br0" timeOffset="171039.0625">21307 7216 42,'0'0'103,"0"0"-8,0-9-6,0 9-8,0 0-3,0 0-3,0-12-9,0 12-3,4-7-8,-1 2-5,-3 5 2,6-8-7,0 5 7,-6 3-8,6-9-1,-1 7-3,-5 2 6,10-8-1,-5 5-19,1-1 8,1 3 3,-7 1-10,9-4 3,-9 4 3,9-1-11,-9 1 1,0 0-4,14 4 2,-14-4-4,6 5 3,-3 0 0,-1 0 7,-2-5-10,4 12-2,-5-5 1,1 2 3,0-1 4,-3 3 0,1-1 0,-1-2-1,-2 4-1,0-2-4,0 1 5,-1 0 0,-1 0-9,-1 2 5,4-1-2,-3 1-4,-2 3 2,5-4 1,0-1-4,0 0 1,1-1 0,0 2-2,0-3 4,1-1-6,2 1 5,0 0-4,0-9-4,2 15 1,1-10 0,-3-5 2,5 10 1,-1-6-5,0 1 0,-4-5-1,8 7 4,-2-6 0,0 1 0,-6-2 3,11-1-7,-11 1 1,12-1 1,-12 1-2,12-5 1,-6 2 2,-1-2-2,-5 5 1,9-8 0,-8 4 4,2-2-4,-3 6 3,1-12-4,-1 12 2,-4-17-1,0 8 1,-3-2-4,2 3 2,-3-1 0,-1 1-2,2-1-2,-2 3-3,0-3-2,0 3-6,0-1-8,1 1-5,-2 1-11,2 0-15,-1 0-13,4 1-18,0-1-18,5 5-14,-11-7-27,5 6-104,6 1-265,-6-6 117</inkml:trace>
  <inkml:trace contextRef="#ctx0" brushRef="#br0" timeOffset="171500">21559 7279 81,'0'0'135,"0"0"-9,0 0-1,0 0-21,0 0 0,0 0 6,0 0-18,0 0-7,0 0-3,0 0-8,0 0-9,0 0-1,0 0-1,0 0 1,-4 13 2,4-13-4,0 0-4,0 0-7,-2 10-4,2-10-5,0 0-1,0 0-4,-3 9-3,3-9-6,0 0-1,0 0-5,0 0 0,0 0-2,1 7 0,-1-7-4,0 0 4,0 0-3,0 0-6,0 0 0,0 0-4,0 0-7,0 0-6,0 0-5,0 0-15,0 0-4,0 0 0,11-18-1,-11 18-1,0 0-7,4-8 1,-4 8-4,0 0-3,3-5 0,-3 5-3,0 0 4,0 0-3,0 0-17,0 0-3,4-5-9,-4 5-14,0 0-12,0 0-85,0 0-202,0 0 89</inkml:trace>
  <inkml:trace contextRef="#ctx0" brushRef="#br0" timeOffset="171953.125">21705 7149 3,'0'0'91,"0"0"-2,0 0 6,0 0-10,0 0 12,0 0-6,4 26-1,-4-17 4,0 3 4,1-2-14,0 3 5,-1-3 2,1 6-3,1-4-7,-2 4 1,0 0-6,1-3-5,-1-2-5,1 1-5,1 2-4,-2-2-2,3-3-5,-1 2-5,-4 0-4,4 0-4,-2-1-2,0-3-9,1 0 0,-1-7 1,0 11-8,0-11-4,1 12-9,-1-12-11,1 6-12,-1-6-22,0 0-2,0 8-12,0-8-23,0 0-11,0 0-21,0 0-9,0 0-136,0 0-275,0 0 122</inkml:trace>
  <inkml:trace contextRef="#ctx0" brushRef="#br0" timeOffset="172515.625">21905 7154 111,'0'0'120,"2"-5"-2,-2 5-5,0 0-4,0 0-9,0 0 1,0 0-8,0 0-4,0 0-10,0 0-12,0 0 1,0 0 6,0 0 2,0 0-4,0 0-1,0 0 1,-4 32-1,4-23-2,0 3 3,0 0-5,0 1 0,0-2-4,0 1-3,1 3-4,0-2-7,2-1-2,-3 0-2,1 1-5,-1-3-3,0 3-2,0-4-1,1 1-9,2 0-2,-3 0 1,1-4-3,-1-6-2,0 12-1,2-5-4,-2-7-3,1 9-1,-1-9-12,0 7-10,0-7-17,0 0-14,0 9-18,0-9-15,0 0-23,0 0-16,0 0-19,0 0-26,0 0-137,0 0-321,0 0 142</inkml:trace>
  <inkml:trace contextRef="#ctx0" brushRef="#br0" timeOffset="173101.5625">22272 6907 85,'0'0'148,"0"0"3,0 0-1,0 0-14,0 0-19,0 0-12,0 0-4,0 0-5,0 0-5,0 0 6,0 0-6,0 0-5,22 3-6,-12-3-6,2 0-9,-2 0-1,4 0-8,-1-1-11,1-1-6,0 2-19,0-3-20,-3 2-14,-2-1-30,-9 2-16,19-2-19,-19 2-17,16-3-14,-13 2-24,-3 1-93,6-3-246,-6 3 110</inkml:trace>
  <inkml:trace contextRef="#ctx0" brushRef="#br0" timeOffset="173289.0625">22300 6987 50,'0'0'104,"0"0"1,-5 5 8,5-5-21,0 0 1,0 0-3,8 10-3,-8-10-2,10 3-9,-5-1-11,-5-2-1,18 1 1,-8-1-15,2 1 2,-1-2-13,1 0 0,2 1-19,-3-2-23,3 1-17,-1-1-23,-3 0-29,2 1-35,-6 1-67,-6 0-189,13 1 83</inkml:trace>
  <inkml:trace contextRef="#ctx0" brushRef="#br0" timeOffset="174398.4375">22795 6897 80,'5'-14'91,"-5"14"-4,6-5 6,-6 5 0,10-11-2,-5 5-3,2-1 9,-1-1-9,2 1 1,2-3-8,-2 1-4,1 2-4,1-3-5,-1 2-7,0-1-4,1 1-6,-2-1-7,0 0-6,-2-1 7,3 0-9,-5 3-1,1-1 1,-1 1-4,-1 0 3,3-2-6,0 1 2,-4 0-3,0 1-5,0 1-3,-2 6 3,2-15-2,-2 10-6,0 5 1,2-12 0,-1 7 0,-1 5-6,-1-10 2,1 10-3,0-8 1,0 8 1,0 0 0,0-9-6,0 9 3,0 0-3,0 0 0,0 0-7,0 0 4,-4-7-1,4 7-5,0 0 4,0 0-2,0 0 1,0 0-3,-11 18 3,8-9 0,1 2 5,-2 2-6,1 1 7,1 5-3,-1-2 3,1 2 6,-1-1-7,2 1-2,-1 0 5,1 1 2,1-1-3,0 0-2,0-1 6,0 3-1,1-4-8,1 3 4,-2-4 6,1 0-3,0 1 1,2-4-3,-3-1 0,2-2-1,0 2 1,0-2-3,-2 0 5,3-1-3,-2-1 2,0-3-2,-1-5 3,2 13-2,-1-8 0,-1-5-1,1 9 0,-1-9-6,2 7-8,-2-7-11,0 0-8,0 7-16,0-7-22,0 0-24,0 0-22,0 0-24,0 0-30,0 0-84,0 0-271,0 0 121</inkml:trace>
  <inkml:trace contextRef="#ctx0" brushRef="#br0" timeOffset="175570.3125">23204 6689 56,'0'0'70,"0"0"-11,0 0 0,0 0-5,0 0-1,0 0-5,0 0-1,8 19 2,-8-19 0,0 0-3,0 0 5,0 0-8,0 0-5,11 0-3,-11 0-4,0 0 6,0 0-9,10-6-4,-10 6-7,0 0 9,5-6-6,-5 6-2,0 0-2,0 0-2,3-7 6,-3 7-2,0 0-14,0 0 16,0 0-2,0 0-11,0 0 2,0 0 6,0 0 5,0 0-6,0 0 5,0 0 0,0 0 3,0 0-2,0 0-3,0 0 0,-9 20 6,9-20-1,1 9-5,-1-9-5,-1 7 4,1-7 5,0 0-5,2 12-8,-2-12 0,5 5 0,-5-5 1,0 0-5,7 3 6,-7-3-1,0 0 1,7 2-6,-7-2 3,0 0-8,0 0 8,12-2-17,-12 2 4,0 0-3,8-7 1,-8 7-5,0 0 5,1-9-6,-1 9 9,0 0-14,1-8 0,-1 8-1,0 0-1,0 0-2,0 0 2,0 0 0,0 0-10,0 0 1,0 0-1,-6-10-24,6 10 7,0 0-10,0 0-4,0 0-9,0 0-72,-16 14-154,13-11 68</inkml:trace>
  <inkml:trace contextRef="#ctx0" brushRef="#br0" timeOffset="176070.3125">23261 6965 52,'0'0'72,"0"0"1,0 0-8,0 0-5,1 29-3,-1-29 1,3 5-6,-3-5 0,4 5-4,-4-5-15,0 0-3,4 9 7,-4-9-6,2 3 3,-2-3-1,0 0-4,8 2-4,-8-2-4,0 0 1,9 0-7,-9 0 1,0 0-2,0 0 1,15-5 2,-11 1-11,-4 4-2,6-6 3,-6 6-3,6-4-4,-6 4-11,2-8 11,-2 8 2,0 0-3,1-9 4,-1 9-6,0 0-3,0-9 7,0 9 4,0 0-2,0 0 3,0 0-8,0 0 10,-10-3 7,10 3 5,0 0-6,0 0 10,-13 7-1,13-7 1,-6 7 3,6-7-6,-6 7-4,3-3 2,3-4-6,-4 5-1,4-5-18,0 0 1,-4 8-1,4-8-35,0 0 6,0 7-20,0-7-17,0 0-94,0 0-181,0 0 80</inkml:trace>
  <inkml:trace contextRef="#ctx0" brushRef="#br0" timeOffset="180664.0625">23756 6589 68,'0'0'69,"0"0"4,6-21 4,-6 21 1,10-7 4,-1 3-14,1 0-6,-1-3 11,3 0-20,-2 0-3,0 0 3,4-3-6,-2-2-4,-3 5-11,2-1-8,-2-2 0,0 2 5,3-1-6,-3 0 2,0-1-11,-2 1-9,2-1 3,-1 0-11,-3 2 4,1-1 0,1 2-17,-3-3-7,1 4 3,-3-1 6,1-1 10,-3 2-9,0 6-12,2-13 9,0 8-1,-2 5 5,0-10-3,0 10 5,0-10-6,0 10 9,0 0-2,0-8-4,0 8 4,0 0 3,0 0-1,0 0-5,0 0-1,0 0 6,0 0 3,0 0 3,0 0 0,0 0-3,-12 18 10,11-9 8,-2-1-3,-2 4 2,4 5 8,-2-1-3,0 1 1,0 0 9,2 2 3,-1-2-7,0 1 8,-1-1-15,3 2 10,0-1-14,0-2 9,0 1 1,-1-5 3,0 0-3,1 0 0,0 0 2,0 0 2,0 0 6,0-4-14,1 1 2,-1-2-4,0-7 1,1 10-6,-1-10-5,2 12 6,-2-12-5,0 8 4,0-8-13,0 0-12,0 9-11,0-9-14,0 0-13,0 0-11,0 0-20,0 0-105,3 3-201,-3-3 89</inkml:trace>
  <inkml:trace contextRef="#ctx0" brushRef="#br0" timeOffset="181250">23549 6811 63,'0'0'65,"0"0"-2,26-9-8,-18 7 0,2 1-2,2 0-1,6-1 13,3 1-6,8-1 2,1-1-4,2-1-7,1 2-8,3-4-3,0 2-4,5 1 9,-3 0-13,1-1-5,-2 0 5,2 1 2,-2 0-8,-2 0-2,-3 1-3,-2-1-1,-1 2-6,-9-4-4,1 3 1,-4-2 4,-4 3-6,0 0 3,-2-1-2,2 1 7,-3 0-12,-1 1 7,0-3 4,-9 3-4,12 0 7,-12 0-3,9 0-2,-9 0 2,0 0-4,11-3 1,-11 3 1,0 0 2,7-2-4,-7 2-7,0 0-10,0 0-14,0 0-28,6-3-13,-6 3-9,0 0-16,0 0-87,0 0-186,0 0 83</inkml:trace>
  <inkml:trace contextRef="#ctx0" brushRef="#br0" timeOffset="182601.5625">23584 7115 11,'0'0'87,"0"0"0,0 0 4,0 0-7,0 0 0,0 0-10,0 0 4,0 0-4,0 0 2,0 0-13,8-12-4,-4 7-5,0 0-6,2 0-2,-2-2-6,1-2 2,-1 4-2,2-5-5,-2 5-7,5-2 4,-5-1-13,1-1 3,1 1-3,0-1-5,-4 1-4,3 0 5,-2 2-1,-3 6-3,5-14 5,-5 14-1,4-12-10,-4 12 6,2-7-3,-2 7 1,0 0-5,4-12 2,-4 12-5,0 0 0,0 0-9,0 0 13,0 0-8,0 0 3,0 0-11,0 0 14,0 0-12,0 0 6,0 0 6,0 0 7,1 26-5,-2-14 8,0 0 0,1 1-6,-3 1-4,3 4 21,-1-1-12,2-1 3,-1 2-4,-2 0 6,2-2-2,-2 0-2,1 1-2,1-6-1,-1 2 3,0-4-6,1 3 4,-2-1-3,0-2 2,2 0-4,0-9-5,0 14 1,0-7 1,0-7 2,1 11-1,-1-4 1,0-7 0,0 8-4,0-8-10,0 0-7,-1 11-9,1-11-6,0 0-15,0 0-1,0 7-24,0-7-6,0 0-12,0 0-20,0 0-83,0 0-208,0 0 92</inkml:trace>
  <inkml:trace contextRef="#ctx0" brushRef="#br0" timeOffset="183382.8125">24050 7022 7,'0'0'73,"0"0"-5,0-9 0,0 9-2,0 0-2,0 0-2,-2-9-6,2 9 0,0 0-6,-2-10-7,2 10-3,-3-7 3,3 7-3,-4-8-11,4 8-3,-6-7 3,6 7-15,-5-7 16,5 7-10,-8-4-6,8 4 7,-5-4-6,5 4-3,0 0 1,-10-1 7,10 1-14,0 0 8,-13 2-8,13-2 3,-8 10 4,5-5 0,-1 1-5,-1 4 13,-2-3-3,2 2 14,0 2-5,2-2 1,0 1-3,0 1-1,-1-1 1,3 0-2,0-4-4,1 1 6,0-7-3,1 12 1,-1-5-1,0-7 5,2 10-8,2-6 3,-4-4-17,8 5 15,-3-2-6,-5-3-3,10 2 9,-10-2-18,13-2 2,-13 2 0,10-5-12,-2 2-11,-3-1-17,0-1 7,-1 1 3,1-2-12,0 1 4,2-1-6,-4 1 1,1-3-3,-1 2-1,-3 6 1,5-11 1,-2 6-2,-3 5 5,2-9 9,-2 9 0,1-9-1,-1 9 1,0 0 0,2-7 3,-2 7-1,0 0 10,0 0 3,0 0 3,0 0 5,0 0 6,0 0 6,-8 30 5,7-19 8,-1 0-1,2 4 12,2 2-8,-4 0 16,4 0-2,-2 0-7,1-1 9,0 0-2,-1 1 6,0-3-3,0 0 3,0-4-6,0-1 3,0 1-2,0 0-5,0-4 4,0-6-2,-4 15 3,2-10-7,-1 0 0,3-5 0,-7 7-6,0-3 8,7-4-8,-9 2-4,3-1-3,6-1-3,-9 2-1,9-2-5,-14-3-8,14 3 0,-12-1 2,12 1-6,-7-5-14,0 2 1,7 3-13,-7-2-10,7 2-8,-5-7-14,5 7-18,0 0-15,-7-7-20,7 7-79,0 0-208,0 0 93</inkml:trace>
  <inkml:trace contextRef="#ctx0" brushRef="#br0" timeOffset="184242.1875">24340 6945 64,'0'0'65,"0"-7"3,0 7 3,0 0-6,1-9-13,-1 9 5,0 0-11,2-8-1,-2 8-1,0 0-9,6-12 11,-6 12-6,0 0 0,5-13-5,-4 12 0,-1 1-6,7-8 0,-7 8-5,8-7-17,-8 7 13,5-2 3,-5 2 2,0 0-14,0 0-1,13-6-14,-13 6 17,0 0 2,0 0 3,9 8 0,-9-8-5,4 9 3,-3-3-5,2 1 8,-3-7-1,1 14 3,-1-8-7,0 5 7,-1-3 6,1 4 0,0 0 1,-3 0-8,1 0 19,0-1-2,0 0-6,-2 3-6,0 0 2,-1 1 4,1 1 0,2-4 2,-2 0-5,0 4-3,0-4-1,1 3 1,-1-3-12,2 0 6,1-2 0,-2 1-7,2-1 6,1 0-7,0 0 0,0-3 3,1 2-3,1-1 0,-2-8 0,2 10-2,0-4-3,-2-6 2,7 8-2,-4-5 7,-3-3-4,6 7-7,-1-4 5,-5-3-4,0 0 2,14 0 1,-14 0-4,10 1-1,-10-1 1,12-1 4,-12 1-1,10-3-1,-10 3 0,7-7 4,-2 5-6,-5 2 3,5-8-5,-5 8 6,5-10-6,-4 5 2,-1 5 5,0-14-2,0 14-2,-2-12 4,-2 1-6,0 5-8,-1-5 12,-3 2-4,-3-3 2,2 3 0,1 0-2,-2 0-2,-2-2-1,3 4 1,-2-1-4,2 1-9,1-2 0,1 3-12,-2-3-12,4 1 0,-1 0-22,1-1-12,0 1-4,0 0-14,1-1-15,3 3-18,1 6-89,-4-12-230,4 12 101</inkml:trace>
  <inkml:trace contextRef="#ctx0" brushRef="#br0" timeOffset="184984.375">24669 6667 61,'20'7'114,"-20"-7"-13,15 0 6,-4 0-4,2 0-9,0 1-12,2-1-6,2-1-3,1 0-9,0 0-5,-4-1-9,2-1-20,0 3-8,-4 0-18,2-2-20,-3 4-32,-4-4-35,2 4-67,-9-2-161,0 0 73</inkml:trace>
  <inkml:trace contextRef="#ctx0" brushRef="#br0" timeOffset="185171.875">24719 6791 57,'13'2'105,"-5"-4"-7,2 2-4,1-2-6,1 1-11,2-1 0,2 2-15,4-1-2,-8 0 2,4 1-24,-2 0-22,0 0-30,-3 0-23,1 0-31,-3 0-52,-2 1-129,-7-1 58</inkml:trace>
  <inkml:trace contextRef="#ctx0" brushRef="#br0" timeOffset="187546.875">25204 6684 1,'0'0'96,"0"0"-9,0 0-7,0 0 5,0 0-12,0 0 5,0 0 1,15-17 9,-10 12-5,1-2-1,2 0-9,1-1 2,-3 1-5,3-4 1,1 2-7,-2 0-1,0 0-13,0-1-1,-3 0 0,2 2-21,-2 0 12,-1-2-5,-1 2-6,2 1-4,-4 0 1,3 0-2,-3 0-3,3 0-4,-4 7 0,4-11 0,-4 11-4,0-9 2,0 9 2,0-8-4,0 8-5,0 0-2,0 0 11,0-9-15,0 9-2,0 0 2,0 0-2,0 0-3,0 0-14,0 0 20,0 0-8,0 0 7,0 0-1,0 0-2,0 0 0,0 0-4,0 0 3,0 0 2,0 0 6,0 0-3,0 0 2,-4 26 3,4-26 1,0 8-3,0-8-3,1 12 5,-2-4 3,2 1 0,-2-1 8,1 1 0,1 3 5,-2-1-1,0 1 2,2 0-2,-1-1-4,0 2 6,0-2-5,0 1 9,0-2-4,-1 2-4,-2-3-1,3 1 1,-1-2 0,1-8 5,0 17 2,-1-10-5,2-1-2,-1-6-4,-1 12-1,-2-6 1,3-6-3,0 11-1,0-11 3,-1 6-3,1-6-5,0 0 6,0 0-4,1 10-2,-1-10 2,0 0-1,0 0 0,0 0-2,0 0-1,0 0 0,0 0 3,0 0-9,0 0 7,0 7-5,0-7 3,0 0 3,0 0-2,0 0-3,0 0 0,0 0-8,0 0 5,0 0-7,0 0 2,0 0-4,0 0 2,0 0-3,0 0-1,0 0 1,0 0 0,0 0 1,0 0-2,0 0 3,0 0-2,0 0 10,0 0-7,0 0 1,0 0-2,0 0 4,0 0 0,0 0-2,0 0 2,0 0 1,0 0-1,0 0-2,0 0 4,0 0-2,0 0 3,0 0-4,0 0 2,0 0 1,0 0-1,0 0-6,0 0 1,0 0 0,0 0-1,0 0 3,0 0-1,0 0 2,0 0-4,0 0 3,0 0-3,0 0 0,0 0 3,0 0-2,0 0-2,0 0 0,0 0 3,0 0-2,0 0 4,0 0-5,0 0 8,0 0-2,0 0 3,0 0-8,0 0 7,0 0 0,0 0-3,0 0 3,0 0-1,0 0-5,0 0 2,0 0 3,0 0-2,0 0 2,0 0-1,0 0 2,0 0 1,0 0-2,0 0 0,0 0 0,0 0-1,0 0 7,0 0-6,0 0 4,0 0-5,0 0-7,0 0-1,0 0-18,0 0-6,0 0-16,0 0-13,0 0-27,0 0-11,0 0-19,0 0-28,0 0-83,0 0-251,-8-20 112</inkml:trace>
  <inkml:trace contextRef="#ctx0" brushRef="#br0" timeOffset="188781.25">25728 6510 47,'0'0'71,"-3"-11"-8,3 11 1,-1-8-5,1 8 0,-3-6 3,3 6-12,-3-9 4,3 9-3,-2-8-11,2 8 2,-4-9 15,4 9 4,-5-8-6,5 8-5,-7-6-1,5 0-6,2 6-1,-8-6 3,3 3-10,5 3-3,-8-2-8,8 2-1,-7-3-7,7 3 3,0 0 4,-17 0-5,12 4-6,5-4 11,-14 9-13,6-2 6,1-2-8,-1 2 6,-1 2 0,1-1 6,2 3-1,0-3-1,-2 2 12,3 2-1,0-3-3,1 1 0,0-2-1,1 1 5,1 1-2,-1-1 3,3 0-2,0-1-1,0-8-2,0 14-2,2-8-3,0-2-2,-2-4 3,7 9-6,-3-7-3,-4-2 11,10 4-6,-10-4-6,11 1 0,-11-1-2,12-3-4,-12 3 3,12-2-14,-6 0-7,1 0-1,0-2-13,0-3-7,1 4 2,-4-1-9,2-1 8,1 0-21,-3-1 6,3 0 0,-2 0-1,0 1 8,-2-1 0,2 0-2,-1 0-1,-4 6 4,6-10 11,-3 5-5,-3 5-1,2-7 8,-2 7 6,3-7-5,-3 7 5,0 0-1,0 0 5,0 0-1,0 0 6,0 0-7,0 0 25,0 0 10,0 0-7,4 21 9,-4-13 13,0 1 2,0-1 1,0 4 10,1-1 10,-1-1 0,1 0 1,1 1 6,-1 0 4,1-2 3,0 3-10,-1-3-2,-1 2-3,0-1 1,0-3-4,0 0 4,-1 2-11,-1 2-2,2-11-3,-2 13 3,-1-7-8,1 1-1,2-7 0,-4 9 4,0-4-6,4-5-2,-9 5-3,4-2-3,5-3-2,-13 2 1,7 0-6,6-2 2,-14-1-4,14 1-1,-12-1 1,12 1-6,-12-3-1,12 3-5,-11-3-2,11 3-5,-7-3-5,7 3-6,0 0-10,-8-1-7,8 1-7,0 0-19,0 0-13,-12-2-19,12 2-13,0 0-24,0 0-13,0 0-17,0 0-112,0 0-293,0 0 129</inkml:trace>
  <inkml:trace contextRef="#ctx0" brushRef="#br0" timeOffset="189726.5625">25973 6494 70,'-3'-10'71,"1"3"0,2 7-13,-3-10 12,3 10-13,0-11 2,0 11 5,0-9-2,0 9-3,0-10 0,0 10 0,3-9-8,-3 9-2,5-10 9,-3 5-10,-2 5 0,5-6 3,-5 6-2,7-8-1,-2 5-5,0-1 0,-5 4-8,10-3 7,-3 0-9,-7 3-4,12-2 5,-4 2-4,-8 0 4,13 2-4,-7 1-3,3 0-8,-3 1 9,0 0-3,-1 1-2,0 3 1,0 2 0,-1-1 1,-2 4 3,1-4-2,-2 3 4,-1-1-2,-2 1 5,0 1 1,-3 2-2,2 2 1,-3-1-1,0 0-1,-1 0-2,0-3-4,-2 1-2,3 1-6,-1-3 4,3-2-5,-2 2 2,1 0-1,1-3 1,0 2-3,0-2-6,2-1 3,0 1 1,1-2-1,1-7-3,0 15 4,1-8-2,2-1-4,-3-6 3,4 9-2,-2-5-5,2 0 6,-4-4-3,12 4-2,-5-2 1,1-2-2,2 3-10,2-3 7,-2-3-11,0 3-9,3-3-1,-3 0 6,-3 1 1,2-1-6,0-3 3,-3 3 3,-1-2-3,0 1 5,-1-2 1,-3-1 3,0 0 9,-1 7 5,0-16 7,-3 7-8,-5 0 9,2-3-5,-2 5 3,-2-3 3,1 0 0,-4-2-3,3 5-7,0-4 6,-3 0-8,1 4-9,3 0-12,-4-3-8,3 2-25,1 1-20,3-2-30,0 3-15,-2-2-19,4-1-159,-1 1-317,2 1 140</inkml:trace>
  <inkml:trace contextRef="#ctx0" brushRef="#br0" timeOffset="191640.625">25239 6922 11,'-2'-8'58,"2"8"-1,0 0-9,0 0-8,0 0 6,0 0-10,0 0 0,0 0 0,0 0-3,-5-7-4,5 7-3,0 0 2,0 0-2,-7-4-3,7 4 2,0 0-5,0 0-1,-5-4 9,5 4-3,0 0 4,0 0-5,0 0 4,-5-4 2,5 4 2,0 0-5,0 0-1,0 0 0,0 0 5,0 0-5,0 0-3,-6-6 6,6 6-4,0 0 1,0 0-8,0 0 4,0 0-16,0 0 7,0 0 8,0 0-7,0 0 5,0 0-5,0 0-2,0 0-1,0 0-3,0 0 3,0 0-1,0 0 7,12-10-3,-12 10 2,8-1 4,-8 1 0,10-3-1,-4 1 0,2 1-7,4-1 14,-2-1-10,1 1 14,2 0-3,5 0-7,-4 2 5,0 0 0,8-2-5,-3 2-3,2-1-5,0 0 9,0 1-4,1-3-3,-1 3-9,0-1 9,-2 0-10,1-2 1,0 3 4,-1 0-3,0 0-5,-3 0 8,0 1 0,-5 1-2,3-2-2,-2 2 3,-1-2-3,5 0-4,-5 0-1,8 3 1,-7-2 1,2-1 4,-3 1-4,2-1 2,1 0-1,0 0 5,0 0-7,-1 0 5,2 2-8,-2-2 0,1 0 1,-2 0 1,-1 0 0,3 0 2,-2-2-4,3 1 2,-3 1 0,0-1 3,0-1-1,1 1 1,1 1 0,-4-1-1,4 0-1,-2-1 4,-1 2-4,2-1 4,-2 1-7,1 0 7,-2 0-9,-1-3-1,2 3 0,-11 0 2,15 0 0,-9 0-2,-6 0-4,13-1 2,-13 1 3,9-1 0,-9 1 1,7-3 2,-7 3 1,0 0 0,12 0-4,-12 0-4,0 0 8,0 0-3,9 0 2,-9 0 1,0 0-5,0 0 5,0 0-2,0 0-1,0 0 7,7-2-4,-7 2 4,0 0-12,0 0 10,0 0-1,0 0-3,0 0 4,0 0-10,9-2-7,-9 2-15,0 0-12,0 0-10,0 0-12,0 0-23,0 0-25,7-3-101,-7 3-231,0 0 102</inkml:trace>
  <inkml:trace contextRef="#ctx0" brushRef="#br0" timeOffset="192320.3125">25578 7145 59,'5'-4'92,"1"0"-7,-1-1 1,5 1-10,-2-4 13,3 3-15,-4-4 5,2 5-4,1-5-10,-2 2-6,3-1-3,-3 1 7,1-1-11,3-2-10,-6 2-8,3 1-1,-3-2-1,2 1-5,0-2-5,-2 3 1,-2 2-17,1-4 16,-2 3-9,1 0 4,-4 6 0,4-11-9,-2 7 9,-2 4 0,2-7-7,-2 7 5,3-7 2,-3 7-4,0 0 2,1-8 2,-1 8-6,0 0 1,0 0-4,0 0-6,0 0 9,0 0 1,0 0 1,0 0 17,-12 20 6,6-11 13,3 0 0,-3 2 5,4 1 10,-3 3-1,-1 1 3,2 1 3,0 1-4,1-2 5,1 0 1,0 1-5,-2-2-6,3 2 2,0-3-7,0-2-2,-1 1-5,1 2-1,0-4-5,-1 2 1,2-2-4,-1 0-2,2-3-6,-1 2-2,0-2-3,0-1-3,0-7-3,2 12 2,-1-7-4,-1-5-6,0 9-5,0-9-3,0 0-11,-3 9-9,3-9-8,0 0-12,0 0-11,0 0-10,0 0-16,0 8-8,0-8-15,0 0-16,0 0-13,0 0-20,0 0-31,0 0-147,0 0-347,0 0 153</inkml:trace>
  <inkml:trace contextRef="#ctx0" brushRef="#br0" timeOffset="192984.375">26470 6772 121,'0'0'119,"0"0"-3,0 0 1,0 0-7,0 0 2,0 0-11,0 0 6,0 0-10,0 0-16,29-3 5,-17 2-10,-1 2-12,-1-2-3,2 1-12,-1 0-2,0 0-16,-1 0-17,-1 1-17,-9-1-18,15-1-18,-7 1-28,-8 0-26,11 0-22,-11 0-81,0 0-211,8 1 94</inkml:trace>
  <inkml:trace contextRef="#ctx0" brushRef="#br0" timeOffset="193164.0625">26477 6865 115,'0'0'119,"0"0"7,0 0-2,0 0 4,11 10-11,-11-10-13,0 0 3,10 3-3,-10-3-11,11 1-6,-2-2-10,-9 1-8,16 0-9,-7 0-18,-1-3-22,3 6-28,-2-6-27,2 1-40,-1 1-33,-2 0-103,1 0-230,-1-1 102</inkml:trace>
  <inkml:trace contextRef="#ctx0" brushRef="#br0" timeOffset="193736.328">26934 6779 45,'8'-8'92,"-2"5"-1,-1-5-15,0 2-9,3 1 6,-1-4 2,1 2 0,-3 2-2,1-3-3,1 1-6,-1-2-1,-1 1-6,0-2-4,1 2-3,-3-3-1,1 4-5,1-3-1,-4-1-5,1 0 0,-1 2-2,2-3 2,-3 4-8,1-2 1,-1 0-4,0 10-6,0-12 11,0 6-3,0 6 1,1-11 3,-1 11-2,0-8-9,0 8 2,0 0-3,0 0-6,-1-10-5,1 10 2,0 0-7,0 0 4,0 0-1,0 0-2,0 0-3,0 0 10,0 0-1,-8 26 6,5-18 3,1 1 5,0 4 2,-1 3 3,1-3 7,-1 4-3,-1-1 2,0 1-2,3 0-3,-3 1 0,-1-2 7,1 4-4,2-2-3,-1-2 2,1 0-2,-1-4-1,2 3-1,-3-2-3,3 3-3,-1-6-4,2-1 2,-1 1-5,0 0 3,-1-1-4,1-1-4,1-8 1,0 10-1,0-10-5,0 11-7,0-11-13,0 0-5,0 7-16,0-7-18,0 0-18,0 0-39,0 0-26,0 0-39,0 0-141,0 0-340,0 0 151</inkml:trace>
  <inkml:trace contextRef="#ctx0" brushRef="#br0" timeOffset="194439.453">27524 6534 7,'-3'-5'113,"3"5"1,-5-9-11,2 4-4,3 5-1,-4-9-2,4 9 1,-7-7-2,2 3-8,5 4-15,-9-5-4,2 4-3,7 1-5,-15 0-5,4 2 4,2 1 1,-3 2-1,-1 1 3,-2 1-6,0 3 8,0 2-1,-2 0 2,4 0 4,-1 1-7,2 0 1,0 2-2,1-3-5,3-2-1,3 0-12,0 0 1,0-1 1,-1 1-7,4-3 1,2 4-9,0-11 0,4 13-3,-2-8-3,3-1-1,0 0-2,2-1-4,2 1-9,2-4-7,-3 0-6,1 0-5,2-4-4,0 0-16,-1 0 1,3-1-11,-4 0-2,1-2-1,0-1-4,-1-1-4,0 2-8,-1-1 6,0 1 0,-1-1 2,-1-1 0,0 1 7,0-1-5,0 2 12,-2 2 2,0-2 0,-2 4 10,-2 3-4,6-8 2,-6 8 8,3-6 1,-3 6 5,0 0-6,5-3 5,-5 3-5,0 0 19,0 0 0,0 0 10,0 0 8,6 18 13,-6-9 14,0 1 5,-2 1 13,1 0 12,0 5 4,-2 0 3,3 1 3,-4-1 0,2 1-1,1-3-6,-1 1-2,0 2-5,0 0 2,-3-1-6,3 0-5,-2-7-5,1 3-1,1-2-3,-3 2-1,0-2-5,-1-1-6,3-2-2,-1-2-4,-1 3-5,-3-1 2,3-5-7,5-2 1,-12 5-6,6-3 6,-5 0-13,4-1 1,7-1-14,-13 0-6,13 0-7,-10-3-7,10 3-6,-9-2-4,9 2-8,-8-2-12,8 2-9,-8-5-14,8 5-14,-7-5-14,7 5-17,0 0-28,0 0-16,-9-7-24,9 7-164,-1-5-379,1 5 168</inkml:trace>
  <inkml:trace contextRef="#ctx0" brushRef="#br0" timeOffset="195145.5078">27778 6590 105,'0'0'121,"0"0"-1,-2-10-9,2 10 3,-2-8-9,2 8-11,0 0-12,2-11-2,-2 11-4,4-7 0,-4 7-7,3-8-3,-3 8-1,6-6-4,-3 2 0,-3 4 1,8-7-4,-4 3-5,-4 4-8,9-5 9,-9 5-6,9-3 2,-4 1 3,-5 2-2,10 0-2,-10 0-5,10 2-4,-2 1-3,-3 1-5,0 0 0,0 0-3,-1 1-2,-4-5-1,3 13-7,-2-2 4,0-2-2,-1 0 1,-2 1-3,-2 2 2,1-2 1,-4 3-2,0-1 1,-4 2 5,3-1-6,-2 1 1,-2-1 1,3 0 5,2 1-10,-5-1-2,2 2 2,1-3-1,0 3 1,3-3-3,1-2-3,-2 6 1,3-6-3,2-1-2,0 1 4,1 0-2,1-2-4,1 1-6,2 0 2,1-2 8,4 0-13,-3 1-3,4-2-6,-2 0 0,2-1-10,2-1 1,0-1-3,-1 0 1,2-3 1,-1 0-2,-1 3-5,2-6 5,-2-1 0,2 2 2,-4 0 5,2-5 4,-3 2 0,0-3 1,1 1 5,-5 1 9,0-4 9,-2 0 4,-1 0 9,-1 1-1,-3-3 15,-1 2 12,-3-6 8,2 1-6,-3 2-3,-4-2 0,3 3-7,1-2-5,-3-1 0,1 4-8,0-4-6,0 1-8,0-1-21,1 6-16,2-5-16,0 5-15,0-2-29,3 1-29,-2 0-28,3 1-27,1-3-26,1 4-148,0 0-367,2 8 163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4:56:38.69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6828 10807 57,'0'0'71,"0"0"0,0 0 1,0 0 1,0 0-4,0 0 5,-10 0 4,10 0 4,0 0-9,0 0 2,0 0-3,0 0-8,0 0-1,0 0 3,0 0 1,0 0-3,0 0-2,0 0-7,0 0-7,0 0 1,0 0-15,0 0 3,0 0-4,0 0-3,0 0-4,0 0 1,0 0-1,0 0-6,0 0 6,0 0-1,0 0 0,0 0 7,15 17-1,-7-15-4,0 1 4,-1-2-4,2 4 5,4-4-6,-1 2 6,2-2-6,0 2-3,-1-4 0,2 2-5,-2 0 3,2 1-5,-4-1 2,5 0 4,-6 2-8,2-3-2,-1 0-3,-1 0-4,-2 0-8,-1 2-11,-7-2-10,15 0-17,-15 0-15,9 2-15,-9-2-16,10 0-11,-10 0-20,0 0-9,9 0-12,-9 0-92,0 0-249,4 3 111</inkml:trace>
  <inkml:trace contextRef="#ctx0" brushRef="#br0" timeOffset="429.6875">6808 11001 33,'0'0'82,"0"0"-9,0 0 0,0 0 3,0 0-5,0 0 2,0 0 11,0 0 17,0 0-9,18 7 0,-13-5 4,3-1 4,-8-1-6,15 2-10,-5 0 3,0-2-2,4 3 7,-2-3-6,2 3 0,3-1-6,-4 0-7,0 1-8,1-2-5,-1 0-7,1 4-4,-1-3 0,-1 0-7,0-1-1,0 1-6,-3-1-1,0 0-4,-2-1-3,-7 0-3,13 3-4,-7-3-6,-6 0-13,9 0-11,-9 0-17,0 0-21,9 0-18,-9 0-22,0 0-15,0 0-18,0 0-17,12 0-22,-12 0-106,0 0-289,0 0 128</inkml:trace>
  <inkml:trace contextRef="#ctx0" brushRef="#br0" timeOffset="1734.375">7342 10904 19,'0'0'104,"2"-7"1,-2 7 0,4-10-2,0 3-16,1 0 15,0 2-4,-1-2-1,1-1-2,0-2-8,1 2-8,0-1 1,3-5-9,-1 0 1,-1 5-9,1-1-3,-2 0-12,1 0-4,3-2 8,-5 2-10,3 1 1,-3-1 0,0-1-8,1 1-4,1 2-5,1-4-2,-2 4-1,-1-1-2,-1 0-3,0 1 0,-1 0-2,-1 3 0,1-2-3,-1 1-2,-2 6-3,1-9-1,-1 9-2,4-9 8,-4 9-7,0 0 3,0-8-4,0 8-2,0 0-5,0 0-2,0 0 1,0 0 1,0 0 2,0 0-2,0 0-2,0 0 8,0 0-2,-13 26 1,11-17 2,-1 3-2,2 3 4,-2 1 5,-1 4 2,2 3-4,0 2 6,2-4 1,-1 4-1,-2 0-4,3-6 2,0 1-3,0-2 1,0 2-1,-1-3 4,1 0 1,0-1 1,1-4-4,-1 1 1,0-1-4,-1-2 4,2 0-6,-2-1 2,1 0 0,0-9-4,0 14-4,1-9 4,-1-5-3,0 11 0,0-11-6,0 7-6,0-7-8,0 0 1,0 9-10,0-9-22,0 0-22,0 0-15,0 0-31,0 0-29,0 0-13,0 0-112,0 0-291,-15-15 130</inkml:trace>
  <inkml:trace contextRef="#ctx0" brushRef="#br0" timeOffset="2250">7729 10759 61,'0'0'85,"0"0"5,0 0-8,-6-7 1,6 7-8,0 0-11,0 0 7,0 0 6,0 0-4,0 0-7,0 0-1,0 0-10,0 0 9,0 0-6,0 0-1,0 0-5,-12 15 4,12-15-7,-2 7-10,2-7-4,0 0 3,-2 6-3,2-6-3,0 0-8,0 0 2,0 10-3,0-10 2,0 0-3,0 0-9,0 0 5,11 3-3,-11-3-4,0 0-6,0 0-3,0 0-10,12-12 3,-12 12-9,4-7-6,-4 7-13,3-10 17,-3 10 0,0-7-1,0 7-8,0-10 9,0 10-3,-3-10 6,3 10 1,-4-9-1,4 9 8,-6-5-6,6 5 1,0 0 11,-6-4-9,6 4-1,0 0 4,-12 1 3,12-1 4,0 0-3,-9 9-23,4-6 2,5-3-22,-2 8-18,2-8-23,-3 7-104,3-7-205,-1 9 90</inkml:trace>
  <inkml:trace contextRef="#ctx0" brushRef="#br0" timeOffset="2710.9375">7733 10996 22,'0'0'98,"0"0"-5,0 0-2,-9-3-7,9 3 3,0 0 5,0 0-1,-5 10-1,5-10-16,-3 9 2,3-9-3,-2 9-3,2-9-4,-4 8-7,4-8-6,-1 10 1,1-10-2,-2 7-7,2-7 1,0 0-7,0 0-3,3 12 3,-3-12-10,0 0 0,4 3-3,-4-3-2,0 0-4,0 0 1,0 0-5,0 0-2,0 0-3,19-9-8,-19 9-6,5-5-1,-5 5-5,4-8 4,-4 8-5,1-9-2,-1 9 4,0 0-7,0-8 4,0 8-2,0 0 6,0 0-3,0 0 4,0 0-5,-8-7 7,8 7 0,0 0 4,0 0-5,0 0 5,-17 13 3,13-11-17,4-2 10,-5 6-16,5-6-11,-4 6-28,4-6-28,0 0-15,-4 5-110,4-5-230,0 0 101</inkml:trace>
  <inkml:trace contextRef="#ctx0" brushRef="#br0" timeOffset="3570.3125">8183 10115 50,'0'0'86,"0"0"-15,0 0-3,0 0-11,0 0 5,0 0-2,0 0 0,0 0-8,-25 14 7,20-7 3,0-1-3,-1 2 6,-2 3-5,2 1 2,-3 3-4,0 2 4,0 0-6,0 0-10,-4 7 9,3 0-4,1 0-5,-1 1 3,1-1-3,1 2-5,1-1-1,-1 3 6,0-3-8,2 0 0,-2-1 2,6 2 0,-1 3 2,1-11-4,-2 7 2,2-6-2,0 9-1,2-9 2,-1 7-3,1 1 4,0-8-6,0 8 0,1-2 5,-1-8-6,1 4 0,4-4-4,-5 7 1,2-2-2,-1-3 0,0 0 0,0 1 0,2 0 3,-3 1-5,0-3 3,1 3-2,-1 3-4,2 2 1,0-8-1,-2 1-3,1 1-1,-1-2-2,0-1 0,1 1-3,2-1 0,-2-1 1,2-1-1,-2-1-3,3 4 0,-1-4-5,1 2 7,-1-1-4,1 1 1,0-3-5,-2-3 6,4 7-8,-3-5 2,0 5 3,1-2-2,0 0-3,0-2 9,3 2-7,-3-3 6,0 0-2,1 3-2,-1-4-2,0 0-2,1-1 5,0-1-1,-1 3-3,1-3-2,-1 2 3,1-2 0,-1 0-1,1 0-3,-2-1-1,3 2 2,-3 0 1,1-3-4,1 1 4,-1 1-2,3-1 0,-5-3 1,2 2-4,-1-1 5,0-1 0,-3-5-1,4 11-3,-1-7-6,-3-4 0,5 7-9,-5-7-7,5 6-9,-5-6-15,0 0-9,0 0-21,1 5-15,-1-5-10,0 0-19,0 0-22,0 0-36,0 0-148,0 0-352,0 0 156</inkml:trace>
  <inkml:trace contextRef="#ctx0" brushRef="#br0" timeOffset="7289.0625">8335 10346 6,'0'0'88,"0"0"-1,0 0-4,0 0 4,0 0-5,0 0 3,0 0 10,0 0-13,0 0-3,0 0 0,0 0-8,0 0-2,0 0-3,0 0-7,0 0-6,0 0-8,0 0-5,13-18-2,-10 14-3,4-2-4,-1 2 0,2-3-1,0-1-2,-1 0 8,2 2-16,-3-4-4,2 3-1,-1-3 0,1 3-4,-1-1-2,-1 1 2,2 0-5,-3 0 7,3-2-7,-3 2-1,-1 1-2,0-1 3,-2 3-1,-2 4-1,4-10 0,-4 10 3,3-8-13,-3 8 9,2-7 6,-2 7-6,0 0 5,2-6-6,-2 6-6,0 0 3,0 0-6,0 0 6,0 0-8,0 0 1,0 0-1,0 0 7,0 0-3,0 0-3,0 0 11,-12 18-3,8-9 1,3 2 10,-3 0-6,3 1 5,-2 8-3,-1-3 5,-1-1 3,1 2 1,2-1 1,-1 2-3,-1-2 2,2 3 2,-1-4-7,2 0 1,0 0 2,-1-2 5,2 2-4,-1-6-4,0 1 3,1 0-1,-2-5-2,2 4-4,0-10 2,-2 13 4,2-5-4,0-8-2,2 9-3,-2-9 1,0 8-4,0-8-2,0 0-6,-2 9-23,2-9 3,0 0-13,0 0-25,0 0-5,0 0-21,0 0-24,0 0-132,0 0-267,0 0 117</inkml:trace>
  <inkml:trace contextRef="#ctx0" brushRef="#br0" timeOffset="7804.6875">8225 10650 58,'0'0'89,"0"0"-3,0 0-11,0 0-1,0 0-1,0 0 0,0 0-4,0 0 13,0 0 2,0 0-7,33-5-10,-20 5 7,1 1 0,4-1-3,1 1-3,0 0-9,9-2 0,3-1-6,0 2 0,-1-3-6,1 0-4,1 2-5,0-2 0,-2-1-3,1 4-10,-4 0 2,-6 0-3,5 2 1,-5-4-8,-2 0 3,-2 2-7,-4-1 7,-1 1-10,0-2 3,-4 2-3,-8 0 2,13 0 1,-13 0-10,11-1-5,-11 1 2,7 1-8,-7-1-9,0 0-7,0 0 3,0 0-14,0 0-13,0 0-29,0 0-16,0 0-25,0 0-117,0 0-254,0 0 112</inkml:trace>
  <inkml:trace contextRef="#ctx0" brushRef="#br0" timeOffset="8585.9375">8215 10903 1,'1'-11'49,"-1"11"-2,0 0 2,5-7-3,-5 7-11,5-5 6,-5 5 5,8-5-3,-3 3 6,-5 2-12,8-2 1,-8 2-2,0 0 4,11 3-4,-11-3-2,7 6 8,-5-1 7,2 1-6,1 3-2,-3-2 11,0 3-17,-1 2-1,-1-1 5,1 2-15,-1-2 7,-2 1-11,-1-2 1,1 2 2,0-2-1,-1 0 3,-1 0-5,1-1 1,1 1-2,-1-4 0,-1-1-10,2 1 6,2-6-2,-5 8 1,2-4-5,3-4 7,0 0-7,-6 4-3,6-4-1,0 0-13,0 0-1,0 0-10,0 0-1,0 0-3,0 0-6,0 0 0,14-18 5,-10 14 5,1-1-6,1 2 2,0-1 4,-1 0 4,-5 4-4,11-5 7,-6 4 3,-5 1-2,13 3 2,-13-3-1,10 5 0,-6 1 10,0 0 11,1 2 0,2 1 2,-3 2 12,0 1-10,2 2-1,-2-2 14,-2-2-5,-2 2 5,0-1 0,1-1 8,-1 1-5,-1-1 6,-1-2-17,-2 2 19,2-3 3,-2-1-5,-2 2 3,-1-3-1,0 1 3,-1 0 12,-1-2-9,-2-3-3,0 2-6,2-2-2,-2-1-1,11 0-6,-17-3 1,8 2 0,2 0-3,-1-2-2,8 3 0,-12-5-4,6 1 0,6 4-7,-9-5-3,9 5 6,-5-7-3,5 7 0,-5-4-8,5 4-6,-4-6-3,4 6-5,0 0-11,0 0-5,-4-6-9,4 6-10,0 0-16,0 0-14,0 0-9,0 0-21,0 0-25,0 0-108,0 0-256,0 0 114</inkml:trace>
  <inkml:trace contextRef="#ctx0" brushRef="#br0" timeOffset="9132.8125">8585 10940 61,'0'0'83,"-8"6"2,4-2 18,-3 3-1,1 0-3,1 1 9,-1 2-1,0 2 1,-2 4 7,2-2-2,0 2 0,-1 2-5,1-3 0,3 2-9,0-2 2,0 2-12,3-5-4,-1 0-3,1-1-9,1 1-7,2-1-2,-1 0-5,1 0-7,1-3-1,2 1-6,-1-2-2,1-2-2,-1 0-7,2 2-1,0-4-3,-1 1-5,1-2 1,1-1 1,-8-1 0,14-1-6,-14 1-1,13-4 1,-5 2 0,0-4-5,-3 1-1,1 0 0,0-3-1,-2 0-2,1 1 2,-4 0 1,2-3 1,-3 5 4,1-4-9,-1 9-1,-4-14 1,2 8-1,-3 1-8,1 0-4,4 5-15,-12-10-14,4 9-12,0 0-11,8 1-23,-17-2-16,8 4-26,9-2-28,-14 2-16,6-2-24,8 0-129,-14 7-343,9-6 152</inkml:trace>
  <inkml:trace contextRef="#ctx0" brushRef="#br0" timeOffset="9916.0155">9067 10674 13,'0'0'116,"-10"0"-3,10 0-1,0 0-8,0 0-15,0 0-5,0 0-2,0 0-3,0 0-1,0 0 12,0 0-6,0 0 2,28-2-9,-28 2-5,19 0-7,-9 0-2,4 0-8,-1 0-4,6 2-5,-2-4-5,-3 2-4,4 0-10,-4 0-8,-1 0-12,1-3-13,-3 3-18,0-1-17,0-2-15,-2 2-28,-1-1-9,-8 2-24,15-4-95,-11 1-229,-4 3 102</inkml:trace>
  <inkml:trace contextRef="#ctx0" brushRef="#br0" timeOffset="10197.2655">9231 10535 31,'0'0'90,"0"0"-9,0 0 3,0 0-2,0 0 11,-3 16 2,3-16-5,3 14-4,-2-7 9,-1 1-5,0 3-1,-1-2-6,-1 5-1,4-3 0,-2 0-6,-2 1-12,1 0-2,1-3-6,1 4-8,-1-1-6,-1 0-1,1 0-9,-1-2-8,2-2-14,-2 2-17,-1-4-14,2-6-9,-1 12-24,1-12-29,1 9-25,-1-9-22,0 0-83,0 0-230,3 3 101</inkml:trace>
  <inkml:trace contextRef="#ctx0" brushRef="#br0" timeOffset="10989.2578">9779 10357 35,'0'0'86,"5"-7"-8,-1 0-3,2 4 0,-1-6-6,2 3 7,-1-2-21,0 0 12,2 0-5,0-1 3,-3 2-17,1-3-5,0 3 7,1-3-8,-2 3-2,0-3-6,-1 1 5,1 1-11,-2-1 3,2 1 5,-3 3 2,2-2-8,-1 1-2,-2-2-2,2 2-2,-3 6-9,3-14 4,-1 10-1,-1-4 0,-1 8-4,0-12-7,0 12 4,0-9 0,0 9 1,0 0-2,0-9-4,0 9 6,0 0-9,1-7 0,-1 7 5,0 0-5,0 0 2,0 0 1,0 0-9,0 0 4,0 0 4,0 0-11,0 0 8,0 0 13,0 0 8,0 0-4,0 0-2,-1 25 17,0-15 6,1 7 5,-3 2-2,1-2 3,2 2 5,-3 1-3,0 3-2,3-3-5,-1-1-1,1 1-2,0-1 2,0-2-4,0 0-3,-1 0 2,2-5 0,-1 3-5,0-1-3,0 0-1,-1-4 3,2-2-5,-2 3-3,0-6-1,1-5 0,-2 13-6,2-13-4,0 10-12,0-10-12,-1 7-14,1-7-20,0 0-14,0 9-17,0-9-21,0 0-17,0 0-35,0 0-149,0 0-326,0 0 145</inkml:trace>
  <inkml:trace contextRef="#ctx0" brushRef="#br0" timeOffset="11520.5078">9601 10626 41,'0'0'100,"0"0"-2,0 0 3,0 0-8,0 0-4,0 0-1,0 0-11,0 0-2,0 0-3,0 0-3,0 0-5,0 0-6,0 0-6,0 0-3,0 0-7,0 0 0,0 0-1,0 0 3,0 0 9,0 0-7,0 0-10,0 0 0,23 8-2,-14-7 4,2-1 1,2 0-4,1 1 6,3-1-2,2 0 3,-1 2 0,3-1-1,1-1 0,5 3-4,-5-2 2,5 1-3,-5-1-7,6-2 2,-7 2-1,0-1-3,2-1-4,-3-1 1,7 2-4,-9 0 2,0 0-5,-5-1-4,-1 2 1,-1-2-3,-1 1-1,-2 1-1,-8-1 1,12-3-1,-12 3-1,12-1-4,-12 1-2,0 0 2,10-1-3,-10 1-5,8-2-6,-8 2-10,0 0-6,6-3-14,-6 3-11,0 0-19,0 0-9,0 0-11,7-4-12,-7 4-14,0 0-13,0 0-25,0 0-80,0 0-252,0 0 113</inkml:trace>
  <inkml:trace contextRef="#ctx0" brushRef="#br0" timeOffset="12076.1719">9556 10834 16,'0'0'103,"0"0"-1,6-3-2,-6 3 0,0 0 2,0 0 1,0 0 5,0 0 1,0 0-6,5 16 4,-5-16 2,-3 15-6,1-4-1,-2 1-3,-3 2-7,1-2-5,0-1-6,-1 3-10,2-4-2,0 2-7,-3-1-4,2 0-10,1-2-4,0 0-5,2-1 3,-1-2-11,2 0-5,2-6-2,-5 9-1,5-9-6,-3 5 0,3-5 0,0 0-4,0 0-3,0 0-1,0 0-2,11 5 1,-11-5-2,11-1 0,-11 1-1,15-6-4,-7 6-6,-1-2-5,-7 2-7,18-3-2,-10 2-3,-2 0-9,3 1-14,-9 0-6,16 0-9,-16 0-10,11 0-17,-11 0-14,14 1-1,-9-1-16,-5 0-12,8 1-15,-8-1-83,0 0-247,8 2 109</inkml:trace>
  <inkml:trace contextRef="#ctx0" brushRef="#br0" timeOffset="12388.6719">9695 10921 71,'0'0'123,"0"0"1,0 0 7,-12 25-2,8-19 9,0 2-4,-1 4-1,-1 0 0,1 2-2,-3 0-4,1 2 0,2-2-7,-2 2-11,0-5-4,2-1-3,0 7-11,0-8-8,0 1-9,0 1-6,1-1-5,0-2-7,2-1-7,-1-1-4,0 0-5,3-6-10,-5 9-11,5-9-21,-1 8-7,1-8-23,-2 7-20,2-7-4,0 0-26,0 0-18,0 0-20,0 0-10,0 0-17,0 0-19,0 0-111,0 0-300,15-15 134</inkml:trace>
  <inkml:trace contextRef="#ctx0" brushRef="#br0" timeOffset="12943.3594">9907 10929 70,'-4'14'142,"4"-14"-2,-7 17-1,2-8-14,1 2 4,-1-1-11,0 1-9,0 0-12,1 1 2,2-1-12,-4-3-6,4 2-5,-2-4-3,-1 2-2,3-2-7,-1 0-8,-1-1-1,4-5-10,-5 9-3,5-9-1,-3 7 3,3-7-11,0 0 1,0 0-9,0 0-8,0 0-7,0 0-8,0 0 1,0 0-3,0 0-11,0 0-6,13-20-8,-9 15 6,2-1-8,-1 1 7,1 0-9,0-1 2,2 0-1,-1 2 5,-3 1 2,-4 3 3,12-4-3,-12 4 13,10-1-10,-10 1 9,0 0-5,11 2 5,-11-2 2,9 7 0,-3-1 6,-4 0 2,2-1 0,-3 2 7,4 1-4,-4 0 10,2 0-4,-2 1 10,-1 0 5,0 0 6,0 1 0,0-3-1,0 1 6,-1 1-6,0-1 1,-2-1-3,-1-1 4,2 0 0,-3 0-3,1 0-1,4-6-1,-10 8 0,3-4 8,1 0 2,-3-3-3,9-1 7,-14 2 1,7-1-4,7-1-1,-16 0-2,8-1-4,8 1-4,-15-2-1,10 1-6,5 1 4,-12-2-1,12 2-8,-11-4-3,11 4 5,-7-5-11,7 5-3,0 0-11,0 0-3,-7 0-17,7 0-12,0 0-12,0 0-18,0 0-19,0 0-10,0 0-16,0 0-20,0 0-20,0 0-153,0 0-332,0 0 147</inkml:trace>
  <inkml:trace contextRef="#ctx0" brushRef="#br0" timeOffset="13224.6094">9928 11008 49,'2'-7'129,"-2"7"9,0 0-1,0 0-10,7-2-8,-7 2-5,10-3-7,-5 0-10,-5 3-13,11-4-4,-3 4-9,-8 0-14,13-4-8,-13 4-25,12-3-21,-12 3-27,15-3-25,-7 0-40,0 1-116,-3 0-220,2-1 98</inkml:trace>
  <inkml:trace contextRef="#ctx0" brushRef="#br0" timeOffset="13662.1094">10076 10026 5,'0'0'49,"0"0"-8,0 0-7,0 0-9,0 0-9,0 0-12,0 0-12,0 0-20,0 0-30,0 0 14</inkml:trace>
  <inkml:trace contextRef="#ctx0" brushRef="#br0" timeOffset="14624.0234">9904 10953 61,'0'0'68,"9"-5"-1,-9 5-15,0 0 12,0 0-13,0 0 2,0 0 4,0 0-4,9 0 0,-9 0-2,0 0 10,0 0-8,0 0 2,0 0-3,0 0-4,0 0 0,13 4-6,-13-4-1,0 0-7,5 3 14,-5-3 3,0 0-1,11 2 0,-11-2-1,7 1 8,-7-1 1,10 2-7,-10-2 0,14-2-6,-6 1-4,-1-1 0,3 2 0,1-2 4,0 1-3,3-1-2,-7 0-3,4 1-1,-2 0-5,0-2 6,-1 2-3,1-1 2,-9 2-7,12-4-1,-6 4-3,-6 0 3,9-1-5,-9 1 0,10 0-1,-10 0-2,0 0 1,10-2-2,-10 2-3,6-2 3,-6 2 2,0 0 0,0 0-3,12-1 1,-12 1 0,0 0-4,0 0-1,0 0-3,0 0 3,7 0-2,-7 0-2,0 0-1,0 0-3,0 0-5,0 0-13,0 0-21,0 0-26,0 0-22,0 0-25,0 0-35,0 0-42,0 0-132,0 0-339,0 0 150</inkml:trace>
  <inkml:trace contextRef="#ctx0" brushRef="#br0" timeOffset="16166.0156">10277 9962 19,'-5'-5'84,"5"5"-4,-4-4-9,4 4 1,0 0-2,-5-5-3,5 5-10,0 0-2,0 0-8,-4-7 0,4 7-4,0 0-3,0 0 2,0 0-5,0 0 1,0 0-1,0 0 6,0 0-10,0 0 6,0 0-8,0 0 0,0 0 3,0 0-10,0 0 0,0 0 13,0 0-1,0 0 5,-1 21 4,1-21 9,2 17-6,0-5 12,0 4-4,0 1 2,2-1 1,2 1-2,0 7 1,1 1-2,-1-6-3,2 9-7,1 0-2,-3-2 0,2 3 1,-1 0-7,2-3-4,0 4-2,-2-1 1,0-3-4,1 4-3,-2-1 0,1-3 0,-1 3 1,-2-1 5,2 1-7,-1-3 7,-1 1-3,1-8 3,-1 7-3,-2 3 4,0-2-2,-1-1 3,2 0-6,-2 0 3,-5 2-9,4-4 4,-1 2-4,-3-1-5,0 1 1,2-1 1,-5 0-2,2 2-4,-1-2 2,0 0-2,-1-6 2,-2 5-4,-2-1-1,4-5 2,0 6-1,-1-7 1,-1 1-5,0-2 1,0 0-1,0 0 3,2 0-2,0-1 1,-2-3-2,3 5 0,-2-2-5,2-5 3,-1 1 1,1-1-4,-2 0 2,2 0-1,1-1 2,-3-2-2,2 4 0,-1-4-3,4 0-1,-1-3 0,0 1-3,0 3-5,0-4-4,4-4-8,-4 8-17,-1-4-12,5-4-7,0 0-14,0 0-20,0 0-15,0 0-9,0 0-20,0 0-14,0 0-15,0 0-23,0 0-114,0 0-327,0 0 145</inkml:trace>
  <inkml:trace contextRef="#ctx0" brushRef="#br0" timeOffset="16814.4531">10613 10689 67,'0'0'112,"9"1"-2,-2 1-10,0-1-2,2 0-10,1-1-5,1 1-4,1-1-6,0 2-11,2-2-4,-3-3-9,2 2-13,1-2-17,-1 2-21,1-3-26,-2 0-24,1 0-25,-2 1-70,-1 1-157,-2 2 70</inkml:trace>
  <inkml:trace contextRef="#ctx0" brushRef="#br0" timeOffset="17044.9219">10683 10827 97,'0'0'131,"11"9"-2,-11-9-25,11 0 4,-4 0-2,-7 0-11,16-1-4,-4-2-9,-1 2-3,1-1-9,-2 0-10,1 1-13,1-1-16,-3 0-24,1-2-37,-1 3-26,0-2-38,-1 2-83,-8 1-190,14-3 84</inkml:trace>
  <inkml:trace contextRef="#ctx0" brushRef="#br0" timeOffset="17693.3593">11025 10612 137,'0'0'147,"-5"-6"-10,5 6-11,0 0-12,0 0-12,0-9-10,0 9-2,0 0-9,7-15-5,-4 11-10,2-4 1,0 3-1,0-3-11,1 0-4,1-1-6,-3 0-4,3 0-1,-2 0-7,2-2 0,-1 2-5,1-1-7,-1 1-3,-2-1 1,1 2-7,-1-4 5,-2 3-8,2-1 7,0 0-15,0 1 16,-2 0-9,0-2-12,-1 6 2,0-2-3,0 0 2,-1 7 0,2-10-5,-2 10 5,1-6-6,-1 6 4,0 0 1,0 0 3,0 0-7,0 0 13,0 0-9,0 0 13,-14 23 2,10-13-2,-1 4 9,0 1 9,0 1 1,1 1 3,0-1 5,0 2-2,1-1 3,-1 1 2,1-1 2,1 2-3,0-2 2,2-3-12,0 1 11,0-1 2,-1-1-5,1 2-2,1-2-3,-1-2-1,0 2 1,0-3-7,2 1-6,-2 0 5,0-4-2,0 1-6,1-1 5,-1-7-4,0 12-4,1-2-2,-1-4 3,0-6-2,0 9-3,0-9 0,-1 9-3,1-9-11,-1 8-12,1-8-20,0 0-17,-2 9-21,2-9-25,0 0-20,0 0-32,0 0-36,0 0-116,0 0-329,0 0 145</inkml:trace>
  <inkml:trace contextRef="#ctx0" brushRef="#br0" timeOffset="18111.3281">11324 10447 104,'0'0'111,"-13"19"-8,13-19-12,-2 8-5,2-8-4,-2 7-10,2-7 6,0 0-5,0 11-9,0-11-2,0 0-15,0 8 0,0-8-6,0 0 3,0 0-18,0 0 10,6 5-5,-6-5 2,0 0-8,0 0 0,0 0-5,0 0-6,13-12-2,-13 12-3,3-8-4,-3 8 2,2-6-10,-2 6 6,0 0 0,2-11-1,-2 11 2,0 0-7,0 0 3,0 0 0,-3-11 3,3 11-3,0 0-4,-5-4 2,5 4-11,0 0-4,0 0-12,0 0-13,0 0-9,0 0-33,0 0-103,-19 8-200,19-8 89</inkml:trace>
  <inkml:trace contextRef="#ctx0" brushRef="#br0" timeOffset="18642.5781">11315 10737 64,'0'0'113,"0"0"-15,0 0-2,0 0-4,0 0-8,0 0-4,0 0-1,0 0-12,0 0 1,2 13-1,-2-13-2,0 0-1,0 0-9,1 9 4,-1-9-5,0 0-8,0 0 2,0 8-7,0-8-7,0 0-3,0 0 2,0 8-3,0-8-5,0 0-1,0 0-4,0 0-4,3 6 0,-3-6 0,0 0-2,3 8-3,-3-8-6,0 0 1,0 0-6,0 0 7,0 0-4,0 0-2,0 0-6,0 0-4,0 0-16,0 0 7,15-13 9,-15 13-18,0 0 19,1-7-8,-1 7 4,0 0 3,0 0 2,-3-11 0,3 11 0,0 0 3,0 0 3,0 0 5,0 0-3,0 0 1,-8-5 3,8 5-2,0 0 9,0 0 10,0 0 6,-14 11-2,14-11 3,-8 7-4,8-7 1,-5 7 1,5-7-5,-3 7-2,3-7-4,-1 7-5,1-7 4,0 0-1,0 0 3,-1 9-9,1-9 5,0 0-6,0 0-1,0 0 5,0 0-8,0 0 4,0 0-11,0 0-5,0 0-12,0 0-14,16-4-2,-16 4-18,0 0-22,0 0-26,0 0-36,5-9-89,-5 9-247,0 0 109</inkml:trace>
  <inkml:trace contextRef="#ctx0" brushRef="#br0" timeOffset="19671.875">8402 9875 33,'0'0'90,"0"0"0,0 0-12,0 0-11,0 0-6,0 0-2,0 0-2,0 0-8,0 0-3,0 0 8,0 0-4,0 0 12,0 0-8,8 20 11,-3-12-6,1 2 0,1 4 7,-1 0-5,5 1 0,-1 1 5,-1 1-10,1 0 0,4 3 4,2 4-7,-3-2-8,-2-5-2,3 2 3,2 2-5,-3-6 0,5 3-4,-5-4-3,2 2 1,1-5 3,-1 1-4,-4 0-3,2 0-6,-3-3-2,3 1 1,-3-3-1,-1 1 3,-1-1-11,1-1 6,-1 0-4,-3-1 0,0-2-3,-1 3 7,2-3-7,-2 2-4,-4-5 0,5 5 0,-1 0 1,-4-5-5,0 0 1,5 5-2,-5-5 3,3 6-8,-3-6-2,0 0-8,0 0-7,0 0-6,0 0-10,0 0-13,0 0-17,0 0-25,0 0-29,0 0-19,0 0-26,0 0-97,0 0-278,0 0 123</inkml:trace>
  <inkml:trace contextRef="#ctx0" brushRef="#br0" timeOffset="20301.7578">8648 9719 61,'0'0'61,"0"0"12,0 0-8,0 0-2,0 0 3,0 0-1,0 0 0,0 0-9,-1 28-1,-1-20-7,0 1-3,-2 1 0,-1-2-8,2 1-3,-1 1 2,2-1-5,-1-1-5,1-1 0,-1 1 4,1-1-19,2-7-1,-4 10 5,4-10 1,-3 9-2,3-9-12,-1 5 11,1-5 5,0 0-3,-4 9 0,4-9 0,0 0-8,0 0 0,0 0-4,0 0-3,0 0-1,0 0 7,0 0-7,0 0 6,14-2-3,-14 2-7,0 0 3,0 0 7,16-4-9,-16 4 11,7-3-22,-7 3-8,10-3-6,-10 3-11,8 0-4,-8 0-12,0 0 2,11 0-9,-11 0-14,0 0-50,8 3-137,-8-3 60</inkml:trace>
  <inkml:trace contextRef="#ctx0" brushRef="#br0" timeOffset="20645.5078">8744 9818 117,'-3'28'107,"3"-28"-4,-1 12-1,0-6-4,1-6-2,-2 12-17,0-3 7,2-1-13,-3 2-2,2-3-2,0 2-10,1-1-1,-2 1-3,2-9-6,-2 13-4,1-4-15,-1-2 6,2-7-1,-1 10-5,1-10-1,-1 10-8,1-10 7,0 9-12,0-9-2,-2 6-17,2-6-12,0 0-15,0 0-14,0 11-18,0-11-12,0 0-11,0 0-19,0 0-78,0 0-197,0 0 88</inkml:trace>
  <inkml:trace contextRef="#ctx0" brushRef="#br0" timeOffset="21308.5937">8841 9756 3,'0'0'87,"0"0"0,0 0-8,0 0 1,0 0 6,0 0-2,0 0 2,0 0-11,-3 30-7,2-25 1,1-5-2,-3 15-9,3-8 4,-1 0-20,0 2 11,0 1-4,1-10-4,-2 11-4,1-4-5,1-7-4,-3 10-1,3-10-3,-1 9-3,1-9-6,-2 7-1,2-7-2,0 0-2,0 0-6,-2 7 0,2-7-9,0 0 3,0 0-3,0 0 0,0 0 7,0 0-12,0 0-1,0 0 4,0 0 3,0 0 1,0 0-3,0 0-3,0 0-1,0 0 7,0 0-9,21-11 3,-21 11 8,6-3-6,-6 3-5,9-3 1,-9 3-4,9-4 11,-9 4-10,8-1 5,-8 1 4,11 1-3,-11-1 2,8 5-1,-8-5-6,9 2 8,-5 3 11,-4-5-4,7 7-1,-3-2 7,0 0-4,0-1-4,-2 1-1,-2-5 5,4 12 0,-1-7 9,-1 1-3,-2-6 6,0 11 1,2-4 2,-2-7-4,-3 12 6,3-12 0,-4 9 0,0-4-5,1 0 2,-1 1-2,0-1 1,-4-1-8,2-1 5,1 3 3,-2-3-4,7-3 0,-12 6-6,5-4 0,7-2 4,-10 4-6,5-1 3,5-3-2,-10 3-2,10-3-5,-9 0-6,9 0-7,0 0 4,-9 0 0,9 0-5,0 0-10,0 0-4,-12-5-6,12 5-14,0 0 1,0 0-11,0 0-15,-5-3-13,5 3-24,0 0-6,0 0-93,0 0-222,0 0 99</inkml:trace>
  <inkml:trace contextRef="#ctx0" brushRef="#br0" timeOffset="21730.4687">8873 9760 106,'0'0'107,"0"0"-4,0 0-11,0 0-5,1-8-4,-1 8-3,0 0-3,0 0-3,8-2 3,-8 2 2,0 0 3,7-4-7,-7 4 0,9-3-7,-9 3-3,12 0-4,-12 0-7,9-3-3,-9 3-7,11-2-5,-11 2-2,13 0-1,-7-2-7,-6 2-4,12-2-9,-6 1-15,-6 1-14,13-2-9,-13 2-34,12-2-12,-7 1-15,-5 1-29,10-2-117,-10 2-246,0 0 109</inkml:trace>
  <inkml:trace contextRef="#ctx0" brushRef="#br0" timeOffset="22626.9531">9806 9745 2,'0'0'85,"0"0"-5,0 0 0,-6-3-1,6 3-2,0 0-5,0 0 1,0 0 1,0 0 3,-5-6-10,5 6 14,0 0-16,0 0-6,0 0-5,0 0-6,0 0-4,0 0 2,0 0-9,0 0 9,0 0 20,0 0 2,0 0-10,12 21 4,-7-14 9,4 1-2,-1 2 1,1-1 0,2 3-2,0 3 1,0-3-1,3 2-10,-3 0 1,2 1-10,1-4-1,-1 2-1,1 0-5,0 1-2,0-2-4,0 3-1,0-5 1,-1 1-5,-3-5-1,4 5-4,-5-4-2,0 0 0,1 1 0,-1-3-5,-2-2-4,3 2 0,-5-1 2,1-1-3,0 2-4,-6-5-1,6 4 1,-6-4-7,7 6-3,-7-6-13,6 5-8,-6-5-12,4 2-11,-4-2-14,0 0-16,0 0-15,0 0-19,0 0-24,0 0-29,0 0-33,0 0-103,0 0-321,0 0 142</inkml:trace>
  <inkml:trace contextRef="#ctx0" brushRef="#br0" timeOffset="23443.3593">9927 9501 9,'0'0'66,"3"-6"-3,-3 6-4,0 0-2,6-6-4,-6 6-3,5-4-8,-5 4-1,6-5-3,-6 5 0,9-4 1,-9 4 5,8-4-5,-8 4 6,0 0-5,13 2 0,-13-2-5,6 3 9,-6-3-4,4 8-12,-4-8 6,0 11 7,0-4-2,0-7-13,0 12 0,0-12-3,-4 13-2,0-4 6,0 0-3,2-1 1,-4 0-11,1 1 16,-1-2-17,2-2 2,1 1-15,-1-2 14,-1 1-4,1 0 1,0-1-1,4-4 0,-5 5 4,5-5-8,-5 5 4,5-5-2,0 0-3,0 0 2,0 0 0,0 0-5,-5 5 4,5-5-4,0 0 0,0 0 2,0 0-4,0 0 0,0 0-1,0 0-4,0 0 7,0 0 1,0 0-5,0 0-1,18-10 2,-18 10-4,0 0-3,11 0 0,-11 0 8,0 0-6,9 3 9,-9-3-1,7 7-2,-7-7-3,3 5-2,3-1 0,-6-4 2,4 8 8,-1-3-14,-3-5 10,4 7 8,-4-7-10,1 9 3,-1-9 3,4 9 2,-4-9-1,-3 8-8,3-8 7,0 0 0,-3 10 1,3-10 1,-6 7 3,2-4-1,4-3 5,-9 4-13,9-4 6,-11 5 5,5-4-9,6-1 2,-14 1-4,7 0 4,7-1-1,-10-1-4,10 1 5,-11-2-7,11 2 9,-11-3-7,11 3 2,-7-2-3,7 2 4,-8-4-2,8 4-3,0 0-5,0 0-2,-6-3-1,6 3-1,0 0-19,0 0-8,0 0-5,0 0-9,0 0-10,0 0-14,0 0-17,0 0-82,0 0-191,0 0 85</inkml:trace>
  <inkml:trace contextRef="#ctx0" brushRef="#br0" timeOffset="24005.8593">10198 9495 11,'0'0'84,"0"0"-10,0 0 0,-4-5-2,4 5-7,0 0-3,0 0-9,0 0 10,0 0-2,0 0 4,-16 11 11,12-6-9,0-1 3,0 1 3,-1 5-4,1-2-9,-2 3 2,1-2 7,1 2-7,-3 0 2,3-2-4,0 3-5,2-1-2,-2 0 5,3-2-6,0 3 1,1-3 0,-2 1-9,4-3-3,-2 1-5,2-1 0,0-1-3,1 2 0,4-2-1,-3 1-3,-1-3-1,3 1-2,-1-2-4,-5-3-1,12 5 0,-1-3-2,-5-2-2,3 0-1,-9 0 2,14-1-6,-6 0 1,-1-2 0,0 0-1,-7 3-2,10-7 4,-5 4-6,-2-2 1,-3 5-1,5-9-1,-4 4-4,-1 5 4,0 0-2,-6-15-1,6 15 1,-8-9-3,3 6-9,5 3 4,-13-4-15,7 2-10,-2 2-16,0-3-20,8 3-19,-14-2-20,14 2-22,-14 2-16,8 1-22,6-3-99,-15 4-282,8-1 125</inkml:trace>
  <inkml:trace contextRef="#ctx0" brushRef="#br0" timeOffset="27154.2969">11685 9900 28,'0'0'85,"0"0"-7,0 0-2,0 0-6,0 0-7,0 0 2,0 0-8,0 0 5,-21 10-9,17-5 3,0-1 8,-4 4-7,3 1-1,-2 4 7,-1 0-3,0 0 3,0-2-2,1 4-4,0 1 2,1 1-3,-1 1-7,1-2 6,1 1-12,0-1-4,0 3 1,1 0-3,0 0 1,3-1 1,-2-1-4,2 3 1,1-1-5,-2 0 1,2-2 1,0 0-1,-2 1 0,7-2-3,-3 1 0,-2 0 1,1-1 1,1-3-4,1 4 2,-3-4-6,3 3 1,-3 0-3,2-1-2,1 1-4,-2-5 3,0 0-4,1 6-1,-2-4 2,0-1-2,0 4-1,1 1 1,0-2-2,-1-3 2,1 3 5,1 1 6,-2 0 7,1-4-1,-1 2-2,0-1 3,4 3-1,-2-4-1,-1-1-3,5 5-3,-5-4-1,3 3 2,-2-2-1,4 3-3,-1-2 0,0-2 0,2 2-5,0 3 3,-1-2-3,2-6 1,-3 3-4,1 2 2,1 0-2,-1-3 1,-1 1 4,3 0-5,-3-1 0,3-2-1,-3 0-1,1 0-2,-2 0 1,0 0 0,-2-2 4,3 3-1,-1 0 3,-1-3 0,1 1-1,-2-2 1,2-1-3,-3 1 2,-1-6-2,3 11-2,-2-5-1,0 0 5,2 0-1,0 0-1,-3-6-4,3 12 3,0-7 1,0 2-4,-1-2-2,1 0-2,2 1 6,-1 0-5,-4-6-3,6 8 3,-2-3 0,-4-5-2,4 8-1,-2-4 3,-2-4-1,8 7 0,-6-2-2,-2-5 2,5 6-1,-5-6-3,7 5 1,-7-5 0,4 4-2,-4-4-1,4 4-3,-4-4-5,0 0-7,0 0-3,0 0-11,1 7-3,-1-7-9,0 0-7,0 0-17,0 0-10,0 0-21,0 0-43,0 0-34,0 0-44,0 0-141,0 0-389,0 0 172</inkml:trace>
  <inkml:trace contextRef="#ctx0" brushRef="#br0" timeOffset="28461.914">11798 10547 49,'0'0'54,"0"0"-4,0 0 2,0 0 0,0 0 0,0 0-1,-7-4 1,7 4 1,0 0-1,0 0-2,0 0 0,0 0-1,0 0 3,0 0-1,0 0-10,0 0-1,0 0-6,0 0 0,0 0 2,0 0 1,0 0-10,0 0 2,0 0-6,0 0-4,0 0 0,0 0 8,0 0 10,0 0 1,0 0 7,0 0 0,0 0-5,0 0-4,25-3-4,-25 3 2,11-1-6,-11 1-1,13 0-7,-7 0 3,-6 0-1,21 0-2,-11-3 0,4 3 2,0 0-4,3-2 4,1 0-8,-4 2 3,0-1-3,5 0 2,-2 1-4,0-3 1,-1 0-1,0 3 0,1-2-2,1 2-4,0-3-4,-7 2 3,8-2 5,-2 2-3,1 0-1,-5-2-3,6 0-2,-6 1 1,1 2 3,2-2-1,2 0-1,-5 2 2,1-1-4,3-2 4,-3 2-1,5 0-4,-6-1 1,-2 1 3,7-1 0,-4 0 0,4 0-1,-6 1-1,5-1-9,1 2 10,-6-2 2,1 1-1,0 0 1,2 0-1,-3 1 1,1-2-2,1 4-1,-1-4 1,5 1-2,-5 1 0,0-1-2,4-4 1,1 4-10,-1-1 15,-2 0-8,2-1 6,1 1-3,-6 1 2,2-1-3,3 0 3,-2-1-4,2 1 5,-3 2-1,0-2-3,0-1-1,3 3 2,-2-2 0,-2 1 0,1 0 4,-1 0 2,0-1-5,1 1 0,-3 0-1,2-2-2,0 1-2,-1 2-2,0-1 8,1 0 0,1 1 9,-4 0-11,3-1-4,-2-1 7,0 4-2,0-4 3,-3 2-2,-8 0-2,15 0 2,-6 0-1,-9 0-3,14 0 0,-6 0 0,-8 0 2,15 2 2,-7-2-2,-1 1 0,-7-1-1,14-1 2,-6 2-5,0-1 5,2 0-2,0 1-2,-10-1 4,18-1 0,-9 1 4,0 0-8,2-1 2,0 1 2,-2-3-1,3 4 1,-5-2 1,-7 1-5,15 0 0,-7 0 5,-8 0-4,15-1-6,-8 1 8,-7 0 0,11-1 3,-11 1-3,10 0 2,-10 0-5,8-2 2,-8 2 0,0 0 1,0 0 2,10-1 1,-10 1-4,0 0 0,0 0-2,0 0 6,0 0-2,0 0 1,0 0-5,0 0 3,9 1-11,-9-1-2,0 0-12,0 0-12,0 0-20,0 0-11,0 0-28,0 0-28,0 0-123,0 0-265,0 0 118</inkml:trace>
  <inkml:trace contextRef="#ctx0" brushRef="#br0" timeOffset="30133.789">12004 10744 45,'6'-3'62,"-6"3"2,0 0 3,2-9-3,-2 9-2,5-4-4,-5 4 0,4-8-13,-4 8-2,7-7 16,-3 5-2,-4 2-1,8-8-4,-8 8-5,8-4-4,-3 0 5,0 1-8,-5 3-5,9-3 1,-9 3-9,9 0 11,-9 0 0,0 0 0,11 1-1,-11-1-1,6 5 12,-6-5-8,7 8-1,-4 0-1,0-4-3,-3-4-7,2 13 1,-2-4-1,-1-2-3,1-7-2,-1 13 0,-2-6-1,0 4-3,-1-6 5,-2 4-3,1-1-7,-1 0 1,1 0 0,-1-2-2,-1 1 2,2-2-7,0 0 0,0-2-1,-1 1 0,6-4-7,-7 6 5,7-6-1,-7 4 1,7-4-5,-5 3 8,5-3-2,0 0-1,0 0-4,0 0 1,0 0-5,0 0 1,0 0 1,0 0-3,0 0-1,0 0 3,0 0 2,18-12-6,-18 12 7,9-2-4,-9 2 2,9 0-10,-9 0 8,0 0-3,15 4 7,-8-2 0,-3 1-7,1 1 7,-1 1-2,2 0-2,-1 1-2,0-2 6,-2 1-3,1 1 4,-2 0-1,-2-6-1,5 11-4,-3-6 5,-1 1 2,-1-6-1,1 8 1,-1-8 3,-1 8-9,1-8 2,-5 9 5,5-9 12,-11 7 2,5-6-4,6-1 3,-14 4-3,6-3-5,-2-1 7,3 1-3,-2-1 0,9 0 2,-15-3-11,15 3 5,-12 0-1,4-3 1,8 3 2,-9-1-2,9 1-7,-10-3 7,10 3-5,-8-3 3,8 3-3,0 0-3,0 0 0,-10-1 1,10 1 1,0 0-4,0 0-6,0 0-7,0 0-1,0 0-4,0 0-12,0 0-15,0 0-19,0 0-22,0 0-28,0 0-23,0 0-109,0 0-267,0 0 117</inkml:trace>
  <inkml:trace contextRef="#ctx0" brushRef="#br0" timeOffset="30688.4765">12380 10638 83,'0'0'94,"-6"-5"0,6 5-4,0 0-1,0 0-10,-8-4 1,8 4-4,0 0 7,0 0 2,-12 6-1,12-6 1,-8 8 5,3-4-3,-2 4 1,1 1 0,0 1-5,-2 0 4,-1 4-1,3-4-6,-1 5-4,-1-1 4,2-2-3,0 6-4,2-7-6,0 1-3,2 1-4,2-1 4,-2 0-8,1 0-1,2-2-6,-2 1-2,1-2-8,3-1 2,-1 0-9,1-2 2,1 0 0,1 0-4,2-1-6,-2-2 1,2 0-4,-1 0-1,3-3-1,-9 0 0,14 0-4,-7 0 0,-7 0-2,14-3 1,-8 0-3,0 0 0,0-1-3,-1-1-1,-5 5 2,8-8-1,-5 2-2,0-1-2,-2 0-2,2-1 2,-3 8-3,0-15-10,-2 7-9,-2 3-12,4 5 0,-6-13-13,-2 10-7,2-2-12,0 3-6,-2 0-11,8 2-18,-18-2-14,8 1-13,10 1-6,-15 0-24,8 1-25,1 1-115,-1 1-318,7-3 141</inkml:trace>
  <inkml:trace contextRef="#ctx0" brushRef="#br0" timeOffset="31102.539">12511 10744 22,'0'0'85,"0"0"-18,0 9-5,0-9 6,0 0-9,0 0 1,0 0-10,0 0 0,0 0-3,0 0-4,0 0-4,0 0-3,0 0-6,0 0-2,0 0 0,0 0-4,0 0 0,0 0-11,0 0 10,21-14-7,-21 14 2,0 0 4,0 0-10,0 0 21,0 0 3,0 0 5,0 0 5,0 0 8,0 0-10,0 0 1,0 0 2,0 0-9,0 0-3,0 0-2,0 0-5,0 0-2,-12 19-4,12-19-14,0 0-9,0 0-16,-7 6-12,7-6-17,0 0-23,0 0-24,0 0-109,0 0-217,0 0 96</inkml:trace>
  <inkml:trace contextRef="#ctx0" brushRef="#br0" timeOffset="31602.539">12737 10594 78,'0'0'99,"0"0"-3,0 0 4,0 0-2,0 0 5,0 0-7,10 18 5,-10-18-13,-1 11 0,1-11-4,1 13-2,-3-6-6,3 1 0,-4 1-11,2 0-5,0 2-4,1-11-7,-2 13-4,0-5-3,1-3-7,1-5 0,-4 12 0,1-7-2,3-5-6,-2 9 2,2-9-9,-2 7 0,2-7-2,0 0-6,-1 8 1,1-8 6,0 0-6,0 0 1,0 0-6,8 3 4,-8-3-5,0 0-2,0 0 4,14-3 1,-14 3-4,0 0 4,11-3-4,-11 3-2,12 0 4,-12 0-6,9 0-1,-9 0-4,9 0-3,-9 0-12,0 0-10,10-1 0,-10 1-7,0 0-15,10 1-11,-10-1-11,8 0-9,-8 0-18,9 0-3,-9 0-11,0 0-15,10-3-68,-10 3-210,0 0 93</inkml:trace>
  <inkml:trace contextRef="#ctx0" brushRef="#br0" timeOffset="31954.1015">12889 10626 29,'2'-5'93,"-2"5"-13,0 0 1,0 0 21,0 0-1,0 0-2,0 0 2,0 0 4,-8 22 4,8-22-1,-4 12 4,1-2-4,2 1-7,-2-1-6,1 1-2,-2-1 0,0 2-7,3-1-2,-2 1-15,3 2 0,-5-6-2,3 4-5,0-3-8,1-1-5,-3 2-2,3-3-5,1-7-4,-1 12-4,1-12-4,-2 12-3,1-7-1,1-5-3,-1 8-9,1-8-6,0 0-16,-1 9-11,1-9-12,0 0-16,0 0-7,0 7-16,0-7-6,0 0-11,0 0-7,0 0-24,0 0-17,0 0-22,0 0-101,0 0-278,0 0 123</inkml:trace>
  <inkml:trace contextRef="#ctx0" brushRef="#br0" timeOffset="32618.164">13064 10579 90,'0'0'98,"0"0"14,0 0 1,0 21-6,0-21 5,-1 14 4,0-4-6,-1 0-9,1 2-4,0-1 5,-1-3-10,1-1-5,-1 3-3,0-3-9,1 1-2,-2-2-1,3-6-5,-1 10-7,1-10-1,-2 9-7,2-9-5,-2 7-5,2-7 0,0 0-8,0 0-3,-1 8-5,1-8-2,0 0 2,0 0-7,0 0-3,0 0 2,0 0-8,0 0-6,0 0 5,0 0-1,0 0 3,0 0-10,13-15 3,-9 11-3,-4 4-7,6-7-2,-1 2 2,0 0-3,-5 5 1,8-6-6,-4 3 6,-4 3-2,8-3 6,-8 3-2,0 0 3,11-3-5,-11 3 0,0 0 3,9 0 2,-9 0-4,6 6 2,-6-6 5,7 5 0,-7-5-3,6 9-7,-2-5 10,-4-4-5,4 9 3,-3-4 5,0 1-3,-1-6 1,2 13 4,-1-7 0,-1 2 15,0-8-2,0 11-1,0-11 4,-3 13 2,2-6 3,1-7 10,-4 10 2,0-3 0,0-2-1,-1 0-1,2-1-2,3-4 1,-11 8 0,6-3-1,0-1-3,-2-1 1,7-3-2,-11 5-4,6-3 2,5-2-6,-11 3 2,11-3-5,-11 2 0,11-2-3,-9 0-1,9 0-4,-10 0 0,10 0-2,0 0 2,0 0-3,-10 2 2,10-2-5,0 0 0,0 0-8,0 0-3,-8 0-10,8 0-6,0 0-13,0 0-15,0 0-20,0 0-17,0 0-14,0 0-21,0 0-13,0 0-22,0 0-13,0 0-22,0 0-99,0 0-315,0 0 141</inkml:trace>
  <inkml:trace contextRef="#ctx0" brushRef="#br0" timeOffset="33125.9765">13111 10585 46,'0'0'120,"0"0"-2,0 0 0,0 0-11,0 0 3,0 0-6,0 0-2,0 0 2,0 0-6,0 0-2,0 0-3,0 0-11,0 0-5,0 0-4,0 0-1,0 0 6,0 0-1,0 0-2,0 0-4,0 0-1,0 0-6,22 2 7,-22-2-7,10 2-7,-10-2-2,12 2-3,-5-1-6,-7-1-2,15 0-5,-8-1-4,2 0-4,1 1-2,-2-1-2,-8 1-4,14-2-5,-6 0-1,-1 2-6,-7 0-9,12-5-16,-12 5-14,7 0-20,-7 0-22,0 0-29,8-3-25,-8 3-37,0 0-27,4-4-120,-4 4-332,0 0 147</inkml:trace>
  <inkml:trace contextRef="#ctx0" brushRef="#br0" timeOffset="34727.539">11886 10057 16,'0'0'66,"0"0"0,5-5 2,-5 5 6,0 0-5,0 0 2,0 0-1,0 0-3,0 0-7,0 0 1,0 0 6,0 0-7,0 0 3,0 0 11,0 0-10,-9 27-7,5-17-4,0 0-6,-2 1 2,2-2-8,0 1 2,-1 1-5,-1-1-5,2 0 1,-1-1-10,1 1 0,0 0 0,-1-2-4,1-2-2,2 1-2,-1-2 1,-1-1-3,4-4-1,-6 11-4,6-11-5,-4 5 6,4-5-3,-1 5-1,1-5-2,0 0 0,0 0-2,0 0 2,0 0-4,0 0 5,0 0 0,18 0 1,-18 0-5,11-1 5,-11 1-2,12-3-4,-12 3 6,15-1-1,-10 1 0,-5 0-1,16-1-4,-16 1 0,12 0-19,-12 0 1,11 0-17,-11 0-3,10 2-10,-10-2-16,9 0-11,-9 0-3,9 0-11,-9 0-19,9-1-77,-9 1-199,10-3 88</inkml:trace>
  <inkml:trace contextRef="#ctx0" brushRef="#br0" timeOffset="35063.4765">12032 10103 65,'0'0'87,"-11"24"5,11-19 3,-2 3-9,0 1 1,0 1-6,1-1-4,-2 4-9,0-2-1,0-2 5,0 0-12,2 0-7,-2 2-2,2-2 3,-1 0-9,0 0 6,0-3-10,0 1-8,1 1-7,-1-1 9,2-7-6,-4 12-3,2-9-2,2-3-4,-4 10-8,4-10-3,-3 6-4,3-6-1,-4 8-15,4-8-10,0 0-17,-3 5-9,3-5-24,0 0 1,0 0-25,0 0-89,0 0-199,0 0 88</inkml:trace>
  <inkml:trace contextRef="#ctx0" brushRef="#br0" timeOffset="35711.914">12149 10039 30,'0'0'91,"-1"13"1,0-5-6,-1 1 1,1-1-11,0 0 2,1-8-11,-3 13-8,2-8-3,0 3-4,1-8 0,-2 9 0,2-9-4,-2 9-9,2-9-4,-2 6-4,2-6-1,0 0-2,0 0-1,0 0 0,0 0-2,0 0-5,0 0-6,0 0 3,0 0-3,0 0-3,0 0-8,0 0 3,0 0-2,0 0 3,0 0-2,0 0 2,18-12 0,-18 12 1,6-4-10,-6 4 2,8-1 0,-8 1 0,0 0 6,9-3-12,-9 3 5,8 4-4,-3 0 8,-5-4 0,8 7 0,-3-2-8,-1 0 11,-4-5-5,8 7-3,-5 0 3,4-1-2,-5-2 1,2 3 5,-1-2-1,-1 2-8,-2-7-1,3 12 6,-2-5 4,-1-7 2,0 11-1,0-11 6,-3 13-6,2-7 2,1-6-13,-4 11 27,0-5-12,1-2 13,-4 3-6,4-4 3,-3 2-4,0-1 4,1 1 1,-3-3 1,2 1-8,6-3 5,-14 4-6,7-1-18,0-1 18,7-2-5,-12 3 11,7-3-10,5 0 0,-10 2-1,10-2 1,0 0-4,-10 1 5,10-1-6,0 0 1,0 0-4,-9-1-1,9 1 0,0 0 0,0 0 4,0 0-6,0 0 3,0 0-17,0 0-7,0 0-11,0 0 1,0 0-16,0 0-7,0 0-15,0 0-16,0 0-11,0 0-99,0 0-214,0 0 96</inkml:trace>
  <inkml:trace contextRef="#ctx0" brushRef="#br0" timeOffset="36188.4765">12177 9994 33,'0'0'62,"0"0"-1,3-8 7,-3 8 4,0 0 2,0 0-8,0 0-1,10-1 13,-10 1 3,0 0-5,0 0-10,14 6 5,-14-6 5,10 0-10,-10 0 8,16 1 1,-7-3-17,-2 2-2,2 1-3,1-1 0,1 0-12,-11 0 4,15-1-9,-7 0-5,-1-1-4,-7 2 4,16 0-8,-10-1-2,-6 1-13,13-4 9,-13 4-14,10-2-14,-10 2-10,6-1-17,-6 1-22,0 0-13,9-2-17,-9 2-23,0 0-98,0 0-227,0 0 101</inkml:trace>
  <inkml:trace contextRef="#ctx0" brushRef="#br0" timeOffset="40688.4765">12508 10129 39,'0'0'98,"0"0"-1,0 0-2,0 0 1,-9-14-6,9 14 0,0 0-8,0 0 0,0 0-7,0 0 1,0 0-2,0 0 4,0 0-7,0 0-4,0 0-5,12 0 1,-12 0 8,0 0 1,16-2 1,-9 2-3,-7 0-6,14 2-4,-3 1-9,0-6 3,2 3-7,0 0-3,0 0-3,2 0-3,-2-2-5,3 2-3,-4 0-2,7-2-2,-6-1-4,1 1-2,-2 2-9,1-3 2,-3 3-8,-2 0-7,-1-2-17,-7 2-12,14 0-14,-14 0-17,9-3-16,-9 3-15,8-3-15,-8 3-20,6-5-31,-6 5-89,0 0-268,0 0 119</inkml:trace>
  <inkml:trace contextRef="#ctx0" brushRef="#br0" timeOffset="41125.9765">12678 9932 61,'0'0'68,"0"0"5,0 0 6,-7 24-19,7-24 3,0 13 5,-2-3 10,2 1-11,-1-1 1,0 1-8,-1 2 6,1-1-3,1 3 1,0-3-3,-1 5-2,1-6-2,0 1-10,0 0-2,-1 0 3,1-3-11,0 1 3,-2 1-15,1-4 3,1-7 1,-1 12-4,-1-5-1,2-7 1,0 10-7,0-10-7,-1 7-8,1-7-3,0 0-18,-1 10-3,1-10-18,0 0-14,0 0-20,0 0-16,0 0-16,0 0-82,0 0-204,0 0 91</inkml:trace>
  <inkml:trace contextRef="#ctx0" brushRef="#br0" timeOffset="41969.7265">12989 9943 31,'0'0'88,"-3"-8"-8,3 8-9,0 0-3,0 0-7,-1-8 1,1 8-8,0 0-4,0 0-3,0 0-1,4-9 9,-4 9-11,0 0 5,5-5-1,-5 5 2,0 0 3,8-1-5,-8 1-6,0 0-3,12 2 11,-12-2-4,7 5-5,-4 0-1,1 1-1,-1 3-4,1 1 2,-2-1-1,1 2 0,-2-1-1,0 1-7,-2 0 3,-3 2-2,2 2-7,-2-2 5,1-3-7,-2 2 6,0-2-11,0 1-4,0-3 0,-1 0 2,0-1-3,2-2 3,-1 0 0,1 0-1,4-5 2,-8 7-5,8-7-4,-8 2-2,8-2 4,-6 3-4,6-3 0,0 0 1,0 0-3,0 0-1,0 0-4,-10-7-1,10 7 1,0 0-2,0 0-1,0 0 3,0 0-5,11-16-1,-11 16-4,9-6 6,-4 3-9,1 1 0,-6 2 3,12-4 0,-6 2 3,-6 2-1,12 0 1,-12 0-6,11 2 9,-11-2-7,10 4 8,-3 1 2,-3-3-7,1 5 8,-1-2 3,-2 2 4,2 1-2,1 1 4,-4-3 1,3 2 8,-3 0-1,1-1 0,-1 1-2,-1 0 0,0-8 6,1 12-2,-1-12 6,-4 12-5,3-7 0,-3 1 4,4-6 5,-7 7 0,0-3 6,1-3 2,6-1-7,-15 3-1,8-3 1,7 0-8,-15 0-2,7-3 1,0 1 3,8 2-6,-14-3 0,7-1 0,7 4 0,-9-5-1,4 2-5,5 3 2,-9-2-1,9 2-5,-8-4 1,8 4 2,-5-6-6,5 6 3,0 0 2,-8-1-9,8 1-10,0 0-10,0 0-14,0 0-8,0 0-11,0 0-17,0 0-6,0 0-25,0 0-9,0 0-22,0 0-109,0 0-264,0 0 117</inkml:trace>
  <inkml:trace contextRef="#ctx0" brushRef="#br0" timeOffset="42555.664">13310 9875 4,'0'0'102,"0"0"-11,2-8-4,-2 8-3,0 0 2,0 0 0,0 0-7,0 0-4,0 0-10,0 0-9,0 0 0,0 0 2,0 0-8,0 0-5,0 0 9,0 0 2,0 0 1,-15 25 0,11-16 2,-1 2-2,1-1 0,-2 2 5,2-1 9,1 5-6,-1-4-1,2 4 1,-1-5-6,-1 3 1,4-4-6,-1 2-4,1 0 0,1 0-5,-2 0 2,3-3-4,0 3-6,-1-2-3,2-1 0,1-1-3,-2 0-3,1-1-3,1-3 3,2 1 1,0-2-3,-6-3-8,10 4 2,-4-1-2,-6-3 1,15 2-5,-15-2-4,13-3 2,-5 1 0,-2-2-2,-6 4-1,9-5 0,-4 0 2,-1 0-5,0 1 2,-4 4-6,6-13 3,-5 8 2,-1 5-2,1-12-1,-1 12-4,-4-12-7,4 12-9,-6-10-9,2 6-8,4 4-12,-9-8-22,3 7-19,6 1-29,-13-6-7,7 6-31,6 0-15,-12-1-131,12 1-323,-10 1 143</inkml:trace>
  <inkml:trace contextRef="#ctx0" brushRef="#br0" timeOffset="43344.7265">13577 9760 54,'0'0'67,"0"0"8,-3 16-7,3-16-6,5 14 0,-2-3 14,3-4-4,-2 3-1,0 1 3,-1 0-4,3 5 3,0-1-13,0 3 2,3 5 0,-5-4-3,3 1 0,-1 4 0,3 1 0,-3 1-3,-1-1 2,2-2-8,-1 4-1,-2 0-5,1-2 0,-1-2 4,1 4-6,-4-1 0,1-6-1,-1-1-2,1 7-7,-2-3 6,2 3 0,-2-7-3,-2 0 5,1 5-5,-1-5-4,-2 1 2,1 0-4,-2-1-1,1-1-4,-1 0 4,-1 2 1,-1-3 1,0 0-11,-1 1 6,-2 0-4,2-1 4,-1 0-5,0 0-3,0-3-1,-2 1 1,4-1-3,0-5-1,0 3 0,2-4-5,-1 1-2,-3-1 4,5-1 0,2-2-2,-2 1-5,4-6-8,-7 7-10,3-3-7,4-4-17,-2 6-6,2-6-15,-6 6-18,6-6-4,0 0-16,0 0-14,0 0-10,-3 6-20,3-6-130,0 0-295,0 0 130</inkml:trace>
  <inkml:trace contextRef="#ctx0" brushRef="#br0" timeOffset="44321.289">13863 10272 42,'0'0'112,"0"0"-2,0 0 0,0 0 1,-7-4 3,7 4-1,0 0-6,0 0 0,0 0-4,0 0-11,0 0-6,0 0-6,0 0-10,0 0 1,0 0-10,0 0-3,0 0-3,0 0 1,21-6-3,-21 6-9,18 0-3,-8 0 0,0 0-4,3-1-4,-3 1-1,4 0-8,-4 0-1,3-1-7,1 2-14,-2-2-18,0 1-18,-1 1-13,-1 0-17,-3-1-31,-7 0-24,13 0-21,-7 1-109,-6-1-268,0 0 118</inkml:trace>
  <inkml:trace contextRef="#ctx0" brushRef="#br0" timeOffset="44563.4765">13813 10379 102,'0'0'124,"0"0"-10,0 0-1,19 2-4,-19-2 1,13-1-6,-5 1-3,4 0-4,0-1-6,0-1-10,0 2-11,0 0-6,0 0-8,0-1-6,-4 1-7,2 0-6,0 0-17,-10 0-17,15 3-6,-10-3-39,-5 0 0,13 0-21,-13 0-12,10 0-8,-10 0-20,12 0-77,-12 0-195,10-2 86</inkml:trace>
  <inkml:trace contextRef="#ctx0" brushRef="#br0" timeOffset="45407.2265">14197 10236 33,'0'0'95,"8"-17"1,-8 17 0,8-9-5,-3 5-4,1-1-7,-1-3 11,3 1-6,-1-1-9,0 1-1,1-2-1,1 1-9,-1-2 0,-1 1-9,-1-1 12,1 4-15,-1-3-4,-1 0-2,3-1-5,-2 1-2,-4 1-9,2 1 0,-1 0 2,0 2-9,0-3 0,0 0 11,-3 8-8,2-13-3,-2 8-11,0 5 5,3-13-2,-3 6 0,0 7 2,0 0 6,2-11-10,-2 11 3,0 0-8,-4-8 0,4 8-4,0 0-2,0 0 3,0 0-3,0 0 0,0 0 5,0 0-2,0 0 0,0 0-4,-14 18 0,11-7 7,-1 2-1,2-3 10,-1 7 1,-2 1-5,1 2 2,1-2 1,-1 3-5,0 4 2,0-7-5,-1 6 4,2-4-1,0 4-1,0-5-3,3 0 10,-1-2-9,1 3 4,1-3 2,-2 0 7,-2-1-2,2 0-5,0-3 6,-1-1-6,2-2 0,-1 3-2,1-2 1,0-1 0,0 1-4,0-4 4,0-7-6,0 12-2,0-12 1,0 9-7,0-9 4,0 8-5,0-8-4,0 0-2,-1 7-6,1-7-6,0 0-10,0 0-12,0 0-13,0 0-27,0 0-22,0 0-18,0 0-23,0 0-23,0 0-90,0 0-278,0 0 123</inkml:trace>
  <inkml:trace contextRef="#ctx0" brushRef="#br0" timeOffset="45938.4765">14555 10098 88,'0'0'92,"0"0"5,0 0-9,0 0-9,0 0-3,0 0 1,0 0 3,0 0 2,0 0-15,0 0 5,0 0-12,-9 17-4,9-17 0,0 0-4,0 0-5,0 12-5,0-12-5,0 0-7,0 0 6,0 0-11,2 10 0,-2-10-2,0 0-3,0 0 4,4 5-6,-4-5 1,0 0-9,0 0 8,0 0-3,0 0-7,0 0 12,0 0-11,0 0-7,15-10 2,-15 10-7,4-7-5,-4 7 1,3-7-3,-3 7-1,4-8-1,-4 8-1,2-9-6,-2 9 9,1-7 0,-1 7-6,0 0 4,-1-10 3,1 10 5,0 0 0,0 0 2,-6-7-3,6 7 2,0 0-11,0 0 11,0 0 6,0 0-7,0 0-3,-16 7-24,16-7 2,0 0-5,-9 9-30,9-9-21,-3 8-23,1-3-62,2-5-185,-3 9 82</inkml:trace>
  <inkml:trace contextRef="#ctx0" brushRef="#br0" timeOffset="46383.789">14523 10397 48,'0'0'73,"0"0"-8,0 0-12,0 0-1,0 0-3,0 0-7,0 0-2,0 0 5,0 0-3,0 0 1,0 0 3,0 0 6,0 0-2,0 0-8,0 0-1,0 0-10,0 0 5,0 0 8,0 0-1,0 0-2,0 0-4,0 0 0,0 0-3,0 0-5,0 0 2,0 0-4,-1 6 2,1-6-7,0 0 0,0 0 0,0 0-4,1 12-6,-1-12 5,0 0-9,0 0-2,0 0 10,5 4-5,-5-4-2,0 0-3,0 0-3,0 0-3,0 0-6,0 0 5,0 0-7,17-11 5,-17 11-8,4-5 2,-4 5-4,3-8-4,-3 8-2,2-6 9,-2 6-14,1-8 15,-1 8-15,0 0 15,0 0 1,0 0-8,0 0-4,-9-9 10,9 9-3,0 0-3,0 0-10,0 0-11,0 0-15,-16 9-29,16-9-75,0 0-168,-8 5 75</inkml:trace>
  <inkml:trace contextRef="#ctx0" brushRef="#br0" timeOffset="50196.289">15330 9893 47,'0'0'106,"0"0"-1,0 0-3,0 0 0,0 0 1,0 0-3,0 0 1,0 0-1,0 0-11,0 0-8,0 0-5,0 0-5,0 0-8,0 0 0,5-10-7,0 5 1,1 1 4,1-2 0,0 0-7,0 1-5,0-2 1,2 1-7,-1 1-4,0-2 1,0 2-8,1-2-2,-1 2-1,-3 0 3,5-2-10,-4 2-5,1-3-1,1 4 1,1-2-3,-1 0-1,-3 1 0,0 0-1,-3 1-4,2-1-3,-1-2 2,-3 7-1,6-8-3,-6 8 0,3-7 3,-3 7-3,0 0 0,2-8-2,-2 8 5,0 0-5,1-7-1,-1 7 2,0 0-3,0 0 0,0 0-3,0 0-2,0 0 0,0 0-2,0 0 6,0 0-3,0 0-1,0 0 11,0 0-5,-12 18 6,9-11 2,2 5-2,-3-3 2,2 4 8,-1-1 2,0 2-1,-2 2 2,3 1 1,-1 0-3,1-2 0,-3 1 1,2 1 2,2-1-2,1-3-2,-2-2 2,1 1-1,0 4-4,1-5-1,-1-1-2,1-3 1,0-7-1,0 14 0,-2-8-2,0 1 0,2-7 1,-2 7-3,2-7-2,-1 9 2,1-9-9,0 0 8,-1 7-8,1-7-8,0 0-10,0 0-16,-1 8-8,1-8-18,0 0-21,0 0-28,0 0-38,0 0-172,0 0-348,0 0 155</inkml:trace>
  <inkml:trace contextRef="#ctx0" brushRef="#br0" timeOffset="51516.6015">15100 9772 56,'0'0'89,"0"0"-14,-4-8-3,4 8-7,0 0 3,-1-8-12,1 8 3,0 0-7,-6-10 2,6 10 3,-2-7-6,2 7-8,0 0 0,-3-8-7,3 8 0,0 0-3,0-8-3,0 8 1,0 0-1,0 0-4,0 0-4,3-12-7,-3 12 4,0 0-7,5-7 9,-5 7-12,8-4 3,-8 4 3,8-3 3,-8 3 1,8-1 1,-8 1 4,0 0 2,13 1 0,-13-1-3,9 7 2,-5-2-4,-4-5 5,5 9 2,-3-3-4,0-1-2,0 2-4,-2 0 7,0-7-9,2 14 7,-4-3-3,1-3-2,-2 2-7,2-3 4,0 1-3,-3 1 2,0 0-7,-1 0 7,-1-2-4,-1 0 1,5 0 0,-5 1-3,2-1 1,-2 3 0,2-3-5,-2 1-1,1 0 5,1 0-1,-3-1-3,3 0 3,0 0-7,0-1 3,-2 1 0,5 1 4,-3-2-6,2 2 2,-1 0 3,2 1 5,-1-2-8,2-1 8,1-6 2,-1 13-1,1-6-3,0-7 0,0 8 2,0-8 6,3 10 0,-3-10-1,3 9-1,1-5 6,-4-4-4,9 5 1,-6-2-2,4-1 5,-7-2-7,9 3-1,-3-2-3,-6-1 0,13-1 2,-13 1-1,12-2-1,-12 2 0,10-1-4,-10 1 3,10-4 0,-5 2-3,-5 2-1,9-6-1,-4 1-3,-5 5 6,6-7-4,-2 3-2,-4 4 1,4-13 1,-1 9-3,-2-4 0,-1 8-9,1-14 1,-1 1 0,-2 3 1,-2 1-1,1-3-3,-1 3 2,-2-5 2,0 2-2,2 1 2,-1-1-3,-3-3 2,3 6-2,-1-3 1,1 4-5,1-3-3,0 1-4,-3 0 0,5 3 3,-2-3-8,-1 5-22,4-2-13,-2 0-4,3 7 0,-4-12-15,4 12-15,-1-10-14,1 10-15,0 0-93,0-12-233,0 12 104</inkml:trace>
  <inkml:trace contextRef="#ctx0" brushRef="#br0" timeOffset="52610.3515">14884 10184 23,'-9'0'82,"9"0"1,0 0 7,0 0 2,-11-3-9,11 3 1,0 0 7,0 0-8,0 0 3,0 0-1,0 0-10,0 0 4,0 0-5,0 0-5,0 0-8,0 0-4,-10 0 3,10 0-8,0 0-3,0 0 1,0 0-7,0 0-5,0 0-6,0 0 2,0 0-9,0 0-2,0 0 4,0 0 0,0 0 1,0 0 5,0 0-7,35-3 6,-22 1-8,-2 2 1,3 0 1,3-1 0,3 0-6,-1-2-1,2 3-1,1-2 0,4 2-1,-3-1-3,5 0-2,-1-2 5,3 3-5,-2-3-1,0 1 1,-1 1-3,-4 1 3,-2-1-5,6-2 0,-5 2-1,0-2-1,-2 2 2,-1 1 0,4-2-2,-2 2-2,-1 0 3,2 0-2,-2-1-2,1-1-1,-1 4 4,2-2-2,-4 1 2,1-2-5,0 2 5,-1-2-1,1-1-2,-2 2-2,-3-2 3,3 1-2,0 1 4,-2 0-6,4-2 4,-3 2 3,-2-2-6,0 0-3,0-1 0,4 1 6,-5 1-1,2 2-1,-2-1 0,-1-1-3,0 1 0,0-1 4,1 1-3,-3-1 0,3 1 0,1 0 3,-1 0-5,-1 0 7,0 0-2,0 0-5,-1 0 5,-1-2-5,1 4 7,-1-2-3,-3 0-6,-7 0 7,19 1-4,-11-1 3,-1 1 0,-7-1 0,12 0 3,-5 1-5,-7-1 1,0 0 0,11 0 0,-11 0 0,0 0 3,12-1-3,-12 1 2,0 0-4,0 0 2,7 1 1,-7-1 0,0 0 4,9 0-5,-9 0-1,0 0 3,0 0-1,0 0 1,0 0-3,9-2-2,-9 2-8,0 0-6,0 0-16,0 0-6,0 0-2,0 0-20,0 0-20,10-1-1,-10 1-27,0 0-16,0 0-26,0 0-105,0 0-276,0 0 122</inkml:trace>
  <inkml:trace contextRef="#ctx0" brushRef="#br0" timeOffset="54000.9765">14988 10430 76,'0'0'105,"0"0"-3,0 0-8,0 0-4,-15-7-6,15 7 5,0 0-1,0 0-4,-1-8 4,1 8-5,0 0 0,0 0-2,2-14-10,-2 14-8,4-10-8,0 5-2,-4 5-6,6-7-11,0 2 0,-3-1-1,1 2-3,1 0-4,-5 4-8,9-7 1,-9 7 0,7-6-8,-7 6-2,5-2-1,-5 2-2,0 0 6,8-2 0,-8 2-6,0 0 13,11 8-1,-11-8 5,4 11-9,-3-5 5,0 0-2,-1-6 5,0 16-6,0-5-1,-1-1 1,0-1 2,-2 1 0,1 0-6,-3-1 3,2 0-2,-1-1 1,0 1-2,1-1 2,-3-1-3,2-1 0,-2 0-5,2-1 1,1 0 2,3-5-4,-7 7 2,5-4-2,2-3 3,-4 7-4,4-7-2,0 0 4,-5 3-2,5-3-8,0 0-4,0 0-9,0 0-4,0 0 5,0 0-5,0 0 2,0 0-4,0 0-2,16-13 5,-16 13-6,7-2-3,-7 2 13,0 0-3,12-2 5,-12 2 0,8 4-3,-8-4 12,7 5-7,-4-2-2,-3-3 0,9 9 5,-6-5 2,1 3-1,-1-3-7,1 0 5,-4-4 4,4 13 3,-1-9-1,-2 3-2,-1-7-1,4 11 2,-4-11 4,-4 13 4,4-13 1,-3 11 5,1-7-1,-2 2 0,-1-2 4,0 1 1,5-5 7,-12 7-1,3-4 3,-1 0 2,1-2 1,-1 0 1,-2-1-2,4 0-5,-4 0-3,2 0 1,0 0-2,2 2 1,8-2-2,-16-3-2,8 2 2,8 1-3,-12-3-3,7 0 1,5 3-3,-10-4 4,10 4-8,0 0 2,-9-3-1,9 3-5,0 0-6,0 0-5,-7-3-14,7 3-6,0 0-9,0 0-12,0 0-15,0 0-16,0 0-28,0 0-32,0 0-141,0 0-306,0 0 135</inkml:trace>
  <inkml:trace contextRef="#ctx0" brushRef="#br0" timeOffset="54633.789">15374 10350 11,'0'0'93,"-6"-4"5,6 4-4,0 0-2,0 0-4,-6-3-15,6 3 5,0 0-2,0 0-10,-11 0-2,11 0-2,0 0 5,-12 2-5,12-2 0,-8 3 1,8-3 4,-8 7-5,4-5 7,-1 4 0,0 0-2,0 1 1,0 1 0,-1 1 0,-1-1 0,0 2-7,1 1 1,3-3-2,-3 4 8,3-1-3,-3 0 0,3 1-2,0-2-1,2 1-8,0-1 1,2 2-4,-1 0 0,1-4-6,1 2-2,0-2 0,3 0-4,-2 1-7,0-3-4,3 0 0,0 2-4,-1-5 1,1 1 2,2-1-12,-1 0 2,-7-3 0,11 3-3,-3-2 0,-8-1-3,10 3-2,-5-3 2,-5 0-6,14 0 1,-14 0 2,9-2 1,-9 2-3,9-3-1,-9 3 2,6-5-3,-6 5 2,7-7-1,-7 7-2,2-7 0,-2 7 2,0-8 0,0 8-2,0 0-5,-4-14-5,4 14-5,-5-8-8,2 3-9,3 5-10,-9-7-8,3 3-12,0 2-17,6 2-9,-11-3-19,11 3-11,-12-3-25,12 3-13,-13 0-11,13 0-18,-12 0-112,12 0-318,-9 0 141</inkml:trace>
  <inkml:trace contextRef="#ctx0" brushRef="#br0" timeOffset="55704.1015">15675 10427 59,'0'0'101,"0"0"5,-5 3-13,5-3 1,0 0-6,-7 5 3,7-5-2,0 0 1,-4 5-6,4-5-3,0 0-4,-4 7-6,4-7-4,0 0-2,0 0-1,-3 6-7,3-6-7,0 0-6,0 0 0,-5 5-2,5-5 1,0 0-8,0 0-1,0 0-10,0 0 3,0 0-2,0 0 3,0 0 5,0 0-11,0 0 1,0 0-4,0 0-2,0 0-4,0 0 3,0 0-1,0 0-3,0 0 0,0 0-1,0 0-5,0 0 1,0 0 1,0 0-2,0 0 0,0 0-4,0 0 2,0 0 4,0 0-6,0 0 2,0 0-1,0 0 1,0 0 1,0 0 3,0 0-1,0 0 4,0 0-1,0 0-1,0 0 5,0 0-3,0 0-3,0 0 3,0 0-2,0 0 1,0 0 2,0 0-3,0 0-2,0 0 5,0 0-5,0 0 6,0 0-2,0 0-3,0 0-2,0 0-1,0 0-1,0 0 1,0 0 1,0 0-4,0 0-6,0 0-7,0 0-10,0 0-3,0 0-6,0 0-2,0 0 2,0 0-5,0 0-8,0 0 2,10-21 5,-10 21-9,0 0 0,0 0-5,0 0-3,0 0-15,0 0-10,0 0-14,0 0-17,2-7-125,-2 7-252,0 0 111</inkml:trace>
  <inkml:trace contextRef="#ctx0" brushRef="#br0" timeOffset="56165.039">15847 10277 78,'-1'10'113,"1"-10"-3,-3 13 1,2-5-7,0-2-3,-2 5-12,1-3 1,0 2-17,1-1-8,-3 1-2,2-3 1,-1 0-6,2 3 2,-2-6-9,3-4-4,-2 13-1,2-13-5,-4 7-15,4-7 3,-3 5-1,3-5 1,0 0-11,0 0 5,-2 8-5,2-8-4,0 0-4,0 0 0,0 7-1,0-7 3,0 0 5,0 0-10,0 0 6,0 0-7,0 0 4,13 2 2,-13-2-1,0 0-1,0 0 0,15-3-1,-15 3-7,9-1 5,-9 1-5,8-1 6,-8 1-8,8-3 3,-8 3-11,0 0-5,9 0-12,-9 0-16,0 0-12,9-1-20,-9 1-2,0 0-31,0 0 2,0 0-100,9-1-220,-9 1 98</inkml:trace>
  <inkml:trace contextRef="#ctx0" brushRef="#br0" timeOffset="56493.164">15934 10338 76,'0'0'115,"0"0"0,0 0-7,0 0 4,0 0 16,0 0-14,-10 26-1,6-18-4,2 2-8,-1 1-4,0-1-4,1 0-9,-1 0-3,1 2-2,-1-3-2,0 1-7,0 0-5,0 0-5,2-1-3,-2-2-2,2-1-8,0 1 4,-2 2-7,2-2 0,1-7-8,-4 11-7,3-5 5,1-6-9,-4 7-6,4-7 4,-3 8-7,3-8-12,-1 6-10,1-6-14,0 0-8,0 0-19,0 0-16,-4 8-7,4-8-5,0 0-20,0 0-7,0 0-13,0 0-22,0 0-118,0 0-274,0 0 121</inkml:trace>
  <inkml:trace contextRef="#ctx0" brushRef="#br0" timeOffset="57180.664">16085 10330 87,'0'0'98,"0"0"4,0 0-10,0 0 7,0 0 6,0 0-1,0 0-4,0 0-1,0 0-4,0 0-1,0 0 3,-1 23-5,1-23-2,-4 14-4,2-7-9,1 0-3,1-7-9,-5 12-8,4-6 1,0 1-11,1-7 1,-3 9-11,2-2 0,1-7-6,0 0-1,-2 8-3,2-8-4,0 0-2,0 0-4,0 0 5,2 10 1,-2-10-11,0 0 1,0 0 1,0 0-5,0 0-2,0 0-2,0 0 2,0 0-4,0 0 0,0 0-2,0 0-3,16-5-3,-16 5 0,9-5-8,-9 5 1,11-5-3,-5 3 5,-6 2-1,7-3-4,-7 3 7,8-1-2,-8 1 0,0 0-2,13 1 6,-13-1 0,8 4-3,-3-1 2,-5-3 2,7 8-1,-7-8 9,6 6 0,-3-1 1,0 0 1,-3-5 8,2 11-4,2-4 13,-1 0-4,-3-7 4,1 12-2,-1-5 3,0-7-3,-1 10 6,1-10 5,-1 13 3,-2-9 5,3-4 4,-5 12-1,2-7 2,-2-1 2,5-4 1,-6 10-3,2-7 6,-1 1-10,5-4 0,-9 5 0,3-2-1,-1-1 0,7-2 0,-11 3 0,4-2-7,7-1 2,0 0-3,-16-1 2,16 1-7,-11-1-5,11 1 0,-11-3 1,11 3-4,-8-1-8,8 1 7,0 0-10,-11-3 3,11 3-2,0 0-6,-9-2-10,9 2-1,0 0-10,0 0-2,0 0-13,0 0-9,0 0-12,-8-1-14,8 1-16,0 0-27,0 0-15,0 0-22,0 0-29,0 0-22,0 0-152,0 0-380,13-13 168</inkml:trace>
  <inkml:trace contextRef="#ctx0" brushRef="#br0" timeOffset="57532.2265">16123 10323 57,'0'0'134,"0"0"0,0 0-2,0 0-9,0 0-7,0 0-5,0 0 13,0 0 5,0 0-12,0 0-4,0 0-9,0 0 0,21 0-6,-21 0 2,0 0-6,14 1-4,-7-2-11,-7 1-5,17 0-7,-11 0-8,3-2-8,-9 2-5,14-3-16,-7 3-19,-7 0-21,11-1-25,-11 1-12,13-1-27,-13 1-25,9-4-25,-9 4-30,10-3-139,-6 1-316,-4 2 140</inkml:trace>
  <inkml:trace contextRef="#ctx0" brushRef="#br0" timeOffset="60555.664">14937 10031 25,'0'0'57,"0"0"-7,0 0 1,0 0-4,0 0-6,0 0-1,0 0-1,0 0-2,0 0-6,6-23 7,-6 23-3,3-9-5,-3 9 5,7-8-6,-4 2-2,3 1 0,0-3 8,0-1-3,5-1 1,0-2-6,3 1 3,0 0-4,2-2 2,5-3 0,-4 2-1,0 2 0,9-1-5,0-2 12,-4 1 0,4 0-8,0-1-2,0 2-4,0-2 3,1 2-6,-1 1-5,-2 0-5,-5 2 7,0 0-4,0 1-4,0 0-4,0 1 0,-1-2-11,-2 3-9,1-2-2,-2 1-10,-5 3-9,3 1 2,-3-4-10,-1 1-2,4 2-10,-4-1-13,0 0-63,0 0-145,-4 0 65</inkml:trace>
  <inkml:trace contextRef="#ctx0" brushRef="#br0" timeOffset="61547.8515">14828 10744 14,'4'-4'52,"-4"4"3,0 0-5,4-5 0,-4 5-4,0 0-2,8-8-2,-4 4-6,2-1 13,3-2-9,-1-1 8,3 2-6,3-5 4,2-1 7,2 0-14,-2 0-2,7-5 12,0 1 0,3-4 13,2 3 9,-1 2-1,-2-2-6,2 1-8,1 1-2,-1 0-4,-1 1-8,0 2-3,1-2-2,-7 6-2,-3 0 1,1-1-15,-2 1 5,0-1-8,-4 4 5,-2 0-7,0 1-2,-1-1 2,-2 2-8,-2-1-19,-1 0-25,-4 4-5,8-6-18,-4 3-21,-4 3-26,4-7-105,-4 7-230,0 0 102</inkml:trace>
  <inkml:trace contextRef="#ctx0" brushRef="#br0" timeOffset="62735.3515">16022 9503 39,'0'0'66,"0"0"-3,-1-13-13,1 13 13,0 0-5,0-10-9,0 10-7,0 0 1,-4-11-7,4 11-2,-5-7-3,1 2 0,4 5-6,0 0 0,-6-7-6,6 7 2,-8-5-3,8 5-10,-10-3 3,10 3 3,-9-3-7,9 3 8,-9-1 4,9 1-4,0 0-1,-18 5 7,13-2 6,-1 2-2,-2 1 6,-1 0 7,4 0-1,0 2-4,0 1-3,1 0 1,0-1-3,1-1-5,2 1 7,-3-1-4,4-7-15,0 14 13,0-14 1,4 11 0,-1-5 1,0-1-5,1 0 1,-4-5 2,9 7-8,-5-5-1,-4-2-10,10 1 1,-10-1-1,12 2-3,-12-2-1,10-2-9,-10 2-16,13-2 4,-5-1-6,-3 0 0,-5 3 2,14-7-1,-9 4-5,1-2-6,-1-1 1,-5 6 2,8-7 4,-4 2-4,1 2 2,-5 3 2,8-10 2,-6 6 4,-2 4 9,5-7-4,-5 7-1,4-8 6,-4 8 1,0 0-11,4-7 11,-4 7 2,0 0 7,0 0-8,0 0-5,0 0 6,4-6-3,-4 6 14,0 0-3,0 0 0,0 0 10,0 0 1,0 22 5,1-12 12,2-2 10,-2-1-3,-1 3 0,0 1 4,1 0 0,-2 1-3,2 0 9,-1 0 5,1-2-3,1 1-6,-2-1 3,0 1 4,-2-1-9,1 1-4,-1-2 0,-2-1 2,1 1-2,-2-3 4,3 1-7,-2-2 0,0 0-3,0 2-2,4-7-6,-8 7 1,1-4-5,7-3-9,-10 5 5,6-2-6,4-3 1,-12 1-13,5-1-3,7 0-5,-11 0-9,11 0-19,0 0-7,-14-3-23,14 3-1,-6-2-21,6 2-22,0 0-85,-8-4-220,8 4 98</inkml:trace>
  <inkml:trace contextRef="#ctx0" brushRef="#br0" timeOffset="64000.9765">15276 10741 38,'0'0'62,"0"0"2,0 0-4,0 0-6,0 0 4,0 0 8,0 0-3,0 0-3,0 0 3,0 0-1,0 0-2,0 0 1,-9 26-4,6-22 4,0 1-2,3-5-6,-8 10-5,4-3-3,2-3-6,-2 2 1,4-6 0,-5 10-6,5-10-6,-6 9 1,6-9-9,-2 5 5,2-5-1,0 0 0,-3 9-8,3-9 2,0 0-6,0 0 6,0 0-4,0 0-1,0 0 3,0 0 0,9 3-2,-9-3 5,0 0-2,15-3 0,-15 3-3,15-4-4,-9 2-5,-6 2 6,17-1-8,-8-2 3,-3 1 2,2 2 3,-8 0-14,15-2-3,-8-1-8,-7 3-6,13 0-13,-5-1-1,-8 1-14,12-3-7,-12 3-20,10-1-17,-10 1-15,8-2-88,-8 2-211,0 0 93</inkml:trace>
  <inkml:trace contextRef="#ctx0" brushRef="#br0" timeOffset="64336.914">15454 10729 86,'0'-10'88,"0"10"-4,0 0-7,0 0-1,0 0 13,0 0-1,0 0 0,0 0 3,0 0 7,0 0 1,-4 27-1,2-20 0,0 2 6,-1 4-2,1-3 1,-2 2-2,-1 1-3,0 1-9,1 2-2,0-3-2,0-1-3,3-2-8,-2 1-11,1-1-7,-2-2-2,3-1-3,-2 0-9,3-7-2,-2 12-6,-1-7-1,3-5-5,-1 11 0,1-11-6,-1 7-13,1-7-15,-2 7-13,2-7-16,0 0-23,0 0-18,-1 8-23,1-8-17,0 0-20,0 0-34,0 0-135,0 0-331,0 0 146</inkml:trace>
  <inkml:trace contextRef="#ctx0" brushRef="#br0" timeOffset="65040.039">16605 10011 98,'0'0'130,"0"0"-7,0 0-2,0 0-9,0 0-9,0 0-9,0 0-5,0 0-3,0 0-4,0 0-2,0 0 4,0 0-3,14 3 1,-5-3-3,1 0-12,0 0-4,3 0-4,0 0-7,0-2-2,0 4-11,0-4-6,2 1-13,-3 1-15,0 0-27,-1 0-21,1 0-34,-3-2-30,-1 4-37,-8-2-97,9 0-259,-9 0 115</inkml:trace>
  <inkml:trace contextRef="#ctx0" brushRef="#br0" timeOffset="65258.789">16693 10094 88,'0'12'135,"0"-12"5,0 0-5,9 5-7,-9-5-7,8 2-6,-1 0-9,-7-2-6,13 0-2,-5 3-14,1-3-7,1 1-5,-2 0-9,2 1-5,0-2-10,-2 1-26,-8-1-24,16 1-21,-7-1-27,-1 0-34,-8 0-33,15 0-102,-10 0-238,-5 0 105</inkml:trace>
  <inkml:trace contextRef="#ctx0" brushRef="#br0" timeOffset="66188.4764">17148 9996 27,'0'0'102,"0"0"-3,0 0 0,0 0-5,0 0 1,0 0-6,0 0-5,12-21-1,-9 18 6,4-1-16,-2-2-3,-1 1-14,-1-1 0,3 0-5,0 0-2,0-2-7,1 1-4,-1-2-5,1 1-2,-1-1-4,0 1-4,-3 2 2,2-2-8,-2-1 3,-1 1-3,1 2-3,1-3 2,-2 4-7,2-2 3,-3 0 0,-1 7-5,4-12 3,-3 7-3,-1 5-1,1-10-1,-1 10-4,3-8 6,-3 8-9,0-8-11,0 8 10,0 0 2,0 0 1,0 0-3,1-8-1,-1 8-3,0 0 6,0 0 0,0 0-7,0 0 7,0 0 4,0 0 2,-11 19 9,7-11 5,0-1-3,0 4 9,2 0 5,-1 0 8,1 5 3,-3 1 4,1 1-2,0-3 1,1 2 2,1-1-7,1 1 5,-1 0 2,0 0-3,2 3 5,-2-5 4,2 2-5,2-3-2,-4 1-4,1 2 2,1-5-3,0 2 1,0-2-4,1-3 0,-1 2-2,2 1-2,-4-3-2,2 1-3,0 0-2,0-10-5,0 10-4,0-10 2,2 9-2,-2-9-8,0 7 5,0-7-6,0 0-5,-3 10-6,3-10-7,0 0-8,0 0-11,0 0-18,0 0-12,0 8-17,0-8-19,0 0-18,0 0-26,0 0-23,0 0-38,0 0-106,0 0-331,0 0 147</inkml:trace>
  <inkml:trace contextRef="#ctx0" brushRef="#br0" timeOffset="66696.289">17447 9867 20,'0'0'86,"0"9"3,0-9-14,0 0-3,0 0-4,0 0-12,0 0 0,1 10-8,-1-10 4,0 0-7,0 0-6,0 0-3,0 0-2,0 0 3,0 0-6,0 0-4,0 0 0,0 0-1,0 0-3,0 0-1,0 0-9,0 0 10,0 0-12,0 0-2,13-19-2,-13 19 2,0 0-8,1-6 18,-1 6-19,0 0 15,0 0-2,0 0 1,0 0 7,0 0 0,0 0-1,-10-7 0,10 7 7,0 0 2,0 0 12,0 0-5,-16 7 7,16-7 3,-6 6-6,6-6-7,-2 7 6,2-7-8,-4 7-1,4-7 2,0 0-5,-3 5-5,3-5 0,0 0-5,0 0-2,0 0 0,0 0-5,0 0-16,3 14-11,-3-14-17,0 0-25,0 0-21,0 0-27,0 0-23,0 0-89,4 5-235,-4-5 104</inkml:trace>
  <inkml:trace contextRef="#ctx0" brushRef="#br0" timeOffset="67157.2264">17419 10129 2,'0'0'65,"0"0"-1,0 0-4,0 0-3,0 0 2,0 0 2,0 0-2,0 0-3,0 0-4,0 0-10,0 0 10,0 0 4,0 0 7,0 0-4,0 0 1,0 0-7,0 0 4,0 0-8,0 0-3,0 0-4,-8 2-1,8-2-7,0 0-1,-1 8-6,1-8 0,0 0-2,0 0 3,-2 8-7,2-8 5,0 0-6,0 0-1,0 0 0,0 0 1,0 0-8,0 0-11,0 0 1,0 0-7,0 0 1,0 0-9,17-12-7,-17 12 0,5-7-18,-5 7 3,0 0 0,2-10 11,-2 10-1,1-7 0,-1 7 5,0 0 3,0-10 11,0 10-4,0 0 3,0 0 2,0 0 10,-5-7-6,5 7 3,0 0 2,0 0 1,0 0 2,-18 9 7,18-9-7,-8 5-3,4-1-23,4-4 9,-6 6-24,6-6-24,-4 4-39,4-4-69,0 0-178,-6 5 79</inkml:trace>
  <inkml:trace contextRef="#ctx0" brushRef="#br0" timeOffset="67922.8515">16546 10186 16,'0'0'82,"0"0"-4,0 0-6,0 0 2,0 0-8,0 0 14,0 0 1,0 0 2,0 0-3,0 0-7,0 0 2,0 0-3,27 2-13,-21 0 5,-6-2-8,16 2-3,-6-4-4,-2 4-7,4-1-2,-3-1-4,-1 0-5,3 0-15,-3 0-12,2 0-20,-10 0-24,16-3-2,-9 2-18,-7 1-15,13-5-40,-7 4-58,-6 1-186,11-2 82</inkml:trace>
  <inkml:trace contextRef="#ctx0" brushRef="#br0" timeOffset="68774.4139">16576 10169 26,'0'0'65,"0"0"5,0 0-2,0 0 6,0 0-5,0 0-2,0 0 1,0 0 5,0 0 0,0 0 3,0 0-9,25 0 4,-25 0-4,12-2-14,-12 2 10,17-1 9,-6 1-5,-1-2-1,1 2-5,1-2 1,3 1-1,-2 0-5,1-1-5,-2 1-4,3-3-4,0 0 0,6 1-2,-8 1-3,0 0-9,-1 0 0,0-1-6,-1 2 4,-2 0-5,-1 1-3,0-3-1,-8 3-5,12-3-2,-12 3 0,9-1-3,-9 1 3,0 0-4,10-1 5,-10 1-6,0 0-3,8 0 0,-8 0 2,0 0 0,0 0 1,0 0-2,0 0 6,0 0-3,0 0-2,0 0 4,0 0 3,0 0 4,0 0-4,0 0 1,0 0-2,0 0-5,0 0 4,0 0-2,0 0-6,0 0-2,0 0 3,0 0-2,0 0 1,0 0-4,0 0-6,0 0-3,0 0-4,0 0-7,0 0-2,0 0-5,0 0-1,0 0-1,0 0-10,0 0-7,-28 1-13,28-1-18,0 0-24,0 0-33,0 0-118,0 0-273,-9-3 122</inkml:trace>
  <inkml:trace contextRef="#ctx0" brushRef="#br0" timeOffset="69446.289">16505 10050 15,'0'0'74,"0"0"-6,0 0 3,0 0-6,0 0-9,0 0-3,0 0 10,0 0-8,0 0 13,0 0-3,0 0 16,0 0 2,0 0-2,0 0 1,0 0-1,23-2 14,-23 2-1,14 0-3,-5-2-2,4 1-3,-1-1-4,0 2-5,2-1-3,-1-1-4,1 0 0,-1-1-9,4-1-6,-5 2-2,2 1 1,-1-1-4,-1-1 0,0-1-9,-3 2 2,4-1-5,-5 1 2,-2 1-6,-6 1-1,15-4-6,-9 3 0,-6 1-7,10-2 1,-10 2 0,6-4-2,-6 4-5,0 0 2,0 0-3,10-3-5,-10 3 5,0 0-3,0 0-2,7 0 0,-7 0-2,0 0 0,0 0-4,0 0 4,8-3-5,-8 3-2,0 0-10,0 0-7,0 0-10,10 0-7,-10 0-23,7-3-6,-7 3-12,0 0-29,0 0-11,8-2-18,-8 2-21,0 0-25,0 0-105,0 0-308,0 0 137</inkml:trace>
  <inkml:trace contextRef="#ctx0" brushRef="#br0" timeOffset="71688.4764">18131 9694 29,'0'0'96,"-8"-9"-5,8 9 5,0 0 8,0 0-19,0 0 4,-4-6 0,4 6-9,0 0-6,0 0 1,0 0-4,-4-7-13,4 7-3,0 0 1,0 0-5,-1-9-5,1 9-2,0 0-6,0 0-4,0-10 1,0 10 3,0 0-1,-3-10 1,3 10-2,-2-8-5,2 8 0,-4-6-1,4 6-4,0 0-3,-8-7 0,8 7-4,-5-7-1,5 7-4,-9-3-4,9 3 2,-11-5-7,11 5 2,-12 0 2,12 0 1,-15 3-7,7-1 2,8-2 0,-14 3 0,5 1 2,0 1 4,0 0-2,2 2 4,-2 1 7,2 1 0,0 0 4,0-1-4,1 2 3,1-1 3,1-1-2,0 3-1,2-2-3,-2 0 1,5 0 0,-1-9 1,1 12-3,3-6-3,-1-2-4,1 2 4,1-2-4,1 1 0,0-3 1,1 1-4,-1 0-2,6-2-6,-5-1-4,-7 0-7,18 0-6,-9 0-13,-1-1-5,-8 1-11,14-6-12,-5 4-7,-1-1 5,-2-2-7,-1 1 1,3 0 1,-4-1-9,1-1-10,-1 0 2,1 1-3,-3-1 5,2 1 6,1-2 3,-5 7-3,7-10 13,-5 5 5,-2 5 5,3-9 11,-3 9 5,0 0 5,2-7 8,-2 7 15,0 0 10,0 0 2,0 0 9,0 0 10,0 0-3,0 0 3,-10 24 13,9-15 13,-2 1 12,3 0 4,-1-1 2,1 1 0,0 2 5,0-2 2,-3 0-1,3 0-5,0-1-6,0 1-4,-1 0-5,1-1 4,-1-2-2,-2 0 3,3-7-3,-2 13-1,0-8-4,2-5-3,-3 14-5,1-9-4,-2 0-2,4-5-3,-7 8-6,2-4-4,5-4-2,-9 5 0,4-3-7,-3 0 3,8-2-7,-13 4-11,7-3-7,6-1-9,-13 0-9,5 0-6,8 0-16,-11 0-3,11 0-15,-12-1-23,12 1 0,-11-3-13,11 3-17,-7-1-4,7 1-17,0 0-17,-10-4-81,10 4-256,0 0 114</inkml:trace>
  <inkml:trace contextRef="#ctx0" brushRef="#br0" timeOffset="72454.1015">17637 9997 61,'0'0'89,"0"0"-15,0 0 6,-7-1-3,7 1-7,0 0 4,0 0-8,0 0 2,0 0-12,0 0-7,0 0 1,0 0 8,0 0-23,0 0 11,0 0-11,0 0 7,0 0-17,0 0-3,0 0 5,0 0-13,0 0 8,0 0-3,-2 10 0,2-10-9,0 0 1,0 0 2,0 0-4,0 0 5,0 0 9,0 0-7,0 0 4,0 0-3,25-5 3,-25 5-2,15 0 8,-5-1 3,4 1-2,6-3-6,0 3 3,0 0-3,8-1-6,1-1 1,-1 2 2,2 0-4,1 2 5,2-4-10,-1 2 2,0 0-3,-1 2 6,1-7-5,-2 8 2,2-3-7,-1 0 3,-3 0 2,0 0-4,0 0 1,-6-2-5,0 4 4,0-4-6,-2 1 3,-2 1 0,4 1 3,-2-3 6,-2-1-5,0 1-2,-1-1 0,-1 3 5,-3-1-2,5-5 0,-2 4-2,-2 1-1,-2-3-1,1 4 7,-2-3-3,1 1 3,0 1-7,0 0-1,-3-3 1,1 4 1,-2 0-2,-8 0 0,14-1 0,-9-2 0,-5 3-8,12 0 9,-12 0 2,0 0-4,7 3-3,-7-3-1,0 0 8,9 0-7,-9 0-5,0 0 10,0 0-15,0 0 2,0 0-11,0 0-3,0 0-13,0 0 5,0 0-21,0 0-13,0 0-15,0 0-18,0 0-23,0 0-84,0 0-223,0 0 99</inkml:trace>
  <inkml:trace contextRef="#ctx0" brushRef="#br0" timeOffset="73602.539">17789 10136 4,'3'-6'103,"-3"6"-2,0 0-7,0 0 9,0 0 0,0 0-7,0 0-2,0 0-6,0 0-4,0 0 3,0 0-2,0 0-7,0 0-2,0 0-5,0 0 0,-15 26-4,7-18-8,3 2-2,0-1-5,-2 0-8,1-1 5,0-1-9,-2 3-7,4-3 0,-1 1-6,0-1-5,-1-2 4,2 0-4,0 2-6,4-7-2,-5 6 2,5-6-2,-4 6-2,4-6-2,0 0-2,0 0-4,-4 6 4,4-6-1,0 0-3,0 0 2,0 0-2,0 0 2,19-4-2,-19 4 0,13-1-3,-13 1 6,13-1-11,-7 1 0,-6 0-9,14 0-1,-14 0-9,9 0-5,-9 0-11,10 0-1,-10 0-5,9 1-17,-9-1-3,11 0-15,-11 0-8,0 0-12,11-1-4,-11 1-22,9 0-71,-9 0-213,6-3 95</inkml:trace>
  <inkml:trace contextRef="#ctx0" brushRef="#br0" timeOffset="73907.2264">17880 10176 36,'0'0'106,"0"0"-8,-10 19 5,7-13 12,1 0-4,-3 5 1,1 0-10,0-1-2,2 2 2,-4 5-3,2-6 4,1 4-6,-2 0-1,3-1-2,0-3-7,-1 1-5,-3 2-4,3-2 0,1-3-12,-1 0-5,1 2-2,-1-4-5,2 0-7,-3-2-3,4-5-9,-1 10-1,1-10-12,-3 9-15,3-9-16,0 0-13,-2 8-16,2-8-14,0 0-11,0 0-37,0 0-30,0 0-23,0 0-125,0 0-299,0 0 133</inkml:trace>
  <inkml:trace contextRef="#ctx0" brushRef="#br0" timeOffset="74352.539">18009 10294 46,'-2'6'80,"2"-6"-4,0 0 0,0 0-7,0 0 4,0 0 1,0 0-6,0 0-9,0 0-12,0 0-4,0 0-2,0 0 1,0 0-17,0 0 0,0 0-7,0 0-13,0 0-1,12-15 3,-12 15-6,0 0 2,4-7 1,-4 7-5,0 0-1,0 0 0,0 0-4,3-8-2,-3 8 11,0 0 3,0 0 1,0 0 11,0 0-4,0 0 5,0 0 4,0 0-3,-13 17 15,13-17 3,-4 5-10,4-5 4,-4 5-8,4-5-1,0 0-5,-1 7 0,1-7 2,0 0-4,-4 7-2,4-7-1,0 0-6,0 0 8,0 0-12,0 0-5,0 0-13,-2 6-10,2-6-7,0 0-26,0 0-23,0 0-97,0 0-194,0 0 86</inkml:trace>
  <inkml:trace contextRef="#ctx0" brushRef="#br0" timeOffset="74836.9139">18193 10146 50,'0'0'107,"0"0"-12,0 0 9,0 0 0,0 0-4,-4 23-16,3-16 11,1-7-8,-4 16 2,2-8-10,0-3-5,0 3-4,-1 1-6,1-2-5,-1 0-3,3-7-9,-3 13-1,1-6-15,2-7 6,-2 7 0,2-7-10,-2 7 3,2-7-3,0 0-2,-1 8-6,1-8-5,0 0 2,0 0-3,0 0 1,-1 7 0,1-7-3,0 0-5,0 0 4,0 0 8,0 0-10,0 0-1,18-3 0,-18 3-1,0 0 2,12-4-4,-12 4 4,12-1-11,-12 1 10,11-3-3,-5 2-6,-6 1 7,12-3-7,-12 3-10,8 0-5,-8 0-16,0 0-5,10 0-21,-10 0-12,0 0-11,8-1-17,-8 1-14,0 0-103,0 0-233,11-1 103</inkml:trace>
  <inkml:trace contextRef="#ctx0" brushRef="#br0" timeOffset="75188.4764">18295 10174 111,'-3'9'116,"1"1"3,-3 2 5,3-2-11,-2 2 2,1 0-3,-1 0-1,1 2-7,0-2-5,0 0-10,1-1-4,-2 0-13,2 1 2,-2-4-6,1 3-7,2-3-4,-2-1-2,1 1-5,2-8-6,-5 9-7,3-3-1,2-6-5,-2 6-3,2-6-5,-3 8-6,3-8-17,0 0-8,-5 7-8,5-7-15,0 0 0,0 0-21,0 0-19,0 0-19,0 0-16,0 0-19,0 0-15,0 0-74,0 0-232,0 0 104</inkml:trace>
  <inkml:trace contextRef="#ctx0" brushRef="#br0" timeOffset="75836.9139">18450 10136 76,'0'0'113,"0"0"7,0 0-4,0 0 1,-3 23 2,0-16-24,-1 3 0,3-3-6,-2 2-2,1 1 0,-1-2-5,0-1-10,0 0-1,0 1-3,2-1-8,1-7-10,-6 10-6,5-6-1,1-4-2,-2 9-6,2-9 2,-4 6-5,4-6-7,0 0 2,-3 7-5,3-7-1,0 0 4,0 0-5,0 0-5,0 0-1,0 0-3,0 0-5,0 0 0,0 0 0,0 0-4,0 0 0,0 0-3,0 0-4,18-13-2,-18 13 0,8-5 3,-8 5-9,8-4-1,-8 4 0,7-4-2,-7 4 3,8-2 3,-8 2 9,0 0-9,10 0 0,-10 0 0,0 0 0,10 6 1,-10-6 1,4 5 0,-4-5 6,4 10-1,-1-5 1,-3-5 3,3 12-1,-1-7 14,-2-5 2,0 11 8,2-5-4,-2-6 0,-1 10 0,1-10 7,-1 12-2,2-6 1,-1-6-3,-1 10 6,1-10 2,-2 8 2,2-8 2,-5 9-2,3-6-4,2-3-2,-5 7 6,5-7 1,-8 7-1,3-5-3,5-2-2,-8 5 3,3-2-2,5-3-4,-10 2-6,10-2 3,-10 3-5,10-3-1,-12 0-1,12 0 1,-9 1-5,9-1-4,0 0-4,0 0 0,-14-4-7,14 4-8,0 0-2,-8-1-3,8 1-4,0 0-7,0 0-6,0 0-11,0 0-17,-12 0-15,12 0-18,0 0-6,0 0-20,0 0-26,0 0-21,0 0-105,0 0-294,0 0 130</inkml:trace>
  <inkml:trace contextRef="#ctx0" brushRef="#br0" timeOffset="76165.039">18518 10151 57,'0'0'132,"6"-4"5,-6 4-2,9-3-6,-9 3-8,8-3-18,-8 3-4,6-1-9,-6 1-3,0 0-12,11 0-12,-11 0 4,8-1-11,-8 1-5,0 0-6,9 0-11,-9 0-19,0 0-27,12 0-28,-12 0-31,0 0-17,11 0-28,-11 0-80,0 0-210,11-2 93</inkml:trace>
  <inkml:trace contextRef="#ctx0" brushRef="#br0" timeOffset="76860.3515">17802 9571 90,'9'7'95,"0"-1"0,1 2 1,6 2-4,-2 2-1,2 0-4,6 2-5,-7-1-5,8 4-3,-1 2-16,3-2-2,-1 0-5,1 0-2,1 0-6,-1 0-3,-3-1 1,4 0-10,-2 0 2,-1-2-8,-8-4-4,1 0 1,-2-2-17,-2-1-23,-3 0-4,2 0-9,-1 0-7,-5-3-16,1 0-20,-1-1-17,-1 1-80,-4-4-186,8 8 82</inkml:trace>
  <inkml:trace contextRef="#ctx0" brushRef="#br0" timeOffset="77391.6015">18160 10137 60,'10'5'113,"2"0"2,2 6-12,2-5 1,0 5 2,2-1-10,1 0-6,-1 0-8,0 2-2,0 0-7,-2-2-4,2 2-8,-3 0-5,2-2-6,-2 3-6,0-2 2,-2-1-8,1-1-2,-3 0-11,-1-3 0,0 3 2,-1-2-4,-1-1 1,-2 1-6,2-3-2,-1 1-6,-1 0 8,-4-2-10,-2-3-5,9 5-6,-4-2-14,-5-3-11,6 1-24,-6-1-19,0 0-31,0 0-123,0 0-243,0 0 108</inkml:trace>
  <inkml:trace contextRef="#ctx0" brushRef="#br0" timeOffset="78305.664">18362 9368 8,'4'-6'59,"1"0"-4,1-2 8,-1-1-13,-1 5-1,1-4-3,-2 3 8,1 0-11,0-2-3,-4 7-2,5-12-5,0 7-6,-3-3 1,-2 8-16,4-10 16,-1 2-9,-2 2 3,-1 6 1,4-10 6,-4 10-5,1-7-13,-1 7 7,0 0 5,0 0-3,1-7 0,-1 7-9,0 0 2,0 0 5,0 0-10,0 0-7,0 0 7,0 0 9,0 0 15,-9 22-6,8-15 6,-3 5 6,3-4 9,-3 3-2,4 2 5,-2-1-3,2 2-5,-2 3 5,2 0 0,-1-1-5,2-1 5,-1 1-2,2 1-8,-2-5-8,1-1 3,-2 1-3,2 0-5,-2-2 3,2 0-2,0 0-7,-1-3 0,3 0-11,-3-7 1,0 14-25,1-9-9,-1-5-2,0 9-21,0-9-18,1 8-21,-1-8-8,0 0-17,0 0-100,-1 8-230,1-8 101</inkml:trace>
  <inkml:trace contextRef="#ctx0" brushRef="#br0" timeOffset="79836.9139">18774 10210 33,'0'0'71,"0"0"-7,0 0-2,0 0 1,3-9 1,-3 9 5,0 0-10,0 0-1,1-9 9,-1 9-5,0 0 0,0 0 3,0 0-7,0 0 5,0 0-2,0-8-3,0 8 0,0 0-1,0 0-1,0 0-1,0 0-3,0 0-4,0 0-7,0 0 4,0 0 3,0 0 3,0 0 7,0 0-2,0 0 0,-8 23-2,5-13-5,0-5-5,2 5-4,-3-1-5,3-1 0,0 1-6,-3 1-3,1-1 1,1 0-4,-2-3-5,4-6-3,-2 9 3,0-3-3,2-6-2,-1 7-1,1-7-3,-3 7 1,3-7-5,0 0-4,0 0 2,0 0-5,0 0-1,0 0 4,0 0-5,0 0 4,7 8 3,-7-8-7,0 0 2,0 0-4,12-3-4,-12 3-5,0 0 3,12-2-1,-12 2 0,9-5-8,-9 5-4,8-3-5,-8 3 6,9-2-1,-9 2 0,7-2 4,-7 2 0,0 0 1,12 5 0,-12-5 0,6 6 4,-6-6-3,4 5 2,-4-5 7,4 10 6,-4-10-7,1 10 8,0-5-3,-1-5 8,2 11 0,-4-3 0,2-8 2,2 10 1,-2-10 4,-2 9 2,2-9 4,-1 10 7,1-10 1,-4 7 2,2-2-5,2-5-3,-7 7 2,3-3 1,4-4-3,-8 5 1,8-5-2,-9 6 0,9-6-1,-8 0-4,8 0-2,-8 1 1,8-1 1,0 0 1,-13 0-3,13 0-2,0 0 2,0 0-3,-10-1 2,10 1-3,0 0-2,0 0-1,0 0 3,0 0-5,0 0 2,-10 0-2,10 0-10,0 0-2,0 0-13,0 0-8,0 0-16,0 0-5,0 0-19,0 0-15,0 0-15,0 0-26,0 0-28,0 0-83,0 0-259,0 0 114</inkml:trace>
  <inkml:trace contextRef="#ctx0" brushRef="#br0" timeOffset="80211.9139">18813 10181 109,'0'0'103,"0"0"3,17 14 0,-17-14-3,10 1-11,-10-1-7,10-1-13,-10 1-7,10 0-3,-10 0-8,10-2-12,-10 2-13,9 0-18,-9 0-14,11 0-29,-11 0-20,8-3-25,-8 3-70,0 0-157,10-1 70</inkml:trace>
  <inkml:trace contextRef="#ctx0" brushRef="#br0" timeOffset="81055.664">19178 9818 79,'0'0'147,"0"0"0,0 0-15,0 0-4,0 0-10,0 0 12,0 0-5,0 0-7,12 0-2,-12 0-13,18-3-8,-8 0-7,0 1-10,3-1-9,-1 2-7,-2 1-7,0-3-7,2 3-11,0-2-26,-3 2-28,-9 0-32,17-2-26,-11 2-32,-6 0-28,9 2-116,-9-2-271,5 2 120</inkml:trace>
  <inkml:trace contextRef="#ctx0" brushRef="#br0" timeOffset="81258.789">19172 9931 92,'0'0'117,"8"5"-5,-8-5-5,10 0-6,-4 0-5,-6 0-9,16 0-5,-6 0-12,1 0-3,0 0-8,2 0-6,-2 0-3,-1 0-14,0-1-34,0 1-23,1 0-31,-11 0-29,14-1-83,-14 1-175,10 0 77</inkml:trace>
  <inkml:trace contextRef="#ctx0" brushRef="#br0" timeOffset="82055.664">19596 9856 92,'0'0'138,"0"0"0,0 0-3,0 0-8,0 0-9,0 0-13,0 0-4,0 0-9,0 0-12,0-10-6,0 10-4,0 0 0,10-11-9,-6 6-8,2 0-5,-3 0-4,5-3-2,-3 3-3,0 1-3,2-4-4,-4 2-1,3 1-1,0-2-8,-2 2 3,0-2-5,1-1-3,0-1 0,-1 4-4,-2-2 0,2 2 0,0-1-2,-2-1 2,0 0-2,-2 7-2,2-11-7,0 5 2,-2 6 4,1-12-5,0 7-3,-1 5 2,0-9 2,0 9 9,0 0 1,0-10-3,0 10 0,0 0-2,0 0 2,-2-7-4,2 7-8,0 0 10,0 0 1,0 0 3,0 0 9,0 0 5,-10 18 0,9-10 1,-2 2 4,1 2 3,0 0 7,-1 3-8,1 1 4,-1 2 4,0-1-2,1 3-2,-1-2 2,1 8-1,-1-6 1,2 5 7,-4 1 3,2-7-2,2 1 3,0-2-8,1 2-3,-3-3-5,2 1 1,0-4-4,-1-1 0,1 0-2,1-3-6,-1 1 1,1-1-1,0-4-1,-2 1-8,2-7 1,0 14 0,-1-8-2,1-6-3,1 8-8,-1-8 0,0 0-13,-2 10-5,2-10-16,0 0-23,0 0-27,0 0-31,0 0-25,0 0-39,0 0-27,0 0-30,0 0-127,0 0-390,-13-22 172</inkml:trace>
  <inkml:trace contextRef="#ctx0" brushRef="#br0" timeOffset="83094.7264">19999 9690 50,'0'0'124,"0"0"-11,0 0 13,0 0-6,0 0-5,0 0-3,0 0-8,0 0-3,0 0-9,-14 16 1,14-16-5,-4 6-7,4-6-6,0 11-8,0-11-4,0 8-5,0-8-9,0 0-4,0 11-2,0-11-8,0 0 0,1 6 0,-1-6-3,0 0-3,0 0-3,4 5-5,-4-5-2,0 0-3,0 0 7,11-1-13,-11 1 1,0 0-5,0 0-8,0 0 0,0 0-7,11-9 1,-11 9 1,4-7 0,-4 7-2,0 0-6,2-8 6,-2 8 2,0 0-4,-1-9 8,1 9-6,0 0 5,0 0-1,0 0-2,0 0 4,0 0 3,0 0 11,0 0 2,-13-2 5,13 2 5,0 0 1,-14 12 0,10-8 0,4-4-3,-6 9 3,6-9-6,-3 8-3,1-3-2,2-5-2,-4 7 0,4-7-5,-1 7-10,1-7-13,0 0-12,0 10-24,0-10-20,0 0-27,3 6-24,-3-6-27,0 0-117,0 0-290,3 9 128</inkml:trace>
  <inkml:trace contextRef="#ctx0" brushRef="#br0" timeOffset="83564.4531">19926 9999 68,'-2'-20'86,"2"20"-4,0 0 9,0 0-13,0 0 2,0 0-4,0 0 0,0 0-7,0 0-7,0 0-1,0 0 0,0 0 0,0 0 10,0 0-1,0 0-2,0 0-9,0 0 3,0 0-9,0 0 1,0 0-4,0 0-6,0 0-5,0 0-1,0 0-7,3 22 0,-3-22-2,5 6-7,-5-6 1,0 0 1,8 1-6,-8-1 1,0 0-2,10 1-3,-10-1 2,0 0-2,0 0-7,12-5-2,-12 5-3,0 0-9,6-5-5,-6 5 8,5-5-8,-5 5-3,3-7 2,-3 7 7,1-7-2,-1 7 0,0 0-4,1-7 6,-1 7 9,0 0 2,0 0-4,0 0 6,0 0 11,0 0-6,-7-8 8,7 8-1,0 0 3,0 0-5,0 0-1,0 0-1,-19 12 1,19-12 5,-4 8-10,4-8 0,-4 7-17,4-7-20,0 0-19,-3 5-26,3-5-32,0 0-20,0 0-139,-1 7-283,1-7 126</inkml:trace>
  <inkml:trace contextRef="#ctx0" brushRef="#br0" timeOffset="84904.2968">20447 9557 104,'0'0'103,"0"0"-9,0 0-1,0 0 2,0 0-9,0 0-1,0 0 0,0 0-5,0 0 10,12-25-17,-7 22 0,-1-1-9,1-1 4,1 0-6,-2 0 3,3 1-12,-2-1 0,1-3-9,3 1 3,-1 1-5,-2-2-8,3 3 5,-1-2-2,-1-1-3,0 1-4,-2-2-1,2 2-5,-2-1-4,1 0 1,-4 1 0,3 0 4,-2-1-9,1 0-2,1 3 1,-3-3-1,1 0-1,1 2-2,-2-1 2,-2 7 0,4-10-5,-1 6 4,-3 4-1,0 0 0,4-9-3,-4 9 1,0 0-1,1-7-4,-1 7 1,0 0 3,0 0 3,0 0-3,0 0-5,0 0 6,0 0 2,-16 21-2,14-13 6,-1 0 0,-2 4 1,3-1 9,-3 4-6,2 2 6,-1 0 3,0-2-3,0 4 1,-1-1 2,0-3-2,2 2-2,-1 0-2,-1 1-2,2-1-4,-1-3 0,2 0 1,-1-3-5,-2 1 2,4-1-5,-2-1 1,2 1-3,-2-2 5,1-2-4,0 2 0,0-3-8,1 1-9,1-7-10,-2 9-7,2-9-8,-2 7-7,2-7-10,0 0-15,0 0-11,-2 10-24,2-10-11,0 0-20,0 0-26,0 0-131,-2 5-314,2-5 139</inkml:trace>
  <inkml:trace contextRef="#ctx0" brushRef="#br0" timeOffset="85513.6719">20148 9830 21,'0'0'70,"0"0"-11,0 0 14,0 0-9,0 0-2,0 0 2,0 0 12,16 3 3,-16-3-2,12-1-2,-1 1-3,-1-2-9,1 0 0,6 1 1,2-1 1,1 2-4,8-1 1,-2 1 1,5-1 7,-2 1 0,5-3-5,3 2-7,-4 1-4,3-1-6,-2-2-4,2 3 2,-1-2-9,3 1-2,-4 0-5,-1 0-3,-2 2-4,-2-4 3,0 1-5,-8 2-8,0-3 7,-2 1-4,-6 2-4,1 0-1,-3-2 1,-2 1-4,0 1 5,-9 0-1,13-3 0,-8 2-4,-5 1 13,10-1 1,-10 1-4,0 0-2,0 0-3,9-2-2,-9 2-4,0 0-2,0 0-3,0 0-3,0 0-3,0 0-17,0 0-6,0 0-8,0 0-23,0 0-15,0 0-27,0 0-21,0 0-16,0 0-124,0 0-282,0 0 125</inkml:trace>
  <inkml:trace contextRef="#ctx0" brushRef="#br0" timeOffset="86811.5234">20357 9949 69,'0'0'119,"0"0"2,0 0-6,-7 14 7,7-14-7,-6 14-5,1-5-6,1-1 3,-1 2-3,0 0-17,-4 0-6,2-1-9,1 1-5,-3 0-8,1 0-5,2-1 1,1-1-11,-2 1-5,1-3 1,2 0-8,0-1 0,4-5-3,-6 6-2,3 0-1,3-6-4,0 0 0,-3 6-2,3-6-3,0 0-3,-4 5 1,4-5 1,0 0-7,0 0 3,0 0-2,0 0 2,0 0-3,20-4-1,-20 4-2,13-2 0,-13 2-2,12 0-2,-5-1 2,-7 1 2,15 1 1,-8-2 1,-7 1-8,14 1 1,-9 0-1,-5-1-11,0 0-13,13-1-10,-13 1-6,8 2-16,-8-2-9,0 0-16,10 0-7,-10 0-11,0 0-4,0 0-17,7-2-104,-7 2-242,0 0 108</inkml:trace>
  <inkml:trace contextRef="#ctx0" brushRef="#br0" timeOffset="87124.0234">20461 10003 92,'0'0'112,"0"0"3,-7 23 0,3-15 2,-2 1 3,0 1-7,0 0-1,1 4-3,0-2-5,-2-2-3,1 1-7,1-1-7,0 1-9,0 0-9,-2 0-4,0-2-2,3 2-2,1-3-7,-1 0-9,1-1-2,-1-1-3,1-1-4,1 2-5,2-7-5,-7 8 1,7-8-6,-4 8-9,4-8-14,-2 6-9,2-6-6,0 0-27,0 0-21,-3 7 8,3-7-29,0 0-12,0 0-16,0 0-21,0 0-105,0 0-258,0 0 115</inkml:trace>
  <inkml:trace contextRef="#ctx0" brushRef="#br0" timeOffset="87960.9374">20571 10091 55,'0'0'111,"0"0"-5,0 0-10,0 0-8,0 0 2,0 0-6,0 0-14,0 0 10,0 0-4,0 0 4,0 0-6,0 0-5,0 0 6,0 0-16,0 0 9,0 0-9,0 0-1,0 0-12,0 0-4,0 0 2,-9 21-3,9-21-8,0 0-4,0 0-5,0 0 2,0 0-6,0 0 3,0 0-4,0 0-3,0 0-3,0 0 0,0 0-2,0 0-1,0 0-4,0 0-4,0 0-3,0 0-1,0 0-2,0 0-11,0 0 2,0 0-1,0 0 3,0 0 3,22-9 2,-22 9 1,0 0-4,0 0-1,0 0 4,0 0-1,0 0 8,4 4 13,-4-4 4,0 0-1,0 0 5,0 0-3,0 0 1,0 0-6,0 0 0,0 0 0,0 0-5,-9 16-18,9-16-20,0 0-16,0 0-26,0 0-23,0 0-20,0 0-32,0 0-81,0 0-245,0 0 109</inkml:trace>
  <inkml:trace contextRef="#ctx0" brushRef="#br0" timeOffset="88691.4061">20776 9985 84,'0'0'127,"0"0"-28,5 19 16,-5-19 3,-6 10-6,6-10 1,-6 14-10,3-6-9,0-1-5,-1 1-3,2-2-10,-2 0-10,0 3 0,-1-4-8,4 3-4,1-8-3,-7 9-7,6-4 0,1-5-10,-5 7 0,5-7-5,-3 5-7,3-5 2,0 0-3,-4 7-6,4-7 3,0 0-4,0 0-3,0 0-5,0 0 1,0 0-5,-2 6 4,2-6-2,0 0-1,0 0-6,0 0-5,0 0-3,0 0 6,0 0-9,0 0-9,0 0-3,19-14 0,-19 14 7,6-2 2,-6 2 0,8-5-2,-8 5 2,8-2 6,-8 2-3,6-2 5,-6 2 4,0 0-5,8-1 12,-8 1-7,0 0-1,0 0 16,12 3-7,-12-3 13,4 2-1,-4-2-2,4 9 0,-4-9 1,3 7-6,-2-2 6,-1-5-3,3 8 0,-2-1 6,-1-7-2,3 11 8,-3-4-5,0-7 1,1 12 8,-1-5-5,0-7-2,-1 12 2,-1-7 0,2-5-4,-4 12 3,2-7-1,-1 2-1,3-7 5,-6 9 1,1-5-3,1 1 1,-1-1 7,0 0 3,5-4 1,-12 5 2,7-4-8,-3 1 0,8-2-5,-14 0 0,8 2 2,6-2-2,-14 0 2,14 0-3,-12-2-1,12 2-5,-9-3 3,9 3-3,-8-1-3,8 1-1,-7-4-2,7 4-2,0 0-1,0 0-2,-9-2 0,9 2-5,0 0-2,0 0-5,0 0-3,0 0-9,0 0-8,0 0-12,-9-2-14,9 2-18,0 0-14,0 0-11,0 0-21,0 0-25,0 0-33,0 0-110,0 0-309,0 0 136</inkml:trace>
  <inkml:trace contextRef="#ctx0" brushRef="#br0" timeOffset="89011.7187">20817 10003 36,'0'0'165,"0"0"1,0 0 10,0 0 3,0 0-3,12 4-6,-12-4-3,0 0-9,13-1-13,-13 1-11,10-2-13,-10 2-11,11-1-13,-11 1-8,8-2-22,-8 2-21,8-2-28,-8 2-30,9-2-39,-9 2-33,7-1-41,-7 1-47,7-4-124,-7 4-321,8-2 141</inkml:trace>
  <inkml:trace contextRef="#ctx0" brushRef="#br0" timeOffset="89386.7187">21144 9791 13,'0'0'133,"0"0"-8,0 0-1,0 0-7,0 0-2,27-10-15,-19 10-5,0-1-15,-8 1 0,16-1-21,-9 1-21,-7 0-28,13 1-27,-13-1-35,10 1-35,-10-1-69,9 3-168,-9-3 74</inkml:trace>
  <inkml:trace contextRef="#ctx0" brushRef="#br0" timeOffset="89550.7812">21164 9846 36,'0'0'163,"0"0"-4,0 0 1,-6 3-5,6-3 5,0 0-8,0 0-9,0 0-10,0 0-14,21 2-12,-21-2-12,13-1-8,-13 1-8,17-1-21,-7-1-23,-1 2-35,4 0-39,-3 2-57,0-2-27,2 0-142,-5 0-285,0 1 127</inkml:trace>
  <inkml:trace contextRef="#ctx0" brushRef="#br0" timeOffset="94041.0156">21499 9653 47,'5'-6'72,"1"-1"-3,2 1-3,-1-1-14,0-1-9,2-1 2,-1-1-3,1 0-4,-3 1 2,3-1-7,-1 0-6,-1-2-2,4-1-8,-6 4 8,1 0 1,-1-3 0,2 2-1,-3 0-1,0 5-6,-2-2-4,0 0 0,1 0 0,-3 7-3,3-9 2,-3 9 0,1-8 4,-1 8-11,0 0-2,2-7 0,-2 7-3,0 0 2,0 0 1,0 0 7,0 0 6,0 0 0,-15 14 6,11-4 17,0 2 0,-1 2 4,0 6 3,0-2-1,0 0 3,-1 7 5,-1 0-6,2-2-3,2-3 3,1-2-3,1 2-1,-2-1 5,0 0-8,2-2-2,-1-2-3,-2 2-2,4-3-3,-1-2-7,1 0 6,-2-3 2,4 2-10,-4-2-7,2-9 8,0 13-7,-1-7 1,1-6-3,1 12-2,-1-12 3,-1 9-10,1-9-3,-1 7-2,1-7-6,0 0-7,0 0-10,-3 9-11,3-9-18,0 0-19,0 0-24,0 0-30,0 0-131,0 0-277,0 0 123</inkml:trace>
  <inkml:trace contextRef="#ctx0" brushRef="#br0" timeOffset="94681.6406">21820 9665 1,'0'0'91,"0"0"-8,0 0-17,0 0 4,0 0-10,0 0-4,0 0 1,0 0-11,0 0-6,0 0 4,0 0-10,0 0-4,0 0 24,0 0-15,0 0 0,0 0 1,0 0-4,0 0-7,0 0 13,0 0-8,0 0-3,0 0-2,0 0 1,0 0 1,0 0-6,0 0 5,0 0 9,0 0-6,0 0 5,0 0-1,0 0-2,0 0 0,0 0 2,0 0 0,0 0 0,0 0-9,0 0 0,0 0-6,0 0-2,0 0 6,0 0-13,0 0 2,0 0-2,0 0 4,0 0-2,0 0 2,0 0-4,0 0-4,0 0-6,0 0 8,0 0-2,0 0 0,0 0-1,0 0 5,0 0-3,0 0 1,0 0 1,0 0 0,0 0 3,0 0-6,0 0 4,0 0-7,-18-14 5,18 14-5,0 0 2,0 0-4,0 0 0,-1-11 0,1 11-4,0 0 6,2-10-8,-2 10 6,0 0-2,-1-11 3,1 11-5,0 0 1,-1-7-1,1 7 0,0 0 4,0 0-8,0 0 2,0 0 0,0 0 1,-2-9-5,2 9 7,0 0-1,0 0-6,0 0 1,0 0 4,0 0-2,0 0-3,0 0 0,0 0 1,0 0-4,0 0-7,0 0-16,0 0-13,0 0-8,0 0-25,0 0-13,0 0-16,0 0-14,0 0-102,0 0-239,0 0 106</inkml:trace>
  <inkml:trace contextRef="#ctx0" brushRef="#br0" timeOffset="95181.6406">21824 9841 2,'0'0'85,"0"0"-14,0 0 1,0 0-5,0 0-14,0 0 2,0 0 0,0 0-3,0 0-6,0 0-7,0 0-9,0 0 13,0 0 5,0 0-14,0 0 10,-2-26 4,2 26-11,0 0 4,0 0-12,0 0 5,0 0-6,0 0-14,0 0 12,0 0 6,0 0-4,0 0-1,0 0-5,0 0-2,-18 10 2,18-10-7,0 0 0,0 0-5,0 0 14,-5 7-11,5-7 5,0 0 0,0 0-9,0 0-2,0 0 5,0 0 1,0 0-10,0 0-1,0 0-8,0 0 12,0 0-1,0 0-8,0 0 5,0 0-9,0 0-10,0 0 9,0 0 0,16-19-9,-16 19 7,5-3 0,-5 3 0,0 0-6,0 0 2,0 0 0,0 0-6,0 0 9,0 0 4,0 0-1,0 0-6,0 0 9,0 0 1,0 0-9,0 0-8,0 0-13,0 0-13,0 0-28,0 0-17,0 0-56,0 0-160,0 0 71</inkml:trace>
  <inkml:trace contextRef="#ctx0" brushRef="#br0" timeOffset="95853.5156">22164 9486 81,'6'-17'87,"-6"17"-3,6-4 4,-6 4-4,5-8 0,-1 4-3,-4 4 1,9-10-2,-1 5-9,1-2 0,-2-1-2,1 1-10,0 0-1,2-2-2,-1 3-8,0-2-9,0 0-2,1-1-5,-2 2-3,2-2 0,-2 1-7,-1-1 3,1 2-5,-1 0-3,0-2 2,-3 3-4,1-1 0,-2 0-5,0 2-4,-3 5 7,4-10-10,-1 6 3,-3 4 3,2-10-4,-2 10-19,0 0 14,0-8 3,0 8-7,0 0 0,0 0 5,0 0-5,0 0 0,0 0 2,0 0-3,0 0 7,-24 15 9,19-8 6,-1 3 12,2-1-6,0 4 2,0-1 11,-2 2 3,0 3 3,3-1 4,-4 1 4,3-2 4,2 2 1,-2 0-3,0 0-1,2 0-3,-1-4-2,2 3-1,-2-1-4,2-3-11,-1-2 4,0 2-6,2-3-1,-1 1-13,-2-1-12,3-3-24,0-6-21,-2 12-26,1-7-27,1-5-21,-2 9-31,2-9-26,-1 7-107,1-7-302,-5 8 134</inkml:trace>
  <inkml:trace contextRef="#ctx0" brushRef="#br0" timeOffset="96126.9531">22066 9726 1,'7'2'134,"-7"-2"12,9 3-9,-9-3-16,18 0 4,-8-2-1,4 2-8,1 0 2,4-1 0,0-1-12,2 0-9,-1 1-2,1-3-15,1 3-6,-1-1-13,0 0-1,-2 2-8,-1-2-9,0 1-7,-7 1-10,1-2-24,-1 2-15,-1-1-22,-3 0-30,-7 1-12,12-3-24,-12 3-9,10-1-30,-10 1-83,0 0-239,5-3 106</inkml:trace>
  <inkml:trace contextRef="#ctx0" brushRef="#br0" timeOffset="97048.8281">22124 9846 10,'0'0'59,"6"-7"-2,-6 7 4,8-7 6,-4 5-14,-4 2 11,10-5 4,-5 3-10,-5 2 4,10-1 5,-10 1 4,10 2 9,-10-2 1,7 6 1,-5-1-3,-2-5 6,3 11-5,0-1 4,-3-2 6,-2 4-3,0 1-4,-1 3-4,-1-2-3,-3 3-5,0 0-4,2-1-8,-3 0-5,1-4-6,-2 5-1,1-3-9,-2 1-2,-1-2-5,3-5 0,0 0-6,0 2 0,0-3-3,1-2-1,2 0-2,0-1-5,-3 0 3,2 0-3,6-4-5,-9 4-2,9-4-2,-8 0-8,8 0 0,0 0 3,0 0 1,0 0-1,0 0-1,0 0-2,0 0-3,11-20 0,-8 15 4,5 1-1,-2 2 0,2-5-1,0 4 5,1 1-6,2-1 2,-3 2-2,0 0 1,-8 1 4,14 0-2,-8 2 0,0 1 4,0 2-4,-6-5 1,12 7 1,-7-5 3,-2 2-3,-3-4 0,9 7 2,-5-5-4,3 2-1,-7-4 0,9 0-20,-9 0-2,11 3-14,-11-3-11,12 0-12,-12 0-18,16-7-6,-8 5 6,0-6-24,0 3 5,1-5-5,0 4 7,-3-2 2,3 1 6,-2 0 14,-1 0 0,0-1 8,1 1 6,-2 1 7,0 2 1,1-3 9,-2 1 9,0-1 3,0 3 1,-4 4 8,6-11 9,-6 11 11,3-9 10,-3 9 5,0 0 6,6-7 12,-6 7 10,0 0-3,0 0 3,0 0 16,0 0 11,0 0-5,0 0 6,0 0-12,-10 27 6,7-23-4,3-4-1,-2 13-10,0-8-2,2-5-4,-1 13 1,1-13-5,0 11-1,1-4-1,2-3 1,-3-4-6,4 9 5,-4-9-7,6 4 2,1 0-6,-1-3-2,-6-1 0,13 4 3,-5-4-5,3 0-2,-3-2-3,-8 2 0,17-4-3,-6 1-1,-2-1-1,2 0 3,-1 0-4,-2-1-2,0-3 0,1 2 0,-2 1-2,-1-2 6,-3-1-4,1 0 1,0 1-2,-3-1 9,-1-1 4,0 9-4,-1-15 1,-3 6-1,0 0-4,-2 0 1,-2-2 2,-1 2-3,-1 1 0,-1 1-2,-2 0 3,-1 0-9,2 4 0,-3-1-2,3 1-9,-2 1-1,3 1-8,1 1-12,-2 1-3,3 1-12,1-2-18,1 5-17,1-1-24,0 0-24,1 2-29,-1 0-107,0 3-284,2 0 126</inkml:trace>
  <inkml:trace contextRef="#ctx0" brushRef="#br0" timeOffset="97462.8906">22892 9658 39,'0'0'124,"0"0"20,0 0 1,0 0 2,0 0-6,0 0-5,25-2-16,-16 2-6,4 1-12,-1-1-5,5-1-10,-4 1-10,0 0-9,6 0-19,-5 1-26,-1-1-35,1 1-39,0-2-42,-2 2-47,-5-1-80,0 2-238,-7-2 105</inkml:trace>
  <inkml:trace contextRef="#ctx0" brushRef="#br0" timeOffset="97626.9531">22923 9753 9,'-4'4'145,"4"-4"-4,-8 3 0,8-3-8,0 0 4,0 0-9,0 0-10,0 0-9,13 9-11,-13-9-10,18 0-5,-8 0-8,3 0-13,-2 0-19,3 0-30,0 0-33,3 0-45,-3 0-43,0 0-114,-1 0-240,-2 0 106</inkml:trace>
  <inkml:trace contextRef="#ctx0" brushRef="#br0" timeOffset="100361.3281">23505 9540 48,'0'0'90,"-9"-4"1,9 4-6,0 0-17,0 0 14,-6-4-2,6 4-2,-7-3 1,7 3-6,0 0-2,-7-7-5,7 7-9,-7-4-3,7 4-1,-5-7-1,5 7-5,-5-8-1,3 4-5,2 4-3,-4-8-11,4 8 3,-6-7-5,6 7-1,-4-8 1,1 4-3,3 4-4,-1-9 1,1 9-6,0 0 3,2-15 0,0 10-1,-2 5-5,8-8 0,-6 4 0,-2 4 2,7-7-5,-4 2-2,-3 5-1,6-5 7,-6 5-9,8-3-3,-8 3 1,8-4 7,-8 4 2,7 0 0,-7 0 5,8 4 1,-8-4 4,8 7-4,-3 0 1,0-1 5,-1-2-6,0 4 2,-2-3-4,0 2-3,1 1 4,0-2-2,0 4 4,0 0-2,-3-4-6,0 2 3,0-8-2,0 15 1,-2-8-5,-1 0 3,1 0-5,-1 0 4,-1-2-1,2 2-1,-4-1 0,3-1 0,-5 4 0,3-3-2,-1 3-1,-2-2 2,0 0-1,1 0-1,-2 1-1,2 0 2,-1-2 0,0 1 4,0 1-7,0 1 2,2-1 6,-3 1 1,1-1 3,3 1 0,-1-2 3,-3 3 5,5-2 1,-1 1 5,0 2-2,1-3 0,0 1 1,-1-2-2,3-1-1,0 1-1,2-7-3,-2 10 1,2-10-2,-2 11 0,2-11-2,0 6 1,0-6-4,0 0 0,2 9 1,-2-9-1,0 0-3,11 3 3,-11-3-5,9-3-2,-9 3-2,10-4-5,-10 4 1,14-5-1,-3 3-7,-5-2-4,3 0-10,-2 1 0,2-1-1,1 0 3,-2 2-2,-1-2 2,-1 2 1,2 0-3,-8 2 3,13-4-1,-7 3 1,-6 1 3,10-4 4,-10 4 2,10 0-3,-10 0 6,9 4 1,-9-4 1,9 5-4,-5-5 7,-4 0-2,12 5-1,-12-5 0,6 3-1,-6-3 1,10 4 0,-10-4-4,9 1-4,-9-1-13,9 0-27,-9 0-25,0 0-23,13-4-32,-9 2-135,-4 2-290,12-7 128</inkml:trace>
  <inkml:trace contextRef="#ctx0" brushRef="#br0" timeOffset="100853.5156">23817 9506 107,'-1'6'132,"1"4"-2,-3 0 5,2 2-9,-2-2-1,3 2-5,-2 0-3,-1 2-9,1-3-3,2 1-1,0 0-8,1 0-6,-1 0-1,0-3-2,1 1-7,1-1-6,-1 1-10,1-3-1,1 0-2,-2 1-8,5-2 2,0 2-9,-3-2-8,1-1-1,3-1-3,0 2 3,0-1-9,-2-3-1,1 2 0,2-1-7,-1-3-1,-7 0 0,13 2-3,-5-2 2,-8 0-4,15-2-2,-10-1 0,2 1 0,-1-1-3,3-1 3,-2-1-3,0 1 2,0-4-2,-1 3 0,2-3-6,-2-1 4,1 0-4,0-1-5,-3-1-1,2-5 8,-2 4-2,0-3-2,-3 1 4,-1-1 1,2 1 8,-4 0 0,0-3-1,0 1 5,1-1 2,-3 3 0,2 2 2,-3-5 0,-7 5-3,7 2 5,-1 2-9,-2 0 1,-1 3-4,0 0 1,-1 2-2,0 1-1,-2 2-2,1 1-4,-1 3-13,1 1-7,-5 3-17,4 1-18,-5 3-23,4 1-24,-1 0-28,1 0-35,2 0-33,-1 2-163,3 0-385,-1 0 170</inkml:trace>
  <inkml:trace contextRef="#ctx0" brushRef="#br0" timeOffset="102400.3906">7002 13929 75,'0'0'73,"0"0"9,-8-3 4,8 3 1,0 0-2,0 0 4,0 0 4,0 0-5,-7-5 4,7 5 7,0 0-19,0 0-6,0 0-6,0 0-3,0 0-1,0 0-6,0 0 5,0 0-1,0 0 0,0 0 0,25 12 10,-14-8-12,1-4 3,1 1 2,5-1-11,-1 0-2,2-1-4,-2-1-5,2 0-7,-3-1-4,1 2 0,1-2-2,-6 2-6,2-2-2,-2 2-2,0 0 0,1 0-7,-2-1-6,0 2-21,-11 0-24,14 0-19,-6 0-24,-8 0-19,13 2-17,-8-1-17,-5-1-18,6 4-117,-6-4-289,0 0 129</inkml:trace>
  <inkml:trace contextRef="#ctx0" brushRef="#br0" timeOffset="102837.8906">6978 14169 73,'0'0'79,"0"0"-3,0 0-8,0 0 2,0 0-7,0 0-1,0 0 9,0 0 11,0 0 23,0 0-7,11 6-8,-11-6-1,14-1 0,-3 1-2,-1 0 15,2-3-3,3 2-10,2-1-6,0 0 2,2-1-4,0-1-11,-1 2-1,3-1-5,-1-1-4,-1 1-7,3-1-7,-2 0-5,-7 1-3,-1-1-3,2 1-6,-3 0 0,1 2-4,-1-4-8,-3 3-7,2-1-23,-2 1-25,-2 1-14,-6 1-41,9-3-32,-9 3-31,0 0-153,12 3-334,-12-3 148</inkml:trace>
  <inkml:trace contextRef="#ctx0" brushRef="#br0" timeOffset="104923.8281">7589 14038 88,'0'0'75,"-7"-5"6,7 5-3,0 0-8,0 0-4,3-12-1,-3 12-5,0 0-3,5-14-3,-1 7 4,-2 3-4,3-5-2,3 1-12,-3-3 1,0 1-5,3 2-3,-2-3 5,3 1-10,-1 0-7,-2-1 7,2-4-8,2 1-7,-2 1 7,-2 1-3,2-3-2,-3 1-4,3-1 0,-3 3-10,-1 3 12,0-1-5,-1-3 4,1 4-4,-1-1-13,-1 3 7,-1 0 8,-1 7 0,3-10-7,-3 10 12,3-8-6,-3 8-10,0 0 4,1-8-7,-1 8-1,0 0 8,0 0-2,0 0-5,0 0 7,0 0 5,0 0 3,0 0-9,-17 21 8,16-12 4,-3 4 10,2-4-2,0 8 2,0 0 5,-1 0 2,2 3 6,0-1 2,1 0 7,-3 5-1,3-4-6,-1 6 13,-1 0-4,2-6-1,-1 4-9,0-4-2,1-1 2,1 0 0,-1-1 3,0-2-2,0-3-3,1-1-3,-1-3-2,0 3-5,0-4-1,0 3-1,0-6-3,0-5 7,-1 13-11,1-13-3,0 10 0,0-10-2,1 9-3,-1-9 2,0 7-2,0-7-5,0 0 2,0 8-16,0-8-9,0 0-10,0 0-9,0 0-19,0 9-18,0-9-18,0 0-5,0 0-17,0 0-25,0 0-146,0 0-311,0 0 138</inkml:trace>
  <inkml:trace contextRef="#ctx0" brushRef="#br0" timeOffset="105517.5781">8006 13847 70,'-4'4'112,"4"-4"-16,-4 8-4,4-8-5,-2 10-7,2-10-4,0 9-5,0-9-12,0 0-9,2 9 3,-2-9-6,6 4-3,-6-4-1,0 0-4,0 0-5,7 1-2,-7-1-6,0 0 10,0 0-15,0 0 1,0 0-10,12-7 6,-12 7-2,3-6 1,-3 6-3,2-6-3,-2 6 3,0 0-6,3-8-4,-3 8 6,0 0-7,0 0 4,0 0-1,0 0-3,0 0-1,0 0 5,-9-11-9,9 11 5,0 0-1,0 0 3,0 0 2,0 0 1,0 0-6,0 0 6,-14 14-6,14-14 11,-4 5-12,4-5-8,-3 9-15,3-9-20,0 6-26,0-6-42,0 0-81,1 12-206,-1-12 91</inkml:trace>
  <inkml:trace contextRef="#ctx0" brushRef="#br0" timeOffset="105986.3281">7991 14207 7,'0'0'93,"0"0"-14,-1 7 3,1-7-8,0 0-6,0 0-3,1 11-1,-1-11-11,0 0 1,7 5-8,-7-5 1,0 0-11,7 4 0,-7-4-3,0 0 2,0 0-14,8 1 4,-8-1-1,0 0-1,0 0 1,9-6-3,-9 6-11,0 0 3,5-8-2,-5 8-1,0 0 5,4-7-2,-4 7-4,0 0 3,0-9-1,0 9 7,0 0 7,0 0 3,0 0-5,-12-8 10,12 8 1,0 0 3,0 0 1,-15 6 0,15-6-4,-8 5 8,8-5-13,-7 6 6,7-6-12,-4 7-5,4-7-12,-3 5-19,3-5-31,0 0-29,0 0-40,8 9-109,-8-9-241,10 2 106</inkml:trace>
  <inkml:trace contextRef="#ctx0" brushRef="#br0" timeOffset="106751.9531">8481 13418 69,'-6'8'92,"1"2"9,-1 6-4,-2-4 1,1 4-1,0 2 6,1 2-8,-3 3-1,0 2-8,-1 0-14,1-2 9,-1 4-1,1 0-8,-2 1-3,2 1-4,2 4 0,2-3-6,-1 1-1,1-1 2,-1 1-7,2 1 4,-2 2-3,1-4-1,3 5-8,0-4 3,-1 1-6,2-1 1,2-2-1,0-2 11,-2-1-5,4 1-3,-3 2-1,1-3-4,2 1-5,-2-3 1,1 1-5,0 2 0,-1-2-4,0-5-1,5 6-3,-5-1-3,4 4-1,0 0-2,0 0-1,0-2-1,4-1 0,-3-1-4,-1 0 0,2 1-1,-3-8-4,-2 0 3,5 2-5,-1-3 1,-1 0 3,0 1-5,0-1-2,1 0-2,-1 0 1,0-1 1,0 0-1,-1-1-1,0-4-2,-2 1-5,3 0-3,-2-1-5,2 0 2,0-3-10,-2 3-2,0-2-13,-1-2-17,0-2-21,-2-5-8,3 9-15,-3-9-14,4 7-13,-4-7-10,1 5-24,-1-5-116,0 0-300,0 0 133</inkml:trace>
  <inkml:trace contextRef="#ctx0" brushRef="#br0" timeOffset="108236.3281">8769 13557 37,'0'0'69,"0"0"1,0 0-2,4-14-7,-4 14 2,7-6-9,-7 6 7,7-8-11,1 4 2,-3-1-1,1-1-1,2 0-2,0-2-8,1 1-6,-3-1 3,3-1-8,0 0 0,0 1-1,2-4-6,-2 1 6,-1 1-6,1 2 0,1-6-11,-2 4-1,-2 0-1,1 1 8,-1-1 2,0 0-5,1 1-10,-2-1-2,-1 3 6,-2 0-4,2-1 2,1 1-4,-5 7 8,4-10-5,-2 5 7,-2 5-2,2-7-4,-2 7 3,2-9-10,-2 9 14,0 0-10,0 0-2,2-7 7,-2 7-2,0 0-3,0 0 0,0 0-3,0 0-1,0 0 6,0 0 10,0 0 8,0 0-3,-6 28 8,5-17 6,0 1-4,0-1 10,-2 5 1,1 1 2,-2 0 4,3 1-4,-1 1 4,1-2-11,-3 2 5,3-1-4,0-1-3,-1 2-3,1-5-6,0 4 5,1 0-5,-2-2 1,1-4-3,0-1-1,0 0 1,-1 0-8,0-1 7,-2-1-9,3-1-1,-1-2 6,2-6-5,-1 13 1,0-6-10,1-7-10,0 8-13,0-8-15,-3 9-12,3-9-27,-1 7-21,1-7-21,0 0-22,-3 6-126,3-6-284,0 0 126</inkml:trace>
  <inkml:trace contextRef="#ctx0" brushRef="#br0" timeOffset="108900.3906">8605 13883 11,'0'0'73,"0"0"-3,0 0 1,0 0-5,0 0 9,0 0 7,0 0-1,16 8-25,-16-8 9,9 2 7,-9-2-3,17 2 9,-7-1-3,2 0 4,3-1-4,4 3-4,1-1-10,1 0 0,-1 1-7,1-3 0,7 2 4,0 3-3,-5-5-6,-2 2-1,8 1 2,-9-2-6,2-2-8,-2 1 4,1-3-9,-2 1 0,4 0 0,-5-1-4,-3 1-2,2-1-2,-2 1-5,-3 0 2,0-2-7,0 1 7,-3 2-3,-2 0-5,-7 1 3,12-4-5,-7 3 0,-5 1 2,9-1-3,-9 1-7,0 0-3,0 0-11,9-2-23,-9 2-31,0 0-22,0 0-24,0 0-25,0 0-29,0 0-82,0 0-269,0 0 118</inkml:trace>
  <inkml:trace contextRef="#ctx0" brushRef="#br0" timeOffset="109697.2656">8616 14191 45,'6'-9'50,"-1"5"-5,-1-1 10,4 1-7,-2 1-3,1 1 2,-7 2 17,11-6-7,-3 6 5,-8 0 1,0 0-3,11 6 20,-7-4 12,-1 5-13,-2 0 0,0 3-3,1 0-2,-4 2-4,2 0 1,-1-1-7,-1 2-2,-2 2-5,1 1 1,-3-4-7,-1-1-2,1 1-2,1-2-5,-2-1-3,1 0 0,0-1-7,-2 0-3,2-2 1,2 0-3,-1-1-4,-1-1 0,6-4-4,-8 3-6,8-3-7,0 0-4,-9 1 0,9-1-5,0 0-4,0 0 0,0 0-6,0 0 7,0 0-6,-3-13 1,3 13 2,0 0-2,9-11 3,-9 11 3,10-5-7,-5 3 8,2 0-5,-7 2 7,11-2-8,-11 2 7,16 2-3,-10-2-2,0 3 2,3-1 3,-1 5 3,1 0-3,-1-2 0,-1 3 1,1-1 4,-2 0-7,-1 0-1,-1 2 2,-1-2 3,2 1 4,-3-2-2,-2 1 8,0-7 1,0 12 8,0-12 0,-2 14 2,-3-10-1,1 1 2,0 2 0,-1-2 4,0-1 0,-4 0 3,1 1-1,1-3 1,-2 1-4,0-1 3,9-2-6,-14 0 2,14 0-3,-17-3-1,11 1-6,-1 0 2,7 2-2,-11-5-4,5 1 1,6 4 1,-9-6-2,5 1 1,4 5-3,-6-6-2,6 6 2,-6-6-2,6 6-3,0 0 0,-6-5-4,6 5-1,0 0-6,0 0-5,0 0-19,-4-6-14,4 6-11,0 0-17,0 0-22,0 0-13,0 0-30,0 0-28,0 0-94,0 0-283,0 0 126</inkml:trace>
  <inkml:trace contextRef="#ctx0" brushRef="#br0" timeOffset="110361.3281">8952 14243 53,'-3'8'118,"1"1"0,-2 1-10,0 0 1,2-3-12,-1 2 1,2-3-8,-2 1-4,3-7-9,-2 11-4,-1-5-6,3-6-7,-2 9-1,2-9-3,0 0-2,-3 7-2,3-7-7,0 0-4,0 0-4,0 0-1,0 0-14,0 0 6,0 0-10,0 0 1,0 0 1,0 0-6,12-17-8,-12 17-10,7-7 2,0 3 2,-2-1-3,0 3 0,0-3 1,-5 5-1,11-5 3,-7 2 0,-4 3-3,10-4 3,-3 4-7,-7 0 7,0 0-4,15 4 4,-11-1-2,1 0 4,-5-3 2,9 9 6,-5 0 3,1-3 4,-1 3 9,-2 0 7,2-1 5,-2 4-2,0-4-2,-1 1 0,1 0 8,-4-1-3,2-8 0,-3 16-3,0-9 5,0-1 1,0 1-1,-1-2-3,-3-1 1,4 2 2,-4-3-8,1 1 1,-2-4-5,1 4-2,-1-3-2,8-1-2,-14 2-1,6 0-6,8-2-2,-14-4 4,14 4-4,-13-1-4,13 1 1,-10-4-2,10 4-3,-6 0-2,6 0-1,0 0 1,-9-3-4,9 3-2,0 0-1,-9-2-5,9 2-6,0 0-6,0 0-14,0 0-10,0 0-16,-8-2-11,8 2-23,0 0-6,0 0-18,0 0-17,0 0-20,0 0-132,0 0-310,0 0 138</inkml:trace>
  <inkml:trace contextRef="#ctx0" brushRef="#br0" timeOffset="111236.3281">8938 14259 39,'0'0'60,"0"0"4,0 0-1,0 0 1,0 0 2,0 0 3,0 0 5,0 0 3,0 0-3,0 0 8,0 0-7,0 0-13,0 0 1,0 0-10,0 0-3,0 0-10,0 0-4,0 0 2,0 0-3,0 0-4,0 0-2,0 0-3,6-25 0,-6 25 1,2-8 1,-2 8-2,2-9-4,-2 9 2,1-10-4,-1 10-3,0-10-1,0 10-4,2-10 1,-2 10-2,-2-9 0,2 9 4,2-12-2,-2 12-6,1-9 4,-1 9-6,-1-9 2,1 9 1,1-8 5,-1 8 0,0 0 5,1-8-5,-1 8 2,0 0-4,0 0 0,0 0-5,0 0 0,0-10-4,0 10 4,0 0-2,0 0 3,0 0-4,0 0 5,0 0-7,0 0 3,0 0 0,13 4 0,-13-4 0,0 0 0,13 1 1,-13-1 1,10 3-5,-10-3 6,13 2 1,-8 0 2,3 1 0,-1-3 4,3 0-3,-2 0 1,-8 0-2,14 2-5,-6-1 2,-8-1 9,13 1-9,-13-1 1,11 0-5,-3 0 8,-8 0-8,10-1 0,-10 1 3,9-1-4,-9 1 1,8-2 3,-8 2-5,0 0 2,10-1 1,-10 1-2,0 0 5,0 0-2,8-2-2,-8 2-1,0 0-1,0 0 3,0 0-5,0 0-1,0 0-4,0 0-16,0 0-19,0 0-27,0 0-26,0 0-33,0 0-139,0 0-287,0 0 128</inkml:trace>
  <inkml:trace contextRef="#ctx0" brushRef="#br0" timeOffset="112220.7031">9481 13888 73,'0'0'95,"0"0"-4,-5-5-10,5 5 0,0 0 0,0 0-9,0 0 1,0 0-15,0 0 8,0 0 0,0 0 3,0 0 9,0 0-2,0 0-4,0 0-4,0 0 0,0 0-4,24 10-3,-17-7 3,-7-3-1,17 0-1,-6 1-5,3 2 1,-1-3-6,4 0 9,-3-3-13,4 6 0,-5-6-5,2 3-2,2-1-4,-4 0-1,-2 1 0,-2 1-7,3-2-2,-6 2-2,-6-1-1,10-1-4,-10 1-3,9 1-2,-9-1 4,0 0-7,10-3-1,-10 3 0,0 0-3,0 0-9,0 0-10,10 2-22,-10-2-11,0 0-23,0 0-39,0 0-24,0 0-22,0 0-144,0 0-320,0 0 142</inkml:trace>
  <inkml:trace contextRef="#ctx0" brushRef="#br0" timeOffset="113595.7031">9973 13646 8,'15'-15'87,"-15"15"-7,5-6-11,-5 6 3,7-8 0,-2 5-9,-1-2-2,0 0-5,1 1 3,0-3 3,0 2-5,4-3-10,0 1 4,-3-2-6,3-1-5,0 4-4,-1-5-4,-1 5 2,0-3-9,0 0-1,1-1 2,-3 3-6,0-4-4,1 5-1,-2-4 5,2 0-12,-4 1 6,2 0-4,0 1 14,0-1-13,-2 3 4,1 1 3,-3 5-5,4-12 2,-3 8 0,-1 4-4,1-11 9,-1 11-8,1-7 0,-1 7 5,0 0-6,0-9-7,0 9 5,0 0 2,0 0-2,0 0-2,0 0 2,2-10-5,-2 10 2,0 0-1,0 0-1,0 0 2,0 0 1,0 0 9,0 0 9,0 0-2,0 0 17,-8 26-2,7-16 2,-2 0 3,1 2 3,1 3 5,-1 2-7,0 2 7,0-1-4,2-2 3,-3 3-1,1-1-2,0 0-1,-1 7 1,0-8-6,1 0 1,0 1-6,0-2-2,1 0 1,1 1-6,-1-7-1,1 2 3,-2 1-6,1-3 0,1 1-4,-1-4 2,1 1-5,0-8-1,-1 12 0,1-12 0,0 9-5,0-9-3,1 9-3,-1-9-1,0 0-11,1 6-14,-1-6-12,0 0-5,0 0-18,0 9-17,0-9-13,0 0-13,0 0-28,0 0-37,0 0-30,0 0-103,0 0-320,0 0 142</inkml:trace>
  <inkml:trace contextRef="#ctx0" brushRef="#br0" timeOffset="114103.5156">9974 13903 93,'0'0'91,"0"0"7,0 0-24,0 0 0,0 0-3,0 0-5,0 0 20,0 0-1,0 0 4,0 0-15,18-7 5,-18 7-8,13 1 4,-13-1 2,18 0-10,-6 0 3,1 0-3,3 0 2,0-1 4,5 1-6,-2 0-5,0 0-6,8 0-5,-7 0-3,1-3-4,1 2-4,-1 4-1,7-3-4,-8 0-1,0 0-7,-1-2-1,-2 1-4,-2 1-2,-2-1-1,-2 1-1,2-1-3,-3-1-2,2 1 3,-5 0-5,1 0-2,-8 1-1,13-2 0,-13 2-4,11-1 1,-5-1 1,-6 2-1,0 0-5,7-2 4,-7 2-1,0 0 1,0 0-6,9-2-12,-9 2-15,0 0-17,0 0-9,0 0-30,0 0-25,0 0-12,0 0-22,0 0-134,0 0-299,0 0 133</inkml:trace>
  <inkml:trace contextRef="#ctx0" brushRef="#br0" timeOffset="114822.2656">10158 14074 4,'0'0'76,"-5"-7"-13,5 7 13,-6-5 5,6 5-6,0 0 1,-5-5-7,5 5-12,0 0-1,-11-3 5,11 3-4,0 0 9,-15 4 2,15-4-2,-10 4-2,3 0 5,0 2 4,-1 1 3,0 1 7,1 1-5,-3 0 0,2 3 4,0 2-3,2-4 8,-3 5-5,3-1-1,-2 1 7,4-3-1,0 0-6,2 1-8,-2-1-6,1 0 3,2 0-2,0 0-8,-1 0-6,1-1-3,2 0-6,1-1-3,-2-4-2,2 3-3,1-2-4,2-1 0,-3 2-3,2-4-6,1 1 2,-1-2-5,3 2 1,-7-5-1,11 5-5,-6-2 0,0-2 1,3 2-2,-8-3-1,11 0-2,-11 0 1,13-3-3,-5 3 1,0-2-6,-2-1 2,0-1-1,3 1-2,-1-2 3,-3 1-3,2-1 0,-4 0 1,1 0-1,0-2-2,-4 7-1,4-12 0,-4 7 1,0 5-3,0-12-2,0 12-5,-4-13-1,-1 8-2,0 0-9,0 0-19,-2 1-13,7 4-5,-15-3-10,6 1-19,-2 0-21,0 2-29,1 0-14,10 0-16,-15 3-12,8-2-20,7-1-110,-11 1-332,11-1 147</inkml:trace>
  <inkml:trace contextRef="#ctx0" brushRef="#br0" timeOffset="115291.0156">10312 14146 139,'0'0'149,"0"0"-4,-18 18-4,15-14 3,1 4 2,-2 1-7,0 1-1,0 2-3,0-2-12,1 2-5,1 0-8,1 0 2,0-1-12,1 0-5,-2 0-10,4-1-10,-1-2-6,0 3-4,1-3-4,0-2-6,3 1-4,-2-1-4,0-1-3,-3-5-5,9 10-2,-5-8-2,3 1-6,2-1 0,-3 0-4,-6-2-2,14 1-2,-6-2-1,1-1-3,1-3-2,0 1 2,0-1-4,-1 0-4,-1-2 4,2-1-1,-2-1-2,-2 2 0,2-5-1,-3 3-1,-1-3-2,-2 0 0,1 1-2,-2-1-1,-1 1 0,-1 0-1,-2-1-9,-1 0-10,-3 0-13,-1 4-11,1-1-17,-2 3-20,-2-2-30,2 3-21,0 2-27,-2 1-29,2 1-164,-1 1-378,-3 1 168</inkml:trace>
  <inkml:trace contextRef="#ctx0" brushRef="#br0" timeOffset="116041.0156">10531 13339 4,'0'0'76,"0"0"0,0 0 7,0 0 13,0 0-4,0 0-5,0 0-5,0 0 2,0 0 18,0 0-7,0 0-2,8 19-8,-4-9 6,-1 1-3,1 0 0,2 5-3,-1 1 4,1 0-1,-1 2-3,7 5-2,-5 1 3,2 1-5,1-4-4,2 7-7,-2-5-3,2 0-2,-3 1-8,4 1-1,-3-3-4,-3 5-4,2-1-5,0-2-3,-4 0-4,1 0-5,-3 2 0,0-1-2,-2-2-1,2 3 0,-2-9-2,0 7-1,-1-5 2,0 0-3,-1 3 0,0 4 1,0-10-2,-1 2 1,0 0-2,-2 0 3,1-1 11,3 1-7,-1 0 1,-3-1-4,-2-1 0,3 2-4,-1-1-1,-2 0 6,3-1-8,-3-3-2,2 2-2,-2 1 2,1-5-3,0 2-3,-1-2 0,1 0-2,1-1 2,-3-1-2,3 0-1,-2 0 1,2-1-4,-1-1-1,1 5 0,-2-4-1,-1 3 1,2-3-3,0-1-6,2 0-4,-2-3-5,0 2-6,1-1-6,-1-2-14,5-4-8,-6 8-15,2-4-18,4-4-21,-9 5-22,9-5-33,-4 4-19,4-4-35,0 0-162,0 0-403,-11-1 179</inkml:trace>
  <inkml:trace contextRef="#ctx0" brushRef="#br0" timeOffset="116728.5156">10793 13841 59,'21'10'112,"-21"-10"15,11 3 5,-4-3 2,-1 2-9,-6-2-19,19 1-6,-9 0 4,2 2-5,1-1-12,0-4-9,0 2-6,-2 0-6,0 2-12,-1-1-6,1 0-13,-2 0-24,1-1-31,-2 0-20,2 0-18,-1 0-23,-9 0-30,14 0-96,-14 0-223,10 0 98</inkml:trace>
  <inkml:trace contextRef="#ctx0" brushRef="#br0" timeOffset="116955.0781">10857 13963 9,'0'0'117,"0"0"-4,0 0 5,0 0-10,13 7 7,-13-7-9,12 2-1,-5-2-4,3 3 3,1-6-17,0 3-5,1-1-6,2 1-7,2-1-4,-2 1-17,-1 0 0,-1 0-5,-2 0-8,0 1-16,0-1-25,-1 0-27,-9 0-37,13 0-44,-6 1-111,-7-1-242,11 3 107</inkml:trace>
  <inkml:trace contextRef="#ctx0" brushRef="#br0" timeOffset="117673.8281">11192 13812 78,'3'-4'90,"-3"4"2,7-12-9,0 5-5,-2-2-7,2 1-2,-2 0 4,2 1 5,-2-3-11,-1 1 1,2 1-9,-1-1 0,0 1-5,-1-1-8,1-1 2,-2 0-9,1 1 5,1-1-10,-1 0-1,-3 1-1,2-3-12,-1 3 8,-1-2-5,-1 5 10,3-5-5,-3 11-4,0-11 1,0 11 0,0-12 1,0 12 0,-1-8-3,1 8-3,0 0-4,-3-7 5,3 7-6,0 0 2,0 0-3,0 0 8,0 0 2,0 0 2,0 0 1,-13 19 0,11-10 4,-2 1 5,1 2 5,1 4-1,1 0-2,-3 1-4,1 1 2,2 2 1,-2-1 4,2 1 0,0-1-3,-1 8 1,2-7 1,0 6-5,0-6-5,0-2 0,2 0-1,-2-1 3,1-1 1,2 1-6,-2-4-2,0-4 16,0 3-3,-1-2 0,2 0-4,-1 0-4,0-5-3,-1-5-6,2 14-1,-2-7-2,2-2-2,-2-5-3,1 8-1,-1-8-10,0 9-12,0-9-16,0 0-18,0 0-14,0 8-18,0-8-24,0 0-22,0 0-19,0 0-29,0 0-181,0 0-379,0 0 169</inkml:trace>
  <inkml:trace contextRef="#ctx0" brushRef="#br0" timeOffset="118220.7031">11510 13670 15,'-2'11'91,"2"-11"-7,0 0-6,0 0 0,4 9-8,-4-9 1,0 0-17,0 0 1,2 11 1,-2-11-8,0 0-2,3 3-1,-3-3-9,0 0 1,0 0-10,0 0 8,0 0-8,0 0 2,0 0-10,0 0 6,17-8-2,-17 8 3,4-7-11,-4 7-6,3-7-5,-3 7-2,1-10 7,-1 10-2,3-7 0,-3 7 2,0-7-2,0 7 8,0 0 2,0 0 6,0-10 8,0 10 0,0 0-6,0 0 3,0 0 14,0 0-2,0 0 5,-16 3 5,16-3-5,0 0 5,-11 9 1,8-4-7,3-5-2,-6 7-2,3-2 0,3-5-3,-2 9-7,2-9-3,-1 8-2,1-8-2,0 0-6,0 12-2,0-12-10,0 0-15,1 9-20,-1-9-21,0 0-19,0 0-28,5 8-29,-5-8-139,0 0-289,0 0 128</inkml:trace>
  <inkml:trace contextRef="#ctx0" brushRef="#br0" timeOffset="118689.4531">11485 13993 69,'0'0'75,"0"0"3,7-21 4,-7 21-18,0 0-7,0 0 8,0 0 6,0 0 2,0 0 5,0 0 3,0 0 3,0 0-1,0 0-8,0 0-5,0 0 1,-7 22-5,7-22 1,0 0-7,0 12-7,0-12-4,1 8-4,-1-8-7,5 7-1,-5-7-6,4 4-3,-4-4-3,0 0-1,6 3-1,-6-3 0,0 0-3,13-3 0,-13 3-6,9-4 0,-9 4-6,6-6-1,-2 2-3,-4 4-1,7-9 3,-5 5-3,-2 4 0,2-11 1,-2 11 0,0-8-2,0 8 1,0-9 2,0 9-3,0 0-1,-4-7 5,4 7-5,0 0-4,0 0-4,-11-1-5,11 1-17,0 0-30,0 0-23,-12 7-44,12-7-134,-5 6-281,5-6 125</inkml:trace>
  <inkml:trace contextRef="#ctx0" brushRef="#br0" timeOffset="119970.7031">8863 13060 20,'0'0'83,"0"0"-1,0 0-7,0 0 0,0 0-8,0 0-4,0 0-8,0 0-2,0 0-10,0 0-4,0 0 6,0 0 13,0 0 2,0 0-17,0 0 22,21 19-2,-14-14-8,0 1-6,1 5-1,1-3 7,0 4-3,0 2-8,4-2-2,-3 3-5,-1-2-2,2 1 7,1 0-13,-2 1 3,1-2 3,1 3-2,1-4-4,-3 3-5,-1-4-5,2 1-4,-4 0 3,-1-1-3,1-1 3,-2 1-5,1-2 1,-1 0-8,3-1 8,-4-3-7,1 0 3,-1 2-4,1-4-3,-1 3 1,-4-6 0,5 8-4,-3-5-5,-2-3-4,5 4-10,-5-4-10,3 6-19,-3-6-13,0 0-20,0 0-14,4 5-28,-4-5-98,0 0-240,0 0 106</inkml:trace>
  <inkml:trace contextRef="#ctx0" brushRef="#br0" timeOffset="120837.8906">9096 12818 19,'0'0'70,"0"0"-9,0 0-13,0 0 23,-5-5 2,5 5-3,0 0-6,0 0-8,-9-5 0,9 5 3,0 0-17,-10 1-2,10-1 5,-9 6 8,9-6-13,-10 6 11,6 1 6,0-1-8,-2 1-4,1-1 7,-3 5 3,3-2-9,-1 3 5,0-3 2,3 3-8,-1 0 3,-1-1-6,-2 5 9,3-4-4,1 0-5,1-1-2,0 2 3,0-3-2,1 2-8,1 1-1,0-2 8,0 2-4,1-4 1,3 1-1,-2 0-9,0-3 1,2 1-3,-1-2 0,1-1-1,-1-2-2,4 1-7,-2 1 0,-5-5 2,9 3 0,-3-1 2,-6-2-7,12-2-1,-12 2-4,0 0-2,14-3 2,-10-1-1,-4 4 3,6-5-1,-2 0-2,-4 5-4,2-10 3,-1 1-3,-1 9 0,-1-10-6,1 10 3,0-17 0,0 17-5,-4-14-20,3 8 1,-4-1-11,5 7-15,-4-10-6,2 6-18,2 4-10,-5-9-13,1 6-20,4 3-14,-7-5-4,7 5-98,0 0-254,-12 0 112</inkml:trace>
  <inkml:trace contextRef="#ctx0" brushRef="#br0" timeOffset="121291.0156">9154 12968 102,'0'0'122,"-6"12"-9,4-5 6,1 3-12,1 0-6,-1-1-10,2 1 1,-1 2 5,-1-2-6,2 0-3,0 0-6,1 1-9,0-1-5,2-2-4,-2-1-11,2 2-7,0-4 4,1 3-8,0-4-4,1 1-3,-2-2 0,4-1-4,-8-2-6,12 1 2,-12-1-3,16-3-6,-8 0 1,-4-2-4,4-2 0,-1 0 3,0-2-4,-1-1-1,-1 0-2,0-1 3,1 0-6,-2-4 0,-1 3 1,-1 0 0,1 2-2,-2-1-1,-2-1-2,1 3 0,-1-1-20,-2 2-2,2 0 5,1 8-11,-8-11-19,2 6-21,0 2-6,6 3-17,-12-5-16,5 5-20,7 0-16,-15 0-79,8 3-237,0-1 105</inkml:trace>
  <inkml:trace contextRef="#ctx0" brushRef="#br0" timeOffset="122064.4531">10140 13031 84,'3'5'106,"0"5"-4,2-1 8,0 0-12,0 0 1,0 2-1,1-1-1,1-1-9,0 2 3,4 1-11,-2 2-5,-2-4-4,7 2-6,-3 0-10,-1-3-1,1 4-6,-2-4-2,0-1-5,3 2-4,-6-1-7,3-2-2,0 1-1,-3-1-2,-1-2-7,-1 1 4,1-2-6,2 1 1,-4-1 2,3 1-2,-6-5-2,6 7-1,-2-4-3,-4-3-2,6 7-4,-1-4-1,-5-3-1,7 6-12,-5-1-11,-2-5-13,4 6-16,-4-6-17,4 4-17,-4-4-31,0 0-20,0 0-86,1 6-238,-1-6 105</inkml:trace>
  <inkml:trace contextRef="#ctx0" brushRef="#br0" timeOffset="122876.9531">10250 12787 67,'0'0'72,"0"0"-4,4-7-5,-4 7-6,5-5-9,-5 5 8,5-5-5,-5 5-6,7-5 0,-7 5 4,7-5-7,-7 5 4,7-2-5,-7 2-3,0 0 0,0 0 2,13 5 11,-13-5-3,5 7-9,-4-2 4,-1-5-2,4 11-5,-4-6 0,0-5 3,-3 13-5,3-13 0,-4 14-4,2-8-3,-2 0-2,-1 0-1,1-1-5,-1 1 2,0-1 9,-1 0-12,-1 0-3,1 0 2,-1-1 1,0-1-4,7-3-4,-11 5 3,8-3-5,3-2 7,0 0-9,-10 4 3,10-4-2,0 0 0,0 0 3,-7 3-10,7-3 0,0 0 4,0 0-9,0 0 6,0 0-2,0 0-1,0 0-1,0 0-2,20-12-1,-20 12 6,9 0-4,-9 0 8,10-1-17,-10 1 8,0 0 3,15 4 3,-11-3 7,-4-1-7,8 8 7,-5-5 3,-3-3 0,6 10-3,-3-3 8,-1-3 4,1 2-5,-3-6 5,3 11 2,-2-4-7,0-2-2,-1-5 7,1 10-7,-1-10-1,0 7 3,0-7 2,0 0 2,-2 11-3,2-11 5,-5 5-1,5-5-1,-7 2-2,7-2-2,-9 3 1,9-3-5,-10 0 1,10 0-1,-13-3-3,13 3 2,-12-2-1,12 2 3,-9-3 0,9 3-2,-8 0-1,8 0-8,0 0 5,-10-3-3,10 3-4,0 0-16,0 0-3,0 0-19,0 0-10,-8-2-15,8 2-9,0 0-10,0 0-13,0 0 0,0 0-8,0 0-10,0 0-13,0 0-73,0 0-214,0 0 94</inkml:trace>
  <inkml:trace contextRef="#ctx0" brushRef="#br0" timeOffset="123517.5781">10450 12818 14,'0'0'103,"0"0"1,0 0 4,0 0-10,0 0-5,0 0-9,0 0 5,0 0-11,-7 29-2,6-23 0,0 0-6,1-6-6,-3 12-7,2-7-2,-2 2-2,3-7-4,-2 10 0,-1-5-6,3-5-5,-4 7-6,4-7 1,0 0-7,-3 9 0,3-9-1,0 0-2,-4 6-1,4-6-5,0 0-1,0 0-4,0 0 5,0 0-4,0 0-11,0 0 4,0 0-4,0 0 0,0 0-2,0 0 0,0 0-5,0 0-7,25-8 1,-20 5 3,-5 3-5,9-1 2,-9 1 6,10-3-3,-10 3-2,9-4-3,-9 4 8,8 0 8,-8 0-15,0 0 20,12 4 1,-12-4 5,7 4-3,-4 0 6,-3-4 3,6 9-2,-4-4 4,0 2-5,-2-7-1,4 12 2,-4-7 6,0-5 3,2 10 4,-2-10-1,-1 10 1,1-3-1,0-7-2,-5 9 5,5-9-1,-5 9 3,1-3-6,-1-3-2,5-3-1,-9 7 1,0-5-5,4 1-2,5-3-3,-10 4 3,3-1-5,7-3-2,-12 1-1,12-1-1,-12 1-3,12-1-4,-13-1-4,13 1-7,-9-1-5,9 1-5,-9-3-7,9 3-2,-7-1 0,7 1-9,0 0-11,-8-4-11,8 4-14,0 0-23,-5-4-11,5 4-24,0 0-24,0 0-95,0 0-268,-1-9 119</inkml:trace>
  <inkml:trace contextRef="#ctx0" brushRef="#br0" timeOffset="123845.7031">10470 12835 10,'0'0'105,"0"0"13,9-1 8,-9 1-6,0 0 6,0 0-3,10-2-5,-10 2-3,8-2 1,-8 2-2,11 0-13,-11 0-1,14-1-7,-6 1-7,-8 0-10,14-3-6,-5 3-8,-9 0-8,13-1-5,-13 1-6,14-1-1,-8 1-16,-6 0-31,11 1-26,-11-1-33,9 0-35,-9 0-42,0 0-135,11 0-298,-11 0 131</inkml:trace>
  <inkml:trace contextRef="#ctx0" brushRef="#br0" timeOffset="126048.8281">11899 13132 18,'0'0'77,"0"0"-2,0 0 2,2-7-4,-2 7 5,0 0-8,0 0-8,0 0 5,0 0 3,0 0 4,0 0-12,0 0 6,0 0-2,-18 21 3,12-14 0,0 4-10,0 0-1,-4 5-2,0 1 4,1 0-8,-5 7-1,1 1 5,2 1-6,-1-1-5,3 0 4,-1 2-5,0 0-4,1-1 0,2-1-2,1 0 2,-1 0-1,3-7-5,0 0 4,1 2 0,2 5-1,-4-2 2,2-3-7,2-1 0,0 6-3,-1 1 2,4-7-3,-1 8-1,-1-2-3,2 1-4,1-2-3,0 2-5,-1-1 4,2 0-2,0 1-3,-4-7 1,6 8 1,-2-4-7,-1-3 2,-1 1 3,3 2 1,-2-3-4,1-2-3,0 2 1,-1-1-1,4-2 2,-3 0-3,1 0-4,-1-3 4,-1 3 4,3-2-4,-3-3 5,2 0-6,-1 0 1,1-1-2,1 0-1,-1-1 2,2-3 3,0 3-6,-2-1-1,-1 0 5,1-3-1,-3 1-1,2 1 3,1-3-5,-2 1 5,-1-1-2,1 1-1,-3-6 0,4 7 0,-4-7-1,4 9 2,-1-7-5,-3-2-2,3 7-10,-3-7-6,0 0-15,3 5-9,-3-5-16,0 0-6,0 0-9,2 8-19,-2-8-22,0 0-16,0 0-20,0 0-130,0 0-305,0 0 136</inkml:trace>
  <inkml:trace contextRef="#ctx0" brushRef="#br0" timeOffset="128009.7656">11997 13733 61,'0'0'100,"0"0"3,0 0-11,0 0-6,0 0 3,0 0-6,0 0-8,0 0-2,0 0-12,0 0-1,0 0-11,0 0-6,0 0 5,0 0-6,0 0-15,0 0 4,0 0 1,0 0-8,0 0-1,0 0 1,0 0 3,36-3-10,-23 3-2,1-2-6,5-3 10,1 3-3,1 0 1,-1-1-6,2 3 6,-2-1-1,2 1-7,6 0-3,-7 0 4,-2 1-4,9-3 4,-6 2-6,-1 0-2,0-1 1,6 1 1,-7-4 6,-1 6-3,2 0-3,-1-4-5,-1 2 4,0 2 5,2-4-7,-2 2 0,3 2-14,-2-4 14,1-1 1,-1 3 3,3-4-2,-5 4-3,4-2 3,-2 2-2,2-1 5,-3 1-9,0-3 2,2 3 5,-3-1-2,1-2 0,-3 0-10,4 3 8,-8-1 1,7 1 12,-1-3-20,0 3 6,0 0 6,-5-1-5,6-1-3,-6-1 4,1 3-8,-1-1 7,2 1 0,-2 0 5,2-1-7,-2-1 4,1 1 2,0 0-7,4-1 3,-4 1 6,0-1-8,5 1 6,-1-3-8,-5 3 3,2 0 0,-2-2 2,0 1 1,2-1 1,2 1-7,-3 0 9,-1 1-2,-1 1-2,0-4-4,-3 4 3,2 0-2,-3 0-1,2-3 0,-10 3-7,15 0 10,-8 0 6,-7 0-18,14 0 12,-8 0 6,-6 0-2,12 3 2,-12-3 1,11 0-8,-11 0 3,12 0 0,-6 0 3,-6 0 4,11 0-4,-11 0-5,10 0 8,-10 0 4,7-3-1,-7 3-8,0 0 10,0 0-1,12 0-1,-12 0 3,0 0-2,0 0-7,0 0 10,0 0-8,11 0 4,-11 0-7,0 0 4,0 0-6,0 0 5,0 0 1,0 0-8,0 0-18,0 0-5,9 0-19,-9 0-5,0 0-20,0 0-12,0 0-16,0 0-24,0 0-81,0 0-214,0 0 94</inkml:trace>
  <inkml:trace contextRef="#ctx0" brushRef="#br0" timeOffset="129580.0781">12378 13953 41,'0'0'70,"0"-10"-11,0 10 7,0 0-5,0 0-9,0-10-1,0 10-7,0 0 1,2-11 3,-2 11-7,4-6-5,-4 6 3,5-7-8,-5 7-3,8-5 0,-3 3-5,-5 2 0,8-6-1,-4 2 1,-4 4-1,6-4 2,-6 4-1,0 0 11,10 2 0,-10-2 6,0 0-1,9 7 13,-6-4-2,-3-3 6,4 12 2,-3-8-2,-1-4-5,1 14 4,-1-3-4,0-5-1,-1 2-2,0 0-8,-2 0-3,-1 1-1,0 0-3,-2-1-5,2-1-3,0-2 1,-1 2-12,1-2 7,-1-2 1,5-3-7,-11 8 0,11-8-1,-7 4 2,5 0-4,2-4 2,0 0-16,-7 3 10,7-3 0,0 0-5,0 0-3,0 0-1,0 0 2,0 0-4,0 0-1,0 0 0,0 0-2,15-17-2,-15 17 0,8-3-5,-8 3 2,9-5-4,-4 3-6,-5 2 8,10-2-2,-10 2 1,12-1 0,-12 1 6,10 1-3,-10-1 5,9 5-6,-4-1 7,-2 1-1,1 0 5,-2 0-7,2 2 3,0 1 7,-4-2-1,3 4 2,-2 0 2,-1-1 12,-1 0-5,1 2 1,-2-2 8,1-1-1,-1 1 0,-1-3 1,-1 1-1,1 0 0,-2-3 16,-1 2 0,1-2-3,-1-1 3,-1 0-1,7-3 0,-15 4 1,7-4 0,-2 0-6,10 0-2,-15-2-1,7 0-4,-1-2 0,0 2-4,3 0 0,-2 0-2,8 2-2,-13-6-2,9 4-4,4 2 0,-6-6-2,6 6 0,-6-4-2,6 4 1,-4-6-4,4 6-4,0 0-5,-5-4-6,5 4-15,0 0-8,0 0-9,0 0-7,0 0-15,0 0-6,0 0-14,0 0-23,0 0-17,0 0-27,0 0-124,0 0-300,0 0 133</inkml:trace>
  <inkml:trace contextRef="#ctx0" brushRef="#br0" timeOffset="130330.0781">12636 13930 8,'0'0'135,"-3"9"-7,3-9-11,2 12 0,-2-5 3,1 0-13,-1-7-12,0 15-2,-1-6-7,1 0-8,0-9 0,-2 16-4,1-11-7,1-5-4,-2 11-7,-1-6-5,3-5-7,-4 10-2,4-10-2,0 7-6,0-7-4,0 0 2,0 0-7,-4 7-2,4-7-3,0 0 1,0 0-2,0 0-6,0 0-2,0 0 1,0 0-2,0 0-7,0 0-6,0 0 2,0 0-11,0 0-5,20-13-3,-14 9-4,-1 0 1,-5 4-3,10-8 1,-5 6 5,2-1 3,-7 3 2,11-4-6,-6 1 9,-5 3-1,9-2 4,-9 2 0,9 0 0,-9 0 4,0 0-4,12 3 3,-12-3 5,7 6-3,-3-1 7,0-2-3,-4-3 3,6 9 6,-3-4-6,1 1 7,-2 0 1,1 1 4,-2-1-1,1 1 5,-1 2-2,0-4 6,-1 5 1,0-10-1,-1 17-3,0-10 5,-1 0 7,0 0-3,2-7-1,-4 13-1,1-6 3,1-2-4,2-5 0,-5 9-4,-2-4 1,2-2-6,5-3 1,-9 8 0,5-6-4,-4 0 0,8-2-2,-11 2 0,11-2 1,-13 3-1,5-3-1,8 0 2,-12 0-1,12 0-7,-13-3 2,13 3 1,-10 0 0,10 0-2,-8-2 2,8 2-5,-6-3 1,6 3-1,0 0 0,-10-2-2,10 2-5,0 0-5,0 0-7,0 0-17,-7-4-7,7 4-14,0 0-22,0 0-13,0 0-20,0 0-18,0 0-24,0 0-104,-2-8-275,2 8 121</inkml:trace>
  <inkml:trace contextRef="#ctx0" brushRef="#br0" timeOffset="130791.0156">12664 13926 8,'0'0'78,"0"0"2,0 0-2,0 0-2,0 0-7,0 0 2,0 0-8,0 0-4,0 0 1,0 0-3,0 0 9,0 0 0,0 0-4,0 0 3,0 0 11,0 0-1,0 0 18,24 5-13,-16-5-8,-8 0-5,17-1-5,-7 2-9,-2-2-4,4 0-3,-3 1-8,3 0-1,-1 0-1,-2 0-8,-1 0-2,-8 0-5,14 1 2,-14-1-5,10-1-10,-10 1-13,10 0-15,-10 0-31,0 0-21,9 0-25,-9 0-29,0 0-124,0 0-269,0 0 119</inkml:trace>
  <inkml:trace contextRef="#ctx0" brushRef="#br0" timeOffset="131361.328">12964 14069 46,'0'0'85,"0"0"0,0 7 0,0-7-4,0 0 0,0 0-1,0 0 2,0 0 2,0 0 1,-2 8 5,2-8 4,0 0-6,0 0-8,-4 9-5,4-9-4,0 0-9,-3 9-3,3-9-5,-2 6-7,2-6-1,0 0-6,0 0-4,0 11-3,0-11-5,0 0 4,0 0-7,0 0-6,0 0 1,0 0 0,5 6-5,-5-6-2,0 0 1,0 0-16,0 0-7,0 0-7,14-11-5,-14 11 1,4-6-4,-4 6-8,4-6-7,-4 6 3,2-9-8,-2 9 11,1-9 2,-1 9 3,0 0-5,0-9 9,0 9 0,0 0 6,0 0-4,-2-9 4,2 9-3,0 0 6,0 0 2,0 0 5,0 0 0,0 0 3,0 0 11,-19 10-2,19-10-8,-5 5 2,5-5-7,0 0-14,-3 7-28,3-7-25,0 0-22,0 0-79,0 0-191,0 0 85</inkml:trace>
  <inkml:trace contextRef="#ctx0" brushRef="#br0" timeOffset="131978.5156">13206 13909 75,'0'0'89,"0"0"1,-7-4-2,7 4-7,0 0 1,-10-1 2,10 1 2,0 0-1,0 0-5,0 0-2,-11 4-3,11-4 6,-8 6 3,4-3-6,4-3-1,-6 12 1,0-7 1,0 4 7,0-1 4,1 1-6,0 2 2,0 0-3,0 4 0,1-5-2,1 2-7,-1 1 1,0-2-1,1 5 0,0-4-4,3 0-8,-1 1-3,1-1 0,1-1-14,0 1 0,3-2-4,-1 0-1,-1 0-6,3-2-4,1 2-3,-1-3 0,1-2-4,2 1-1,-2-1 1,1-2-4,-1 0-5,1-2 2,1 2-1,3-3 0,-1 0-4,-10 0-1,14-3 0,-6 2 2,0-2-10,-1 0 5,0-2-5,0 3 0,-1-3-2,-1-2 2,-1 2-5,1-2-2,-2 2 0,-3 5 2,4-17 3,-4 11-5,-2-3-3,0 1-4,-2 1-8,4 7-1,-7-11-5,4 5-13,-1 0-17,-4 1-14,3 2-8,5 3-13,-13-5-16,6 3-26,7 2-20,-11 0-30,11 0-16,-11 0-116,11 0-340,-13 2 150</inkml:trace>
  <inkml:trace contextRef="#ctx0" brushRef="#br0" timeOffset="132478.5156">13370 13964 78,'-3'6'153,"0"-1"1,0 1 6,0 3-2,2-1-5,-2 1 5,1 0-1,0 0-19,2-1-7,3 1-8,-4 2-3,1-2-2,2-1-10,1 1-10,-2-3-8,3 2-7,-2-1-5,1 1-10,0-4-10,3 1-2,-1-2-5,0 2-7,-5-5-2,12 5-2,-4-3-5,-8-2-1,12 0-3,-4 0-5,-8 0-1,18-3-2,-11 0-3,2-3-2,1 1-1,-2-1-2,0-1-2,1 1-1,-3-2 0,-1-1-3,-1-1 1,0 0 1,-3-2-2,-1 2 0,-1-1 0,0 1 3,-1-2-1,-3 1-2,1 0-1,-2 0 0,-2 3 2,1 0-5,-1-1-7,-1 4-19,0-2-7,0 2-22,-1 2-21,-2 1-27,2 0-35,-1 4-33,-1-1-48,1 3-159,-3-2-404,2 4 180</inkml:trace>
  <inkml:trace contextRef="#ctx0" brushRef="#br0" timeOffset="132962.8905">13212 14076 103,'0'0'106,"0"0"10,3 11-5,-3-11-2,-5 4-3,1 1 1,4-5-12,-5 5-7,5-5-10,-5 4-8,5-4-6,-3 8-4,3-8-5,-5 6-2,5-6-9,-5 7-9,5-7-16,-4 8-29,4-8-22,-2 5-23,2-5-29,-3 8-23,3-8-82,-4 5-204,4-5 90</inkml:trace>
  <inkml:trace contextRef="#ctx0" brushRef="#br0" timeOffset="134658.2031">12305 13269 2,'0'0'61,"0"0"-3,-1-6-7,1 6-1,0 0-14,0-10 7,0 10-11,0 0 1,-1-9 0,1 9-7,0 0 1,0-10-5,0 10-3,-2-9 11,2 9 2,-1-10-5,1 10-1,-3-7 2,3 7 2,-1-10-3,1 10-2,-4-7-7,4 7 4,-5-7 2,5 7-5,-6-4-3,6 4-9,-12-1 7,12 1 1,-11 2-1,11-2 5,-14 2 4,7 0-7,0 4 4,0-4-3,-2 5 12,2-2-2,-1 3 11,0-1-6,1 0 3,-1 3-12,2 1 14,-4 4 4,3-5 7,1 4-12,-1 2 6,2 1 4,1-2-7,-1 0 1,3-2 0,-1-3-4,3 3 1,-1-2-3,2-2-4,0 3 2,1-4-7,0 1-3,3-1-1,-1 1 3,0-2-7,1-2-4,0 1 4,0-1-7,1-4 6,0 3-1,-6-4-1,11 5-7,-6-3 4,-5-2-2,12 1-2,-12-1 4,10 0-2,-10 0-7,8-3 5,-8 3 0,7-5-7,-7 5 6,7-5-4,-7 5 0,4-8-1,-4 8-6,0-10-4,0 3 0,0 7 1,-3-14-6,0 7-3,0-1 0,-2 3-7,5 5 1,-8-12-3,3 6-13,-2-1-18,1 3-12,6 4 13,-13-3-17,7 1-9,6 2-7,-17 2-23,7-2-93,1 3-223,3 0 99</inkml:trace>
  <inkml:trace contextRef="#ctx0" brushRef="#br0" timeOffset="135267.5781">12373 13283 75,'0'0'109,"-2"9"0,2-9-10,-2 11 9,1-2-12,1 0 1,-2 1 2,0 0 0,1 2-11,-1-1-2,2-2-3,-1 4-8,1-2-3,0-1-5,1 1-12,1-1 3,0-2-1,-1 1-7,4 0-8,-2-1 5,1-3-10,0 0-4,1-1 0,0 1-1,1-2-5,-6-3-5,13 4 3,-7-3-1,2-1-3,-8 0-5,21-2 2,-14-1-6,3-2-1,-1 1 4,0-2-4,3-1 0,-5-1-3,1-1 0,0-1 3,-1 1-2,-1-1-1,-3-2-2,1 2-4,-2-3 2,0 2 0,-2-1-3,0 0 6,-1 0 1,-2 2-6,2-2 1,-3 0 0,0 0 0,-2 0-3,1 4-2,-2-4 2,2 4-4,0 1-16,1 2-5,-4-1-5,1 1-16,1 2-4,6 3-23,-12-2-12,12 2-11,-13 2-19,13-2-8,-12 5-117,4-1-259,2 2 114</inkml:trace>
  <inkml:trace contextRef="#ctx0" brushRef="#br0" timeOffset="136736.328">12858 13329 62,'0'0'81,"0"0"-5,0 0 0,0 0-12,0 0 0,0 0-2,0 0-2,0 0-1,0 0 7,0 0-3,0 0 2,0 0 7,17-9 2,-17 9-3,15-3-11,-5 2 8,1-1-5,0 0-14,-1 2 3,2-3 13,1 3 2,-2-2-7,2 3-7,-2-2 1,0 1-7,1-2-1,-4 2-6,-8 0-6,14 0-4,-7 2 0,-7-2 1,11 1-6,-11-1-7,8 1 7,-8-1-7,0 0-3,9 0-2,-9 0-7,0 0-5,0 0-13,0 0-17,5 5-9,-5-5-39,0 0 5,0 0-21,0 0-13,0 0-20,0 0-113,0 0-259,0 0 115</inkml:trace>
  <inkml:trace contextRef="#ctx0" brushRef="#br0" timeOffset="137798.828">13243 13188 84,'1'-9'78,"-1"9"2,2-9-7,-2 9-5,3-8-1,-3 8 1,5-7-5,-1 2-11,0 0 0,-4 5-3,8-9-1,-3 5-4,0-2-14,1 1-4,1 2 14,0-2-5,1-1-4,0 3-4,-3-2-1,1 2 4,-6 3 13,9-5 0,-9 5-1,12-2 6,-12 2 5,0 0 4,10 7 0,-7-2 0,-3-5-3,2 13 9,-2-4-2,-1 3-2,2 0-3,-3 0 4,-1 5-5,-1-2-7,-1-3-2,2 2-6,-5 1-3,2 1-2,1-6-4,0 1-2,1-1-3,-2-2 1,0 2-1,-2-2-4,3-1-4,0-2 0,-1 0 0,0-1-7,6-4 0,-9 4 1,4-1-4,5-3-3,-6 3-4,6-3 1,0 0-6,-10 3-5,10-3-1,0 0-11,0 0 0,0 0-10,0 0-1,0 0-5,0 0 0,0 0 3,0 0-5,12-18-12,-12 18 15,11-7-7,-5 5 7,1-1-4,1-1 9,-1 2 0,2-1-3,-2 0-1,-7 3 8,13-2 9,-5 0 2,-8 2-4,12 2 8,-12-2 0,12 2 0,-6 1-2,-2 0 13,2 2 5,0 1 7,-3-1-8,1 2 22,-1 1-1,-1-1 1,2 2 3,-2 0 9,-4 1-10,1 0 2,1 0 4,0 0-2,-1-2 2,-2 0-4,-1 1 8,2 0 4,-2-4-1,0 2-1,-2 0-1,1-1-2,1-2 1,-3 0-2,0 1-3,-2-1-4,0-3 1,-1 3-7,0-1 8,-2-2-3,2 2 1,-3-2-8,3-1 2,-1-1-5,-1 1 0,1-3-3,1 3 1,1-1-1,9 1-3,-14-2 2,8 1-1,6 1-2,-12 0 2,12 0-6,0 0 2,-10 0 2,10 0-3,0 0-4,0 0-1,0 0-1,-9-1-5,9 1-9,0 0-4,0 0-17,0 0 0,0 0-9,0 0-10,0 0-17,0 0-12,0 0-25,0 0-9,0 0-28,0 0-20,0 0-133,0 0-320,0 0 141</inkml:trace>
  <inkml:trace contextRef="#ctx0" brushRef="#br0" timeOffset="138611.328">13601 13097 59,'0'0'80,"0"0"7,0 0 10,0 0-3,0 0 4,0 0 0,0 0 7,0 0 5,-7 21-1,3-11-2,2-2-8,1 2-1,-1 1-10,-1-2-9,0 1-4,1 2-2,-2-2-5,2 0-10,0 0-2,0-1-5,0-2-7,1-1-3,1-6-4,-2 11-2,2-11-5,-2 7-1,2-7-4,-3 7-3,3-7 1,0 0-5,-2 6 3,2-6-1,0 0-5,0 0-5,0 0-4,0 0-11,0 0 4,0 0 1,0 0-9,0 0 2,0 0-5,0 0-5,22-13-3,-19 9-7,4 1 2,-1 0-1,-6 3 0,10-8-5,-3 5 3,-1 2 13,-6 1-1,10-6-6,-5 3 8,-5 3-1,9-2-2,-9 2-1,10-2 8,-10 2-3,12 3 4,-12-3 1,8 6 7,-2-4 1,-2 3 11,0 0 7,0 4-2,-1-3 1,0 1 1,-2-2 2,2 4 6,-1 1-1,0-3-2,-2 1 2,1 1 4,-1-9-1,-1 17 3,1-9-2,0-1-4,-2 0 7,2-7-4,-5 14-3,3-9 7,-2 0 3,0 2 2,4-7-3,-9 7-6,3 0 1,-2-1 0,3-3 0,-4 3-2,-1-3 0,2-1-2,-2 1-3,-2-1 1,3-1-2,-1 0-3,-1 0-5,2-1 2,9 0 3,-14 0-6,5 0-2,9 0 1,-13-1 1,13 1-2,-8-1-3,8 1-2,0 0 3,-10-3-4,10 3-3,0 0-6,0 0 1,-6-2-5,6 2-3,0 0-4,0 0-11,0 0-11,0 0-10,0 0-10,0 0-8,0 0-21,0 0-6,0 0-15,0 0-10,0 0-20,0 0-16,0 0-140,0 0-318,0 0 141</inkml:trace>
  <inkml:trace contextRef="#ctx0" brushRef="#br0" timeOffset="139080.0781">13621 13082 107,'0'0'105,"0"0"1,0 0 0,0 0-1,0 0-1,0 0-11,0 0-3,0 0-6,0 0 5,0 0 6,0 0-6,0 0-9,0 0 6,0 0 6,0 0 5,21 2 2,-21-2-8,14 0-2,-5 0-2,2-2-2,2 2-9,-2 0-1,3 0-9,-2-1-7,1 0-2,-2 0-7,0 1-5,-3-3-8,-8 3-3,13 0-6,-13 0-13,12-1-21,-12 1-23,9 0-33,-9 0-30,0 0-33,9 0-30,-9 0-29,0 0-128,0 0-337,0 0 149</inkml:trace>
  <inkml:trace contextRef="#ctx0" brushRef="#br0" timeOffset="140197.2656">9050 13041 29,'0'0'52,"0"0"-2,0 0-1,0 0-1,0 0 2,0 0 9,0 0 2,0 0-12,0 0 4,0 0 0,0 0-11,0 0 7,0 0 0,0 0-5,0 0 0,-10 0-6,10 0-14,0 0-1,-8 0 6,8 0 1,-7 2 6,7-2-12,-7 3 2,7-3-3,0 0-6,-6 2-2,6-2-5,0 0 5,-5 5-24,5-5-6,0 0-21,-3 7-24,3-7-29,0 0-58,0 10-160,0-10 71</inkml:trace>
  <inkml:trace contextRef="#ctx0" brushRef="#br0" timeOffset="141923.828">13859 13034 22,'0'0'63,"0"0"1,0 0-7,0 0-7,0 0 11,0 0-5,0 0 3,0 0 10,0 0 7,0 0 12,0 0-12,0 0-7,0 0 2,7 24 7,-3-14 9,0-2-2,1 2-5,3 5 1,2-1-1,-1 0-8,0 3 10,3 1-8,-2-2 4,1 9 1,3-1-6,-3-2 3,-1 3-8,-3 1 2,4-2-3,-4 1-7,2 1 3,-1-1-3,-2 2-2,1-2-5,-4 0-3,1 1-5,0 0-2,-3 0-9,-1 0 7,0 0-7,-1 2-2,-1-1 0,-4 3-8,-1 1 2,2 1-5,-3-1-2,2 0-2,-1-2 2,0-1-1,0 0 11,2-2-2,-3-1-5,-2 0 1,4-7-3,1 0 0,-3-1-3,2 0 2,2-1-7,-2-2 1,-1-3-4,2 1 3,-3-2-7,3-3 4,0 3-4,1-4-4,0-2-4,4-4-8,-5 8-9,5-8-10,-4 6-14,4-6-33,0 0-43,0 0-49,0 0-39,0 0-196,0 0-437,0 0 194</inkml:trace>
  <inkml:trace contextRef="#ctx0" brushRef="#br0" timeOffset="142798.828">14176 13479 8,'0'0'120,"0"0"-12,0 0-5,0 0-9,0 0 5,0 0 8,0 0-1,0 0 9,0 0-5,0 0-2,29 8 2,-17-7 2,2 2-10,2-3-8,3 2-8,3 1-10,-4-2-4,3 2-8,0-3-7,-1 2-2,0-2-9,-2 3 1,-5 0-10,1-3-8,-2 0-14,-1 1-21,-4-1-19,2 3-17,-9-3-21,10 2-13,-10-2-19,8-1-17,-8 1-33,0 0-108,0 0-274,0 0 122</inkml:trace>
  <inkml:trace contextRef="#ctx0" brushRef="#br0" timeOffset="143119.1406">14158 13629 25,'0'0'124,"0"0"-3,0 0-13,-6 1-5,6-1-2,0 0-2,0 0 0,0 0 8,0 0 10,0 0 1,0 0-6,0 0 2,15 8 0,-15-8-7,14-1-4,-1 2-3,-2 0-3,2 1-6,2-2-5,2 2-8,1-2-3,2 3-10,-2-3-5,3 1-3,-1 2-3,-2-2-10,-5 0 2,3-1-6,-2 0-5,-2 0-7,-2 1-10,0-1-18,-1 2-15,-9-2-23,12 0-21,-12 0-25,10 0-26,-10 0-37,9 0-21,-9 0-21,0 0-117,0 0-332,0 0 147</inkml:trace>
  <inkml:trace contextRef="#ctx0" brushRef="#br0" timeOffset="144736.328">14680 13505 53,'0'0'75,"0"0"8,0 0-14,-8-3-12,8 3 8,0 0-11,0 0-6,0 0-1,0 0 4,11-17-1,-11 17-1,6-10-6,-2 4 3,1-1-10,1-2 3,1 1-3,1-2-7,0 1-7,-1-1 3,2 0 1,-1 0-5,2-2-9,-2 1 6,-1 1-3,0 0 2,0 0-1,-1-2-1,0 3-8,-1 1 0,0-2-3,-2 3 0,-2 1-1,2-2 17,-2 1-14,-1 7-3,2-11 1,0 4-14,-2 7 24,0-7 0,0 7 4,0 0 6,0 0-16,0-12 12,0 12-2,0 0-4,0 0-1,0 0-4,0 0 4,0 0 2,0 0-3,0 0 6,0 0 4,0 0-4,-16 17 8,12-8 0,0 0 4,0 3 1,0 4-1,1-1 11,-2 2-6,1 0 4,2 2 12,-2 5-1,-1-4 5,0 3-1,1 2 8,-1-6-7,2 2-6,-2 3-4,0 1 0,2-7-2,-2 1-6,0 1-3,1-2 3,0 2-2,2 1-8,-2-6-2,1 4 0,1-4-3,-3 2-2,4-4-2,-2-2-3,0-2 2,1 1-5,1-2-3,1 1 4,0-9-5,-3 12 4,0-7-8,3-5 0,-1 10-1,1-10-1,-1 10-7,1-10-5,0 0-7,-1 6-6,1-6-14,0 0-8,0 0-9,0 0-14,-3 5-30,3-5-28,0 0-26,0 0-19,0 0-122,0 0-317,0 0 141</inkml:trace>
  <inkml:trace contextRef="#ctx0" brushRef="#br0" timeOffset="145658.2031">15121 13458 12,'0'0'72,"3"9"-13,-3-9 0,0 0-4,3 8-6,-3-8 2,0 0-3,2 4-2,-2-4-9,0 0 6,0 0-9,0 0-1,0 0-1,0 0 0,0 0-8,0 0-1,14-10-6,-14 10-9,4-7 13,-4 7-7,1-8 3,-1 8-4,0-9-4,0 9-1,1-10 6,-1 10-3,0-10-22,0 10 22,-1-9 1,1 9-5,-2-10 1,2 10 1,-6-7-1,6 7 8,-5-5-1,5 5-3,-10-3 21,10 3-12,0 0 2,-15 6 19,10-2 4,5-4 4,-10 3-10,10-3 1,-8 7-4,8-7-2,-7 7-4,7-7-7,-3 5 3,3-5-1,-2 6-8,2-6-2,0 0-2,0 0 1,0 0-4,0 0 3,0 0-7,0 0 9,0 0-1,0 0-5,11 4 1,-11-4-5,0 0 5,0 0-8,0 0 0,10-12 0,-10 12-10,0 0 5,4-7-2,-4 7 5,3-10-5,-3 10 0,2-8-3,-2 8 6,0-9-8,0 9-5,0 0 10,0 0 0,-7-7-1,7 7-5,0 0 4,0 0-2,0 0-6,0 0-20,-19 11-21,17-6-9,2-5-27,-8 8-115,4-3-222,-1 2 99</inkml:trace>
  <inkml:trace contextRef="#ctx0" brushRef="#br0" timeOffset="146337.8905">15107 13735 33,'0'0'86,"0"0"9,0 0 3,0 0-8,0 0-3,0 0-1,0 0-15,0 0-3,-9 18-13,9-18 5,0 0-11,0 0-5,0 9-9,0-9 4,0 0-3,0 0 6,7 8 2,-7-8-9,0 0-9,0 0 2,0 0 1,11-3 0,-11 3-6,0 0-2,0 0-4,0 0 4,8-5-11,-8 5 4,0 0 3,4-9-14,-4 9 9,0 0-3,0-8-1,0 8 4,0 0-1,0 0-1,-4-12 0,4 12-3,0 0 2,-6-7 5,6 7-4,0 0 3,0 0 2,-8-1 6,8 1-2,0 0 6,0 0 9,0 0-4,-14 5 5,14-5-10,0 0 0,-5 7-6,5-7-3,0 0 3,-2 8-3,2-8-10,0 0 4,0 0 2,0 0-4,0 0 2,0 0-7,0 0 1,8 8 0,-8-8-1,0 0-4,0 0 0,13-3-6,-13 3 0,0 0-8,0 0-9,6-7-4,-6 7 2,0 0 3,3-7 3,-3 7-6,0 0 9,0 0-4,0 0 1,-9-11 5,9 11 1,0 0-3,-14 0 6,14 0 2,-12 1-7,12-1 5,-11 6 8,3-5-6,2 4 4,1-1 2,5-4 0,-9 8-8,9-8-11,-8 7-8,7-5-16,1-2-23,0 0-26,-3 11-114,3-11-225,0 0 99</inkml:trace>
  <inkml:trace contextRef="#ctx0" brushRef="#br0" timeOffset="151437.5">15451 13087 8,'0'0'12,"6"-23"-1,-6 23-1,0 0 2,4-6-8,-4 6 3,0 0 2,7-8-4,-7 8-2,3-7 1,-3 7 0,6-7-1,-6 7-3,3-6 4,-3 6 0,7-5 5,-7 5 3,2-8 1,-2 8 1,6-5-2,-6 5 1,6-7-6,-6 7 0,4-3 2,-4 3 3,0 0-1,3-7 6,-3 7 3,0 0 10,3-5-6,-3 5 6,0 0-1,0 0 9,0 0-3,3-10 0,-3 10-5,0 0 0,0 0-3,2-7-6,-2 7 6,0 0 2,0 0 3,0 0 1,3-5 3,-3 5-4,0 0 2,0 0 3,0 0-11,0 0-5,0 0-4,0 0 17,0 0-3,0 0 6,0 0 0,0 0 4,0 0 4,-14 22 5,10-17-4,-4 3 6,2 1-2,-3 4 3,0 1-8,-4 0-4,2 2 4,-1 1-3,2 5-4,-3 0-1,-1 1 2,4 3-10,-2-2 2,2 3 0,1 0-1,3-1-2,-4 0-1,3-1 3,-1 3-1,3-3 0,0 1 3,3-2 1,1 3 0,1 0-6,2-9 6,-1 7-5,4 0-1,-2-5 0,-1 5-2,4-5-5,-1 4 1,0-4 0,1-1-4,2 5 0,0 1-2,-1-6 1,1 1-2,0-2 0,-2-1-4,-1-1 3,2 1-6,-3-1 1,-1 0 4,1 1-2,0-2 1,-2-3-3,1-1 1,-2 2 1,1-3-3,0 0 4,1 2-6,-3-3 0,2-2-1,0 1 4,0-3-4,-2-5 1,2 12-5,-2-5 3,0-7 2,2 9-2,-2-9-3,1 6 1,-1-6-5,0 0 1,3 8-3,-3-8 1,0 0-9,0 0-17,0 0-15,0 0-14,0 7-16,0-7-17,0 0-27,0 0-10,0 0-31,0 0-134,0 0-319,0 0 142</inkml:trace>
  <inkml:trace contextRef="#ctx0" brushRef="#br0" timeOffset="152625">15662 13522 10,'0'0'71,"0"0"0,0 0-4,0 0-3,0 0-7,0 0-3,0 0-4,0 0 1,0 0 3,-5-4 2,5 4-8,0 0-3,0 0-9,0 0 7,0 0-1,0 0-9,0 0 12,0 0-1,18-3-4,-18 3 0,14-1 0,-5 0-14,1 1 4,4 0 5,-1 0 1,1-1-12,5-1 3,0 1 3,0 1-7,2-1-1,0-2-10,1 3 9,7 3-8,-7-3 2,7 0-8,-8 0 9,7 0-6,-1 0 2,-5 1-8,-2 0 10,2 1-4,6-2-1,-6 1-1,0-1-5,-1 1 3,0 0-5,2-1 5,-3 0 0,2 0-10,6-3 3,-5 1 5,3 2 2,2-1-6,1 0 14,-7-2-17,-1 3 8,7 0-3,-7 0-4,1 0 8,-1 0-1,1 0-3,5 0-3,-8 0-4,2 0 6,-3 0-4,2 0 4,0 3 2,-2-3-1,1 1-6,-1-1 3,2 1 3,-1 1 1,-1-1-6,2-2 5,-1 2 3,0-1-1,0 0-12,3-1 12,-3 2-7,3-2 3,-3 2-8,2-1 8,-1 1-4,-1 0 4,-2-1-2,-2 0 8,-2 0-19,0 0 20,1 0-10,-2 2 6,0-2 1,0 0-4,-1 0 3,1-2 1,-1 1-1,-1 1-1,1 0-6,-11 0 3,16 0 8,-7 0-5,-1-1-4,2 1 1,-10 0 1,21-3-1,-10 2 6,2 1-9,-3-1 4,3 1-8,-2 0 10,0 0 0,0 0-3,-1-3 3,1 3-2,-1 0-3,-10 0 3,15-2 1,-8 2 1,-7 0 1,12-1 0,-12 1-3,8-1 1,-8 1 13,0 0 2,10 1-6,-10-1 11,0 0-3,12-2-2,-12 2 0,9-2 8,-9 2-5,0 0 0,9-2 2,-3-1-1,-6 3-4,9-2 0,-9 2 4,10 0-6,-3-2-3,-7 2 1,12-1 5,-4 1-2,-8 0 1,16-3-1,-8 2 2,-1 0-2,-7 1 2,15-3-9,-7 2 8,-3-2 5,-5 3-7,10 0-2,-10 0-4,10-1 3,-10 1-1,0 0 5,0 0 3,9 0-8,-9 0 6,0 0-4,0 0 5,0 0-6,0 0-1,0 0-10,0 0-11,0 0-21,0 0-26,0 0-27,0 0-25,0 0-31,0 0-145,0 0-309,0 0 136</inkml:trace>
  <inkml:trace contextRef="#ctx0" brushRef="#br0" timeOffset="163231.4453">16102 12942 26,'0'0'89,"0"0"3,0 0-12,0 0-1,0 0-3,0 0 5,-8 0-8,8 0 3,0 0-8,0 0-5,0 0 1,0 0-8,0 0 7,0 0 2,-4-5-6,4 5-7,0 0-9,0 0-1,-4-6-9,4 6 2,0 0-4,-4-8-1,4 8-6,0 0 6,0 0-11,0-9 1,0 9-5,0 0 2,-1-9 0,1 9-5,0 0-2,3-12 1,-3 12-3,3-8-2,-3 8 0,4-6 4,-4 6-4,7-9-1,-7 9 0,7-6-2,-3 1-2,-4 5 0,10-5 2,-5 3 3,1-3-8,-6 5 0,10-2 2,-10 2 3,9-3-5,-9 3 3,10 0 3,-10 0-1,10 1-9,-10-1 9,8 4-2,-3-1 0,-5-3 0,8 7 4,-2-2-14,-2-1 16,0 1-8,-1 0-3,1 0 4,0 2-1,-1-2-2,1-1 1,-4-4 8,6 11-4,-4-7-19,0 2 17,-2-6 0,1 13 5,-1-7-5,0-6 9,1 14-9,-1-8 2,0-6-1,-4 14 2,3-9 0,0 3 1,0 1-6,-3-2-11,1 0 12,0-2 1,0 2 2,3-7 3,-7 10-6,5-6 7,-2 1-3,4-5-4,-7 8 0,1-3 4,3-1-5,-3 1 1,1-1 2,5-4-6,-9 8 2,3-1 3,0-2 3,0-2-4,3 2 6,3-5-4,-12 12-3,8-7-4,-1 1 11,0 0-5,1 2-2,0-2 2,0 1 1,-2 3-1,4-3 10,-1 3-5,2-3 0,-2 0-3,1 1-3,-1-1-2,2 3 9,0-4 0,1-6-9,-2 13 0,1-8 0,1-5 0,-1 10 6,1-10 0,-2 11-3,2-11 2,0 0-1,3 12-2,-3-12 2,0 8 2,0-8 0,0 7-4,0-7-4,0 0 10,3 7-5,-3-7 0,0 0 6,5 4-1,-5-4-10,0 0 12,0 0-2,0 0-2,0 0 4,0 0-7,0 0-1,17-9 7,-13 3 1,-4 6-6,11-8-3,-5 1 5,3 0-3,-1 2-2,-1-2 3,1 2-2,-1 0 1,0 3-2,-7 2-2,9-5 6,-9 5-1,9-3 1,-9 3 1,10-2-5,-10 2-3,0 0 8,13 3-4,-13-3-5,8 4 1,-8-4 5,8 4 2,-8-4 1,8 3-6,-4 0 8,-4-3-1,6 3-5,-6-3 2,0 0 0,12 0 4,-12 0-2,0 0 7,0 0-7,6 1-12,-6-1-23,0 0-22,0 0-27,0 0-33,0 0-124,0 0-256,5-10 114</inkml:trace>
  <inkml:trace contextRef="#ctx0" brushRef="#br0" timeOffset="163989.2578">16459 12891 5,'0'0'69,"-1"-8"0,1 8-27,0 0 9,0 0 3,0 0 7,0 0 16,0 0-10,0 0 1,0 0-8,0 0 0,0 0-3,0 27 8,-1-19 2,1-8-6,0 16-5,-2-6-9,2 2-5,-2 0-2,2 0-4,-3-1-6,2 0-1,-2-1-2,1 0-4,-1 1-2,1-3 1,-1-1-7,2 0 2,1-7-1,-3 10-5,3-10-5,-1 7 6,1-7 1,0 0 0,-1 8-12,1-8 16,0 0-11,0 0 2,0 0 5,0 0-6,0 0-1,0 0-3,0 0-11,0 0 11,16-15-1,-16 15-1,7-10 9,-2 5-2,-1 1-5,0-1-3,2 0 3,-2-1-3,1 2-8,-5 4 11,8-6-2,-3 2 0,-5 4 1,0 0-4,10-4 3,-10 4 1,9 0-8,-9 0 5,8 5-1,-8-5 3,6 9 5,-1-5-10,0 2-2,0 4 15,0-3-8,1 2 5,-3-2-13,1 0 8,-1 1 1,0 0 1,0 1-1,-2-2 1,2 3-3,-3-4 7,0-6 9,0 14-5,-1-6 5,1-8-4,-3 12 3,0-8 1,1 4 1,-2-3-6,-1-1-1,5-4 5,-11 7-7,3-2-4,0-3 9,1 1-6,-1-1 2,1 1-1,-4-3 0,11 0-6,-14 2 3,7-2-1,7 0-1,-15 2 0,15-2 1,-9-2 0,9 2-1,-10-1 0,10 1 0,0 0-4,-11-1 5,11 1-2,0 0-6,0 0 3,0 0 1,-11 0 1,11 0-5,0 0 9,0 0-5,0 0 1,0 0-13,0 0-12,0 0-16,0 0-20,0 0-15,0 0-7,0 0-16,0 0-15,0 0-93,0 0-224,0 0 100</inkml:trace>
  <inkml:trace contextRef="#ctx0" brushRef="#br0" timeOffset="164442.3828">16432 12881 56,'0'0'93,"0"0"-14,0 0 16,0 0-2,14-5-21,-14 5 2,8-2-11,-8 2 3,12-2 30,-4 1-11,-8 1-17,15 1 1,-4-2-3,-3 2-16,1 1 7,1-2-8,0 0-11,0 0 1,1 0-4,-11 0-5,14 0-5,-7 0-4,-7 0 8,14-2-6,-14 2-7,12-1-21,-12 1-22,10-2-28,-10 2-24,12-2-32,-12 2-91,6-1-218,-6 1 96</inkml:trace>
  <inkml:trace contextRef="#ctx0" brushRef="#br0" timeOffset="165809.5703">15842 13741 3,'3'-13'58,"-2"8"10,-1 5-12,6-9-8,-2 2 0,0 2-4,1 0 5,-1-1-2,1 1-12,-5 5 2,9-9 2,-5 5 3,2 0-11,-1 0-3,-5 4 0,9-5-8,-9 5 5,8 0-8,-8 0-2,10 5 13,-6-1 0,-2 3-10,1 1 3,-3-1 10,0 4 3,-1 1-13,-1 0 3,1 4-1,0 1-7,-2 0-1,-2-2 3,3-3-14,-2-1 4,-1 5 10,0-5-4,-3 4-2,3-5-3,-4-1 5,4-1-5,-2 0-4,2-2 2,1-1 4,-2 0-8,1-3 5,5-2 3,-9 5-5,9-5-8,0 0 5,-9 2 1,9-2 1,0 0-4,0 0-4,0 0 1,-5-11-1,5 11 6,0 0-1,0 0-2,0 0 0,10-18 3,-7 14-5,2 0 1,0-1-1,1 2 2,2-2 3,-8 5-3,12-5-1,-6 2 4,-6 3-5,14 0 1,-14 0 4,13 6-2,-7-4-1,-1 3 4,3 2-9,-2 0 0,-1 1 4,1 1 8,1-2-7,-3 4 9,1-2 7,-2 1 0,-2-1-5,2 1 17,-3-3-2,2 3 8,-2-3-1,-1 2-5,-2 0-1,2-1-1,-2-1 1,0-1-3,-6-1-1,4 1-3,-3-1 1,1-1-2,-3 0 1,1-2-3,-1 1-2,2 0 0,-2-2-8,0 0 6,1-1 0,-1 0-5,10 0 2,-14-1-3,7 0 1,7 1-3,-14-6-1,9 5 5,5 1-3,-8-5 2,8 5-4,-8-5-4,8 5 2,-5-3-1,5 3-1,0 0 5,-6-4-7,6 4 1,0 0 2,0 0 1,0 0-2,0 0 4,0 0-27,0 0-11,0 0-31,0 0-17,0 0-21,0 0-25,0 0-89,0 0-235,0 0 104</inkml:trace>
  <inkml:trace contextRef="#ctx0" brushRef="#br0" timeOffset="166497.0703">16130 13687 61,'0'0'78,"0"0"2,2-5-14,-2 5 4,0 0 2,0 0-7,0 0-3,0 0-17,0 0 2,0 0 16,0 0-3,0 0 7,0 0 6,0 0-3,3 25 8,-6-16-7,1 4-23,0 0 6,0 2 7,-2-3-16,1-2-7,2 4 1,0-2-3,-2 0-7,1-3-4,-2 2 0,1-2-4,-2-1-2,4-1-4,0 0 5,1-7-8,-4 10 5,4-10 1,-1 7-7,1-7-4,0 0 3,-4 7 0,4-7 4,0 0-8,0 0 8,0 0-8,0 0 0,0 0 1,0 0-3,0 0 4,0 0-8,0 0 0,0 0-2,20-14 2,-16 10 5,-4 4 5,8-8-13,-3 1 7,0 5-9,1-1 1,-1 0 3,-5 3 6,11-3-10,-11 3 2,9 0 2,-9 0-1,10 3-1,-10-3 9,10 7-5,-6-1-2,1-2 0,2 3 3,-1 1-3,-1 2 4,0-1 0,0-2-4,-2 4-1,-1-2 2,2 1-2,-2-2 6,1 3 1,-3-5-4,0-6 4,-1 17-6,-2-11 2,3-6 0,-2 12-4,-2-7 9,4-5-1,-5 12 3,0-7-7,-1-1 1,6-4 4,-10 8 0,4-6 1,0 1 2,6-3-8,-13 4 3,6-3-2,-2 1 4,9-2-5,-18-2 5,11 2-6,7 0 3,-12-1-3,12 1-8,-13-1 10,13 1-2,-10-1 0,10 1 0,-7-2-1,7 2 1,0 0-4,-11 0 1,11 0-12,0 0-12,0 0-25,0 0-20,0 0-12,-11-1-2,11 1-15,0 0-11,0 0-101,0 0-231,0 0 102</inkml:trace>
  <inkml:trace contextRef="#ctx0" brushRef="#br0" timeOffset="166911.1328">16138 13719 86,'0'0'111,"0"0"-10,0 0-20,0 0-11,0 0 11,0 0 11,0 0-5,0 0-4,8-6-11,-8 6-4,9 0-11,-9 0-7,11 0-3,-11 0-7,16 0 7,-8 1-13,-8-1 3,16 1-11,-5-1 0,-4 0-2,-7 0 1,15 0-1,-7-1-11,-8 1-28,15-1-20,-8-3-36,-1 3-35,-6 1-87,13-2-209,-8 0 94</inkml:trace>
  <inkml:trace contextRef="#ctx0" brushRef="#br0" timeOffset="167606.4453">16568 13885 33,'0'0'74,"-5"5"2,5-5 2,-7 7-9,7-7-8,-3 6 6,3-6-11,0 0-8,-2 9 7,2-9-13,-1 7 3,1-7-3,0 0-6,0 0-5,0 0 1,3 10-2,-3-10 0,0 0-1,0 0-11,0 0 2,0 0-16,0 0 15,0 0 2,0 0-10,0 0 4,0 0-3,0 0 0,16-15 3,-16 15-6,0 0-8,-1-7 1,1 7 0,0 0 4,0 0 8,0 0-14,-5-12 14,5 12-6,0 0-3,0 0 1,-5-7-2,5 7-4,0 0-4,0 0 4,0 0 3,0 0-1,-8-2-18,8 2 31,0 0-13,0 0 0,0 0 5,0 0-8,-10 14-7,10-14 11,0 0-14,-3 4-15,3-4-26,0 0-28,0 0-85,0 0-179,0 0 79</inkml:trace>
  <inkml:trace contextRef="#ctx0" brushRef="#br0" timeOffset="168278.3203">16909 13721 8,'-5'-20'74,"5"20"-1,0 0-6,0 0-10,0 0 13,0 0 6,-7-12-3,7 12-12,-10-3 5,10 3-6,-7 0 3,7 0 10,0 0-12,-13 3 7,13-3 0,-10 5-4,10-5 15,-8 7-5,3-2-9,0 0 0,1 3 2,-1 2 1,1-1-9,-1 0-5,1 2-4,0 1-4,2-2-5,-2 3-6,2-1 3,1 0-3,0-2-4,1 2-6,1 0 6,-2-2-10,1 0 0,2 2-3,1 0 0,0-3 4,-1 1-7,2-2 0,1 0-1,0 1-4,3-1-3,-3-2 6,1 1-5,0 0-3,0-2 5,1 0-1,0-1-2,-2-1-3,4 0 5,1 1-2,-3-2-1,-1-1-5,-6-1 3,12 2 3,-5-2-4,-7 0 2,12-6-7,-7 3 8,-5 3-1,8-7-9,-4 2 10,2 0-2,-4-1 1,1 0 1,-3 6-4,5-12-2,-4 5 4,-1-1 1,0 8-4,-2-12 2,-1 5 1,3 7-1,-9-10-2,0 4-3,0 2 3,0-1-1,-2 3 0,2 0-12,0 1-1,-1 1-27,10 0-29,-18 1-32,10-1-16,1 2-19,7-2-21,-13 5-112,9-4-289,4-1 129</inkml:trace>
  <inkml:trace contextRef="#ctx0" brushRef="#br0" timeOffset="168793.9453">17056 13779 64,'0'0'93,"-4"12"-15,3-3 10,-1 1-2,1 1-2,0 0-3,0 0-2,2 0-10,0 1 11,0-2-7,1 1-5,0-1-2,1 2-10,0-7-6,0 6 9,1-2 8,0-2-7,2 2-7,-1-1-6,2 1-6,-3-5-2,1 2-10,1-2 6,2 2-4,1-3-5,1 1 2,0 0-1,1-2-4,-4-1 4,3-2-8,1 0-2,-4 0 1,-7 1 3,18-5-10,-8 1 6,-2-1-5,0 0 6,-2-2 0,1 0-4,-1 1 3,-1-2 2,3 0-2,-5-1 6,1 1 0,-2-2 2,-1-1 7,0 3-2,-1-3-2,-1 0 7,-2 1 6,-1-3-7,2 1-3,-3 4-2,-1-3-3,-1 2-4,-1 2-4,1 0-2,-3 0-1,-1 4-3,2-1-1,-3 4-8,-1-1-14,1 2-20,1 3-35,2-1-22,-4-1-32,4 2-27,0 2-24,-1 1-121,2 2-314,1-1 139</inkml:trace>
  <inkml:trace contextRef="#ctx0" brushRef="#br0" timeOffset="170231.4453">17485 12796 29,'-2'-10'56,"2"10"2,0 0 0,0 0-11,0 0-1,-5-6 2,5 6-8,0 0-3,0 0 0,0 0-5,0 0-11,0 0 7,-7-3-5,7 3-11,0 0 4,0 0 1,0 0-6,0 0-6,0 0 4,0 0 16,0 0 0,0 0-2,0 0 0,0 0 5,0 0-11,0 0 1,0 0 10,0 0 8,12 20-11,-10-14 22,2-1 1,0 5 4,1-2-10,1 1-8,0 1-6,0 0 3,3 4-8,1 0 3,0 0 1,3-1-8,0 3 1,0-3-1,-1 2-2,3 6-1,0 0 2,-1 0-2,-4-4-2,7 4 14,-6 3 13,-2-7-6,-1 0 1,1 6-3,1 0-2,-5-3-6,2 2 0,-1 3-1,2 0-2,-6-7-4,2 3-3,-2 3 0,1 3-2,0-9-3,-2 7 1,0-5 1,-2-1-4,2 5-3,-1-5 3,0-1 4,2 6-7,-4-6-7,-2-1 8,3-1 2,-3 3 2,2-2-3,-2 0-2,0 0-1,2 0-2,-4 1 0,-1 5 2,2-4 2,-3 5 5,3-7-1,0 0-1,0 0-1,1 0-1,-1-1 0,-2-1-1,4 0-4,-3-3 3,2 3-1,-2-3 0,2-2-2,-1 0 4,0-1-6,4-4 0,-3 2 3,4-7 2,-3 11-3,0-5 1,3-6 0,-3 10-5,2-6 4,1-4 1,-4 10-1,4-10-29,-6 5-28,6-5-24,-2 6-32,2-6-5,-4 5-22,4-5-102,0 0-259,-6 6 116</inkml:trace>
  <inkml:trace contextRef="#ctx0" brushRef="#br0" timeOffset="171387.6953">16414 12900 23,'-20'18'64,"0"-2"0,2 3-9,-1-1 1,1-1-6,1 4-11,4-5-7,-3 5 4,0-2-14,1 2 4,1-1-8,1-3 3,2 0 5,-2-2-9,3 1-3,-1-1 1,0 1-5,2 0-2,0-2 4,-2 0-12,4-4-4,-2 0-18,1-1-22,2-1-46,-1 2-97,0-1 43</inkml:trace>
  <inkml:trace contextRef="#ctx0" brushRef="#br0" timeOffset="172231.4453">16314 13612 3,'-15'12'70,"-1"1"-6,-3 2 3,-3 2-4,0 1 7,2 4-10,-2 1-4,0-1 6,1 3-6,-4-3-4,1 3 6,-1 0-7,0-2-6,3 3-8,2-2 3,0-2-5,-1-1-6,3-1-7,1 1-2,4-4 2,2-1 3,-3-3-13,5 0 2,-2 0-1,5-2 0,0-2 1,3-1-13,1-3-21,-2 0-20,4-5-12,-3 9-21,3-9-76,-2 7-160,2-7 71</inkml:trace>
  <inkml:trace contextRef="#ctx0" brushRef="#br0" timeOffset="173778.3203">16881 12654 19,'0'0'63,"-4"-7"-5,4 7-7,0 0-1,0 0-10,0 0-6,0 0 7,-5-6 5,5 6-10,0 0 4,0 0-4,0 0-1,0 0-2,0 0-3,0 0-7,0 0 3,0 0 5,0 0-5,0 0-7,-11 16 9,8-9-2,-1 0-4,0 4 0,2-2 4,-1 0-5,1 3-6,0-3 1,0 0 3,0 2-5,0-2-4,1-1 2,-2-2-2,1 0-8,2-6 3,-3 12 3,3-12 3,-3 9-3,3-9-7,-2 10 4,2-10-4,-1 5 2,1-5 4,0 0-7,-2 9 3,2-9 4,0 0-4,0 0 1,0 0 4,0 0-8,0 0 1,0 0-5,0 0 7,0 0 1,0 0-1,0 0-3,0 0 0,18-12 5,-18 12-4,9-5-3,-5 1 3,2 0 5,-6 4-1,12-4-7,-7 2 5,-5 2 3,13-2-8,-7 1 3,-6 1 0,14 1 5,-14-1 7,10 2-19,-4 3-5,1-4 11,-3 5 3,-4-6-3,8 10 4,-4-3-10,1-1 14,-1 3-14,0 0 8,-1 1-1,-2-3-1,2 1 5,-3 2-7,0-1-1,-3 1 4,2-3 0,0 3 2,-3-1 6,0-4 0,0 3 0,2-4 7,-2 1-6,0 2-1,4-7 3,-9 7-16,2-4 8,0-1 2,1 1 5,-1 1 1,7-4-9,-15 3 3,9-3-1,6 0 3,-13 0-6,13 0 7,-13 0-15,13 0 4,-10 0 14,10 0-7,0 0-2,-13-2-6,13 2 5,0 0 1,0 0-5,-9 0 13,9 0-19,0 0 4,0 0-18,0 0-15,0 0-14,0 0-21,0 0-16,-8-2-75,8 2-176,0 0 79</inkml:trace>
  <inkml:trace contextRef="#ctx0" brushRef="#br0" timeOffset="174161.1328">16882 12654 14,'0'0'64,"0"0"-7,0 0 2,0 0-5,0 0 19,0 0 10,0 0-9,0 0-9,0 0-12,26-5 4,-19 5-1,2-1-5,0 0-9,2 0-11,-2 1 3,-1-2-1,1-1-9,0 2-5,-9 1-4,16-1-25,-11 1-26,-5 0-45,13-2-58,-13 2-150,10-1 66</inkml:trace>
  <inkml:trace contextRef="#ctx0" brushRef="#br0" timeOffset="175262.6953">16217 14253 12,'-2'-10'66,"2"10"-7,2-10 6,-2 10-11,1-12-9,-1 5-6,2 2 12,-2 5-1,3-12-2,-3 12-10,4-9 3,-4 9-14,2-8-1,-2 8 3,4-6-7,-4 6 1,4-4-7,-4 4 2,0 0 3,5-4-6,-5 4-1,0 0-2,8-1 4,-8 1-6,0 0 4,0 0-5,12 1 4,-12-1-13,0 0 6,12 0 2,-12 0 4,10 2-10,-10-2 3,12-2 4,-12 2-2,11 0-2,-4-2 3,0-1-6,-7 3 1,12-5-8,-6 3 16,1-1-16,-1 0 5,-6 3 5,10-8 2,-6 5-11,-4 3 9,8-3-4,-8 3 9,6-4-10,-6 4-4,0 0 0,0 0 10,0 0-6,0 0-9,0 0-5,0 0 6,1 14 13,-1-14 4,-6 17-6,3-7-9,-2 2 3,3 0 12,-1-2-2,1 1 8,-1 2-2,0-1 5,0-2-12,0 1 8,1-1 0,-1 0-8,2-3-1,1 2 7,-2-3-11,2-6 4,0 15-3,0-15 2,0 11-11,0-11 18,0 10-11,0-10 3,0 10-6,0-10 6,0 7 8,0-7-7,0 0 1,0 9-2,0-9-7,0 0 2,2 9-28,-2-9-15,0 0-21,0 0-19,0 0-57,-4 7-154,4-7 69</inkml:trace>
  <inkml:trace contextRef="#ctx0" brushRef="#br0" timeOffset="175551.7578">16264 14354 78,'0'0'80,"0"0"-6,0 0 9,0 0-5,0 0 2,0 0 16,0 0-4,0 0 2,26-6-12,-17 3-2,-1 0-12,2-2-2,1 1-9,-1 1-2,3 2-9,-3-3-5,1 0 5,1 2-13,-2-1 2,2 2-10,-1 0-25,-1 0-32,2-1-31,-2 0-33,-4 2-104,-6 0-217,16-2 97</inkml:trace>
  <inkml:trace contextRef="#ctx0" brushRef="#br0" timeOffset="176543.9453">18142 13401 13,'0'0'70,"0"0"0,0 0 3,0 0-1,0 0 10,0 0-4,16 7-9,-16-7-17,13 1 3,-5-1 5,2 0-10,1 0-9,1 0-20,0-2 25,-1 1-10,2-1 3,0 2-15,0-3-2,0 3 4,1-3-31,-3 1-34,0-1-33,-4 0-76,1 2-159,-8 1 71</inkml:trace>
  <inkml:trace contextRef="#ctx0" brushRef="#br0" timeOffset="176762.6953">18165 13532 37,'0'0'71,"9"5"10,-9-5-6,9 2-11,-9-2-4,14-2 0,-4 2-6,2 0-7,-1-3-7,2 1-4,-1 0-1,-1 2 5,-1-3-5,1 2-7,0 0-2,-1 1-35,-3-2-47,-7 2-65,14-1-131,-14 1 58</inkml:trace>
  <inkml:trace contextRef="#ctx0" brushRef="#br0" timeOffset="177465.8203">18630 13370 30,'0'0'96,"0"0"-23,0 0-11,0 0 2,11-24 0,-8 19 5,3-3 13,-3 1-13,4-3-1,0 1-6,-2-1-4,2 0-8,-1 1-16,-1-1 8,0-1 1,1 1-6,-1-1-9,0 1-3,0-2 4,0 3-13,-1-3 3,0 3 4,-2 1-4,0-2 0,-1 3-1,0 0-6,0 0 0,2 0-6,-3 7 6,3-9-8,-3 9 15,0 0-17,1-10-6,-1 10 9,0 0-3,0 0 1,1-6-2,-1 6 6,0 0 2,0 0-8,0 0-1,0 0 2,0 0-2,-9 28 0,7-17 0,-2 4-3,0 2 5,0 0 0,0 2-5,-2 7 25,3 1-2,2 0-5,-2-2 0,1 1-6,-2-1 11,5 0-4,-1-5-4,2 0-4,-1-2 4,-1 2-7,1-3 5,2 1 5,-1-1-6,0-1-6,0-5 4,2 2-3,-3-2 1,0-2-17,1 2 16,-2-5 6,2 0-4,-2-6-5,3 12-3,-2-8 4,-1-4-1,0 0 6,1 11-19,-1-11-30,3 5-37,-3-5-41,0 0-91,0 0-227,0 0 101</inkml:trace>
  <inkml:trace contextRef="#ctx0" brushRef="#br0" timeOffset="177965.8203">19007 13214 3,'3'8'56,"-3"-8"-9,0 0-8,2 5 4,-2-5-1,0 0-4,0 0 2,0 0-6,0 0-7,0 0 1,0 0-2,0 0 4,16-12-4,-16 12-8,3-7-4,-3 7-1,3-11-2,-3 11 2,1-9 2,1 4-1,-2 5-6,0 0 3,1-9-2,-1 9 0,0 0-6,0 0 7,-5-10 9,5 10 3,0 0-12,0 0 14,-11 0-2,11 0-1,0 0 8,-12 7 3,8-2-11,-1-1 1,1 2 14,0 1-3,0-2-7,-1 2 4,5-7-5,-4 12-8,2-7-5,2-5 2,-1 9 3,1-9-1,0 0-3,2 10 4,-2-10-30,4 7-33,-4-7-43,3 5-71,-3-5-173,0 0 77</inkml:trace>
  <inkml:trace contextRef="#ctx0" brushRef="#br0" timeOffset="178465.8203">19065 13537 63,'0'0'71,"0"0"-2,0 0-10,0 0-7,0 0 0,0 0 1,0 0 5,-11 9-10,11-9-6,0 0-3,-2 8 2,2-8-11,0 0-1,0 0 7,4 12-11,-4-12-4,2 3-3,-2-3 6,0 0-4,4 5-14,-4-5 10,0 0 1,9 1-3,-9-1-8,0 0 14,0 0-7,0 0-4,14-7-8,-14 7 4,5-4 6,-5 4-6,3-10 4,-3 10-6,4-6-7,-4 6 5,0 0-2,-2-11 8,2 11-7,0 0 1,0 0-2,-6-8-3,6 8-4,0 0 3,-9-3 12,9 3-15,0 0 16,0 0-7,-18 8 4,13-6 1,0 1-5,-1 1 0,6-4-8,-8 8 9,5-5-10,3-3 8,-4 7-2,4-7-6,-2 7 17,2-7-36,0 0-36,0 0-85,0 0-161,0 0 71</inkml:trace>
  <inkml:trace contextRef="#ctx0" brushRef="#br0" timeOffset="180247.0703">19904 12746 16,'0'0'68,"0"0"2,0 0-13,0 0 2,0 0-14,0 0 3,0 0 13,0 0 2,0 0-8,0 0-9,-14 23-2,10-13-1,1 0-5,-3 2-4,3 1-6,-1 2 3,-1-3-8,1-1 0,1-1 0,1 0-6,-1-1-2,1 1 1,-1-4-2,2 2-3,-2-3-2,3-5-4,-2 10-2,2-10 6,-3 6 7,3-6-17,0 0 8,0 0 5,-2 8 2,2-8-12,0 0 4,0 0-3,0 0 2,0 0 2,0 0-2,0 0-7,0 0 8,0 0-6,16-12-5,-16 12 1,7-7 6,-4 4-9,4-1-2,-7 4-2,10-8-9,-5 4 9,2 1 11,0-1-14,-1 1 6,-6 3-1,12-5 11,-5 5-5,-7 0-14,0 0 12,12 3 4,-7-1-9,-5-2 7,8 10 0,-5-5 2,-1 2 0,2 2-3,0-3 4,-3 5-3,2-1 7,-1 0-12,-2 1 6,1 0-2,1 1 11,-4-3 3,1-1-3,0 3 1,0-1 9,-1-1-5,0-1 5,-3 4 0,1-3 8,0 0-13,-2-1 4,-1 0-1,-2-1-4,0-2 2,3-2 14,-4 1 9,-3 1-6,4-3-2,-1 1-5,-2-2 3,2 1-7,-1 0 3,2-2 5,-2-2-11,11 2-1,-14 0-3,14 0 0,-12-3-3,6 1 4,6 2-4,-11-3-1,11 3 2,-8-4-4,8 4-4,0 0 9,-9-2-6,9 2-5,0 0-5,-5-4 9,5 4 2,0 0-4,0 0 3,0 0-27,0 0-24,0 0-19,0 0-28,0 0-114,0 0-224,0 0 101</inkml:trace>
  <inkml:trace contextRef="#ctx0" brushRef="#br0" timeOffset="180684.5703">19934 12753 65,'0'0'81,"0"0"-4,0 0-3,-2-10-14,2 10-2,0 0 0,0 0 14,0 0 3,0 0-8,16-2-4,-16 2-8,10 0-4,-1 0-7,-9 0-6,15 0 1,-5-2-5,2 2-1,-2-3-5,2 3-3,-1-1-7,-2 0 4,0 0-1,-9 1-17,14-3-24,-6 2-37,-8 1-49,11 0-58,-6-3-177,-5 3 79</inkml:trace>
  <inkml:trace contextRef="#ctx0" brushRef="#br0" timeOffset="181700.1953">19309 13350 50,'0'0'55,"0"0"-6,-7 2 1,7-2-10,0 0-2,0 0-5,0 0-4,0 0 0,0 0-5,0 0 6,0 0-7,0 0-6,-6 3 3,6-3-8,0 0 5,0 0 7,0 0 0,0 0-2,0 0 0,0 0-1,0 0-3,0 0 1,0 0-2,0 0-1,0 0-6,0 0 8,0 0 0,0 0-7,0 0-3,0 0 7,0 0-5,0 0-2,0 0-3,0 0 4,0 0 24,23 0-13,-23 0-3,15-3-1,-6 3-1,3-1 1,-1 0 4,2 1-1,2-2-4,3 0-6,0 2-1,0-3 2,0 3 1,1-2-11,-1 2 7,3-2-6,-1 2 10,-1-4-8,3 3 3,-1 0 1,8-2-4,-8-1 1,8 4 6,-3-1-7,-3-2 0,5 1 3,-6-1-6,-1 2 1,6-1 7,-7 0-8,2 2-5,-3-3 1,2 2 4,0-2-2,-1 1 6,2-1-6,-2 0 4,-1 2-6,0-3 2,0 0 7,-1 1-5,-1 0-1,0-1 4,2 1 6,0-1-3,-6 2-9,6 1 2,-3-2 9,-2 1-2,-3-2-9,2 3 3,0-1-6,0 0 5,1 1 2,-3-1 0,3 0-2,-2 2-10,-2 0 16,3 0-4,-3-1-8,-1 1 17,-9 0-13,18 0 13,-10 0-10,-1-1 2,-7 1-6,18-5 7,-10 4 0,-1 0 0,-7 1-6,13-3 8,-6 2-10,-7 1-2,9-2 3,-9 2 6,10-3-3,-10 3-5,7-2 10,-7 2 1,0 0-9,11 0 1,-11 0 5,0 0-4,0 0 3,11 0 4,-11 0-9,0 0 6,0 0 8,9 1-9,-9-1 2,0 0-2,0 0 4,0 0 1,0 0-9,0 0-7,0 0 7,9-1-20,-9 1-19,0 0-23,0 0-33,0 0-50,0 0-159,0 0 70</inkml:trace>
  <inkml:trace contextRef="#ctx0" brushRef="#br0" timeOffset="182793.9453">19462 13626 54,'0'0'48,"7"-10"2,-4 3-1,2 2-12,-1-3 9,1 0-4,2 0-1,-1-1-1,-2 4-9,4-3 4,-3 2-9,0 1 1,0-1-5,-1 2-6,2 1 7,-6 3-1,9-8 4,-4 7 1,-5 1-5,0 0 1,13 1-7,-13-1 2,8 5-5,-8-5 4,6 6-10,-2-4 2,1 2-5,-5-4 5,8 5-1,-8-5 6,9 3-4,-6 0 5,-3-3 5,8 3 1,-8-3-3,9 1 1,-9-1-1,0 0 2,13-2-7,-13 2 2,8-5-8,-8 5 11,9-3-5,-9 3-3,7-5-3,-3 1 2,-4 4-13,6-7 0,-3 2-14,-3 5 10,6-8 6,-4 3-4,-2 5 5,2-9-7,-2 9 0,2-7 5,-2 7 2,0 0-5,2-7-9,-2 7 11,0 0 2,0 0 1,0 0 0,0 0-4,0 0 0,0 0-3,0 0 16,0 0 1,-15 23 8,10-12-2,-1 0-3,3 1 17,-5 4-7,4-2-1,-1 3 0,0 0-3,0 0 3,0 0-5,1-1 1,1-3 2,1 3-8,-2 0-9,3-2 14,1-3 0,0-1-4,-3-2-3,0 0-1,3-2 2,0-6-20,0 12 14,0-12 0,0 8 5,0-8-12,0 0 8,-1 7 5,1-7-7,0 0 0,3 7 1,-3-7-26,0 0-21,0 0-21,0 0-26,0 0-91,0 0-196,0 0 87</inkml:trace>
  <inkml:trace contextRef="#ctx0" brushRef="#br0" timeOffset="183059.5703">19540 13740 33,'0'0'84,"0"0"-5,0 0-8,0 0-1,0 0-10,0 0 12,0 0-9,0 0-10,28-5 6,-28 5-14,10-2-9,-3 1 10,-7 1-7,12-2-6,-4 0-8,0 0-1,-2 0 1,-6 2-4,16-3 0,-10 3-6,0-3-2,-6 3-28,13-2-36,-6 1-103,-7 1-167,10-4 75</inkml:trace>
  <inkml:trace contextRef="#ctx0" brushRef="#br0" timeOffset="183481.4453">19925 13616 43,'-5'6'81,"5"-6"-5,-3 7-11,3-7-11,0 0-1,-3 6-7,3-6 1,0 0-19,0 0 9,0 0 2,-2 8-4,2-8-3,0 0-1,0 0 7,0 0-7,0 0-6,0 0-12,0 0 7,0 0-2,0 0-5,18-14 5,-18 14-8,5-8 2,-5 8-3,2-5 2,-2 5-1,0 0 2,0 0-6,4-7 2,-4 7 2,0 0 5,0 0-1,0 0-11,0 0 3,0 0 7,0 0-8,0 0 8,0 0 4,0 0-10,0 0 2,0 0-2,-15 16-9,15-16-18,0 0-26,-4 6-34,4-6-69,0 0-162,0 0 73</inkml:trace>
  <inkml:trace contextRef="#ctx0" brushRef="#br0" timeOffset="184106.4453">20251 13445 61,'0'0'74,"0"0"-10,-4-8-1,4 8 7,0 0-10,-5-7 4,5 7-8,0 0 8,-7-2-4,7 2-1,0 0-2,0 0 2,0 0-10,-14 1 6,14-1 4,-8 7-11,5-2 24,-1 0-1,-2 2-3,0 2-8,0 0-13,0 0 3,-1 2-10,4 0 29,-5 5-10,1 0-4,2-2-7,1 2-3,-1-2-6,4 1 0,-1-1-6,0-1-1,2-2-7,0 6 7,2-5-2,1 0-4,1 0-1,-3-3 2,3 0-9,1 2 1,0-5-4,-1 0-1,6 2 0,-4-4 3,1 2-5,1-4 1,-1 0-1,0 1 1,1-3 0,-8 0-4,14 0 2,-4-3-4,-10 3 4,17-6-7,-7 1 1,0-1 1,-2 0-2,0-2 3,1 1-1,-2 0-2,1-1-3,-2 1 2,-4-3-2,1 5 6,-3-5-6,0 1 1,0 9 3,-3-12-3,0 5 0,-4 2 3,0 0-5,-2 1-3,-1 1-2,-1 0 7,1 3-7,-1 0 3,11 0-17,-20 2-22,10 1-21,1-2-18,3 0-26,6-1-24,-12 4-22,5-3-127,7-1-303,-8 4 134</inkml:trace>
  <inkml:trace contextRef="#ctx0" brushRef="#br0" timeOffset="184559.5703">20460 13479 53,'0'0'111,"0"0"-12,-14 14 6,9-5 4,2 1-4,1 0 0,1-1-6,-2 0-12,2 3 11,1-1-14,0-1-10,0 0-1,1-1-5,0 1-6,1 0-2,1-2-15,-1-2-1,0 1-7,3-1 4,0 1-7,-1-3-6,3-1 4,-1 2-1,3-5-4,-1 4-4,-1-3 2,-7-1-3,16 0-5,-9 0-7,-7 0 10,18-5-4,-9 5-7,0-7-1,0 3 14,0 0-16,0-2-1,-4 2 0,3-3 2,-2 1 1,-2 0-4,0-4 3,-2 1-4,0-1 14,-1-1-10,0 2-4,-3-2-3,-1 0 1,-1 2 1,0-2-1,-2 3 1,0 1 1,-1 0 4,-1-1-10,1 6 3,-1-1-9,-3 0-26,-1 1-33,3 0-28,-2 2-36,-2 3-140,2 0-293,1 1 129</inkml:trace>
  <inkml:trace contextRef="#ctx0" brushRef="#br0" timeOffset="185223.6328">19635 12790 2,'0'0'73,"19"9"-5,-13-4-6,2 0 24,2 4-14,5 1 0,-2-1-11,5 4-6,-1-1-5,6 5-8,1-3-4,0 3-2,-1-1-2,4 0-6,-1 0 3,-1 1 0,2 3-4,-1-6-5,-1 3 3,-3-2 0,1-1-4,-7-4-31,-1-2-24,0 1-38,-5-2-70,-1 0-152,-2-2 68</inkml:trace>
  <inkml:trace contextRef="#ctx0" brushRef="#br0" timeOffset="185833.0078">20074 13384 52,'9'7'84,"-1"1"-4,5 2 4,-1 4-1,1-2 4,2 3-6,1-3 1,8 5-17,-1 0-4,3 0-2,-1-3-7,2 2-4,3 2-1,-2-4-4,-2-1-7,0 2-3,1-1-4,-3-1-2,-6-2 2,1-4-7,-3 4-4,3-1 2,-3-3 1,0 3-7,-5-6 1,0 3-12,1-3 9,-4 2 0,-1 0 7,0-3-8,-1 2 0,-1-3-6,-5-2 1,8 5 1,-8-5-20,8 5-31,-8-5-38,5 3-37,-5-3-65,0 0-198,0 0 87</inkml:trace>
  <inkml:trace contextRef="#ctx0" brushRef="#br0" timeOffset="186778.3203">20036 12351 26,'6'-9'65,"0"6"-8,1-4-2,-2-2 0,2 3-5,-1-3-3,-1 1 0,1-1-7,-2-1-3,1 1-5,1 1 0,-3-1-14,3 1 16,-5 2-10,4 0-4,-4-4 2,-1 10 1,4-13 8,-3 8-3,-1 5-3,0-9-1,0 9 5,1-8-8,-1 8-8,0 0 7,0 0-7,0 0-6,0 0 3,-2-9-5,2 9 5,0 0-1,0 0-6,0 0 5,0 0-8,0 0 5,-11 17 3,11-17-7,-4 9 0,2-1-2,1-1-5,0 1 16,0 3-9,1-1 28,1 1-6,-2 0 2,1 0-4,1 5-3,-1-4 3,0-1 3,1 2-4,0-1-9,1-2-2,-1 3-15,0-1 18,2 0 0,-2-2-9,1 1 9,0-1-4,-2 2-9,1-3 12,-1-1-3,0-8 0,-3 14-21,3-7-20,0-7-29,-3 11-33,0-7-76,3-4-185,-4 10 82</inkml:trace>
  <inkml:trace contextRef="#ctx0" brushRef="#br0" timeOffset="192356.4453">20152 14096 19,'0'0'66,"0"0"-1,4-5 0,-4 5-5,0 0-6,0 0 2,4-6-6,-4 6-4,0 0-12,0 0 11,4-6-9,-4 6 4,0 0-9,5-8-2,-5 8-2,5-7-10,-5 7 4,4-11-3,0 5 2,-2 1-11,1-1 1,-1 0-1,2 0-17,-4 6 15,5-10 8,-3 3-11,1 2 3,0 0 2,-3 5-4,5-10-1,-3 5 1,-2 5-3,4-7 2,-4 7 4,3-8-7,-3 8 7,2-7-10,-2 7 5,2-7-4,-2 7 1,0 0-6,4-7 9,-4 7 1,0 0 6,0 0-13,0 0 9,0 0-6,0 0 8,0 0-4,0 0-5,2-5 0,-2 5-2,0 0 4,0 0-3,0 0 2,0 0-3,0 0-2,0 0 7,-4 23-11,4-23 12,-1 15-3,2-7 2,-2 3 23,0-1-4,-1 1-4,2 0-4,0 0 5,0 0-8,0-1-11,0-2 18,2 1-16,-2 1 3,1-2 13,-1 0-6,0-8-5,0 13 0,1-9-6,-1-4 8,0 10 3,0-10-5,2 9-4,-2-9 6,0 9-3,0-9-7,0 0 6,0 0-5,-2 8 2,2-8-19,0 0-26,0 0-22,0 0-32,-2 7-51,2-7-160,0 0 71</inkml:trace>
  <inkml:trace contextRef="#ctx0" brushRef="#br0" timeOffset="193137.6953">20399 13904 36,'2'-7'51,"-2"7"2,4-5-10,-4 5 2,4-5-3,-4 5-8,0 0-3,6-5-1,-6 5-8,0 0-2,5-6-4,-5 6 15,8-1 4,-8 1-4,0 0-3,0 0 0,14 3-4,-14-3-2,9 5-12,-6 0 11,1 0 0,-4-5-11,5 7 9,-5-7-11,5 9 4,-3-4-11,-2-5 3,7 7 4,-5-3-4,-2-4-1,3 5 8,-3-5-7,0 0 11,1 9-7,-1-9-2,0 0-1,-6 11 0,6-11 9,-5 5-2,1-1 1,4-4-5,-7 8 8,4-4-5,-1 1 9,4-5-12,-8 8 0,2-2 5,3 0 4,-1 0-2,0 0-5,1 1 1,-3-1-6,3 5 8,-2-3-1,2 2 0,1-2-3,-1 1 3,-1 0-3,3-2 12,-1 1-11,2-8 3,0 12-4,0-12-11,0 11 5,0-11-4,2 8 3,-2-8 4,1 7-2,-1-7 6,0 0-4,4 5-1,-4-5 10,0 0-10,0 0 8,0 0-8,6 3 11,-6-3-5,0 0-2,0 0-4,0 0 1,17-10-1,-12 8 3,-5 2-9,8-6 3,-2 2 1,-6 4-4,8-6-1,-3 5 9,-5 1-7,6-6 0,-6 6 0,8-4 3,-8 4-2,9 0 5,-9 0-23,0 0 23,11 0-6,-11 0 5,7 4-1,-7-4-7,9 6 7,-6-5-12,-3-1 7,6 4 0,-6-4 9,6 2-7,-6-2-4,6 3 8,-6-3-2,0 0-4,11 1 1,-11-1-5,0 0-7,0 0-13,0 0-8,10-1-7,-10 1-23,0 0-15,0 0-88,0 0-180,0 0 81</inkml:trace>
  <inkml:trace contextRef="#ctx0" brushRef="#br0" timeOffset="193879.8828">20915 13136 54,'10'0'78,"3"1"0,-1-1-4,1 0 1,0 1-18,3 1 3,-4-4-11,1 4-9,6-2-14,-6 0 11,1-2 0,-3 4-5,0-2-6,-1 0 1,-3 0-14,-7 0-24,14 1-32,-14-1-76,9 0-128,-9 0 57</inkml:trace>
  <inkml:trace contextRef="#ctx0" brushRef="#br0" timeOffset="194106.4453">20918 13269 86,'9'7'91,"-9"-7"-18,11 2-1,-11-2 2,13 1 17,-5-2-6,-8 1-10,19 1-9,-12-1-11,6 0-1,-3 0-13,-1 1 9,4 1-15,-3-1 3,1-1-5,0 2 3,-3-2-19,2 0-34,-1 0-23,-9 0-24,13-2-30,-13 2-50,11-1-154,-5-1 69</inkml:trace>
  <inkml:trace contextRef="#ctx0" brushRef="#br0" timeOffset="194819.3359">21362 13090 36,'8'-9'54,"0"0"3,-1-1-6,2 0-5,0-3-9,-1 3 4,-1 0-13,0-1 2,1 0-2,-2 1-4,-1 1-2,3-1-9,-5 0 6,3 1-7,-2-1 1,-2 2-1,1 0 0,-1 0-2,1 2 1,0 0-4,0 0-5,-3 6 8,3-9-6,-3 9-2,2-9 8,-2 9 4,0 0 2,0-8 7,0 8-12,0 0-5,0 0 3,0 0-2,0 0 1,0 0 8,0 0 11,0 0-6,0 0-3,-14 25 19,12-13-5,0 3 1,-1 2 9,1 1-2,1 2-2,-3 5-4,3-2-5,-1 3-3,2-1 2,-2-4 3,2 2-3,1-2-1,-1-4-3,1 3 4,-2-2-2,2 2-3,-1-3 5,0-5-4,2 3-6,-2 0-2,-2-4 9,2-1-16,0 1 8,0 0-3,0-11 0,2 12 0,-2-4-5,0-8-2,1 11-1,-1-11-5,0 8 7,0-8-25,1 6-19,-1-6-24,0 0-34,0 0-122,0 0-234,0 0 103</inkml:trace>
  <inkml:trace contextRef="#ctx0" brushRef="#br0" timeOffset="195334.9609">21729 12983 2,'0'0'74,"0"0"-2,0 0-8,0 0-16,0 0 0,0 0-5,0 0 6,0 0-2,0 0-2,0 0-6,0 0-3,-3 20-3,3-20-8,0 0 5,0 0-9,7 4 6,-7-4-3,0 0-3,0 0-1,0 0-8,0 0-3,0 0 4,14-7-7,-14 7 5,0 0-4,4-9 2,-4 9 2,0 0-2,0-8-3,0 8 2,0 0-7,1-10 1,-1 10 2,0 0 1,0 0 0,-4-10-2,4 10 14,0 0-2,0 0-8,0 0 3,0 0 3,0 0 10,0 0 1,0 0-4,0 0 0,-19 11 3,16-6 5,3-5-7,-3 7-8,3-7 10,-4 10-7,4-10-8,-1 9 10,1-9-8,-2 9 5,2-9-6,0 0-1,0 7-3,0-7-4,0 0-2,0 0-28,0 0-15,7 8-39,-7-8-98,0 0-194,0 0 86</inkml:trace>
  <inkml:trace contextRef="#ctx0" brushRef="#br0" timeOffset="195830.0781">21751 13271 66,'0'0'80,"0"0"-10,0 0-4,0 0 1,0 0-3,0 0 12,0 0-4,0 0-11,0 0-5,-7 19-6,7-19-2,-1 7-4,1-7-3,0 0-1,-1 12-4,1-12 2,1 7-33,-1-7 21,0 0-3,0 8 1,0-8 2,0 0-9,5 5-1,-5-5 3,0 0-8,0 0 7,13-4-10,-13 4 6,0 0-6,10-8-14,-5 3-7,0 1-21,-1-1 6,-4 5-5,9-10 1,-6 4 8,1 2-4,-4 4 7,3-8 7,-3 8-4,0-7 3,0 7 3,0 0-3,0 0 3,0 0 13,0 0-3,0 0 0,0 0 6,0 0-5,0 0 3,-21 8 2,21-8-5,-8 7 8,8-7-9,-5 7 1,5-7-26,-3 7-42,3-7-64,-4 3-145,4-3 64</inkml:trace>
  <inkml:trace contextRef="#ctx0" brushRef="#br0" timeOffset="196885.7422">22438 12733 66,'9'-9'71,"6"-3"-7,-5 3-10,0-1-2,0-3 0,-2 4-25,-1-1 9,2 0 0,-2-1 0,-2 2-10,1 0 4,-2-1-6,0 1-1,-2 2-4,1-1 5,-1-1 0,0 1-4,0 1-1,-2 7-2,1-12-10,-1 5 9,0 7-4,0-10-2,0 10 4,0-10 10,0 10-6,0 0 2,2-7-6,-2 7-2,0 0 0,0 0-5,0 0 11,0 0-5,0 0 7,0 0-4,0 0 30,-9 19 5,6-9-19,2 3 15,-4 3-5,1 1-7,2 2-1,-2 0 0,1-1-13,1 1 10,-2 5-3,1-4 0,0-2-2,2 2 2,0-1-6,0-2-8,1 0 9,0-2-4,0 1 0,0-4-1,-3 0-4,3-1 0,3-1-5,-2-1-2,-1-1 6,0-8-4,0 12-1,0-6 3,1 0-3,-1-6 0,0 0-35,0 12-35,0-12-38,0 0-45,-2 8-75,2-8-238,0 0 106</inkml:trace>
  <inkml:trace contextRef="#ctx0" brushRef="#br0" timeOffset="197385.7422">22215 13065 11,'0'0'92,"0"0"-2,0 0-19,0 0-9,0 0 22,0 0-7,0 0-1,16-12-1,-16 12 10,17-1-11,-6-1 6,3 2-17,-1 0-7,6 0-2,1-2-4,0 2-2,0 0-6,1 0-2,2 2-9,-3-1 2,10 1-8,-9-2-4,0 2 0,1-2 4,-2 0 2,-1 3-15,0-1 7,2 0-1,-3-2-8,-1 1 1,2-1 3,-2 0-1,2-1-2,-2 1-4,-3-2-4,4 2 0,-4 0 3,0-1-4,0 0 2,-1 1 0,0 1-3,1-2 7,-3 1-3,3 0-1,-2 1-1,-4-1-2,-8 0 4,15 0-2,-10 0-4,-5 0 1,14-1 2,-6 2-1,-8-1-1,0 0-3,11 0-3,-11 0 4,0 0-1,0 0 5,9 1 2,-9-1-4,0 0 2,0 0-9,0 0-37,0 0-27,0 0-27,0 0-128,0 0-246,0 0 109</inkml:trace>
  <inkml:trace contextRef="#ctx0" brushRef="#br0" timeOffset="198237.3046">22240 13343 16,'0'-13'79,"3"8"-18,-3 5 0,3-13-5,1 4-6,-1 1 0,1-1-7,0 3-2,0-1 1,0 2-15,-4 5 9,7-10 3,-2 8 12,-5 2-2,6-3-7,-6 3-6,0 0 8,0 0-14,14 3-3,-14-3 6,6 8 0,-4-4-8,2 2-11,-1 0 11,-3-6-2,7 8 0,-1-4-5,-2 0-6,1 0-4,1 0 9,-6-4-3,7 4 0,-7-4 2,12 1-2,-12-1-4,9 3-1,-9-3 7,10-4-15,-10 4 5,11-5-2,-5 2 2,-3-1 6,3 0-10,-6 4 4,6-9-3,-1 6 4,-5 3-1,5-9-2,-5 9 0,5-6-3,-2 0-3,-3 6-3,4-5 13,-4 5-8,0 0-6,0 0 3,0 0 3,0 0-2,0 0 2,0 0 2,0 0-2,0 0-3,-8 28 12,4-17 3,-3 5 7,1 1-3,0 3 14,0-2-2,-2 5-4,0 3-3,3-9 6,1 3-7,-1-3-2,1 0 0,2 0 3,0-3-13,1 0 5,-1-3-2,-1 0-4,3-1-1,-1-3 0,1-7 1,-1 14 7,1-9-6,0-5-6,0 10-1,0-10 7,-2 12-7,2-12 0,-1 5 4,1-5-2,0 0-1,0 11-18,0-11-24,1 6-22,-1-6-17,0 0-32,0 0-109,0 0-236,0 0 105</inkml:trace>
  <inkml:trace contextRef="#ctx0" brushRef="#br0" timeOffset="198526.3672">22257 13530 19,'0'0'102,"0"0"19,0 0-13,0 0-15,0 0-2,0 0-9,0 0-10,21-4 19,-13 4 13,-8 0-18,18 0-3,-8-1-14,1-1 0,2 1-6,-1 1-14,-1-2 3,1 1-4,0 0-9,-1 1-2,-1-1-6,-3-1 0,-7 2-10,15-2-26,-9-1-30,-6 3-29,13-1-41,-7 0-121,-6 1-244,9-3 109</inkml:trace>
  <inkml:trace contextRef="#ctx0" brushRef="#br0" timeOffset="198933.5937">22593 13432 31,'0'0'99,"-3"10"-19,3-10-2,0 8-11,0-8-7,-1 8-1,1-8 1,0 0-14,1 9-6,-1-9-1,0 0-1,0 0-1,2 7-7,-2-7 3,0 0-2,0 0-10,0 0-8,0 0 6,0 0 5,0 0-9,0 0-1,12-17-4,-12 17-4,3-10 4,-1 6 15,-2 4-19,3-7-4,-3 7 10,0 0-10,3-7 0,-3 7-5,0 0 10,0 0-10,0 0 4,0 0 3,0 0-9,0 0 1,0 0 5,0 0-7,0 0 1,0 0-13,0 0-31,0 0-28,0 0-65,0 0-155,0 0 69</inkml:trace>
  <inkml:trace contextRef="#ctx0" brushRef="#br0" timeOffset="199425.7812">22758 13382 95,'0'0'133,"-14"-13"-16,14 13-3,0 0-17,5-9-10,-5 9-4,6-7-8,-2 2-12,-4 5 6,8-7-6,-5 0-5,1 2-8,0-2 3,-1 1-8,3-1-1,-1 1-8,-2 0 2,-1 0-10,2 0-1,-1-1-1,-3 7-6,4-12 1,-2 5-2,2 2 1,-4 5-6,4-8-4,-4 8 5,2-7-9,-2 7 5,0 0-2,0 0-2,3-5-6,-3 5 7,0 0 8,0 0 8,0 0-1,0 0 3,-7 23 11,5-11 6,-1 1 3,1 2-5,-1 0-1,-1 3-1,1-1 10,1-1 0,0 2-6,2 0-5,-3-1-3,2 0 3,1 0-9,-1-3 0,-1-2-8,2 1 2,-1 0 0,0-2-8,1-2 3,-2 1-2,2-3 0,0-7-6,0 13 0,-1-7 1,1-6-5,-2 10-5,2-10-4,-1 7-24,1-7-31,0 0-32,0 0-43,0 0-35,0 0-149,0 0-342,0 0 151</inkml:trace>
  <inkml:trace contextRef="#ctx0" brushRef="#br0" timeOffset="200093.75">22936 13324 47,'3'-5'60,"-3"5"7,5-10 7,-2 4-8,1 0-9,-1 1-6,-3 5-2,7-10 5,-2 4-8,-3 1-12,-2 5 2,7-7-4,-3 2-7,-4 5 3,6-3-8,-6 3-1,0 0-1,0 0 1,14 3 6,-14-3 2,7 9-9,-6-6 3,-1-3-7,5 9 6,-4-3-3,1 0 4,-2-6 0,1 11-9,-1-5 0,0-6 1,1 11-7,-1-11 8,-1 10-9,1-10 8,-1 11-9,1-11-2,0 7 10,0-7-5,-4 10-5,4-10 2,-4 10 3,4-10 12,-5 7-12,2-2-1,3-5 7,-7 7 4,3 0 7,-1 0-4,2-1 13,-3 3-1,-1-1-7,0 3-1,1-1 17,0 0 3,1-1-11,1 2 7,-3-1-5,3 1-4,-1 1-2,2-5-7,-1 3 10,2 1-4,0-3-12,1-1 9,1-7-14,-3 12 0,3-12 3,2 8-5,-2-8 1,2 7-1,-2-7-1,0 0 4,0 0-1,4 5-5,-4-5-1,0 0 1,0 0-9,13-3 7,-13 3 3,10-5-1,-10 5 2,8-6 0,-2 3-7,-6 3 2,9-3-6,-4-1 5,-5 4 4,10-5-4,-6 3 2,-4 2-2,9-3-4,-9 3 2,0 0 0,12 0 2,-12 0-4,0 0 2,10 2-1,-10-2-2,5 3 2,-5-3 4,7 3-6,-7-3 0,7 4 3,-7-4 4,5 4-3,-5-4-2,5 3 2,-5-3-4,6 3 1,-6-3-1,5 4-6,-5-4-19,0 0-17,7 3-31,-7-3-22,0 0-23,0 0-123,0 0-265,0 0 117</inkml:trace>
  <inkml:trace contextRef="#ctx0" brushRef="#br0" timeOffset="200578.125">23278 13005 113,'0'0'97,"0"0"1,0 0-4,0 0-1,25 7-17,-14-7-3,-4 0-2,-7 0-18,17-3 6,-11 3-9,2 0-3,-8 0-41,11 0-36,-11 0-38,9 0-71,-9 0-150,0 0 66</inkml:trace>
  <inkml:trace contextRef="#ctx0" brushRef="#br0" timeOffset="200730.4687">23260 13135 9,'0'0'108,"-5"6"-3,5-6-1,0 0 2,1 9-9,-1-9-15,0 0-4,9 5-6,-9-5-14,9 0 1,-9 0-7,10 0-8,-10 0-4,12 0-39,-12 0-56,12-2-105,-12 2-174,11-3 77</inkml:trace>
  <inkml:trace contextRef="#ctx0" brushRef="#br0" timeOffset="202039.0625">23244 13022 20,'0'0'67,"0"0"-6,0 0-5,0 0-6,0 0-1,0 0-5,0 0 3,0 0 5,0 0-3,0 0-10,0 0 25,0 0-11,0 0 16,0 0-1,26-2-8,-26 2-7,10 1-6,-3 2 30,-1-2-5,4 3-7,-1-3-3,2 2-11,0-1 3,-1-2-14,3 3 4,-2 0-13,1-1-1,2-2 2,-1-2-7,-2 2 3,3 0-2,-2 0-3,1-3-4,-1 0 3,1 1-1,-3-1-2,2-1-8,-1 4-1,1-1 1,-3-2 0,2 2 0,-4 0 0,0 0-4,-7 1 1,12-3-4,-7 1 2,-5 2 0,0 0-6,0 0 7,10 0-8,-10 0 7,0 0-14,0 0-26,0 0-34,0 0-29,0 0-29,0 0-118,0 0-265,0 0 117</inkml:trace>
  <inkml:trace contextRef="#ctx0" brushRef="#br0" timeOffset="202546.875">23296 13183 25,'0'0'80,"0"0"-5,0 0-11,0 0 2,0 0-4,0 0-4,0 0-4,0 0 4,0 0 0,0 0 2,0 0-5,0 0-5,20-12-7,-20 12 18,14-1-2,-8 0 1,5-1-6,-1 1-1,3-1-8,5 0-2,0 2-3,-1-3-4,1 3 17,3-2-3,-2-2 2,0 1-12,1 3-4,-1-3 2,1 2-5,-6 0-4,0-2-3,-2 2-6,-1-2-1,-5 2 3,2 0-3,-8 1-4,13-1 1,-13 1-6,9 0 5,-9 0-8,0 0 5,0 0-3,5 3 1,-5-3-3,0 0-22,0 0-25,0 0-27,0 0-23,0 0-21,-13 12-26,13-12-87,0 0-240,-9 0 106</inkml:trace>
  <inkml:trace contextRef="#ctx0" brushRef="#br0" timeOffset="203316.4062">23799 12969 47,'1'-11'90,"-1"11"12,0 0-26,6-14-4,-3 9 8,4-2-11,-2-2-14,0 3 2,-1-3-16,2 1 10,-1-1-9,2-1 0,-1 1-2,-3-1-6,-1 2 0,2-3-6,-1 2-5,-1-2-6,1 1 5,-1-2-8,-2 0 2,3 3-6,-2-1 2,-1-1 2,1 3-4,0 0-2,-1 8-2,3-10-3,-3 10 0,0 0 2,0-9 3,0 9-2,0 0-6,0 0 3,0 0 11,0 0-6,0 0 12,0 0 4,-9 26 15,8-16 2,0 2-11,1 0 7,-2 3-2,1 1 0,0 1-3,1 1 2,-1 1 2,-1-2-2,2 5-7,-1-4-2,2 7 0,-2-1-1,1 3-6,0-3 4,1-4-2,-1-1-5,-1 0-1,2 0-3,-2-3 0,1 0 0,0-4 1,1 0-4,2 1-3,-4-2 3,1-1-15,1-1 17,-1 1-5,1-2 7,-1-1-6,1 0 1,-1-7-11,2 10 7,-2-10-12,0 0 14,-3 10-4,3-10 4,0 9 3,0-9-7,0 0-3,3 5-26,-3-5-36,0 0-35,0 0-45,0 0-110,0 0-275,0 0 122</inkml:trace>
  <inkml:trace contextRef="#ctx0" brushRef="#br0" timeOffset="203867.1875">24105 12833 19,'0'0'75,"-2"8"2,2-8-4,0 0-8,-1 9-2,1-9-5,0 0-10,0 0-2,0 0 2,3 9 0,-3-9 2,0 0 9,0 0-9,0 0-9,0 0-2,0 0-6,0 0 4,0 0-9,10-2 0,-10 2 0,0 0-6,0 0-13,0 0 12,0 0-9,0 0 2,2-16-3,-2 16 9,0 0-8,0 0-10,0 0 6,-2-9 1,2 9-1,0 0 0,0 0-2,0 0-2,0 0-5,0 0 5,0 0-4,0 0-3,0 0 3,0 0-3,0 0 5,0 0-3,0 0 12,0 0 7,0 0-2,0 0 3,0 0-2,0 0 0,0 0-1,0 0-7,0 0-8,0 0 13,0 0-5,0 0-4,0 0 2,0 0-2,0 0 5,6 21-2,-6-21-2,0 0-4,0 0-2,0 0 4,0 0-10,0 0-16,0 0-7,0 0-16,0 0-17,0 0-17,0 0-19,0 0-74,0 0-186,0 0 83</inkml:trace>
  <inkml:trace contextRef="#ctx0" brushRef="#br0" timeOffset="204351.5625">24130 13108 76,'0'0'75,"0"0"-6,0 0-6,0 0-1,0 0-10,0 0 2,0 0 0,0 0 4,0 0-4,0 0-4,0 0 1,0 0-11,0 0 4,-6 24-19,6-24 9,0 0-11,-2 6 0,2-6 3,0 0-9,0 0-3,0 0 12,0 0-11,5 7-1,-5-7-3,0 0 5,0 0-1,0 0-1,0 0 2,15-5 2,-15 5-17,0 0 9,8-7-5,-8 7 4,6-8-7,-6 8 2,3-7-2,-3 7 4,3-7-6,-3 7 8,3-7-3,-3 7-5,0 0 4,0 0-1,0 0 1,1-7 0,-1 7-14,0 0 10,0 0 3,0 0 1,0 0-3,0 0 6,0 0-8,0 0 12,0 0-9,-12 17 6,12-17-9,0 0 3,-2 7 2,2-7-4,0 0-4,-3 5-35,3-5-43,0 0-99,0 0-194,0 0 86</inkml:trace>
  <inkml:trace contextRef="#ctx0" brushRef="#br0" timeOffset="206929.6875">24511 12722 14,'0'0'72,"0"0"-2,0 0-2,9-13 5,-9 13-5,6-6-2,-3 0 6,1 2 1,-4 4-20,6-10 3,-3 2-7,2 2 4,0-2-16,-1 1 3,5-5-6,-2 4-9,3 0 1,-2-1 8,4-3-24,-4 3 5,0-1 7,-1 0 1,-1 2-9,2-1 9,-3 0-11,0-1 7,1 0-10,-2 1 7,0 0-8,-2 1 4,2 0-5,-1 1 1,-3-1 3,2 2-4,-2 6 6,2-12-9,-2 12-1,1-12 2,0 7-5,-1 5 0,2-10-4,-2 10 6,0 0-4,0-7 0,0 7 0,0 0 2,0 0 4,0 0 2,0 0-2,-3-9-3,3 9-5,0 0 5,0 0 4,0 0-8,0 0 6,0 0-10,-12 21-3,12-21 17,-2 11-11,2-3 15,-1 2-1,-1 0 8,2 0 10,0 4-5,-1-2 3,-1 4-3,0 2-9,1-4 5,0 2-6,-2 1 3,3-1-6,0 1 4,-1-6 0,1 3-10,-1 2 6,1-5 1,-2 0-2,1 0-1,0-1-3,-1-2-1,1 1-3,1-9 4,0 15-2,-1-8 3,1-7-4,-3 11 2,2-6-9,1-5 7,0 0 1,0 12-3,0-12-14,0 8-32,0-8-32,0 0-29,-1 8-108,1-8-232,0 0 103</inkml:trace>
  <inkml:trace contextRef="#ctx0" brushRef="#br0" timeOffset="207570.3125">24340 12937 42,'0'0'47,"0"0"-4,0 0-8,0 0 0,0 0-1,0 0 13,0 0-6,0 0-2,0 0 6,0 0 10,0 0-10,24 0 7,-24 0 10,18 0-28,-7 0 20,1 2-5,1-2-8,7 0-5,-2 0-3,1 0 5,1-2 12,11 1-3,0-1-1,1 0-4,-2 1-5,-1 0 1,0 1-11,-7-3 3,6 2-1,-3 1-6,-4-1-8,0-1 8,-1 1-9,-1 1 4,0-2-7,-2 1-1,-3 1-1,2-1 0,-3 0-2,-1-1 3,-1 1-2,2 1-2,-3-2-3,1 2 2,-2 0 0,-9 0-4,16 0 7,-6 0-4,-2-2-2,-8 2 4,19-1-5,-11 0-2,-2 1-3,-6 0 8,12 0-4,-12 0 2,11-3 6,-11 3-4,12-2-4,-12 2 4,10-1-3,-10 1-4,6-1 1,-6 1 3,0 0 0,0 0-3,0 0-5,10 2-31,-10-2-18,0 0-42,0 0-114,0 0-227,0 0 100</inkml:trace>
  <inkml:trace contextRef="#ctx0" brushRef="#br0" timeOffset="212689.453">24447 13242 26,'-6'-5'92,"6"5"-2,0 0 2,0 0-19,0 0 3,0 0-22,-3-5 0,3 5-3,0 0-1,0 0-7,-4-7 1,4 7 1,0 0 9,0 0-22,0-8 3,0 8 0,0 0-10,3-9-12,-3 9 6,1-10-5,-1 10 1,1-7 1,-1 7 3,3-10-3,-3 10 1,1-10-14,2 3 8,-1 2-5,-2 5 4,3-12-7,1 7-7,-4 5 8,5-9 3,-3 2 3,1 2-3,-3 5-3,5-12 3,0 7-8,-1 2 9,2-1-4,-1-4 5,0 3-6,2 2-3,-2-1 2,1 0-1,2 1-4,-2 2 19,3-3-20,-9 4-7,14 0 12,-6 0 5,-8 0-8,10 3 6,-2-2-3,0 0 2,-3 2-8,-5-3 6,11 4 0,-4 0-4,-2-1 9,-5-3-4,9 5-5,-5-3 4,-4-2 2,7 8 4,-4-3-6,-3-5-6,2 10 5,-2-5-8,0-5 8,-1 14 3,-3-7 3,4-7-4,-4 12-12,2-5 13,-3 5-4,1-3 5,-1 2-2,1-2-2,-2 0 9,1 2-8,-2-1-1,-1-1 4,2 3 0,-3 2-1,0-1-15,4-1 13,-1 0 2,-2 0 4,3 0 2,-2 1-7,2-4 1,0 2 1,-1 0-1,2 0-1,0-2-2,2 2 3,-1-1-6,2 0 3,-1-3 0,1 0 0,1-7 2,1 12-3,-1-12 2,3 12 0,1-7 7,1 0-8,1-3 0,2 3 3,0-2 0,-1-1 1,4 0-2,-4-2 2,1 1 0,-8-1 5,15-1 2,-15 1-6,13-2-4,-8 1-3,-5 1 8,12-4-5,-7 2 4,-5 2 0,6-7-6,-6 7 1,4-9 0,-4 9 2,-1-12 0,1 12 0,-4-13-1,1 3 19,-2 1-7,1-3 6,1 1-21,-5-3 9,2 4-1,-2-4 7,-2 2-7,3 0 0,2 2 0,-1-1-5,-1 0 3,1 2-4,1 1 4,1 1-4,-1 0-36,1 0-4,0 2-26,0-1-29,-1 0-106,5 6-216,-5-10 97</inkml:trace>
  <inkml:trace contextRef="#ctx0" brushRef="#br0" timeOffset="213267.5781">24869 13106 100,'-3'7'96,"2"1"9,0 0-16,-2 0-9,0-2-3,1 5-7,1-1-9,-2 0-8,0-1-1,1-3-4,-1 1-9,1-1 8,2-6-2,-1 10-5,1-10-4,-2 10-8,2-10 9,-1 8-6,1-8-11,0 0-2,-1 7 1,1-7-3,0 0 4,0 0-1,0 0-2,0 0 3,0 0-9,6 4 3,-6-4-3,0 0 0,0 0-6,15-4-5,-15 4 10,11-3 4,-11 3-10,12-2 1,-5 2 3,-7 0 1,10-2-6,-10 2 5,13-1-12,-7-1 9,-6 2-6,10 3 7,-3-2-5,-7-1-22,13 1-23,-13-1-26,9 0-15,-9 0-20,0 0-75,10-3-195,-10 3 86</inkml:trace>
  <inkml:trace contextRef="#ctx0" brushRef="#br0" timeOffset="213595.7031">25035 13073 11,'0'0'73,"0"0"-14,0 0 23,0 0-12,-10 19 8,8-12 9,2-7-7,-5 15-9,4-6-5,-4 1 11,2 2 2,-1 0-5,2 0-8,-1-1-12,-2 2 3,1 2 5,1-1-3,-1 0-3,0 1-5,1-3-9,-1-2-3,0 0-4,0 2-1,1-2-13,2-1 2,-1 3 4,0-2 2,-1 0-10,3-4-2,-1 4-2,0-3-2,1-7-4,-3 13 3,2-6-3,0 1 2,1-8-20,-4 11-25,2-5-31,2-6-34,-5 7-21,5-7-104,-3 7-241,3-7 106</inkml:trace>
  <inkml:trace contextRef="#ctx0" brushRef="#br0" timeOffset="214330.0781">25428 12784 14,'0'0'83,"0"0"13,0 0-3,0 0-1,0 0-2,0 0-9,0 0 3,0 0-14,23 7-10,-13-7-1,1 0-9,-1 0 0,4-1-12,-1 0-2,0-1-8,-2-1 6,3 0-8,-1 1-3,0-1-24,-2-1-36,-1 2-17,-2 0-32,0-1-70,-2 1-167,-6 2 75</inkml:trace>
  <inkml:trace contextRef="#ctx0" brushRef="#br0" timeOffset="214548.828">25436 12897 92,'0'0'83,"0"0"-1,0 0-2,0 0 5,0 0-11,0 0-11,12 11 0,-5-11-3,-7 0-8,17 1 2,-6-2-12,1 1-4,-1 0-5,3 0-13,-2 0 10,-2-3-3,1 3-9,-3-2-20,1 2-29,0-1-31,-9 1-89,14-1-162,-6 0 72</inkml:trace>
  <inkml:trace contextRef="#ctx0" brushRef="#br0" timeOffset="215345.7031">26042 12679 30,'0'0'71,"-2"-10"3,2 10-15,3-8-3,-3 8-3,3-10-1,-2 5 8,1-2-6,-2 7-5,7-12-5,-2 7 4,2-2-11,-1 0-1,0 1 1,1 0-5,1-1-3,-3 2-10,1 1 4,0 3-5,-1-4 1,-5 5 1,10-3-5,-10 3-4,0 0 22,0 0-11,14 5 3,-10 0 4,-1 2-3,-2 1-4,3-1 1,-2 4-1,-2 0-3,2 0-3,-2-1 19,-2 1 0,4 6 2,-5-5-6,-1 4 3,2 1 4,-3-3 6,-2 3-5,2-3-5,-3 4-1,0-1-9,-1-1 11,0 1-2,-1 1-13,-1-2 9,1-1-6,0 2 12,1 0 10,0 2-3,-1-4-5,1 0-1,1 3-4,0-4 2,1 2-9,3-4-2,-1 5-3,1-3-4,0 3 3,3-5-4,-2-2-2,3 0-9,0 1 6,0-2-3,1-1-1,2-2 2,0 1 3,2-2-2,-1 2 0,2-5-1,2 1-5,-2-1 3,2 0-1,1-1-6,-9-1 4,16-3 4,-8 1-3,1-1 0,-2 1 1,1-3-1,-1-2 0,-1-1-1,2-1-1,-5 0 5,3 1-6,-4-4-2,-1 2 6,-1-7-7,-1 4 6,-1-3-4,-1 2 2,-2-3 0,-3 5-1,2-4 2,-1 0-5,0 2 3,0 2-1,-3-1-3,5 2 3,-1 1-5,0-1 6,1 2-13,-1 0-17,1 1-22,2 1-28,2 0-19,1 7-25,-1-14-19,1 14-142,1-13-306,3 6 135</inkml:trace>
  <inkml:trace contextRef="#ctx0" brushRef="#br0" timeOffset="215876.9531">26498 12562 100,'-3'10'151,"-2"-1"6,-1 3-8,-1-2-12,0 4 0,0 1-1,0 2 3,-2-1-2,1 1-11,-4 5-4,5-6 0,-1 0-15,3 0-8,-4-1-11,0-1-8,4-3-5,0 1-6,0-2-7,0 0-7,-1 0-7,0-2-7,3 0 1,0-3-3,0 2-5,3-7-3,-2 7-3,2-7-5,-2 7-2,2-7-2,0 0-6,0 0 6,0 0-1,11 3-5,-11-3-1,10 0-2,-10 0-2,14-4 1,-8 1-6,-6 3 7,16-3-6,-9 0 2,1 1-7,-1 0 4,1-1 1,3 1 0,-4 0-2,3 0 0,-3-1-1,1 0-18,-8 3-21,12-1-16,-5 0-20,-7 1-16,11-4-15,-6 3-30,-5 1-19,9-3-24,-9 3-134,0 0-337,8-2 149</inkml:trace>
  <inkml:trace contextRef="#ctx0" brushRef="#br0" timeOffset="216220.7031">26630 12655 39,'0'0'103,"0"0"-1,0 0 1,0 0 17,0 0-10,0 0 5,-7 24 3,2-15 3,0 7 1,-3-1 10,3 0 1,-4 2 7,3 0-10,-1 1-1,-4 4-13,4-6-1,0 7-11,-1-4-5,2 6-13,1-8-7,0-2-6,-1 3-10,1-6-4,-1 4-4,1 1-8,1-6-3,0 6-4,0-5-6,3-3-4,-2 3-2,1-4-6,-1 1-2,1-1-5,-1 1-1,3-9-25,-4 10-36,3-3-38,1-7-37,-2 6-45,2-6-34,0 0-171,0 0-402,-6 5 179</inkml:trace>
  <inkml:trace contextRef="#ctx0" brushRef="#br0" timeOffset="216837.8906">26085 12665 24,'0'0'76,"-9"1"-5,9-1-3,0 0-3,0 0-5,-9 0-7,9 0-8,0 0 6,-10 0-13,10 0-4,0 0-4,-9 2-3,9-2-1,0 0-2,-8 0-1,8 0-4,0 0 6,0 0-9,-9 1-7,9-1 9,0 0-10,0 0 5,0 0-6,-7 6 2,7-6 2,-3 7 8,3-7-2,-1 8 0,1-8 3,-3 10-4,3-3-7,0-7-3,-2 13 7,2-4-18,-3 0 15,3-1 1,-1 1-6,1-9 0,-1 14 4,-1-4-2,4 0-1,-4-1-12,4 1-15,-4-2-30,2 2-39,0-1-52,2 1-152,-2-3 67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2:19.05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6028 6074 10,'0'0'56,"0"0"-11,0 0 4,0 0 9,0 0-6,0 0-2,0 0-4,0 0 4,0 0 5,0 0-22,0 0 17,0 0 3,0 0 4,0 0 5,0 0-13,0 0 5,0 0-8,0 0-7,0 0 9,0 0-7,0 0 7,0 0-3,0 0-5,0 0 7,0 0-10,0 0-8,0 0 1,0 0-6,0 0 1,0 0-5,0 0 3,0 0-1,0 0-2,0 0 0,-15-4-1,15 4 1,0 0-3,0 0-3,-9-4 3,9 4-8,-6-3 6,6 3-2,-9-3-4,9 3-7,-7-4 4,7 4 1,-7-6 2,7 6-6,-8-7 6,3 3-7,5 4-1,-9-8-1,4 4 1,5 4 4,-11-6-9,7 1 2,-2-1 7,1 2-5,-4-1 0,3-3 1,0 4 1,-1-1-6,1 1 8,1-1 0,-1 1-6,-4-1 2,1 0 4,3-2-13,-4 2 3,2 1 4,-1-1 5,0-1-3,2 4-2,-1-5-2,-1 4 7,1-3-5,-2 2 1,4 0 6,-2 1-2,-1-2-5,3 1 2,-3 1-1,0-4-3,-1 5 0,3-1-1,1-2 2,-2 3 10,8 2-9,-11-5 0,11 5-7,-12-3 6,7 1-8,5 2 3,-13-1 5,13 1 5,-10-2-4,10 2 2,-10 0-8,10 0 7,-10 2-10,10-2 2,-11 3-3,11-3 8,-6 1-4,6-1 4,-8 2-4,8-2-9,0 0 7,-6 3 2,6-3-6,-5 5-2,5-5 4,-7 6 1,7-6-19,-5 3 17,5-3-1,0 0-11,-6 3 3,6-3 12,0 0-2,0 0-5,0 0 2,-6 5 5,6-5 4,0 0-4,0 0-3,0 0 1,0 0 8,0 0 6,0 0-11,0 0-1,0 0 15,0 0-8,0 0-8,0 0 0,0 0 4,0 0 3,0 0-7,0 0 10,0 0-3,0 0-3,0 0-2,0 0 4,0 0-3,0 0 8,0 0-9,0 0-3,0 0 7,0 0 4,0 0 5,0 0-3,0 0-10,0 0 5,0 0-1,0 0-3,0 0-5,-2-18 11,2 18 0,0 0-1,8-9 3,-8 9-13,5-8 4,-3 3 1,-2 5 1,7-7-5,-5 2 5,-2 5-4,7-8 4,-7 8-7,5-6-2,-5 6 12,6-8-7,-6 8 6,7-7-9,-7 7 14,4-5-3,-4 5 2,5-7-2,-5 7 4,0 0-12,5-5 3,-5 5 7,0 0 4,4-4-2,-4 4-6,0 0-5,0 0 18,0 0-11,0 0 2,0 0 4,0 0-4,0 0 5,0 0 3,6-3-2,-6 3-4,0 0-1,0 0 11,0 0-10,0 0 4,0 0-9,0 0-3,0 0 9,0 0-4,0 0 8,0 0-9,0 0 2,0 0 1,0 0 6,0 0-8,-24 10 6,24-10 4,-7 2-7,1 2 8,6-4-10,-9 6 3,5-4 2,4-2 4,-8 5-6,8-5 3,-10 7 1,7-4 0,-3 1 1,1-1-10,5-3 24,-9 5-5,3-2-7,2 3 7,4-6-6,-9 5-6,5-2 4,4-3 1,-9 7-11,4-4 6,5-3 7,-7 5-7,3-1 8,4-4-13,-5 3 1,5-3 3,-7 5 3,7-5-10,0 0 19,0 0-6,-7 4-11,7-4 8,0 0-2,0 0 4,0 0-3,-7 3-9,7-3 6,0 0-2,0 0-2,0 0 7,-4 5-4,4-5 7,0 0-12,0 0 5,0 0-4,0 0 7,-3 7 1,3-7-1,0 0-7,0 0 5,0 0 0,0 0-3,0 0 5,0 0 4,0 0-4,0 0 4,0 0-8,7 10 4,-7-10 13,5 3 1,-5-3 3,8 4-5,-8-4-4,8 3 5,-8-3-4,10 4 3,-5-2 2,1 1-1,-6-3 4,12 5-9,-4-3-2,-2 0 3,1 2-2,0 0 0,-2-3 5,2 2-9,-7-3-10,12 5 15,-7-2-4,2-3-1,-7 0-4,9 2 9,-9-2-3,9 3 5,-9-3-13,0 0 7,6 0-8,-6 0 5,0 0 3,0 0-8,0 0-4,6 2 3,-6-2-31,0 0-7,0 0-31,0 0-28,0 0-114,0 0-230,0 0 103</inkml:trace>
  <inkml:trace contextRef="#ctx0" brushRef="#br0" timeOffset="2351.5625">4066 5972 19,'0'0'47,"0"0"-4,-11-5-3,11 5-2,0 0-7,0 0 1,0 0 9,0 0-6,0 0 1,0 0 2,0 0-2,0 0 2,0 0-8,0 0 14,0 0-4,0 0-3,0 0-5,0 0 1,0 0-5,0 0 4,0 0-25,0 0 21,0 0-4,-6-4-9,6 4 7,0 0-10,0 0 4,0 0-1,11-14 0,-11 14-7,8-8 4,-4 3 1,0 1 2,1-1-4,2-2-9,1 0 7,-1 0-6,0-1-3,2 1-3,0-1 8,0-3-4,1 5-4,-3-3 3,2 1 1,0-1-2,-1-1 3,2 2-1,-3-1 4,2 0 0,-1 1-3,-1-1 2,3 1 4,-2-1-6,0 2-3,0-1 2,-1-1-2,2 1-5,-1-1 7,0 2-6,2-1 7,-3 1-4,2 0 12,1 0-2,-2 1-8,1-1 3,-1 2 1,2-2-7,-2 2 3,0-2 2,-1 1 0,1 2 1,-3 2-2,1-2-4,0-2 2,-1 4 4,-5 2-3,11-4 2,-11 4 3,6-4-7,-6 4 3,6-2-7,-6 2 21,0 0-24,7-5 7,-7 5 1,0 0 1,0 0 0,0 0 0,8-2 5,-8 2-7,0 0 2,0 0 8,0 0-12,0 0 5,0 0 1,0 0-2,0 0-7,5-4 7,-5 4 5,0 0-6,0 0-1,0 0 3,0 0-1,0 0-5,0 0 0,0 0-5,0 0-7,0 0 9,0 0-6,0 0 1,0 0-7,0 0-4,0 0-4,-20-8 6,20 8-7,-8 0 1,8 0 3,-11-3 0,11 3-14,-9 0 8,9 0-1,-12-2 4,12 2 3,-10 0 2,10 0 0,-10 1-3,2 0 8,8-1-4,-12 0 7,12 0 6,-11 2-1,11-2 5,-13-2-2,13 2 5,-13 3-1,8-3-3,5 0 0,-11 3 4,3-1 6,8-2-2,-11 3-2,11-3 5,-12 4 3,8-2-4,4-2 2,-11 3 1,11-3-1,-9 4-11,4-1 14,5-3-5,-7 2 1,7-2 3,0 0-2,-7 3-3,7-3 3,0 0 3,0 0-9,-6 4 6,6-4-1,0 0-3,0 0 5,0 0-2,0 0-1,0 0 6,0 0-1,0 0-1,0 0 7,0 0-2,0 0-1,27-7-7,-22 5 5,3-1 0,-8 3 4,18-4-4,-8 0 2,2-1-3,-1 1-3,7 0 7,-6-1-10,0 0 6,5-2-12,-4 2 6,3 0 3,0 0 0,-2 1-3,-3-2-2,1 4-2,-2-1 9,0 1 2,0-1-5,-1 2 0,-1 0-5,-8 1-3,13-3 2,-7 0-1,-6 3 4,12-1 4,-12 1-9,10 0 11,-10 0-2,0 0-2,9 0-2,-9 0-4,0 0 7,8 3-3,-8-3 10,0 0-2,3 5 3,-3-5 6,0 0-3,0 0 6,0 0 5,-1 10 0,1-10 8,0 0 1,-4 13 4,4-13-1,-4 6 7,4-6-10,-3 9 3,3-9-4,-4 7 3,1 0 0,3-7-8,-6 9 2,5-4-4,1-5-3,-6 8-2,4-3 4,2-5-3,-4 10-4,1-5-2,3-5-2,-2 7-2,1 0 1,1-7 1,-2 8-2,2-8-4,-2 9-6,2-9 3,-3 8-11,3-8 0,-1 9-10,1-9-4,-4 9-17,4-9-3,0 8-19,0-8-20,0 0-23,-2 9-26,2-9-68,-5 6-208,5-6 93</inkml:trace>
  <inkml:trace contextRef="#ctx0" brushRef="#br0" timeOffset="4367.1875">2464 7295 14,'0'0'76,"0"0"-12,0 0-5,0 0 6,0 0 2,0 0-16,0 0 3,0 0-2,0 0 4,0 0-9,0 0-5,0 0 3,0 0 6,0 0-12,0 0-2,0 0-3,0 0 3,0 0-10,0 0 0,0 0-9,0 0 4,0 0-1,0 0-6,0 0-5,0 0 7,3-27-3,-3 27-3,3-6 2,-3 6-3,5-9 1,-5 9-6,5-9 4,-5 9-5,2-8-5,1 4 5,-3 4-2,4-8 4,-4 8-6,4-7 10,-4 7-15,6-7 2,-2 4-3,-4 3 4,9-4 5,-9 4-5,10 0 3,-10 0 5,12 4 6,-6 1 3,1 1-3,1 0-10,0 1 8,-1 1 1,0 1 0,-1-1-6,-1 1 0,3 1 19,-2 0-6,-2 0-16,1 1 13,-1 0-11,0 0 3,-1 0 3,-1 0-2,2-1 7,-3 2-2,0 1-3,-1-3 1,-1 2-1,0 1 6,0-1-11,-2-2 0,-1 2 9,1-2-8,-1-1 2,0 1-2,-1 2 3,-2-5-6,-2 1 5,0 3-10,3-4 9,-4 1 11,4-4-16,-2 0-1,-1 2 7,-3 0-3,6-5 1,1 2 5,-3-2-9,8-1 3,-14 2-2,14-2 15,0 0-17,-14-3 4,14 3-1,-9-3 6,9 3-13,-8-4 9,8 4 0,-5-3 5,5 3-9,0 0-4,-7-6-1,7 6 5,0 0 0,-3-5-3,3 5 6,0 0-7,-6-6 0,6 6 0,0 0-2,0 0-4,0 0 4,0 0-5,0 0 1,0 0-14,0 0 12,0 0-17,0 0-10,0 0-11,0 0-13,0 0-21,0 0 1,0 0-11,0 0-88,0 0-194,0 0 85</inkml:trace>
  <inkml:trace contextRef="#ctx0" brushRef="#br0" timeOffset="5164.0625">2826 7278 29,'0'0'80,"0"0"-5,0 0-6,0 0-5,0 0 1,0 0 5,0 0-5,0 0 17,0 0-17,0 0-3,0 0-8,0 0 5,-4-11-8,4 11 1,0 0-3,0 0-10,-5-6 1,5 6-4,0 0-1,-5-5 0,5 5 5,-6-6 5,6 6-8,0 0-4,-8-4-9,8 4 3,-8-3-3,8 3 10,-6-3-12,6 3 3,0 0-3,-13-1 1,13 1 7,-8-1-18,8 1 8,0 0-10,-11 0 5,11 0-6,0 0-3,-11 1-1,11-1-8,-7 2 2,7-2 4,-6 9-4,3-6 8,3-3-2,-5 12 1,1-4 0,3 1-1,0 1 2,-1 1 3,1-1 4,2 2-5,2-1 0,-3 2-1,4 0 2,-2-1-6,1 0 6,-1 1-4,2-1 3,0 1 7,-1-2-8,1 0-1,-1-1-2,2 0-3,0-1 6,1 0 3,-3 2-8,4-4 5,-3 3 0,2-5 3,-2 0 0,1 1-2,-1-2 2,1 0-4,1 0 6,1 0-4,-1 0-3,1-3 3,-1 2 1,-6-3-1,14 1-4,-8-1-1,-6 0 2,12-4-5,-12 4 6,13-3-1,-8 1-1,0-2 0,1 0-8,-1 0-1,-5 4-9,9-5-7,-5 0-6,-4 5-10,5-7-16,-5 7-18,3-5-24,-3 5-25,4-6-27,-4 6-88,0 0-252,0-8 111</inkml:trace>
  <inkml:trace contextRef="#ctx0" brushRef="#br0" timeOffset="6101.5625">3073 7367 25,'0'0'80,"0"0"-23,0 0 11,0 0-6,0 0-4,0 0-6,0 0-3,0 0-11,0 0 2,0 0 9,0 0 4,0 0-16,0 0-4,0 0 9,0 0-8,30-4-4,-21 4 7,-9 0-2,17-3 1,-7 0-5,3 0-3,-3 1-6,2 0 3,-1-1-6,1 1 4,-1-1-5,-2 0-4,0-1-3,2 2 1,-2-2-1,-1 3 7,0-2-2,-1-1-5,-7 4-10,12-6-8,-12 6-6,8-4-2,-8 4-16,0 0-2,10-5-7,-10 5-11,4-4-27,-4 4-74,0 0-164,0 0 73</inkml:trace>
  <inkml:trace contextRef="#ctx0" brushRef="#br0" timeOffset="6515.625">3152 7238 53,'-3'-7'73,"3"7"-8,0 0 6,0 0-12,0 0 6,0 0-5,0 0 0,0 0 3,0 0-10,0 0-1,0 0-11,0 0 1,0 0-8,0 0-4,0 0 4,0 0 8,0 0 1,2 25 10,1-18 9,0 3-4,1-1-1,-2 1-6,4 1-1,0-1-4,-4 2-6,5 1-2,-5-2-7,2 0-4,1 0 5,-1 0-9,1 0-3,-2-1 1,2 0-3,0 0-5,-2-4 3,-3-6 1,5 17-3,-3-10 2,-2-7-11,4 12 5,-4-12-6,4 10-7,-4-10-6,0 0-15,1 10-18,-1-10-8,0 0-31,0 0 2,0 0-23,3 10-22,-3-10-68,0 0-207,0 0 92</inkml:trace>
  <inkml:trace contextRef="#ctx0" brushRef="#br0" timeOffset="7648.4374">3784 7218 45,'0'0'67,"0"0"9,0 0-6,0 0-4,0 0 1,0 0 4,0 0-9,0 0 8,-12-17-11,12 17 1,-4-5-2,4 5-1,-8-6-5,8 6 5,-6-5-3,6 5 10,-9-2-14,9 2 7,-7-5-5,7 5-4,-9-3-1,9 3-8,-9-3-6,9 3 5,-10-1-14,10 1 2,0 0 0,-13 2-1,13-2-5,-7 5-1,2-2 0,5-3 2,-7 9-4,6-3 8,-1 4-3,-2 0 1,2-2 3,2 4 7,-1-2-1,2 1-3,-1 0-6,2 0-1,-2-1 5,2 0-5,0-1-2,1 0 2,-1-1 1,2-2-4,-1 1 1,4 1-2,-2-1 1,-1-3-4,2 1-2,-1-1 4,3-2-9,-8-2 7,10 2-6,-2-2-2,-8 0-4,11-1 1,-11 1-11,13-5-4,-8 1-8,0 0-12,-1-1 8,4-1-2,-4-4-6,-2 4-18,3-3-9,-1 0 2,0 2-7,-3-1 1,2-1 6,-1 4 3,-1-4 6,2-2-5,-3 2 3,1 1 11,-1 8 3,0-13 8,2 8 0,-2 5 4,0-9 11,0 9-8,0 0 10,-2-11-11,2 11 7,0 0-3,-1-7 1,1 7 10,0 0-4,0 0 24,0 0-4,0 0 18,0 0-3,-1 27 1,1-18 4,2 1 6,0 2 7,-1 0-4,0 0 1,4 2 14,-2-2-15,1 5 17,-2-3-9,1-1-1,3 2 2,-3-5 3,1 2-7,-2-3-1,1 1-3,-1 0-2,1-1 1,-2-3 0,2 1 2,-3-7 2,-2 13 6,1-5 7,1-8-1,-2 10-1,-2-6-4,0 0-4,4-4-3,-10 11-7,2-6 0,2-3-5,-3 2-2,2-1-4,0 0-3,0 0-2,7-3-3,-13 3-1,7-1-3,6-2 1,-10 0-1,10 0-9,-12 2 2,12-2-3,0 0-2,-11-2-1,11 2-3,0 0-5,0 0-4,-10-1-5,10 1-17,0 0-13,0 0-16,0 0-13,0 0-6,0 0-16,0 0-6,0 0-21,0 0-23,0 0-15,0 0-134,0 0-322,0 0 142</inkml:trace>
  <inkml:trace contextRef="#ctx0" brushRef="#br0" timeOffset="8539.0625">4011 7350 4,'0'0'77,"0"0"0,0 0 5,0 0-18,0 0-2,0 0-8,-3-10 2,3 10-6,0 0-2,0 0-4,-1-15 10,1 15-15,0 0 1,0 0-4,0-14 4,0 14 2,0-11-4,0 11 0,0 0-11,4-17 6,-3 11-13,-1 6 5,6-16-2,1 8-7,-7 8-2,6-14 9,-2 9 2,1-2 0,-5 7-11,10-13-2,-3 9 2,-7 4 5,7-10-18,-7 10 18,9-5-2,-9 5 6,12-5-2,-12 5 8,0 0 0,15 5-2,-15-5 8,15 7-10,-8-3-2,0 0-13,2 4 11,-1-2-5,0 5 5,-2-2 9,2 0-2,-1 0 3,-2 1-5,1 0-1,-1 0 0,-1 0 9,2 1-1,-2-1 4,-2 1 1,0 0 2,-1 0 9,0-3-4,-1 2 4,0 1 0,-1-3-6,-2 2-1,1-2-3,-2-2 4,2 1-5,-1-2 0,0 3-3,0-1-1,-1-2-2,-2 0-4,6-5 4,-11 9 1,11-9 0,-6 7-4,6-7-4,-7 5 1,7-5-3,0 0-1,-9 3-5,9-3 0,0 0-3,0 0 0,-11 3 1,11-3-2,0 0-2,0 0 0,0 0-4,0 0-2,-9 0 3,9 0-5,0 0-2,0 0-1,0 0-10,0 0-4,0 0-9,0 0-7,0 0-6,0 0-5,0 0-13,0 0 2,0 0-13,0 0-16,0 0-14,0 0-14,0 0 3,0 0-21,0 0 3,0 0-8,0 0-9,0 0 0,0 0-100,0 0-259,0 0 115</inkml:trace>
  <inkml:trace contextRef="#ctx0" brushRef="#br0" timeOffset="9218.75">4363 7210 26,'0'0'78,"-9"-4"1,9 4-4,0 0-8,-6-6 11,6 6-8,0 0 7,-9-5-5,9 5-1,-5-5-4,5 5-4,-7-1-1,7 1 1,-6-5-3,6 5 6,0 0-9,-10-1 7,10 1 2,0 0-8,-7-2-4,7 2-6,0 0-4,-10-2-3,10 2-1,0 0-6,0 0-1,-10 4-9,10-4 1,-5 4-8,5-4-1,-5 8-1,2-2 3,3-6 8,-4 13-5,3-5 0,-1-2-7,0 2 1,2 2 8,0 0 10,0 1 0,2 0-5,0 0-1,-1 0 4,2 2 1,-1-3-1,1 1-8,1 0-1,0-2 1,0 3 4,-2-1 1,3-2-5,0-1-4,2 1-2,-3-1-1,-1-1 0,4-1-4,-2-1 2,3 3 1,-3-1-2,0-2-2,0-1-4,0 1 2,0-2 1,-5-3-4,8 7-1,-4-4 3,-4-3-2,9 4 2,-4-4 0,-5 0-2,10 3 2,-10-3-3,0 0 0,15-5 2,-9 3-4,2-1-5,-1 0-8,-1 1 1,2 0-14,-1-3-21,0 1 0,-1-2-14,-6 6-8,11-6-24,-11 6-14,11-7-16,-7 3-33,-4 4-17,6-4-89,-6 4-280,0 0 125</inkml:trace>
  <inkml:trace contextRef="#ctx0" brushRef="#br0" timeOffset="10632.8125">4790 7217 47,'0'0'71,"0"0"-4,0 0-6,0 0-4,0 0-1,0 0-5,0 0-3,0 0 0,0 0 0,0 0-14,0 0 7,0 0-3,0 0-3,0 0-14,0 0 5,0 0 15,0 0 2,0 0-5,12 2-3,-12-2-8,12 0 8,-4-1 1,-8 1-4,15-1-10,-4 0 9,0-1-3,3 1 4,0-2-3,-1 3 0,5-4-6,0-1-6,-7 3 3,2-2-1,0-1-7,1 3 7,-1-1-3,-2 1-6,1 1-2,-1-2 1,-4 2 5,0-2-6,-7 3-2,13-3 2,-8 1-10,-5 2 16,0 0-24,10-3-3,-10 3-10,0 0-12,8-1-16,-8 1-12,0 0-4,0 0-4,0 0-18,0 0-76,0 0-178,0 0 79</inkml:trace>
  <inkml:trace contextRef="#ctx0" brushRef="#br0" timeOffset="11187.5">4846 7366 59,'0'0'68,"0"0"5,0 0-14,0 0-2,0 0-8,0 0 6,0 0-3,0 0-5,0 0-18,0 0 4,0 0 8,0 0 4,0 0-6,0 0-2,0 0 6,16 2 6,-16-2 11,12-1-4,-12 1-9,14-3-1,-6 2-7,5 0-2,-2-1 10,1-1-2,2-1-7,1 1 1,5-1-9,-8 3 1,2-4-5,-1 4 2,0-3-8,0 2 6,-1 1 0,0-3-2,-2 4-5,2-3-2,-5 1 1,0 1-1,-7 1-1,14-2 2,-14 2-6,9-2 0,-9 2 2,6-1-3,-6 1-1,0 0-5,8-1-4,-8 1 3,0 0 0,0 0-4,0 0-12,0 0-19,10 0-19,-10 0-21,0 0-16,0 0-14,0 0-31,0 0-67,0 0-217,0 0 96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3:10.5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5461 7311 19,'0'0'57,"0"0"2,0 0-2,0 0-8,0 0-6,0 0 6,0 0-6,0 0 3,0 0 3,0 0-2,0 0 5,0 0-3,0 0-7,0 0 4,0 0 1,0 0-4,0 0 2,0 0-1,0 0-11,0 0 15,0 0-2,0 0-6,0 0-7,0 0 2,0 0-2,0 0 1,0 0 1,0 0-5,0 0-10,0 0-1,0 0-2,0 0 0,0 0-7,0 0 8,0 0 2,0 0-7,0 0 0,0 0 6,0 0-5,0 0 5,0 0 2,22-12 3,-22 12 1,11-3 3,-4 2-1,3-3-7,-1-1 6,-2 2-2,2 2 1,3-3 5,-2 0-1,-1 2-3,0 0-3,1-3-3,-1 3-2,0 0-2,1-1-3,-2 1-2,0 2 3,0-3-1,0 0-4,-8 3 3,13-2-2,-7-1 0,-6 3-2,11-1 0,-11 1-6,7-1 8,-7 1-8,0 0 1,0 0-1,10-2 8,-10 2 0,0 0 0,0 0 3,0 0-1,0 0 2,0 0-2,0 0-2,0 0 0,0 0-3,0 0 0,0 0-3,0 0-4,0 0-8,0 0-3,8-1-23,-8 1-6,0 0-22,0 0-6,0 0-16,0 0-17,0 0-28,0 0-129,0 0-278,0 0 123</inkml:trace>
  <inkml:trace contextRef="#ctx0" brushRef="#br0" timeOffset="1359.375">5961 7153 43,'0'0'53,"0"0"-2,0 0-3,0 0 10,0 0-6,0 0-1,0 0 0,-8 1-5,8-1-1,0 0 2,0 0-5,0 0 0,0 0 1,-8 3-3,8-3-5,0 0-5,0 0-2,0 0 7,-9 1-6,9-1 0,0 0 5,0 0-3,0 0-9,0 0-5,0 0 4,0 0-3,-11-5-6,11 5 2,0 0-10,0 0 11,0 0-12,0 0 3,-1-9 7,1 9-4,0 0 1,0 0-6,0 0 7,0 0-13,6-15 10,-6 15-3,4-5-1,-4 5 7,7-4-10,-7 4 2,8-5-3,-8 5 6,8-2 4,-8 2 3,12 2-13,-12-2-2,9 5 4,-5-2 10,3 2-5,-2-1-4,0 3-1,-1-1 6,0 2-1,-1 2 3,0-1-2,0 3-3,-3-1 0,1 1 5,-1 0-4,-1-2-14,-1 1 13,1 2 6,-2-1-8,1 0 5,-2-3-2,0 1-1,0 1-5,-3-3 7,2 2 3,-2-3-9,3-3 7,0 2 2,1-2-1,-2 1-1,5-5-4,-5 5 2,5-5-1,-7 4 3,7-4 4,-5 3-7,5-3 2,0 0-2,0 0-7,0 0 4,0 0 0,0 0-6,0 0-1,0 0-7,6-23-2,-6 23 2,8-7-4,-4 2 1,2 0-2,-1 2 8,-5 3-20,12-7 14,-4 5 4,-1-1-6,1 2 10,2 1-6,-10 0 4,18 4-2,-9-4-3,0 5-1,1-1 3,-2 1 7,-1 1 3,2 1 5,-4 0 6,2-1 4,-2 3-7,0 0 8,-1-1 17,1 1-1,-1 0 6,-4 2 5,0-2-10,0 0 11,-3 0 6,2-1-2,-5 0 3,2 0 3,-3-1-5,0 0 8,0 0-7,-3 0-4,0-3 1,-3 2-8,3-4-1,0 2-3,-2-2-6,2-1-4,0 2-7,1-3 8,-1 3-2,1-6 2,9 3 4,-17 0-3,11 0 6,6 0-3,-12 0 1,12 0 0,-13-3-2,13 3-2,-9-1-2,9 1-2,0 0 2,-11 0-8,11 0-1,0 0-4,0 0 0,0 0-6,0 0-4,-10 0-3,10 0-14,0 0-19,0 0-19,0 0-18,0 0-15,0 0-24,0 0-21,0 0-29,0 0-130,0 0-317,12 16 140</inkml:trace>
  <inkml:trace contextRef="#ctx0" brushRef="#br0" timeOffset="3757.8125">2756 8130 14,'-5'3'62,"5"-3"1,0 0-9,0 0 6,-7 6-17,7-6 9,0 0 2,0 0 2,0 0-1,0 0-4,0 0-2,0 0-4,-3 5 1,3-5-13,0 0 7,0 0 0,0 0-10,0 0-3,0 0-1,0 0 4,0 0-2,0 0-1,0 0 2,0 0-2,0 0 20,0 0 9,0 0 6,0 0-2,20-12-7,-15 7-7,-1 0-3,2-4-6,2 2 5,-3-2-6,1-2-6,2 3 1,-2-2-6,1 0 0,-1 1-7,1-1 4,-2 0-7,1-1-5,-1 1 2,-1 1 3,1-1-3,-4-1-2,1 3-4,2 0 3,-3 0-7,-1 8 1,5-11-5,-4 4 2,-1 7-4,4-11-3,-4 11 4,3-8-1,-3 8 0,2-6-2,-2 6-1,0 0 2,0 0-3,1-8 2,-1 8 9,0 0-9,0 0 3,0 0 6,0 0-15,0 0-5,0 0 11,0 0-6,0 0 2,0 0-1,0 0 8,0 0-9,0 0 7,0 0 0,0 0-3,0 0-1,0 0 4,0 0-4,6 21 3,-4-13 4,-1 0-2,1 5 11,0-2 4,1 2 5,-2 3-4,2 1 2,-1 0 5,1 1-5,-2-2 0,1 1-2,1 0-3,0-1 1,-2-5-7,2 0 11,-1 1-5,1-1-8,-2 1 1,2-5 6,-2 4-5,1-1 2,1 0-2,-1-3 4,1-1-3,-2 1 1,-1-7-6,3 12 6,-2-7-4,-1-5-1,3 9 6,-3-9-5,3 9 1,-3-9-3,3 7-5,-3-7-3,1 6-5,-1-6-8,3 6 0,-3-6-10,0 0-7,3 6-15,-3-6-13,0 0-6,0 0-7,0 0-24,2 5-22,-2-5-64,0 0-207,0 0 92</inkml:trace>
  <inkml:trace contextRef="#ctx0" brushRef="#br0" timeOffset="4367.1875">3056 8045 46,'1'5'83,"1"3"5,0-1-13,-2 3 8,3 0-13,-2 0 19,2 1-15,-1 0 1,-1-1-4,2 2-2,0 0-10,-2-2 0,1-1 1,2 0-4,0 2 2,-1-2-1,2 0-7,0 0-7,-3-1 2,4-1-4,-2-3-7,3 3 0,-3-3-1,2-1 7,1-1-4,-7-2-7,14 2 2,-14-2-7,12 2-2,-12-2 4,14-4-1,-14 4-5,17-7 1,-9 1 0,1 1-5,-2-1 0,0-5-4,-2 5 1,1-5-3,1 2-4,-2 0-4,0-1 5,-1-1-6,-2-1 4,0 2 8,1-3-14,-5 0 6,1-3-9,-1 5 10,0 0-10,0-1 7,-1-2 8,-3 4 0,3-1-2,-4 1 5,0-2-7,2 2-2,-3 3 6,0-4 4,-2 5-3,1-1 9,0-1-1,-1 5-6,2 0-4,0 1 2,2-2-5,-5 2-2,11 2-7,-15-3-5,8 8-9,-2-3-1,3 1-14,-1 1 3,-1 4-16,1 0-4,0 2-9,2 0-7,1-1-5,1 2-21,0-1-10,2-1-9,-1 3-21,2 1-75,0-2-220,2 2 97</inkml:trace>
  <inkml:trace contextRef="#ctx0" brushRef="#br0" timeOffset="5267.5781">3511 8143 44,'-11'-7'73,"11"7"-1,0 0-5,0 0-1,0 0-8,-4-8-3,4 8 2,0 0-1,0 0-7,-4-8-5,4 8 2,0 0 0,-3-7-2,3 7-1,0 0 1,0 0-11,-1-11 0,1 11-9,0 0 2,4-12-5,-4 12 0,0-7 4,0 7 2,5-8-13,-2 4-12,-3 4 12,5-10-3,-2 6 11,-3 4-12,7-8-10,-7 8 8,5-7-1,-5 7-4,9-5 3,-9 5-1,6-1-8,-6 1 19,10-1-15,-10 1 10,8 4-3,-8-4-1,9 5-12,-3-2 5,0 0 2,0 3-2,-1-1 7,-1-1 10,1 2-7,0 2 1,-1-2-1,1 4 1,-2-4-4,-1 0 7,1 1 3,1 3-2,-2-3 7,0 1 0,-2-1-1,0-7 2,1 14 3,-1-14-8,-1 12 5,-1-5 4,1 1-1,-2 0-1,1-3 0,-2 3-7,-1 0 6,1 1-9,-4-2-1,3-3 4,1 3 3,-2 0-4,-2-4-2,2 1-7,0 2 12,-1-4 2,1 2-2,6-4 1,-13 3 1,13-3-9,-10 2 4,10-2-4,-9 0-1,9 0-6,-10 0 8,10 0 0,0 0 2,-13-2-7,13 2 0,0 0 2,-7-2-5,7 2-1,0 0 1,0 0-1,-7-2-2,7 2 0,0 0-3,0 0-3,0 0-2,0 0-9,0 0-8,0 0-9,0 0-13,0 0-20,0 0-16,0 0-9,0 0-19,0 0-3,0 0-11,0 0-97,0 0-238,0 0 105</inkml:trace>
  <inkml:trace contextRef="#ctx0" brushRef="#br0" timeOffset="5872.0702">3770 8068 73,'0'0'98,"-7"-5"-14,7 5 1,0 0-9,-8-5 3,8 5-7,0 0 6,-10-1-14,10 1 1,0 0-6,-9-1 0,9 1-2,0 0-2,0 0-2,-14 1 2,14-1-8,-8 1-16,8-1 13,-6 5 7,6-5-2,-5 4-3,5-4-2,0 0-5,-7 7-5,7-7 7,-5 8-3,4-4 5,1-4 2,-4 11 3,2-4-1,2 1-1,0-8 11,0 14-6,2-5 1,-2-3-8,1 2-4,2 0 2,-1-2 0,1 3-3,-1-2-1,2-1-4,-1 1-3,1 0-3,0-3-2,0 1 1,3 1-2,1-2-1,-2 2-6,1-2 3,3-1-1,-1-1-4,1 1-1,-3-1-4,1-1-9,-1 0-10,0-1-9,-7 0-10,16 0-22,-16 0-21,0 0-33,16 0-7,-16 0-27,13-2-23,-8 0-15,-5 2-101,7-3-298,-7 3 132</inkml:trace>
  <inkml:trace contextRef="#ctx0" brushRef="#br0" timeOffset="13907.2266">4731 8079 66,'0'0'94,"7"2"-2,-7-2-2,0 0-1,0 0-11,0 0 5,0 0-4,14-2 1,-14 2-9,7 2-1,-7-2-8,8 1 5,-8-1-2,10 1 10,-2 0-9,-8-1 2,14 0-4,-7 1-4,4-1 1,-1 1-4,0 1-1,3-1-6,-1 0-4,0 4 4,1-5-8,1 1-3,-1 0 2,-1 0-2,2 2 0,-4-2-2,0-1-1,1 1-2,0 2-3,-3-2-5,-8-1 0,10 0-7,-4 0 0,-6 0-2,8 3-1,-8-3 1,0 0-6,7 1 2,-7-1 1,0 0-3,9 2-5,-9-2 2,0 0-3,0 0-6,0 0-3,0 0-11,0 0-9,0 0-10,0 0-14,0 0-13,0 0-19,0 0-22,0 0-38,0 0-31,0 0-97,0 0-290,4-9 128</inkml:trace>
  <inkml:trace contextRef="#ctx0" brushRef="#br0" timeOffset="15157.2266">5241 7949 64,'-4'-6'66,"4"6"2,0 0-8,0 0 0,-3-7-1,3 7 3,0 0 2,0 0-2,0 0-2,0 0 1,0 0-9,0 0 4,-3-7-8,3 7 2,0 0-7,0 0-1,0 0-6,0 0-2,0 0-6,6-12-4,-6 12 5,0 0-6,9-4-3,-9 4 0,7-5 2,-7 5-4,10-4 2,-4 2-1,-6 2-2,10-3 2,-4 1-6,-6 2-1,10-2 0,-10 2-3,11 1 4,-11-1-1,8 3 1,-8-3 2,9 4-4,-4 0 3,-5-4 0,5 8 4,-2-5 4,-3-3-6,2 11-1,0-5 11,-2-6 12,-2 14-2,2-14 0,-4 13-4,2-6-6,-1-2 1,0 2-1,-1 1 1,-1-2-7,-1 2 1,3-1-2,-1-2-4,-4 2 1,3-1-4,1-2 3,0 1-5,4-5 1,-7 8 0,7-8-2,-6 5-3,6-5-1,-6 6-2,6-6 1,0 0 3,-4 2-1,4-2-1,0 0-3,0 0 7,0 0-5,0 0-1,0 0-8,0 0-5,0 0-3,0 0-6,0 0-7,0 0 2,22-8-3,-22 8 4,12-3-7,-5 1-2,0 1-4,-7 1 0,14 0 11,-6 0-5,-8 0-4,12 2 6,-5 1 1,-1-2 4,-1 5 1,0-1 3,0 0 4,0 3 14,-2-1-2,1 0 6,-3 1 5,0 2 7,1-1-1,-4 2 11,1-4 0,1 3 2,-4-2 3,0 3 2,0-5 1,-1 3 3,0-1-5,-4 1 2,0-3 6,2 1 1,-5 0-6,2-3-1,-2 2-1,1-2 0,-1 0-5,1-1 2,-3 0-10,1-2 1,0 0 0,2 2-3,1-1-3,-2-2-2,2 0 1,-1-2 2,11 2 0,-15-3 1,8 3-1,7 0-1,-14-4 1,9 3-2,5 1 0,-8-3 1,8 3 4,-7-3 0,7 3-2,0 0-1,-7-3 0,7 3-3,0 0 0,0 0-4,0 0-4,-7-4-4,7 4-14,0 0-11,0 0-14,0 0-7,0 0-18,0 0-14,0 0-13,0 0-2,0 0-17,0 0-21,0 0-12,-1 13-125,1-13-288,0 0 128</inkml:trace>
  <inkml:trace contextRef="#ctx0" brushRef="#br0" timeOffset="28313.4766">4013 7986 21,'0'0'46,"0"0"-12,0 0 5,0 0 1,0 0-12,0 0 9,0 0-2,0 0-3,0 0 0,0 0-2,0 0-5,0 0-2,0 0-1,0 0 1,0 0 4,0 0-5,0 0 2,0 0-4,0 0-2,0 0 0,0 0 2,0 0-4,0 0-1,0 0 5,0 0-7,0 0 11,0 0 5,0 0-8,0 0 4,0 0-8,0 0 1,0 0-1,0 0 2,0 0-2,0 0-1,0 0 9,0 0 1,0 0-7,0 0 2,0 0-4,0 0-5,0 0 12,0 0-7,0 0-4,0 0-1,0 0 4,0 0-3,0 0 5,0 0-10,0 0-1,0 0 5,0 0 4,0 0 2,0 0-7,0 0 0,0 0 0,18 3-2,-18-3 12,0 0 3,0 0-13,13 1 0,-13-1 4,0 0-2,14 0 5,-14 0-8,10 1 7,-2 1-5,-8-2 6,12 1 0,-12-1-3,11 0-7,-5 1 6,-6-1-6,13 1 6,-13-1-15,10 2 5,-10-2 8,10 1-1,-10-1-8,9 1 4,-9-1-12,0 0 12,12 2-8,-12-2 7,9 0-1,-9 0-2,11 1 1,-11-1 3,11 0-5,-11 0 1,9-1 1,-9 1 4,13-2-11,-13 2 2,11-1 5,-11 1-2,10 0 1,-10 0 1,11 0 7,-11 0-9,11 1-3,-11-1 7,6 0-4,-6 0-1,0 0-4,0 0-8,0 0 5,10-2 2,-10 2-1,0 0 4,0 0-3,0 0 5,8 2-8,-8-2 6,0 0-5,0 0 0,0 0-2,0 0 11,0 0-13,0 0-1,0 0 1,0 0-4,0 0-6,0 0-10,0 0-4,0 0-3,0 0-16,0 0-6,0 0-22,0 0-8,0 0-16,0 0-56,0 0-175,0 0 78</inkml:trace>
  <inkml:trace contextRef="#ctx0" brushRef="#br0" timeOffset="29227.5391">4009 8107 26,'0'0'68,"0"0"-17,0 0 11,0 0 1,0 0 0,0 0-2,0 0 1,0 0-3,0 0-5,0 0-1,0 0-3,0 0-3,0 0-6,0 0-1,0 0 6,0 0-11,0 0-7,0 0 0,0 0-2,0 0-4,0 0 15,0 0-1,0 0 4,0 0-1,0 0 2,0 0 0,0 0-1,0 0-4,0 0-5,23 7 4,-23-7-12,8 1 9,-8-1-4,10 0 10,-10 0-3,14 3-7,-6-3 6,0 1 3,3-1-3,1 0-4,0 1 1,0-2-2,-1 2-5,1-1-1,-1-1 2,0 2-7,0 1 7,-1-2-11,-2 0 1,-8 0 1,15 0-5,-8 0 3,1 0-2,-8 0-4,13 2 1,-13-2 3,11-2-2,-11 2-3,9 0-3,-9 0 8,8 2-2,-8-2-5,10 0 2,-10 0-1,0 0 0,10 0 2,-10 0-7,0 0 5,10 2-2,-10-2-1,0 0-3,6 1 3,-6-1 0,0 0-3,0 0 2,0 0-2,0 0 3,0 0 0,0 0-3,0 0-3,7 3 2,-7-3-2,0 0-4,0 0 4,0 0 0,0 0-4,0 0 1,0 0-6,0 0-5,0 0-11,0 0-22,0 0 3,0 0-11,0 0-7,0 0-14,0 0-11,0 0-13,0 0-13,0 0-113,0 0-248,0 0 111</inkml:trace>
  <inkml:trace contextRef="#ctx0" brushRef="#br0" timeOffset="31352.5391">3433 8794 28,'0'0'48,"-5"-5"2,5 5 1,0 0 0,0 0-1,0 0 2,0 0-3,0 0-1,0 0 4,0-10-4,0 10-5,0 0 6,0 0-20,0-9 3,0 9-3,0 0 5,0 0-12,1-13 7,-1 13 5,0 0-1,1-9-9,-1 9 3,3-7-7,-3 7-4,4-5-2,-4 5 6,4-6-9,-4 6 5,2-6 0,-2 6 0,0 0-11,8-6 9,-8 6-2,4-4 5,-4 4 0,5-4-3,-5 4-5,0 0 2,8-5-1,-8 5-2,6-4-4,-6 4-2,9-1 10,-9 1-3,0 0-6,13 0 2,-13 0 2,7 5 1,0-3-2,-7-2 2,6 7 0,-2-3-3,0 0 0,-4-4-2,6 8-1,-2-2 5,0-1 2,0 2-3,-2-2 7,1 2 2,-1-2-7,0 3 3,-1 1 4,-1-2 6,1 0-2,-1 3 3,-1-2 3,-2 2 2,-1-1 2,1 2-4,-1-3 2,-1 2-7,1-3-1,0 4 1,-1-5 4,0 2 2,-2 1 6,0-4-5,-2 2 0,1-2-1,-2 2-3,2-2 2,1-1-3,-2 0 7,-3 0-4,4-1-5,1-1 4,-2-1 1,0 0-3,9-1 1,-16 0 2,16 0-3,-12-2 3,12 2-5,-10-3-2,10 3-4,-9-2 0,9 2-1,-8-5-5,8 5 4,-5-6 2,5 6-6,-4-4-1,4 4 1,0 0 0,0 0 2,-5-6-1,5 6 0,0 0-1,0 0 0,0 0-1,-5-5-2,5 5-6,0 0 0,0 0 1,0 0-1,0 0-7,0 0 2,0 0 0,0 0 1,0 0-3,0 0-7,0 0-5,0 0-8,0 0-17,0 0-12,0 0-19,0 0-20,0 0-27,0 0-16,0 0-131,9 21-293,-9-21 129</inkml:trace>
  <inkml:trace contextRef="#ctx0" brushRef="#br0" timeOffset="31985.3516">3756 8822 24,'0'0'90,"0"0"-2,0 0-2,0-11 3,0 11-12,0 0-1,0 0-6,0 0 2,-6-11-1,6 11 4,0 0-14,-6-6 1,6 6-6,0 0-6,-7-7 0,7 7-1,-5-5-3,5 5-8,-5-4-6,5 4 8,-9-5-5,9 5 0,-6-5-3,6 5-3,-7-3-1,7 3-1,0 0-2,-9-4-3,9 4-5,-10-1-4,10 1 5,0 0-1,-9 0-4,9 0 0,0 0 3,-13 8 11,11-6 1,-3 2-2,1 1 2,-1 1 2,2 0-1,1 2 1,-2 1-1,0 0 5,1 2 0,2-3-4,-4 1 12,5-1 6,-1 1-2,-2-2-7,3 3 10,0 0-5,0-10-2,-1 12-3,1-5-1,1 0 4,1 1 2,-2-8-5,2 10-2,2-3-5,-4-7-3,4 9-2,-2-6-1,2 2 1,-4-5-3,9 6-4,-4-5 4,-5-1-9,13 3-7,-7-2-8,-6-1-8,12 0-18,-12 0-16,12-1-14,-5-2-16,-7 3-21,12-1-24,-4-1-29,-1-2-25,0 1-29,-1-2-104,1 2-327,1-1 145</inkml:trace>
  <inkml:trace contextRef="#ctx0" brushRef="#br0" timeOffset="32477.5391">4096 8824 64,'0'0'136,"0"0"-10,-8 2-8,8-2-14,0 0-8,0 0 3,0 0 5,0 0 4,0 0 8,0 0 3,21 5-8,-13-3-5,-1-1-12,4 0-9,1-1-9,1 0-7,-1 0-11,6 0-9,-6 0-20,4-1-14,-2 1-22,0 0-15,-1-1-35,4 1-30,-5 0-26,1-2-26,-3 2-105,-2-2-262,-8 2 116</inkml:trace>
  <inkml:trace contextRef="#ctx0" brushRef="#br0" timeOffset="32719.7266">4092 8933 42,'0'0'118,"0"0"-7,0 0-3,0 0-11,0 0 12,12 9 8,-12-9-4,13 2-8,-7-2 7,6 2-10,-2-2 0,3 0-9,-2 0-17,2 0-9,-3 0-3,4-2-9,-2 2-8,-1 0-14,2-2-15,-3 2-38,4 0-25,-2-1-27,-1 0-22,-1 1-24,1 0-106,-2 0-241,-1 1 106</inkml:trace>
  <inkml:trace contextRef="#ctx0" brushRef="#br0" timeOffset="33188.4766">4575 8865 56,'0'0'138,"0"0"-11,0 0-12,0 0 2,0 0-14,0 0-4,0 0 0,0 0 9,0 0-3,0 0-3,0 0-3,26-3-6,-18 3-2,-1-2-6,2 2-10,3 0-6,-1 0 0,0 0-3,0 0-10,-1 0-3,-1 0-7,0-3-2,-9 3-10,17 0-14,-8-1-23,0 1-22,-9 0-29,11 0-22,-3-1-37,-8 1-30,11-3-134,-11 3-298,11-1 132</inkml:trace>
  <inkml:trace contextRef="#ctx0" brushRef="#br0" timeOffset="34008.789">5005 8736 108,'0'-9'107,"0"9"-11,0 0-9,0 0-15,0 0 2,6-8-8,-6 8-5,5-6 0,-5 6-5,7-6-5,-7 6 2,6-4-6,-6 4 1,8-3 4,-8 3-3,7-4-7,-7 4-4,8-1-6,-8 1-5,0 0 1,13 0 4,-13 0-4,9 1 5,-9-1-10,9 6 0,-6-2-1,-3-4 6,6 9-17,-4-4 5,-2-5-4,4 12 1,-3-5 1,1-1 1,-1 0-4,-1-6-3,-1 14 3,1-14-2,-3 10-7,-1-3 8,2-2-2,-1 2 2,3-7-4,-7 13-1,1-9-3,1 2 3,0-2 2,0 1-4,5-5 1,-8 7 3,5-4-2,3-3-8,-6 4 3,6-4 0,0 0 0,-6 5-5,6-5-7,0 0 7,0 0-4,0 0-1,0 0-6,0 0 3,-3 6-5,3-6 5,0 0 5,0 0-1,0 0-2,0 0-3,16 2-3,-16-2 1,11 0 1,-6 3-6,-5-3 4,13 4 2,-7-2-4,2 1 1,-3 1 4,3 1 0,-1 0-3,0 2 10,-1-2-7,0 2 3,-4-2 0,2 2 2,-1-2 9,-3-5 0,4 12 7,-2-7 18,-2-5-4,1 12 10,-1-12 4,-5 13 4,3-9 8,2-4 6,-6 10 6,4-6 5,-3 0-8,-2 1 8,2-1 7,-2 0-2,-1-1-5,-2-1 6,1-1-8,-3 2-1,2-3-6,-1-1-9,11 1-2,-18 0-3,6-2-2,2 2-6,2-1-4,8 1-1,-14-1-2,14 1-4,-11-1-2,11 1 1,-9-2 0,9 2-3,0 0-1,-10-3-5,10 3 2,0 0-3,0 0-4,0 0-2,0 0-6,-8-1-7,8 1-12,0 0-11,0 0-13,0 0-19,0 0-24,0 0-15,0 0-20,0 0-17,0 0-14,0 0-29,0 0-104,0 0-309,0 0 137</inkml:trace>
  <inkml:trace contextRef="#ctx0" brushRef="#br0" timeOffset="34594.7265">5430 8782 30,'0'0'91,"0"0"-5,-1 9-10,1-9 4,0 0-14,0 0-7,0 0 2,0 0-8,0 0 5,1 9-6,-1-9-1,0 0-1,0 0-3,0 0 2,0 0 0,0 0-2,0 0 8,0 0-9,0 0-1,0 0 1,0 0-3,0 0-4,0 0 1,0 0-6,0 0-2,13-17-4,-13 17 0,0 0-1,1-9-3,-1 9-5,0 0 7,2-9-3,-2 9 9,0 0 0,0 0 5,0 0-1,0 0 1,0 0-6,-5-8-3,5 8-6,0 0-4,0 0-2,0 0 4,0 0-1,0 0 7,0 0 0,0 0-3,0 0-1,0 0-5,0 0-1,-12 13-4,12-13-7,0 0 4,0 0-4,0 0-3,0 0-9,0 0-6,0 0-11,0 0-10,0 0-14,0 0-8,0 0-14,0 0-19,0 0-23,0 0-26,0 0-106,0 0-263,0 0 116</inkml:trace>
  <inkml:trace contextRef="#ctx0" brushRef="#br0" timeOffset="35125.9766">5430 8964 12,'0'0'80,"0"0"-14,0 0-6,0 0 0,0 0 1,0 0-2,0 0 3,0 0-15,0 0 6,0 0-5,-1 11 0,1-11 2,0 0 3,0 0-7,0 0-4,0 0-3,0 0-1,3 10-5,-3-10-3,0 0 6,0 0-4,0 0 1,0 0-1,2 8-11,-2-8 3,0 0 5,0 0-11,5 3 6,-5-3-9,0 0 7,0 0-3,0 0-5,0 0 0,0 0-3,17-7-13,-17 7-1,4-6 1,-4 6-7,2-5-4,-2 5-2,3-10 3,-3 10-3,0 0 10,0 0-3,-1-10 2,1 10 4,0 0-1,0 0 8,0 0 3,-4-9-4,4 9 2,0 0 7,0 0 3,0 0 10,0 0-6,0 0 3,0 0 8,-18 12 4,18-12-6,-4 5-4,4-5-4,-4 6-2,4-6 1,0 0-5,0 0 1,-2 7-1,2-7-6,0 0-5,0 0-4,0 0-17,0 0-14,0 0-14,0 0-25,0 0-26,0 0-128,0 0-240,12 4 106</inkml:trace>
  <inkml:trace contextRef="#ctx0" brushRef="#br0" timeOffset="35774.4141">5702 8882 48,'0'0'112,"0"0"4,0 0-6,0 0-1,12-15-5,-8 11 2,1-2-12,-5 6 2,9-9-6,-4 6 0,0-2-7,0-1-5,1 1-11,-2 0-2,1-2-8,1-1-6,-2 1-1,3-1-11,-1 1 3,-2 0-4,-1 0-7,1-3-3,0 4-2,-1-3-2,-1 1-6,-2 8 2,2-13-8,2 8 2,-4 5-3,1-10 4,2 4 1,-3 6 2,1-8-2,-1 8-1,0 0 1,4-6 1,-4 6-6,0 0-2,0 0 0,0 0-7,0 0 2,0 0 1,0 0 1,0 0 6,0 0 1,0 0 0,-15 15 16,12-7-6,1 3 5,-2-1 4,-1 0 4,3 2 2,-2 0 12,0 0 1,0 0 1,1 5-2,-1-2 1,2-3-3,-1 0-2,0 0 2,1-2 5,-1 2-3,2-2-2,0-1-6,1-2-3,0-7-5,-2 12-3,0-6-2,2-6 0,2 11-7,-2-11-3,-3 8-1,3-8-14,0 0-12,1 7-12,-1-7-14,0 0-16,0 0-14,0 0-19,0 0-18,0 0-26,0 9-37,0-9-29,0 0-171,0 0-394,0 0 175</inkml:trace>
  <inkml:trace contextRef="#ctx0" brushRef="#br0" timeOffset="36219.7265">5916 8828 152,'0'0'142,"-3"12"0,2-5-1,1-7-8,-1 13-4,1-5-7,0-8 4,0 14 3,1-7-8,0-1-8,2 0-11,-2 1-9,-1-7-7,3 12-1,-1-5-9,3-2-3,-1-1-3,1 2-5,0-1-6,0-1-2,2 2-2,-1-4-11,3 0-6,-2 0-1,0-1-6,1-1 2,3 0-7,0 0 0,-1-1-6,1-1-2,-2-2-2,3-1-6,-5 2-1,4-2 1,-2-2-2,0-1-2,-2-1 4,1 1-4,-3-1 1,0 0 2,0-1 2,-1 0-4,-1 0 3,-1 1 7,1-2 4,-3 1 3,-3 1 0,1-1 0,-1 1-1,-1 0-6,-1 3 4,1-2-6,-2 2 3,-2-1-8,1 2 1,-4 2-4,5 1 1,-4-2-3,-2 4-1,12 0-5,-16 0-9,4 0-11,2 2-10,1 1-21,-2-1-17,4 3-23,1-3-27,-3 2-18,1 1-25,3-1-28,-1 2-148,-1 1-367,-1-1 163</inkml:trace>
  <inkml:trace contextRef="#ctx0" brushRef="#br0" timeOffset="37415.039">3478 9460 58,'0'0'113,"0"0"-4,0 0 4,0 0-8,0 0-9,0 0-1,-16-7 12,16 7-17,0 0-4,0 0-2,0 0-10,-3-6-2,3 6-13,0 0 6,-2-7-7,2 7-1,0 0-1,0 0-11,3-12 2,-3 12-4,4-10-8,-2 6-3,-2 4-4,5-12-1,-1 9 1,1-2-3,-5 5 3,9-12-5,-5 9 5,3-6-6,-4 7-7,-3 2 8,12-6-4,-8 4-7,-4 2 5,13-4-4,-10 4 2,-3 0 1,13 0-6,-13 0 0,12 1 3,-4 3 1,-1 0 0,-1-1-1,1 4-1,0 0 2,2 2-5,-2 1-1,-1 2 3,2 1-2,-2 3 17,0-2-3,0-2-1,-3 4 1,1-5 0,-1 0-1,-2 2 6,0-2 3,1 0 1,-2-2 4,-2 2 3,1-5 5,0 3 0,-2 0 3,1-2-2,-3 1 5,-1-3-1,-1 2 4,-2-2-7,0 0-4,0-1 0,-2 0-6,-1-2-4,2 1 0,-3-2-4,3-1-4,-3 0-1,3 0-1,-1-1-5,0 0 0,3-2 0,1 2-6,7 1 0,-16-4 2,11 2-6,5 2 1,-9-5 1,9 5 1,-6-4-4,6 4-3,-5-3 0,5 3 1,0 0-3,-8-5-3,8 5 2,0 0-4,0 0-10,0 0-10,0 0-11,-4-6-9,4 6-6,0 0-3,0 0-13,0 0-21,0 0-26,0 0-24,0 0-21,0 0-20,0 0-16,0 0-160,0 0-382,0 0 170</inkml:trace>
  <inkml:trace contextRef="#ctx0" brushRef="#br0" timeOffset="37954.1015">3792 9417 50,'0'0'99,"0"0"-6,0 0-2,-1-9-4,1 9-4,0 0 3,-3-8-4,3 8-1,0 0-2,-4-6 3,4 6-3,0 0-6,0 0-4,-6-4-4,6 4 3,0 0-10,-6-4-5,6 4-1,0 0-4,-9-1-2,9 1-5,0 0-2,-12 4-2,12-4-2,-11 5 2,4 0 11,2-2 1,-3 6 0,1 1 6,1-2 2,-1 2 0,2-1 0,-3 0-1,5 3 7,-1-2-6,0 0-3,1 0 1,2 2 2,0 0 1,2-2-5,0 1-3,3-4 4,-1 3-10,1-2-5,2 1-3,-1-1-4,1-1-1,1-2-3,-1 2 0,0-5-4,1 4-3,-1-2-1,1-2-3,-2 3-8,2-3-8,-7-2-12,7 5-11,-2-2-10,-5-3-11,6 2-26,-6-2-23,7 3-30,-7-3-18,0 0-28,0 0-33,13-3-145,-13 3-374,0 0 166</inkml:trace>
  <inkml:trace contextRef="#ctx0" brushRef="#br0" timeOffset="38532.2265">4081 9474 51,'0'0'174,"0"0"-3,0 0-6,0 0-11,0 0 9,0 0 11,0 0-4,0 0-4,27 2-5,-15-4-5,0 2-9,2-2-16,-1 2-10,6 0-10,-2-3-12,2 3-9,-1-2-13,-6 2-27,1-2-19,1 2-24,-2-2-25,-3 2-31,2-1-29,-1 1-34,2-2-30,-3 2-19,-9 0-33,11-3-109,-11 3-327,7 3 144</inkml:trace>
  <inkml:trace contextRef="#ctx0" brushRef="#br0" timeOffset="38766.6015">4110 9602 90,'-3'3'146,"-3"-1"-9,6-2 5,-6 6-8,6-6-5,-5 5-9,5-5 1,0 0 1,0 0 5,0 0 0,0 0 6,13 8 0,-7-7-5,-6-1-8,19 2-8,-9-1-7,2-2-7,-1 2-7,1-1-10,1 1-6,-3-1-11,0 0-4,-1 1-10,-1-1-17,1 0-25,-9 0-34,12 2-30,-12-2-39,13 0-35,-8 1-26,-5-1-35,12 0-148,-12 0-367,10 1 162</inkml:trace>
  <inkml:trace contextRef="#ctx0" brushRef="#br0" timeOffset="39743.164">4655 9524 1,'0'0'83,"0"0"21,0 0-16,0 0-1,0 0 6,0 0 2,0 0-11,0 0 2,0 0-4,0 0 5,0 0-1,33 3-7,-24-3 0,-2 1 1,4-1-3,0 1-2,-1 0-4,1 1-2,-3-1 0,3-1 0,0 2-6,1-1-6,-2 2 0,0-3-9,0 1-2,-1-1-7,-9 0 0,17 0-2,-11 1-2,-6-1-5,12-1-6,-12 1 1,13 0-7,-13 0 1,9 0-4,-9 0-5,7-3-1,-7 3-13,0 0-14,9 0-24,-9 0-14,0 0-22,0 0-19,10-2-33,-10 2-27,0 0-116,0 0-294,0 0 130</inkml:trace>
  <inkml:trace contextRef="#ctx0" brushRef="#br0" timeOffset="40797.8516">5149 9455 7,'0'0'97,"0"0"4,0 0-5,-5 17 7,3-13 1,-1 4 0,2-2 7,1-6-11,-4 16-6,4-7 1,-1-2 6,-1 1-9,1 2-6,1-1 1,0 1-10,0-10-1,0 14 0,0-8-7,3 1-1,-2 0-6,1 0-8,2 0-3,-1-1-2,0-1 4,1-1-10,2 1 0,-3-1-1,4 0-4,-2 0-1,2-3-2,1 2-6,-1-2 0,0 0-5,-7-1 0,17 0-4,-17 0 1,17-1-5,-6 0 4,-3-1-1,1-3 0,1 3-2,-1-3 0,-3 0-2,3 0 6,-1 3-2,1-5 1,-4 3 3,1-1 7,2-3-6,-3 0 2,-1-1-2,2-1 5,-2 2 1,-1-3-1,-1 3 0,2-2-2,-4 0-2,1 1 3,0-2-3,-2 1 2,0 1-7,0-2 2,-2 4-3,-1-3 9,2 4-12,2 6 0,-7-11-4,4 5 6,3 6-7,-8-6-3,4 2-2,4 4 0,-10-6-6,5 4-3,5 2-3,-9-2-1,9 2-6,0 0 3,-18 2-10,11 0-11,0 2-11,-3 2-11,1-1-13,0 2-7,-1 1-15,1 2-25,0-1-12,1 1-28,-2-3-32,3 3-174,1-1-388,-1-1 172</inkml:trace>
  <inkml:trace contextRef="#ctx0" brushRef="#br0" timeOffset="41274.4141">5464 9639 76,'0'0'119,"0"0"-5,0 0-5,0 0 1,0 0-6,0 0-4,0 0-2,0 0-5,0 0-2,0 0 4,0 0 8,0 0 2,0 0 1,0 0-12,0 0-1,10 22 1,-9-15 1,-1-7-2,0 10-6,0-10-11,-1 9-6,1-9-4,-4 13-5,0-5-13,0 0-3,-1-1-10,-1-1-13,-2 3-28,0-2-18,-1 0-28,-2-2-40,3 1-33,-1-2-19,0 1-183,-1-1-353,2-1 156</inkml:trace>
  <inkml:trace contextRef="#ctx0" brushRef="#br0" timeOffset="42125.9766">5691 9439 69,'0'0'102,"0"0"2,0 0-11,0 0 13,0-8-1,0 8-3,0 0-4,0 0 1,0 0-9,0 0-1,0 0 0,0-12-3,0 12-14,0 0-5,0 0-4,8-6-3,-8 6-4,5-5-7,-5 5-5,6-4-1,-6 4-3,9-4-1,-9 4-5,13-1 2,-8-1-9,-5 2 0,14-3-5,-14 3 4,14 3-9,-9-1-4,0 0 5,2 1-4,0 1-4,-7-4 3,8 6 0,-4 1 0,-2 0-1,0-1 1,0 2-2,0 0-2,-1-2 1,-1-6 0,1 13 0,-1-6 0,-2 1 1,-1-2-4,-2 3 7,0-2 2,0 2-1,-2-4-4,0 0 5,2 0-4,-2 0 3,2-1 0,0-1-3,-1 1 3,6-4-7,-11 4 3,11-4-2,-9 1-1,9-1 1,-6 3-2,6-3 4,0 0-4,0 0 6,0 0-6,-12 0-4,12 0-1,0 0 2,0 0-6,0 0-1,0 0-5,0 0 0,18-13-3,-18 13-2,9-4 4,-9 4-2,11-4-3,-4 3 6,-7 1 0,13-2 1,-13 2-4,15 0-4,-7 0 7,1 2-3,1-1 2,-2 3 1,2-1-1,-2 1 0,-1-2-1,1 3-1,1 1 4,-1-2 0,0 3 7,0 0-4,0-1 4,-4 1 1,1 1 4,1 2 8,-3-2-2,-1 2 4,2 0-1,-3-4 8,-1 2 2,-1 1 12,-3-1 6,2 2 23,0-3 7,-1 0 2,-5-2 4,2 0 4,-2 2-1,-1-4-4,-1 2 0,-1-3 3,1 0-5,-4-2-3,3 0-2,-1 1-8,2 1-7,1-4-7,-2 1-6,2-1-5,9 2 0,-13-2-9,13 2 3,-12-3-11,7 0-4,5 3-11,-9-5-12,9 5-14,-9-6-10,9 6-18,-6-3-20,6 3-27,-6-3-37,6 3-46,0 0-44,-6-6-249,6 6-511,0 0 226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6:12.1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2889 11332 51,'-5'-4'70,"5"4"-1,0 0 0,0 0-8,0 0 1,0 0-4,0 0-5,0 0-3,0 0 6,0 0-4,0 0-5,0 0 9,0 0-11,-13 1 6,13-1 4,0 0-6,0 0 4,0 0-8,0 0 2,0 0-2,0 0 0,0 0-3,0 0 7,0 0-5,0 0-2,0 0 7,0 0-3,0 0-1,0 0-6,0 0 4,0 0-1,0 0 0,0 0-1,0 0-1,0 0 0,0 0 0,0 0-2,0 0 0,0 0-6,0 0 3,0 0-4,0 0-2,0 0 1,0 0-2,0 0-4,0 0 2,0 0-7,0 0 1,0 0-5,0 0 0,0 0 2,0 0-6,0 0-2,0 0 2,0 0-3,0 0 0,0 0 10,0 0-10,0 0-3,0 0 3,0 0 0,0 0-4,0 0 2,0 0-2,0 0 3,0 0-2,0 0 1,27-3 1,-27 3-1,11-2 0,-11 2 3,13-2-3,-8-1 0,4 2 2,-9 1-4,13 0 1,-7-3-3,-6 3 3,13 0-3,-5-2 3,-8 2-3,11-1-1,-11 1 4,13-1-4,-13 1 1,9 0 1,-9 0 7,9 0-6,-9 0-4,10-1 4,-10 1-1,0 0 0,10 0 6,-10 0-7,9 0-3,-9 0 1,10-3-1,-10 3-1,0 0 4,11 0 0,-11 0-1,0 0 0,10-1-1,-10 1 6,0 0-4,0 0-3,11 0 0,-11 0 4,0 0-1,0 0-3,0 0-1,9 0 2,-9 0 1,0 0 0,0 0 0,0 0-3,0 0 1,0 0 3,0 0-3,0 0 7,8 1-5,-8-1-1,0 0 4,0 0-4,0 0-1,0 0 3,0 0-4,0 0 0,6 4 3,-6-4-1,0 0 4,0 0-5,0 0-2,0 0 4,0 0-1,0 0 0,0 0 0,0 0-1,0 0 5,0 0-4,8 1 1,-8-1-2,0 0 2,0 0 0,0 0 3,0 0-7,0 0 3,0 0 5,0 0-7,0 0 2,0 0 1,0 0-1,0 0-2,0 0 1,0 0 2,0 0-3,12-1 5,-12 1-3,0 0 0,0 0-2,0 0 4,7-3-3,-7 3 1,0 0-2,0 0 5,0 0-1,0 0-3,10 2 0,-10-2 1,0 0 0,0 0 0,8 2-1,-8-2-1,6 1 1,-6-1-1,0 0 2,0 0 7,11 0-6,-11 0-1,0 0-1,0 0 0,0 0 1,0 0-2,10 0 2,-10 0 1,0 0-1,0 0 0,0 0 2,0 0-1,0 0 0,9-1-3,-9 1 1,0 0 1,0 0 0,0 0 1,8-1 1,-8 1-3,0 0-1,0 0 4,0 0 1,0 0 0,0 0-5,0 0 1,0 0-1,8-3 5,-8 3-6,0 0 8,5-3-8,-5 3 4,0 0-2,0 0 1,0 0 3,0 0-3,0 0-3,0 0 3,0 0-1,0 0 2,0 0 0,0 0 3,0 0-3,0 0-1,0 0 0,0 0 2,0 0-1,0 0 4,0 0-8,0 0 2,0 0 0,0 0 0,0 0 4,0 0-3,0 0 3,0 0-3,0 0 3,0 0-2,0 0-2,0 0-11,0 0-18,0 0-23,0 0-32,0 0-40,0 0-40,0 0-40,0 0-105,0 0-334,0 0 148</inkml:trace>
  <inkml:trace contextRef="#ctx0" brushRef="#br0" timeOffset="2101.5625">3780 11196 54,'0'0'83,"0"0"-1,0 0-3,0 0-2,0 0-2,0 0-5,0 0 4,0 0 6,0 0-2,0 0 1,0 0-1,-6-5-4,6 5 1,0 0-3,0 0 4,0 0-7,0 0-5,0 0-3,0 0 1,0 0-12,0 0-5,0 0 0,0 0 0,0 0-1,0 0-3,-9 13 1,9-13 0,-2 7-6,2-7-2,-2 8 0,2-8 2,-1 10-4,1-10-2,-1 10-1,1-10-3,-1 11-2,-1-4 4,1-1 0,1-6 1,0 13 2,-1-7-3,1-6-3,-2 11-2,1-3-4,1-8 2,0 12-5,0-12 1,1 12 0,-1-5-2,0-7 1,0 14-2,-1-8 0,1-6-6,0 12 1,0-12 4,1 11-1,1-6-4,-2-5 2,1 13 0,0-8-1,-1-5-1,0 0-2,2 12-3,-1-7 1,-1-5 0,1 11-1,-1-11 1,4 8 0,-1-3 13,-3-5-16,2 9 1,-2-9-3,5 8 1,-5-8 2,4 7-2,-4-7 0,5 5 0,-5-5-1,5 6 2,-2-2 0,-3-4 2,5 7-2,-5-7-1,5 5 3,-5-5-2,4 6 6,-4-6-5,4 4-1,-4-4-1,5 7-1,-5-7 4,4 4-1,-4-4-4,5 3 3,-5-3 4,0 0-4,6 8-1,-6-8 1,3 4 0,-3-4-2,4 4 2,-4-4 2,0 0-1,6 4-2,-6-4 1,0 0-1,4 8 0,-4-8 1,0 0 2,5 1 1,-5-1 0,0 0-2,0 0 1,9 4-1,-9-4 0,0 0-1,0 0 4,9-1-3,-9 1 0,0 0 0,11-3 4,-11 3-5,7-4 0,-7 4 0,6-6 0,-6 6-2,7-3 1,-7 3 0,8-4 4,-8 4-2,5-3-2,-5 3 3,7-9 0,-4 5-4,-3 4 9,6-6-7,-2 2 1,-4 4-2,5-10 6,-3 5-10,-2 5 3,5-9 0,-2 5 5,-3 4-6,5-10 5,-5 10-5,4-8 2,-3 2 0,-1 6 3,5-6-3,-2 0 2,-3 6-3,4-11 1,-2 5-1,1 1 1,-3 5 0,4-11 2,-2 6-4,-2 5 2,3-12 1,-1 6 1,-2 6-3,2-11 2,0 4-1,2-1 0,-4 8 1,4-12 0,-4 5-2,1 1 2,0-1-3,2 0 2,-1-2-1,-2 9 0,3-13 0,-2 6 1,1 0 1,-2 7-4,1-15 2,0 9 1,1-1 0,-2 7 2,1-13-4,-1 5 2,1 1 2,-1 7-3,0-15 3,0 15-2,0-12 3,0 12 0,-1-11 1,0 4-2,1 7 2,-3-16-2,0 10-2,1 1 3,2 5 1,-4-12-1,1 2-4,1 4 4,-2 0-2,4 6 3,-6-12-1,3 7-1,-2-2 4,5 7 1,-8-7-2,4 2 3,4 5-3,-11-5 3,6 2-1,5 3 3,-9-6 0,2 3 2,7 3 0,-12-2-1,5 0-2,7 2 8,-10-3-7,10 3 2,-13-1-3,7-1 1,6 2-4,-10-1 0,10 1 2,-10-3-1,10 3-1,-12 0-1,12 0-2,-9 0-1,9 0 4,-10 0-5,10 0 4,0 0-3,-10 0-2,10 0 3,-9 4-1,9-4-1,-9 5-1,5-2 2,4-3-5,-6 7 3,3-1 2,-1-2-1,2 2-4,-2 1 3,0-2-3,0 5-2,2-3 3,-2 1-8,1 0-9,1 1-5,-1 0-14,2-1-13,-1 1-13,2-2-19,-1 3-17,1-1-32,0-9-28,1 16-31,-1-11-154,0-5-374,0 13 166</inkml:trace>
  <inkml:trace contextRef="#ctx0" brushRef="#br0" timeOffset="3539.0625">4736 11457 101,'-2'-21'106,"2"21"5,0 0-4,0 0-7,0 0-3,0 0 1,0 0-2,0 0-4,0 0-16,0 0 4,0 0-9,0 0-11,0 0-5,0 0-2,0 0-7,0 0-9,0 0-2,0 0 2,0 0-9,0 0 2,0 0-9,0 0 0,0 0-8,0 0 4,0 0 2,0 0 0,0 0-1,0 0 2,0 0-1,0 0-1,0 0 4,0 0 1,0 0-4,0 0 1,0 0-3,0 0 1,0 0 4,0 0-2,0 0 1,0 0-1,0 0 2,-5 18 4,5-18-7,0 0 5,0 0-4,-7 2-1,7-2 1,0 0-1,0 0-5,0 0 0,0 0-6,0 0 1,0 0-1,0 0-1,0 0 0,0 0-7,0 0 2,-6-14-1,6 14-4,0 0 4,0 0-1,10-11-3,-10 11 6,0 0-6,7-4 0,-7 4 3,0 0-3,0 0 2,10-1-2,-10 1 0,0 0 1,0 0-5,0 0 1,0 0 3,0 0 2,0 0-2,12 5 1,-12-5 3,0 0 2,0 0 1,0 0 1,0 0 2,0 0 1,0 0 6,0 0 5,0 0 4,0 0-7,0 0-3,-16 13 4,16-13-2,0 0 1,-8 3 6,8-3-11,0 0 2,0 0-3,0 0 1,-12-3 0,12 3-5,0 0 4,0 0-5,0 0 3,-9-5-6,9 5 1,0 0-3,0 0 0,0-9-1,0 9-1,0 0 5,0 0-4,0 0 2,0 0-3,7-13 2,-7 13-5,5-5 4,-5 5 0,0 0 0,7-7-3,-7 7 1,0 0 6,6 0-5,-6 0-2,0 0 6,4-5-5,-4 5 0,0 0 5,0 0-5,0 0 17,0 0-13,0 0-2,0 0 3,0 0-4,10-2 1,-10 2-2,0 0 1,0 0 3,0 0-2,0 0 1,0 0 2,0 0-2,0 0-2,0 0 0,0 0 3,0 0 0,0 0-3,0 0 1,13 2 1,-13-2-2,0 0 2,0 0-2,0 0 1,0 0 1,0 0 6,6 2 2,-6-2 2,6 3 3,-6-3 10,3 10 10,0-6 1,1 3 2,-4-7 15,3 10 11,0 1-3,-2-4-4,-2 4-3,1-3-2,-1 2-8,1 1-1,-4 0-2,-1 2-7,1-2-14,-1 2-28,-3 2-19,0 0-29,-2-1-36,0 1-36,2-8-45,2 3-47,-4-3-161,3 1-414,-2-2 183</inkml:trace>
  <inkml:trace contextRef="#ctx0" brushRef="#br0" timeOffset="5903.3203">5573 11191 43,'0'0'111,"0"0"-8,0 0-1,0 0-3,0 0-11,0 0-5,-12-11 2,12 11 0,0 0 3,0 0-2,0 0-1,-5-4 0,5 4-4,0 0-2,0 0-7,-4-5-3,4 5-7,0 0-1,0 0-9,-6-6 0,6 6-3,0 0-6,0 0-3,0 0 0,0 0-3,-3-5 0,3 5-3,0 0-3,0 0-2,0 0-2,0 0-2,-2-9-4,2 9-3,0 0-1,0 0-6,5-9 3,-5 9 0,4-7-13,2 2 12,-6 5-3,6-8 1,-6 8-6,9-4 4,-4 0-2,0 0-6,0 1 4,0-1-1,2 2 3,-7 2-4,11-8 2,-7 7-3,-4 1 0,9-4-1,-9 4-2,10-3 5,-10 3-2,8-1 4,-8 1 2,0 0-5,11 2 5,-11-2 2,6 6-2,-3-2 3,2 0 3,-5-4-1,7 10-6,-6-6 7,-1-4-6,3 11 1,-1-5-1,-1-1 6,-1-5-4,2 15 1,-2-8 3,0-7-1,0 16 0,-3-5 2,2-5-2,-2 0-2,2 3 4,-3-1-1,0 0-3,-1 0 1,0 1 0,0-1 0,-1 0-3,-1 0-5,0-2 1,2 2 3,-1-1-2,0-1 1,1-2-3,1 0-1,-1 2 0,1-2-3,0 1 1,4-5 1,-5 6-3,5-6 5,-4 5-1,4-5-3,0 0-3,0 0 0,-4 6-3,4-6-2,0 0 2,0 0 1,0 0-4,0 0 4,0 0 2,0 0-6,0 0 4,0 0-1,16-12-6,-16 12 4,0 0 0,10-5-1,-10 5 4,9-3-1,-9 3-2,10-2-6,-3 2-4,-7 0 3,10 0 0,-10 0 3,11 3 1,-11-3-4,12 4-7,-3-1 8,-2 3-3,1-1-1,-2 1 0,0 1 3,0 1 2,2 0-1,-4 1 3,-1 3 5,2-7-2,1 4-5,-3 0 4,-1-1 2,0 4 1,0-3 0,-1 2 4,0-2 5,0 3 8,-1-4 3,-2 0 4,4 2 2,-2-10 2,-6 14 1,2-5 4,0 0 4,-1-4-4,-2 3-1,0-3 2,1 2-2,-1-3 0,-4 1-2,1 0-2,-1-1 0,0-1 1,-1-2-1,3 0 0,-3-1 2,3 0-8,-3 0 1,3 0-1,9 0 2,-15-4-5,7 2-3,1-1 1,7 3 2,-12-7-7,7 4 5,5 3-5,-10-7 3,6 3-5,4 4 2,-5-8 0,5 8-1,-5-5-2,5 5 1,0 0-2,-5-5 1,5 5-3,0 0-2,0 0-1,-4-4 2,4 4 2,0 0-5,0 0-7,0 0-3,0 0-12,0 0-10,0 0-18,0 0-16,0 0-18,0 0-19,0 0-21,0 0-8,0 0-33,0 0-23,0 0-109,0 0-324,9 19 143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2:19.05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6028 6074 10,'0'0'56,"0"0"-11,0 0 4,0 0 9,0 0-6,0 0-2,0 0-4,0 0 4,0 0 5,0 0-22,0 0 17,0 0 3,0 0 4,0 0 5,0 0-13,0 0 5,0 0-8,0 0-7,0 0 9,0 0-7,0 0 7,0 0-3,0 0-5,0 0 7,0 0-10,0 0-8,0 0 1,0 0-6,0 0 1,0 0-5,0 0 3,0 0-1,0 0-2,0 0 0,-15-4-1,15 4 1,0 0-3,0 0-3,-9-4 3,9 4-8,-6-3 6,6 3-2,-9-3-4,9 3-7,-7-4 4,7 4 1,-7-6 2,7 6-6,-8-7 6,3 3-7,5 4-1,-9-8-1,4 4 1,5 4 4,-11-6-9,7 1 2,-2-1 7,1 2-5,-4-1 0,3-3 1,0 4 1,-1-1-6,1 1 8,1-1 0,-1 1-6,-4-1 2,1 0 4,3-2-13,-4 2 3,2 1 4,-1-1 5,0-1-3,2 4-2,-1-5-2,-1 4 7,1-3-5,-2 2 1,4 0 6,-2 1-2,-1-2-5,3 1 2,-3 1-1,0-4-3,-1 5 0,3-1-1,1-2 2,-2 3 10,8 2-9,-11-5 0,11 5-7,-12-3 6,7 1-8,5 2 3,-13-1 5,13 1 5,-10-2-4,10 2 2,-10 0-8,10 0 7,-10 2-10,10-2 2,-11 3-3,11-3 8,-6 1-4,6-1 4,-8 2-4,8-2-9,0 0 7,-6 3 2,6-3-6,-5 5-2,5-5 4,-7 6 1,7-6-19,-5 3 17,5-3-1,0 0-11,-6 3 3,6-3 12,0 0-2,0 0-5,0 0 2,-6 5 5,6-5 4,0 0-4,0 0-3,0 0 1,0 0 8,0 0 6,0 0-11,0 0-1,0 0 15,0 0-8,0 0-8,0 0 0,0 0 4,0 0 3,0 0-7,0 0 10,0 0-3,0 0-3,0 0-2,0 0 4,0 0-3,0 0 8,0 0-9,0 0-3,0 0 7,0 0 4,0 0 5,0 0-3,0 0-10,0 0 5,0 0-1,0 0-3,0 0-5,-2-18 11,2 18 0,0 0-1,8-9 3,-8 9-13,5-8 4,-3 3 1,-2 5 1,7-7-5,-5 2 5,-2 5-4,7-8 4,-7 8-7,5-6-2,-5 6 12,6-8-7,-6 8 6,7-7-9,-7 7 14,4-5-3,-4 5 2,5-7-2,-5 7 4,0 0-12,5-5 3,-5 5 7,0 0 4,4-4-2,-4 4-6,0 0-5,0 0 18,0 0-11,0 0 2,0 0 4,0 0-4,0 0 5,0 0 3,6-3-2,-6 3-4,0 0-1,0 0 11,0 0-10,0 0 4,0 0-9,0 0-3,0 0 9,0 0-4,0 0 8,0 0-9,0 0 2,0 0 1,0 0 6,0 0-8,-24 10 6,24-10 4,-7 2-7,1 2 8,6-4-10,-9 6 3,5-4 2,4-2 4,-8 5-6,8-5 3,-10 7 1,7-4 0,-3 1 1,1-1-10,5-3 24,-9 5-5,3-2-7,2 3 7,4-6-6,-9 5-6,5-2 4,4-3 1,-9 7-11,4-4 6,5-3 7,-7 5-7,3-1 8,4-4-13,-5 3 1,5-3 3,-7 5 3,7-5-10,0 0 19,0 0-6,-7 4-11,7-4 8,0 0-2,0 0 4,0 0-3,-7 3-9,7-3 6,0 0-2,0 0-2,0 0 7,-4 5-4,4-5 7,0 0-12,0 0 5,0 0-4,0 0 7,-3 7 1,3-7-1,0 0-7,0 0 5,0 0 0,0 0-3,0 0 5,0 0 4,0 0-4,0 0 4,0 0-8,7 10 4,-7-10 13,5 3 1,-5-3 3,8 4-5,-8-4-4,8 3 5,-8-3-4,10 4 3,-5-2 2,1 1-1,-6-3 4,12 5-9,-4-3-2,-2 0 3,1 2-2,0 0 0,-2-3 5,2 2-9,-7-3-10,12 5 15,-7-2-4,2-3-1,-7 0-4,9 2 9,-9-2-3,9 3 5,-9-3-13,0 0 7,6 0-8,-6 0 5,0 0 3,0 0-8,0 0-4,6 2 3,-6-2-31,0 0-7,0 0-31,0 0-28,0 0-114,0 0-230,0 0 103</inkml:trace>
  <inkml:trace contextRef="#ctx0" brushRef="#br0" timeOffset="2351.5625">4066 5972 19,'0'0'47,"0"0"-4,-11-5-3,11 5-2,0 0-7,0 0 1,0 0 9,0 0-6,0 0 1,0 0 2,0 0-2,0 0 2,0 0-8,0 0 14,0 0-4,0 0-3,0 0-5,0 0 1,0 0-5,0 0 4,0 0-25,0 0 21,0 0-4,-6-4-9,6 4 7,0 0-10,0 0 4,0 0-1,11-14 0,-11 14-7,8-8 4,-4 3 1,0 1 2,1-1-4,2-2-9,1 0 7,-1 0-6,0-1-3,2 1-3,0-1 8,0-3-4,1 5-4,-3-3 3,2 1 1,0-1-2,-1-1 3,2 2-1,-3-1 4,2 0 0,-1 1-3,-1-1 2,3 1 4,-2-1-6,0 2-3,0-1 2,-1-1-2,2 1-5,-1-1 7,0 2-6,2-1 7,-3 1-4,2 0 12,1 0-2,-2 1-8,1-1 3,-1 2 1,2-2-7,-2 2 3,0-2 2,-1 1 0,1 2 1,-3 2-2,1-2-4,0-2 2,-1 4 4,-5 2-3,11-4 2,-11 4 3,6-4-7,-6 4 3,6-2-7,-6 2 21,0 0-24,7-5 7,-7 5 1,0 0 1,0 0 0,0 0 0,8-2 5,-8 2-7,0 0 2,0 0 8,0 0-12,0 0 5,0 0 1,0 0-2,0 0-7,5-4 7,-5 4 5,0 0-6,0 0-1,0 0 3,0 0-1,0 0-5,0 0 0,0 0-5,0 0-7,0 0 9,0 0-6,0 0 1,0 0-7,0 0-4,0 0-4,-20-8 6,20 8-7,-8 0 1,8 0 3,-11-3 0,11 3-14,-9 0 8,9 0-1,-12-2 4,12 2 3,-10 0 2,10 0 0,-10 1-3,2 0 8,8-1-4,-12 0 7,12 0 6,-11 2-1,11-2 5,-13-2-2,13 2 5,-13 3-1,8-3-3,5 0 0,-11 3 4,3-1 6,8-2-2,-11 3-2,11-3 5,-12 4 3,8-2-4,4-2 2,-11 3 1,11-3-1,-9 4-11,4-1 14,5-3-5,-7 2 1,7-2 3,0 0-2,-7 3-3,7-3 3,0 0 3,0 0-9,-6 4 6,6-4-1,0 0-3,0 0 5,0 0-2,0 0-1,0 0 6,0 0-1,0 0-1,0 0 7,0 0-2,0 0-1,27-7-7,-22 5 5,3-1 0,-8 3 4,18-4-4,-8 0 2,2-1-3,-1 1-3,7 0 7,-6-1-10,0 0 6,5-2-12,-4 2 6,3 0 3,0 0 0,-2 1-3,-3-2-2,1 4-2,-2-1 9,0 1 2,0-1-5,-1 2 0,-1 0-5,-8 1-3,13-3 2,-7 0-1,-6 3 4,12-1 4,-12 1-9,10 0 11,-10 0-2,0 0-2,9 0-2,-9 0-4,0 0 7,8 3-3,-8-3 10,0 0-2,3 5 3,-3-5 6,0 0-3,0 0 6,0 0 5,-1 10 0,1-10 8,0 0 1,-4 13 4,4-13-1,-4 6 7,4-6-10,-3 9 3,3-9-4,-4 7 3,1 0 0,3-7-8,-6 9 2,5-4-4,1-5-3,-6 8-2,4-3 4,2-5-3,-4 10-4,1-5-2,3-5-2,-2 7-2,1 0 1,1-7 1,-2 8-2,2-8-4,-2 9-6,2-9 3,-3 8-11,3-8 0,-1 9-10,1-9-4,-4 9-17,4-9-3,0 8-19,0-8-20,0 0-23,-2 9-26,2-9-68,-5 6-208,5-6 93</inkml:trace>
  <inkml:trace contextRef="#ctx0" brushRef="#br0" timeOffset="4367.1875">2464 7295 14,'0'0'76,"0"0"-12,0 0-5,0 0 6,0 0 2,0 0-16,0 0 3,0 0-2,0 0 4,0 0-9,0 0-5,0 0 3,0 0 6,0 0-12,0 0-2,0 0-3,0 0 3,0 0-10,0 0 0,0 0-9,0 0 4,0 0-1,0 0-6,0 0-5,0 0 7,3-27-3,-3 27-3,3-6 2,-3 6-3,5-9 1,-5 9-6,5-9 4,-5 9-5,2-8-5,1 4 5,-3 4-2,4-8 4,-4 8-6,4-7 10,-4 7-15,6-7 2,-2 4-3,-4 3 4,9-4 5,-9 4-5,10 0 3,-10 0 5,12 4 6,-6 1 3,1 1-3,1 0-10,0 1 8,-1 1 1,0 1 0,-1-1-6,-1 1 0,3 1 19,-2 0-6,-2 0-16,1 1 13,-1 0-11,0 0 3,-1 0 3,-1 0-2,2-1 7,-3 2-2,0 1-3,-1-3 1,-1 2-1,0 1 6,0-1-11,-2-2 0,-1 2 9,1-2-8,-1-1 2,0 1-2,-1 2 3,-2-5-6,-2 1 5,0 3-10,3-4 9,-4 1 11,4-4-16,-2 0-1,-1 2 7,-3 0-3,6-5 1,1 2 5,-3-2-9,8-1 3,-14 2-2,14-2 15,0 0-17,-14-3 4,14 3-1,-9-3 6,9 3-13,-8-4 9,8 4 0,-5-3 5,5 3-9,0 0-4,-7-6-1,7 6 5,0 0 0,-3-5-3,3 5 6,0 0-7,-6-6 0,6 6 0,0 0-2,0 0-4,0 0 4,0 0-5,0 0 1,0 0-14,0 0 12,0 0-17,0 0-10,0 0-11,0 0-13,0 0-21,0 0 1,0 0-11,0 0-88,0 0-194,0 0 85</inkml:trace>
  <inkml:trace contextRef="#ctx0" brushRef="#br0" timeOffset="5164.0625">2826 7278 29,'0'0'80,"0"0"-5,0 0-6,0 0-5,0 0 1,0 0 5,0 0-5,0 0 17,0 0-17,0 0-3,0 0-8,0 0 5,-4-11-8,4 11 1,0 0-3,0 0-10,-5-6 1,5 6-4,0 0-1,-5-5 0,5 5 5,-6-6 5,6 6-8,0 0-4,-8-4-9,8 4 3,-8-3-3,8 3 10,-6-3-12,6 3 3,0 0-3,-13-1 1,13 1 7,-8-1-18,8 1 8,0 0-10,-11 0 5,11 0-6,0 0-3,-11 1-1,11-1-8,-7 2 2,7-2 4,-6 9-4,3-6 8,3-3-2,-5 12 1,1-4 0,3 1-1,0 1 2,-1 1 3,1-1 4,2 2-5,2-1 0,-3 2-1,4 0 2,-2-1-6,1 0 6,-1 1-4,2-1 3,0 1 7,-1-2-8,1 0-1,-1-1-2,2 0-3,0-1 6,1 0 3,-3 2-8,4-4 5,-3 3 0,2-5 3,-2 0 0,1 1-2,-1-2 2,1 0-4,1 0 6,1 0-4,-1 0-3,1-3 3,-1 2 1,-6-3-1,14 1-4,-8-1-1,-6 0 2,12-4-5,-12 4 6,13-3-1,-8 1-1,0-2 0,1 0-8,-1 0-1,-5 4-9,9-5-7,-5 0-6,-4 5-10,5-7-16,-5 7-18,3-5-24,-3 5-25,4-6-27,-4 6-88,0 0-252,0-8 111</inkml:trace>
  <inkml:trace contextRef="#ctx0" brushRef="#br0" timeOffset="6101.5625">3073 7367 25,'0'0'80,"0"0"-23,0 0 11,0 0-6,0 0-4,0 0-6,0 0-3,0 0-11,0 0 2,0 0 9,0 0 4,0 0-16,0 0-4,0 0 9,0 0-8,30-4-4,-21 4 7,-9 0-2,17-3 1,-7 0-5,3 0-3,-3 1-6,2 0 3,-1-1-6,1 1 4,-1-1-5,-2 0-4,0-1-3,2 2 1,-2-2-1,-1 3 7,0-2-2,-1-1-5,-7 4-10,12-6-8,-12 6-6,8-4-2,-8 4-16,0 0-2,10-5-7,-10 5-11,4-4-27,-4 4-74,0 0-164,0 0 73</inkml:trace>
  <inkml:trace contextRef="#ctx0" brushRef="#br0" timeOffset="6515.625">3152 7238 53,'-3'-7'73,"3"7"-8,0 0 6,0 0-12,0 0 6,0 0-5,0 0 0,0 0 3,0 0-10,0 0-1,0 0-11,0 0 1,0 0-8,0 0-4,0 0 4,0 0 8,0 0 1,2 25 10,1-18 9,0 3-4,1-1-1,-2 1-6,4 1-1,0-1-4,-4 2-6,5 1-2,-5-2-7,2 0-4,1 0 5,-1 0-9,1 0-3,-2-1 1,2 0-3,0 0-5,-2-4 3,-3-6 1,5 17-3,-3-10 2,-2-7-11,4 12 5,-4-12-6,4 10-7,-4-10-6,0 0-15,1 10-18,-1-10-8,0 0-31,0 0 2,0 0-23,3 10-22,-3-10-68,0 0-207,0 0 92</inkml:trace>
  <inkml:trace contextRef="#ctx0" brushRef="#br0" timeOffset="7648.4374">3784 7218 45,'0'0'67,"0"0"9,0 0-6,0 0-4,0 0 1,0 0 4,0 0-9,0 0 8,-12-17-11,12 17 1,-4-5-2,4 5-1,-8-6-5,8 6 5,-6-5-3,6 5 10,-9-2-14,9 2 7,-7-5-5,7 5-4,-9-3-1,9 3-8,-9-3-6,9 3 5,-10-1-14,10 1 2,0 0 0,-13 2-1,13-2-5,-7 5-1,2-2 0,5-3 2,-7 9-4,6-3 8,-1 4-3,-2 0 1,2-2 3,2 4 7,-1-2-1,2 1-3,-1 0-6,2 0-1,-2-1 5,2 0-5,0-1-2,1 0 2,-1-1 1,2-2-4,-1 1 1,4 1-2,-2-1 1,-1-3-4,2 1-2,-1-1 4,3-2-9,-8-2 7,10 2-6,-2-2-2,-8 0-4,11-1 1,-11 1-11,13-5-4,-8 1-8,0 0-12,-1-1 8,4-1-2,-4-4-6,-2 4-18,3-3-9,-1 0 2,0 2-7,-3-1 1,2-1 6,-1 4 3,-1-4 6,2-2-5,-3 2 3,1 1 11,-1 8 3,0-13 8,2 8 0,-2 5 4,0-9 11,0 9-8,0 0 10,-2-11-11,2 11 7,0 0-3,-1-7 1,1 7 10,0 0-4,0 0 24,0 0-4,0 0 18,0 0-3,-1 27 1,1-18 4,2 1 6,0 2 7,-1 0-4,0 0 1,4 2 14,-2-2-15,1 5 17,-2-3-9,1-1-1,3 2 2,-3-5 3,1 2-7,-2-3-1,1 1-3,-1 0-2,1-1 1,-2-3 0,2 1 2,-3-7 2,-2 13 6,1-5 7,1-8-1,-2 10-1,-2-6-4,0 0-4,4-4-3,-10 11-7,2-6 0,2-3-5,-3 2-2,2-1-4,0 0-3,0 0-2,7-3-3,-13 3-1,7-1-3,6-2 1,-10 0-1,10 0-9,-12 2 2,12-2-3,0 0-2,-11-2-1,11 2-3,0 0-5,0 0-4,-10-1-5,10 1-17,0 0-13,0 0-16,0 0-13,0 0-6,0 0-16,0 0-6,0 0-21,0 0-23,0 0-15,0 0-134,0 0-322,0 0 142</inkml:trace>
  <inkml:trace contextRef="#ctx0" brushRef="#br0" timeOffset="8539.0625">4011 7350 4,'0'0'77,"0"0"0,0 0 5,0 0-18,0 0-2,0 0-8,-3-10 2,3 10-6,0 0-2,0 0-4,-1-15 10,1 15-15,0 0 1,0 0-4,0-14 4,0 14 2,0-11-4,0 11 0,0 0-11,4-17 6,-3 11-13,-1 6 5,6-16-2,1 8-7,-7 8-2,6-14 9,-2 9 2,1-2 0,-5 7-11,10-13-2,-3 9 2,-7 4 5,7-10-18,-7 10 18,9-5-2,-9 5 6,12-5-2,-12 5 8,0 0 0,15 5-2,-15-5 8,15 7-10,-8-3-2,0 0-13,2 4 11,-1-2-5,0 5 5,-2-2 9,2 0-2,-1 0 3,-2 1-5,1 0-1,-1 0 0,-1 0 9,2 1-1,-2-1 4,-2 1 1,0 0 2,-1 0 9,0-3-4,-1 2 4,0 1 0,-1-3-6,-2 2-1,1-2-3,-2-2 4,2 1-5,-1-2 0,0 3-3,0-1-1,-1-2-2,-2 0-4,6-5 4,-11 9 1,11-9 0,-6 7-4,6-7-4,-7 5 1,7-5-3,0 0-1,-9 3-5,9-3 0,0 0-3,0 0 0,-11 3 1,11-3-2,0 0-2,0 0 0,0 0-4,0 0-2,-9 0 3,9 0-5,0 0-2,0 0-1,0 0-10,0 0-4,0 0-9,0 0-7,0 0-6,0 0-5,0 0-13,0 0 2,0 0-13,0 0-16,0 0-14,0 0-14,0 0 3,0 0-21,0 0 3,0 0-8,0 0-9,0 0 0,0 0-100,0 0-259,0 0 115</inkml:trace>
  <inkml:trace contextRef="#ctx0" brushRef="#br0" timeOffset="9218.75">4363 7210 26,'0'0'78,"-9"-4"1,9 4-4,0 0-8,-6-6 11,6 6-8,0 0 7,-9-5-5,9 5-1,-5-5-4,5 5-4,-7-1-1,7 1 1,-6-5-3,6 5 6,0 0-9,-10-1 7,10 1 2,0 0-8,-7-2-4,7 2-6,0 0-4,-10-2-3,10 2-1,0 0-6,0 0-1,-10 4-9,10-4 1,-5 4-8,5-4-1,-5 8-1,2-2 3,3-6 8,-4 13-5,3-5 0,-1-2-7,0 2 1,2 2 8,0 0 10,0 1 0,2 0-5,0 0-1,-1 0 4,2 2 1,-1-3-1,1 1-8,1 0-1,0-2 1,0 3 4,-2-1 1,3-2-5,0-1-4,2 1-2,-3-1-1,-1-1 0,4-1-4,-2-1 2,3 3 1,-3-1-2,0-2-2,0-1-4,0 1 2,0-2 1,-5-3-4,8 7-1,-4-4 3,-4-3-2,9 4 2,-4-4 0,-5 0-2,10 3 2,-10-3-3,0 0 0,15-5 2,-9 3-4,2-1-5,-1 0-8,-1 1 1,2 0-14,-1-3-21,0 1 0,-1-2-14,-6 6-8,11-6-24,-11 6-14,11-7-16,-7 3-33,-4 4-17,6-4-89,-6 4-280,0 0 125</inkml:trace>
  <inkml:trace contextRef="#ctx0" brushRef="#br0" timeOffset="10632.8125">4790 7217 47,'0'0'71,"0"0"-4,0 0-6,0 0-4,0 0-1,0 0-5,0 0-3,0 0 0,0 0 0,0 0-14,0 0 7,0 0-3,0 0-3,0 0-14,0 0 5,0 0 15,0 0 2,0 0-5,12 2-3,-12-2-8,12 0 8,-4-1 1,-8 1-4,15-1-10,-4 0 9,0-1-3,3 1 4,0-2-3,-1 3 0,5-4-6,0-1-6,-7 3 3,2-2-1,0-1-7,1 3 7,-1-1-3,-2 1-6,1 1-2,-1-2 1,-4 2 5,0-2-6,-7 3-2,13-3 2,-8 1-10,-5 2 16,0 0-24,10-3-3,-10 3-10,0 0-12,8-1-16,-8 1-12,0 0-4,0 0-4,0 0-18,0 0-76,0 0-178,0 0 79</inkml:trace>
  <inkml:trace contextRef="#ctx0" brushRef="#br0" timeOffset="11187.5">4846 7366 59,'0'0'68,"0"0"5,0 0-14,0 0-2,0 0-8,0 0 6,0 0-3,0 0-5,0 0-18,0 0 4,0 0 8,0 0 4,0 0-6,0 0-2,0 0 6,16 2 6,-16-2 11,12-1-4,-12 1-9,14-3-1,-6 2-7,5 0-2,-2-1 10,1-1-2,2-1-7,1 1 1,5-1-9,-8 3 1,2-4-5,-1 4 2,0-3-8,0 2 6,-1 1 0,0-3-2,-2 4-5,2-3-2,-5 1 1,0 1-1,-7 1-1,14-2 2,-14 2-6,9-2 0,-9 2 2,6-1-3,-6 1-1,0 0-5,8-1-4,-8 1 3,0 0 0,0 0-4,0 0-12,0 0-19,10 0-19,-10 0-21,0 0-16,0 0-14,0 0-31,0 0-67,0 0-217,0 0 96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3:10.5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5461 7311 19,'0'0'57,"0"0"2,0 0-2,0 0-8,0 0-6,0 0 6,0 0-6,0 0 3,0 0 3,0 0-2,0 0 5,0 0-3,0 0-7,0 0 4,0 0 1,0 0-4,0 0 2,0 0-1,0 0-11,0 0 15,0 0-2,0 0-6,0 0-7,0 0 2,0 0-2,0 0 1,0 0 1,0 0-5,0 0-10,0 0-1,0 0-2,0 0 0,0 0-7,0 0 8,0 0 2,0 0-7,0 0 0,0 0 6,0 0-5,0 0 5,0 0 2,22-12 3,-22 12 1,11-3 3,-4 2-1,3-3-7,-1-1 6,-2 2-2,2 2 1,3-3 5,-2 0-1,-1 2-3,0 0-3,1-3-3,-1 3-2,0 0-2,1-1-3,-2 1-2,0 2 3,0-3-1,0 0-4,-8 3 3,13-2-2,-7-1 0,-6 3-2,11-1 0,-11 1-6,7-1 8,-7 1-8,0 0 1,0 0-1,10-2 8,-10 2 0,0 0 0,0 0 3,0 0-1,0 0 2,0 0-2,0 0-2,0 0 0,0 0-3,0 0 0,0 0-3,0 0-4,0 0-8,0 0-3,8-1-23,-8 1-6,0 0-22,0 0-6,0 0-16,0 0-17,0 0-28,0 0-129,0 0-278,0 0 123</inkml:trace>
  <inkml:trace contextRef="#ctx0" brushRef="#br0" timeOffset="1359.375">5961 7153 43,'0'0'53,"0"0"-2,0 0-3,0 0 10,0 0-6,0 0-1,0 0 0,-8 1-5,8-1-1,0 0 2,0 0-5,0 0 0,0 0 1,-8 3-3,8-3-5,0 0-5,0 0-2,0 0 7,-9 1-6,9-1 0,0 0 5,0 0-3,0 0-9,0 0-5,0 0 4,0 0-3,-11-5-6,11 5 2,0 0-10,0 0 11,0 0-12,0 0 3,-1-9 7,1 9-4,0 0 1,0 0-6,0 0 7,0 0-13,6-15 10,-6 15-3,4-5-1,-4 5 7,7-4-10,-7 4 2,8-5-3,-8 5 6,8-2 4,-8 2 3,12 2-13,-12-2-2,9 5 4,-5-2 10,3 2-5,-2-1-4,0 3-1,-1-1 6,0 2-1,-1 2 3,0-1-2,0 3-3,-3-1 0,1 1 5,-1 0-4,-1-2-14,-1 1 13,1 2 6,-2-1-8,1 0 5,-2-3-2,0 1-1,0 1-5,-3-3 7,2 2 3,-2-3-9,3-3 7,0 2 2,1-2-1,-2 1-1,5-5-4,-5 5 2,5-5-1,-7 4 3,7-4 4,-5 3-7,5-3 2,0 0-2,0 0-7,0 0 4,0 0 0,0 0-6,0 0-1,0 0-7,6-23-2,-6 23 2,8-7-4,-4 2 1,2 0-2,-1 2 8,-5 3-20,12-7 14,-4 5 4,-1-1-6,1 2 10,2 1-6,-10 0 4,18 4-2,-9-4-3,0 5-1,1-1 3,-2 1 7,-1 1 3,2 1 5,-4 0 6,2-1 4,-2 3-7,0 0 8,-1-1 17,1 1-1,-1 0 6,-4 2 5,0-2-10,0 0 11,-3 0 6,2-1-2,-5 0 3,2 0 3,-3-1-5,0 0 8,0 0-7,-3 0-4,0-3 1,-3 2-8,3-4-1,0 2-3,-2-2-6,2-1-4,0 2-7,1-3 8,-1 3-2,1-6 2,9 3 4,-17 0-3,11 0 6,6 0-3,-12 0 1,12 0 0,-13-3-2,13 3-2,-9-1-2,9 1-2,0 0 2,-11 0-8,11 0-1,0 0-4,0 0 0,0 0-6,0 0-4,-10 0-3,10 0-14,0 0-19,0 0-19,0 0-18,0 0-15,0 0-24,0 0-21,0 0-29,0 0-130,0 0-317,12 16 140</inkml:trace>
  <inkml:trace contextRef="#ctx0" brushRef="#br0" timeOffset="3757.8125">2756 8130 14,'-5'3'62,"5"-3"1,0 0-9,0 0 6,-7 6-17,7-6 9,0 0 2,0 0 2,0 0-1,0 0-4,0 0-2,0 0-4,-3 5 1,3-5-13,0 0 7,0 0 0,0 0-10,0 0-3,0 0-1,0 0 4,0 0-2,0 0-1,0 0 2,0 0-2,0 0 20,0 0 9,0 0 6,0 0-2,20-12-7,-15 7-7,-1 0-3,2-4-6,2 2 5,-3-2-6,1-2-6,2 3 1,-2-2-6,1 0 0,-1 1-7,1-1 4,-2 0-7,1-1-5,-1 1 2,-1 1 3,1-1-3,-4-1-2,1 3-4,2 0 3,-3 0-7,-1 8 1,5-11-5,-4 4 2,-1 7-4,4-11-3,-4 11 4,3-8-1,-3 8 0,2-6-2,-2 6-1,0 0 2,0 0-3,1-8 2,-1 8 9,0 0-9,0 0 3,0 0 6,0 0-15,0 0-5,0 0 11,0 0-6,0 0 2,0 0-1,0 0 8,0 0-9,0 0 7,0 0 0,0 0-3,0 0-1,0 0 4,0 0-4,6 21 3,-4-13 4,-1 0-2,1 5 11,0-2 4,1 2 5,-2 3-4,2 1 2,-1 0 5,1 1-5,-2-2 0,1 1-2,1 0-3,0-1 1,-2-5-7,2 0 11,-1 1-5,1-1-8,-2 1 1,2-5 6,-2 4-5,1-1 2,1 0-2,-1-3 4,1-1-3,-2 1 1,-1-7-6,3 12 6,-2-7-4,-1-5-1,3 9 6,-3-9-5,3 9 1,-3-9-3,3 7-5,-3-7-3,1 6-5,-1-6-8,3 6 0,-3-6-10,0 0-7,3 6-15,-3-6-13,0 0-6,0 0-7,0 0-24,2 5-22,-2-5-64,0 0-207,0 0 92</inkml:trace>
  <inkml:trace contextRef="#ctx0" brushRef="#br0" timeOffset="4367.1875">3056 8045 46,'1'5'83,"1"3"5,0-1-13,-2 3 8,3 0-13,-2 0 19,2 1-15,-1 0 1,-1-1-4,2 2-2,0 0-10,-2-2 0,1-1 1,2 0-4,0 2 2,-1-2-1,2 0-7,0 0-7,-3-1 2,4-1-4,-2-3-7,3 3 0,-3-3-1,2-1 7,1-1-4,-7-2-7,14 2 2,-14-2-7,12 2-2,-12-2 4,14-4-1,-14 4-5,17-7 1,-9 1 0,1 1-5,-2-1 0,0-5-4,-2 5 1,1-5-3,1 2-4,-2 0-4,0-1 5,-1-1-6,-2-1 4,0 2 8,1-3-14,-5 0 6,1-3-9,-1 5 10,0 0-10,0-1 7,-1-2 8,-3 4 0,3-1-2,-4 1 5,0-2-7,2 2-2,-3 3 6,0-4 4,-2 5-3,1-1 9,0-1-1,-1 5-6,2 0-4,0 1 2,2-2-5,-5 2-2,11 2-7,-15-3-5,8 8-9,-2-3-1,3 1-14,-1 1 3,-1 4-16,1 0-4,0 2-9,2 0-7,1-1-5,1 2-21,0-1-10,2-1-9,-1 3-21,2 1-75,0-2-220,2 2 97</inkml:trace>
  <inkml:trace contextRef="#ctx0" brushRef="#br0" timeOffset="5267.5781">3511 8143 44,'-11'-7'73,"11"7"-1,0 0-5,0 0-1,0 0-8,-4-8-3,4 8 2,0 0-1,0 0-7,-4-8-5,4 8 2,0 0 0,-3-7-2,3 7-1,0 0 1,0 0-11,-1-11 0,1 11-9,0 0 2,4-12-5,-4 12 0,0-7 4,0 7 2,5-8-13,-2 4-12,-3 4 12,5-10-3,-2 6 11,-3 4-12,7-8-10,-7 8 8,5-7-1,-5 7-4,9-5 3,-9 5-1,6-1-8,-6 1 19,10-1-15,-10 1 10,8 4-3,-8-4-1,9 5-12,-3-2 5,0 0 2,0 3-2,-1-1 7,-1-1 10,1 2-7,0 2 1,-1-2-1,1 4 1,-2-4-4,-1 0 7,1 1 3,1 3-2,-2-3 7,0 1 0,-2-1-1,0-7 2,1 14 3,-1-14-8,-1 12 5,-1-5 4,1 1-1,-2 0-1,1-3 0,-2 3-7,-1 0 6,1 1-9,-4-2-1,3-3 4,1 3 3,-2 0-4,-2-4-2,2 1-7,0 2 12,-1-4 2,1 2-2,6-4 1,-13 3 1,13-3-9,-10 2 4,10-2-4,-9 0-1,9 0-6,-10 0 8,10 0 0,0 0 2,-13-2-7,13 2 0,0 0 2,-7-2-5,7 2-1,0 0 1,0 0-1,-7-2-2,7 2 0,0 0-3,0 0-3,0 0-2,0 0-9,0 0-8,0 0-9,0 0-13,0 0-20,0 0-16,0 0-9,0 0-19,0 0-3,0 0-11,0 0-97,0 0-238,0 0 105</inkml:trace>
  <inkml:trace contextRef="#ctx0" brushRef="#br0" timeOffset="5872.0702">3770 8068 73,'0'0'98,"-7"-5"-14,7 5 1,0 0-9,-8-5 3,8 5-7,0 0 6,-10-1-14,10 1 1,0 0-6,-9-1 0,9 1-2,0 0-2,0 0-2,-14 1 2,14-1-8,-8 1-16,8-1 13,-6 5 7,6-5-2,-5 4-3,5-4-2,0 0-5,-7 7-5,7-7 7,-5 8-3,4-4 5,1-4 2,-4 11 3,2-4-1,2 1-1,0-8 11,0 14-6,2-5 1,-2-3-8,1 2-4,2 0 2,-1-2 0,1 3-3,-1-2-1,2-1-4,-1 1-3,1 0-3,0-3-2,0 1 1,3 1-2,1-2-1,-2 2-6,1-2 3,3-1-1,-1-1-4,1 1-1,-3-1-4,1-1-9,-1 0-10,0-1-9,-7 0-10,16 0-22,-16 0-21,0 0-33,16 0-7,-16 0-27,13-2-23,-8 0-15,-5 2-101,7-3-298,-7 3 132</inkml:trace>
  <inkml:trace contextRef="#ctx0" brushRef="#br0" timeOffset="13907.2266">4731 8079 66,'0'0'94,"7"2"-2,-7-2-2,0 0-1,0 0-11,0 0 5,0 0-4,14-2 1,-14 2-9,7 2-1,-7-2-8,8 1 5,-8-1-2,10 1 10,-2 0-9,-8-1 2,14 0-4,-7 1-4,4-1 1,-1 1-4,0 1-1,3-1-6,-1 0-4,0 4 4,1-5-8,1 1-3,-1 0 2,-1 0-2,2 2 0,-4-2-2,0-1-1,1 1-2,0 2-3,-3-2-5,-8-1 0,10 0-7,-4 0 0,-6 0-2,8 3-1,-8-3 1,0 0-6,7 1 2,-7-1 1,0 0-3,9 2-5,-9-2 2,0 0-3,0 0-6,0 0-3,0 0-11,0 0-9,0 0-10,0 0-14,0 0-13,0 0-19,0 0-22,0 0-38,0 0-31,0 0-97,0 0-290,4-9 128</inkml:trace>
  <inkml:trace contextRef="#ctx0" brushRef="#br0" timeOffset="15157.2266">5241 7949 64,'-4'-6'66,"4"6"2,0 0-8,0 0 0,-3-7-1,3 7 3,0 0 2,0 0-2,0 0-2,0 0 1,0 0-9,0 0 4,-3-7-8,3 7 2,0 0-7,0 0-1,0 0-6,0 0-2,0 0-6,6-12-4,-6 12 5,0 0-6,9-4-3,-9 4 0,7-5 2,-7 5-4,10-4 2,-4 2-1,-6 2-2,10-3 2,-4 1-6,-6 2-1,10-2 0,-10 2-3,11 1 4,-11-1-1,8 3 1,-8-3 2,9 4-4,-4 0 3,-5-4 0,5 8 4,-2-5 4,-3-3-6,2 11-1,0-5 11,-2-6 12,-2 14-2,2-14 0,-4 13-4,2-6-6,-1-2 1,0 2-1,-1 1 1,-1-2-7,-1 2 1,3-1-2,-1-2-4,-4 2 1,3-1-4,1-2 3,0 1-5,4-5 1,-7 8 0,7-8-2,-6 5-3,6-5-1,-6 6-2,6-6 1,0 0 3,-4 2-1,4-2-1,0 0-3,0 0 7,0 0-5,0 0-1,0 0-8,0 0-5,0 0-3,0 0-6,0 0-7,0 0 2,22-8-3,-22 8 4,12-3-7,-5 1-2,0 1-4,-7 1 0,14 0 11,-6 0-5,-8 0-4,12 2 6,-5 1 1,-1-2 4,-1 5 1,0-1 3,0 0 4,0 3 14,-2-1-2,1 0 6,-3 1 5,0 2 7,1-1-1,-4 2 11,1-4 0,1 3 2,-4-2 3,0 3 2,0-5 1,-1 3 3,0-1-5,-4 1 2,0-3 6,2 1 1,-5 0-6,2-3-1,-2 2-1,1-2 0,-1 0-5,1-1 2,-3 0-10,1-2 1,0 0 0,2 2-3,1-1-3,-2-2-2,2 0 1,-1-2 2,11 2 0,-15-3 1,8 3-1,7 0-1,-14-4 1,9 3-2,5 1 0,-8-3 1,8 3 4,-7-3 0,7 3-2,0 0-1,-7-3 0,7 3-3,0 0 0,0 0-4,0 0-4,-7-4-4,7 4-14,0 0-11,0 0-14,0 0-7,0 0-18,0 0-14,0 0-13,0 0-2,0 0-17,0 0-21,0 0-12,-1 13-125,1-13-288,0 0 128</inkml:trace>
  <inkml:trace contextRef="#ctx0" brushRef="#br0" timeOffset="28313.4766">4013 7986 21,'0'0'46,"0"0"-12,0 0 5,0 0 1,0 0-12,0 0 9,0 0-2,0 0-3,0 0 0,0 0-2,0 0-5,0 0-2,0 0-1,0 0 1,0 0 4,0 0-5,0 0 2,0 0-4,0 0-2,0 0 0,0 0 2,0 0-4,0 0-1,0 0 5,0 0-7,0 0 11,0 0 5,0 0-8,0 0 4,0 0-8,0 0 1,0 0-1,0 0 2,0 0-2,0 0-1,0 0 9,0 0 1,0 0-7,0 0 2,0 0-4,0 0-5,0 0 12,0 0-7,0 0-4,0 0-1,0 0 4,0 0-3,0 0 5,0 0-10,0 0-1,0 0 5,0 0 4,0 0 2,0 0-7,0 0 0,0 0 0,18 3-2,-18-3 12,0 0 3,0 0-13,13 1 0,-13-1 4,0 0-2,14 0 5,-14 0-8,10 1 7,-2 1-5,-8-2 6,12 1 0,-12-1-3,11 0-7,-5 1 6,-6-1-6,13 1 6,-13-1-15,10 2 5,-10-2 8,10 1-1,-10-1-8,9 1 4,-9-1-12,0 0 12,12 2-8,-12-2 7,9 0-1,-9 0-2,11 1 1,-11-1 3,11 0-5,-11 0 1,9-1 1,-9 1 4,13-2-11,-13 2 2,11-1 5,-11 1-2,10 0 1,-10 0 1,11 0 7,-11 0-9,11 1-3,-11-1 7,6 0-4,-6 0-1,0 0-4,0 0-8,0 0 5,10-2 2,-10 2-1,0 0 4,0 0-3,0 0 5,8 2-8,-8-2 6,0 0-5,0 0 0,0 0-2,0 0 11,0 0-13,0 0-1,0 0 1,0 0-4,0 0-6,0 0-10,0 0-4,0 0-3,0 0-16,0 0-6,0 0-22,0 0-8,0 0-16,0 0-56,0 0-175,0 0 78</inkml:trace>
  <inkml:trace contextRef="#ctx0" brushRef="#br0" timeOffset="29227.5391">4009 8107 26,'0'0'68,"0"0"-17,0 0 11,0 0 1,0 0 0,0 0-2,0 0 1,0 0-3,0 0-5,0 0-1,0 0-3,0 0-3,0 0-6,0 0-1,0 0 6,0 0-11,0 0-7,0 0 0,0 0-2,0 0-4,0 0 15,0 0-1,0 0 4,0 0-1,0 0 2,0 0 0,0 0-1,0 0-4,0 0-5,23 7 4,-23-7-12,8 1 9,-8-1-4,10 0 10,-10 0-3,14 3-7,-6-3 6,0 1 3,3-1-3,1 0-4,0 1 1,0-2-2,-1 2-5,1-1-1,-1-1 2,0 2-7,0 1 7,-1-2-11,-2 0 1,-8 0 1,15 0-5,-8 0 3,1 0-2,-8 0-4,13 2 1,-13-2 3,11-2-2,-11 2-3,9 0-3,-9 0 8,8 2-2,-8-2-5,10 0 2,-10 0-1,0 0 0,10 0 2,-10 0-7,0 0 5,10 2-2,-10-2-1,0 0-3,6 1 3,-6-1 0,0 0-3,0 0 2,0 0-2,0 0 3,0 0 0,0 0-3,0 0-3,7 3 2,-7-3-2,0 0-4,0 0 4,0 0 0,0 0-4,0 0 1,0 0-6,0 0-5,0 0-11,0 0-22,0 0 3,0 0-11,0 0-7,0 0-14,0 0-11,0 0-13,0 0-13,0 0-113,0 0-248,0 0 111</inkml:trace>
  <inkml:trace contextRef="#ctx0" brushRef="#br0" timeOffset="31352.5391">3433 8794 28,'0'0'48,"-5"-5"2,5 5 1,0 0 0,0 0-1,0 0 2,0 0-3,0 0-1,0 0 4,0-10-4,0 10-5,0 0 6,0 0-20,0-9 3,0 9-3,0 0 5,0 0-12,1-13 7,-1 13 5,0 0-1,1-9-9,-1 9 3,3-7-7,-3 7-4,4-5-2,-4 5 6,4-6-9,-4 6 5,2-6 0,-2 6 0,0 0-11,8-6 9,-8 6-2,4-4 5,-4 4 0,5-4-3,-5 4-5,0 0 2,8-5-1,-8 5-2,6-4-4,-6 4-2,9-1 10,-9 1-3,0 0-6,13 0 2,-13 0 2,7 5 1,0-3-2,-7-2 2,6 7 0,-2-3-3,0 0 0,-4-4-2,6 8-1,-2-2 5,0-1 2,0 2-3,-2-2 7,1 2 2,-1-2-7,0 3 3,-1 1 4,-1-2 6,1 0-2,-1 3 3,-1-2 3,-2 2 2,-1-1 2,1 2-4,-1-3 2,-1 2-7,1-3-1,0 4 1,-1-5 4,0 2 2,-2 1 6,0-4-5,-2 2 0,1-2-1,-2 2-3,2-2 2,1-1-3,-2 0 7,-3 0-4,4-1-5,1-1 4,-2-1 1,0 0-3,9-1 1,-16 0 2,16 0-3,-12-2 3,12 2-5,-10-3-2,10 3-4,-9-2 0,9 2-1,-8-5-5,8 5 4,-5-6 2,5 6-6,-4-4-1,4 4 1,0 0 0,0 0 2,-5-6-1,5 6 0,0 0-1,0 0 0,0 0-1,-5-5-2,5 5-6,0 0 0,0 0 1,0 0-1,0 0-7,0 0 2,0 0 0,0 0 1,0 0-3,0 0-7,0 0-5,0 0-8,0 0-17,0 0-12,0 0-19,0 0-20,0 0-27,0 0-16,0 0-131,9 21-293,-9-21 129</inkml:trace>
  <inkml:trace contextRef="#ctx0" brushRef="#br0" timeOffset="31985.3516">3756 8822 24,'0'0'90,"0"0"-2,0 0-2,0-11 3,0 11-12,0 0-1,0 0-6,0 0 2,-6-11-1,6 11 4,0 0-14,-6-6 1,6 6-6,0 0-6,-7-7 0,7 7-1,-5-5-3,5 5-8,-5-4-6,5 4 8,-9-5-5,9 5 0,-6-5-3,6 5-3,-7-3-1,7 3-1,0 0-2,-9-4-3,9 4-5,-10-1-4,10 1 5,0 0-1,-9 0-4,9 0 0,0 0 3,-13 8 11,11-6 1,-3 2-2,1 1 2,-1 1 2,2 0-1,1 2 1,-2 1-1,0 0 5,1 2 0,2-3-4,-4 1 12,5-1 6,-1 1-2,-2-2-7,3 3 10,0 0-5,0-10-2,-1 12-3,1-5-1,1 0 4,1 1 2,-2-8-5,2 10-2,2-3-5,-4-7-3,4 9-2,-2-6-1,2 2 1,-4-5-3,9 6-4,-4-5 4,-5-1-9,13 3-7,-7-2-8,-6-1-8,12 0-18,-12 0-16,12-1-14,-5-2-16,-7 3-21,12-1-24,-4-1-29,-1-2-25,0 1-29,-1-2-104,1 2-327,1-1 145</inkml:trace>
  <inkml:trace contextRef="#ctx0" brushRef="#br0" timeOffset="32477.5391">4096 8824 64,'0'0'136,"0"0"-10,-8 2-8,8-2-14,0 0-8,0 0 3,0 0 5,0 0 4,0 0 8,0 0 3,21 5-8,-13-3-5,-1-1-12,4 0-9,1-1-9,1 0-7,-1 0-11,6 0-9,-6 0-20,4-1-14,-2 1-22,0 0-15,-1-1-35,4 1-30,-5 0-26,1-2-26,-3 2-105,-2-2-262,-8 2 116</inkml:trace>
  <inkml:trace contextRef="#ctx0" brushRef="#br0" timeOffset="32719.7266">4092 8933 42,'0'0'118,"0"0"-7,0 0-3,0 0-11,0 0 12,12 9 8,-12-9-4,13 2-8,-7-2 7,6 2-10,-2-2 0,3 0-9,-2 0-17,2 0-9,-3 0-3,4-2-9,-2 2-8,-1 0-14,2-2-15,-3 2-38,4 0-25,-2-1-27,-1 0-22,-1 1-24,1 0-106,-2 0-241,-1 1 106</inkml:trace>
  <inkml:trace contextRef="#ctx0" brushRef="#br0" timeOffset="33188.4766">4575 8865 56,'0'0'138,"0"0"-11,0 0-12,0 0 2,0 0-14,0 0-4,0 0 0,0 0 9,0 0-3,0 0-3,0 0-3,26-3-6,-18 3-2,-1-2-6,2 2-10,3 0-6,-1 0 0,0 0-3,0 0-10,-1 0-3,-1 0-7,0-3-2,-9 3-10,17 0-14,-8-1-23,0 1-22,-9 0-29,11 0-22,-3-1-37,-8 1-30,11-3-134,-11 3-298,11-1 132</inkml:trace>
  <inkml:trace contextRef="#ctx0" brushRef="#br0" timeOffset="34008.789">5005 8736 108,'0'-9'107,"0"9"-11,0 0-9,0 0-15,0 0 2,6-8-8,-6 8-5,5-6 0,-5 6-5,7-6-5,-7 6 2,6-4-6,-6 4 1,8-3 4,-8 3-3,7-4-7,-7 4-4,8-1-6,-8 1-5,0 0 1,13 0 4,-13 0-4,9 1 5,-9-1-10,9 6 0,-6-2-1,-3-4 6,6 9-17,-4-4 5,-2-5-4,4 12 1,-3-5 1,1-1 1,-1 0-4,-1-6-3,-1 14 3,1-14-2,-3 10-7,-1-3 8,2-2-2,-1 2 2,3-7-4,-7 13-1,1-9-3,1 2 3,0-2 2,0 1-4,5-5 1,-8 7 3,5-4-2,3-3-8,-6 4 3,6-4 0,0 0 0,-6 5-5,6-5-7,0 0 7,0 0-4,0 0-1,0 0-6,0 0 3,-3 6-5,3-6 5,0 0 5,0 0-1,0 0-2,0 0-3,16 2-3,-16-2 1,11 0 1,-6 3-6,-5-3 4,13 4 2,-7-2-4,2 1 1,-3 1 4,3 1 0,-1 0-3,0 2 10,-1-2-7,0 2 3,-4-2 0,2 2 2,-1-2 9,-3-5 0,4 12 7,-2-7 18,-2-5-4,1 12 10,-1-12 4,-5 13 4,3-9 8,2-4 6,-6 10 6,4-6 5,-3 0-8,-2 1 8,2-1 7,-2 0-2,-1-1-5,-2-1 6,1-1-8,-3 2-1,2-3-6,-1-1-9,11 1-2,-18 0-3,6-2-2,2 2-6,2-1-4,8 1-1,-14-1-2,14 1-4,-11-1-2,11 1 1,-9-2 0,9 2-3,0 0-1,-10-3-5,10 3 2,0 0-3,0 0-4,0 0-2,0 0-6,-8-1-7,8 1-12,0 0-11,0 0-13,0 0-19,0 0-24,0 0-15,0 0-20,0 0-17,0 0-14,0 0-29,0 0-104,0 0-309,0 0 137</inkml:trace>
  <inkml:trace contextRef="#ctx0" brushRef="#br0" timeOffset="34594.7265">5430 8782 30,'0'0'91,"0"0"-5,-1 9-10,1-9 4,0 0-14,0 0-7,0 0 2,0 0-8,0 0 5,1 9-6,-1-9-1,0 0-1,0 0-3,0 0 2,0 0 0,0 0-2,0 0 8,0 0-9,0 0-1,0 0 1,0 0-3,0 0-4,0 0 1,0 0-6,0 0-2,13-17-4,-13 17 0,0 0-1,1-9-3,-1 9-5,0 0 7,2-9-3,-2 9 9,0 0 0,0 0 5,0 0-1,0 0 1,0 0-6,-5-8-3,5 8-6,0 0-4,0 0-2,0 0 4,0 0-1,0 0 7,0 0 0,0 0-3,0 0-1,0 0-5,0 0-1,-12 13-4,12-13-7,0 0 4,0 0-4,0 0-3,0 0-9,0 0-6,0 0-11,0 0-10,0 0-14,0 0-8,0 0-14,0 0-19,0 0-23,0 0-26,0 0-106,0 0-263,0 0 116</inkml:trace>
  <inkml:trace contextRef="#ctx0" brushRef="#br0" timeOffset="35125.9766">5430 8964 12,'0'0'80,"0"0"-14,0 0-6,0 0 0,0 0 1,0 0-2,0 0 3,0 0-15,0 0 6,0 0-5,-1 11 0,1-11 2,0 0 3,0 0-7,0 0-4,0 0-3,0 0-1,3 10-5,-3-10-3,0 0 6,0 0-4,0 0 1,0 0-1,2 8-11,-2-8 3,0 0 5,0 0-11,5 3 6,-5-3-9,0 0 7,0 0-3,0 0-5,0 0 0,0 0-3,17-7-13,-17 7-1,4-6 1,-4 6-7,2-5-4,-2 5-2,3-10 3,-3 10-3,0 0 10,0 0-3,-1-10 2,1 10 4,0 0-1,0 0 8,0 0 3,-4-9-4,4 9 2,0 0 7,0 0 3,0 0 10,0 0-6,0 0 3,0 0 8,-18 12 4,18-12-6,-4 5-4,4-5-4,-4 6-2,4-6 1,0 0-5,0 0 1,-2 7-1,2-7-6,0 0-5,0 0-4,0 0-17,0 0-14,0 0-14,0 0-25,0 0-26,0 0-128,0 0-240,12 4 106</inkml:trace>
  <inkml:trace contextRef="#ctx0" brushRef="#br0" timeOffset="35774.4141">5702 8882 48,'0'0'112,"0"0"4,0 0-6,0 0-1,12-15-5,-8 11 2,1-2-12,-5 6 2,9-9-6,-4 6 0,0-2-7,0-1-5,1 1-11,-2 0-2,1-2-8,1-1-6,-2 1-1,3-1-11,-1 1 3,-2 0-4,-1 0-7,1-3-3,0 4-2,-1-3-2,-1 1-6,-2 8 2,2-13-8,2 8 2,-4 5-3,1-10 4,2 4 1,-3 6 2,1-8-2,-1 8-1,0 0 1,4-6 1,-4 6-6,0 0-2,0 0 0,0 0-7,0 0 2,0 0 1,0 0 1,0 0 6,0 0 1,0 0 0,-15 15 16,12-7-6,1 3 5,-2-1 4,-1 0 4,3 2 2,-2 0 12,0 0 1,0 0 1,1 5-2,-1-2 1,2-3-3,-1 0-2,0 0 2,1-2 5,-1 2-3,2-2-2,0-1-6,1-2-3,0-7-5,-2 12-3,0-6-2,2-6 0,2 11-7,-2-11-3,-3 8-1,3-8-14,0 0-12,1 7-12,-1-7-14,0 0-16,0 0-14,0 0-19,0 0-18,0 0-26,0 9-37,0-9-29,0 0-171,0 0-394,0 0 175</inkml:trace>
  <inkml:trace contextRef="#ctx0" brushRef="#br0" timeOffset="36219.7265">5916 8828 152,'0'0'142,"-3"12"0,2-5-1,1-7-8,-1 13-4,1-5-7,0-8 4,0 14 3,1-7-8,0-1-8,2 0-11,-2 1-9,-1-7-7,3 12-1,-1-5-9,3-2-3,-1-1-3,1 2-5,0-1-6,0-1-2,2 2-2,-1-4-11,3 0-6,-2 0-1,0-1-6,1-1 2,3 0-7,0 0 0,-1-1-6,1-1-2,-2-2-2,3-1-6,-5 2-1,4-2 1,-2-2-2,0-1-2,-2-1 4,1 1-4,-3-1 1,0 0 2,0-1 2,-1 0-4,-1 0 3,-1 1 7,1-2 4,-3 1 3,-3 1 0,1-1 0,-1 1-1,-1 0-6,-1 3 4,1-2-6,-2 2 3,-2-1-8,1 2 1,-4 2-4,5 1 1,-4-2-3,-2 4-1,12 0-5,-16 0-9,4 0-11,2 2-10,1 1-21,-2-1-17,4 3-23,1-3-27,-3 2-18,1 1-25,3-1-28,-1 2-148,-1 1-367,-1-1 163</inkml:trace>
  <inkml:trace contextRef="#ctx0" brushRef="#br0" timeOffset="37415.039">3478 9460 58,'0'0'113,"0"0"-4,0 0 4,0 0-8,0 0-9,0 0-1,-16-7 12,16 7-17,0 0-4,0 0-2,0 0-10,-3-6-2,3 6-13,0 0 6,-2-7-7,2 7-1,0 0-1,0 0-11,3-12 2,-3 12-4,4-10-8,-2 6-3,-2 4-4,5-12-1,-1 9 1,1-2-3,-5 5 3,9-12-5,-5 9 5,3-6-6,-4 7-7,-3 2 8,12-6-4,-8 4-7,-4 2 5,13-4-4,-10 4 2,-3 0 1,13 0-6,-13 0 0,12 1 3,-4 3 1,-1 0 0,-1-1-1,1 4-1,0 0 2,2 2-5,-2 1-1,-1 2 3,2 1-2,-2 3 17,0-2-3,0-2-1,-3 4 1,1-5 0,-1 0-1,-2 2 6,0-2 3,1 0 1,-2-2 4,-2 2 3,1-5 5,0 3 0,-2 0 3,1-2-2,-3 1 5,-1-3-1,-1 2 4,-2-2-7,0 0-4,0-1 0,-2 0-6,-1-2-4,2 1 0,-3-2-4,3-1-4,-3 0-1,3 0-1,-1-1-5,0 0 0,3-2 0,1 2-6,7 1 0,-16-4 2,11 2-6,5 2 1,-9-5 1,9 5 1,-6-4-4,6 4-3,-5-3 0,5 3 1,0 0-3,-8-5-3,8 5 2,0 0-4,0 0-10,0 0-10,0 0-11,-4-6-9,4 6-6,0 0-3,0 0-13,0 0-21,0 0-26,0 0-24,0 0-21,0 0-20,0 0-16,0 0-160,0 0-382,0 0 170</inkml:trace>
  <inkml:trace contextRef="#ctx0" brushRef="#br0" timeOffset="37954.1015">3792 9417 50,'0'0'99,"0"0"-6,0 0-2,-1-9-4,1 9-4,0 0 3,-3-8-4,3 8-1,0 0-2,-4-6 3,4 6-3,0 0-6,0 0-4,-6-4-4,6 4 3,0 0-10,-6-4-5,6 4-1,0 0-4,-9-1-2,9 1-5,0 0-2,-12 4-2,12-4-2,-11 5 2,4 0 11,2-2 1,-3 6 0,1 1 6,1-2 2,-1 2 0,2-1 0,-3 0-1,5 3 7,-1-2-6,0 0-3,1 0 1,2 2 2,0 0 1,2-2-5,0 1-3,3-4 4,-1 3-10,1-2-5,2 1-3,-1-1-4,1-1-1,1-2-3,-1 2 0,0-5-4,1 4-3,-1-2-1,1-2-3,-2 3-8,2-3-8,-7-2-12,7 5-11,-2-2-10,-5-3-11,6 2-26,-6-2-23,7 3-30,-7-3-18,0 0-28,0 0-33,13-3-145,-13 3-374,0 0 166</inkml:trace>
  <inkml:trace contextRef="#ctx0" brushRef="#br0" timeOffset="38532.2265">4081 9474 51,'0'0'174,"0"0"-3,0 0-6,0 0-11,0 0 9,0 0 11,0 0-4,0 0-4,27 2-5,-15-4-5,0 2-9,2-2-16,-1 2-10,6 0-10,-2-3-12,2 3-9,-1-2-13,-6 2-27,1-2-19,1 2-24,-2-2-25,-3 2-31,2-1-29,-1 1-34,2-2-30,-3 2-19,-9 0-33,11-3-109,-11 3-327,7 3 144</inkml:trace>
  <inkml:trace contextRef="#ctx0" brushRef="#br0" timeOffset="38766.6015">4110 9602 90,'-3'3'146,"-3"-1"-9,6-2 5,-6 6-8,6-6-5,-5 5-9,5-5 1,0 0 1,0 0 5,0 0 0,0 0 6,13 8 0,-7-7-5,-6-1-8,19 2-8,-9-1-7,2-2-7,-1 2-7,1-1-10,1 1-6,-3-1-11,0 0-4,-1 1-10,-1-1-17,1 0-25,-9 0-34,12 2-30,-12-2-39,13 0-35,-8 1-26,-5-1-35,12 0-148,-12 0-367,10 1 162</inkml:trace>
  <inkml:trace contextRef="#ctx0" brushRef="#br0" timeOffset="39743.164">4655 9524 1,'0'0'83,"0"0"21,0 0-16,0 0-1,0 0 6,0 0 2,0 0-11,0 0 2,0 0-4,0 0 5,0 0-1,33 3-7,-24-3 0,-2 1 1,4-1-3,0 1-2,-1 0-4,1 1-2,-3-1 0,3-1 0,0 2-6,1-1-6,-2 2 0,0-3-9,0 1-2,-1-1-7,-9 0 0,17 0-2,-11 1-2,-6-1-5,12-1-6,-12 1 1,13 0-7,-13 0 1,9 0-4,-9 0-5,7-3-1,-7 3-13,0 0-14,9 0-24,-9 0-14,0 0-22,0 0-19,10-2-33,-10 2-27,0 0-116,0 0-294,0 0 130</inkml:trace>
  <inkml:trace contextRef="#ctx0" brushRef="#br0" timeOffset="40797.8516">5149 9455 7,'0'0'97,"0"0"4,0 0-5,-5 17 7,3-13 1,-1 4 0,2-2 7,1-6-11,-4 16-6,4-7 1,-1-2 6,-1 1-9,1 2-6,1-1 1,0 1-10,0-10-1,0 14 0,0-8-7,3 1-1,-2 0-6,1 0-8,2 0-3,-1-1-2,0-1 4,1-1-10,2 1 0,-3-1-1,4 0-4,-2 0-1,2-3-2,1 2-6,-1-2 0,0 0-5,-7-1 0,17 0-4,-17 0 1,17-1-5,-6 0 4,-3-1-1,1-3 0,1 3-2,-1-3 0,-3 0-2,3 0 6,-1 3-2,1-5 1,-4 3 3,1-1 7,2-3-6,-3 0 2,-1-1-2,2-1 5,-2 2 1,-1-3-1,-1 3 0,2-2-2,-4 0-2,1 1 3,0-2-3,-2 1 2,0 1-7,0-2 2,-2 4-3,-1-3 9,2 4-12,2 6 0,-7-11-4,4 5 6,3 6-7,-8-6-3,4 2-2,4 4 0,-10-6-6,5 4-3,5 2-3,-9-2-1,9 2-6,0 0 3,-18 2-10,11 0-11,0 2-11,-3 2-11,1-1-13,0 2-7,-1 1-15,1 2-25,0-1-12,1 1-28,-2-3-32,3 3-174,1-1-388,-1-1 172</inkml:trace>
  <inkml:trace contextRef="#ctx0" brushRef="#br0" timeOffset="41274.4141">5464 9639 76,'0'0'119,"0"0"-5,0 0-5,0 0 1,0 0-6,0 0-4,0 0-2,0 0-5,0 0-2,0 0 4,0 0 8,0 0 2,0 0 1,0 0-12,0 0-1,10 22 1,-9-15 1,-1-7-2,0 10-6,0-10-11,-1 9-6,1-9-4,-4 13-5,0-5-13,0 0-3,-1-1-10,-1-1-13,-2 3-28,0-2-18,-1 0-28,-2-2-40,3 1-33,-1-2-19,0 1-183,-1-1-353,2-1 156</inkml:trace>
  <inkml:trace contextRef="#ctx0" brushRef="#br0" timeOffset="42125.9766">5691 9439 69,'0'0'102,"0"0"2,0 0-11,0 0 13,0-8-1,0 8-3,0 0-4,0 0 1,0 0-9,0 0-1,0 0 0,0-12-3,0 12-14,0 0-5,0 0-4,8-6-3,-8 6-4,5-5-7,-5 5-5,6-4-1,-6 4-3,9-4-1,-9 4-5,13-1 2,-8-1-9,-5 2 0,14-3-5,-14 3 4,14 3-9,-9-1-4,0 0 5,2 1-4,0 1-4,-7-4 3,8 6 0,-4 1 0,-2 0-1,0-1 1,0 2-2,0 0-2,-1-2 1,-1-6 0,1 13 0,-1-6 0,-2 1 1,-1-2-4,-2 3 7,0-2 2,0 2-1,-2-4-4,0 0 5,2 0-4,-2 0 3,2-1 0,0-1-3,-1 1 3,6-4-7,-11 4 3,11-4-2,-9 1-1,9-1 1,-6 3-2,6-3 4,0 0-4,0 0 6,0 0-6,-12 0-4,12 0-1,0 0 2,0 0-6,0 0-1,0 0-5,0 0 0,18-13-3,-18 13-2,9-4 4,-9 4-2,11-4-3,-4 3 6,-7 1 0,13-2 1,-13 2-4,15 0-4,-7 0 7,1 2-3,1-1 2,-2 3 1,2-1-1,-2 1 0,-1-2-1,1 3-1,1 1 4,-1-2 0,0 3 7,0 0-4,0-1 4,-4 1 1,1 1 4,1 2 8,-3-2-2,-1 2 4,2 0-1,-3-4 8,-1 2 2,-1 1 12,-3-1 6,2 2 23,0-3 7,-1 0 2,-5-2 4,2 0 4,-2 2-1,-1-4-4,-1 2 0,-1-3 3,1 0-5,-4-2-3,3 0-2,-1 1-8,2 1-7,1-4-7,-2 1-6,2-1-5,9 2 0,-13-2-9,13 2 3,-12-3-11,7 0-4,5 3-11,-9-5-12,9 5-14,-9-6-10,9 6-18,-6-3-20,6 3-27,-6-3-37,6 3-46,0 0-44,-6-6-249,6 6-511,0 0 226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6:12.1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2889 11332 51,'-5'-4'70,"5"4"-1,0 0 0,0 0-8,0 0 1,0 0-4,0 0-5,0 0-3,0 0 6,0 0-4,0 0-5,0 0 9,0 0-11,-13 1 6,13-1 4,0 0-6,0 0 4,0 0-8,0 0 2,0 0-2,0 0 0,0 0-3,0 0 7,0 0-5,0 0-2,0 0 7,0 0-3,0 0-1,0 0-6,0 0 4,0 0-1,0 0 0,0 0-1,0 0-1,0 0 0,0 0 0,0 0-2,0 0 0,0 0-6,0 0 3,0 0-4,0 0-2,0 0 1,0 0-2,0 0-4,0 0 2,0 0-7,0 0 1,0 0-5,0 0 0,0 0 2,0 0-6,0 0-2,0 0 2,0 0-3,0 0 0,0 0 10,0 0-10,0 0-3,0 0 3,0 0 0,0 0-4,0 0 2,0 0-2,0 0 3,0 0-2,0 0 1,27-3 1,-27 3-1,11-2 0,-11 2 3,13-2-3,-8-1 0,4 2 2,-9 1-4,13 0 1,-7-3-3,-6 3 3,13 0-3,-5-2 3,-8 2-3,11-1-1,-11 1 4,13-1-4,-13 1 1,9 0 1,-9 0 7,9 0-6,-9 0-4,10-1 4,-10 1-1,0 0 0,10 0 6,-10 0-7,9 0-3,-9 0 1,10-3-1,-10 3-1,0 0 4,11 0 0,-11 0-1,0 0 0,10-1-1,-10 1 6,0 0-4,0 0-3,11 0 0,-11 0 4,0 0-1,0 0-3,0 0-1,9 0 2,-9 0 1,0 0 0,0 0 0,0 0-3,0 0 1,0 0 3,0 0-3,0 0 7,8 1-5,-8-1-1,0 0 4,0 0-4,0 0-1,0 0 3,0 0-4,0 0 0,6 4 3,-6-4-1,0 0 4,0 0-5,0 0-2,0 0 4,0 0-1,0 0 0,0 0 0,0 0-1,0 0 5,0 0-4,8 1 1,-8-1-2,0 0 2,0 0 0,0 0 3,0 0-7,0 0 3,0 0 5,0 0-7,0 0 2,0 0 1,0 0-1,0 0-2,0 0 1,0 0 2,0 0-3,12-1 5,-12 1-3,0 0 0,0 0-2,0 0 4,7-3-3,-7 3 1,0 0-2,0 0 5,0 0-1,0 0-3,10 2 0,-10-2 1,0 0 0,0 0 0,8 2-1,-8-2-1,6 1 1,-6-1-1,0 0 2,0 0 7,11 0-6,-11 0-1,0 0-1,0 0 0,0 0 1,0 0-2,10 0 2,-10 0 1,0 0-1,0 0 0,0 0 2,0 0-1,0 0 0,9-1-3,-9 1 1,0 0 1,0 0 0,0 0 1,8-1 1,-8 1-3,0 0-1,0 0 4,0 0 1,0 0 0,0 0-5,0 0 1,0 0-1,8-3 5,-8 3-6,0 0 8,5-3-8,-5 3 4,0 0-2,0 0 1,0 0 3,0 0-3,0 0-3,0 0 3,0 0-1,0 0 2,0 0 0,0 0 3,0 0-3,0 0-1,0 0 0,0 0 2,0 0-1,0 0 4,0 0-8,0 0 2,0 0 0,0 0 0,0 0 4,0 0-3,0 0 3,0 0-3,0 0 3,0 0-2,0 0-2,0 0-11,0 0-18,0 0-23,0 0-32,0 0-40,0 0-40,0 0-40,0 0-105,0 0-334,0 0 148</inkml:trace>
  <inkml:trace contextRef="#ctx0" brushRef="#br0" timeOffset="2101.5625">3780 11196 54,'0'0'83,"0"0"-1,0 0-3,0 0-2,0 0-2,0 0-5,0 0 4,0 0 6,0 0-2,0 0 1,0 0-1,-6-5-4,6 5 1,0 0-3,0 0 4,0 0-7,0 0-5,0 0-3,0 0 1,0 0-12,0 0-5,0 0 0,0 0 0,0 0-1,0 0-3,-9 13 1,9-13 0,-2 7-6,2-7-2,-2 8 0,2-8 2,-1 10-4,1-10-2,-1 10-1,1-10-3,-1 11-2,-1-4 4,1-1 0,1-6 1,0 13 2,-1-7-3,1-6-3,-2 11-2,1-3-4,1-8 2,0 12-5,0-12 1,1 12 0,-1-5-2,0-7 1,0 14-2,-1-8 0,1-6-6,0 12 1,0-12 4,1 11-1,1-6-4,-2-5 2,1 13 0,0-8-1,-1-5-1,0 0-2,2 12-3,-1-7 1,-1-5 0,1 11-1,-1-11 1,4 8 0,-1-3 13,-3-5-16,2 9 1,-2-9-3,5 8 1,-5-8 2,4 7-2,-4-7 0,5 5 0,-5-5-1,5 6 2,-2-2 0,-3-4 2,5 7-2,-5-7-1,5 5 3,-5-5-2,4 6 6,-4-6-5,4 4-1,-4-4-1,5 7-1,-5-7 4,4 4-1,-4-4-4,5 3 3,-5-3 4,0 0-4,6 8-1,-6-8 1,3 4 0,-3-4-2,4 4 2,-4-4 2,0 0-1,6 4-2,-6-4 1,0 0-1,4 8 0,-4-8 1,0 0 2,5 1 1,-5-1 0,0 0-2,0 0 1,9 4-1,-9-4 0,0 0-1,0 0 4,9-1-3,-9 1 0,0 0 0,11-3 4,-11 3-5,7-4 0,-7 4 0,6-6 0,-6 6-2,7-3 1,-7 3 0,8-4 4,-8 4-2,5-3-2,-5 3 3,7-9 0,-4 5-4,-3 4 9,6-6-7,-2 2 1,-4 4-2,5-10 6,-3 5-10,-2 5 3,5-9 0,-2 5 5,-3 4-6,5-10 5,-5 10-5,4-8 2,-3 2 0,-1 6 3,5-6-3,-2 0 2,-3 6-3,4-11 1,-2 5-1,1 1 1,-3 5 0,4-11 2,-2 6-4,-2 5 2,3-12 1,-1 6 1,-2 6-3,2-11 2,0 4-1,2-1 0,-4 8 1,4-12 0,-4 5-2,1 1 2,0-1-3,2 0 2,-1-2-1,-2 9 0,3-13 0,-2 6 1,1 0 1,-2 7-4,1-15 2,0 9 1,1-1 0,-2 7 2,1-13-4,-1 5 2,1 1 2,-1 7-3,0-15 3,0 15-2,0-12 3,0 12 0,-1-11 1,0 4-2,1 7 2,-3-16-2,0 10-2,1 1 3,2 5 1,-4-12-1,1 2-4,1 4 4,-2 0-2,4 6 3,-6-12-1,3 7-1,-2-2 4,5 7 1,-8-7-2,4 2 3,4 5-3,-11-5 3,6 2-1,5 3 3,-9-6 0,2 3 2,7 3 0,-12-2-1,5 0-2,7 2 8,-10-3-7,10 3 2,-13-1-3,7-1 1,6 2-4,-10-1 0,10 1 2,-10-3-1,10 3-1,-12 0-1,12 0-2,-9 0-1,9 0 4,-10 0-5,10 0 4,0 0-3,-10 0-2,10 0 3,-9 4-1,9-4-1,-9 5-1,5-2 2,4-3-5,-6 7 3,3-1 2,-1-2-1,2 2-4,-2 1 3,0-2-3,0 5-2,2-3 3,-2 1-8,1 0-9,1 1-5,-1 0-14,2-1-13,-1 1-13,2-2-19,-1 3-17,1-1-32,0-9-28,1 16-31,-1-11-154,0-5-374,0 13 166</inkml:trace>
  <inkml:trace contextRef="#ctx0" brushRef="#br0" timeOffset="3539.0625">4736 11457 101,'-2'-21'106,"2"21"5,0 0-4,0 0-7,0 0-3,0 0 1,0 0-2,0 0-4,0 0-16,0 0 4,0 0-9,0 0-11,0 0-5,0 0-2,0 0-7,0 0-9,0 0-2,0 0 2,0 0-9,0 0 2,0 0-9,0 0 0,0 0-8,0 0 4,0 0 2,0 0 0,0 0-1,0 0 2,0 0-1,0 0-1,0 0 4,0 0 1,0 0-4,0 0 1,0 0-3,0 0 1,0 0 4,0 0-2,0 0 1,0 0-1,0 0 2,-5 18 4,5-18-7,0 0 5,0 0-4,-7 2-1,7-2 1,0 0-1,0 0-5,0 0 0,0 0-6,0 0 1,0 0-1,0 0-1,0 0 0,0 0-7,0 0 2,-6-14-1,6 14-4,0 0 4,0 0-1,10-11-3,-10 11 6,0 0-6,7-4 0,-7 4 3,0 0-3,0 0 2,10-1-2,-10 1 0,0 0 1,0 0-5,0 0 1,0 0 3,0 0 2,0 0-2,12 5 1,-12-5 3,0 0 2,0 0 1,0 0 1,0 0 2,0 0 1,0 0 6,0 0 5,0 0 4,0 0-7,0 0-3,-16 13 4,16-13-2,0 0 1,-8 3 6,8-3-11,0 0 2,0 0-3,0 0 1,-12-3 0,12 3-5,0 0 4,0 0-5,0 0 3,-9-5-6,9 5 1,0 0-3,0 0 0,0-9-1,0 9-1,0 0 5,0 0-4,0 0 2,0 0-3,7-13 2,-7 13-5,5-5 4,-5 5 0,0 0 0,7-7-3,-7 7 1,0 0 6,6 0-5,-6 0-2,0 0 6,4-5-5,-4 5 0,0 0 5,0 0-5,0 0 17,0 0-13,0 0-2,0 0 3,0 0-4,10-2 1,-10 2-2,0 0 1,0 0 3,0 0-2,0 0 1,0 0 2,0 0-2,0 0-2,0 0 0,0 0 3,0 0 0,0 0-3,0 0 1,13 2 1,-13-2-2,0 0 2,0 0-2,0 0 1,0 0 1,0 0 6,6 2 2,-6-2 2,6 3 3,-6-3 10,3 10 10,0-6 1,1 3 2,-4-7 15,3 10 11,0 1-3,-2-4-4,-2 4-3,1-3-2,-1 2-8,1 1-1,-4 0-2,-1 2-7,1-2-14,-1 2-28,-3 2-19,0 0-29,-2-1-36,0 1-36,2-8-45,2 3-47,-4-3-161,3 1-414,-2-2 183</inkml:trace>
  <inkml:trace contextRef="#ctx0" brushRef="#br0" timeOffset="5903.3203">5573 11191 43,'0'0'111,"0"0"-8,0 0-1,0 0-3,0 0-11,0 0-5,-12-11 2,12 11 0,0 0 3,0 0-2,0 0-1,-5-4 0,5 4-4,0 0-2,0 0-7,-4-5-3,4 5-7,0 0-1,0 0-9,-6-6 0,6 6-3,0 0-6,0 0-3,0 0 0,0 0-3,-3-5 0,3 5-3,0 0-3,0 0-2,0 0-2,0 0-2,-2-9-4,2 9-3,0 0-1,0 0-6,5-9 3,-5 9 0,4-7-13,2 2 12,-6 5-3,6-8 1,-6 8-6,9-4 4,-4 0-2,0 0-6,0 1 4,0-1-1,2 2 3,-7 2-4,11-8 2,-7 7-3,-4 1 0,9-4-1,-9 4-2,10-3 5,-10 3-2,8-1 4,-8 1 2,0 0-5,11 2 5,-11-2 2,6 6-2,-3-2 3,2 0 3,-5-4-1,7 10-6,-6-6 7,-1-4-6,3 11 1,-1-5-1,-1-1 6,-1-5-4,2 15 1,-2-8 3,0-7-1,0 16 0,-3-5 2,2-5-2,-2 0-2,2 3 4,-3-1-1,0 0-3,-1 0 1,0 1 0,0-1 0,-1 0-3,-1 0-5,0-2 1,2 2 3,-1-1-2,0-1 1,1-2-3,1 0-1,-1 2 0,1-2-3,0 1 1,4-5 1,-5 6-3,5-6 5,-4 5-1,4-5-3,0 0-3,0 0 0,-4 6-3,4-6-2,0 0 2,0 0 1,0 0-4,0 0 4,0 0 2,0 0-6,0 0 4,0 0-1,16-12-6,-16 12 4,0 0 0,10-5-1,-10 5 4,9-3-1,-9 3-2,10-2-6,-3 2-4,-7 0 3,10 0 0,-10 0 3,11 3 1,-11-3-4,12 4-7,-3-1 8,-2 3-3,1-1-1,-2 1 0,0 1 3,0 1 2,2 0-1,-4 1 3,-1 3 5,2-7-2,1 4-5,-3 0 4,-1-1 2,0 4 1,0-3 0,-1 2 4,0-2 5,0 3 8,-1-4 3,-2 0 4,4 2 2,-2-10 2,-6 14 1,2-5 4,0 0 4,-1-4-4,-2 3-1,0-3 2,1 2-2,-1-3 0,-4 1-2,1 0-2,-1-1 0,0-1 1,-1-2-1,3 0 0,-3-1 2,3 0-8,-3 0 1,3 0-1,9 0 2,-15-4-5,7 2-3,1-1 1,7 3 2,-12-7-7,7 4 5,5 3-5,-10-7 3,6 3-5,4 4 2,-5-8 0,5 8-1,-5-5-2,5 5 1,0 0-2,-5-5 1,5 5-3,0 0-2,0 0-1,-4-4 2,4 4 2,0 0-5,0 0-7,0 0-3,0 0-12,0 0-10,0 0-18,0 0-16,0 0-18,0 0-19,0 0-21,0 0-8,0 0-33,0 0-23,0 0-109,0 0-324,9 19 143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7:09.1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13047 5967 16,'0'0'59,"0"0"-2,0 0-5,0 0 8,0 0-1,0 0-1,0 0 3,0 0-5,0 0-4,0 0-3,0 0-4,0 0 3,0 0-2,0 0 3,0 0 2,0 0-11,0 0 0,0 0-1,0 0-2,0 0 0,0 0 5,0 0-6,0 0 0,0 0-7,0 0 7,0 0-2,0 0-5,0 0 0,0 0 0,0 0 0,0 0 1,0 0 5,0 0-2,0 0 3,0 0-7,0 0 5,0 0-7,0 0-3,0 0-3,0 0-4,0 0 2,0 0-3,0 0 3,0 0-13,0 0 4,0 0-9,8-21 2,-8 21 8,9-6 1,-4 2 2,1 2-11,-6 2 4,11-7-2,-3 3-6,2 1-4,-1-4 10,0 2-5,1-1 6,-1 0-3,2 1-4,-1 0 0,1 2 4,0-3-2,1 0-1,-1 2-3,1 0 3,0-2-4,0 3 10,1-2-5,-2-1-1,0 3 0,2 0 1,-1-1-3,1-1 0,-2 0 4,1 2-1,2-1-1,-1-1 6,1 3-5,-2-3-1,0 1-1,-1 3 3,0-3-4,-1 1-1,1 1 1,-4-1 4,3 0-1,-2 3 0,-2-2-2,-6 2 3,13-3-7,-13 3 4,10-1-4,-10 1 7,8-3 0,-8 3-2,0 0 1,0 0-4,0 0 3,10 2 2,-10-2-4,0 0 8,0 0-3,0 0-2,0 0-1,0 0 4,0 0-4,6-5-2,-6 5-3,0 0-6,0 0-4,0 0-2,0 0-8,0 0-4,0 0 1,0 0-14,0 0-6,-16-11 1,16 11 11,-7-3 1,7 3 1,-6-5 0,6 5-10,-8-4 7,8 4 6,-9-5 4,9 5 4,-7-6-6,7 6-2,-10-4 0,6 1-1,4 3-4,-7-5 3,7 5 1,-7-5-1,7 5 1,-4-4 4,4 4-4,0 0 3,-9-6 2,9 6 11,-5-4-6,5 4 4,0 0-1,0 0 5,-4-6 3,4 6-3,0 0 7,0 0-2,0 0 2,0 0 4,-5-5-1,5 5 0,0 0 3,0 0-4,0 0 8,0 0-5,0 0 5,0 0 0,0 0 7,0 0 1,0 0 1,19-3-10,-19 3 11,9 0-8,-9 0 0,14 2 1,-14-2 1,15 0 6,-4 0-5,-1 0 2,0 0-7,-10 0 6,15 0 2,-3 0-14,-2 0 10,0 0-4,-1 1 3,-9-1-6,17-1 5,-10 2-5,-7-1 0,12 1-5,-7 1 8,-5-2 0,10 3 3,-10-3 0,7 4-7,-7-4 9,5 4 3,-5-4-3,2 6 9,-2-6-4,0 0 19,0 8 1,0-8 6,0 0-4,-4 14 6,4-14-7,-2 7 0,2-7-2,-6 11 5,2-6-4,0 0 2,0-1 6,-1 3 5,0-2-8,-2 0-5,-1 3-2,4-3-6,-2 0 0,0-1 2,6-4 2,-11 8-7,7-3-6,-1-2 1,0 1 6,5-4-9,-11 8-1,6-5-3,0 0 1,5-3-5,-6 6-6,6-6-10,-4 5-18,4-5-10,0 0-18,0 0-9,0 0-19,-8 2-16,8-2-116,0 0-234,0 0 104</inkml:trace>
  <inkml:trace contextRef="#ctx0" brushRef="#br0" timeOffset="2164.0625">16185 5975 45,'0'0'84,"0"0"-11,0 0-5,0 0-1,0 0 3,0 0 2,0 0-8,0 0 8,0 0 5,0 0-11,0 0-10,0 0 0,0 0-3,0 0-8,0 0 2,0 0-8,0 0 2,0 0 1,0 0-17,0 0 12,-29-5 8,29 5 2,-7-3 2,7 3-5,-11-4-4,4 2 3,0-1 3,7 3-7,-11-5-2,4 1-4,0 1 1,7 3-4,-14-5 1,6 1-1,-3 1-4,0-2 1,4 5 0,-6-4-5,3 1-5,-3 1 0,2-2-1,-1 0 0,-2 2 0,-1-3 2,-1 3-2,1-1 1,-4 1-9,2-1 2,-2-1-5,1 2 3,-1-1-3,0 3 1,-2-2 0,3 2 0,4-3 0,-4 5-1,2-2 0,3 0-5,-2 0 8,3-2-7,-3 2 4,5 0-1,-1-2-5,0 2 1,1-1 4,10 1 0,-14 0-3,14 0-1,-13 0 4,13 0-6,-8-1 5,8 1-2,0 0 1,-10 0 1,10 0-3,0 0-1,0 0 2,0 0 2,-10-1-3,10 1-4,0 0-2,0 0 4,0 0 0,0 0 0,0 0 0,0 0-1,0 0-1,0 0 0,0 0 3,0 0-6,20-9-1,-13 6-9,-7 3-3,16-4 0,-7 1 3,-1 2-7,2-1 3,0-1 3,-1 1-6,3-1 0,-3-1 1,0 4-5,3-3-1,-5 2 4,0-2 2,1 1 0,-8 2 1,14-4 0,-7 3 2,-2-2-1,-5 3-6,11-4 13,-11 4-10,10 0-4,-10 0-13,7-1 28,-7 1-9,0 0 5,0 0-4,8-3 7,-8 3-5,0 0 11,0 0-9,0 0 2,0 0 10,0 0-4,0 0 1,0 0 1,0 0-4,0 0 4,0 0-3,0 0-1,0 0 3,0 0 3,0 0-4,-31 1 0,31-1 10,-12 2-1,6-1 2,6-1-4,-15 1 3,8 0-4,7-1-2,-18 2 14,12 1-2,-4-1 2,1 0-6,0-1 8,1 0-11,0 2 12,0-1-2,8-2 4,-12 3-3,4-2 2,8-1-3,-15 4-2,9-2 5,6-2 3,-11 5-4,5-5 0,6 0 1,-11 3-8,4-1 4,7-2 0,-8 2-2,8-2-3,-7 5 0,7-5 6,0 0-6,-7 2 4,7-2-4,0 0 1,-5 3-3,5-3 5,0 0-6,0 0-1,0 0 5,0 0 0,-6 5-4,6-5-2,0 0 0,0 0 5,0 0-11,0 0 10,0 0-1,-1 8-1,1-8-2,0 0 7,0 0 0,0 0 0,9 9 8,-9-9 2,6 5-1,-2-3-3,-4-2 1,14 6 2,-6 0-1,1-2 6,2 0-3,-1 0 0,2 0 3,-2 0 3,0-2-6,3 3 0,-3-2 2,0 1-3,4 1 1,-5 1-3,2-2-1,-1-2-2,-3 1 1,0 1 1,-1-1-5,2-1-3,-2 1-3,-1-1 3,-5-2-2,9 4 5,-2-1-7,-7-3-1,5 3 2,-5-3 2,0 0-5,8 2 6,-8-2-1,0 0 1,7 3 0,-7-3-6,0 0-7,0 0 4,0 0-24,3 5-21,-3-5-18,0 0-19,0 0-24,0 0-34,0 0-96,0 0-259,0 0 115</inkml:trace>
  <inkml:trace contextRef="#ctx0" brushRef="#br0" timeOffset="5710.9374">12388 7340 34,'0'0'64,"0"0"-3,0 0 12,0 0-12,0 0-1,0 0-4,0 0-4,0 0 5,-12-2-7,12 2-4,0 0-6,0 0 1,0 0-4,0 0-4,0 0 3,-8-6-10,8 6 11,0 0 3,0 0-9,-5-7 5,5 7-13,-3-5 5,3 5-1,0 0-2,-1-9-5,1 9-5,0 0 1,-2-9 2,2 9-1,0 0-2,-1-10 3,1 10 0,0 0-4,1-10-3,-1 10-3,3-8 12,-3 8-9,3-9-3,-3 9-4,3-8 4,0 4 3,-3 4-7,5-8 2,-5 8-2,6-7 5,-3 4-7,-3 3 1,5-11 0,-1 8-3,-4 3 0,9-7 4,-5 3 0,-4 4-4,6-8 3,-1 6 6,-5 2-9,8-5-2,-4 0 7,-4 5 3,7-2-11,-7 2 6,8-5-3,-8 5 3,9-2 0,-9 2 2,10-2 4,-10 2-8,0 0 4,12 3-3,-12-3 2,0 0-3,9 2 2,-5 1-4,-4-3 6,8 3 7,-8-3-6,7 6 2,-3-3-6,-4-3 9,6 7 6,-3-3-10,-3-4 1,4 8-2,-3-4-4,-1-4 5,3 10 8,-3-10-10,2 11 5,-2-4 6,0-7-17,-2 18 15,0-9-4,0 0 3,-2 0 4,0 0-8,0 2 1,-1-3-5,1 2-1,-1-1 2,-3 1 0,3 0-9,0-1 4,-2 1 1,-1-1-2,0 4 6,-2-1-1,1 0 3,-1 0-6,3-2 0,-3 2-1,1-3 6,1 4-5,1-4 5,-1 2-5,0-1-1,2-2 0,0 3-2,-2-3 4,3 2 1,-2-2 1,2-1-12,1 1 9,2-2-5,-1 1 4,1-1 0,-1 1 0,1 1 0,2-8-3,-3 11-2,1-4 4,2-7 2,0 13 2,0-13-2,3 9 3,-1-4-7,-2-5 5,5 10 0,-1-7 0,-4-3-4,6 7 4,-2-2-5,0-2 3,2 0 0,-6-3 5,10 3-2,-5 0-3,-5-3 5,12 1-1,-6 0-2,-6-1-5,12 0 2,-12 0 5,11-2-2,-11 2 1,12-3-5,-7 2-9,-5 1 23,9-4-13,-9 4 3,11-4-1,-6-1 4,-1 2-5,-4 3 1,7-9 2,-3 6-7,-4 3 6,5-7-3,-2 2 2,-3 5-1,4-10-2,-4 10 5,1-10 2,-1 10 0,0-10-1,0 10 3,0-11 1,0 11 3,-2-14 2,-1 7-2,2-2 6,-3 0 0,1 0 2,0 2 0,-2-2-4,0 1 10,0 0-6,-2 1-5,0-3 2,1 3-2,-1-3 8,2 4-3,-3-3-2,3 1-4,-1 5 1,0-5 2,0 1-9,-3-2 3,5 2-1,-1 2-2,0-1-4,0-1 0,1-1-1,-1 1-4,1-2 2,0 4 0,2-4-11,-1 3-7,3 6-12,-4-17-22,3 12 13,-2-2-12,3 7-4,-2-11-8,2 3-19,0 8-14,-1-10-12,1 10-11,-2-9-15,2 9-89,0 0-240,-5-8 107</inkml:trace>
  <inkml:trace contextRef="#ctx0" brushRef="#br0" timeOffset="6601.5625">12729 7450 17,'-4'-6'89,"4"6"-4,0 0 5,0 0-14,0-11 3,0 11-22,0 0 3,4-8 17,-4 8-15,3-7-2,-3 7 1,5-7-7,-5 7-2,5-9 1,-2 6-3,2-2-3,-5 5-3,6-8-11,-1 3-3,0 1-2,-5 4 0,8-8-2,-2 6-1,0-2-3,-6 4 5,10-6-8,-10 6-2,6-4-7,-6 4 1,9-1-1,-9 1-2,0 0-2,10 1-6,-10-1 6,10 4 8,-6 1-5,0 1-1,0-3 3,0 3 1,0 0 3,0 1 0,2 3 10,-4 0 4,2 0-4,-1-1 1,-1 1 4,1 0-1,-2-1-1,2 1 3,-3 3 3,1-4 4,0 2 1,-2-5-4,1 6 1,-1-2-2,0 0 0,-2 1 1,0 1 0,1-2-2,-3 0-1,-1-1-3,0-1-1,-1 1-6,-2 0 0,1-1-5,-2 0 0,-1-1-1,2 2-1,-3-2 1,3-1-3,1-1-4,-2-2 4,1 1-4,3-1-2,-2-2 3,-1 2-6,0-2 1,9-1 0,-13 3 3,6-3-6,7 0 0,-11-3 2,11 3-8,-7-2 12,7 2-5,-10-6 1,10 6-3,-6-6 2,6 6-3,-2-5 2,2 5 1,0 0 0,-3-10-6,3 10 9,0 0-6,0 0 2,-4-7-1,4 7-4,0 0-1,0 0-2,-3-6 1,3 6 3,0 0-7,0 0 4,0 0-4,0 0-3,0 0-7,0 0-12,0 0-3,0 0-8,0 0-15,0 0-6,0 0-14,0 0-7,0 0-13,0 0-22,0 0-10,0 0-13,0 0-102,0 0-265,0 0 117</inkml:trace>
  <inkml:trace contextRef="#ctx0" brushRef="#br0" timeOffset="7281.25">13088 7478 36,'0'-10'75,"0"10"-5,0 0 2,0 0 4,3-7-14,-3 7-1,0 0-4,0-8-1,0 8-2,0 0 3,0 0 0,-4-11-6,4 11-5,-4-6-1,4 6 0,-5-7-11,5 7-7,-4-6 8,4 6 5,-5-8-6,5 8-7,-6-8 8,6 8-15,-5-4 8,5 4-1,-7-7-3,7 7 6,-5-6 4,5 6-9,-9-4-1,9 4-4,-6-4-5,6 4 0,-9-3 7,9 3-5,-9-1 1,9 1 2,0 0 1,-15 4-1,9 0 3,6-4 1,-9 7 7,6-2-8,-4 0 7,2 3 14,1-2 8,-2 4 2,2-1 2,-1 0-4,0 0-8,1 2 6,0-1 0,0 1-4,3 0-4,0 2 0,-2 1 1,3-2 0,0-2-2,0 4 5,2-4-6,0 2-1,1 1 0,-1-4 0,3 2-3,-2-3-3,1 1-3,1-1-2,-3-2 5,5 2-7,-2-2 0,1 1-1,1-3-2,-2-1 3,1 0-9,1 1-1,-1 1 1,3-2 2,-1-3-4,-1 0-2,-7 0-2,17 0 0,-8-3-9,1 3-6,-1-1-10,-9 1-9,14-2-13,-6 1-10,-8 1-13,14-2-15,-9 0-25,-5 2-3,11-1-22,-11 1-13,11-3-21,-6 1-11,-5 2-146,6-3-340,-2-2 150</inkml:trace>
  <inkml:trace contextRef="#ctx0" brushRef="#br0" timeOffset="8445.3125">13332 7464 5,'0'0'98,"0"0"-1,0 0-6,0 0 3,0 0-9,0 0-14,0 0 1,0 0 1,0 0 15,0 0 4,0 0 6,0 0-5,0 0-4,22 2 1,-22-2 0,17-1-3,-7 1-8,1 0-7,2 0-5,0 0-8,2-1-2,-2 1-3,5-1-8,-5-1-4,-2 2-4,2 0-6,-1 0 0,-2 0-7,1 0-5,-3 0-9,-8 0-11,14-3-15,-14 3-2,9 0-9,-9 0-4,9 0-9,-9 0-3,0 0-7,0 0-12,9 0-9,-9 0-13,0 0-7,0 0-7,0 0-18,7-2-105,-7 2-236,0 0 105</inkml:trace>
  <inkml:trace contextRef="#ctx0" brushRef="#br0" timeOffset="8828.125">13505 7333 90,'0'0'106,"0"0"-1,0 0-12,0 0 5,0 0-12,0 0 11,0 0-18,0 0-4,0 0-12,0 0-4,0 0 8,0 0 1,-7 12 15,7-12-5,0 9-5,-1-1-3,0 1 9,0 2-3,-3 1-2,4 0-9,-3 2-5,1 1-5,-1-4-3,2 4-8,0-1 3,-1-1-3,0-1-9,-2 2-1,0-1-5,3-4-2,1-2-1,-3 3-4,2-1 1,1 1-7,0-10 3,-2 13-4,2-7-4,0-6-10,-2 11-4,2-11-15,0 6-10,0-6-12,-2 8-18,2-8-14,0 0-11,-2 7-7,2-7-17,0 0-16,0 0-27,0 0-96,0 0-266,0 0 118</inkml:trace>
  <inkml:trace contextRef="#ctx0" brushRef="#br0" timeOffset="9890.625">13850 7325 47,'-3'-7'84,"3"7"-7,0 0 10,0 0-8,0-10-8,0 10-11,0 0 10,0 0-14,0-9 2,0 9-6,0 0-2,3-10-11,-3 10 5,0 0-3,5-10 1,-5 10-6,5-5 1,-5 5 0,5-4-2,-5 4-2,8-5 6,-8 5-4,6-2 1,-6 2-2,10-2-5,-10 2-3,11-1 1,-11 1-6,9 2-4,-9-2-2,11 3 3,-7 2-4,-4-5 2,8 8-1,-4-4 0,-2 0-7,2 1 3,-1 0-3,-1 2 6,-2-7-5,6 12 6,-3-4 4,-2 0-6,0-3 2,1 4 1,-1-3-1,-1-6-1,1 11-4,1-4 5,-2-7-5,0 9 9,0-9-7,-2 11 0,2-11 4,-2 9-7,2-9 7,-3 9 3,3-9 1,-5 8-1,0-5-1,5-3-1,-6 6 5,6-6-3,-9 8-3,4-7 1,5-1-2,-11 8-1,8-4 1,3-4-10,-9 5 5,5-1-1,-1 0 2,-3 1 1,3-1 0,0 1 3,-2-2-5,3 3 2,4-6 7,-12 8 0,7-2 4,0-1 3,-1 1-7,1 0 3,-2 2 6,3-4-4,-1 3 2,1-2 0,0 4 2,0-2 5,0-2-4,-1 3-2,3 1-4,-1-1 0,1-3 0,-1 2 0,2-1 1,-1 2-5,0-1 0,2-7 0,-3 13-3,3-13-5,0 10 0,0-10 0,0 8 1,0-8-4,0 0-3,0 10 0,0-10 3,0 0-2,0 0-2,0 9-2,0-9 5,0 0-5,0 0 2,0 0-5,0 0 1,0 0-3,0 0 1,0 0-3,0 0 3,3 6-2,-3-6 6,0 0-10,0 0-6,0 0 0,0 0-1,19-17-4,-15 16-6,1-2-2,-5 3 0,10-5-1,-6 3 2,-4 2 6,14-7-2,-9 6 1,2-1-3,-1 0 2,-6 2 6,13-3 1,-13 3-1,10 0 1,-10 0 4,11 0-2,-11 0-1,12 0 1,-12 0 5,12 1 4,-4 1-1,-1-1 2,3 1-2,-3 0-4,1 2 1,-1-1-1,-1-1 5,1 0 3,-7-2-2,11 3 3,-5-2 0,-6-1 2,9 1-3,-9-1 4,8 0-3,-8 0-1,0 0 1,10 1 1,-10-1 0,0 0 3,7-4-1,-7 4 1,0 0-4,4-9 3,-4 9 0,0 0 1,3-4-7,-3 4 4,0 0 1,0 0 4,4-7-1,-4 7-5,0 0-7,0-8-13,0 8-16,0 0-19,0 0-25,0 0-15,0-13-37,0 13-11,0 0-138,2-9-302,-2 9 134</inkml:trace>
  <inkml:trace contextRef="#ctx0" brushRef="#br0" timeOffset="10570.3125">14242 7407 28,'0'0'77,"0"0"1,-1-9-11,1 9 0,0 0 15,0 0-6,1-9 5,-1 9-6,0 0-9,3-8 1,-3 8-3,4-7-9,-4 7-1,6-6-5,-6 6 2,5-6-2,0 4 2,-5 2 5,9-4-8,-4 1-10,-5 3-5,13-3-2,-13 3-1,10 0 2,-10 0-6,14 0-1,-9 2-6,2 2 6,-2 0-8,0 2 11,3-1-9,-3 1 7,0 3 0,1 1 3,-2 0 0,4-1 1,-4 1 3,-1 0-2,1-1-3,0 1 1,-3-1-2,2 3 11,0-3 1,-3 2-3,0-5 2,1 3 0,-1-9 0,-5 17 2,2-8-3,2 0 0,-3 2-7,-1-6 2,-3 2-1,-1-1-2,2-1 1,-1 2-2,-2-1 2,0 1-5,0-3-6,-1-1 2,1-1-4,1 1-2,-2-3 1,-1 0-2,3 0-4,9 0 1,-18-3-3,12 3 1,6 0 0,-16-4-4,11 2 0,5 2-2,-11-6 1,6 4 0,5 2 2,0 0-5,-12-4 5,12 4-4,-5-4 3,5 4-3,0 0 2,-6-4-3,6 4-2,0 0 1,0 0 1,0 0-4,-6-4-1,6 4-4,0 0-6,0 0 1,0 0-3,0 0-12,0 0-11,0 0-20,0 0-17,0 0-6,0 0-15,0 0-17,0 0-27,0 0-13,0 0-143,0 0-320,0 0 141</inkml:trace>
  <inkml:trace contextRef="#ctx0" brushRef="#br0" timeOffset="11125">14620 7399 78,'-5'-8'105,"5"8"-4,0 0-5,-5-5-3,5 5-6,-4-5-4,4 5-12,-5-4 12,5 4 0,0 0-6,-9-7-7,9 7-6,-5-3-9,5 3 6,-9-4-3,9 4-1,-7-3-8,7 3-5,-11 0 0,11 0-7,-11-3 3,11 3-6,-10 0 5,10 0-4,-11 0 4,11 0 4,-11 6 7,5-3-2,-1 0 3,2 0 1,-1 3 3,1 2 6,1 1 4,-4 2-7,4-4-3,0 4 1,2 0-2,-3 0 1,2 0-2,2 4-1,0-4 0,1 1 1,2-4-4,-2 3-3,2-3-3,0-1 1,2 3-7,1-1 3,1 0-4,-2 1 0,3 0-6,3-2 1,-3 1-3,1-4-3,1 3-2,2-2-1,-4-3-1,3 3-3,0-3-1,-3-3 0,2 7-5,-3-6-7,3 0-13,-1 0-9,-8-1-15,14-1-8,-14 1-27,15-2-27,-6-2-17,-2 1-29,-7 3-16,19-9-33,-14 6-33,0-2-128,1 3-380,1-2 169</inkml:trace>
  <inkml:trace contextRef="#ctx0" brushRef="#br0" timeOffset="11554.6875">14994 7352 141,'0'0'159,"0"0"-5,0 0-13,0 0-7,0 0-10,0 0 0,0 0-4,0 0 1,0 0-5,0 0-6,26-7-3,-14 2-11,6 3-5,-2-1-7,4 1-12,0 0-7,-2-1-7,4 0-6,-3 3-4,0-2-23,-5 2-13,3-2-16,0-1-18,-5 5-23,-1-2-15,-2-3-38,2 2-14,-11 1-32,11 0-11,-11 0-98,7 1-273,-7-1 121</inkml:trace>
  <inkml:trace contextRef="#ctx0" brushRef="#br0" timeOffset="11859.3749">14972 7470 35,'-4'5'128,"4"-5"3,0 0-14,0 0 10,0 0 10,15 8-2,-10-7 3,3 0-4,2-1-1,-1 0-9,2 1-5,3-1-3,3 0-4,1 0-11,-1 0-6,2-1-10,-2 1-6,-3-1-11,4 1-4,-2 0-7,-2-1-6,-2 1-3,2-1-5,-3 1-7,1 0-15,-4 1-17,0-1-20,-8 0-15,13-2-17,-13 2-23,12 0-41,-5-2-7,-7 2-21,11-1-25,-11 1-125,7 0-313,-7 0 138</inkml:trace>
  <inkml:trace contextRef="#ctx0" brushRef="#br0" timeOffset="12867.1875">15702 7385 44,'0'0'110,"0"0"-10,0 0-3,0 0-14,0 0 19,0 0-4,0 0-6,0 0-2,0 0-5,0 0 0,0 0-10,0 0 6,0 0 4,0 0 0,0 0-5,0 0-3,21-3-3,-13 3-5,2-3-2,2 3-2,-2 0-5,4 0-6,-3 0-3,3 2-3,0-2-4,-1 1-5,5-4-1,-5 5-8,2-4 1,-2 4-3,1-4 0,-5 5-8,1-4 4,-1 1-4,-9 0-2,12 0-1,-12 0-3,11-2-4,-11 2 3,8 2-1,-8-2-4,0 0-3,9-3 1,-9 3-1,0 0-4,0 0-6,0 0-8,8 1-12,-8-1-7,0 0-14,0 0-16,0 0-15,0 0-13,0 0-20,0 0-23,0 0-21,3-7-117,-3 7-292,0 0 129</inkml:trace>
  <inkml:trace contextRef="#ctx0" brushRef="#br0" timeOffset="13757.8125">16174 7173 24,'0'0'74,"0"0"-6,0 0 3,0 0-2,0 0 3,0 0 8,0 0-4,0 0-9,0 30 1,-1-21 1,0-2-3,-3 1-4,4 3 2,-3-1-6,0 0-6,-1 2-2,1-3-9,-1 2-6,2-2 1,-1 0-2,1 0-10,-1-3 5,-1 0-4,2 0-12,2-6 7,-5 10-3,5-10 1,-4 7-2,4-7 2,-3 5-6,3-5 4,0 0-5,0 0 3,-1 7-3,1-7-2,0 0-8,0 0 7,0 0-5,0 0 2,0 0-5,0 0-3,0 0 1,0 0-2,0 0-10,0 0 12,0 0-9,18-11 5,-18 11 2,7-4 0,-7 4-4,9-4 0,-3 1-2,-6 3-7,12-2 10,-7 1-1,-5 1-8,9-1 9,-9 1-5,10-2 1,-10 2 8,0 0-6,13 4 7,-7-4 1,-6 0-15,7 7 12,-1-4 0,-2 1 3,0 2 9,0 0-13,-1-1 7,0 1 2,1 2 6,1 2-3,-1 1 0,0-2 4,-1 0 2,-1 0-6,1 2 10,-2-1-1,-1 0-9,0-1 4,1 0 2,-2-1 7,-2 2 11,2-3-2,0 0 4,1-7-4,-4 10 5,1-3-3,1-2 3,-3-1 3,0 1 2,1 0-2,-3-2-4,1 1 2,0-1-11,-2 0 7,-2 1 2,3-1-1,-1-3-7,8 0 0,-16 4 4,6-4-11,-2 0 3,5 0-4,-4-1 5,11 1-6,-16 0-1,16 0 1,-14-1-2,6-1-3,8 2 3,-10-3-1,10 3 1,-9-4-5,9 4 5,-5-3-3,5 3-8,0 0 8,-9-4 1,9 4-4,0 0-4,0 0 1,-6-4 3,6 4-7,0 0 5,0 0-5,0 0 1,0 0 0,0 0-3,0 0 0,0 0-10,0 0-8,0 0-10,0 0-9,0 0-9,0 0-14,0 0-2,0 0-23,0 0-13,0 0-19,0 0-11,0 0-29,0 0-91,0 0-268,0 0 118</inkml:trace>
  <inkml:trace contextRef="#ctx0" brushRef="#br0" timeOffset="14273.4375">16222 7212 53,'0'0'154,"0"0"-13,0 0-9,0 0 7,0 0-7,0 0 2,0 0-5,0 0-4,0 0-3,0 0-8,0 0-6,0 0-9,0 0-6,0 0-3,0 0-6,0 0-4,0 0 9,0 0 0,0 0-6,17-2-4,-17 2-5,21 2 3,-8-4 0,1 2-4,4-3-8,1 3-3,-6 0-11,2 0-3,2 0-3,-4 0 0,-1 0-6,0 0-8,-1-1-2,-3 1-3,-8 0-6,15 0-12,-10 1-15,-5-1-9,12 0-16,-12 0-18,7 0-19,-7 0-22,0 0-18,10 0-37,-10 0-25,0 0-37,0 0-149,0 0-387,6 5 171</inkml:trace>
  <inkml:trace contextRef="#ctx0" brushRef="#br0" timeOffset="15171.8749">16653 7304 61,'0'0'74,"0"0"1,-7 4-2,7-4 1,0 0 11,0 0-9,0 0-2,0 0-3,0 0 6,0 0-4,0 0 2,0 0-10,0 0-2,-4 5 2,4-5 1,0 0-5,0 0 3,0 0-6,0 0 3,0 0 0,0 0-2,0 0-2,0 0 1,0 0-1,0 0 0,0 0-1,0 0-1,0 0-9,0 0 6,0 0 2,0 0 4,0 0 3,0 0 10,0 0 5,26-2-7,-15 2 2,2-3-5,-2 6-2,3-3-3,-1-3-2,1 3-7,3 3-1,2-3-3,-6 0-8,2 0-1,-2-3-5,0 3-5,-2 0 0,1 0-3,-1 0-5,-11 0 0,13-1-2,-13 1-2,10 0-5,-10 0 2,0 0 0,12 0 0,-12 0-10,0 0-7,0 0-6,6 1-11,-6-1-7,0 0-15,0 0-19,0 0-15,0 0-25,0 0-20,0 0-29,0 0-21,0 0-35,0 0-154,0 0-389,0 0 172</inkml:trace>
  <inkml:trace contextRef="#ctx0" brushRef="#br0" timeOffset="15992.1875">17144 7296 92,'0'0'106,"0"0"-5,-10-13-6,10 13-2,0 0-20,-1-8 11,1 8-3,0 0-6,1-12 6,-1 12-11,4-10-5,-3 3-11,2 0-2,-1 2-2,2-5-1,-1 2-11,0-1 6,0 3-2,1-3 1,0 2-6,1 3 1,0-2-5,-3 1-1,-2 5-3,5-7-4,-5 7 0,6-6 3,-6 6-7,5-5 4,-5 5 5,9-2 2,-9 2 1,0 0-1,0 0 1,11 6-5,-11-6-5,8 2 2,-8-2 0,5 5-6,-5-5 2,9 3-2,-9-3-4,9 4-1,-5-2 3,-4-2-6,10 3 0,-5 0 1,-5-3-2,12 4 1,-7-3-2,-5-1 1,12 2-4,-12-2-2,12 0 7,-12 0-14,10-1-3,-2 0-6,-8 1-5,11-2-2,-11 2-2,9-2-5,-9 2-2,10-4 1,-10 4 0,8-4-14,-8 4-3,5-3 7,-5 3 9,5-3-4,-5 3 3,0 0 2,0 0 6,7-6 2,-7 6-1,0 0-5,0 0 5,0 0 3,0 0 4,0 0-4,0 0 19,0 0 6,0 0 10,-17 23 9,12-15 13,-4 2-3,1 0 10,-1 4 10,2 3 2,-5-2 4,1 1 1,2 2 2,-3-2 4,5-1-4,-1-1 6,0 2-6,2-1-4,0-2 5,-2 2-2,4-3-5,-1-1-4,1 1-1,0-1 1,2-2-12,-3 0 1,2 1-6,-1 0 3,2-3-8,-1 0-3,-1 1-3,2-2-3,-2 2-2,1-3-3,3-5-3,-2 10 5,-1-6-8,3-4-1,-2 10-4,2-10 0,-3 9 0,3-9-1,-3 4-5,3-4 0,0 0-4,-1 7-2,1-7-4,0 0-3,0 0-6,0 0-1,-1 9-7,1-9-8,0 0-7,0 0-6,0 0-8,-3 6-2,3-6-6,0 0-7,0 0-18,0 0-7,0 0-12,0 0-23,0 0-12,0 0-25,0 0-15,0 0-131,0 0-334,0 0 147</inkml:trace>
  <inkml:trace contextRef="#ctx0" brushRef="#br0" timeOffset="16328.125">17096 7465 30,'-8'1'147,"8"-1"14,0 0-18,0 0-4,0 0-4,0 0-7,0 0-1,0 0 0,0 0 0,0 0 0,0 0 0,0 0-1,0 0-2,36-2-9,-27 1-8,3 1-5,0-2-9,3 4-7,-2-2-4,1-2-8,-1 2-9,0-3-7,-1 3-7,0-1-6,1 1-11,-2 0-16,-2 0-16,0 0-18,-9 0-23,13 0-21,-13 0-11,12 0-30,-12 0-26,10-3-21,-10 3-23,7-1-158,-7 1-354,8-1 157</inkml:trace>
  <inkml:trace contextRef="#ctx0" brushRef="#br0" timeOffset="17859.375">12640 8211 37,'10'-4'100,"-2"-3"-9,1 3-6,1-2-1,0-1 3,-1-1-17,1 3-10,-1-3 8,0 2-18,0-4 0,1 3-2,-3-1 4,0 1-8,0 0-16,-2 0 6,0-1 0,1 1-10,-2 0-1,0 1 10,-1-1-12,-3 7-1,6-10-3,-4 6 4,-2 4-8,3-11 9,-3 11 0,1-5 0,-1 5-1,0 0 1,0 0 3,-1-12-5,1 12-3,0 0 3,0 0 0,0 0-4,0 0 1,0 0-3,0 0 3,0 0 6,0 0-4,0 0-1,0 0 9,0 0 2,-9 23 5,8-14-3,-2 1 6,1-1 15,1 3-4,-1-1 0,1 1 1,-3 1-2,3-1 0,-1 0-2,1 4-1,-3-5 0,4 2-1,-2-1 0,0-1-11,1 1 5,-1-3-3,1 3 4,-1-1-3,0-2-5,-1 0 0,2-1-3,0-2-4,-1 2-2,2-8-3,-2 12-3,2-5 2,0-7-3,-2 11-5,2-11 1,-1 11-5,1-11-3,-2 7-12,2-7 2,-2 7-14,2-7-12,0 0-14,-1 9-19,1-9-9,0 0-14,0 0-7,0 0-34,0 0-25,0 0-27,0 0-96,0 0-302,0 0 134</inkml:trace>
  <inkml:trace contextRef="#ctx0" brushRef="#br0" timeOffset="18375">12959 8162 51,'-20'16'130,"17"-12"-2,1 3-1,-1 0-6,2 0-6,-2 1 8,2 2-4,-2-2-11,3-1 2,-2 2-11,1 0-4,1 1-5,0-10-7,1 16 5,0-6 0,0-2-4,2 0-5,1-2-9,0 0-5,0 1-1,1 0 4,3 0-3,-1-2-5,1 0-6,-2-3-3,3 1-5,0 1-1,-3 1-7,1-4 0,2 0-6,1 0 1,-2 0-6,2 0 0,0 0-4,0-3-4,2 0 0,-3-2-1,1 0-5,-4-1 0,2 2 0,-2-1 0,2-2-5,0-1-1,-1-1 0,-2 4 0,3-6-1,-3 3-4,3-3-2,-4 2 1,-1-3 0,1 1 2,0-1-1,0 3-4,-3-4 5,2 1-3,-2 2-2,-1-3 0,0 2 2,-2-2 2,-2 1-4,0-1 1,1 2 5,-1 3-7,-2-4 0,0 3 1,-2 0-2,2 0 8,-2 1-5,-2 0-2,1 2-2,0 1 5,-2 1-6,0 0 2,0 2 3,-1 2 0,2-1-1,-3 3-1,3-2-15,0 3-4,1-1-10,-3 4-2,3-2-10,2 1-17,-3 2-13,3-1-16,2-2-5,1 1-20,0 0-10,2-1-16,2-5-18,-7 12-133,6-7-317,-1 2 140</inkml:trace>
  <inkml:trace contextRef="#ctx0" brushRef="#br0" timeOffset="19070.3124">13418 8252 35,'0'0'93,"0"0"4,-3-9-1,3 9-17,0 0 9,0-8-2,0 8-7,0 0 0,7-7-1,-7 7-7,8-9-7,-5 5 3,2 0-7,2 0-3,-1 0 9,1 0-7,-1 1 3,2-2-12,-2 1 0,2 0-10,-3 3 4,-5 1-12,13-4-7,-8 1 6,-5 3-12,13 0 5,-13 0-2,12 3-3,-7-2-7,-5-1 7,9 8-3,-5-1-1,1-2 1,2 3 2,-5 1-4,2 0 1,-1 0 0,-1 2 0,1-3-8,-3 2 13,0-1 0,1 2 1,0-1 2,-2-2 1,-1-2 5,2-6 0,-4 13 3,0-4 5,-1 1 2,1-5-1,4-5 0,-15 10-4,6-6 1,-2 2-4,0-3 1,-1 2-8,0-2 1,0 0-3,3 0-2,-2-2 0,0 0-4,11-1 2,-17 0-2,9 0-3,8 0 0,-13-1-2,13 1 3,-11-4-6,11 4 4,-8 0-4,8 0-1,-5-4 1,5 4 0,0 0-5,-8-5 4,8 5-6,0 0 0,0 0-4,0 0 2,-6-4-10,6 4-8,0 0-12,0 0-9,0 0-24,0 0-19,0 0-14,0 0-14,0 0-16,0 0-22,0 0-28,0 0-103,0 0-303,0 0 134</inkml:trace>
  <inkml:trace contextRef="#ctx0" brushRef="#br0" timeOffset="19585.9375">13785 8179 67,'0'0'93,"-4"-6"-14,4 6 12,-5-5-13,5 5-2,0 0 3,-8-5-3,8 5-19,-7-2 4,7 2 7,0 0-1,-12-1 3,12 1-5,-8-2-6,8 2 8,0 0-21,-14 2 17,14-2-4,-9 2 12,9-2-4,-10 3-3,5 2-5,0-2 1,5-3 14,-10 9-3,3-2 0,0 0-4,2 1 1,-2-1 0,3-1-7,0 5-1,0-4 0,2 1-5,-3 1-3,2-1 0,1-1 2,2-7 0,-1 16-1,3-10-9,-2 1 2,3 3-12,3-1 5,0-2-2,1 0-2,-1-4-5,3 4-2,0-2-7,1 0 1,-1-3-1,3 3-2,-2-3-12,-1 1-12,-2 0-9,1-1-12,-1-1-21,-7-1-22,15 1-12,-9-2-18,-6 1-30,0 0-19,18-2-35,-10 1-25,-8 1-115,10-3-350,-10 3 156</inkml:trace>
  <inkml:trace contextRef="#ctx0" brushRef="#br0" timeOffset="20000">14257 8204 16,'0'0'161,"0"0"-3,0 0-10,0 0-6,0 0-16,0 0 4,0 0 4,0 0-4,0 0-8,0 0-10,36-3-4,-24 2-13,3 0-12,1 1-6,-1 0-6,3 0-6,-4 0-9,0 0-18,5 0-23,-7 0-15,-1 0-31,0 0-31,0 0-25,-2 0-24,0 0-32,-9 0-117,11 0-279,-11 0 123</inkml:trace>
  <inkml:trace contextRef="#ctx0" brushRef="#br0" timeOffset="20281.25">14238 8311 72,'0'0'136,"0"0"3,0 7 7,0-7-6,0 0 1,0 0-7,17 2-1,-17-2 4,14 0 5,-6 2-4,6-4-10,-1 2-12,0-2-4,0 2-3,8-3-14,-4 3-12,-2 0-5,-2 0-6,1 0-9,-2-2-8,1 4-12,-3-2-9,-1-2-14,0 2-20,3 2-17,-12-2-22,14 0-23,-14 0-23,14 3-24,-14-3-23,9-3-28,-9 3-151,8 0-336,-8 0 149</inkml:trace>
  <inkml:trace contextRef="#ctx0" brushRef="#br0" timeOffset="21359.375">14898 8240 104,'0'0'118,"0"0"-3,0 0-10,0 0-7,0 0-5,0 0 5,0 0 1,0 0 3,0 0 7,14 5 1,-14-5-4,10 1-2,-10-1-2,13 1 3,-2 0-2,-1-1-9,2 3-5,0-2-7,2-2-8,-2 0-5,4 1-6,2 0-4,-6 0-9,2-2-2,0 1-7,-1 0-1,5 0-2,-5 1-7,-2-2-6,0-1 4,-4 2-5,0 0-2,-7 1-7,14-2 2,-9 1-1,-5 1-3,9-1 0,-9 1-3,0 0-5,9-1-5,-9 1-10,0 0-13,0 0-13,0 0-19,0 0-33,6-2-34,-6 2-23,0 0-30,0 0-156,3-7-358,-3 7 158</inkml:trace>
  <inkml:trace contextRef="#ctx0" brushRef="#br0" timeOffset="22046.875">15507 8196 127,'0'0'164,"0"0"-8,0 0-4,0 0-11,0 0-11,0 0-7,0 0-3,0 0 0,0 0-8,18-17-7,-13 15-11,0-3-5,2 1-1,-1-2-10,-1 2-5,5-1-3,-6 0-10,4-4-7,-3 5-2,2-5-6,0 1-6,-2 1-2,-1 2-4,1-4-2,3 2-5,-3 1-1,0-3-5,-1 3-1,-2 0-3,2 0 2,-4 6-6,4-12 2,-2 6-3,-1-1-1,0-1-3,2 2 1,-3 6 1,0 0-1,-2-15-1,2 15-3,0 0-1,2-9 0,-2 9 2,0 0-4,0-8-3,0 8 1,0 0-3,0 0-1,0 0 5,0 0-5,0 0 2,0 0 2,0 0 4,0 0 1,0 0-2,-12 17 3,9-8 8,1 1-1,1 0 12,-2 0-1,0 1 3,3 2 4,-2-1 0,1 0 3,3 5 4,-4-2-2,2-1 0,0 3 4,1-5-8,-1 5 4,0-4-5,0 3-1,-1-5 9,-2 1 1,6-1-5,-6 1 0,6 0-6,-6-1-3,2-2 3,1 1-2,-1-3-3,2 0-1,-1-7-3,-1 14 10,1-14-11,-2 12-3,2-12-4,-1 8 3,1-8 1,0 10-5,0-10-1,0 0 6,0 0-10,-1 7 2,1-7-1,0 0-5,0 0-12,0 0-17,0 0-17,0 0-30,0 0-34,0 0-35,0 0-38,0 0-27,0 0-43,0 0-146,0 0-432,2-31 192</inkml:trace>
  <inkml:trace contextRef="#ctx0" brushRef="#br0" timeOffset="22945.3124">15915 8084 92,'0'-9'89,"0"9"3,0 0-8,0 0-1,1-8-2,-1 8-5,0 0 7,4-6-18,-4 6 5,0 0-9,0 0-5,4-8-3,-4 8 3,5-4-2,-5 4-13,9-4 5,-9 4-5,5-3-1,-5 3-1,8-2 4,-8 2-7,0 0-4,14 2 1,-14-2-8,10 4-7,-10-4 5,6 5 1,-2 1-5,0-2 5,1 1-6,-5-5-3,8 9 2,-6-2-3,1-3-10,0 5 11,-1-6-1,-2-3 5,5 12 2,-4-7 1,-1-5 2,4 9 10,-4-9-3,1 9-3,-1-9 4,-3 11-2,3-11-1,-2 12-4,0-8 11,2-4 0,-5 8-1,2-4 4,3-4 2,-7 7-3,4-4 1,-2 1-5,5-4 5,-8 6-6,3-2 4,5-4 0,-8 5-2,3-2-4,5-3-3,-7 4 0,3 1-3,-2-2 0,6-3 3,-10 6 0,7 0-2,-3-2 3,1 0 5,0 0-4,0 1 3,0 0-4,5-5-1,-6 10 7,2-7-9,-1 3 1,2-1 5,-3 3-1,2-1-4,0 0 3,0-2 0,2 2-3,2-7-4,-4 12 1,1-4-4,3-8-1,-2 13-2,-2-7-2,4-6 5,-3 10-6,1-6 5,2-4-5,-1 7 0,1-7 0,-2 8-2,2-8 2,0 0-5,-2 6 2,2-6-1,0 0-4,0 0 4,0 0-5,0 0 2,0 0-5,0 0 1,0 0-1,0 0 3,0 0 2,2 8-8,-2-8-2,0 0 0,0 0-3,0 0-4,0 0-2,0 0 4,19-9-6,-19 9-3,8-6-9,-4 3 2,-4 3-4,9-7 0,-5 5-1,-4 2 4,10-5 3,-10 5 0,10 0-2,-10 0 4,10 0 0,-10 0-7,12 3 1,-6-3 5,-6 0-1,0 0 1,17 4 3,-17-4-3,9 4 3,-3-1 1,-6-3-3,14 6 3,-14-6 2,11 4 2,-11-4 1,10 4 5,-10-4-5,11 4 2,-11-4 2,10 0 1,-10 0 4,8 5-2,-8-5 2,0 0-2,14 0 2,-14 0 3,0 0-2,0 0-3,0 0 4,14-6 0,-14 6-6,0 0-1,6-7-7,-6 7-6,0 0-13,4-10-11,-4 10-7,0 0-20,6-11-15,-6 11-22,2-10-32,-2 10-32,1-7-159,-1 7-359,0 0 160</inkml:trace>
  <inkml:trace contextRef="#ctx0" brushRef="#br0" timeOffset="24101.5625">13334 8915 6,'-2'-12'95,"2"12"-11,0 0 1,0 0 2,0 0 0,-3-8-2,3 8 2,0 0-5,0 0 5,-2-6-9,2 6 5,0 0-9,0 0-4,0 0 1,0-12-1,0 12-3,0 0-1,0 0-6,-1-10 5,1 10-17,3-7-3,-3 7 1,1-9-6,1 3-2,-2 6-3,8-10-5,-3 6-9,0-2 5,-2 0-3,2 2 1,-5 4-6,9-8-1,-2 5 2,-1 0-3,-6 3 1,0 0-7,11-2 7,-11 2-7,9 3 1,-1 3 2,-3-3 3,3 4-3,-2 3-2,-2-3-3,3 3 2,0 0-3,-2 0 4,-2-1 0,3 3 0,-5 0 1,3-2 2,0 2 1,-3 0 0,2-2 1,-2 2 0,-1 0 11,-3-2-1,2-1 2,-4 1 0,1 1 4,-2 0-4,1-2 0,0 0-3,-2-1-2,-2 0-4,2-2 3,-1 2-1,0 1-2,-2-3-2,1 0-2,-1 0 1,1-1 2,-1-1-3,1-1-6,-1-1 5,2-1 2,-2 0-3,10-1 4,-14-1-6,14 1 0,-13-5 1,8 3 0,5 2-2,-10-6 6,6 3-7,4 3 4,-7-5-3,7 5 3,-5-6-6,5 6-1,-4-6 1,4 6 1,0 0-4,0 0 1,-2-9-1,2 9-2,0 0-2,0 0-2,-3-7-3,3 7-6,0 0-10,0 0 4,0 0-5,0 0-3,0 0-3,0 0-6,0 0-13,0 0-11,0 0-8,0 0-20,0 0-15,0 0-17,0 0-10,0 0-21,0 0-8,0 0-137,0 0-318,0 0 141</inkml:trace>
  <inkml:trace contextRef="#ctx0" brushRef="#br0" timeOffset="24679.6875">13680 8868 31,'-3'-8'71,"3"8"8,0 0-8,-5-7-3,5 7-3,-2-6-3,2 6-8,0 0 3,-5-7 4,5 7-5,-8-2 0,8 2 4,-8-4-7,8 4-7,-9-3 9,9 3-9,-7-2-1,7 2 0,-9-1-4,9 1-8,0 0 1,-16 3 13,16-3 3,-9 2-3,4 0 4,5-2 0,-6 8 6,0-4 5,3 2 9,-2 1 11,0 0-3,-2 0-1,5 0-4,-1 3 3,1 2 4,-1-2-1,1 1-6,0-2-3,1 2 1,0 1-1,1-2-10,0 2-3,1-2 0,3-1 6,0 1-13,-2-2-2,2-1-7,1 2 2,0-1-7,3-1-1,0 0-3,-1-2-1,0 0-6,2 0-6,-2-3 2,0 1-2,3-2-6,-2 0-8,-1 1-5,-7-2-11,13-2-10,-13 2-13,15 2-15,-8-2-20,-7 0-22,13-2-14,-7 1-12,-6 1-31,11-2-20,-11 2-17,11-4-29,-7 1-110,-4 3-351,11 0 156</inkml:trace>
  <inkml:trace contextRef="#ctx0" brushRef="#br0" timeOffset="25031.25">14118 8872 87,'0'0'141,"0"0"-6,0 0 3,0 0-12,0 0-3,27 0-14,-17-3-6,2 2-15,-1 1-9,1-1-8,4-1-12,-4 2-17,2-2-26,-2 2-15,3 0-33,-2-1-18,-1-1-25,-1 2-35,-4 0-66,-7 0-190,13 0 85</inkml:trace>
  <inkml:trace contextRef="#ctx0" brushRef="#br0" timeOffset="25265.625">14088 8969 102,'-4'5'144,"4"-5"-10,0 0 4,0 0-9,-3 7 3,3-7-8,0 0-11,0 0-12,12 5-2,-12-5-6,12 4-10,-4-2-6,0-1-5,3 0-8,-3 0-7,0 0-4,2-1-9,0 0-6,0 1-12,2-1-16,-2 1-23,-2-1-20,-8 0-18,19 0-24,-8 2-26,0-2-17,-3 0-123,0 0-260,3-2 116</inkml:trace>
  <inkml:trace contextRef="#ctx0" brushRef="#br0" timeOffset="25796.875">14640 8927 60,'0'0'131,"0"0"-6,0 0 1,0 0-9,0 0-6,0 0-4,0 0-5,0 0-1,0 0-2,0 0-1,0 0 0,0 0 1,0 0-1,0 0-2,25-3-6,-25 3-7,19-2-5,-7-1-5,0 2-6,0-2-5,5 0-5,-3 2-6,-1-2-3,1 1-4,-2 2-7,1-3 0,-1 1-7,-1 2-3,1 0 1,-5-2-7,1 1 2,-8 1-6,13-3 2,-13 3-4,11-1-4,-11 1 1,8-1 0,-8 1 0,6-3-6,-6 3 0,0 0-2,0 0-11,0 0 0,0 0-14,0 0-10,0 0-14,0 0-10,0 0-11,0 0-15,0 0-27,0 0-8,11 0-24,-11 0-29,0 0-113,0 0-306,0 0 135</inkml:trace>
  <inkml:trace contextRef="#ctx0" brushRef="#br0" timeOffset="26460.9375">15106 8868 102,'0'0'124,"0"0"-3,0 0 5,0 0-9,0 0-5,0 0-5,0 0-1,17-17-11,-12 14-6,-5 3 2,9-8-12,-4 4-5,-1-1-11,2 2 0,-2-4-10,1 2-3,3-2-7,-5 0-2,4 2-1,-2-2-5,0 0-8,0 3-1,-1-3-5,0 0 1,1-1-5,-2 2 4,-1-1-5,1-1 2,1 4-8,-4 4 6,2-10-1,-1 3-8,-1 7 4,4-8-3,-4 8 4,0 0-3,3-10 1,-3 10 3,0 0-5,0 0 3,2-4-4,-2 4-2,0 0 1,0 0-1,0 0-2,0 0 5,0 0-5,0 0-6,0 0 5,0 0 3,0 0 3,0 0 7,0 0 1,-14 14 1,14-14-1,-4 13 5,3-6 14,0 2-3,1 1 5,-4 1 4,1 2 7,2 2 9,-3 0 2,0 2-5,1-5 0,0 4-5,3 1 0,-1-2-5,-2-3 1,1 2-5,-1 1 7,1-3-2,0-1-2,1-1-6,1 0 2,0-2-4,0 4-5,-1-4 0,-1-1 0,2-7-6,-2 11-4,2-11 0,-1 10-3,1-10-2,-3 9-2,3-9-2,0 0-7,0 9 0,0-9-9,0 0-12,0 0-8,-4 6-12,4-6-9,0 0-19,0 0-21,0 0-20,-3 7-33,3-7-50,0 0-24,0 0-178,0 0-423,0 0 187</inkml:trace>
  <inkml:trace contextRef="#ctx0" brushRef="#br0" timeOffset="27273.4375">15413 8731 58,'0'0'80,"2"-9"3,-2 9-10,5-7-4,-5 7 2,4-8-17,-1 4 0,-3 4 6,5-7-1,0 4-16,-5 3 6,5-7-4,-5 7-7,6-2-2,-6 2 7,0 0-9,11 1 1,-11-1-3,0 0 2,12 4-21,-12-4 17,9 6-8,-5-6-2,1 3-3,-5-3 5,10 8-5,-4-2 7,-3-3-26,1 2 21,0 1-1,0-1 3,0 0-4,0 0-1,-1 0-1,0 2 9,-3-7-14,4 9 2,-4-9-2,4 8 3,-4-8 1,1 8 5,-1-8-7,3 7 8,-3-7-4,0 0 12,-2 9-17,2-9 15,-5 6-6,5-6 8,-5 7-6,5-7 9,-6 6-1,-1-3 4,4 2 4,-3-1-2,6-4 4,-10 8 0,4-3 1,-1 0-4,1-2 5,1 4 0,-3 0-4,1-3 6,1 1-2,0 3 0,0 0 5,-2-2 2,2 4 2,-1-4-9,3 2 6,-2 1 8,-1-1-5,0 1-2,3-1-1,0 0-6,0-1 3,3 0-1,-1-2-1,0 2-4,2-7 3,-1 13-3,0-6-4,1 0-5,0-7 4,0 12-9,0-12-2,1 9 4,-1-9-13,0 0 2,-1 8 3,1-8-6,0 0 1,4 6-2,-4-6 0,0 0-6,0 0 9,0 0-15,0 0-2,0 0-6,14-5 2,-14 5-7,10-5-1,-5 1-6,0 0-4,-5 4-3,10-8-1,-2 6-3,0-2-3,-1 1 3,-2 0 2,3-1-3,0-1 2,-3 3 1,-5 2 5,11-6-3,-5 4 6,-6 2-5,10-2 12,-10 2-3,9-2 4,-9 2-1,0 0 5,10 2-3,-10-2 5,7 4 2,-7-4 1,6 3 2,-6-3 1,5 4-4,-5-4 5,0 0-4,5 5 2,-5-5 2,0 0 0,6 3-5,-6-3-7,0 0-6,0 0-11,0 0-28,0 0-24,0 0-29,0 0-32,13-7-23,-13 7-29,3-6-112,-3 6-331,2-11 147</inkml:trace>
  <inkml:trace contextRef="#ctx0" brushRef="#br0" timeOffset="27796.875">15909 8714 49,'0'0'119,"0"0"-3,0 0-1,0 0-5,0 0 2,0 0 1,0 0 5,-23 8-3,23-8-7,-3 6-4,3-6-8,-5 8-6,5-8-3,-3 9-5,3-9-7,-1 11-6,1-11-5,-1 7-7,1-7-7,0 0-5,-2 10-1,2-10-3,0 0-13,4 7 6,-4-7-1,0 0-6,0 0-2,0 0-3,0 0-8,0 0-15,11-1 2,-11 1-7,0 0-10,0 0-6,7-9-4,-7 9 0,0 0-2,5-9-6,-5 9 2,3-8-1,-3 8-3,1-8 6,-1 8 4,3-6 0,-3 6 5,0 0 3,0 0 4,0-11 3,0 11 0,0 0 0,0 0 10,0 0 12,0 0-3,0 0 2,0 0-2,0 0 0,-17 15-5,17-15-5,-4 6-24,4-6-11,-2 7-36,2-7-39,-3 7-37,3-7-82,-2 7-249,2-7 110</inkml:trace>
  <inkml:trace contextRef="#ctx0" brushRef="#br0" timeOffset="28265.625">15874 8994 73,'0'0'87,"0"0"11,0 0-15,0 0 2,0 0-4,0 0 1,0 0-6,0 0 2,0 0-7,0 0-5,0 0-3,0 0-4,0 0-2,0 0-7,0 0 9,0 0 1,-8 4-1,8-4-6,0 0 1,-4 8-2,4-8 4,0 0-7,-3 7 0,3-7-2,0 0-11,0 0 1,-2 6-5,2-6-4,0 0 0,0 0-2,0 0-5,7 8-1,-7-8-6,0 0-3,0 0 3,9 2-3,-9-2-9,0 0-9,0 0-15,9-10-7,-9 10-5,5-4-1,-5 4 7,6-8-8,-6 8-13,4-5 11,-4 5 10,2-6-3,-2 6-2,0 0 10,3-8-3,-3 8-1,0 0 7,0 0 7,0 0 3,0 0-1,0 0 4,0 0 15,0 0-6,0 0 8,0 0-3,0 0 3,0 0-3,0 0-1,0 0-9,0 0-5,0 0-18,0 0-32,0 0-31,-20 9-39,20-9-65,0 0-210,0 0 93</inkml:trace>
  <inkml:trace contextRef="#ctx0" brushRef="#br0" timeOffset="28984.375">16110 8906 95,'0'0'96,"0"0"-6,17-15-1,-13 13-6,-4 2 0,9-9-14,-5 3 6,-1 1-12,3-1 4,0 0-2,-2 1-7,1-1-6,0-1-6,-1 1-1,1-2-4,-1 0-10,0 0 5,0-1-15,0 1 3,-1 2 10,0-1-10,-1 1 6,1-4-2,-2 4 2,-1 6-3,4-13 1,-4 8 3,0 5-2,1-9 3,-1 9-6,0 0 2,0-11-5,0 11 5,0 0-4,0 0 0,0-9-7,0 9-2,0 0-2,0 0-4,0 0 3,0 0-5,0 0-2,0 0-1,0 0 10,0 0 0,0 0 3,0 0-11,0 0 13,0 0-2,0 0 16,0 0 4,0 0-2,0 0 2,-8 29 7,7-20-2,1-1 7,-2 4 3,-1-2 1,2 3-6,-3-3 5,2 6-1,-1 0-1,-2 1-3,4-5 0,-1 0-2,-2 3-4,2-3-1,-2 0-1,3 4 1,-3-5 1,1 0-9,3 2 5,-2-3-8,1 0 4,-2 1-3,0-1-1,3-3-1,0 0-4,0 4 0,-2-5-3,2-6-2,-1 12 4,-1-7-7,2-5-1,-2 10-5,2-10 4,-3 9-11,3-9-8,0 0-14,-2 8-12,2-8-14,0 0-19,-3 6-18,3-6-19,0 0-13,0 0-30,0 0-25,0 0-29,0 0-166,0 0-394,0 0 174</inkml:trace>
  <inkml:trace contextRef="#ctx0" brushRef="#br0" timeOffset="29546.875">16320 8835 28,'-1'11'140,"1"-11"4,-4 14 1,3-5-5,-1 3 5,1-3-8,0 2-5,0 1-3,-1 0-9,1-1-5,1 0-1,-1 0 1,-1-2-18,1 2-6,1-3-7,3 0-6,-3-1-7,0-7-1,5 9-10,-3-4 3,-2-5-4,8 7-5,-3-3-2,-5-4 0,10 4-8,-10-4-3,14-1-3,-3-1-7,-2-1 0,-2 1-3,3-1-7,1 1 3,-2-3-8,2-1 1,-2 0-5,1-1 2,0 0-1,-1 0-2,0-1-2,0 1 2,-2 1-2,-1-3 1,2 2 3,-3-2-3,-1 1-3,-2 1 1,1-1 10,-1-1 1,1-1-5,-1 1 3,0-1-2,-2 1-1,0-2 0,-2 3 3,0-2-5,-1 0 0,1 0-3,-2 0 3,1 0 0,-3 1 3,2-2 3,-2 2 2,1 0-5,-2 2 3,-2-2 0,3 5 0,0-4-2,-2 2-2,0 2 1,2 0-1,-2 2-2,8 2 0,-13-5-4,5 4-2,8 1 1,-12 0 2,12 0-5,-15 4-1,8-2-3,-2 1-8,2 4-9,-2-1-10,2 2-11,1 1-16,-2 2-22,1-2-26,2 1-20,-5 4-40,4-4-32,1 0-28,-6 5-155,2-3-407,-2 0 180</inkml:trace>
  <inkml:trace contextRef="#ctx0" brushRef="#br0" timeOffset="31765.625">13291 9622 115,'-9'-7'112,"9"7"-3,0 0-11,0 0-2,-3-8 7,3 8-11,0 0 2,0 0-2,-4-7-4,4 7 2,0 0-5,1-10-5,-1 10-5,0 0-3,2-12-7,0 7-3,-2 5-5,6-12-3,-2 7-3,-1-4-6,2 2-3,1-1-4,2 0 1,-2 2-5,2-5-5,-2 5-4,1-2 4,2 0-9,-3 0-1,1 3 1,-1-2-2,0 4-3,1-2 1,-2 3 4,0-2-4,-5 4 2,13-4 1,-13 4-5,9-1 2,-9 1 1,10 5 4,-6-1-5,3 1 0,-4 2-3,2 2 5,-1 1-5,0 0 5,-2 6 2,1-3-3,1 2-3,-2-4-2,0 5 4,0-2-3,-4 0 2,0 1 4,-2-1-7,-1 1-1,1-3 8,1-1-4,-4 0 3,0-1 0,0 1 0,-4 1 2,2-4 0,-5 3 1,3-5-4,-1 1 2,0-2-5,0 0 2,0-1-5,-1 0 2,0 0-4,3-1 2,0 1-3,-2-3 1,5 0-2,7-1 3,-13 0-3,4 0 3,9 0-2,-10-1 1,10 1 0,0 0 5,-9-1-9,9 1 2,-8-4-5,8 4 5,0 0-4,-5-6 5,5 6-5,0 0-8,0 0 5,0 0-2,0 0-10,0 0-7,0 0-11,0 0-11,0 0-17,0 0-12,0 0-14,0 0-28,0 0-17,0 0-20,0 0-16,0 0-21,0 0-112,0 0-322,0 0 142</inkml:trace>
  <inkml:trace contextRef="#ctx0" brushRef="#br0" timeOffset="32515.625">13661 9573 49,'0'0'91,"0"0"-14,0 0 1,0 0-1,0 0 4,-3-11-8,3 11-11,0 0 9,0 0-8,0 0-4,0 0 2,0 0 0,0 0-7,0 0 4,-2-6-9,2 6 5,0 0-6,0 0-1,0 0 1,0 0-3,-3-9-2,3 9-4,0 0-8,0 0 0,0 0-4,-3-7-4,3 7 4,0 0-3,0 0-7,-1-8 8,1 8-5,0 0 0,-6-7-1,6 7-4,0 0 1,-5-5 1,5 5-1,0 0-1,-7-2-8,7 2 5,-7-3-2,7 3-5,0 0 3,-12-2 1,12 2 1,0 0 0,-10 0-3,10 0 0,0 0-5,-10 0 4,10 0-2,-12 2 7,12-2 5,-7 4-6,7-4 11,-8 5 4,5 0 6,-2-2 9,0 4 3,3-2 6,-2 2 4,0 1 5,1 1 0,1 1-7,-2 1 3,1-2-2,-1 0 8,1 2-8,2-2-3,-1 3-2,2-6-2,-1 2-1,4 2 4,-5 0-6,5-1-5,-1-2 5,1 1-3,1 1-4,0-4 1,-2 2-5,2-1 3,2 1-7,1-2-3,-1-1-2,0 1 4,1-2-7,-1-1 0,4 0-4,-3 1 1,1-2 0,4 0-4,-3-1-6,0 0-9,3-1-11,-3-2-12,1 2-12,-10 1-11,14-2-7,-6-1-10,-2 1-9,0 0-20,-6 2-11,12-5-34,-6 2-23,-6 3-21,9-4-25,-9 4-128,5-6-365,-5 6 163</inkml:trace>
  <inkml:trace contextRef="#ctx0" brushRef="#br0" timeOffset="32867.1875">14127 9564 84,'0'0'177,"0"0"6,0 0-2,0 0-8,0 0-12,0 0-13,0 0 0,0 0 7,0 0-1,0 0 1,0 0-13,0 0-10,0 0-17,40-2-5,-27 1-12,-1-1-10,5-1-1,-3-2-25,0 4-26,3-2-32,-1 0-35,-2 1-40,-2 0-41,-1-1-25,1 2-44,-6 0-163,-6 1-372,0 0 165</inkml:trace>
  <inkml:trace contextRef="#ctx0" brushRef="#br0" timeOffset="33085.9375">14111 9668 93,'-4'6'150,"4"-6"13,0 0-1,0 0 8,0 0-7,7 8-4,-7-8-11,11 0-2,-11 0-6,20 0-9,-11-2-9,5 1-8,-2 0-15,2-2-9,-2 1-7,1 1-17,0 1-20,0-3-21,-2 3-24,-1-1-34,1-2-29,1 3-29,-4-3-39,2 2-34,-10 1-135,16-3-323,-10 3 143</inkml:trace>
  <inkml:trace contextRef="#ctx0" brushRef="#br0" timeOffset="33703.1249">14756 9615 124,'0'0'140,"0"0"-7,0 0-1,0 0-5,0 0-5,0 0-8,0 0-7,0 0-6,0 0 1,0 0 3,0 0-3,0 0 6,0 0 7,0 0 5,0 0-2,20 7-3,-12-5-5,1-4-6,2 4 0,1-2-11,2-2-9,-1 2-10,0 0-2,4 0-5,2 0-4,-2 0-7,2-3-8,2 3-3,-3-1-5,-3 1 0,3-1-7,-5 1 2,-2-2-6,0 2-6,0 0 1,-3-1-4,-8 1-3,12-1-2,-4 2 1,-8-1-6,0 0 1,12-1-1,-12 1 3,0 0-3,9 0-2,-9 0-1,0 0-4,0 0-6,0 0-8,10 0-12,-10 0-13,0 0-14,0 0-21,0 0-22,0 0-17,0 0-20,0 0-41,0 0-16,0 0-27,0 0-148,0 0-392,0 0 173</inkml:trace>
  <inkml:trace contextRef="#ctx0" brushRef="#br0" timeOffset="35234.375">15341 9601 8,'0'0'95,"0"0"-2,0 0-2,0 0-1,0 0-6,0 0 4,0 0-5,0 0 11,0 0-6,0 0 5,0 0 9,0 0-2,0 0-2,0 0-4,0 0-3,0 0-7,18-11-9,-18 11-5,6-7-4,0 3-5,-6 4-7,11-8-6,-5 3-2,0 0-4,-1 0-6,3-4-4,-1 3-2,2-2-3,-3 2-1,0 1-6,0-2 0,-1 0-6,-1 2 3,-2 0-4,2-3-2,-4 8-3,5-11-1,-2 4 0,1 3-1,-4 4 0,2-11-3,-1 5 1,-1 6 0,0-9 1,0 9-1,2-8-3,-2 8 3,0 0-1,0-9-1,0 9-1,0 0 2,0 0-3,0 0 3,0 0-4,0 0 7,0 0-6,-3-9-2,3 9 2,0 0-3,0 0 2,0 0-1,0 0-2,0 0-1,0 0 3,0 0 5,0 0-9,0 0 1,0 0 2,0 0 5,0 0 5,0 0 8,0 0 3,0 0-4,0 0 5,-7 20 11,7-20-3,-3 12 5,2-3-1,-1 3 7,1 0 6,-1-2 7,-1 9 0,0-4-5,2-1 0,-3-3 1,3 5-2,-2-4-5,2 0-3,0-2-3,-3 2-2,3-2 3,0-2-2,-1 1-8,1-4 0,0 2 0,1-7-3,-1 14-1,-1-10-2,2-4 3,0 10-7,0-10 0,-1 8-5,1-8 3,0 0-4,-1 10-2,1-10 4,0 0-5,-2 7-3,2-7-6,0 0-1,0 0-16,0 0-10,0 0-11,0 0-15,0 0-13,0 0-16,0 10-21,0-10-23,0 0-30,0 0-22,0 0-36,0 0-142,0 0-389,0 0 173</inkml:trace>
  <inkml:trace contextRef="#ctx0" brushRef="#br0" timeOffset="35562.5">15638 9629 101,'4'6'157,"-4"-6"1,0 0 3,2 6 4,-2-6-1,3 8-1,-3-8-2,3 7-9,-3-7-6,2 9-5,-2-9-7,0 12-9,0-12-9,0 12-9,0-5-12,0-7-3,-5 15-9,2-9-8,-1 3-9,0-1-7,-2 1-8,1-2-13,-3 0-16,1 1-27,-1 1-23,0-1-25,-2 0-28,4-1-31,-3-1-27,3-2-32,-1 0-31,2 0-122,-2-1-350,7-3 154</inkml:trace>
  <inkml:trace contextRef="#ctx0" brushRef="#br0" timeOffset="36609.375">15854 9450 92,'0'0'105,"0"0"3,0 0 0,0-10-8,0 10 1,0 0-12,2-9 2,-2 9-10,0 0 5,3-10-9,-3 10 3,1-7-2,-1 7 0,6-8-4,-6 8-12,5-7 0,-5 7-3,6-10 0,-4 6-3,-2 4-3,5-7-7,0 3-2,-5 4-2,8-6-1,-8 6-5,8-6 1,-3 4-3,-5 2-2,9-4-7,-9 4 0,11 0-1,-11 0-5,0 0 0,14 5-3,-10-1 0,1-1 0,-5-3 0,5 10 1,-2-6-5,-1 3-3,2 1 5,-1-3-3,-2 4-5,0-2 1,2 1 4,0-1-2,-3 0 0,0-7-1,1 13-2,-1-4 1,0-9-2,-3 14 5,2-6-1,0-2 3,1-6-3,-5 13 1,2-8-2,0 0 0,3-5-1,-5 11-2,0-6-1,-1-1 3,1 2 0,0-1-3,-2-2 3,2 3 0,-2-2-1,1 0 2,1 2-1,-3 1 6,3-3 4,0 1 3,-1 0 2,1 3 3,-3-1-4,3 0 8,-1 0 0,-1 0 2,2 1 1,1-1-2,-1 1 4,0-4-3,1 2-3,1 2 15,-1-4-13,4-4-3,-4 11-2,4-11-5,-3 9 1,3-9-3,0 8 1,0-8 4,-2 9-6,2-9 1,0 0-3,0 8 5,0-8-6,0 0 1,0 0-4,0 0 4,1 10-3,-1-10 0,0 0-3,0 0 1,0 0-4,0 0 1,0 0-2,10-3 0,-10 3-2,0 0-8,0 0-9,14-10-2,-10 8-6,-4 2 0,9-5-7,-5 1 4,-4 4-5,11-3 6,-6 0-6,-5 3 5,8-4-1,-8 4 4,7-3-2,-7 3 6,10-2 2,-10 2-2,6-2 5,-6 2 2,0 0-1,0 0 0,12 2 1,-12-2-2,7 4 6,-7-4 2,8 5 0,-8-5 2,8 3-1,-8-3 3,6 4 5,-2-1-2,-4-3-1,9 3 4,-9-3-2,7 4 4,-7-4-2,9 1 1,-9-1-1,9 0 0,-9 0 1,9 2-2,-9-2 1,0 0 1,14-2-2,-14 2-3,8-1 1,-8 1 1,9-2-6,-9 2-8,6-3-7,-6 3-3,5-6-10,-5 6-17,0 0-14,7-4-24,-7 4 0,6-4-19,-6 4-19,0 0-14,0 0-15,0 0-16,1-9-130,-1 9-323,0 0 143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8:51.8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12485 11369 8,'0'0'62,"0"0"-9,0 0 2,0 0 5,0 0-8,0 0 1,0 0 3,0 0-9,0 0 0,0 0 2,0 0 4,0 0-10,0 0 9,0 0-13,0 0 3,0 0 1,0 0-1,0 0-14,0 0 12,0 0-10,0 0 9,0 0-4,0 0-12,0 0 10,0 0 13,0 0-11,0 0-1,0 0 2,0 0-2,0 0-8,0 0 8,0 0-3,0 0 1,0 0-7,0 0-6,0 0 0,0 0 4,0 0 2,0 0-7,0 0 1,0 0 4,0 0-7,0 0 4,0 0-2,0 0 5,0 0-7,0 0 3,0 0-3,0 0-4,0 0 6,0 0-2,0 0-5,0 0 4,0 0 3,0 0-2,0 0 1,0 0 2,0 0-3,0 0-1,0 0-4,0 0-2,0 0-2,0 0 8,0 0-5,0 0-3,0 0-4,0 0 2,0 0-3,0 0 2,0 0 1,0 0 1,0 0 2,0 0 6,0 0 4,13-2-2,-13 2 4,10 0 0,-10 0 3,12-3 1,-12 3-2,12 0 7,-1 0-4,-11 0-2,14-2 5,-8 2 3,-6 0-3,17-3 4,-6 3-2,0-2-5,-1 0 0,0 1-6,0-1 3,-2 0-6,1-1-2,-2 3 1,4-1 0,-3-3 1,3 2 1,-5-1-6,1 2 0,-7 1-2,12-1 2,-12 1-2,8-3-4,-8 3 2,0 0-3,10-2-1,-10 2 4,8-1-5,-8 1 0,0 0 3,0 0-3,9-1 1,-9 1 1,0 0-3,0 0 3,8-2-1,-8 2 0,0 0 2,0 0 3,0 0-4,7-1 3,-7 1-4,0 0 0,0 0 0,0 0 1,0 0-3,0 0-2,10 0 5,-10 0 3,0 0-5,0 0-1,0 0 1,0 0 2,0 0-4,0 0 1,0 0-2,0 0 4,0 0-3,0 0 2,0 0-1,0 0-3,0 0 3,0 0 2,0 0-4,0 0-1,9 1 2,-9-1 3,0 0-3,0 0-1,0 0-1,0 0 2,0 0-5,0 0-7,0 0 1,0 0-7,0 0-1,0 0 2,0 0-5,0 0 5,0 0-2,0 0 3,0 0-1,0 0-5,0 0 2,0 0 6,0 0-6,0 0 6,0 0 1,0 0 1,0 0 0,0 0 4,0 0 0,-1 10 0,1-10 3,0 0-3,0 0 5,0 0-3,0 0 2,0 0 0,0 0 1,4 5 3,-4-5-1,0 0-3,0 0 2,9 1 2,-9-1-1,0 0 0,10 0-2,-10 0 3,0 0 0,9 1-2,-9-1-7,0 0 1,8 0 5,-8 0-5,0 0 2,0 0 2,12 1-2,-12-1 3,0 0-2,0 0 1,8 0 1,-8 0-3,0 0 6,0 0-11,8 2 5,-8-2 3,0 0-8,0 0 3,0 0 5,0 0-2,12-3-4,-12 3 3,0 0-4,0 0 4,0 0 1,0 0 1,0 0-3,0 0 2,0 0 2,0 0 1,0 0-2,0 0 3,0 0-4,0 0 3,8 1 4,-8-1-4,0 0 0,0 0 0,0 0 1,0 0 1,0 0 0,0 0-2,0 0 6,0 0-1,0 0-4,0 0 4,0 0 0,0 0-3,0 0 1,0 0-2,0 0 1,0 0-4,0 0-3,0 0-19,0 0-27,0 0-28,0 0-31,0 0-23,0 0-26,0 0-101,0-9-282,0 9 125</inkml:trace>
  <inkml:trace contextRef="#ctx0" brushRef="#br0" timeOffset="2976.5625">13529 11122 33,'0'0'68,"0"0"2,0 0-3,0 0-2,0 0 0,0 0-5,0 0-10,-4-7 18,4 7-8,0 0-1,0 0-9,0 0 6,0 0-11,0 0 9,0 0-7,0 0 5,0 0-4,-5-7-9,5 7 1,0 0 3,0 0 2,0 0-4,0 0 3,0 0 1,-5-3-4,5 3 3,0 0-11,0 0 0,0 0 2,0 0-1,0 0-1,0 0-12,0 0-1,0 0 1,0 0-4,0 0-5,0 0-9,0 0 18,0 0-6,0 0-1,0 0 3,-8 14-5,8-14 5,-2 10 0,2-10 8,-1 10 3,1-10 0,1 14-5,-1-5 6,0 0-2,-1-2-5,1 2 4,0 1-4,1 0 4,-1 0-1,0 2 1,1-2-2,0 2-2,-1-1 0,2-1 1,-4 3 1,4-1-4,-1-2 2,0 1-3,1 1-1,-5 0-4,4-1 1,1-3 0,-2 3-3,1 0-6,-1-1 0,0-1 5,1-1-6,0 1 4,1-1-1,-1 0-2,-1-8 2,1 13-5,1-4 1,-1-3 0,-1-6-1,2 15-3,-1-8 3,2-1 2,-3-6 4,1 11-8,1-5 1,-2-6-1,0 13 2,0-13 1,-2 10 0,2-10 2,2 12 1,-2-12 4,-2 9 2,1-3-6,1-6 2,0 0 3,-1 14 1,1-14 0,-3 9-3,3-9 0,0 9 0,0-9 0,-2 8-4,2-8 2,0 0-1,-1 9-3,1-9 1,0 0-1,0 0 0,0 8-4,0-8 2,0 0-6,0 0 0,0 0-7,0 0-4,0 0-11,0 0-5,0 0-18,0 0-19,0 0-18,0 0-12,0 0-20,0 0-23,0 0-25,0 0-133,0 0-323,0 0 143</inkml:trace>
  <inkml:trace contextRef="#ctx0" brushRef="#br0" timeOffset="4187.5">14360 11468 47,'0'0'76,"0"0"-5,0 0 0,0 0-4,0 0 4,0 0-4,0 0 0,0 0 2,0 0 5,-3-6-9,3 6 3,0 0 2,0 0 1,0 0-3,0 0-14,0 0 16,0 0-1,0 0-2,0 0-1,0 0-10,0 0-4,0 0-1,0 0-8,0 0-1,0 0 0,11-11-1,-11 11-3,0 0 2,0 0-6,0 0 3,0 0-6,0 0 6,6-4-1,-6 4-5,0 0 4,0 0 1,0 0 3,0 0-4,0 0 1,15 7 7,-15-7 6,5 6 5,-2-1-9,-1 2-2,-2-7 0,4 14-3,0-7-3,-3 0 0,2 0-3,-2 0-4,0 4-4,-2-1-4,-1 1-10,-1-2-17,-2 1-24,-4 5-24,0-3-38,-5 2-35,5-5-39,-3 1-47,-1 1-117,4-1-357,-2-2 157</inkml:trace>
  <inkml:trace contextRef="#ctx0" brushRef="#br0" timeOffset="6687.5">15139 11200 36,'0'0'39,"0"0"0,0 0 8,0 0 1,0 0 3,0 0-2,0 0 4,0 0 4,0 0-3,0 0 2,0 0-2,0 0-4,0 0-2,0 0 6,0 0 3,0 0-10,0 0-2,-11 0 5,11 0-7,0 0-2,0 0 1,0 0 5,0 0-4,0 0 0,0 0-7,0 0 3,-10 0-4,10 0 5,0 0-4,0 0 1,0 0-7,0 0 5,-6-4-2,6 4 1,0 0-1,0 0-4,0 0-5,0 0 6,0 0-10,-1-9-1,1 9-3,0 0 4,0 0-6,0 0 2,0 0-4,0-11-1,0 11 1,0 0-5,7-8 1,-7 8-2,3-6-4,-3 6 3,4-7-2,-4 7 1,0 0 1,5-7 0,-5 7-4,7-4 2,-7 4 0,6-5 0,-6 5 0,5-4-1,0 1 3,-5 3-3,8-2-1,-8 2 3,8-3-4,-8 3 3,10-2-1,-10 2 3,10-2 0,-10 2-2,10 0 0,-10 0 0,9 2 1,-2-1 2,-7-1 4,7 4-5,0 0-1,-7-4 1,9 5 4,-4 0 1,0-1 1,-1 1-5,1-1-2,-5-4 6,7 8-6,-4-4-1,1 1 1,1 0 3,0-2-2,-5-3-4,8 9 0,-6-4 3,-2-5 2,5 8 2,-2-3 0,-3-5 4,3 8-4,-3-8 0,3 9 1,-3-9 0,2 8-1,-2-8-1,-2 9 2,2-9-6,-1 10 0,1-10 0,-1 10 3,1-10 0,-3 6 0,3-6-3,-2 8 1,2-8-1,-7 8 1,5-4 1,2-4-5,-9 9 3,5-6-1,4-3 1,-8 6 3,4-2-3,4-4-1,-7 8-4,2-4 2,5-4 4,-9 7-4,5-2-1,-1 0 2,1-1-2,4-4 2,-10 8-2,6-3 0,-1-1 4,0 2-3,-1-2 0,1 0 2,0 0-1,-2 2-2,0 1-1,3-3-1,-1 2 2,-1-1 3,1 1-3,0 0 3,0 1-1,-1-1-2,3-2 0,-4 2 2,4 0 3,-1 0-5,4-6 2,-7 8-4,6-2 1,-3 0 1,0 0 4,4-6-6,-6 11 6,5-5-2,-3-1-2,4-5-1,-4 12 1,3-6 3,1-6-2,-5 9-1,5-3 0,0-6 2,-4 8-1,4-8 0,-3 8-1,3-8 3,-2 9-1,2-9 0,0 0-3,-3 7 0,3-7 4,0 0-2,0 0-2,-1 5 2,1-5 5,0 0-4,0 0 1,0 0-3,0 0 3,0 0-3,0 0 2,0 0 0,0 0 1,0 0 3,0 0-2,0 0-2,0 0 1,7 7 1,-7-7-6,0 0 2,0 0 4,0 0 0,11-3 0,-11 3-5,0 0 5,0 0 2,12-4-7,-12 4-1,0 0 3,12 1 0,-12-1 4,9 0-1,-9 0-2,11-1 0,-4 4 0,0-2-3,-7-1 4,12 3 0,-4-2 2,-2 0-7,2 0 5,-8-1-4,14 2 2,-9 0 0,3-2 0,-8 0 1,10 3 1,-3 0-5,-7-3 2,12 2 4,-6 0-4,-6-2-2,13 1 4,-13-1 2,12 0-4,-12 0 0,9 0 1,-9 0-2,10 1 3,-10-1-4,0 0 2,11-1 4,-11 1-4,0 0-2,9 1 2,-9-1 3,0 0-2,9 0-3,-9 0 6,0 0-5,8 3 1,-8-3 0,0 0 4,6 3-2,-6-3-1,0 0 3,0 0-1,0 0-1,0 0 1,11-1-2,-11 1 0,0 0 4,0 0-2,0 0 0,0 0 0,0 0 0,4 4 0,-4-4 0,0 0-2,0 0 1,0 0 2,0 0-3,0 0-1,0 0 1,9 0-1,-9 0 4,0 0-4,0 0-5,0 0 5,0 0-12,0 0-3,0 0-9,0 0-12,0 0-19,0 0-20,0 0-30,8-6-22,-8 6-28,0 0-114,0 0-292,0 0 129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5:54.2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9875 3282 64,'0'0'75,"0"0"-6,0 0-1,0 0-5,0 0 0,0 0-1,0 0-10,0 0-6,0 0 0,0 0-3,0 0 2,0 0-3,0 0-4,0 0-6,0 0 5,0 0-5,0 0 8,0 0-8,0 0 5,0 0-1,0 0-5,0 0 5,0 0-7,0 0 9,0 0-9,0 0-3,0 0-1,0 0 2,0 0-1,0 0 0,0 0 1,0 0-1,0 0-2,0 0-5,0 0 5,0 0 1,0 0 3,0 0-7,0 0 10,0 0-6,0 0 6,0 0-6,0 0 0,0 0-5,0 0 0,0 0-3,0 0 2,0 0-9,0 0 3,0 0 1,0 0-5,0 0 5,0 0-3,0 0-2,0 0-1,0 0-1,0 0 1,0 0-5,0 0-1,0-19 3,0 19 2,0 0-1,0-10-5,0 10 2,0 0-3,0-9 4,0 9-2,0 0-3,3-9 1,-3 9 3,2-7-2,-2 7 4,2-6-5,-2 6 3,4-8-4,-4 8 6,2-7-6,-2 7 0,3-9 5,-3 9-8,1-7 1,-1 7-1,5-7 4,-5 7 0,4-7-3,-4 7 2,5-7-4,-1 4 1,-4 3 3,6-8-1,-3 2-1,-3 6 0,9-5-1,-5 1-3,-4 4 5,7-7-7,-3 4 2,-4 3 7,9-7-14,-9 7 8,8-5-1,-8 5 4,6-5 0,-6 5 2,7-4 0,-7 4 1,7-3-3,-7 3-3,0 0 2,10 0-3,-10 0 3,0 0-5,0 0-6,11 0 5,-11 0-7,0 0 11,7 5-1,-7-5 0,8 4-1,-4 1-2,-4-5 3,4 7 1,-4-7-4,3 8 4,0-6 3,1 5-3,-4-7 5,4 8-13,0-2 6,-4-6-2,2 11 9,0-6-10,-2-5 3,2 12-7,-1-5 2,-1-7-4,0 10 5,0-10 4,0 12-4,0-7-2,0-5 9,-3 10-5,3-10 8,-3 11-13,0-8 14,3-3-11,-5 9 7,5-9-3,-4 8 7,0-4-2,4-4-2,-6 8-4,6-8 3,-9 8 12,5-2-15,0-2-1,-1 0 6,5-4-2,-9 7 1,4-4 0,5-3-4,-10 7-1,5-3 5,1 2 7,-1-2-3,5-4-6,-10 10 6,3-6 7,4 0-14,-1 0 3,-1 2 5,-1 0-2,0-1 2,0 3-8,1-1 6,2 0 0,-3 0-5,2-2 2,-1 2 1,1-2 11,0 4 11,0-5-26,0 3 9,2-1-15,-2 0 18,1 0-3,-2 0-4,3 1-2,-1 0 2,1-2 1,2-5 1,-4 12 5,1-7 0,3-5-4,-2 12-9,2-6 10,0-6-1,-3 9 2,3-9-3,0 9 0,0-9-2,0 9 5,0-9-7,0 0 5,3 11 0,-3-11-1,2 7-2,-2-7 1,5 5 4,-5-5-3,7 5 8,-7-5-5,7 1-5,-7-1 6,9 3-10,-9-3 10,9 0-1,-9 0-6,12 0 9,-12 0-17,10-2 1,-10 2-17,13-1 6,-6 0-3,-7 1-4,12-3 0,-6 1-4,2 1-3,-8 1 3,13-2-6,-8-1-1,-5 3-1,12-5 4,-12 5 1,10-4 6,-10 4 2,7-3 1,-2 1-3,-5 2 10,8-4-2,-8 4 5,6-4-2,-6 4 6,6-4-4,-6 4 7,5-5-4,-5 5 9,4-4-3,-4 4 1,0 0 3,5-9-1,-5 9 7,5-5-5,-5 5 4,5-9-7,-5 9-3,1-7 9,-1 7 0,4-8-4,-4 8 3,1-7-4,-1 7 8,0-12-9,0 12 9,0-9-2,0 9 1,1-11-6,-1 11 6,0 0-3,-1-17 5,1 17-5,0-10 3,0 10 2,-2-12 0,2 12 2,-4-12 6,4 12-1,-5-13-9,5 13 8,-8-9-2,6 2-1,2 7 13,-6-10-5,6 10 6,-7-10-1,3 5-4,-1-1-3,1 1 7,0-1-14,0 0 5,4 6 14,-6-9-7,2 4-4,4 5 22,-7-9-8,4 6-2,3 3 4,-6-9-4,6 9-8,-7-5 2,7 5-2,-4-4 8,4 4-2,0 0-12,-8-6 5,8 6-8,0 0 2,0 0 3,-6-5-1,6 5-15,0 0 22,0 0-11,0 0-1,0 0-6,-6-2 0,6 2 5,0 0-11,0 0 2,0 0-1,0 0-20,0 0 10,0 0-9,0 0-1,0 0-8,0 0-12,0 0-4,-8-3-8,8 3-19,0 0-67,0 0-152,0 0 68</inkml:trace>
  <inkml:trace contextRef="#ctx0" brushRef="#br0" timeOffset="664.0622">10208 3522 17,'0'0'120,"6"6"11,-6-6-11,0 0-7,0 10-5,0-10 3,3 10-7,-3-10-14,0 9-9,0-9-9,1 8 1,-1-8-15,-1 12 2,1-7-14,0-5-7,-6 10-6,5-4-17,1-6-17,-2 10-28,-2-5-27,4-5-16,-7 11-14,2-6-23,1 1-65,-3 1-187,2-2 83</inkml:trace>
  <inkml:trace contextRef="#ctx0" brushRef="#br0" timeOffset="1854.4922">10634 3213 23,'0'0'92,"3"-8"-7,-3 8 3,0 0-16,0 0 7,0 0-5,1-7 3,-1 7-11,0 0 0,0 0-3,0 0-1,-2-13-4,2 13-5,0 0 0,-3-7-3,3 7-3,0 0 2,-4-8 1,4 8-8,0 0 3,-2-8-7,2 8-3,-4-4 3,4 4-2,0 0-7,0 0-2,-8-7-1,8 7 2,0 0-3,-4-6-2,4 6-1,0 0 1,0 0 3,-11-1-10,11 1 1,0 0 1,-12 0-8,12 0 2,-10 1-2,10-1-6,-10 4 6,5-1 2,5-3 5,-14 7-3,9-3 4,-1 1 1,0 0-2,-3 1-1,3 0 5,1 4 4,-3-3 1,2 3-1,1-3-4,-2 2 3,2-1-1,1 3 3,0-2-2,3-3 1,-4 2-3,4 2 2,-2-4-6,2 2 2,1 1-1,0-9-1,-1 15-5,2-7-1,0-1 0,1 0 1,0-1-1,2 0 1,-4-6-5,6 12-2,-1-7 0,-1-2 0,1 0-2,-5-3-4,13 3-18,-7-4 1,-6 1-3,15 0-11,-7 0-4,3-4-8,-5 0-2,3 2-4,1-3-4,-2 0-3,0-3-5,0 3-10,0-4-6,0 3-9,-2 0 11,2 1 11,-3-3 6,-1 4-9,1-3 10,-1 2 6,0-2 3,-2 1 11,-2 6 2,6-12-4,-4 8 6,-2 4 8,2-10 5,-2 10 3,2-8 10,-2 8-4,0 0 1,1-9 1,-1 9 4,0 0 1,0 0-3,0 0 4,0-8 0,0 8-4,0 0 0,0 0 3,0 0-3,0 0-3,0 0 10,0 0-1,0 0 4,0 0-4,0 0 7,0 0 1,0 0 6,0 0-6,-10 18 8,10-18-1,-3 8 9,3-8-6,-1 14 8,0-7-4,1 3 8,-2 0-6,1-1 9,1 1 0,-1 2-3,1 0 0,-1 0 4,-1 2 1,1-3 0,0 2 7,-1 2-1,1-2 3,-2-1-5,1-1-2,-1 1 4,1-2-4,-3 1-2,1-1-4,0 1 1,0-4-3,-1 3-1,1-3 4,0-1-5,-2-1 0,1-1 0,0 3-2,-4 0-5,0-3 2,0 2 1,0-2-5,1-1-6,0 0-3,1-1-4,7-2 2,-14 4-3,6-4-9,8 0 9,-12 3 1,5-3-6,7 0 1,-12-3-4,12 3-4,-11 0-4,11 0-6,0 0 5,-11-2-4,11 2 6,-8-3-12,8 3-4,0 0-11,0 0-13,-9-4-4,9 4-23,0 0-14,0 0-18,0 0-14,0 0-102,0 0-245,0 0 109</inkml:trace>
  <inkml:trace contextRef="#ctx0" brushRef="#br0" timeOffset="2854.4922">9415 3424 78,'0'0'81,"0"0"-7,0 0-6,0 0 6,0 0-5,0 0 2,0 0-14,0 0-3,0 0-9,0 0 1,0 0 0,0 0 10,0 0-3,0 0-4,9 13-4,-7-6 18,1-3 3,3 1-10,-3 1 5,1 0-13,0 2-2,1-1-1,0 3-4,2-1 0,0 1-5,-2-2-5,2 2 0,-1-2-13,1 2 7,0 0-9,0-3 8,-1-1-6,-1 0 2,0-2-8,1 3-4,-2-2-3,0-1-10,-4-4 9,7 8-13,-3-7 2,-4-1-20,5 6-10,-5-6-3,0 0-7,0 0-21,6 3-8,-6-3-18,0 0-15,0 0-85,0 0-210,0 0 93</inkml:trace>
  <inkml:trace contextRef="#ctx0" brushRef="#br0" timeOffset="3174.8047">9543 3430 61,'-4'7'105,"0"1"5,-1 0-4,-1 1-6,1 2-7,0-1-15,-2 1-2,0 3-7,-1-3-4,3 1-7,-2-3 3,0 2-15,1-2 3,-1 0-11,2 0-7,0 2-7,-2-3 0,2-2-4,-1 1-4,3-1-7,0-2-12,3-4-9,-6 10-8,4-6-3,2-4-21,-4 6-7,4-6-16,0 0-26,-6 5-62,6-5-167,-8 3 74</inkml:trace>
  <inkml:trace contextRef="#ctx0" brushRef="#br0" timeOffset="4722.6563">9900 3753 36,'0'0'70,"0"0"4,0 0-9,0 0 1,0 0-4,0 0 2,0 0-8,0 0 0,0 0-5,0 0-6,0 0-4,0 0 2,0 0-4,0 0 1,5-25-2,-5 25 1,5-6-6,-5 6-8,4-5 9,-4 5 3,6-9-3,-2 6 2,-4 3-5,8-7-5,-8 7-5,6-5 2,-6 5 5,9-4-8,-9 4-3,7-1 3,-7 1-2,7-3 0,-7 3-4,9 0 1,-9 0 0,0 0 4,10 8-7,-8-4 3,-2-4 2,7 8 5,-4-3-5,-3-5 2,5 10 2,-3-3 5,1 2 0,-2-1 1,2 1 2,-3 1-7,-2 0 0,2 1 0,-1 0 7,0-1-10,-2-2-5,-1 2 1,2-2 1,-3-1-3,0 3 2,0-3-2,1 1 4,0-3-5,-1 0-7,0 0 2,1 1 1,-2-1-5,6-5-4,-9 5-7,5-3 9,4-2-4,-7 6-6,7-6-2,-6 1 4,6-1-5,0 0 4,0 0-6,0 0-5,-13 0 5,13 0-5,0 0-2,0 0-8,0 0 5,0 0-4,0 0 1,9-18-4,-9 18 10,8-8 3,-8 8-10,7-5 6,-1 1 6,-1 1-4,-5 3 5,11-5 1,-6 5 4,-5 0-6,11 0 6,-11 0 2,12 3-4,-7-1 3,-5-2 5,9 7-3,-4-2 5,-1 0 0,1 0-2,0 2 8,-1-2 2,1 4 3,-1-1-1,0 0 2,-1-1 11,-1 3-6,1 0 8,0-1 9,-1 0-9,-4 2 5,2-1-3,-2 1 0,1-4 7,-2 3-12,2-4 2,0 5 3,-1-5 1,2-6-5,-6 11 0,5-7-3,-3 1 0,4-5 5,-7 12-3,2-11 8,5-1-3,-10 6-2,4-2 2,6-4-3,-12 1-2,5 2-3,7-3 1,-13 2-3,13-2-3,-14-2-5,14 2 8,-13-4-8,8 1 0,5 3-1,-14-5 4,9 3-3,-2 1-2,7 1 4,-9-6-6,9 6 4,-7-4 2,7 4 2,0 0 6,-8-2-8,8 2-1,0 0 2,-8-3 4,8 3-2,0 0-5,0 0 3,0 0 2,0 0-3,-7-5 0,7 5-7,0 0 4,0 0 0,0 0-4,0 0-1,0 0-6,0 0 0,0 0-7,0 0-6,0 0-11,0 0-7,0 0-11,0 0-15,0 0-22,0 0-10,0 0-23,0 0-16,0 0-135,0 0-290,0 0 128</inkml:trace>
  <inkml:trace contextRef="#ctx0" brushRef="#br0" timeOffset="5144.5313">10194 4061 11,'0'0'127,"0"0"-12,0 0 2,0 0 5,10 6 1,-10-6-2,0 0-2,0 0-16,2 11 1,-2-11-4,3 13-3,-3-13-9,0 10 2,0-3-10,0 0-7,0-7-9,-3 13-7,2-7-7,0 4-4,-1-3-9,2-7-14,-10 16-10,5-8-17,5-8-7,-9 15-19,3-9-27,-2 1-10,6 0-17,2-7-18,-8 9-25,3-5-106,0-1-253,5-3 111</inkml:trace>
  <inkml:trace contextRef="#ctx0" brushRef="#br0" timeOffset="5738.2813">10494 3763 30,'5'16'110,"-5"-16"6,-1 12-12,1-6 6,-3 4-2,2 0-4,-3-2-6,3 1-7,-2 0 5,1 0-16,-1 2-6,0-4-2,0 0-10,0-2-3,-3 4-2,5-5-8,-2 3-5,3-7-4,-3 8-10,1-4 2,2-4-4,-3 7-12,3-7-5,0 0 3,-2 8-9,2-8 0,0 0 0,0 0-9,0 0 3,0 0 3,0 0-1,0 0-3,0 0 2,0 0-1,14 0 0,-14 0 0,0 0 5,0 0-1,15-6-6,-15 6 6,10-2-8,-10 2 0,10-2-2,-10 2 6,9-2-10,-9 2-6,8-1-10,-8 1 3,8-2 0,-8 2-5,9-2-2,-9 2-9,10-1-12,-10 1-7,6-1-1,-6 1 1,8-2 0,-8 2-3,0 0-5,10-2-3,-10 2-7,0 0 1,8-4 2,-8 4-45,5-3-130,-5 3 58</inkml:trace>
  <inkml:trace contextRef="#ctx0" brushRef="#br0" timeOffset="6097.6563">10664 3802 86,'0'0'82,"0"0"-3,0 0 9,0 0-7,0 0-7,0 0 4,0 0 0,0 0 14,0 0 2,0 0 4,0 0-6,0 0 7,-11 28 4,7-19 0,0 0-6,0 1-4,0 5-1,-1 1 8,1-4-2,-1-1-2,1 5-5,-1-2-7,1 2 4,-1-1-11,0 1 0,2 1-14,-2 0 1,1-5-3,1-1-7,-1 1-3,1 0-4,3-1-7,-1-1 0,-2 0 0,1-1-6,-1-2-1,2-1-6,1-6-4,-1 11 1,1-11 0,-2 9-10,2-9-7,-2 5-2,2-5-10,0 0-5,-3 10-10,3-10-5,0 0-9,0 0-12,0 0-13,0 0-36,0 0-20,0 0-32,0 0-29,0 0-39,0 0-123,0 0-365,0 0 161</inkml:trace>
  <inkml:trace contextRef="#ctx0" brushRef="#br0" timeOffset="7703.125">9580 4291 5,'0'0'74,"0"0"1,0 0 3,0 0-8,0 0-1,-10-1-4,10 1 2,0 0-5,0 0-7,0 0-6,-7 4-1,7-4 3,0 0-1,0 0-6,0 0 0,0 0-2,-6 4-8,6-4 3,0 0-8,0 0 0,0 0-6,0 0-2,0 0 0,0 0 9,0 0-3,0 0 1,0 0-2,0 0-3,0 0-6,17 7 9,-17-7-5,8 0-3,-8 0 3,13 0-3,-5-2 4,1 2 0,3-1-2,-1 2-7,1-2 5,0 1-9,0 0 0,-1 0 7,3-1-5,-1 1-3,3 0 1,-5-3-1,7 1 6,1 2-8,-2 0-4,-2-3-3,2 1 4,0 1 7,0 0-5,-2 0 1,2-1 3,-3 0-11,0 2 5,0-3 7,4 2-19,-4 1 12,-2 0-5,6-3-1,-6 2 7,2 0 2,1-1 1,-2 1-8,2 1 1,-2-1 1,-1-1 0,1 2 4,5 0-6,-5 0 1,-13 0 0,21 0-2,-10-2 3,0 4 2,1-4-1,-3 2-5,2 0 9,1 0-4,-1 0-1,-1 0-1,-2-2-1,2 4 2,2-4 4,-2 1-3,1 0-7,-2 1 5,2-1-3,-1-1 6,0 1-3,0 2-5,-10-1 7,19 0 12,-7 0-13,-1 0 2,0 0-6,-1 0 7,1 2-4,0-1 3,0-1-3,2-1-1,-2 1-2,5-3 1,-5 3-1,2-2-9,1 4 9,0-3 4,0 1-4,-2 0-5,0-1 0,1 0 1,-1 1 1,0 0 0,0-1 0,-1 1 3,0-3-1,-1 3 2,-10 0 4,15 0-4,-8 3-2,-7-3 7,11 0-8,-11 0 3,12 0 2,-12 0-2,7 0 0,-7 0 0,0 0-1,11-3 12,-11 3-8,0 0-2,10 3 2,-10-3 3,9 0-3,-9 0 9,0 0-2,0 0-7,10-3-1,-10 3 3,0 0 0,9 0 11,-9 0-8,10 0-5,-10 0 13,10 0-11,-10 0-3,12-1 3,-12 1 1,10 1-3,-10-1 4,0 0-3,12-1-5,-12 1 5,0 0-2,11-1 2,-11 1-4,0 0 0,0 0 3,9 0 2,-9 0 4,0 0 0,0 0 0,0 0-6,8 2 3,-8-2 1,0 0-10,0 0-9,0 0-2,0 0-17,0 0-20,0 0-12,0 0-29,0 0-29,0 0-94,0 0-234,0 0 104</inkml:trace>
  <inkml:trace contextRef="#ctx0" brushRef="#br0" timeOffset="34151.3672">9512 4423 18,'0'0'63,"0"0"-7,0 0-4,0 0 1,0 0-1,0 0 0,0 0-6,0 0 1,0 0-13,0 0 13,0 0-3,7-4 3,-7 4-2,0 0-3,0 0-3,0 0-2,0 0 0,0 0-4,0 0 14,0 0-20,0 0 3,0 0-5,0 0-4,0 0-1,0 0-3,0 0 4,6-2-4,-6 2-6,0 0-7,6-5 1,-6 5 2,4-5-3,-4 5 2,6-5 5,-6 5 7,6-6-14,-2 2 8,-4 4 2,6-4-13,-6 4 3,10-5 0,-5 2-3,-5 3 8,10-4-2,-4 1-2,1 1 0,-7 2 1,8-4-4,-8 4-3,9-1 5,-9 1-3,0 0 3,14 3 1,-10-1 0,-4-2-3,6 7 2,-3-4 10,-3-3-3,5 11-2,-5-5 7,0-6-10,1 12 17,-1-5-11,0 2 0,0-9 5,-3 18-4,-1-10 0,0 3 1,0-2 6,-1 0-20,-3-1 14,3-1-3,-3 3-4,2-4 6,-2 2-2,-2-4-5,2 2 2,-1 1-3,-1-2-8,1 0-3,0 0-4,3-2-1,-4 2-1,2-1-7,2-1 7,6-3 2,-10 2-2,10-2-7,-7 3 3,7-3 1,0 0-2,-9 2-5,9-2 2,0 0 5,0 0-1,0 0 1,0 0-1,0 0-2,0 0 7,0 0-3,0 0-3,16-16 8,-9 13-2,-7 3-5,12-5-1,-6 2 13,3 2-1,-9 1-3,13-3 1,-13 3-1,14 0-2,-7 2 5,-7-2-6,15 2 3,-10 2-2,2-3-2,0 2 7,-2 2-5,0-1 6,0 4-10,-1-1 13,1-2 0,-1 5 19,0-1 3,-2-2 2,0 2-2,-1-1 0,-1 0-3,1 1 0,-1-9 0,-1 15 0,-2-8 13,2 0 1,-2-2-6,3-5 4,-5 11 1,0-7 15,0 1-4,0-1 3,5-4-4,-13 3 4,6 0-4,7-3-7,-18 0-6,10 0 3,-5 0 1,3-3-7,2 3-2,8 0 3,-15-3-4,7 2 4,1 0-7,-3-3-5,10 4 0,-15-5-2,10 3 4,5 2 4,-12-2 0,12 2-6,-8-3-3,8 3-1,-8-3 7,8 3-10,-7-2-3,7 2 0,0 0 0,0 0-6,0 0-12,0 0-10,-8-3-17,8 3-2,0 0-11,0 0-25,0 0-21,0 0-21,0 0-27,0 0-83,0 0-248,0 0 110</inkml:trace>
  <inkml:trace contextRef="#ctx0" brushRef="#br0" timeOffset="35088.8672">10061 4412 55,'0'0'91,"0"0"4,0 0-5,0 0 10,0 0-14,0 0 9,0 0-11,0 0-2,0 0-2,0 0-9,0 0-6,0 0-4,0 0-15,0 0 4,0 0-12,0 0-3,0 0 2,0 0-5,0 0-8,0 0 10,1 19-5,-1-19 0,-4 12 1,4-12-6,-4 12 5,2-4-7,-2-1 4,-1 1-3,1 1-7,1-2 4,1 0 2,-1-2-4,-1 1-2,2 1-4,-2-2-4,4-5 0,-5 9 3,1-5-7,4-4 2,-5 8 7,5-8-4,-5 5-4,5-5-3,0 0 1,-4 5-2,4-5-1,0 0 1,-5 3-2,5-3 0,0 0-3,0 0-2,0 0-1,0 0-1,0 0 3,0 0-5,0 0 1,0 0 2,0 0-5,19-13-6,-13 10 6,-6 3-7,12-4 4,-12 4-8,10-5 5,-4 3-4,-6 2 1,12-1 2,-12 1 9,12 0-4,-12 0-4,11 5 0,-5-1-1,0 0 7,1 3 9,0-2-13,-1 2 4,-2-2 6,0 2-3,0 0-3,1 1 11,-1-1 1,-1-1-7,-2 5 14,1-4-10,0 1 1,0 3 1,-1-5 1,-2 5 3,1-11-6,-3 14 3,2-8 13,-2 1 8,-2-1-3,5-6 0,-6 12 0,-1-8 13,-2 1-3,2-1 6,0-1-7,-2-1 2,2 0 1,-3-1-7,10-1 11,-18 3 0,8-2-8,1-1 0,9 0-4,-16-1-3,5 1 0,11 0-4,-13 0-4,5-1-2,8 1-1,-14 0 0,14 0 1,-11-2-5,11 2 5,-12 0-1,12 0-14,-11 2 10,11-2-1,-8 0 0,8 0-2,0 0 2,0 0-1,-13-2-13,13 2-1,0 0-10,0 0-13,0 0-18,0 0-16,0 0-23,0 0-23,0 0-15,0 0-99,0 0-246,0 0 109</inkml:trace>
  <inkml:trace contextRef="#ctx0" brushRef="#br0" timeOffset="35746.0935">10117 4453 66,'0'0'120,"0"0"-5,0 0-8,0 0 6,0 0-7,0 0-4,0 0-6,0 0-7,0 0-4,0 0-4,0 0-3,0 0 1,0 0-9,0 0-6,0 0-3,0 0-1,0 0-4,0 0 3,0 0-9,0 0-1,0 0 1,0 0-5,0 0-4,0 0-5,0 0-1,0 0-3,1-10-3,-1 10 0,0 0-5,0 0-4,0 0-3,0 0-3,0 0 3,0 0-5,0 0 1,0 0-4,0 0 3,0 0 1,0 0 0,0 0-1,0 0 0,0 0-3,0 0 3,0 0 0,0 0 1,4-7 4,-4 7-2,0 0-5,12-1 4,-4 1 0,-8 0-3,17 0-1,-8 0 4,2-1-10,2-2 8,-1 3-6,-1-1-8,-2 0 1,4-2 3,-3 3-3,2-1-8,-2-1-2,-10 2-5,14-1-3,-8 0 1,-6 1-2,11 0-1,-11 0 5,0 0-12,9-2-5,-9 2-9,0 0-12,0 0-10,0 0-16,0 0-16,7 0-30,-7 0-21,0 0-114,0 0-282,0 0 125</inkml:trace>
  <inkml:trace contextRef="#ctx0" brushRef="#br0" timeOffset="38918.9453">10732 4415 50,'0'0'74,"0"0"-1,0 0-5,0 0-2,0 0-2,0 0-4,0 0-3,0 0 8,0 0 1,0 0-5,0 0 0,0 0 13,0 0-8,0 0 2,0 0 0,0 0-9,0 0 4,0 0-9,0 0-6,0 0-3,0 0 2,0 0-2,0 0-6,0 0-1,0 0-4,0 0 1,0 0 4,0 0-3,0 0 5,-12-17 0,12 17-6,0 0 1,-5-5-5,5 5 3,0 0 2,-6-3-2,6 3-4,0 0-1,0 0-3,-9-5-3,9 5-2,0 0-4,-9-1-5,9 1 1,-8-1-6,8 1 2,0 0-8,-14 2 8,14-2-1,-10 0 3,10 0 1,-9 2-3,9-2 2,-12 1-2,4 1 0,8-2 0,-13 3-2,6 1 1,1-1-4,6-3 2,-12 5-1,5-2 1,0-1-1,1 3-1,1-1 0,-3-1 5,2 2-9,6-5 4,-11 4 3,7 1-1,4-5 1,-7 8-1,2-4-4,0 0 5,5-4-5,-7 8 2,3-3-1,4-5 3,-5 8-1,3-4 5,2-4-3,-5 10 0,1-6-1,4-4-4,-4 12 6,4-12 0,-3 10-6,2-3 7,1-7-4,-1 9 1,-2-4-1,3-5-1,-1 9 1,1-9 3,-1 9-2,1-9-2,1 12 4,0-5 5,-1-7-9,2 10-1,-2-10 1,2 10-3,-2-10 0,0 10 3,0-10-3,1 6-2,-1-6-1,2 10 2,0-5 0,-2-5 5,0 0-3,3 9-1,-3-9 1,0 0 2,2 8-2,-2-8-3,0 0 0,5 7-1,-5-7 1,3 6 2,-3-6-2,4 4 2,-4-4-2,5 5 2,-5-5-2,5 5 0,-5-5 0,5 5 0,-5-5-2,8 5 3,-8-5-5,6 3 6,-6-3-4,8 4 2,-8-4-2,6 2-3,-6-2 2,7 4-2,-7-4-1,6 3 3,-6-3-2,0 0 0,12 3 0,-12-3 0,7 1-1,-7-1-2,10 1-6,-10-1 5,8 1 1,-8-1-6,9-1 0,-9 1 0,0 0-8,15-4 1,-15 4-3,11-2 5,-6 1-3,-5 1-1,6-2 5,-6 2-3,10-4 11,-10 4-3,7-4-1,-7 4 1,6-2 2,-6 2-1,5-4 4,-5 4-6,0 0 16,9-5-2,-9 5 0,0 0-6,7-6 0,-7 6 9,3-3-5,-3 3-4,0 0 3,7-6 4,-7 6-1,5-7-3,-5 7 2,4-3-2,-4 3 3,0 0-5,6-5 9,-6 5-2,0 0 8,4-9-2,-4 9 0,0 0 4,3-8-2,-3 8 5,0 0 0,0 0 2,-2-12 1,2 12-1,0 0 3,0 0 0,-2-12 3,2 12 2,0 0 5,0 0-2,-4-8-7,4 8 4,-6-5-3,6 5 4,0 0-6,-11-4-2,11 4 6,-9-4 3,9 4-3,-11-2 0,11 2-5,-12-4 1,7 2-7,5 2 8,-12-2-2,12 2-5,-12 0 1,7-3 0,5 3 0,-9-4 0,9 4-2,-12-2 4,7-1-3,5 3 5,-7-3-3,7 3 2,-13-1-4,13 1 6,-10-1 1,10 1 0,-8-3 4,8 3 2,-10-1-2,10 1 1,0 0 3,-12 0-6,12 0-4,0 0-2,-10 0-2,10 0 3,0 0-4,-11 2-1,11-2-1,-7 3-3,7-3 0,-9 1 2,9-1-5,-6 3 1,6-3 0,-10 3-4,10-3-1,-7 2-4,7-2-4,-6 4-10,6-4-3,-8 3-13,8-3-10,-7 2-12,7-2-20,-6 5-24,6-5-22,0 0-41,0 0-36,-10 2-174,10-2-403,0 0 178</inkml:trace>
  <inkml:trace contextRef="#ctx0" brushRef="#br0" timeOffset="40388.6716">8996 4698 16,'0'0'81,"0"0"-6,0 0-8,0 0 8,-11 0-3,11 0-1,0 0-2,0 0 2,0 0-4,-10 4 6,10-4-8,0 0 1,0 0-6,0 0-3,-8 0-1,8 0-4,0 0-2,0 0-2,0 0-5,0 0 1,0 0-3,-8 3 2,8-3-5,0 0-3,0 0-1,0 0-4,0 0 2,0 0-2,0 0 10,0 0 3,0 0 7,0 0-5,0 0-6,0 0 6,19 5-5,-11-3 2,-8-2-2,14 1 0,-6 0-3,3-1-4,-3 3 0,0-3 0,-8 0-6,16 0-4,-8 2 0,0-2-5,-8 0 0,15 2-2,-9-1 1,-6-1-5,12 0-5,-12 0-9,10 2-2,-10-2-6,9 0-4,-9 0-8,8 1-6,-8-1-12,0 0-14,10 1-6,-10-1-17,0 0-11,0 0-25,9-2-13,-9 2-18,0 0-106,0 0-272,0 0 121</inkml:trace>
  <inkml:trace contextRef="#ctx0" brushRef="#br0" timeOffset="40787.1092">9091 4558 84,'0'0'89,"0"0"-8,0 0 10,-5 26-6,3-19-1,1 3 4,0-1-1,-2 3-4,1-2-6,-1 2-7,-1 0-7,1-1-4,0 0-3,0 0-2,0 1-10,0-3-1,0 0-11,2 2-2,-1-2 8,-1 0-1,-1-2-13,4-7-6,-5 10-2,4-5-1,1-5 4,-3 11-10,3-11-12,-2 8 5,2-8 1,-4 5-29,4-5-22,0 0-13,0 0-27,-4 5-15,4-5-89,0 0-208,0 0 92</inkml:trace>
  <inkml:trace contextRef="#ctx0" brushRef="#br0" timeOffset="51936.5231">9138 4898 9,'0'0'38,"0"0"0,0 0-1,0 0-1,0 0-1,0 0-1,0 0-8,0 0 5,0 0 0,0 0-8,0 0 4,0 0-3,0 0-5,0 0 3,0 0-3,0 0-3,0 0 2,0 0-1,0 0-1,0 0-1,0 0 2,0 0-8,0 0 6,0 0-5,0 0 4,0 0-3,0 0 1,0 0 2,0 0 1,0 0-4,0 0-4,0 0 0,0 0 8,0 0-2,0 0-5,0 0 3,-6-5-1,6 5 3,0 0-2,0 0-3,0 0 4,0 0-6,0 0 5,0 0 0,0 0-9,0 0 3,0 0 6,-7-5-1,7 5-5,0 0-4,0 0 2,-1-8-8,1 8 8,0 0-1,0 0 0,0 0 1,3-13 0,-3 13-3,0 0 7,0 0-3,2-9 2,-2 9-5,0 0-2,0 0 1,0-10 4,0 10-5,0 0 1,4-5 5,-4 5-6,0 0-8,0 0 2,5-8 8,-5 8-2,0 0-2,5-4 4,-5 4-1,4-5-2,-4 5 4,0 0 1,8-3-6,-8 3 3,0 0-3,7 0 4,-7 0-5,9-3 8,-9 3 0,8-2 6,-8 2-8,8-4-2,-8 4 0,0 0 4,12 0-3,-12 0-1,0 0 1,11 4-1,-11-4 3,7 5 2,-7-5-2,9 3 0,-6 0 7,-3-3-4,0 0 0,7 6-4,-7-6 0,4 7-12,-4-7 13,2 8 5,-2-8-4,2 5-3,-2-5 3,0 0-4,1 9 0,-1-9 14,2 7-12,-2-7 11,0 0 8,-5 13-6,5-13-1,-3 7-4,-1-2 4,4-5-5,-5 5-3,5-5 0,-8 7 5,6-2-2,2-5 1,-8 7 2,4-2-4,4-5 3,-7 7-14,3-3 12,4-4-10,-9 8 11,6-6-4,0 4 0,-1-2-1,4-4-4,-8 7-3,3-2 3,5-5-7,-6 5 12,6-5-10,-6 5 3,3-2 0,3-3 5,-7 4 1,7-4-6,-8 3 3,8-3 8,-10 5-7,10-5-5,-6 5 7,2-1-3,4-4 5,-9 3-3,9-3-1,-9 4 1,9-4-5,-9 5 0,5-2 2,4-3-4,-9 2 6,9-2-6,-10 6 1,5-1-4,5-5 16,-8 4-6,3 0-2,-1-1 3,2 2-2,4-5 9,-6 6-16,6-6 8,-8 6-6,5-1 4,3-5 0,-7 6-1,7-6-1,-6 6 9,6-6-4,-4 9-1,4-9-4,-4 7 5,4-7-12,0 0 7,-3 8 0,3-8 10,0 0-2,-1 7-8,1-7-4,0 0 4,0 0 2,0 0 1,0 0-3,5 8-1,-5-8 1,0 0 5,9 4-1,-9-4-3,10-2-2,-10 2 1,10 0 5,-10 0-3,11-3-1,-2 2-1,-9 1 3,12-1-5,-4-1 7,-8 2-3,14 0-3,-14 0-3,13-1 3,-7 1-1,2-2-1,-8 2 2,14 0 6,-14 0-11,14 0 6,-8 0 5,-6 0-3,12-2 4,-12 2-8,14 0 4,-14 0 0,10-1-3,-10 1-5,11-1 17,-11 1-11,11 1-1,-11-1 1,8 0-3,-8 0 1,0 0 10,9 1-8,-9-1 1,0 0-2,0 0-1,10-1 7,-10 1-5,0 0-1,0 0 8,0 0-13,7 3 11,-7-3-9,0 0 6,0 0-4,0 0-2,0 0 1,0 0 7,7 2-1,-7-2 2,0 0-10,0 0 5,0 0 4,0 0-3,0 0-11,0 0-11,0 0-21,0 0-15,0 0-20,0 0-24,0 0-62,0 0-176,0 0 78</inkml:trace>
  <inkml:trace contextRef="#ctx0" brushRef="#br0" timeOffset="55220.703">9645 4862 23,'0'0'52,"0"0"-3,0 0 0,0 0-2,0 0-3,0 0-9,0 0-2,0 0 0,0 0-3,0 0 4,0 0-3,0 0-4,0 0 0,0 0 2,4-12-1,-4 12-4,0 0 0,0 0 4,0 0-3,0 0 1,0 0 5,0 0 2,0 0-7,0 0-1,0 0-6,-5-15 4,5 15 0,0 0 2,0 0-6,0 0 19,-4-7-10,4 7-6,0 0 1,0 0 11,-9-4-5,9 4 1,0 0 3,-5-3-4,5 3 1,0 0 3,-10-1-6,10 1-4,0 0 2,-12 0 3,12 0-7,0 0-5,-12 3-1,12-3 0,-10 0-3,10 0-3,-10 3 4,5 0 2,5-3-9,-12 5 1,7-2 11,-1 0-12,6-3 6,-10 6-2,5-5-7,5-1 1,-10 5-2,6 0 2,4-5 1,-8 5 3,3 0-5,5-5 5,-9 8-3,6-4-4,-1 1 3,-2-1 3,3 2-5,3-6 3,-8 8-4,3-4 5,5-4-1,-6 8 0,4-3-4,2-5 4,-6 8-6,6-8 5,-3 9-3,1-4 1,2-5 0,-6 10 3,3-5 0,3-5-6,-4 13 2,4-13 1,0 9-3,-1-3 0,1-6 0,-3 9-1,3-9 2,1 9 5,-1-9-5,0 11-1,0-11 4,2 11-3,-2-11 1,2 7 1,-2-7-2,2 8 1,-2-8-3,3 7 1,-3-7-2,4 10 6,-1-6 0,-3-4-1,5 7 1,-5-7-4,4 7 2,-3-3-1,-1-4 3,6 8-2,-3-5-1,-3-3 4,7 7-6,-7-7 4,7 7 0,-5-4-3,-2-3-1,6 6 10,-6-6-11,6 6 3,-3-3-2,-3-3-2,6 5 4,-1-2 2,-5-3 1,5 4-4,-5-4 6,8 4-2,-8-4-4,8 3 2,-8-3-2,10 2 4,-10-2-5,7 3 6,-1-2-4,-6-1 1,10 1-3,-10-1 3,7 1-3,-7-1 4,11 0-1,-11 0 2,9-2-1,-9 2-5,11-3 0,-11 3 6,8-2-3,-8 2 3,10-3-3,-5 0 3,-5 3-3,8-1 2,-8 1 0,6-5 3,-6 5-9,7-3 2,-7 3 1,0 0 1,7-5-2,-7 5 7,5-3-5,-5 3 4,5-7 0,-5 7-2,4-5 0,-4 5-3,4-5 3,-4 5-3,0 0-2,3-7 9,-3 7-4,0 0-1,1-8 4,-1 8 8,0 0-1,1-9 0,-1 9 2,0 0-2,2-9-6,-2 9 6,0 0-3,-4-8 5,4 8-1,-3-8 0,3 8 0,-2-6 0,2 6-3,0 0 8,-6-11 1,6 11 0,-5-4-3,5 4 2,-6-7 7,6 7 0,-6-5 0,6 5-3,-8-5-3,8 5 6,-9-1-2,9 1-4,-12-4-2,7 3 0,5 1 3,-9-3-3,9 3 7,-7-3 0,7 3-3,-10-1-3,10 1-1,-10-3 0,10 3 0,-7-3-4,7 3 0,-9-2-3,9 2-1,0 0-1,-12-1-1,12 1 2,0 0-1,-10 0-3,10 0-2,0 0 2,-13-1 0,13 1 4,-7 4-1,7-4-5,-7 2-3,7-2 4,-7 3-3,7-3-2,0 0 0,-8 2 1,8-2-3,0 0 6,-8 6 0,8-6-9,-5 5-5,5-5-6,0 0 0,-8 4-5,8-4-10,-4 5-5,4-5-18,0 0-10,-8 5-23,8-5-22,0 0-28,0 0-41,0 0-104,-7 2-306,7-2 135</inkml:trace>
  <inkml:trace contextRef="#ctx0" brushRef="#br0" timeOffset="56384.7655">9935 4824 48,'0'0'64,"0"0"-6,0 0 0,0 0-5,0 0-2,0 0-1,0 0-7,0 0-4,0 0-5,0 0 0,0 0-1,0 0-4,0 0-6,0 0 3,0 0-8,0 0-1,0 0 3,0 0-5,0 0-2,0 0 7,0 0-3,0 0-1,0 0 7,0 0-9,0 0 8,27 7 1,-27-7 9,12 0 9,-6 2-1,-6-2-1,15 1-10,-7-2 4,0 2-2,3-1-6,-11 0-7,18-3 1,-9 2-2,-1 1-3,1-1 4,-1 0-1,-8 1-10,12-2 7,-4 0-4,-8 2 6,13-1-8,-13 1-2,10-3-1,-10 3 4,6-2-4,-6 2-1,0 0 5,9 0-5,-9 0-1,0 0-3,0 0 5,0 0 1,0 0-5,9-4 8,-9 4-7,0 0 1,0 0-2,0 0-1,0 0 1,0 0 3,0 0-2,0 0 3,0 0-3,0 0 13,0 0-6,0 0 8,0 0-3,0 0 4,0 0 0,0 0 2,0 0-3,0 0 3,1 10 4,-1-10 1,0 0 1,-10 10-5,10-10 0,-5 9-3,1-2-1,2-2 1,-2 2-5,0-2 0,1 4 2,-3-4-3,4 2 1,-2 1 0,1-2-4,3-6 2,-6 13-3,3-6-1,-1-2 0,4-5-2,-5 12 0,4-6 0,-3 1-2,3 0 3,-3 0 2,4-7-2,-2 13-8,0-5 7,2-8-2,-2 9-1,-1-4 1,3-5-3,-1 9-3,1-9 1,-3 9 1,3-9 5,0 0-1,0 11-1,0-11-2,-1 6 5,1-6-3,0 0 0,0 10-1,0-10-1,0 0-1,-3 10 1,3-10 1,0 0 1,-1 7 3,1-7-5,0 0-3,0 0 5,0 0-12,0 0-11,-1 6-8,1-6-12,0 0-15,0 0-21,0 0-16,0 0-19,0 0-19,0 0-88,0 0-237,0 0 105</inkml:trace>
  <inkml:trace contextRef="#ctx0" brushRef="#br0" timeOffset="57354.4922">9943 4988 22,'0'0'24,"0"0"3,0 0 2,0 0-1,8 2 5,-8-2-2,0 0 7,0 0 11,9 2-6,-9-2 1,7 1-11,-7-1-1,0 0 2,16-1 5,-9 2-5,-7-1 1,14 0-3,-6 0 7,1 0-4,-9 0 3,17-2-3,-9 1-3,1-1-8,-1 2 7,-8 0-3,15 0-2,-15 0-6,13 0 8,-13 0-4,11 0 2,-11 0-2,11 0-2,-11 0-6,9 0 5,-9 0 4,0 0-4,9 0-6,-9 0-1,9 0 6,-9 0 16,9 2-3,-9-2-1,0 0 2,13-2 0,-13 2-11,10 0 4,-10 0-7,0 0 2,10 0-4,-10 0-5,0 0 3,0 0-1,10 2-2,-10-2 3,8 1-9,-8-1 19,0 0-14,0 0-4,0 0 4,0 0-4,10-3 4,-10 3-4,0 0-1,0 0 0,8 0 0,-8 0 2,0 0-2,0 0-3,0 0-24,0 0-21,0 0-32,0 0-33,0 0-33,0 0-74,0 0-231,0 0 102</inkml:trace>
  <inkml:trace contextRef="#ctx0" brushRef="#br0" timeOffset="60082.0313">8871 5203 27,'0'0'34,"0"0"0,-3-7-1,3 7-5,0 0-13,0 0 12,0 0-8,0 0 9,0 0-6,0 0-1,0 0 6,0 0-3,0 0-1,0 0 0,0 0-13,0 0 1,0 0 7,0 0 0,0 0-4,0 0 0,0 0-3,0 0 3,0 0 10,0 0 11,0 0-10,17 0-5,-17 0 0,0 0-8,0 0 3,0 0-9,13 0 0,-13 0 3,0 0-8,10 2 11,-10-2-4,8 0 2,-8 0-5,10 0 1,-10 0-3,10 0-5,-10 0 8,12 0 1,-4 0-1,-8 0-5,13 0 6,-13 0-7,16 0-2,-9 0 7,1 0-8,-8 0 4,14 3-1,-6-3 0,-2 1-1,-6-1 3,14 0-1,-5 0-1,-9 0 0,12 0 0,-7 1 3,-5-1 0,15 3-3,-10-3 4,-5 0-4,13 0 2,-13 0 6,11 0-5,-4 0-1,-7 0-4,11 0 11,-3 1-8,-8-1-7,13-1 2,-5 1 4,-8 0-2,13-3 4,-13 3-2,11 0 3,-11 0 6,10 0-1,-10 0-5,13-1-4,-13 1 1,7 1 0,-7-1 3,9 0-5,-9 0 6,11 0-2,-11 0-1,9 0 5,-9 0-2,10 0-6,-10 0-3,10-1 1,-10 1 6,14 3-5,-6-3 0,-8 0 2,14-2 4,-8 4-8,-6-2 11,13 0-9,-13 0 0,11 1 3,-5 0 6,-6-1-2,11 0 0,-11 0 2,12 1-9,-12-1 2,11 0 5,-11 0-4,11 2 0,-11-2-3,11-2-2,-11 2 6,9 2 0,-9-2-2,12 3 4,-6-3-2,-6 0-3,10 0-7,-10 0 6,12 0 6,-5 0 0,-7 0-5,10 0 0,-10 0 3,14 0-1,-14 0 3,10 1-1,-3-1-3,-7 0 5,13 0-1,-13 0 0,12 0-7,-5 1 9,-7-1-6,14 0-2,-8 0 0,-6 0-4,14 0 12,-5 2 0,-9-2-8,14 1 7,-6-1-5,-8 0-2,15 0 0,-4-1 3,-4-1 1,-7 2 0,16 0 3,-9-1 0,-7 1-8,17-1 0,-9 2 11,2-1 4,-10 0-16,15 0 2,-5 0 1,-2 0-1,1 0 0,-1 1 5,-8-1-5,14 0-2,-6 2 8,0-1-4,-8-1 4,14 1-6,-5-1 3,-9 0 1,12 0 4,-7 1-5,-5-1-7,13 0 18,-13 0-13,9 2 6,-9-2-6,10 1-2,-10-1 5,12 1 1,-12-1-1,12 0 5,-4 0-10,-8 0-2,14-1 9,-7 2 0,1-1-3,-8 0 8,18 1-11,-8 1 5,0-2-1,-2 0-11,2 0 11,-10 0-7,16 0 5,-9 0 5,-7 0-6,15 0-1,-15 0 3,12 0 3,-12 0-6,13 0 7,-7 0-2,-6 0-5,14 0 6,-6 0-2,-8 0-4,14 0 3,-6 0-2,-8 0 0,11 0 10,-2 0-7,-9 0-7,13 0 1,-13 0 8,13 0-5,-6 0 2,-7 0 1,13 0 1,-13 0-4,14-2 5,-7 4-7,0-2 7,-7 0-9,12-2 7,-12 2 2,15-1 3,-7 1-7,-8 0 0,15-1-3,-8-2 8,0 3-3,-7 0 4,15 2-10,-8-2 4,-7 0 6,14 0-1,-14 0-3,13 0-3,-7 0-4,-6 0 6,12 0-3,-12 0 6,12-2-5,-12 2 3,15 0-1,-9-1 1,-6 1-4,13-1 6,-6 1 0,-7 0-1,12-3-1,-5 3-7,-7 0-6,12 0 19,-12 0-10,15-1 1,-15 1 2,12-1-1,-6 1 3,-6 0-3,16 0 5,-10-3-5,-6 3 4,14 0-5,-5-2-1,-9 2 6,14-1-2,-4 0 1,3 0 1,-4 1 3,2-2-5,-2 0 6,-9 2-4,16 0 2,-9 0-10,-7 0 2,15-3 1,-8 1 6,-7 2-1,18 0-2,-10-2 1,-2 2 1,-6 0-3,15-3 0,-7 2 3,0 0 6,1 0-1,-9 1-3,15-2 1,-8 2-4,-7 0 7,13-1-2,-13 1 9,12-1 0,-12 1 2,11-3-1,-11 3 6,12 0-1,-12 0-12,10-1 4,-10 1 6,8-1-11,-8 1-6,0 0 5,9 0-1,-9 0-2,0 0 6,0 0-6,11 1-1,-11-1 1,0 0 9,10-1-1,-10 1-9,0 0-2,9 1 2,-9-1-3,8 0 0,-8 0 5,0 0 2,13-1 9,-13 1 1,9 0-15,-9 0-2,9 1 0,-9-1 10,8-3-1,-8 3-6,0 0-1,11 0 5,-11 0 3,0 0-5,0 0 0,9-1-7,-9 1 5,0 0-2,0 0 20,0 0-18,0 0 2,9-1 2,-9 1 1,0 0 0,0 0 9,10-1 7,-10 1 3,0 0-10,10-3 6,-10 3-8,0 0 1,8-4 1,-8 4-4,8 0-10,-8 0 6,0 0 7,0 0-6,0 0-11,0 0 9,0 0-21,0 0-29,0 0-37,0 0-46,0 0-90,0 0-232,0 0 104</inkml:trace>
  <inkml:trace contextRef="#ctx0" brushRef="#br0" timeOffset="61874.0232">10701 5262 53,'0'0'84,"0"0"1,0 0-9,0 0 10,0 0-17,0 0-6,0 0-13,0 0 5,0 0-1,0 0-3,0 0 4,5-5-5,-5 5-3,0 0 3,0 0-6,0 0 0,0 0-13,0 0 6,0 0-3,0 0-4,4-4-3,-4 4 1,0 0-7,0 0 2,0 0-9,0 0 5,3-9-9,-3 9 3,0 0-1,0 0 4,0 0-1,0 0 7,3-5 3,-3 5 4,0 0-1,0 0 2,0 0 3,0 0-4,0 0 3,0-11 1,0 11-2,0 0-2,0 0-4,0 0-3,0 0 0,0 0-7,-9-5 0,9 5-1,0 0 2,-7-4 12,7 4-21,0 0 0,-12 1 4,12-1-3,0 0 1,-14 4 0,8-3 0,6-1 1,-8 5 2,3-3-2,5-2-1,-12 5 1,7 0 6,-1-3-10,-1 3 2,1-1 2,0 0-4,1 1 2,-1-1-1,1 1 1,-4 2 2,4-4-1,0 4-1,0-4 8,0 3-9,1-1 2,0 2 6,-1-2-2,1 0-2,4-5-1,-5 10-3,1-5-1,2 0 1,-2 2-1,4-7 1,-8 10-1,7-6-1,1-4 0,-4 10 0,4-10-1,-2 11-4,2-5 0,0-6 3,-2 9 0,2-9 3,0 10-3,0-10-3,0 10 2,0-10-1,2 10-2,-2-3 2,0-7 4,4 9-5,-3-4 1,-1-5-1,5 10-3,-5-10 4,4 7 3,-2-2-4,-2-5 2,7 8-4,-3-4-1,-4-4 0,5 8 3,-5-8-4,5 5 7,-5-5-3,7 7-2,-3-5 0,-4-2 3,9 7-1,-5-4-1,-4-3-1,8 4 1,-2-2-1,-6-2 1,8 4 2,-8-4 1,9 0-2,-9 0-1,10 2 7,-10-2-4,9 2-3,-9-2-2,8 0 1,-8 0 1,10-2 1,-10 2 2,9-1-5,-9 1 4,0 0-2,9-4 2,-9 4-1,9-2-3,-9 2-1,6-5 1,-6 5-1,8-3-1,-8 3 3,3-5 3,-3 5-5,4-7 1,-4 7-1,4-4 5,-4 4-1,4-8 2,-4 8-7,3-5 4,-3 5 1,0 0 0,2-10-3,-2 10 6,0 0 8,0-7-11,0 7-3,0 0 3,-1-12-1,1 12 3,0 0-3,-1-9-1,1 9 1,-4-5 6,4 5-4,0 0 4,-5-7 1,5 7-5,-6-5-4,6 5 3,-6-5 2,6 5 4,-7-2-4,7 2 2,-8-6 0,8 6-3,-8-2 8,8 2-1,-10-4-3,10 4 2,-10-1 1,10 1 3,-12-2-3,12 2 5,-10-1 3,10 1 0,-14-2 2,14 2 0,-9 1 9,9-1-10,-13 1-2,13-1 1,-9 3-5,9-3 0,-9 1 0,9-1-5,-11 4 2,11-4-5,-8 3-8,8-3-20,-9 5-18,9-5-22,-5 2-31,5-2-25,0 0-31,-8 3-172,8-3-351,0 0 155</inkml:trace>
  <inkml:trace contextRef="#ctx0" brushRef="#br0" timeOffset="63908.203">10082 5380 30,'0'0'63,"0"0"-2,0 0 9,0 0-7,-3-8 1,3 8-2,0 0-1,0 0-1,0 0 0,0 0-5,0 0 1,0 0-2,0 0-3,0 0-4,0 0-6,0 0 9,-4-6-4,4 6-9,0 0-2,0 0-2,0 0-4,0 0-3,0 0 0,0 0-4,0 0-1,0 0-10,-2-8 2,2 8 4,0 0-7,0 0-2,0 0-1,0 0 2,4-12 3,-4 12-8,0 0 2,3-4 3,-3 4-2,0 0-5,3-8 1,-3 8 6,0 0-3,0 0-8,5-5 6,-5 5-3,0 0 4,8-2-2,-8 2 4,5-5-7,-5 5-3,0 0 1,8-5 1,-8 5-2,0 0 5,7-2-4,-7 2 5,0 0-6,10-3 3,-10 3-3,0 0 2,8 0 2,-8 0-1,0 0-2,9-1 10,-9 1-14,0 0 7,0 0-1,11 1 4,-11-1-5,0 0 4,9 0-8,-9 0 6,0 0 2,9 3 5,-9-3-7,7 0 2,-7 0-9,0 0 4,7 4 6,-7-4-4,7 3 16,-7-3-1,5 6 5,-5-6-3,3 5-3,-3-5 0,2 5-3,-2-5 4,4 8-1,-4-8 0,1 8-1,-1-8 8,0 8-7,0-8 2,0 0-7,0 11 3,0-11 4,0 9-2,0-9-3,0 8-1,0-8-3,0 0 6,-1 11 0,1-11 3,-3 6-2,3-6 1,-2 10 4,2-10-2,-3 7 0,3-7 8,-5 8-9,5-8 5,-6 4-6,6-4 3,-5 8-6,5-8 3,-9 6-4,9-6 9,-7 3-8,7-3-4,-6 4 1,6-4 1,-9 5-5,4-2-1,5-3 2,-6 4 1,6-4-1,-8 6-1,4-3-4,-1 1 4,5-4-3,-8 4 0,8-4 0,-7 6 2,0-4-1,3 3 0,-1-3-4,5-2 3,-9 7 1,4-3-1,0 2-6,5-6 4,-8 7-5,4-6 6,4-1-2,-7 7-3,3-3 4,4-4 2,-5 3-2,5-3 0,-4 7 0,4-7-1,-4 5 4,4-5-2,0 0-3,0 0 3,-5 3-4,5-3 1,0 0-2,0 0 3,0 0-2,0 0 1,0 0 0,0 0 5,-5 6-7,5-6-2,0 0 1,0 0 5,0 0-7,0 0-1,0 0 4,0 0 2,0 0-4,0 0 4,18 0-1,-18 0 2,9 0-1,-9 0 5,11-1-4,-11 1 1,12-1 1,-12 1-2,11 2 2,-3-1-4,-8-1 1,14 0 1,-9 2-1,-5-2 7,17 0-5,-12 2 3,-5-2 3,15 2-3,-7-2 0,-8 0-1,13 1 4,-4-1-6,1 0 4,-10 0 2,15-1 1,-5 2-4,-2-1-1,-8 0 5,13 0-2,-6 0 1,-7 0-2,11 0 1,-11 0-1,11 0-2,-11 0 8,12 0-7,-12 0-5,9 0 2,-9 0 4,7 2-4,-7-2-1,0 0 0,0 0 4,12 0-1,-12 0-2,5 3 3,-5-3-2,0 0 1,0 0 0,8 0 0,-8 0 1,0 0-1,0 0-3,0 0 0,0 0 0,10 0 3,-10 0 0,0 0-1,0 0-2,0 0 4,0 0-3,0 0 1,0 0 1,0 0-2,0 0-2,0 0 2,0 0 0,0 0 0,0 0 2,0 0-18,0 0-27,0 0-43,0 0-44,0 0-173,0 0-328,0 0 145</inkml:trace>
  <inkml:trace contextRef="#ctx0" brushRef="#br0" timeOffset="68494.1406">9488 5360 32,'0'0'63,"19"-7"-9,-19 7-2,0 0-1,0 0 2,0 0-1,0 0 0,0 0-6,0 0 2,0 0-3,0 0-1,0 0 0,0 0-6,0 0 4,0 0-5,0 0-4,0 0-3,0 0-6,0 0 5,0 0-1,0 0 2,0 0 5,0 0-4,0 0-2,-11 20-4,11-20 0,-3 7 0,3-7-5,-3 9 9,0-6-7,3-3 2,-4 11 0,4-11 1,-4 6 2,2-1-7,2-5 1,-6 9-4,4-3 0,2-6 2,-6 9-7,3-5 3,3-4-2,-5 10 1,2-7-5,3-3 2,-2 9-2,2-9-2,-3 11-2,3-11 2,-2 6-1,2-6 1,-2 8-5,2-8 5,0 0 1,0 12 6,0-12-14,0 0 4,2 12-1,-2-12-1,1 7 0,-1-7 1,0 0 2,1 10-1,-1-10-4,3 6 11,-3-6-13,1 6 3,-1-6-2,3 9 4,-3-9-2,0 0 0,1 8 1,-1-8-1,4 5 5,-4-5-3,4 7-6,-4-7 1,4 7 3,-4-7-2,4 5-2,-4-5 12,7 5-13,-7-5 6,6 4 1,-6-4-1,7 3-3,-7-3 3,6 2-1,-6-2 1,10 4-2,-10-4-5,8 1 3,-8-1-1,6 3-1,-6-3 0,10 2 3,-10-2 3,10 0 1,-10 0-1,6 2-1,-6-2-1,0 0-2,14-2 5,-14 2 0,0 0-5,11 0 3,-11 0 1,11-2 0,-11 2-4,12-3 4,-6 3 1,-6 0-1,9-2-6,-9 2-1,11-2 7,-6 0-5,-5 2 4,9-1-4,-9 1 6,9-5-2,-9 5-2,9-5 1,-5 1 2,-4 4-3,8-5 1,-5 2 1,-3 3-1,7-4-1,-7 4 0,7-6 0,-7 6-3,5-6 9,-5 6-3,6-5-1,-6 5 2,6-7-4,-6 7 2,4-6 1,-4 6-1,5-4-2,-5 4 1,5-8-2,-5 8 6,4-5-5,-2 0 3,-2 5 0,6-7-4,-6 7-2,3-7-1,-3 7 4,3-7 5,-3 7-5,4-4-1,-4 4 3,4-8-4,-4 8 0,5-5 3,-5 5 0,2-7 5,-2 7-3,4-8-5,-4 8 4,3-7 2,-3 7-3,2-10 4,1 6-2,-3 4 1,0 0-1,2-9 2,-2 9-3,2-10 4,-2 10-3,1-8 0,-1 8-2,0-9-2,0 9 4,0-8 1,0 8-1,0 0 13,-1-10-3,1 10 3,0 0 3,-3-8 1,3 8-1,0 0 4,-4-7 2,4 7 0,-4-7-4,4 7-5,-6-7-2,6 7 3,-6-5-4,6 5-4,-5-7 3,5 7-1,-7-5-6,3 1 6,4 4-2,-6-5-1,6 5 3,-5-4 4,5 4-2,-9-6 1,5 1-2,4 5 0,-5-5-2,5 5 2,-7-4 10,7 4 1,-6-5 1,6 5-1,0 0 0,-9-4-2,9 4-4,-7-4 1,7 4-2,-7-4-4,7 4 3,-6-2 2,6 2-1,0 0 2,-9-3 0,9 3-4,0 0 2,-9-1 0,9 1-4,0 0 4,-9-2 0,9 2 1,0 0-4,0 0 3,-14 3-4,14-3-1,-5 2 0,5-2 0,-9 2-4,9-2 2,-7 6-2,7-6-5,-7 4-1,7-4-7,-5 7-4,1-3-11,4-4-11,-5 6-18,5-6-19,-7 6-24,7-6-29,-6 4-32,6-4-158,-6 5-339,6-5 151</inkml:trace>
  <inkml:trace contextRef="#ctx0" brushRef="#br0" timeOffset="114474.6094">8954 5293 70,'0'0'73,"0"0"-6,0 0-1,0 0 1,0 0 6,0 0-32,0 0-5,0 0-8,0 0 11,0 0-5,0 0 0,0 0 8,0 0-2,0 0-6,0 0 10,0 0 0,0 0-12,0 0 5,0 0 1,0 0-8,0 0 3,0 0 4,0 0-9,0 0 0,0 0-3,0 0 2,0 0-2,0 0 0,0 0-6,0 0 10,0 0-6,0 0 3,0 0-2,0 0 3,0 0-7,0 0 8,0 0-3,0 0-4,0 0 7,0 0-5,0 0-1,0 0-3,0 0-1,0 0 1,0 0-2,0 0-3,0 0 6,0 0-6,0 0 3,0 0-3,0 0 2,0 0-8,0 0 2,0 0-3,0 0-6,0 0 3,0 0 2,0 0-3,0 0-2,0 0 7,0 0-10,0 0 0,0 0 0,14-14-1,-14 14-3,0 0 7,7-5-7,-7 5 3,0 0 3,8-4-1,-8 4 6,8-6-7,-4 4 3,-4 2-3,6-5 2,-6 5-1,7-1 7,-7 1-6,0 0 8,11-3-9,-11 3 3,7-2 0,-7 2-9,0 0 12,9 0-7,-9 0 1,0 0 4,0 0 0,12 1-3,-12-1 0,7 2 4,-7-2-2,6 3-2,-6-3 2,4 5 0,-4-5 7,4 6-3,-4-6-5,4 6 4,-4-6 2,5 7 1,-3-3 0,-2-4 0,1 8 1,-1-8 1,3 9-3,-3-9 11,0 12 5,0-12-8,-3 12-1,3-12 4,-1 13 3,-1-6-1,0-1-3,-3 2-3,3-1 2,-2 0 2,-1 0-1,2 1-4,-1-3 2,1 2 1,-1-2-4,-3 0-7,4 0 0,-3 0 0,1 0-1,5-5 0,-9 8-2,3-4 1,2 1 2,4-5-2,-6 7 2,6-7-4,-7 5 2,7-5-6,-6 3-3,6-3 2,0 0-9,-8 2 8,8-2-4,0 0 5,0 0-5,0 0-4,0 0-1,0 0-5,0 0-1,0 0 2,0 0-1,0 0-6,0 0 0,0 0 0,0 0-1,0 0 6,18-13 0,-18 13-1,8-5 1,-8 5-6,9-4 3,-9 4 2,7-1 4,-7 1 1,0 0-7,12 0 9,-12 0 1,9 1 0,-9-1 5,6 4-3,-6-4 2,7 5 0,-7-5-1,5 5 2,-5-5 3,6 11-6,-3-7 4,-1 1 0,-2-5 7,7 12 0,-5-7 1,1 2 9,-1 0-10,0 3 0,0-1 5,-1 0 8,-1 1 0,2 0 0,-4-2-3,2 4 5,0-4 0,0 1 0,-2 0 5,2-1 7,0-8-14,-3 12 9,3-12-5,-1 12 8,-2-7 1,3-5-2,-2 12-3,2-12 4,-6 5-5,6-5 2,-5 7 0,1-5-1,4-2 6,-8 4 0,8-4-3,-9 4-2,9-4 0,-10-1-11,10 1 7,-12-2-2,12 2-3,-15-2 2,15 2-5,-13-3 4,7 3-6,-3-2-4,0 1 1,9 1 3,-16-1-4,8-2-2,8 3 3,-14-1-5,7 1-2,-2-1 5,2-2 1,7 3-3,-13-2-1,4 2 3,9 0 4,-12-4-9,12 4 5,-9 1-3,9-1 2,0 0-1,-11-1-4,11 1 0,0 0 4,-8-3-4,8 3 1,0 0-6,-9-1 1,9 1 5,0 0-1,0 0-1,0 0-6,0 0 1,0 0 0,-9-3-10,9 3 1,0 0-1,0 0 1,0 0-11,0 0-9,0 0-8,0 0-10,0 0-13,0 0-13,0 0-7,0 0-31,0 0-21,0 0-96,-12 3-256,12-3 114</inkml:trace>
  <inkml:trace contextRef="#ctx0" brushRef="#br0" timeOffset="159358.3983">9882 5507 23,'0'0'47,"1"-12"-5,-1 12-2,0 0 0,0 0-3,0 0 0,0 0-1,0 0-3,0 0 3,0 0 1,0 0-1,0 0-7,0 0 2,0 0-4,0 0 4,0 0-4,0 0-3,0 0 4,0 0 0,0 0 1,0 0-7,0 0-5,0 0 3,0 0 2,0 0 7,0 0-1,0 0 3,0 0-12,0 0 0,0 0 6,0 0-2,0 0 5,0 0 10,0 0-3,16 12-5,-16-12 1,6 7 0,-6-7-4,5 7 5,-5-7-7,1 9 9,2-3-6,-3-6 0,0 11-3,1-5 4,0 0-7,-1-6 0,2 15-2,-2-8 7,1 0-16,-1-7 2,-1 11-16,-2-2-11,2-3-8,-2 4-18,2-1-15,-3 0-18,-1-1-27,1 1-15,-1-1-64,-1 0-191,-1 0 84</inkml:trace>
  <inkml:trace contextRef="#ctx0" brushRef="#br0" timeOffset="160893.5544">9869 5555 14,'0'0'53,"0"0"4,0 0-2,0 0-6,0 0-2,0 0 10,0-10-12,0 10-3,0 0 2,0 0-5,0 0-4,0 0-11,0 0 3,0 0-2,0 0 1,0 0-4,0 0-3,0 0 1,0 0-4,0 0 7,0 0-11,0 0 3,0 0-2,0 0 4,0 0 6,0 0-9,0 0-1,0 0 6,0 0-6,3 25 0,-3-25-4,0 0 1,0 6 5,0-6 6,0 0-10,0 0 6,-4 9-8,4-9 2,-4 7 1,4-7 2,-5 2 5,5-2-3,0 0-1,-7 3 4,7-3-7,0 0 1,0 0-2,0 0 4,-12-1-12,12 1 1,0 0 1,0 0 3,-8-5-7,8 5 0,0 0 0,0 0 4,-4-9-5,4 9-2,0 0 4,0 0-6,0 0 1,4-12-4,-4 12 6,0 0 5,5-8-4,-5 8-3,0 0 3,0 0 0,4-7-3,-4 7 1,0 0-5,0 0 3,0 0 1,0 0 1,0 0 1,0 0 9,0 0 0,0 0-12,0 0-3,0 0 6,0 0 3,0 0 4,0 0-5,0 0 0,0 0 5,0 0-4,0 0 1,6 16 2,-6-16-7,0 0 8,0 0-4,0 0-3,0 0 5,0 0 2,0 0-4,0 0 1,0 0-4,0 0-1,0 0-6,0 0 4,0 0 8,0 0-8,0 0 4,0 0-4,-15-14 1,15 14 0,0 0 3,0 0 3,0 0-5,5-15 4,-2 11-2,-3 4 2,6-4-5,-6 4 4,6-8-3,-2 6 4,-4 2-1,7-3 11,-7 3-3,7-2 13,-7 2-1,10-2-2,-10 2 6,0 0 1,12 4-3,-12-4 2,7 5 10,-4 1 3,1-2 4,-1 2 9,0 5-3,0-4 5,-2 4-2,-1 0-1,0 1-5,-1 4-1,-2-5-3,2 3-7,-3-2-9,-1 5-7,-1-3-34,0 1-25,-2-1-47,1-1-35,-1-1-152,-4 2-299,2 0 133</inkml:trace>
  <inkml:trace contextRef="#ctx0" brushRef="#br0" timeOffset="166491.2109">16495 7993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168853.5156">17047 8018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171283.2031">17516 8215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174549.8044">17968 8067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77856.4453">18602 8053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2:19.05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6028 6074 10,'0'0'56,"0"0"-11,0 0 4,0 0 9,0 0-6,0 0-2,0 0-4,0 0 4,0 0 5,0 0-22,0 0 17,0 0 3,0 0 4,0 0 5,0 0-13,0 0 5,0 0-8,0 0-7,0 0 9,0 0-7,0 0 7,0 0-3,0 0-5,0 0 7,0 0-10,0 0-8,0 0 1,0 0-6,0 0 1,0 0-5,0 0 3,0 0-1,0 0-2,0 0 0,-15-4-1,15 4 1,0 0-3,0 0-3,-9-4 3,9 4-8,-6-3 6,6 3-2,-9-3-4,9 3-7,-7-4 4,7 4 1,-7-6 2,7 6-6,-8-7 6,3 3-7,5 4-1,-9-8-1,4 4 1,5 4 4,-11-6-9,7 1 2,-2-1 7,1 2-5,-4-1 0,3-3 1,0 4 1,-1-1-6,1 1 8,1-1 0,-1 1-6,-4-1 2,1 0 4,3-2-13,-4 2 3,2 1 4,-1-1 5,0-1-3,2 4-2,-1-5-2,-1 4 7,1-3-5,-2 2 1,4 0 6,-2 1-2,-1-2-5,3 1 2,-3 1-1,0-4-3,-1 5 0,3-1-1,1-2 2,-2 3 10,8 2-9,-11-5 0,11 5-7,-12-3 6,7 1-8,5 2 3,-13-1 5,13 1 5,-10-2-4,10 2 2,-10 0-8,10 0 7,-10 2-10,10-2 2,-11 3-3,11-3 8,-6 1-4,6-1 4,-8 2-4,8-2-9,0 0 7,-6 3 2,6-3-6,-5 5-2,5-5 4,-7 6 1,7-6-19,-5 3 17,5-3-1,0 0-11,-6 3 3,6-3 12,0 0-2,0 0-5,0 0 2,-6 5 5,6-5 4,0 0-4,0 0-3,0 0 1,0 0 8,0 0 6,0 0-11,0 0-1,0 0 15,0 0-8,0 0-8,0 0 0,0 0 4,0 0 3,0 0-7,0 0 10,0 0-3,0 0-3,0 0-2,0 0 4,0 0-3,0 0 8,0 0-9,0 0-3,0 0 7,0 0 4,0 0 5,0 0-3,0 0-10,0 0 5,0 0-1,0 0-3,0 0-5,-2-18 11,2 18 0,0 0-1,8-9 3,-8 9-13,5-8 4,-3 3 1,-2 5 1,7-7-5,-5 2 5,-2 5-4,7-8 4,-7 8-7,5-6-2,-5 6 12,6-8-7,-6 8 6,7-7-9,-7 7 14,4-5-3,-4 5 2,5-7-2,-5 7 4,0 0-12,5-5 3,-5 5 7,0 0 4,4-4-2,-4 4-6,0 0-5,0 0 18,0 0-11,0 0 2,0 0 4,0 0-4,0 0 5,0 0 3,6-3-2,-6 3-4,0 0-1,0 0 11,0 0-10,0 0 4,0 0-9,0 0-3,0 0 9,0 0-4,0 0 8,0 0-9,0 0 2,0 0 1,0 0 6,0 0-8,-24 10 6,24-10 4,-7 2-7,1 2 8,6-4-10,-9 6 3,5-4 2,4-2 4,-8 5-6,8-5 3,-10 7 1,7-4 0,-3 1 1,1-1-10,5-3 24,-9 5-5,3-2-7,2 3 7,4-6-6,-9 5-6,5-2 4,4-3 1,-9 7-11,4-4 6,5-3 7,-7 5-7,3-1 8,4-4-13,-5 3 1,5-3 3,-7 5 3,7-5-10,0 0 19,0 0-6,-7 4-11,7-4 8,0 0-2,0 0 4,0 0-3,-7 3-9,7-3 6,0 0-2,0 0-2,0 0 7,-4 5-4,4-5 7,0 0-12,0 0 5,0 0-4,0 0 7,-3 7 1,3-7-1,0 0-7,0 0 5,0 0 0,0 0-3,0 0 5,0 0 4,0 0-4,0 0 4,0 0-8,7 10 4,-7-10 13,5 3 1,-5-3 3,8 4-5,-8-4-4,8 3 5,-8-3-4,10 4 3,-5-2 2,1 1-1,-6-3 4,12 5-9,-4-3-2,-2 0 3,1 2-2,0 0 0,-2-3 5,2 2-9,-7-3-10,12 5 15,-7-2-4,2-3-1,-7 0-4,9 2 9,-9-2-3,9 3 5,-9-3-13,0 0 7,6 0-8,-6 0 5,0 0 3,0 0-8,0 0-4,6 2 3,-6-2-31,0 0-7,0 0-31,0 0-28,0 0-114,0 0-230,0 0 103</inkml:trace>
  <inkml:trace contextRef="#ctx0" brushRef="#br0" timeOffset="2351.5625">4066 5972 19,'0'0'47,"0"0"-4,-11-5-3,11 5-2,0 0-7,0 0 1,0 0 9,0 0-6,0 0 1,0 0 2,0 0-2,0 0 2,0 0-8,0 0 14,0 0-4,0 0-3,0 0-5,0 0 1,0 0-5,0 0 4,0 0-25,0 0 21,0 0-4,-6-4-9,6 4 7,0 0-10,0 0 4,0 0-1,11-14 0,-11 14-7,8-8 4,-4 3 1,0 1 2,1-1-4,2-2-9,1 0 7,-1 0-6,0-1-3,2 1-3,0-1 8,0-3-4,1 5-4,-3-3 3,2 1 1,0-1-2,-1-1 3,2 2-1,-3-1 4,2 0 0,-1 1-3,-1-1 2,3 1 4,-2-1-6,0 2-3,0-1 2,-1-1-2,2 1-5,-1-1 7,0 2-6,2-1 7,-3 1-4,2 0 12,1 0-2,-2 1-8,1-1 3,-1 2 1,2-2-7,-2 2 3,0-2 2,-1 1 0,1 2 1,-3 2-2,1-2-4,0-2 2,-1 4 4,-5 2-3,11-4 2,-11 4 3,6-4-7,-6 4 3,6-2-7,-6 2 21,0 0-24,7-5 7,-7 5 1,0 0 1,0 0 0,0 0 0,8-2 5,-8 2-7,0 0 2,0 0 8,0 0-12,0 0 5,0 0 1,0 0-2,0 0-7,5-4 7,-5 4 5,0 0-6,0 0-1,0 0 3,0 0-1,0 0-5,0 0 0,0 0-5,0 0-7,0 0 9,0 0-6,0 0 1,0 0-7,0 0-4,0 0-4,-20-8 6,20 8-7,-8 0 1,8 0 3,-11-3 0,11 3-14,-9 0 8,9 0-1,-12-2 4,12 2 3,-10 0 2,10 0 0,-10 1-3,2 0 8,8-1-4,-12 0 7,12 0 6,-11 2-1,11-2 5,-13-2-2,13 2 5,-13 3-1,8-3-3,5 0 0,-11 3 4,3-1 6,8-2-2,-11 3-2,11-3 5,-12 4 3,8-2-4,4-2 2,-11 3 1,11-3-1,-9 4-11,4-1 14,5-3-5,-7 2 1,7-2 3,0 0-2,-7 3-3,7-3 3,0 0 3,0 0-9,-6 4 6,6-4-1,0 0-3,0 0 5,0 0-2,0 0-1,0 0 6,0 0-1,0 0-1,0 0 7,0 0-2,0 0-1,27-7-7,-22 5 5,3-1 0,-8 3 4,18-4-4,-8 0 2,2-1-3,-1 1-3,7 0 7,-6-1-10,0 0 6,5-2-12,-4 2 6,3 0 3,0 0 0,-2 1-3,-3-2-2,1 4-2,-2-1 9,0 1 2,0-1-5,-1 2 0,-1 0-5,-8 1-3,13-3 2,-7 0-1,-6 3 4,12-1 4,-12 1-9,10 0 11,-10 0-2,0 0-2,9 0-2,-9 0-4,0 0 7,8 3-3,-8-3 10,0 0-2,3 5 3,-3-5 6,0 0-3,0 0 6,0 0 5,-1 10 0,1-10 8,0 0 1,-4 13 4,4-13-1,-4 6 7,4-6-10,-3 9 3,3-9-4,-4 7 3,1 0 0,3-7-8,-6 9 2,5-4-4,1-5-3,-6 8-2,4-3 4,2-5-3,-4 10-4,1-5-2,3-5-2,-2 7-2,1 0 1,1-7 1,-2 8-2,2-8-4,-2 9-6,2-9 3,-3 8-11,3-8 0,-1 9-10,1-9-4,-4 9-17,4-9-3,0 8-19,0-8-20,0 0-23,-2 9-26,2-9-68,-5 6-208,5-6 93</inkml:trace>
  <inkml:trace contextRef="#ctx0" brushRef="#br0" timeOffset="4367.1875">2464 7295 14,'0'0'76,"0"0"-12,0 0-5,0 0 6,0 0 2,0 0-16,0 0 3,0 0-2,0 0 4,0 0-9,0 0-5,0 0 3,0 0 6,0 0-12,0 0-2,0 0-3,0 0 3,0 0-10,0 0 0,0 0-9,0 0 4,0 0-1,0 0-6,0 0-5,0 0 7,3-27-3,-3 27-3,3-6 2,-3 6-3,5-9 1,-5 9-6,5-9 4,-5 9-5,2-8-5,1 4 5,-3 4-2,4-8 4,-4 8-6,4-7 10,-4 7-15,6-7 2,-2 4-3,-4 3 4,9-4 5,-9 4-5,10 0 3,-10 0 5,12 4 6,-6 1 3,1 1-3,1 0-10,0 1 8,-1 1 1,0 1 0,-1-1-6,-1 1 0,3 1 19,-2 0-6,-2 0-16,1 1 13,-1 0-11,0 0 3,-1 0 3,-1 0-2,2-1 7,-3 2-2,0 1-3,-1-3 1,-1 2-1,0 1 6,0-1-11,-2-2 0,-1 2 9,1-2-8,-1-1 2,0 1-2,-1 2 3,-2-5-6,-2 1 5,0 3-10,3-4 9,-4 1 11,4-4-16,-2 0-1,-1 2 7,-3 0-3,6-5 1,1 2 5,-3-2-9,8-1 3,-14 2-2,14-2 15,0 0-17,-14-3 4,14 3-1,-9-3 6,9 3-13,-8-4 9,8 4 0,-5-3 5,5 3-9,0 0-4,-7-6-1,7 6 5,0 0 0,-3-5-3,3 5 6,0 0-7,-6-6 0,6 6 0,0 0-2,0 0-4,0 0 4,0 0-5,0 0 1,0 0-14,0 0 12,0 0-17,0 0-10,0 0-11,0 0-13,0 0-21,0 0 1,0 0-11,0 0-88,0 0-194,0 0 85</inkml:trace>
  <inkml:trace contextRef="#ctx0" brushRef="#br0" timeOffset="5164.0625">2826 7278 29,'0'0'80,"0"0"-5,0 0-6,0 0-5,0 0 1,0 0 5,0 0-5,0 0 17,0 0-17,0 0-3,0 0-8,0 0 5,-4-11-8,4 11 1,0 0-3,0 0-10,-5-6 1,5 6-4,0 0-1,-5-5 0,5 5 5,-6-6 5,6 6-8,0 0-4,-8-4-9,8 4 3,-8-3-3,8 3 10,-6-3-12,6 3 3,0 0-3,-13-1 1,13 1 7,-8-1-18,8 1 8,0 0-10,-11 0 5,11 0-6,0 0-3,-11 1-1,11-1-8,-7 2 2,7-2 4,-6 9-4,3-6 8,3-3-2,-5 12 1,1-4 0,3 1-1,0 1 2,-1 1 3,1-1 4,2 2-5,2-1 0,-3 2-1,4 0 2,-2-1-6,1 0 6,-1 1-4,2-1 3,0 1 7,-1-2-8,1 0-1,-1-1-2,2 0-3,0-1 6,1 0 3,-3 2-8,4-4 5,-3 3 0,2-5 3,-2 0 0,1 1-2,-1-2 2,1 0-4,1 0 6,1 0-4,-1 0-3,1-3 3,-1 2 1,-6-3-1,14 1-4,-8-1-1,-6 0 2,12-4-5,-12 4 6,13-3-1,-8 1-1,0-2 0,1 0-8,-1 0-1,-5 4-9,9-5-7,-5 0-6,-4 5-10,5-7-16,-5 7-18,3-5-24,-3 5-25,4-6-27,-4 6-88,0 0-252,0-8 111</inkml:trace>
  <inkml:trace contextRef="#ctx0" brushRef="#br0" timeOffset="6101.5625">3073 7367 25,'0'0'80,"0"0"-23,0 0 11,0 0-6,0 0-4,0 0-6,0 0-3,0 0-11,0 0 2,0 0 9,0 0 4,0 0-16,0 0-4,0 0 9,0 0-8,30-4-4,-21 4 7,-9 0-2,17-3 1,-7 0-5,3 0-3,-3 1-6,2 0 3,-1-1-6,1 1 4,-1-1-5,-2 0-4,0-1-3,2 2 1,-2-2-1,-1 3 7,0-2-2,-1-1-5,-7 4-10,12-6-8,-12 6-6,8-4-2,-8 4-16,0 0-2,10-5-7,-10 5-11,4-4-27,-4 4-74,0 0-164,0 0 73</inkml:trace>
  <inkml:trace contextRef="#ctx0" brushRef="#br0" timeOffset="6515.625">3152 7238 53,'-3'-7'73,"3"7"-8,0 0 6,0 0-12,0 0 6,0 0-5,0 0 0,0 0 3,0 0-10,0 0-1,0 0-11,0 0 1,0 0-8,0 0-4,0 0 4,0 0 8,0 0 1,2 25 10,1-18 9,0 3-4,1-1-1,-2 1-6,4 1-1,0-1-4,-4 2-6,5 1-2,-5-2-7,2 0-4,1 0 5,-1 0-9,1 0-3,-2-1 1,2 0-3,0 0-5,-2-4 3,-3-6 1,5 17-3,-3-10 2,-2-7-11,4 12 5,-4-12-6,4 10-7,-4-10-6,0 0-15,1 10-18,-1-10-8,0 0-31,0 0 2,0 0-23,3 10-22,-3-10-68,0 0-207,0 0 92</inkml:trace>
  <inkml:trace contextRef="#ctx0" brushRef="#br0" timeOffset="7648.4374">3784 7218 45,'0'0'67,"0"0"9,0 0-6,0 0-4,0 0 1,0 0 4,0 0-9,0 0 8,-12-17-11,12 17 1,-4-5-2,4 5-1,-8-6-5,8 6 5,-6-5-3,6 5 10,-9-2-14,9 2 7,-7-5-5,7 5-4,-9-3-1,9 3-8,-9-3-6,9 3 5,-10-1-14,10 1 2,0 0 0,-13 2-1,13-2-5,-7 5-1,2-2 0,5-3 2,-7 9-4,6-3 8,-1 4-3,-2 0 1,2-2 3,2 4 7,-1-2-1,2 1-3,-1 0-6,2 0-1,-2-1 5,2 0-5,0-1-2,1 0 2,-1-1 1,2-2-4,-1 1 1,4 1-2,-2-1 1,-1-3-4,2 1-2,-1-1 4,3-2-9,-8-2 7,10 2-6,-2-2-2,-8 0-4,11-1 1,-11 1-11,13-5-4,-8 1-8,0 0-12,-1-1 8,4-1-2,-4-4-6,-2 4-18,3-3-9,-1 0 2,0 2-7,-3-1 1,2-1 6,-1 4 3,-1-4 6,2-2-5,-3 2 3,1 1 11,-1 8 3,0-13 8,2 8 0,-2 5 4,0-9 11,0 9-8,0 0 10,-2-11-11,2 11 7,0 0-3,-1-7 1,1 7 10,0 0-4,0 0 24,0 0-4,0 0 18,0 0-3,-1 27 1,1-18 4,2 1 6,0 2 7,-1 0-4,0 0 1,4 2 14,-2-2-15,1 5 17,-2-3-9,1-1-1,3 2 2,-3-5 3,1 2-7,-2-3-1,1 1-3,-1 0-2,1-1 1,-2-3 0,2 1 2,-3-7 2,-2 13 6,1-5 7,1-8-1,-2 10-1,-2-6-4,0 0-4,4-4-3,-10 11-7,2-6 0,2-3-5,-3 2-2,2-1-4,0 0-3,0 0-2,7-3-3,-13 3-1,7-1-3,6-2 1,-10 0-1,10 0-9,-12 2 2,12-2-3,0 0-2,-11-2-1,11 2-3,0 0-5,0 0-4,-10-1-5,10 1-17,0 0-13,0 0-16,0 0-13,0 0-6,0 0-16,0 0-6,0 0-21,0 0-23,0 0-15,0 0-134,0 0-322,0 0 142</inkml:trace>
  <inkml:trace contextRef="#ctx0" brushRef="#br0" timeOffset="8539.0625">4011 7350 4,'0'0'77,"0"0"0,0 0 5,0 0-18,0 0-2,0 0-8,-3-10 2,3 10-6,0 0-2,0 0-4,-1-15 10,1 15-15,0 0 1,0 0-4,0-14 4,0 14 2,0-11-4,0 11 0,0 0-11,4-17 6,-3 11-13,-1 6 5,6-16-2,1 8-7,-7 8-2,6-14 9,-2 9 2,1-2 0,-5 7-11,10-13-2,-3 9 2,-7 4 5,7-10-18,-7 10 18,9-5-2,-9 5 6,12-5-2,-12 5 8,0 0 0,15 5-2,-15-5 8,15 7-10,-8-3-2,0 0-13,2 4 11,-1-2-5,0 5 5,-2-2 9,2 0-2,-1 0 3,-2 1-5,1 0-1,-1 0 0,-1 0 9,2 1-1,-2-1 4,-2 1 1,0 0 2,-1 0 9,0-3-4,-1 2 4,0 1 0,-1-3-6,-2 2-1,1-2-3,-2-2 4,2 1-5,-1-2 0,0 3-3,0-1-1,-1-2-2,-2 0-4,6-5 4,-11 9 1,11-9 0,-6 7-4,6-7-4,-7 5 1,7-5-3,0 0-1,-9 3-5,9-3 0,0 0-3,0 0 0,-11 3 1,11-3-2,0 0-2,0 0 0,0 0-4,0 0-2,-9 0 3,9 0-5,0 0-2,0 0-1,0 0-10,0 0-4,0 0-9,0 0-7,0 0-6,0 0-5,0 0-13,0 0 2,0 0-13,0 0-16,0 0-14,0 0-14,0 0 3,0 0-21,0 0 3,0 0-8,0 0-9,0 0 0,0 0-100,0 0-259,0 0 115</inkml:trace>
  <inkml:trace contextRef="#ctx0" brushRef="#br0" timeOffset="9218.75">4363 7210 26,'0'0'78,"-9"-4"1,9 4-4,0 0-8,-6-6 11,6 6-8,0 0 7,-9-5-5,9 5-1,-5-5-4,5 5-4,-7-1-1,7 1 1,-6-5-3,6 5 6,0 0-9,-10-1 7,10 1 2,0 0-8,-7-2-4,7 2-6,0 0-4,-10-2-3,10 2-1,0 0-6,0 0-1,-10 4-9,10-4 1,-5 4-8,5-4-1,-5 8-1,2-2 3,3-6 8,-4 13-5,3-5 0,-1-2-7,0 2 1,2 2 8,0 0 10,0 1 0,2 0-5,0 0-1,-1 0 4,2 2 1,-1-3-1,1 1-8,1 0-1,0-2 1,0 3 4,-2-1 1,3-2-5,0-1-4,2 1-2,-3-1-1,-1-1 0,4-1-4,-2-1 2,3 3 1,-3-1-2,0-2-2,0-1-4,0 1 2,0-2 1,-5-3-4,8 7-1,-4-4 3,-4-3-2,9 4 2,-4-4 0,-5 0-2,10 3 2,-10-3-3,0 0 0,15-5 2,-9 3-4,2-1-5,-1 0-8,-1 1 1,2 0-14,-1-3-21,0 1 0,-1-2-14,-6 6-8,11-6-24,-11 6-14,11-7-16,-7 3-33,-4 4-17,6-4-89,-6 4-280,0 0 125</inkml:trace>
  <inkml:trace contextRef="#ctx0" brushRef="#br0" timeOffset="10632.8125">4790 7217 47,'0'0'71,"0"0"-4,0 0-6,0 0-4,0 0-1,0 0-5,0 0-3,0 0 0,0 0 0,0 0-14,0 0 7,0 0-3,0 0-3,0 0-14,0 0 5,0 0 15,0 0 2,0 0-5,12 2-3,-12-2-8,12 0 8,-4-1 1,-8 1-4,15-1-10,-4 0 9,0-1-3,3 1 4,0-2-3,-1 3 0,5-4-6,0-1-6,-7 3 3,2-2-1,0-1-7,1 3 7,-1-1-3,-2 1-6,1 1-2,-1-2 1,-4 2 5,0-2-6,-7 3-2,13-3 2,-8 1-10,-5 2 16,0 0-24,10-3-3,-10 3-10,0 0-12,8-1-16,-8 1-12,0 0-4,0 0-4,0 0-18,0 0-76,0 0-178,0 0 79</inkml:trace>
  <inkml:trace contextRef="#ctx0" brushRef="#br0" timeOffset="11187.5">4846 7366 59,'0'0'68,"0"0"5,0 0-14,0 0-2,0 0-8,0 0 6,0 0-3,0 0-5,0 0-18,0 0 4,0 0 8,0 0 4,0 0-6,0 0-2,0 0 6,16 2 6,-16-2 11,12-1-4,-12 1-9,14-3-1,-6 2-7,5 0-2,-2-1 10,1-1-2,2-1-7,1 1 1,5-1-9,-8 3 1,2-4-5,-1 4 2,0-3-8,0 2 6,-1 1 0,0-3-2,-2 4-5,2-3-2,-5 1 1,0 1-1,-7 1-1,14-2 2,-14 2-6,9-2 0,-9 2 2,6-1-3,-6 1-1,0 0-5,8-1-4,-8 1 3,0 0 0,0 0-4,0 0-12,0 0-19,10 0-19,-10 0-21,0 0-16,0 0-14,0 0-31,0 0-67,0 0-217,0 0 96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3:10.5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5461 7311 19,'0'0'57,"0"0"2,0 0-2,0 0-8,0 0-6,0 0 6,0 0-6,0 0 3,0 0 3,0 0-2,0 0 5,0 0-3,0 0-7,0 0 4,0 0 1,0 0-4,0 0 2,0 0-1,0 0-11,0 0 15,0 0-2,0 0-6,0 0-7,0 0 2,0 0-2,0 0 1,0 0 1,0 0-5,0 0-10,0 0-1,0 0-2,0 0 0,0 0-7,0 0 8,0 0 2,0 0-7,0 0 0,0 0 6,0 0-5,0 0 5,0 0 2,22-12 3,-22 12 1,11-3 3,-4 2-1,3-3-7,-1-1 6,-2 2-2,2 2 1,3-3 5,-2 0-1,-1 2-3,0 0-3,1-3-3,-1 3-2,0 0-2,1-1-3,-2 1-2,0 2 3,0-3-1,0 0-4,-8 3 3,13-2-2,-7-1 0,-6 3-2,11-1 0,-11 1-6,7-1 8,-7 1-8,0 0 1,0 0-1,10-2 8,-10 2 0,0 0 0,0 0 3,0 0-1,0 0 2,0 0-2,0 0-2,0 0 0,0 0-3,0 0 0,0 0-3,0 0-4,0 0-8,0 0-3,8-1-23,-8 1-6,0 0-22,0 0-6,0 0-16,0 0-17,0 0-28,0 0-129,0 0-278,0 0 123</inkml:trace>
  <inkml:trace contextRef="#ctx0" brushRef="#br0" timeOffset="1359.375">5961 7153 43,'0'0'53,"0"0"-2,0 0-3,0 0 10,0 0-6,0 0-1,0 0 0,-8 1-5,8-1-1,0 0 2,0 0-5,0 0 0,0 0 1,-8 3-3,8-3-5,0 0-5,0 0-2,0 0 7,-9 1-6,9-1 0,0 0 5,0 0-3,0 0-9,0 0-5,0 0 4,0 0-3,-11-5-6,11 5 2,0 0-10,0 0 11,0 0-12,0 0 3,-1-9 7,1 9-4,0 0 1,0 0-6,0 0 7,0 0-13,6-15 10,-6 15-3,4-5-1,-4 5 7,7-4-10,-7 4 2,8-5-3,-8 5 6,8-2 4,-8 2 3,12 2-13,-12-2-2,9 5 4,-5-2 10,3 2-5,-2-1-4,0 3-1,-1-1 6,0 2-1,-1 2 3,0-1-2,0 3-3,-3-1 0,1 1 5,-1 0-4,-1-2-14,-1 1 13,1 2 6,-2-1-8,1 0 5,-2-3-2,0 1-1,0 1-5,-3-3 7,2 2 3,-2-3-9,3-3 7,0 2 2,1-2-1,-2 1-1,5-5-4,-5 5 2,5-5-1,-7 4 3,7-4 4,-5 3-7,5-3 2,0 0-2,0 0-7,0 0 4,0 0 0,0 0-6,0 0-1,0 0-7,6-23-2,-6 23 2,8-7-4,-4 2 1,2 0-2,-1 2 8,-5 3-20,12-7 14,-4 5 4,-1-1-6,1 2 10,2 1-6,-10 0 4,18 4-2,-9-4-3,0 5-1,1-1 3,-2 1 7,-1 1 3,2 1 5,-4 0 6,2-1 4,-2 3-7,0 0 8,-1-1 17,1 1-1,-1 0 6,-4 2 5,0-2-10,0 0 11,-3 0 6,2-1-2,-5 0 3,2 0 3,-3-1-5,0 0 8,0 0-7,-3 0-4,0-3 1,-3 2-8,3-4-1,0 2-3,-2-2-6,2-1-4,0 2-7,1-3 8,-1 3-2,1-6 2,9 3 4,-17 0-3,11 0 6,6 0-3,-12 0 1,12 0 0,-13-3-2,13 3-2,-9-1-2,9 1-2,0 0 2,-11 0-8,11 0-1,0 0-4,0 0 0,0 0-6,0 0-4,-10 0-3,10 0-14,0 0-19,0 0-19,0 0-18,0 0-15,0 0-24,0 0-21,0 0-29,0 0-130,0 0-317,12 16 140</inkml:trace>
  <inkml:trace contextRef="#ctx0" brushRef="#br0" timeOffset="3757.8125">2756 8130 14,'-5'3'62,"5"-3"1,0 0-9,0 0 6,-7 6-17,7-6 9,0 0 2,0 0 2,0 0-1,0 0-4,0 0-2,0 0-4,-3 5 1,3-5-13,0 0 7,0 0 0,0 0-10,0 0-3,0 0-1,0 0 4,0 0-2,0 0-1,0 0 2,0 0-2,0 0 20,0 0 9,0 0 6,0 0-2,20-12-7,-15 7-7,-1 0-3,2-4-6,2 2 5,-3-2-6,1-2-6,2 3 1,-2-2-6,1 0 0,-1 1-7,1-1 4,-2 0-7,1-1-5,-1 1 2,-1 1 3,1-1-3,-4-1-2,1 3-4,2 0 3,-3 0-7,-1 8 1,5-11-5,-4 4 2,-1 7-4,4-11-3,-4 11 4,3-8-1,-3 8 0,2-6-2,-2 6-1,0 0 2,0 0-3,1-8 2,-1 8 9,0 0-9,0 0 3,0 0 6,0 0-15,0 0-5,0 0 11,0 0-6,0 0 2,0 0-1,0 0 8,0 0-9,0 0 7,0 0 0,0 0-3,0 0-1,0 0 4,0 0-4,6 21 3,-4-13 4,-1 0-2,1 5 11,0-2 4,1 2 5,-2 3-4,2 1 2,-1 0 5,1 1-5,-2-2 0,1 1-2,1 0-3,0-1 1,-2-5-7,2 0 11,-1 1-5,1-1-8,-2 1 1,2-5 6,-2 4-5,1-1 2,1 0-2,-1-3 4,1-1-3,-2 1 1,-1-7-6,3 12 6,-2-7-4,-1-5-1,3 9 6,-3-9-5,3 9 1,-3-9-3,3 7-5,-3-7-3,1 6-5,-1-6-8,3 6 0,-3-6-10,0 0-7,3 6-15,-3-6-13,0 0-6,0 0-7,0 0-24,2 5-22,-2-5-64,0 0-207,0 0 92</inkml:trace>
  <inkml:trace contextRef="#ctx0" brushRef="#br0" timeOffset="4367.1875">3056 8045 46,'1'5'83,"1"3"5,0-1-13,-2 3 8,3 0-13,-2 0 19,2 1-15,-1 0 1,-1-1-4,2 2-2,0 0-10,-2-2 0,1-1 1,2 0-4,0 2 2,-1-2-1,2 0-7,0 0-7,-3-1 2,4-1-4,-2-3-7,3 3 0,-3-3-1,2-1 7,1-1-4,-7-2-7,14 2 2,-14-2-7,12 2-2,-12-2 4,14-4-1,-14 4-5,17-7 1,-9 1 0,1 1-5,-2-1 0,0-5-4,-2 5 1,1-5-3,1 2-4,-2 0-4,0-1 5,-1-1-6,-2-1 4,0 2 8,1-3-14,-5 0 6,1-3-9,-1 5 10,0 0-10,0-1 7,-1-2 8,-3 4 0,3-1-2,-4 1 5,0-2-7,2 2-2,-3 3 6,0-4 4,-2 5-3,1-1 9,0-1-1,-1 5-6,2 0-4,0 1 2,2-2-5,-5 2-2,11 2-7,-15-3-5,8 8-9,-2-3-1,3 1-14,-1 1 3,-1 4-16,1 0-4,0 2-9,2 0-7,1-1-5,1 2-21,0-1-10,2-1-9,-1 3-21,2 1-75,0-2-220,2 2 97</inkml:trace>
  <inkml:trace contextRef="#ctx0" brushRef="#br0" timeOffset="5267.5781">3511 8143 44,'-11'-7'73,"11"7"-1,0 0-5,0 0-1,0 0-8,-4-8-3,4 8 2,0 0-1,0 0-7,-4-8-5,4 8 2,0 0 0,-3-7-2,3 7-1,0 0 1,0 0-11,-1-11 0,1 11-9,0 0 2,4-12-5,-4 12 0,0-7 4,0 7 2,5-8-13,-2 4-12,-3 4 12,5-10-3,-2 6 11,-3 4-12,7-8-10,-7 8 8,5-7-1,-5 7-4,9-5 3,-9 5-1,6-1-8,-6 1 19,10-1-15,-10 1 10,8 4-3,-8-4-1,9 5-12,-3-2 5,0 0 2,0 3-2,-1-1 7,-1-1 10,1 2-7,0 2 1,-1-2-1,1 4 1,-2-4-4,-1 0 7,1 1 3,1 3-2,-2-3 7,0 1 0,-2-1-1,0-7 2,1 14 3,-1-14-8,-1 12 5,-1-5 4,1 1-1,-2 0-1,1-3 0,-2 3-7,-1 0 6,1 1-9,-4-2-1,3-3 4,1 3 3,-2 0-4,-2-4-2,2 1-7,0 2 12,-1-4 2,1 2-2,6-4 1,-13 3 1,13-3-9,-10 2 4,10-2-4,-9 0-1,9 0-6,-10 0 8,10 0 0,0 0 2,-13-2-7,13 2 0,0 0 2,-7-2-5,7 2-1,0 0 1,0 0-1,-7-2-2,7 2 0,0 0-3,0 0-3,0 0-2,0 0-9,0 0-8,0 0-9,0 0-13,0 0-20,0 0-16,0 0-9,0 0-19,0 0-3,0 0-11,0 0-97,0 0-238,0 0 105</inkml:trace>
  <inkml:trace contextRef="#ctx0" brushRef="#br0" timeOffset="5872.0702">3770 8068 73,'0'0'98,"-7"-5"-14,7 5 1,0 0-9,-8-5 3,8 5-7,0 0 6,-10-1-14,10 1 1,0 0-6,-9-1 0,9 1-2,0 0-2,0 0-2,-14 1 2,14-1-8,-8 1-16,8-1 13,-6 5 7,6-5-2,-5 4-3,5-4-2,0 0-5,-7 7-5,7-7 7,-5 8-3,4-4 5,1-4 2,-4 11 3,2-4-1,2 1-1,0-8 11,0 14-6,2-5 1,-2-3-8,1 2-4,2 0 2,-1-2 0,1 3-3,-1-2-1,2-1-4,-1 1-3,1 0-3,0-3-2,0 1 1,3 1-2,1-2-1,-2 2-6,1-2 3,3-1-1,-1-1-4,1 1-1,-3-1-4,1-1-9,-1 0-10,0-1-9,-7 0-10,16 0-22,-16 0-21,0 0-33,16 0-7,-16 0-27,13-2-23,-8 0-15,-5 2-101,7-3-298,-7 3 132</inkml:trace>
  <inkml:trace contextRef="#ctx0" brushRef="#br0" timeOffset="13907.2266">4731 8079 66,'0'0'94,"7"2"-2,-7-2-2,0 0-1,0 0-11,0 0 5,0 0-4,14-2 1,-14 2-9,7 2-1,-7-2-8,8 1 5,-8-1-2,10 1 10,-2 0-9,-8-1 2,14 0-4,-7 1-4,4-1 1,-1 1-4,0 1-1,3-1-6,-1 0-4,0 4 4,1-5-8,1 1-3,-1 0 2,-1 0-2,2 2 0,-4-2-2,0-1-1,1 1-2,0 2-3,-3-2-5,-8-1 0,10 0-7,-4 0 0,-6 0-2,8 3-1,-8-3 1,0 0-6,7 1 2,-7-1 1,0 0-3,9 2-5,-9-2 2,0 0-3,0 0-6,0 0-3,0 0-11,0 0-9,0 0-10,0 0-14,0 0-13,0 0-19,0 0-22,0 0-38,0 0-31,0 0-97,0 0-290,4-9 128</inkml:trace>
  <inkml:trace contextRef="#ctx0" brushRef="#br0" timeOffset="15157.2266">5241 7949 64,'-4'-6'66,"4"6"2,0 0-8,0 0 0,-3-7-1,3 7 3,0 0 2,0 0-2,0 0-2,0 0 1,0 0-9,0 0 4,-3-7-8,3 7 2,0 0-7,0 0-1,0 0-6,0 0-2,0 0-6,6-12-4,-6 12 5,0 0-6,9-4-3,-9 4 0,7-5 2,-7 5-4,10-4 2,-4 2-1,-6 2-2,10-3 2,-4 1-6,-6 2-1,10-2 0,-10 2-3,11 1 4,-11-1-1,8 3 1,-8-3 2,9 4-4,-4 0 3,-5-4 0,5 8 4,-2-5 4,-3-3-6,2 11-1,0-5 11,-2-6 12,-2 14-2,2-14 0,-4 13-4,2-6-6,-1-2 1,0 2-1,-1 1 1,-1-2-7,-1 2 1,3-1-2,-1-2-4,-4 2 1,3-1-4,1-2 3,0 1-5,4-5 1,-7 8 0,7-8-2,-6 5-3,6-5-1,-6 6-2,6-6 1,0 0 3,-4 2-1,4-2-1,0 0-3,0 0 7,0 0-5,0 0-1,0 0-8,0 0-5,0 0-3,0 0-6,0 0-7,0 0 2,22-8-3,-22 8 4,12-3-7,-5 1-2,0 1-4,-7 1 0,14 0 11,-6 0-5,-8 0-4,12 2 6,-5 1 1,-1-2 4,-1 5 1,0-1 3,0 0 4,0 3 14,-2-1-2,1 0 6,-3 1 5,0 2 7,1-1-1,-4 2 11,1-4 0,1 3 2,-4-2 3,0 3 2,0-5 1,-1 3 3,0-1-5,-4 1 2,0-3 6,2 1 1,-5 0-6,2-3-1,-2 2-1,1-2 0,-1 0-5,1-1 2,-3 0-10,1-2 1,0 0 0,2 2-3,1-1-3,-2-2-2,2 0 1,-1-2 2,11 2 0,-15-3 1,8 3-1,7 0-1,-14-4 1,9 3-2,5 1 0,-8-3 1,8 3 4,-7-3 0,7 3-2,0 0-1,-7-3 0,7 3-3,0 0 0,0 0-4,0 0-4,-7-4-4,7 4-14,0 0-11,0 0-14,0 0-7,0 0-18,0 0-14,0 0-13,0 0-2,0 0-17,0 0-21,0 0-12,-1 13-125,1-13-288,0 0 128</inkml:trace>
  <inkml:trace contextRef="#ctx0" brushRef="#br0" timeOffset="28313.4766">4013 7986 21,'0'0'46,"0"0"-12,0 0 5,0 0 1,0 0-12,0 0 9,0 0-2,0 0-3,0 0 0,0 0-2,0 0-5,0 0-2,0 0-1,0 0 1,0 0 4,0 0-5,0 0 2,0 0-4,0 0-2,0 0 0,0 0 2,0 0-4,0 0-1,0 0 5,0 0-7,0 0 11,0 0 5,0 0-8,0 0 4,0 0-8,0 0 1,0 0-1,0 0 2,0 0-2,0 0-1,0 0 9,0 0 1,0 0-7,0 0 2,0 0-4,0 0-5,0 0 12,0 0-7,0 0-4,0 0-1,0 0 4,0 0-3,0 0 5,0 0-10,0 0-1,0 0 5,0 0 4,0 0 2,0 0-7,0 0 0,0 0 0,18 3-2,-18-3 12,0 0 3,0 0-13,13 1 0,-13-1 4,0 0-2,14 0 5,-14 0-8,10 1 7,-2 1-5,-8-2 6,12 1 0,-12-1-3,11 0-7,-5 1 6,-6-1-6,13 1 6,-13-1-15,10 2 5,-10-2 8,10 1-1,-10-1-8,9 1 4,-9-1-12,0 0 12,12 2-8,-12-2 7,9 0-1,-9 0-2,11 1 1,-11-1 3,11 0-5,-11 0 1,9-1 1,-9 1 4,13-2-11,-13 2 2,11-1 5,-11 1-2,10 0 1,-10 0 1,11 0 7,-11 0-9,11 1-3,-11-1 7,6 0-4,-6 0-1,0 0-4,0 0-8,0 0 5,10-2 2,-10 2-1,0 0 4,0 0-3,0 0 5,8 2-8,-8-2 6,0 0-5,0 0 0,0 0-2,0 0 11,0 0-13,0 0-1,0 0 1,0 0-4,0 0-6,0 0-10,0 0-4,0 0-3,0 0-16,0 0-6,0 0-22,0 0-8,0 0-16,0 0-56,0 0-175,0 0 78</inkml:trace>
  <inkml:trace contextRef="#ctx0" brushRef="#br0" timeOffset="29227.5391">4009 8107 26,'0'0'68,"0"0"-17,0 0 11,0 0 1,0 0 0,0 0-2,0 0 1,0 0-3,0 0-5,0 0-1,0 0-3,0 0-3,0 0-6,0 0-1,0 0 6,0 0-11,0 0-7,0 0 0,0 0-2,0 0-4,0 0 15,0 0-1,0 0 4,0 0-1,0 0 2,0 0 0,0 0-1,0 0-4,0 0-5,23 7 4,-23-7-12,8 1 9,-8-1-4,10 0 10,-10 0-3,14 3-7,-6-3 6,0 1 3,3-1-3,1 0-4,0 1 1,0-2-2,-1 2-5,1-1-1,-1-1 2,0 2-7,0 1 7,-1-2-11,-2 0 1,-8 0 1,15 0-5,-8 0 3,1 0-2,-8 0-4,13 2 1,-13-2 3,11-2-2,-11 2-3,9 0-3,-9 0 8,8 2-2,-8-2-5,10 0 2,-10 0-1,0 0 0,10 0 2,-10 0-7,0 0 5,10 2-2,-10-2-1,0 0-3,6 1 3,-6-1 0,0 0-3,0 0 2,0 0-2,0 0 3,0 0 0,0 0-3,0 0-3,7 3 2,-7-3-2,0 0-4,0 0 4,0 0 0,0 0-4,0 0 1,0 0-6,0 0-5,0 0-11,0 0-22,0 0 3,0 0-11,0 0-7,0 0-14,0 0-11,0 0-13,0 0-13,0 0-113,0 0-248,0 0 111</inkml:trace>
  <inkml:trace contextRef="#ctx0" brushRef="#br0" timeOffset="31352.5391">3433 8794 28,'0'0'48,"-5"-5"2,5 5 1,0 0 0,0 0-1,0 0 2,0 0-3,0 0-1,0 0 4,0-10-4,0 10-5,0 0 6,0 0-20,0-9 3,0 9-3,0 0 5,0 0-12,1-13 7,-1 13 5,0 0-1,1-9-9,-1 9 3,3-7-7,-3 7-4,4-5-2,-4 5 6,4-6-9,-4 6 5,2-6 0,-2 6 0,0 0-11,8-6 9,-8 6-2,4-4 5,-4 4 0,5-4-3,-5 4-5,0 0 2,8-5-1,-8 5-2,6-4-4,-6 4-2,9-1 10,-9 1-3,0 0-6,13 0 2,-13 0 2,7 5 1,0-3-2,-7-2 2,6 7 0,-2-3-3,0 0 0,-4-4-2,6 8-1,-2-2 5,0-1 2,0 2-3,-2-2 7,1 2 2,-1-2-7,0 3 3,-1 1 4,-1-2 6,1 0-2,-1 3 3,-1-2 3,-2 2 2,-1-1 2,1 2-4,-1-3 2,-1 2-7,1-3-1,0 4 1,-1-5 4,0 2 2,-2 1 6,0-4-5,-2 2 0,1-2-1,-2 2-3,2-2 2,1-1-3,-2 0 7,-3 0-4,4-1-5,1-1 4,-2-1 1,0 0-3,9-1 1,-16 0 2,16 0-3,-12-2 3,12 2-5,-10-3-2,10 3-4,-9-2 0,9 2-1,-8-5-5,8 5 4,-5-6 2,5 6-6,-4-4-1,4 4 1,0 0 0,0 0 2,-5-6-1,5 6 0,0 0-1,0 0 0,0 0-1,-5-5-2,5 5-6,0 0 0,0 0 1,0 0-1,0 0-7,0 0 2,0 0 0,0 0 1,0 0-3,0 0-7,0 0-5,0 0-8,0 0-17,0 0-12,0 0-19,0 0-20,0 0-27,0 0-16,0 0-131,9 21-293,-9-21 129</inkml:trace>
  <inkml:trace contextRef="#ctx0" brushRef="#br0" timeOffset="31985.3516">3756 8822 24,'0'0'90,"0"0"-2,0 0-2,0-11 3,0 11-12,0 0-1,0 0-6,0 0 2,-6-11-1,6 11 4,0 0-14,-6-6 1,6 6-6,0 0-6,-7-7 0,7 7-1,-5-5-3,5 5-8,-5-4-6,5 4 8,-9-5-5,9 5 0,-6-5-3,6 5-3,-7-3-1,7 3-1,0 0-2,-9-4-3,9 4-5,-10-1-4,10 1 5,0 0-1,-9 0-4,9 0 0,0 0 3,-13 8 11,11-6 1,-3 2-2,1 1 2,-1 1 2,2 0-1,1 2 1,-2 1-1,0 0 5,1 2 0,2-3-4,-4 1 12,5-1 6,-1 1-2,-2-2-7,3 3 10,0 0-5,0-10-2,-1 12-3,1-5-1,1 0 4,1 1 2,-2-8-5,2 10-2,2-3-5,-4-7-3,4 9-2,-2-6-1,2 2 1,-4-5-3,9 6-4,-4-5 4,-5-1-9,13 3-7,-7-2-8,-6-1-8,12 0-18,-12 0-16,12-1-14,-5-2-16,-7 3-21,12-1-24,-4-1-29,-1-2-25,0 1-29,-1-2-104,1 2-327,1-1 145</inkml:trace>
  <inkml:trace contextRef="#ctx0" brushRef="#br0" timeOffset="32477.5391">4096 8824 64,'0'0'136,"0"0"-10,-8 2-8,8-2-14,0 0-8,0 0 3,0 0 5,0 0 4,0 0 8,0 0 3,21 5-8,-13-3-5,-1-1-12,4 0-9,1-1-9,1 0-7,-1 0-11,6 0-9,-6 0-20,4-1-14,-2 1-22,0 0-15,-1-1-35,4 1-30,-5 0-26,1-2-26,-3 2-105,-2-2-262,-8 2 116</inkml:trace>
  <inkml:trace contextRef="#ctx0" brushRef="#br0" timeOffset="32719.7266">4092 8933 42,'0'0'118,"0"0"-7,0 0-3,0 0-11,0 0 12,12 9 8,-12-9-4,13 2-8,-7-2 7,6 2-10,-2-2 0,3 0-9,-2 0-17,2 0-9,-3 0-3,4-2-9,-2 2-8,-1 0-14,2-2-15,-3 2-38,4 0-25,-2-1-27,-1 0-22,-1 1-24,1 0-106,-2 0-241,-1 1 106</inkml:trace>
  <inkml:trace contextRef="#ctx0" brushRef="#br0" timeOffset="33188.4766">4575 8865 56,'0'0'138,"0"0"-11,0 0-12,0 0 2,0 0-14,0 0-4,0 0 0,0 0 9,0 0-3,0 0-3,0 0-3,26-3-6,-18 3-2,-1-2-6,2 2-10,3 0-6,-1 0 0,0 0-3,0 0-10,-1 0-3,-1 0-7,0-3-2,-9 3-10,17 0-14,-8-1-23,0 1-22,-9 0-29,11 0-22,-3-1-37,-8 1-30,11-3-134,-11 3-298,11-1 132</inkml:trace>
  <inkml:trace contextRef="#ctx0" brushRef="#br0" timeOffset="34008.789">5005 8736 108,'0'-9'107,"0"9"-11,0 0-9,0 0-15,0 0 2,6-8-8,-6 8-5,5-6 0,-5 6-5,7-6-5,-7 6 2,6-4-6,-6 4 1,8-3 4,-8 3-3,7-4-7,-7 4-4,8-1-6,-8 1-5,0 0 1,13 0 4,-13 0-4,9 1 5,-9-1-10,9 6 0,-6-2-1,-3-4 6,6 9-17,-4-4 5,-2-5-4,4 12 1,-3-5 1,1-1 1,-1 0-4,-1-6-3,-1 14 3,1-14-2,-3 10-7,-1-3 8,2-2-2,-1 2 2,3-7-4,-7 13-1,1-9-3,1 2 3,0-2 2,0 1-4,5-5 1,-8 7 3,5-4-2,3-3-8,-6 4 3,6-4 0,0 0 0,-6 5-5,6-5-7,0 0 7,0 0-4,0 0-1,0 0-6,0 0 3,-3 6-5,3-6 5,0 0 5,0 0-1,0 0-2,0 0-3,16 2-3,-16-2 1,11 0 1,-6 3-6,-5-3 4,13 4 2,-7-2-4,2 1 1,-3 1 4,3 1 0,-1 0-3,0 2 10,-1-2-7,0 2 3,-4-2 0,2 2 2,-1-2 9,-3-5 0,4 12 7,-2-7 18,-2-5-4,1 12 10,-1-12 4,-5 13 4,3-9 8,2-4 6,-6 10 6,4-6 5,-3 0-8,-2 1 8,2-1 7,-2 0-2,-1-1-5,-2-1 6,1-1-8,-3 2-1,2-3-6,-1-1-9,11 1-2,-18 0-3,6-2-2,2 2-6,2-1-4,8 1-1,-14-1-2,14 1-4,-11-1-2,11 1 1,-9-2 0,9 2-3,0 0-1,-10-3-5,10 3 2,0 0-3,0 0-4,0 0-2,0 0-6,-8-1-7,8 1-12,0 0-11,0 0-13,0 0-19,0 0-24,0 0-15,0 0-20,0 0-17,0 0-14,0 0-29,0 0-104,0 0-309,0 0 137</inkml:trace>
  <inkml:trace contextRef="#ctx0" brushRef="#br0" timeOffset="34594.7265">5430 8782 30,'0'0'91,"0"0"-5,-1 9-10,1-9 4,0 0-14,0 0-7,0 0 2,0 0-8,0 0 5,1 9-6,-1-9-1,0 0-1,0 0-3,0 0 2,0 0 0,0 0-2,0 0 8,0 0-9,0 0-1,0 0 1,0 0-3,0 0-4,0 0 1,0 0-6,0 0-2,13-17-4,-13 17 0,0 0-1,1-9-3,-1 9-5,0 0 7,2-9-3,-2 9 9,0 0 0,0 0 5,0 0-1,0 0 1,0 0-6,-5-8-3,5 8-6,0 0-4,0 0-2,0 0 4,0 0-1,0 0 7,0 0 0,0 0-3,0 0-1,0 0-5,0 0-1,-12 13-4,12-13-7,0 0 4,0 0-4,0 0-3,0 0-9,0 0-6,0 0-11,0 0-10,0 0-14,0 0-8,0 0-14,0 0-19,0 0-23,0 0-26,0 0-106,0 0-263,0 0 116</inkml:trace>
  <inkml:trace contextRef="#ctx0" brushRef="#br0" timeOffset="35125.9766">5430 8964 12,'0'0'80,"0"0"-14,0 0-6,0 0 0,0 0 1,0 0-2,0 0 3,0 0-15,0 0 6,0 0-5,-1 11 0,1-11 2,0 0 3,0 0-7,0 0-4,0 0-3,0 0-1,3 10-5,-3-10-3,0 0 6,0 0-4,0 0 1,0 0-1,2 8-11,-2-8 3,0 0 5,0 0-11,5 3 6,-5-3-9,0 0 7,0 0-3,0 0-5,0 0 0,0 0-3,17-7-13,-17 7-1,4-6 1,-4 6-7,2-5-4,-2 5-2,3-10 3,-3 10-3,0 0 10,0 0-3,-1-10 2,1 10 4,0 0-1,0 0 8,0 0 3,-4-9-4,4 9 2,0 0 7,0 0 3,0 0 10,0 0-6,0 0 3,0 0 8,-18 12 4,18-12-6,-4 5-4,4-5-4,-4 6-2,4-6 1,0 0-5,0 0 1,-2 7-1,2-7-6,0 0-5,0 0-4,0 0-17,0 0-14,0 0-14,0 0-25,0 0-26,0 0-128,0 0-240,12 4 106</inkml:trace>
  <inkml:trace contextRef="#ctx0" brushRef="#br0" timeOffset="35774.4141">5702 8882 48,'0'0'112,"0"0"4,0 0-6,0 0-1,12-15-5,-8 11 2,1-2-12,-5 6 2,9-9-6,-4 6 0,0-2-7,0-1-5,1 1-11,-2 0-2,1-2-8,1-1-6,-2 1-1,3-1-11,-1 1 3,-2 0-4,-1 0-7,1-3-3,0 4-2,-1-3-2,-1 1-6,-2 8 2,2-13-8,2 8 2,-4 5-3,1-10 4,2 4 1,-3 6 2,1-8-2,-1 8-1,0 0 1,4-6 1,-4 6-6,0 0-2,0 0 0,0 0-7,0 0 2,0 0 1,0 0 1,0 0 6,0 0 1,0 0 0,-15 15 16,12-7-6,1 3 5,-2-1 4,-1 0 4,3 2 2,-2 0 12,0 0 1,0 0 1,1 5-2,-1-2 1,2-3-3,-1 0-2,0 0 2,1-2 5,-1 2-3,2-2-2,0-1-6,1-2-3,0-7-5,-2 12-3,0-6-2,2-6 0,2 11-7,-2-11-3,-3 8-1,3-8-14,0 0-12,1 7-12,-1-7-14,0 0-16,0 0-14,0 0-19,0 0-18,0 0-26,0 9-37,0-9-29,0 0-171,0 0-394,0 0 175</inkml:trace>
  <inkml:trace contextRef="#ctx0" brushRef="#br0" timeOffset="36219.7265">5916 8828 152,'0'0'142,"-3"12"0,2-5-1,1-7-8,-1 13-4,1-5-7,0-8 4,0 14 3,1-7-8,0-1-8,2 0-11,-2 1-9,-1-7-7,3 12-1,-1-5-9,3-2-3,-1-1-3,1 2-5,0-1-6,0-1-2,2 2-2,-1-4-11,3 0-6,-2 0-1,0-1-6,1-1 2,3 0-7,0 0 0,-1-1-6,1-1-2,-2-2-2,3-1-6,-5 2-1,4-2 1,-2-2-2,0-1-2,-2-1 4,1 1-4,-3-1 1,0 0 2,0-1 2,-1 0-4,-1 0 3,-1 1 7,1-2 4,-3 1 3,-3 1 0,1-1 0,-1 1-1,-1 0-6,-1 3 4,1-2-6,-2 2 3,-2-1-8,1 2 1,-4 2-4,5 1 1,-4-2-3,-2 4-1,12 0-5,-16 0-9,4 0-11,2 2-10,1 1-21,-2-1-17,4 3-23,1-3-27,-3 2-18,1 1-25,3-1-28,-1 2-148,-1 1-367,-1-1 163</inkml:trace>
  <inkml:trace contextRef="#ctx0" brushRef="#br0" timeOffset="37415.039">3478 9460 58,'0'0'113,"0"0"-4,0 0 4,0 0-8,0 0-9,0 0-1,-16-7 12,16 7-17,0 0-4,0 0-2,0 0-10,-3-6-2,3 6-13,0 0 6,-2-7-7,2 7-1,0 0-1,0 0-11,3-12 2,-3 12-4,4-10-8,-2 6-3,-2 4-4,5-12-1,-1 9 1,1-2-3,-5 5 3,9-12-5,-5 9 5,3-6-6,-4 7-7,-3 2 8,12-6-4,-8 4-7,-4 2 5,13-4-4,-10 4 2,-3 0 1,13 0-6,-13 0 0,12 1 3,-4 3 1,-1 0 0,-1-1-1,1 4-1,0 0 2,2 2-5,-2 1-1,-1 2 3,2 1-2,-2 3 17,0-2-3,0-2-1,-3 4 1,1-5 0,-1 0-1,-2 2 6,0-2 3,1 0 1,-2-2 4,-2 2 3,1-5 5,0 3 0,-2 0 3,1-2-2,-3 1 5,-1-3-1,-1 2 4,-2-2-7,0 0-4,0-1 0,-2 0-6,-1-2-4,2 1 0,-3-2-4,3-1-4,-3 0-1,3 0-1,-1-1-5,0 0 0,3-2 0,1 2-6,7 1 0,-16-4 2,11 2-6,5 2 1,-9-5 1,9 5 1,-6-4-4,6 4-3,-5-3 0,5 3 1,0 0-3,-8-5-3,8 5 2,0 0-4,0 0-10,0 0-10,0 0-11,-4-6-9,4 6-6,0 0-3,0 0-13,0 0-21,0 0-26,0 0-24,0 0-21,0 0-20,0 0-16,0 0-160,0 0-382,0 0 170</inkml:trace>
  <inkml:trace contextRef="#ctx0" brushRef="#br0" timeOffset="37954.1015">3792 9417 50,'0'0'99,"0"0"-6,0 0-2,-1-9-4,1 9-4,0 0 3,-3-8-4,3 8-1,0 0-2,-4-6 3,4 6-3,0 0-6,0 0-4,-6-4-4,6 4 3,0 0-10,-6-4-5,6 4-1,0 0-4,-9-1-2,9 1-5,0 0-2,-12 4-2,12-4-2,-11 5 2,4 0 11,2-2 1,-3 6 0,1 1 6,1-2 2,-1 2 0,2-1 0,-3 0-1,5 3 7,-1-2-6,0 0-3,1 0 1,2 2 2,0 0 1,2-2-5,0 1-3,3-4 4,-1 3-10,1-2-5,2 1-3,-1-1-4,1-1-1,1-2-3,-1 2 0,0-5-4,1 4-3,-1-2-1,1-2-3,-2 3-8,2-3-8,-7-2-12,7 5-11,-2-2-10,-5-3-11,6 2-26,-6-2-23,7 3-30,-7-3-18,0 0-28,0 0-33,13-3-145,-13 3-374,0 0 166</inkml:trace>
  <inkml:trace contextRef="#ctx0" brushRef="#br0" timeOffset="38532.2265">4081 9474 51,'0'0'174,"0"0"-3,0 0-6,0 0-11,0 0 9,0 0 11,0 0-4,0 0-4,27 2-5,-15-4-5,0 2-9,2-2-16,-1 2-10,6 0-10,-2-3-12,2 3-9,-1-2-13,-6 2-27,1-2-19,1 2-24,-2-2-25,-3 2-31,2-1-29,-1 1-34,2-2-30,-3 2-19,-9 0-33,11-3-109,-11 3-327,7 3 144</inkml:trace>
  <inkml:trace contextRef="#ctx0" brushRef="#br0" timeOffset="38766.6015">4110 9602 90,'-3'3'146,"-3"-1"-9,6-2 5,-6 6-8,6-6-5,-5 5-9,5-5 1,0 0 1,0 0 5,0 0 0,0 0 6,13 8 0,-7-7-5,-6-1-8,19 2-8,-9-1-7,2-2-7,-1 2-7,1-1-10,1 1-6,-3-1-11,0 0-4,-1 1-10,-1-1-17,1 0-25,-9 0-34,12 2-30,-12-2-39,13 0-35,-8 1-26,-5-1-35,12 0-148,-12 0-367,10 1 162</inkml:trace>
  <inkml:trace contextRef="#ctx0" brushRef="#br0" timeOffset="39743.164">4655 9524 1,'0'0'83,"0"0"21,0 0-16,0 0-1,0 0 6,0 0 2,0 0-11,0 0 2,0 0-4,0 0 5,0 0-1,33 3-7,-24-3 0,-2 1 1,4-1-3,0 1-2,-1 0-4,1 1-2,-3-1 0,3-1 0,0 2-6,1-1-6,-2 2 0,0-3-9,0 1-2,-1-1-7,-9 0 0,17 0-2,-11 1-2,-6-1-5,12-1-6,-12 1 1,13 0-7,-13 0 1,9 0-4,-9 0-5,7-3-1,-7 3-13,0 0-14,9 0-24,-9 0-14,0 0-22,0 0-19,10-2-33,-10 2-27,0 0-116,0 0-294,0 0 130</inkml:trace>
  <inkml:trace contextRef="#ctx0" brushRef="#br0" timeOffset="40797.8516">5149 9455 7,'0'0'97,"0"0"4,0 0-5,-5 17 7,3-13 1,-1 4 0,2-2 7,1-6-11,-4 16-6,4-7 1,-1-2 6,-1 1-9,1 2-6,1-1 1,0 1-10,0-10-1,0 14 0,0-8-7,3 1-1,-2 0-6,1 0-8,2 0-3,-1-1-2,0-1 4,1-1-10,2 1 0,-3-1-1,4 0-4,-2 0-1,2-3-2,1 2-6,-1-2 0,0 0-5,-7-1 0,17 0-4,-17 0 1,17-1-5,-6 0 4,-3-1-1,1-3 0,1 3-2,-1-3 0,-3 0-2,3 0 6,-1 3-2,1-5 1,-4 3 3,1-1 7,2-3-6,-3 0 2,-1-1-2,2-1 5,-2 2 1,-1-3-1,-1 3 0,2-2-2,-4 0-2,1 1 3,0-2-3,-2 1 2,0 1-7,0-2 2,-2 4-3,-1-3 9,2 4-12,2 6 0,-7-11-4,4 5 6,3 6-7,-8-6-3,4 2-2,4 4 0,-10-6-6,5 4-3,5 2-3,-9-2-1,9 2-6,0 0 3,-18 2-10,11 0-11,0 2-11,-3 2-11,1-1-13,0 2-7,-1 1-15,1 2-25,0-1-12,1 1-28,-2-3-32,3 3-174,1-1-388,-1-1 172</inkml:trace>
  <inkml:trace contextRef="#ctx0" brushRef="#br0" timeOffset="41274.4141">5464 9639 76,'0'0'119,"0"0"-5,0 0-5,0 0 1,0 0-6,0 0-4,0 0-2,0 0-5,0 0-2,0 0 4,0 0 8,0 0 2,0 0 1,0 0-12,0 0-1,10 22 1,-9-15 1,-1-7-2,0 10-6,0-10-11,-1 9-6,1-9-4,-4 13-5,0-5-13,0 0-3,-1-1-10,-1-1-13,-2 3-28,0-2-18,-1 0-28,-2-2-40,3 1-33,-1-2-19,0 1-183,-1-1-353,2-1 156</inkml:trace>
  <inkml:trace contextRef="#ctx0" brushRef="#br0" timeOffset="42125.9766">5691 9439 69,'0'0'102,"0"0"2,0 0-11,0 0 13,0-8-1,0 8-3,0 0-4,0 0 1,0 0-9,0 0-1,0 0 0,0-12-3,0 12-14,0 0-5,0 0-4,8-6-3,-8 6-4,5-5-7,-5 5-5,6-4-1,-6 4-3,9-4-1,-9 4-5,13-1 2,-8-1-9,-5 2 0,14-3-5,-14 3 4,14 3-9,-9-1-4,0 0 5,2 1-4,0 1-4,-7-4 3,8 6 0,-4 1 0,-2 0-1,0-1 1,0 2-2,0 0-2,-1-2 1,-1-6 0,1 13 0,-1-6 0,-2 1 1,-1-2-4,-2 3 7,0-2 2,0 2-1,-2-4-4,0 0 5,2 0-4,-2 0 3,2-1 0,0-1-3,-1 1 3,6-4-7,-11 4 3,11-4-2,-9 1-1,9-1 1,-6 3-2,6-3 4,0 0-4,0 0 6,0 0-6,-12 0-4,12 0-1,0 0 2,0 0-6,0 0-1,0 0-5,0 0 0,18-13-3,-18 13-2,9-4 4,-9 4-2,11-4-3,-4 3 6,-7 1 0,13-2 1,-13 2-4,15 0-4,-7 0 7,1 2-3,1-1 2,-2 3 1,2-1-1,-2 1 0,-1-2-1,1 3-1,1 1 4,-1-2 0,0 3 7,0 0-4,0-1 4,-4 1 1,1 1 4,1 2 8,-3-2-2,-1 2 4,2 0-1,-3-4 8,-1 2 2,-1 1 12,-3-1 6,2 2 23,0-3 7,-1 0 2,-5-2 4,2 0 4,-2 2-1,-1-4-4,-1 2 0,-1-3 3,1 0-5,-4-2-3,3 0-2,-1 1-8,2 1-7,1-4-7,-2 1-6,2-1-5,9 2 0,-13-2-9,13 2 3,-12-3-11,7 0-4,5 3-11,-9-5-12,9 5-14,-9-6-10,9 6-18,-6-3-20,6 3-27,-6-3-37,6 3-46,0 0-44,-6-6-249,6 6-511,0 0 226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6:12.1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2889 11332 51,'-5'-4'70,"5"4"-1,0 0 0,0 0-8,0 0 1,0 0-4,0 0-5,0 0-3,0 0 6,0 0-4,0 0-5,0 0 9,0 0-11,-13 1 6,13-1 4,0 0-6,0 0 4,0 0-8,0 0 2,0 0-2,0 0 0,0 0-3,0 0 7,0 0-5,0 0-2,0 0 7,0 0-3,0 0-1,0 0-6,0 0 4,0 0-1,0 0 0,0 0-1,0 0-1,0 0 0,0 0 0,0 0-2,0 0 0,0 0-6,0 0 3,0 0-4,0 0-2,0 0 1,0 0-2,0 0-4,0 0 2,0 0-7,0 0 1,0 0-5,0 0 0,0 0 2,0 0-6,0 0-2,0 0 2,0 0-3,0 0 0,0 0 10,0 0-10,0 0-3,0 0 3,0 0 0,0 0-4,0 0 2,0 0-2,0 0 3,0 0-2,0 0 1,27-3 1,-27 3-1,11-2 0,-11 2 3,13-2-3,-8-1 0,4 2 2,-9 1-4,13 0 1,-7-3-3,-6 3 3,13 0-3,-5-2 3,-8 2-3,11-1-1,-11 1 4,13-1-4,-13 1 1,9 0 1,-9 0 7,9 0-6,-9 0-4,10-1 4,-10 1-1,0 0 0,10 0 6,-10 0-7,9 0-3,-9 0 1,10-3-1,-10 3-1,0 0 4,11 0 0,-11 0-1,0 0 0,10-1-1,-10 1 6,0 0-4,0 0-3,11 0 0,-11 0 4,0 0-1,0 0-3,0 0-1,9 0 2,-9 0 1,0 0 0,0 0 0,0 0-3,0 0 1,0 0 3,0 0-3,0 0 7,8 1-5,-8-1-1,0 0 4,0 0-4,0 0-1,0 0 3,0 0-4,0 0 0,6 4 3,-6-4-1,0 0 4,0 0-5,0 0-2,0 0 4,0 0-1,0 0 0,0 0 0,0 0-1,0 0 5,0 0-4,8 1 1,-8-1-2,0 0 2,0 0 0,0 0 3,0 0-7,0 0 3,0 0 5,0 0-7,0 0 2,0 0 1,0 0-1,0 0-2,0 0 1,0 0 2,0 0-3,12-1 5,-12 1-3,0 0 0,0 0-2,0 0 4,7-3-3,-7 3 1,0 0-2,0 0 5,0 0-1,0 0-3,10 2 0,-10-2 1,0 0 0,0 0 0,8 2-1,-8-2-1,6 1 1,-6-1-1,0 0 2,0 0 7,11 0-6,-11 0-1,0 0-1,0 0 0,0 0 1,0 0-2,10 0 2,-10 0 1,0 0-1,0 0 0,0 0 2,0 0-1,0 0 0,9-1-3,-9 1 1,0 0 1,0 0 0,0 0 1,8-1 1,-8 1-3,0 0-1,0 0 4,0 0 1,0 0 0,0 0-5,0 0 1,0 0-1,8-3 5,-8 3-6,0 0 8,5-3-8,-5 3 4,0 0-2,0 0 1,0 0 3,0 0-3,0 0-3,0 0 3,0 0-1,0 0 2,0 0 0,0 0 3,0 0-3,0 0-1,0 0 0,0 0 2,0 0-1,0 0 4,0 0-8,0 0 2,0 0 0,0 0 0,0 0 4,0 0-3,0 0 3,0 0-3,0 0 3,0 0-2,0 0-2,0 0-11,0 0-18,0 0-23,0 0-32,0 0-40,0 0-40,0 0-40,0 0-105,0 0-334,0 0 148</inkml:trace>
  <inkml:trace contextRef="#ctx0" brushRef="#br0" timeOffset="2101.5625">3780 11196 54,'0'0'83,"0"0"-1,0 0-3,0 0-2,0 0-2,0 0-5,0 0 4,0 0 6,0 0-2,0 0 1,0 0-1,-6-5-4,6 5 1,0 0-3,0 0 4,0 0-7,0 0-5,0 0-3,0 0 1,0 0-12,0 0-5,0 0 0,0 0 0,0 0-1,0 0-3,-9 13 1,9-13 0,-2 7-6,2-7-2,-2 8 0,2-8 2,-1 10-4,1-10-2,-1 10-1,1-10-3,-1 11-2,-1-4 4,1-1 0,1-6 1,0 13 2,-1-7-3,1-6-3,-2 11-2,1-3-4,1-8 2,0 12-5,0-12 1,1 12 0,-1-5-2,0-7 1,0 14-2,-1-8 0,1-6-6,0 12 1,0-12 4,1 11-1,1-6-4,-2-5 2,1 13 0,0-8-1,-1-5-1,0 0-2,2 12-3,-1-7 1,-1-5 0,1 11-1,-1-11 1,4 8 0,-1-3 13,-3-5-16,2 9 1,-2-9-3,5 8 1,-5-8 2,4 7-2,-4-7 0,5 5 0,-5-5-1,5 6 2,-2-2 0,-3-4 2,5 7-2,-5-7-1,5 5 3,-5-5-2,4 6 6,-4-6-5,4 4-1,-4-4-1,5 7-1,-5-7 4,4 4-1,-4-4-4,5 3 3,-5-3 4,0 0-4,6 8-1,-6-8 1,3 4 0,-3-4-2,4 4 2,-4-4 2,0 0-1,6 4-2,-6-4 1,0 0-1,4 8 0,-4-8 1,0 0 2,5 1 1,-5-1 0,0 0-2,0 0 1,9 4-1,-9-4 0,0 0-1,0 0 4,9-1-3,-9 1 0,0 0 0,11-3 4,-11 3-5,7-4 0,-7 4 0,6-6 0,-6 6-2,7-3 1,-7 3 0,8-4 4,-8 4-2,5-3-2,-5 3 3,7-9 0,-4 5-4,-3 4 9,6-6-7,-2 2 1,-4 4-2,5-10 6,-3 5-10,-2 5 3,5-9 0,-2 5 5,-3 4-6,5-10 5,-5 10-5,4-8 2,-3 2 0,-1 6 3,5-6-3,-2 0 2,-3 6-3,4-11 1,-2 5-1,1 1 1,-3 5 0,4-11 2,-2 6-4,-2 5 2,3-12 1,-1 6 1,-2 6-3,2-11 2,0 4-1,2-1 0,-4 8 1,4-12 0,-4 5-2,1 1 2,0-1-3,2 0 2,-1-2-1,-2 9 0,3-13 0,-2 6 1,1 0 1,-2 7-4,1-15 2,0 9 1,1-1 0,-2 7 2,1-13-4,-1 5 2,1 1 2,-1 7-3,0-15 3,0 15-2,0-12 3,0 12 0,-1-11 1,0 4-2,1 7 2,-3-16-2,0 10-2,1 1 3,2 5 1,-4-12-1,1 2-4,1 4 4,-2 0-2,4 6 3,-6-12-1,3 7-1,-2-2 4,5 7 1,-8-7-2,4 2 3,4 5-3,-11-5 3,6 2-1,5 3 3,-9-6 0,2 3 2,7 3 0,-12-2-1,5 0-2,7 2 8,-10-3-7,10 3 2,-13-1-3,7-1 1,6 2-4,-10-1 0,10 1 2,-10-3-1,10 3-1,-12 0-1,12 0-2,-9 0-1,9 0 4,-10 0-5,10 0 4,0 0-3,-10 0-2,10 0 3,-9 4-1,9-4-1,-9 5-1,5-2 2,4-3-5,-6 7 3,3-1 2,-1-2-1,2 2-4,-2 1 3,0-2-3,0 5-2,2-3 3,-2 1-8,1 0-9,1 1-5,-1 0-14,2-1-13,-1 1-13,2-2-19,-1 3-17,1-1-32,0-9-28,1 16-31,-1-11-154,0-5-374,0 13 166</inkml:trace>
  <inkml:trace contextRef="#ctx0" brushRef="#br0" timeOffset="3539.0625">4736 11457 101,'-2'-21'106,"2"21"5,0 0-4,0 0-7,0 0-3,0 0 1,0 0-2,0 0-4,0 0-16,0 0 4,0 0-9,0 0-11,0 0-5,0 0-2,0 0-7,0 0-9,0 0-2,0 0 2,0 0-9,0 0 2,0 0-9,0 0 0,0 0-8,0 0 4,0 0 2,0 0 0,0 0-1,0 0 2,0 0-1,0 0-1,0 0 4,0 0 1,0 0-4,0 0 1,0 0-3,0 0 1,0 0 4,0 0-2,0 0 1,0 0-1,0 0 2,-5 18 4,5-18-7,0 0 5,0 0-4,-7 2-1,7-2 1,0 0-1,0 0-5,0 0 0,0 0-6,0 0 1,0 0-1,0 0-1,0 0 0,0 0-7,0 0 2,-6-14-1,6 14-4,0 0 4,0 0-1,10-11-3,-10 11 6,0 0-6,7-4 0,-7 4 3,0 0-3,0 0 2,10-1-2,-10 1 0,0 0 1,0 0-5,0 0 1,0 0 3,0 0 2,0 0-2,12 5 1,-12-5 3,0 0 2,0 0 1,0 0 1,0 0 2,0 0 1,0 0 6,0 0 5,0 0 4,0 0-7,0 0-3,-16 13 4,16-13-2,0 0 1,-8 3 6,8-3-11,0 0 2,0 0-3,0 0 1,-12-3 0,12 3-5,0 0 4,0 0-5,0 0 3,-9-5-6,9 5 1,0 0-3,0 0 0,0-9-1,0 9-1,0 0 5,0 0-4,0 0 2,0 0-3,7-13 2,-7 13-5,5-5 4,-5 5 0,0 0 0,7-7-3,-7 7 1,0 0 6,6 0-5,-6 0-2,0 0 6,4-5-5,-4 5 0,0 0 5,0 0-5,0 0 17,0 0-13,0 0-2,0 0 3,0 0-4,10-2 1,-10 2-2,0 0 1,0 0 3,0 0-2,0 0 1,0 0 2,0 0-2,0 0-2,0 0 0,0 0 3,0 0 0,0 0-3,0 0 1,13 2 1,-13-2-2,0 0 2,0 0-2,0 0 1,0 0 1,0 0 6,6 2 2,-6-2 2,6 3 3,-6-3 10,3 10 10,0-6 1,1 3 2,-4-7 15,3 10 11,0 1-3,-2-4-4,-2 4-3,1-3-2,-1 2-8,1 1-1,-4 0-2,-1 2-7,1-2-14,-1 2-28,-3 2-19,0 0-29,-2-1-36,0 1-36,2-8-45,2 3-47,-4-3-161,3 1-414,-2-2 183</inkml:trace>
  <inkml:trace contextRef="#ctx0" brushRef="#br0" timeOffset="5903.3203">5573 11191 43,'0'0'111,"0"0"-8,0 0-1,0 0-3,0 0-11,0 0-5,-12-11 2,12 11 0,0 0 3,0 0-2,0 0-1,-5-4 0,5 4-4,0 0-2,0 0-7,-4-5-3,4 5-7,0 0-1,0 0-9,-6-6 0,6 6-3,0 0-6,0 0-3,0 0 0,0 0-3,-3-5 0,3 5-3,0 0-3,0 0-2,0 0-2,0 0-2,-2-9-4,2 9-3,0 0-1,0 0-6,5-9 3,-5 9 0,4-7-13,2 2 12,-6 5-3,6-8 1,-6 8-6,9-4 4,-4 0-2,0 0-6,0 1 4,0-1-1,2 2 3,-7 2-4,11-8 2,-7 7-3,-4 1 0,9-4-1,-9 4-2,10-3 5,-10 3-2,8-1 4,-8 1 2,0 0-5,11 2 5,-11-2 2,6 6-2,-3-2 3,2 0 3,-5-4-1,7 10-6,-6-6 7,-1-4-6,3 11 1,-1-5-1,-1-1 6,-1-5-4,2 15 1,-2-8 3,0-7-1,0 16 0,-3-5 2,2-5-2,-2 0-2,2 3 4,-3-1-1,0 0-3,-1 0 1,0 1 0,0-1 0,-1 0-3,-1 0-5,0-2 1,2 2 3,-1-1-2,0-1 1,1-2-3,1 0-1,-1 2 0,1-2-3,0 1 1,4-5 1,-5 6-3,5-6 5,-4 5-1,4-5-3,0 0-3,0 0 0,-4 6-3,4-6-2,0 0 2,0 0 1,0 0-4,0 0 4,0 0 2,0 0-6,0 0 4,0 0-1,16-12-6,-16 12 4,0 0 0,10-5-1,-10 5 4,9-3-1,-9 3-2,10-2-6,-3 2-4,-7 0 3,10 0 0,-10 0 3,11 3 1,-11-3-4,12 4-7,-3-1 8,-2 3-3,1-1-1,-2 1 0,0 1 3,0 1 2,2 0-1,-4 1 3,-1 3 5,2-7-2,1 4-5,-3 0 4,-1-1 2,0 4 1,0-3 0,-1 2 4,0-2 5,0 3 8,-1-4 3,-2 0 4,4 2 2,-2-10 2,-6 14 1,2-5 4,0 0 4,-1-4-4,-2 3-1,0-3 2,1 2-2,-1-3 0,-4 1-2,1 0-2,-1-1 0,0-1 1,-1-2-1,3 0 0,-3-1 2,3 0-8,-3 0 1,3 0-1,9 0 2,-15-4-5,7 2-3,1-1 1,7 3 2,-12-7-7,7 4 5,5 3-5,-10-7 3,6 3-5,4 4 2,-5-8 0,5 8-1,-5-5-2,5 5 1,0 0-2,-5-5 1,5 5-3,0 0-2,0 0-1,-4-4 2,4 4 2,0 0-5,0 0-7,0 0-3,0 0-12,0 0-10,0 0-18,0 0-16,0 0-18,0 0-19,0 0-21,0 0-8,0 0-33,0 0-23,0 0-109,0 0-324,9 19 143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7:09.1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13047 5967 16,'0'0'59,"0"0"-2,0 0-5,0 0 8,0 0-1,0 0-1,0 0 3,0 0-5,0 0-4,0 0-3,0 0-4,0 0 3,0 0-2,0 0 3,0 0 2,0 0-11,0 0 0,0 0-1,0 0-2,0 0 0,0 0 5,0 0-6,0 0 0,0 0-7,0 0 7,0 0-2,0 0-5,0 0 0,0 0 0,0 0 0,0 0 1,0 0 5,0 0-2,0 0 3,0 0-7,0 0 5,0 0-7,0 0-3,0 0-3,0 0-4,0 0 2,0 0-3,0 0 3,0 0-13,0 0 4,0 0-9,8-21 2,-8 21 8,9-6 1,-4 2 2,1 2-11,-6 2 4,11-7-2,-3 3-6,2 1-4,-1-4 10,0 2-5,1-1 6,-1 0-3,2 1-4,-1 0 0,1 2 4,0-3-2,1 0-1,-1 2-3,1 0 3,0-2-4,0 3 10,1-2-5,-2-1-1,0 3 0,2 0 1,-1-1-3,1-1 0,-2 0 4,1 2-1,2-1-1,-1-1 6,1 3-5,-2-3-1,0 1-1,-1 3 3,0-3-4,-1 1-1,1 1 1,-4-1 4,3 0-1,-2 3 0,-2-2-2,-6 2 3,13-3-7,-13 3 4,10-1-4,-10 1 7,8-3 0,-8 3-2,0 0 1,0 0-4,0 0 3,10 2 2,-10-2-4,0 0 8,0 0-3,0 0-2,0 0-1,0 0 4,0 0-4,6-5-2,-6 5-3,0 0-6,0 0-4,0 0-2,0 0-8,0 0-4,0 0 1,0 0-14,0 0-6,-16-11 1,16 11 11,-7-3 1,7 3 1,-6-5 0,6 5-10,-8-4 7,8 4 6,-9-5 4,9 5 4,-7-6-6,7 6-2,-10-4 0,6 1-1,4 3-4,-7-5 3,7 5 1,-7-5-1,7 5 1,-4-4 4,4 4-4,0 0 3,-9-6 2,9 6 11,-5-4-6,5 4 4,0 0-1,0 0 5,-4-6 3,4 6-3,0 0 7,0 0-2,0 0 2,0 0 4,-5-5-1,5 5 0,0 0 3,0 0-4,0 0 8,0 0-5,0 0 5,0 0 0,0 0 7,0 0 1,0 0 1,19-3-10,-19 3 11,9 0-8,-9 0 0,14 2 1,-14-2 1,15 0 6,-4 0-5,-1 0 2,0 0-7,-10 0 6,15 0 2,-3 0-14,-2 0 10,0 0-4,-1 1 3,-9-1-6,17-1 5,-10 2-5,-7-1 0,12 1-5,-7 1 8,-5-2 0,10 3 3,-10-3 0,7 4-7,-7-4 9,5 4 3,-5-4-3,2 6 9,-2-6-4,0 0 19,0 8 1,0-8 6,0 0-4,-4 14 6,4-14-7,-2 7 0,2-7-2,-6 11 5,2-6-4,0 0 2,0-1 6,-1 3 5,0-2-8,-2 0-5,-1 3-2,4-3-6,-2 0 0,0-1 2,6-4 2,-11 8-7,7-3-6,-1-2 1,0 1 6,5-4-9,-11 8-1,6-5-3,0 0 1,5-3-5,-6 6-6,6-6-10,-4 5-18,4-5-10,0 0-18,0 0-9,0 0-19,-8 2-16,8-2-116,0 0-234,0 0 104</inkml:trace>
  <inkml:trace contextRef="#ctx0" brushRef="#br0" timeOffset="2164.0625">16185 5975 45,'0'0'84,"0"0"-11,0 0-5,0 0-1,0 0 3,0 0 2,0 0-8,0 0 8,0 0 5,0 0-11,0 0-10,0 0 0,0 0-3,0 0-8,0 0 2,0 0-8,0 0 2,0 0 1,0 0-17,0 0 12,-29-5 8,29 5 2,-7-3 2,7 3-5,-11-4-4,4 2 3,0-1 3,7 3-7,-11-5-2,4 1-4,0 1 1,7 3-4,-14-5 1,6 1-1,-3 1-4,0-2 1,4 5 0,-6-4-5,3 1-5,-3 1 0,2-2-1,-1 0 0,-2 2 0,-1-3 2,-1 3-2,1-1 1,-4 1-9,2-1 2,-2-1-5,1 2 3,-1-1-3,0 3 1,-2-2 0,3 2 0,4-3 0,-4 5-1,2-2 0,3 0-5,-2 0 8,3-2-7,-3 2 4,5 0-1,-1-2-5,0 2 1,1-1 4,10 1 0,-14 0-3,14 0-1,-13 0 4,13 0-6,-8-1 5,8 1-2,0 0 1,-10 0 1,10 0-3,0 0-1,0 0 2,0 0 2,-10-1-3,10 1-4,0 0-2,0 0 4,0 0 0,0 0 0,0 0 0,0 0-1,0 0-1,0 0 0,0 0 3,0 0-6,20-9-1,-13 6-9,-7 3-3,16-4 0,-7 1 3,-1 2-7,2-1 3,0-1 3,-1 1-6,3-1 0,-3-1 1,0 4-5,3-3-1,-5 2 4,0-2 2,1 1 0,-8 2 1,14-4 0,-7 3 2,-2-2-1,-5 3-6,11-4 13,-11 4-10,10 0-4,-10 0-13,7-1 28,-7 1-9,0 0 5,0 0-4,8-3 7,-8 3-5,0 0 11,0 0-9,0 0 2,0 0 10,0 0-4,0 0 1,0 0 1,0 0-4,0 0 4,0 0-3,0 0-1,0 0 3,0 0 3,0 0-4,-31 1 0,31-1 10,-12 2-1,6-1 2,6-1-4,-15 1 3,8 0-4,7-1-2,-18 2 14,12 1-2,-4-1 2,1 0-6,0-1 8,1 0-11,0 2 12,0-1-2,8-2 4,-12 3-3,4-2 2,8-1-3,-15 4-2,9-2 5,6-2 3,-11 5-4,5-5 0,6 0 1,-11 3-8,4-1 4,7-2 0,-8 2-2,8-2-3,-7 5 0,7-5 6,0 0-6,-7 2 4,7-2-4,0 0 1,-5 3-3,5-3 5,0 0-6,0 0-1,0 0 5,0 0 0,-6 5-4,6-5-2,0 0 0,0 0 5,0 0-11,0 0 10,0 0-1,-1 8-1,1-8-2,0 0 7,0 0 0,0 0 0,9 9 8,-9-9 2,6 5-1,-2-3-3,-4-2 1,14 6 2,-6 0-1,1-2 6,2 0-3,-1 0 0,2 0 3,-2 0 3,0-2-6,3 3 0,-3-2 2,0 1-3,4 1 1,-5 1-3,2-2-1,-1-2-2,-3 1 1,0 1 1,-1-1-5,2-1-3,-2 1-3,-1-1 3,-5-2-2,9 4 5,-2-1-7,-7-3-1,5 3 2,-5-3 2,0 0-5,8 2 6,-8-2-1,0 0 1,7 3 0,-7-3-6,0 0-7,0 0 4,0 0-24,3 5-21,-3-5-18,0 0-19,0 0-24,0 0-34,0 0-96,0 0-259,0 0 115</inkml:trace>
  <inkml:trace contextRef="#ctx0" brushRef="#br0" timeOffset="5710.9374">12388 7340 34,'0'0'64,"0"0"-3,0 0 12,0 0-12,0 0-1,0 0-4,0 0-4,0 0 5,-12-2-7,12 2-4,0 0-6,0 0 1,0 0-4,0 0-4,0 0 3,-8-6-10,8 6 11,0 0 3,0 0-9,-5-7 5,5 7-13,-3-5 5,3 5-1,0 0-2,-1-9-5,1 9-5,0 0 1,-2-9 2,2 9-1,0 0-2,-1-10 3,1 10 0,0 0-4,1-10-3,-1 10-3,3-8 12,-3 8-9,3-9-3,-3 9-4,3-8 4,0 4 3,-3 4-7,5-8 2,-5 8-2,6-7 5,-3 4-7,-3 3 1,5-11 0,-1 8-3,-4 3 0,9-7 4,-5 3 0,-4 4-4,6-8 3,-1 6 6,-5 2-9,8-5-2,-4 0 7,-4 5 3,7-2-11,-7 2 6,8-5-3,-8 5 3,9-2 0,-9 2 2,10-2 4,-10 2-8,0 0 4,12 3-3,-12-3 2,0 0-3,9 2 2,-5 1-4,-4-3 6,8 3 7,-8-3-6,7 6 2,-3-3-6,-4-3 9,6 7 6,-3-3-10,-3-4 1,4 8-2,-3-4-4,-1-4 5,3 10 8,-3-10-10,2 11 5,-2-4 6,0-7-17,-2 18 15,0-9-4,0 0 3,-2 0 4,0 0-8,0 2 1,-1-3-5,1 2-1,-1-1 2,-3 1 0,3 0-9,0-1 4,-2 1 1,-1-1-2,0 4 6,-2-1-1,1 0 3,-1 0-6,3-2 0,-3 2-1,1-3 6,1 4-5,1-4 5,-1 2-5,0-1-1,2-2 0,0 3-2,-2-3 4,3 2 1,-2-2 1,2-1-12,1 1 9,2-2-5,-1 1 4,1-1 0,-1 1 0,1 1 0,2-8-3,-3 11-2,1-4 4,2-7 2,0 13 2,0-13-2,3 9 3,-1-4-7,-2-5 5,5 10 0,-1-7 0,-4-3-4,6 7 4,-2-2-5,0-2 3,2 0 0,-6-3 5,10 3-2,-5 0-3,-5-3 5,12 1-1,-6 0-2,-6-1-5,12 0 2,-12 0 5,11-2-2,-11 2 1,12-3-5,-7 2-9,-5 1 23,9-4-13,-9 4 3,11-4-1,-6-1 4,-1 2-5,-4 3 1,7-9 2,-3 6-7,-4 3 6,5-7-3,-2 2 2,-3 5-1,4-10-2,-4 10 5,1-10 2,-1 10 0,0-10-1,0 10 3,0-11 1,0 11 3,-2-14 2,-1 7-2,2-2 6,-3 0 0,1 0 2,0 2 0,-2-2-4,0 1 10,0 0-6,-2 1-5,0-3 2,1 3-2,-1-3 8,2 4-3,-3-3-2,3 1-4,-1 5 1,0-5 2,0 1-9,-3-2 3,5 2-1,-1 2-2,0-1-4,0-1 0,1-1-1,-1 1-4,1-2 2,0 4 0,2-4-11,-1 3-7,3 6-12,-4-17-22,3 12 13,-2-2-12,3 7-4,-2-11-8,2 3-19,0 8-14,-1-10-12,1 10-11,-2-9-15,2 9-89,0 0-240,-5-8 107</inkml:trace>
  <inkml:trace contextRef="#ctx0" brushRef="#br0" timeOffset="6601.5625">12729 7450 17,'-4'-6'89,"4"6"-4,0 0 5,0 0-14,0-11 3,0 11-22,0 0 3,4-8 17,-4 8-15,3-7-2,-3 7 1,5-7-7,-5 7-2,5-9 1,-2 6-3,2-2-3,-5 5-3,6-8-11,-1 3-3,0 1-2,-5 4 0,8-8-2,-2 6-1,0-2-3,-6 4 5,10-6-8,-10 6-2,6-4-7,-6 4 1,9-1-1,-9 1-2,0 0-2,10 1-6,-10-1 6,10 4 8,-6 1-5,0 1-1,0-3 3,0 3 1,0 0 3,0 1 0,2 3 10,-4 0 4,2 0-4,-1-1 1,-1 1 4,1 0-1,-2-1-1,2 1 3,-3 3 3,1-4 4,0 2 1,-2-5-4,1 6 1,-1-2-2,0 0 0,-2 1 1,0 1 0,1-2-2,-3 0-1,-1-1-3,0-1-1,-1 1-6,-2 0 0,1-1-5,-2 0 0,-1-1-1,2 2-1,-3-2 1,3-1-3,1-1-4,-2-2 4,1 1-4,3-1-2,-2-2 3,-1 2-6,0-2 1,9-1 0,-13 3 3,6-3-6,7 0 0,-11-3 2,11 3-8,-7-2 12,7 2-5,-10-6 1,10 6-3,-6-6 2,6 6-3,-2-5 2,2 5 1,0 0 0,-3-10-6,3 10 9,0 0-6,0 0 2,-4-7-1,4 7-4,0 0-1,0 0-2,-3-6 1,3 6 3,0 0-7,0 0 4,0 0-4,0 0-3,0 0-7,0 0-12,0 0-3,0 0-8,0 0-15,0 0-6,0 0-14,0 0-7,0 0-13,0 0-22,0 0-10,0 0-13,0 0-102,0 0-265,0 0 117</inkml:trace>
  <inkml:trace contextRef="#ctx0" brushRef="#br0" timeOffset="7281.25">13088 7478 36,'0'-10'75,"0"10"-5,0 0 2,0 0 4,3-7-14,-3 7-1,0 0-4,0-8-1,0 8-2,0 0 3,0 0 0,-4-11-6,4 11-5,-4-6-1,4 6 0,-5-7-11,5 7-7,-4-6 8,4 6 5,-5-8-6,5 8-7,-6-8 8,6 8-15,-5-4 8,5 4-1,-7-7-3,7 7 6,-5-6 4,5 6-9,-9-4-1,9 4-4,-6-4-5,6 4 0,-9-3 7,9 3-5,-9-1 1,9 1 2,0 0 1,-15 4-1,9 0 3,6-4 1,-9 7 7,6-2-8,-4 0 7,2 3 14,1-2 8,-2 4 2,2-1 2,-1 0-4,0 0-8,1 2 6,0-1 0,0 1-4,3 0-4,0 2 0,-2 1 1,3-2 0,0-2-2,0 4 5,2-4-6,0 2-1,1 1 0,-1-4 0,3 2-3,-2-3-3,1 1-3,1-1-2,-3-2 5,5 2-7,-2-2 0,1 1-1,1-3-2,-2-1 3,1 0-9,1 1-1,-1 1 1,3-2 2,-1-3-4,-1 0-2,-7 0-2,17 0 0,-8-3-9,1 3-6,-1-1-10,-9 1-9,14-2-13,-6 1-10,-8 1-13,14-2-15,-9 0-25,-5 2-3,11-1-22,-11 1-13,11-3-21,-6 1-11,-5 2-146,6-3-340,-2-2 150</inkml:trace>
  <inkml:trace contextRef="#ctx0" brushRef="#br0" timeOffset="8445.3125">13332 7464 5,'0'0'98,"0"0"-1,0 0-6,0 0 3,0 0-9,0 0-14,0 0 1,0 0 1,0 0 15,0 0 4,0 0 6,0 0-5,0 0-4,22 2 1,-22-2 0,17-1-3,-7 1-8,1 0-7,2 0-5,0 0-8,2-1-2,-2 1-3,5-1-8,-5-1-4,-2 2-4,2 0-6,-1 0 0,-2 0-7,1 0-5,-3 0-9,-8 0-11,14-3-15,-14 3-2,9 0-9,-9 0-4,9 0-9,-9 0-3,0 0-7,0 0-12,9 0-9,-9 0-13,0 0-7,0 0-7,0 0-18,7-2-105,-7 2-236,0 0 105</inkml:trace>
  <inkml:trace contextRef="#ctx0" brushRef="#br0" timeOffset="8828.125">13505 7333 90,'0'0'106,"0"0"-1,0 0-12,0 0 5,0 0-12,0 0 11,0 0-18,0 0-4,0 0-12,0 0-4,0 0 8,0 0 1,-7 12 15,7-12-5,0 9-5,-1-1-3,0 1 9,0 2-3,-3 1-2,4 0-9,-3 2-5,1 1-5,-1-4-3,2 4-8,0-1 3,-1-1-3,0-1-9,-2 2-1,0-1-5,3-4-2,1-2-1,-3 3-4,2-1 1,1 1-7,0-10 3,-2 13-4,2-7-4,0-6-10,-2 11-4,2-11-15,0 6-10,0-6-12,-2 8-18,2-8-14,0 0-11,-2 7-7,2-7-17,0 0-16,0 0-27,0 0-96,0 0-266,0 0 118</inkml:trace>
  <inkml:trace contextRef="#ctx0" brushRef="#br0" timeOffset="9890.625">13850 7325 47,'-3'-7'84,"3"7"-7,0 0 10,0 0-8,0-10-8,0 10-11,0 0 10,0 0-14,0-9 2,0 9-6,0 0-2,3-10-11,-3 10 5,0 0-3,5-10 1,-5 10-6,5-5 1,-5 5 0,5-4-2,-5 4-2,8-5 6,-8 5-4,6-2 1,-6 2-2,10-2-5,-10 2-3,11-1 1,-11 1-6,9 2-4,-9-2-2,11 3 3,-7 2-4,-4-5 2,8 8-1,-4-4 0,-2 0-7,2 1 3,-1 0-3,-1 2 6,-2-7-5,6 12 6,-3-4 4,-2 0-6,0-3 2,1 4 1,-1-3-1,-1-6-1,1 11-4,1-4 5,-2-7-5,0 9 9,0-9-7,-2 11 0,2-11 4,-2 9-7,2-9 7,-3 9 3,3-9 1,-5 8-1,0-5-1,5-3-1,-6 6 5,6-6-3,-9 8-3,4-7 1,5-1-2,-11 8-1,8-4 1,3-4-10,-9 5 5,5-1-1,-1 0 2,-3 1 1,3-1 0,0 1 3,-2-2-5,3 3 2,4-6 7,-12 8 0,7-2 4,0-1 3,-1 1-7,1 0 3,-2 2 6,3-4-4,-1 3 2,1-2 0,0 4 2,0-2 5,0-2-4,-1 3-2,3 1-4,-1-1 0,1-3 0,-1 2 0,2-1 1,-1 2-5,0-1 0,2-7 0,-3 13-3,3-13-5,0 10 0,0-10 0,0 8 1,0-8-4,0 0-3,0 10 0,0-10 3,0 0-2,0 0-2,0 9-2,0-9 5,0 0-5,0 0 2,0 0-5,0 0 1,0 0-3,0 0 1,0 0-3,0 0 3,3 6-2,-3-6 6,0 0-10,0 0-6,0 0 0,0 0-1,19-17-4,-15 16-6,1-2-2,-5 3 0,10-5-1,-6 3 2,-4 2 6,14-7-2,-9 6 1,2-1-3,-1 0 2,-6 2 6,13-3 1,-13 3-1,10 0 1,-10 0 4,11 0-2,-11 0-1,12 0 1,-12 0 5,12 1 4,-4 1-1,-1-1 2,3 1-2,-3 0-4,1 2 1,-1-1-1,-1-1 5,1 0 3,-7-2-2,11 3 3,-5-2 0,-6-1 2,9 1-3,-9-1 4,8 0-3,-8 0-1,0 0 1,10 1 1,-10-1 0,0 0 3,7-4-1,-7 4 1,0 0-4,4-9 3,-4 9 0,0 0 1,3-4-7,-3 4 4,0 0 1,0 0 4,4-7-1,-4 7-5,0 0-7,0-8-13,0 8-16,0 0-19,0 0-25,0 0-15,0-13-37,0 13-11,0 0-138,2-9-302,-2 9 134</inkml:trace>
  <inkml:trace contextRef="#ctx0" brushRef="#br0" timeOffset="10570.3125">14242 7407 28,'0'0'77,"0"0"1,-1-9-11,1 9 0,0 0 15,0 0-6,1-9 5,-1 9-6,0 0-9,3-8 1,-3 8-3,4-7-9,-4 7-1,6-6-5,-6 6 2,5-6-2,0 4 2,-5 2 5,9-4-8,-4 1-10,-5 3-5,13-3-2,-13 3-1,10 0 2,-10 0-6,14 0-1,-9 2-6,2 2 6,-2 0-8,0 2 11,3-1-9,-3 1 7,0 3 0,1 1 3,-2 0 0,4-1 1,-4 1 3,-1 0-2,1-1-3,0 1 1,-3-1-2,2 3 11,0-3 1,-3 2-3,0-5 2,1 3 0,-1-9 0,-5 17 2,2-8-3,2 0 0,-3 2-7,-1-6 2,-3 2-1,-1-1-2,2-1 1,-1 2-2,-2-1 2,0 1-5,0-3-6,-1-1 2,1-1-4,1 1-2,-2-3 1,-1 0-2,3 0-4,9 0 1,-18-3-3,12 3 1,6 0 0,-16-4-4,11 2 0,5 2-2,-11-6 1,6 4 0,5 2 2,0 0-5,-12-4 5,12 4-4,-5-4 3,5 4-3,0 0 2,-6-4-3,6 4-2,0 0 1,0 0 1,0 0-4,-6-4-1,6 4-4,0 0-6,0 0 1,0 0-3,0 0-12,0 0-11,0 0-20,0 0-17,0 0-6,0 0-15,0 0-17,0 0-27,0 0-13,0 0-143,0 0-320,0 0 141</inkml:trace>
  <inkml:trace contextRef="#ctx0" brushRef="#br0" timeOffset="11125">14620 7399 78,'-5'-8'105,"5"8"-4,0 0-5,-5-5-3,5 5-6,-4-5-4,4 5-12,-5-4 12,5 4 0,0 0-6,-9-7-7,9 7-6,-5-3-9,5 3 6,-9-4-3,9 4-1,-7-3-8,7 3-5,-11 0 0,11 0-7,-11-3 3,11 3-6,-10 0 5,10 0-4,-11 0 4,11 0 4,-11 6 7,5-3-2,-1 0 3,2 0 1,-1 3 3,1 2 6,1 1 4,-4 2-7,4-4-3,0 4 1,2 0-2,-3 0 1,2 0-2,2 4-1,0-4 0,1 1 1,2-4-4,-2 3-3,2-3-3,0-1 1,2 3-7,1-1 3,1 0-4,-2 1 0,3 0-6,3-2 1,-3 1-3,1-4-3,1 3-2,2-2-1,-4-3-1,3 3-3,0-3-1,-3-3 0,2 7-5,-3-6-7,3 0-13,-1 0-9,-8-1-15,14-1-8,-14 1-27,15-2-27,-6-2-17,-2 1-29,-7 3-16,19-9-33,-14 6-33,0-2-128,1 3-380,1-2 169</inkml:trace>
  <inkml:trace contextRef="#ctx0" brushRef="#br0" timeOffset="11554.6875">14994 7352 141,'0'0'159,"0"0"-5,0 0-13,0 0-7,0 0-10,0 0 0,0 0-4,0 0 1,0 0-5,0 0-6,26-7-3,-14 2-11,6 3-5,-2-1-7,4 1-12,0 0-7,-2-1-7,4 0-6,-3 3-4,0-2-23,-5 2-13,3-2-16,0-1-18,-5 5-23,-1-2-15,-2-3-38,2 2-14,-11 1-32,11 0-11,-11 0-98,7 1-273,-7-1 121</inkml:trace>
  <inkml:trace contextRef="#ctx0" brushRef="#br0" timeOffset="11859.3749">14972 7470 35,'-4'5'128,"4"-5"3,0 0-14,0 0 10,0 0 10,15 8-2,-10-7 3,3 0-4,2-1-1,-1 0-9,2 1-5,3-1-3,3 0-4,1 0-11,-1 0-6,2-1-10,-2 1-6,-3-1-11,4 1-4,-2 0-7,-2-1-6,-2 1-3,2-1-5,-3 1-7,1 0-15,-4 1-17,0-1-20,-8 0-15,13-2-17,-13 2-23,12 0-41,-5-2-7,-7 2-21,11-1-25,-11 1-125,7 0-313,-7 0 138</inkml:trace>
  <inkml:trace contextRef="#ctx0" brushRef="#br0" timeOffset="12867.1875">15702 7385 44,'0'0'110,"0"0"-10,0 0-3,0 0-14,0 0 19,0 0-4,0 0-6,0 0-2,0 0-5,0 0 0,0 0-10,0 0 6,0 0 4,0 0 0,0 0-5,0 0-3,21-3-3,-13 3-5,2-3-2,2 3-2,-2 0-5,4 0-6,-3 0-3,3 2-3,0-2-4,-1 1-5,5-4-1,-5 5-8,2-4 1,-2 4-3,1-4 0,-5 5-8,1-4 4,-1 1-4,-9 0-2,12 0-1,-12 0-3,11-2-4,-11 2 3,8 2-1,-8-2-4,0 0-3,9-3 1,-9 3-1,0 0-4,0 0-6,0 0-8,8 1-12,-8-1-7,0 0-14,0 0-16,0 0-15,0 0-13,0 0-20,0 0-23,0 0-21,3-7-117,-3 7-292,0 0 129</inkml:trace>
  <inkml:trace contextRef="#ctx0" brushRef="#br0" timeOffset="13757.8125">16174 7173 24,'0'0'74,"0"0"-6,0 0 3,0 0-2,0 0 3,0 0 8,0 0-4,0 0-9,0 30 1,-1-21 1,0-2-3,-3 1-4,4 3 2,-3-1-6,0 0-6,-1 2-2,1-3-9,-1 2-6,2-2 1,-1 0-2,1 0-10,-1-3 5,-1 0-4,2 0-12,2-6 7,-5 10-3,5-10 1,-4 7-2,4-7 2,-3 5-6,3-5 4,0 0-5,0 0 3,-1 7-3,1-7-2,0 0-8,0 0 7,0 0-5,0 0 2,0 0-5,0 0-3,0 0 1,0 0-2,0 0-10,0 0 12,0 0-9,18-11 5,-18 11 2,7-4 0,-7 4-4,9-4 0,-3 1-2,-6 3-7,12-2 10,-7 1-1,-5 1-8,9-1 9,-9 1-5,10-2 1,-10 2 8,0 0-6,13 4 7,-7-4 1,-6 0-15,7 7 12,-1-4 0,-2 1 3,0 2 9,0 0-13,-1-1 7,0 1 2,1 2 6,1 2-3,-1 1 0,0-2 4,-1 0 2,-1 0-6,1 2 10,-2-1-1,-1 0-9,0-1 4,1 0 2,-2-1 7,-2 2 11,2-3-2,0 0 4,1-7-4,-4 10 5,1-3-3,1-2 3,-3-1 3,0 1 2,1 0-2,-3-2-4,1 1 2,0-1-11,-2 0 7,-2 1 2,3-1-1,-1-3-7,8 0 0,-16 4 4,6-4-11,-2 0 3,5 0-4,-4-1 5,11 1-6,-16 0-1,16 0 1,-14-1-2,6-1-3,8 2 3,-10-3-1,10 3 1,-9-4-5,9 4 5,-5-3-3,5 3-8,0 0 8,-9-4 1,9 4-4,0 0-4,0 0 1,-6-4 3,6 4-7,0 0 5,0 0-5,0 0 1,0 0 0,0 0-3,0 0 0,0 0-10,0 0-8,0 0-10,0 0-9,0 0-9,0 0-14,0 0-2,0 0-23,0 0-13,0 0-19,0 0-11,0 0-29,0 0-91,0 0-268,0 0 118</inkml:trace>
  <inkml:trace contextRef="#ctx0" brushRef="#br0" timeOffset="14273.4375">16222 7212 53,'0'0'154,"0"0"-13,0 0-9,0 0 7,0 0-7,0 0 2,0 0-5,0 0-4,0 0-3,0 0-8,0 0-6,0 0-9,0 0-6,0 0-3,0 0-6,0 0-4,0 0 9,0 0 0,0 0-6,17-2-4,-17 2-5,21 2 3,-8-4 0,1 2-4,4-3-8,1 3-3,-6 0-11,2 0-3,2 0-3,-4 0 0,-1 0-6,0 0-8,-1-1-2,-3 1-3,-8 0-6,15 0-12,-10 1-15,-5-1-9,12 0-16,-12 0-18,7 0-19,-7 0-22,0 0-18,10 0-37,-10 0-25,0 0-37,0 0-149,0 0-387,6 5 171</inkml:trace>
  <inkml:trace contextRef="#ctx0" brushRef="#br0" timeOffset="15171.8749">16653 7304 61,'0'0'74,"0"0"1,-7 4-2,7-4 1,0 0 11,0 0-9,0 0-2,0 0-3,0 0 6,0 0-4,0 0 2,0 0-10,0 0-2,-4 5 2,4-5 1,0 0-5,0 0 3,0 0-6,0 0 3,0 0 0,0 0-2,0 0-2,0 0 1,0 0-1,0 0 0,0 0-1,0 0-1,0 0-9,0 0 6,0 0 2,0 0 4,0 0 3,0 0 10,0 0 5,26-2-7,-15 2 2,2-3-5,-2 6-2,3-3-3,-1-3-2,1 3-7,3 3-1,2-3-3,-6 0-8,2 0-1,-2-3-5,0 3-5,-2 0 0,1 0-3,-1 0-5,-11 0 0,13-1-2,-13 1-2,10 0-5,-10 0 2,0 0 0,12 0 0,-12 0-10,0 0-7,0 0-6,6 1-11,-6-1-7,0 0-15,0 0-19,0 0-15,0 0-25,0 0-20,0 0-29,0 0-21,0 0-35,0 0-154,0 0-389,0 0 172</inkml:trace>
  <inkml:trace contextRef="#ctx0" brushRef="#br0" timeOffset="15992.1875">17144 7296 92,'0'0'106,"0"0"-5,-10-13-6,10 13-2,0 0-20,-1-8 11,1 8-3,0 0-6,1-12 6,-1 12-11,4-10-5,-3 3-11,2 0-2,-1 2-2,2-5-1,-1 2-11,0-1 6,0 3-2,1-3 1,0 2-6,1 3 1,0-2-5,-3 1-1,-2 5-3,5-7-4,-5 7 0,6-6 3,-6 6-7,5-5 4,-5 5 5,9-2 2,-9 2 1,0 0-1,0 0 1,11 6-5,-11-6-5,8 2 2,-8-2 0,5 5-6,-5-5 2,9 3-2,-9-3-4,9 4-1,-5-2 3,-4-2-6,10 3 0,-5 0 1,-5-3-2,12 4 1,-7-3-2,-5-1 1,12 2-4,-12-2-2,12 0 7,-12 0-14,10-1-3,-2 0-6,-8 1-5,11-2-2,-11 2-2,9-2-5,-9 2-2,10-4 1,-10 4 0,8-4-14,-8 4-3,5-3 7,-5 3 9,5-3-4,-5 3 3,0 0 2,0 0 6,7-6 2,-7 6-1,0 0-5,0 0 5,0 0 3,0 0 4,0 0-4,0 0 19,0 0 6,0 0 10,-17 23 9,12-15 13,-4 2-3,1 0 10,-1 4 10,2 3 2,-5-2 4,1 1 1,2 2 2,-3-2 4,5-1-4,-1-1 6,0 2-6,2-1-4,0-2 5,-2 2-2,4-3-5,-1-1-4,1 1-1,0-1 1,2-2-12,-3 0 1,2 1-6,-1 0 3,2-3-8,-1 0-3,-1 1-3,2-2-3,-2 2-2,1-3-3,3-5-3,-2 10 5,-1-6-8,3-4-1,-2 10-4,2-10 0,-3 9 0,3-9-1,-3 4-5,3-4 0,0 0-4,-1 7-2,1-7-4,0 0-3,0 0-6,0 0-1,-1 9-7,1-9-8,0 0-7,0 0-6,0 0-8,-3 6-2,3-6-6,0 0-7,0 0-18,0 0-7,0 0-12,0 0-23,0 0-12,0 0-25,0 0-15,0 0-131,0 0-334,0 0 147</inkml:trace>
  <inkml:trace contextRef="#ctx0" brushRef="#br0" timeOffset="16328.125">17096 7465 30,'-8'1'147,"8"-1"14,0 0-18,0 0-4,0 0-4,0 0-7,0 0-1,0 0 0,0 0 0,0 0 0,0 0 0,0 0-1,0 0-2,36-2-9,-27 1-8,3 1-5,0-2-9,3 4-7,-2-2-4,1-2-8,-1 2-9,0-3-7,-1 3-7,0-1-6,1 1-11,-2 0-16,-2 0-16,0 0-18,-9 0-23,13 0-21,-13 0-11,12 0-30,-12 0-26,10-3-21,-10 3-23,7-1-158,-7 1-354,8-1 157</inkml:trace>
  <inkml:trace contextRef="#ctx0" brushRef="#br0" timeOffset="17859.375">12640 8211 37,'10'-4'100,"-2"-3"-9,1 3-6,1-2-1,0-1 3,-1-1-17,1 3-10,-1-3 8,0 2-18,0-4 0,1 3-2,-3-1 4,0 1-8,0 0-16,-2 0 6,0-1 0,1 1-10,-2 0-1,0 1 10,-1-1-12,-3 7-1,6-10-3,-4 6 4,-2 4-8,3-11 9,-3 11 0,1-5 0,-1 5-1,0 0 1,0 0 3,-1-12-5,1 12-3,0 0 3,0 0 0,0 0-4,0 0 1,0 0-3,0 0 3,0 0 6,0 0-4,0 0-1,0 0 9,0 0 2,-9 23 5,8-14-3,-2 1 6,1-1 15,1 3-4,-1-1 0,1 1 1,-3 1-2,3-1 0,-1 0-2,1 4-1,-3-5 0,4 2-1,-2-1 0,0-1-11,1 1 5,-1-3-3,1 3 4,-1-1-3,0-2-5,-1 0 0,2-1-3,0-2-4,-1 2-2,2-8-3,-2 12-3,2-5 2,0-7-3,-2 11-5,2-11 1,-1 11-5,1-11-3,-2 7-12,2-7 2,-2 7-14,2-7-12,0 0-14,-1 9-19,1-9-9,0 0-14,0 0-7,0 0-34,0 0-25,0 0-27,0 0-96,0 0-302,0 0 134</inkml:trace>
  <inkml:trace contextRef="#ctx0" brushRef="#br0" timeOffset="18375">12959 8162 51,'-20'16'130,"17"-12"-2,1 3-1,-1 0-6,2 0-6,-2 1 8,2 2-4,-2-2-11,3-1 2,-2 2-11,1 0-4,1 1-5,0-10-7,1 16 5,0-6 0,0-2-4,2 0-5,1-2-9,0 0-5,0 1-1,1 0 4,3 0-3,-1-2-5,1 0-6,-2-3-3,3 1-5,0 1-1,-3 1-7,1-4 0,2 0-6,1 0 1,-2 0-6,2 0 0,0 0-4,0-3-4,2 0 0,-3-2-1,1 0-5,-4-1 0,2 2 0,-2-1 0,2-2-5,0-1-1,-1-1 0,-2 4 0,3-6-1,-3 3-4,3-3-2,-4 2 1,-1-3 0,1 1 2,0-1-1,0 3-4,-3-4 5,2 1-3,-2 2-2,-1-3 0,0 2 2,-2-2 2,-2 1-4,0-1 1,1 2 5,-1 3-7,-2-4 0,0 3 1,-2 0-2,2 0 8,-2 1-5,-2 0-2,1 2-2,0 1 5,-2 1-6,0 0 2,0 2 3,-1 2 0,2-1-1,-3 3-1,3-2-15,0 3-4,1-1-10,-3 4-2,3-2-10,2 1-17,-3 2-13,3-1-16,2-2-5,1 1-20,0 0-10,2-1-16,2-5-18,-7 12-133,6-7-317,-1 2 140</inkml:trace>
  <inkml:trace contextRef="#ctx0" brushRef="#br0" timeOffset="19070.3124">13418 8252 35,'0'0'93,"0"0"4,-3-9-1,3 9-17,0 0 9,0-8-2,0 8-7,0 0 0,7-7-1,-7 7-7,8-9-7,-5 5 3,2 0-7,2 0-3,-1 0 9,1 0-7,-1 1 3,2-2-12,-2 1 0,2 0-10,-3 3 4,-5 1-12,13-4-7,-8 1 6,-5 3-12,13 0 5,-13 0-2,12 3-3,-7-2-7,-5-1 7,9 8-3,-5-1-1,1-2 1,2 3 2,-5 1-4,2 0 1,-1 0 0,-1 2 0,1-3-8,-3 2 13,0-1 0,1 2 1,0-1 2,-2-2 1,-1-2 5,2-6 0,-4 13 3,0-4 5,-1 1 2,1-5-1,4-5 0,-15 10-4,6-6 1,-2 2-4,0-3 1,-1 2-8,0-2 1,0 0-3,3 0-2,-2-2 0,0 0-4,11-1 2,-17 0-2,9 0-3,8 0 0,-13-1-2,13 1 3,-11-4-6,11 4 4,-8 0-4,8 0-1,-5-4 1,5 4 0,0 0-5,-8-5 4,8 5-6,0 0 0,0 0-4,0 0 2,-6-4-10,6 4-8,0 0-12,0 0-9,0 0-24,0 0-19,0 0-14,0 0-14,0 0-16,0 0-22,0 0-28,0 0-103,0 0-303,0 0 134</inkml:trace>
  <inkml:trace contextRef="#ctx0" brushRef="#br0" timeOffset="19585.9375">13785 8179 67,'0'0'93,"-4"-6"-14,4 6 12,-5-5-13,5 5-2,0 0 3,-8-5-3,8 5-19,-7-2 4,7 2 7,0 0-1,-12-1 3,12 1-5,-8-2-6,8 2 8,0 0-21,-14 2 17,14-2-4,-9 2 12,9-2-4,-10 3-3,5 2-5,0-2 1,5-3 14,-10 9-3,3-2 0,0 0-4,2 1 1,-2-1 0,3-1-7,0 5-1,0-4 0,2 1-5,-3 1-3,2-1 0,1-1 2,2-7 0,-1 16-1,3-10-9,-2 1 2,3 3-12,3-1 5,0-2-2,1 0-2,-1-4-5,3 4-2,0-2-7,1 0 1,-1-3-1,3 3-2,-2-3-12,-1 1-12,-2 0-9,1-1-12,-1-1-21,-7-1-22,15 1-12,-9-2-18,-6 1-30,0 0-19,18-2-35,-10 1-25,-8 1-115,10-3-350,-10 3 156</inkml:trace>
  <inkml:trace contextRef="#ctx0" brushRef="#br0" timeOffset="20000">14257 8204 16,'0'0'161,"0"0"-3,0 0-10,0 0-6,0 0-16,0 0 4,0 0 4,0 0-4,0 0-8,0 0-10,36-3-4,-24 2-13,3 0-12,1 1-6,-1 0-6,3 0-6,-4 0-9,0 0-18,5 0-23,-7 0-15,-1 0-31,0 0-31,0 0-25,-2 0-24,0 0-32,-9 0-117,11 0-279,-11 0 123</inkml:trace>
  <inkml:trace contextRef="#ctx0" brushRef="#br0" timeOffset="20281.25">14238 8311 72,'0'0'136,"0"0"3,0 7 7,0-7-6,0 0 1,0 0-7,17 2-1,-17-2 4,14 0 5,-6 2-4,6-4-10,-1 2-12,0-2-4,0 2-3,8-3-14,-4 3-12,-2 0-5,-2 0-6,1 0-9,-2-2-8,1 4-12,-3-2-9,-1-2-14,0 2-20,3 2-17,-12-2-22,14 0-23,-14 0-23,14 3-24,-14-3-23,9-3-28,-9 3-151,8 0-336,-8 0 149</inkml:trace>
  <inkml:trace contextRef="#ctx0" brushRef="#br0" timeOffset="21359.375">14898 8240 104,'0'0'118,"0"0"-3,0 0-10,0 0-7,0 0-5,0 0 5,0 0 1,0 0 3,0 0 7,14 5 1,-14-5-4,10 1-2,-10-1-2,13 1 3,-2 0-2,-1-1-9,2 3-5,0-2-7,2-2-8,-2 0-5,4 1-6,2 0-4,-6 0-9,2-2-2,0 1-7,-1 0-1,5 0-2,-5 1-7,-2-2-6,0-1 4,-4 2-5,0 0-2,-7 1-7,14-2 2,-9 1-1,-5 1-3,9-1 0,-9 1-3,0 0-5,9-1-5,-9 1-10,0 0-13,0 0-13,0 0-19,0 0-33,6-2-34,-6 2-23,0 0-30,0 0-156,3-7-358,-3 7 158</inkml:trace>
  <inkml:trace contextRef="#ctx0" brushRef="#br0" timeOffset="22046.875">15507 8196 127,'0'0'164,"0"0"-8,0 0-4,0 0-11,0 0-11,0 0-7,0 0-3,0 0 0,0 0-8,18-17-7,-13 15-11,0-3-5,2 1-1,-1-2-10,-1 2-5,5-1-3,-6 0-10,4-4-7,-3 5-2,2-5-6,0 1-6,-2 1-2,-1 2-4,1-4-2,3 2-5,-3 1-1,0-3-5,-1 3-1,-2 0-3,2 0 2,-4 6-6,4-12 2,-2 6-3,-1-1-1,0-1-3,2 2 1,-3 6 1,0 0-1,-2-15-1,2 15-3,0 0-1,2-9 0,-2 9 2,0 0-4,0-8-3,0 8 1,0 0-3,0 0-1,0 0 5,0 0-5,0 0 2,0 0 2,0 0 4,0 0 1,0 0-2,-12 17 3,9-8 8,1 1-1,1 0 12,-2 0-1,0 1 3,3 2 4,-2-1 0,1 0 3,3 5 4,-4-2-2,2-1 0,0 3 4,1-5-8,-1 5 4,0-4-5,0 3-1,-1-5 9,-2 1 1,6-1-5,-6 1 0,6 0-6,-6-1-3,2-2 3,1 1-2,-1-3-3,2 0-1,-1-7-3,-1 14 10,1-14-11,-2 12-3,2-12-4,-1 8 3,1-8 1,0 10-5,0-10-1,0 0 6,0 0-10,-1 7 2,1-7-1,0 0-5,0 0-12,0 0-17,0 0-17,0 0-30,0 0-34,0 0-35,0 0-38,0 0-27,0 0-43,0 0-146,0 0-432,2-31 192</inkml:trace>
  <inkml:trace contextRef="#ctx0" brushRef="#br0" timeOffset="22945.3124">15915 8084 92,'0'-9'89,"0"9"3,0 0-8,0 0-1,1-8-2,-1 8-5,0 0 7,4-6-18,-4 6 5,0 0-9,0 0-5,4-8-3,-4 8 3,5-4-2,-5 4-13,9-4 5,-9 4-5,5-3-1,-5 3-1,8-2 4,-8 2-7,0 0-4,14 2 1,-14-2-8,10 4-7,-10-4 5,6 5 1,-2 1-5,0-2 5,1 1-6,-5-5-3,8 9 2,-6-2-3,1-3-10,0 5 11,-1-6-1,-2-3 5,5 12 2,-4-7 1,-1-5 2,4 9 10,-4-9-3,1 9-3,-1-9 4,-3 11-2,3-11-1,-2 12-4,0-8 11,2-4 0,-5 8-1,2-4 4,3-4 2,-7 7-3,4-4 1,-2 1-5,5-4 5,-8 6-6,3-2 4,5-4 0,-8 5-2,3-2-4,5-3-3,-7 4 0,3 1-3,-2-2 0,6-3 3,-10 6 0,7 0-2,-3-2 3,1 0 5,0 0-4,0 1 3,0 0-4,5-5-1,-6 10 7,2-7-9,-1 3 1,2-1 5,-3 3-1,2-1-4,0 0 3,0-2 0,2 2-3,2-7-4,-4 12 1,1-4-4,3-8-1,-2 13-2,-2-7-2,4-6 5,-3 10-6,1-6 5,2-4-5,-1 7 0,1-7 0,-2 8-2,2-8 2,0 0-5,-2 6 2,2-6-1,0 0-4,0 0 4,0 0-5,0 0 2,0 0-5,0 0 1,0 0-1,0 0 3,0 0 2,2 8-8,-2-8-2,0 0 0,0 0-3,0 0-4,0 0-2,0 0 4,19-9-6,-19 9-3,8-6-9,-4 3 2,-4 3-4,9-7 0,-5 5-1,-4 2 4,10-5 3,-10 5 0,10 0-2,-10 0 4,10 0 0,-10 0-7,12 3 1,-6-3 5,-6 0-1,0 0 1,17 4 3,-17-4-3,9 4 3,-3-1 1,-6-3-3,14 6 3,-14-6 2,11 4 2,-11-4 1,10 4 5,-10-4-5,11 4 2,-11-4 2,10 0 1,-10 0 4,8 5-2,-8-5 2,0 0-2,14 0 2,-14 0 3,0 0-2,0 0-3,0 0 4,14-6 0,-14 6-6,0 0-1,6-7-7,-6 7-6,0 0-13,4-10-11,-4 10-7,0 0-20,6-11-15,-6 11-22,2-10-32,-2 10-32,1-7-159,-1 7-359,0 0 160</inkml:trace>
  <inkml:trace contextRef="#ctx0" brushRef="#br0" timeOffset="24101.5625">13334 8915 6,'-2'-12'95,"2"12"-11,0 0 1,0 0 2,0 0 0,-3-8-2,3 8 2,0 0-5,0 0 5,-2-6-9,2 6 5,0 0-9,0 0-4,0 0 1,0-12-1,0 12-3,0 0-1,0 0-6,-1-10 5,1 10-17,3-7-3,-3 7 1,1-9-6,1 3-2,-2 6-3,8-10-5,-3 6-9,0-2 5,-2 0-3,2 2 1,-5 4-6,9-8-1,-2 5 2,-1 0-3,-6 3 1,0 0-7,11-2 7,-11 2-7,9 3 1,-1 3 2,-3-3 3,3 4-3,-2 3-2,-2-3-3,3 3 2,0 0-3,-2 0 4,-2-1 0,3 3 0,-5 0 1,3-2 2,0 2 1,-3 0 0,2-2 1,-2 2 0,-1 0 11,-3-2-1,2-1 2,-4 1 0,1 1 4,-2 0-4,1-2 0,0 0-3,-2-1-2,-2 0-4,2-2 3,-1 2-1,0 1-2,-2-3-2,1 0-2,-1 0 1,1-1 2,-1-1-3,1-1-6,-1-1 5,2-1 2,-2 0-3,10-1 4,-14-1-6,14 1 0,-13-5 1,8 3 0,5 2-2,-10-6 6,6 3-7,4 3 4,-7-5-3,7 5 3,-5-6-6,5 6-1,-4-6 1,4 6 1,0 0-4,0 0 1,-2-9-1,2 9-2,0 0-2,0 0-2,-3-7-3,3 7-6,0 0-10,0 0 4,0 0-5,0 0-3,0 0-3,0 0-6,0 0-13,0 0-11,0 0-8,0 0-20,0 0-15,0 0-17,0 0-10,0 0-21,0 0-8,0 0-137,0 0-318,0 0 141</inkml:trace>
  <inkml:trace contextRef="#ctx0" brushRef="#br0" timeOffset="24679.6875">13680 8868 31,'-3'-8'71,"3"8"8,0 0-8,-5-7-3,5 7-3,-2-6-3,2 6-8,0 0 3,-5-7 4,5 7-5,-8-2 0,8 2 4,-8-4-7,8 4-7,-9-3 9,9 3-9,-7-2-1,7 2 0,-9-1-4,9 1-8,0 0 1,-16 3 13,16-3 3,-9 2-3,4 0 4,5-2 0,-6 8 6,0-4 5,3 2 9,-2 1 11,0 0-3,-2 0-1,5 0-4,-1 3 3,1 2 4,-1-2-1,1 1-6,0-2-3,1 2 1,0 1-1,1-2-10,0 2-3,1-2 0,3-1 6,0 1-13,-2-2-2,2-1-7,1 2 2,0-1-7,3-1-1,0 0-3,-1-2-1,0 0-6,2 0-6,-2-3 2,0 1-2,3-2-6,-2 0-8,-1 1-5,-7-2-11,13-2-10,-13 2-13,15 2-15,-8-2-20,-7 0-22,13-2-14,-7 1-12,-6 1-31,11-2-20,-11 2-17,11-4-29,-7 1-110,-4 3-351,11 0 156</inkml:trace>
  <inkml:trace contextRef="#ctx0" brushRef="#br0" timeOffset="25031.25">14118 8872 87,'0'0'141,"0"0"-6,0 0 3,0 0-12,0 0-3,27 0-14,-17-3-6,2 2-15,-1 1-9,1-1-8,4-1-12,-4 2-17,2-2-26,-2 2-15,3 0-33,-2-1-18,-1-1-25,-1 2-35,-4 0-66,-7 0-190,13 0 85</inkml:trace>
  <inkml:trace contextRef="#ctx0" brushRef="#br0" timeOffset="25265.625">14088 8969 102,'-4'5'144,"4"-5"-10,0 0 4,0 0-9,-3 7 3,3-7-8,0 0-11,0 0-12,12 5-2,-12-5-6,12 4-10,-4-2-6,0-1-5,3 0-8,-3 0-7,0 0-4,2-1-9,0 0-6,0 1-12,2-1-16,-2 1-23,-2-1-20,-8 0-18,19 0-24,-8 2-26,0-2-17,-3 0-123,0 0-260,3-2 116</inkml:trace>
  <inkml:trace contextRef="#ctx0" brushRef="#br0" timeOffset="25796.875">14640 8927 60,'0'0'131,"0"0"-6,0 0 1,0 0-9,0 0-6,0 0-4,0 0-5,0 0-1,0 0-2,0 0-1,0 0 0,0 0 1,0 0-1,0 0-2,25-3-6,-25 3-7,19-2-5,-7-1-5,0 2-6,0-2-5,5 0-5,-3 2-6,-1-2-3,1 1-4,-2 2-7,1-3 0,-1 1-7,-1 2-3,1 0 1,-5-2-7,1 1 2,-8 1-6,13-3 2,-13 3-4,11-1-4,-11 1 1,8-1 0,-8 1 0,6-3-6,-6 3 0,0 0-2,0 0-11,0 0 0,0 0-14,0 0-10,0 0-14,0 0-10,0 0-11,0 0-15,0 0-27,0 0-8,11 0-24,-11 0-29,0 0-113,0 0-306,0 0 135</inkml:trace>
  <inkml:trace contextRef="#ctx0" brushRef="#br0" timeOffset="26460.9375">15106 8868 102,'0'0'124,"0"0"-3,0 0 5,0 0-9,0 0-5,0 0-5,0 0-1,17-17-11,-12 14-6,-5 3 2,9-8-12,-4 4-5,-1-1-11,2 2 0,-2-4-10,1 2-3,3-2-7,-5 0-2,4 2-1,-2-2-5,0 0-8,0 3-1,-1-3-5,0 0 1,1-1-5,-2 2 4,-1-1-5,1-1 2,1 4-8,-4 4 6,2-10-1,-1 3-8,-1 7 4,4-8-3,-4 8 4,0 0-3,3-10 1,-3 10 3,0 0-5,0 0 3,2-4-4,-2 4-2,0 0 1,0 0-1,0 0-2,0 0 5,0 0-5,0 0-6,0 0 5,0 0 3,0 0 3,0 0 7,0 0 1,-14 14 1,14-14-1,-4 13 5,3-6 14,0 2-3,1 1 5,-4 1 4,1 2 7,2 2 9,-3 0 2,0 2-5,1-5 0,0 4-5,3 1 0,-1-2-5,-2-3 1,1 2-5,-1 1 7,1-3-2,0-1-2,1-1-6,1 0 2,0-2-4,0 4-5,-1-4 0,-1-1 0,2-7-6,-2 11-4,2-11 0,-1 10-3,1-10-2,-3 9-2,3-9-2,0 0-7,0 9 0,0-9-9,0 0-12,0 0-8,-4 6-12,4-6-9,0 0-19,0 0-21,0 0-20,-3 7-33,3-7-50,0 0-24,0 0-178,0 0-423,0 0 187</inkml:trace>
  <inkml:trace contextRef="#ctx0" brushRef="#br0" timeOffset="27273.4375">15413 8731 58,'0'0'80,"2"-9"3,-2 9-10,5-7-4,-5 7 2,4-8-17,-1 4 0,-3 4 6,5-7-1,0 4-16,-5 3 6,5-7-4,-5 7-7,6-2-2,-6 2 7,0 0-9,11 1 1,-11-1-3,0 0 2,12 4-21,-12-4 17,9 6-8,-5-6-2,1 3-3,-5-3 5,10 8-5,-4-2 7,-3-3-26,1 2 21,0 1-1,0-1 3,0 0-4,0 0-1,-1 0-1,0 2 9,-3-7-14,4 9 2,-4-9-2,4 8 3,-4-8 1,1 8 5,-1-8-7,3 7 8,-3-7-4,0 0 12,-2 9-17,2-9 15,-5 6-6,5-6 8,-5 7-6,5-7 9,-6 6-1,-1-3 4,4 2 4,-3-1-2,6-4 4,-10 8 0,4-3 1,-1 0-4,1-2 5,1 4 0,-3 0-4,1-3 6,1 1-2,0 3 0,0 0 5,-2-2 2,2 4 2,-1-4-9,3 2 6,-2 1 8,-1-1-5,0 1-2,3-1-1,0 0-6,0-1 3,3 0-1,-1-2-1,0 2-4,2-7 3,-1 13-3,0-6-4,1 0-5,0-7 4,0 12-9,0-12-2,1 9 4,-1-9-13,0 0 2,-1 8 3,1-8-6,0 0 1,4 6-2,-4-6 0,0 0-6,0 0 9,0 0-15,0 0-2,0 0-6,14-5 2,-14 5-7,10-5-1,-5 1-6,0 0-4,-5 4-3,10-8-1,-2 6-3,0-2-3,-1 1 3,-2 0 2,3-1-3,0-1 2,-3 3 1,-5 2 5,11-6-3,-5 4 6,-6 2-5,10-2 12,-10 2-3,9-2 4,-9 2-1,0 0 5,10 2-3,-10-2 5,7 4 2,-7-4 1,6 3 2,-6-3 1,5 4-4,-5-4 5,0 0-4,5 5 2,-5-5 2,0 0 0,6 3-5,-6-3-7,0 0-6,0 0-11,0 0-28,0 0-24,0 0-29,0 0-32,13-7-23,-13 7-29,3-6-112,-3 6-331,2-11 147</inkml:trace>
  <inkml:trace contextRef="#ctx0" brushRef="#br0" timeOffset="27796.875">15909 8714 49,'0'0'119,"0"0"-3,0 0-1,0 0-5,0 0 2,0 0 1,0 0 5,-23 8-3,23-8-7,-3 6-4,3-6-8,-5 8-6,5-8-3,-3 9-5,3-9-7,-1 11-6,1-11-5,-1 7-7,1-7-7,0 0-5,-2 10-1,2-10-3,0 0-13,4 7 6,-4-7-1,0 0-6,0 0-2,0 0-3,0 0-8,0 0-15,11-1 2,-11 1-7,0 0-10,0 0-6,7-9-4,-7 9 0,0 0-2,5-9-6,-5 9 2,3-8-1,-3 8-3,1-8 6,-1 8 4,3-6 0,-3 6 5,0 0 3,0 0 4,0-11 3,0 11 0,0 0 0,0 0 10,0 0 12,0 0-3,0 0 2,0 0-2,0 0 0,-17 15-5,17-15-5,-4 6-24,4-6-11,-2 7-36,2-7-39,-3 7-37,3-7-82,-2 7-249,2-7 110</inkml:trace>
  <inkml:trace contextRef="#ctx0" brushRef="#br0" timeOffset="28265.625">15874 8994 73,'0'0'87,"0"0"11,0 0-15,0 0 2,0 0-4,0 0 1,0 0-6,0 0 2,0 0-7,0 0-5,0 0-3,0 0-4,0 0-2,0 0-7,0 0 9,0 0 1,-8 4-1,8-4-6,0 0 1,-4 8-2,4-8 4,0 0-7,-3 7 0,3-7-2,0 0-11,0 0 1,-2 6-5,2-6-4,0 0 0,0 0-2,0 0-5,7 8-1,-7-8-6,0 0-3,0 0 3,9 2-3,-9-2-9,0 0-9,0 0-15,9-10-7,-9 10-5,5-4-1,-5 4 7,6-8-8,-6 8-13,4-5 11,-4 5 10,2-6-3,-2 6-2,0 0 10,3-8-3,-3 8-1,0 0 7,0 0 7,0 0 3,0 0-1,0 0 4,0 0 15,0 0-6,0 0 8,0 0-3,0 0 3,0 0-3,0 0-1,0 0-9,0 0-5,0 0-18,0 0-32,0 0-31,-20 9-39,20-9-65,0 0-210,0 0 93</inkml:trace>
  <inkml:trace contextRef="#ctx0" brushRef="#br0" timeOffset="28984.375">16110 8906 95,'0'0'96,"0"0"-6,17-15-1,-13 13-6,-4 2 0,9-9-14,-5 3 6,-1 1-12,3-1 4,0 0-2,-2 1-7,1-1-6,0-1-6,-1 1-1,1-2-4,-1 0-10,0 0 5,0-1-15,0 1 3,-1 2 10,0-1-10,-1 1 6,1-4-2,-2 4 2,-1 6-3,4-13 1,-4 8 3,0 5-2,1-9 3,-1 9-6,0 0 2,0-11-5,0 11 5,0 0-4,0 0 0,0-9-7,0 9-2,0 0-2,0 0-4,0 0 3,0 0-5,0 0-2,0 0-1,0 0 10,0 0 0,0 0 3,0 0-11,0 0 13,0 0-2,0 0 16,0 0 4,0 0-2,0 0 2,-8 29 7,7-20-2,1-1 7,-2 4 3,-1-2 1,2 3-6,-3-3 5,2 6-1,-1 0-1,-2 1-3,4-5 0,-1 0-2,-2 3-4,2-3-1,-2 0-1,3 4 1,-3-5 1,1 0-9,3 2 5,-2-3-8,1 0 4,-2 1-3,0-1-1,3-3-1,0 0-4,0 4 0,-2-5-3,2-6-2,-1 12 4,-1-7-7,2-5-1,-2 10-5,2-10 4,-3 9-11,3-9-8,0 0-14,-2 8-12,2-8-14,0 0-19,-3 6-18,3-6-19,0 0-13,0 0-30,0 0-25,0 0-29,0 0-166,0 0-394,0 0 174</inkml:trace>
  <inkml:trace contextRef="#ctx0" brushRef="#br0" timeOffset="29546.875">16320 8835 28,'-1'11'140,"1"-11"4,-4 14 1,3-5-5,-1 3 5,1-3-8,0 2-5,0 1-3,-1 0-9,1-1-5,1 0-1,-1 0 1,-1-2-18,1 2-6,1-3-7,3 0-6,-3-1-7,0-7-1,5 9-10,-3-4 3,-2-5-4,8 7-5,-3-3-2,-5-4 0,10 4-8,-10-4-3,14-1-3,-3-1-7,-2-1 0,-2 1-3,3-1-7,1 1 3,-2-3-8,2-1 1,-2 0-5,1-1 2,0 0-1,-1 0-2,0-1-2,0 1 2,-2 1-2,-1-3 1,2 2 3,-3-2-3,-1 1-3,-2 1 1,1-1 10,-1-1 1,1-1-5,-1 1 3,0-1-2,-2 1-1,0-2 0,-2 3 3,0-2-5,-1 0 0,1 0-3,-2 0 3,1 0 0,-3 1 3,2-2 3,-2 2 2,1 0-5,-2 2 3,-2-2 0,3 5 0,0-4-2,-2 2-2,0 2 1,2 0-1,-2 2-2,8 2 0,-13-5-4,5 4-2,8 1 1,-12 0 2,12 0-5,-15 4-1,8-2-3,-2 1-8,2 4-9,-2-1-10,2 2-11,1 1-16,-2 2-22,1-2-26,2 1-20,-5 4-40,4-4-32,1 0-28,-6 5-155,2-3-407,-2 0 180</inkml:trace>
  <inkml:trace contextRef="#ctx0" brushRef="#br0" timeOffset="31765.625">13291 9622 115,'-9'-7'112,"9"7"-3,0 0-11,0 0-2,-3-8 7,3 8-11,0 0 2,0 0-2,-4-7-4,4 7 2,0 0-5,1-10-5,-1 10-5,0 0-3,2-12-7,0 7-3,-2 5-5,6-12-3,-2 7-3,-1-4-6,2 2-3,1-1-4,2 0 1,-2 2-5,2-5-5,-2 5-4,1-2 4,2 0-9,-3 0-1,1 3 1,-1-2-2,0 4-3,1-2 1,-2 3 4,0-2-4,-5 4 2,13-4 1,-13 4-5,9-1 2,-9 1 1,10 5 4,-6-1-5,3 1 0,-4 2-3,2 2 5,-1 1-5,0 0 5,-2 6 2,1-3-3,1 2-3,-2-4-2,0 5 4,0-2-3,-4 0 2,0 1 4,-2-1-7,-1 1-1,1-3 8,1-1-4,-4 0 3,0-1 0,0 1 0,-4 1 2,2-4 0,-5 3 1,3-5-4,-1 1 2,0-2-5,0 0 2,0-1-5,-1 0 2,0 0-4,3-1 2,0 1-3,-2-3 1,5 0-2,7-1 3,-13 0-3,4 0 3,9 0-2,-10-1 1,10 1 0,0 0 5,-9-1-9,9 1 2,-8-4-5,8 4 5,0 0-4,-5-6 5,5 6-5,0 0-8,0 0 5,0 0-2,0 0-10,0 0-7,0 0-11,0 0-11,0 0-17,0 0-12,0 0-14,0 0-28,0 0-17,0 0-20,0 0-16,0 0-21,0 0-112,0 0-322,0 0 142</inkml:trace>
  <inkml:trace contextRef="#ctx0" brushRef="#br0" timeOffset="32515.625">13661 9573 49,'0'0'91,"0"0"-14,0 0 1,0 0-1,0 0 4,-3-11-8,3 11-11,0 0 9,0 0-8,0 0-4,0 0 2,0 0 0,0 0-7,0 0 4,-2-6-9,2 6 5,0 0-6,0 0-1,0 0 1,0 0-3,-3-9-2,3 9-4,0 0-8,0 0 0,0 0-4,-3-7-4,3 7 4,0 0-3,0 0-7,-1-8 8,1 8-5,0 0 0,-6-7-1,6 7-4,0 0 1,-5-5 1,5 5-1,0 0-1,-7-2-8,7 2 5,-7-3-2,7 3-5,0 0 3,-12-2 1,12 2 1,0 0 0,-10 0-3,10 0 0,0 0-5,-10 0 4,10 0-2,-12 2 7,12-2 5,-7 4-6,7-4 11,-8 5 4,5 0 6,-2-2 9,0 4 3,3-2 6,-2 2 4,0 1 5,1 1 0,1 1-7,-2 1 3,1-2-2,-1 0 8,1 2-8,2-2-3,-1 3-2,2-6-2,-1 2-1,4 2 4,-5 0-6,5-1-5,-1-2 5,1 1-3,1 1-4,0-4 1,-2 2-5,2-1 3,2 1-7,1-2-3,-1-1-2,0 1 4,1-2-7,-1-1 0,4 0-4,-3 1 1,1-2 0,4 0-4,-3-1-6,0 0-9,3-1-11,-3-2-12,1 2-12,-10 1-11,14-2-7,-6-1-10,-2 1-9,0 0-20,-6 2-11,12-5-34,-6 2-23,-6 3-21,9-4-25,-9 4-128,5-6-365,-5 6 163</inkml:trace>
  <inkml:trace contextRef="#ctx0" brushRef="#br0" timeOffset="32867.1875">14127 9564 84,'0'0'177,"0"0"6,0 0-2,0 0-8,0 0-12,0 0-13,0 0 0,0 0 7,0 0-1,0 0 1,0 0-13,0 0-10,0 0-17,40-2-5,-27 1-12,-1-1-10,5-1-1,-3-2-25,0 4-26,3-2-32,-1 0-35,-2 1-40,-2 0-41,-1-1-25,1 2-44,-6 0-163,-6 1-372,0 0 165</inkml:trace>
  <inkml:trace contextRef="#ctx0" brushRef="#br0" timeOffset="33085.9375">14111 9668 93,'-4'6'150,"4"-6"13,0 0-1,0 0 8,0 0-7,7 8-4,-7-8-11,11 0-2,-11 0-6,20 0-9,-11-2-9,5 1-8,-2 0-15,2-2-9,-2 1-7,1 1-17,0 1-20,0-3-21,-2 3-24,-1-1-34,1-2-29,1 3-29,-4-3-39,2 2-34,-10 1-135,16-3-323,-10 3 143</inkml:trace>
  <inkml:trace contextRef="#ctx0" brushRef="#br0" timeOffset="33703.1249">14756 9615 124,'0'0'140,"0"0"-7,0 0-1,0 0-5,0 0-5,0 0-8,0 0-7,0 0-6,0 0 1,0 0 3,0 0-3,0 0 6,0 0 7,0 0 5,0 0-2,20 7-3,-12-5-5,1-4-6,2 4 0,1-2-11,2-2-9,-1 2-10,0 0-2,4 0-5,2 0-4,-2 0-7,2-3-8,2 3-3,-3-1-5,-3 1 0,3-1-7,-5 1 2,-2-2-6,0 2-6,0 0 1,-3-1-4,-8 1-3,12-1-2,-4 2 1,-8-1-6,0 0 1,12-1-1,-12 1 3,0 0-3,9 0-2,-9 0-1,0 0-4,0 0-6,0 0-8,10 0-12,-10 0-13,0 0-14,0 0-21,0 0-22,0 0-17,0 0-20,0 0-41,0 0-16,0 0-27,0 0-148,0 0-392,0 0 173</inkml:trace>
  <inkml:trace contextRef="#ctx0" brushRef="#br0" timeOffset="35234.375">15341 9601 8,'0'0'95,"0"0"-2,0 0-2,0 0-1,0 0-6,0 0 4,0 0-5,0 0 11,0 0-6,0 0 5,0 0 9,0 0-2,0 0-2,0 0-4,0 0-3,0 0-7,18-11-9,-18 11-5,6-7-4,0 3-5,-6 4-7,11-8-6,-5 3-2,0 0-4,-1 0-6,3-4-4,-1 3-2,2-2-3,-3 2-1,0 1-6,0-2 0,-1 0-6,-1 2 3,-2 0-4,2-3-2,-4 8-3,5-11-1,-2 4 0,1 3-1,-4 4 0,2-11-3,-1 5 1,-1 6 0,0-9 1,0 9-1,2-8-3,-2 8 3,0 0-1,0-9-1,0 9-1,0 0 2,0 0-3,0 0 3,0 0-4,0 0 7,0 0-6,-3-9-2,3 9 2,0 0-3,0 0 2,0 0-1,0 0-2,0 0-1,0 0 3,0 0 5,0 0-9,0 0 1,0 0 2,0 0 5,0 0 5,0 0 8,0 0 3,0 0-4,0 0 5,-7 20 11,7-20-3,-3 12 5,2-3-1,-1 3 7,1 0 6,-1-2 7,-1 9 0,0-4-5,2-1 0,-3-3 1,3 5-2,-2-4-5,2 0-3,0-2-3,-3 2-2,3-2 3,0-2-2,-1 1-8,1-4 0,0 2 0,1-7-3,-1 14-1,-1-10-2,2-4 3,0 10-7,0-10 0,-1 8-5,1-8 3,0 0-4,-1 10-2,1-10 4,0 0-5,-2 7-3,2-7-6,0 0-1,0 0-16,0 0-10,0 0-11,0 0-15,0 0-13,0 0-16,0 10-21,0-10-23,0 0-30,0 0-22,0 0-36,0 0-142,0 0-389,0 0 173</inkml:trace>
  <inkml:trace contextRef="#ctx0" brushRef="#br0" timeOffset="35562.5">15638 9629 101,'4'6'157,"-4"-6"1,0 0 3,2 6 4,-2-6-1,3 8-1,-3-8-2,3 7-9,-3-7-6,2 9-5,-2-9-7,0 12-9,0-12-9,0 12-9,0-5-12,0-7-3,-5 15-9,2-9-8,-1 3-9,0-1-7,-2 1-8,1-2-13,-3 0-16,1 1-27,-1 1-23,0-1-25,-2 0-28,4-1-31,-3-1-27,3-2-32,-1 0-31,2 0-122,-2-1-350,7-3 154</inkml:trace>
  <inkml:trace contextRef="#ctx0" brushRef="#br0" timeOffset="36609.375">15854 9450 92,'0'0'105,"0"0"3,0 0 0,0-10-8,0 10 1,0 0-12,2-9 2,-2 9-10,0 0 5,3-10-9,-3 10 3,1-7-2,-1 7 0,6-8-4,-6 8-12,5-7 0,-5 7-3,6-10 0,-4 6-3,-2 4-3,5-7-7,0 3-2,-5 4-2,8-6-1,-8 6-5,8-6 1,-3 4-3,-5 2-2,9-4-7,-9 4 0,11 0-1,-11 0-5,0 0 0,14 5-3,-10-1 0,1-1 0,-5-3 0,5 10 1,-2-6-5,-1 3-3,2 1 5,-1-3-3,-2 4-5,0-2 1,2 1 4,0-1-2,-3 0 0,0-7-1,1 13-2,-1-4 1,0-9-2,-3 14 5,2-6-1,0-2 3,1-6-3,-5 13 1,2-8-2,0 0 0,3-5-1,-5 11-2,0-6-1,-1-1 3,1 2 0,0-1-3,-2-2 3,2 3 0,-2-2-1,1 0 2,1 2-1,-3 1 6,3-3 4,0 1 3,-1 0 2,1 3 3,-3-1-4,3 0 8,-1 0 0,-1 0 2,2 1 1,1-1-2,-1 1 4,0-4-3,1 2-3,1 2 15,-1-4-13,4-4-3,-4 11-2,4-11-5,-3 9 1,3-9-3,0 8 1,0-8 4,-2 9-6,2-9 1,0 0-3,0 8 5,0-8-6,0 0 1,0 0-4,0 0 4,1 10-3,-1-10 0,0 0-3,0 0 1,0 0-4,0 0 1,0 0-2,10-3 0,-10 3-2,0 0-8,0 0-9,14-10-2,-10 8-6,-4 2 0,9-5-7,-5 1 4,-4 4-5,11-3 6,-6 0-6,-5 3 5,8-4-1,-8 4 4,7-3-2,-7 3 6,10-2 2,-10 2-2,6-2 5,-6 2 2,0 0-1,0 0 0,12 2 1,-12-2-2,7 4 6,-7-4 2,8 5 0,-8-5 2,8 3-1,-8-3 3,6 4 5,-2-1-2,-4-3-1,9 3 4,-9-3-2,7 4 4,-7-4-2,9 1 1,-9-1-1,9 0 0,-9 0 1,9 2-2,-9-2 1,0 0 1,14-2-2,-14 2-3,8-1 1,-8 1 1,9-2-6,-9 2-8,6-3-7,-6 3-3,5-6-10,-5 6-17,0 0-14,7-4-24,-7 4 0,6-4-19,-6 4-19,0 0-14,0 0-15,0 0-16,1-9-130,-1 9-323,0 0 143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8:51.8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12485 11369 8,'0'0'62,"0"0"-9,0 0 2,0 0 5,0 0-8,0 0 1,0 0 3,0 0-9,0 0 0,0 0 2,0 0 4,0 0-10,0 0 9,0 0-13,0 0 3,0 0 1,0 0-1,0 0-14,0 0 12,0 0-10,0 0 9,0 0-4,0 0-12,0 0 10,0 0 13,0 0-11,0 0-1,0 0 2,0 0-2,0 0-8,0 0 8,0 0-3,0 0 1,0 0-7,0 0-6,0 0 0,0 0 4,0 0 2,0 0-7,0 0 1,0 0 4,0 0-7,0 0 4,0 0-2,0 0 5,0 0-7,0 0 3,0 0-3,0 0-4,0 0 6,0 0-2,0 0-5,0 0 4,0 0 3,0 0-2,0 0 1,0 0 2,0 0-3,0 0-1,0 0-4,0 0-2,0 0-2,0 0 8,0 0-5,0 0-3,0 0-4,0 0 2,0 0-3,0 0 2,0 0 1,0 0 1,0 0 2,0 0 6,0 0 4,13-2-2,-13 2 4,10 0 0,-10 0 3,12-3 1,-12 3-2,12 0 7,-1 0-4,-11 0-2,14-2 5,-8 2 3,-6 0-3,17-3 4,-6 3-2,0-2-5,-1 0 0,0 1-6,0-1 3,-2 0-6,1-1-2,-2 3 1,4-1 0,-3-3 1,3 2 1,-5-1-6,1 2 0,-7 1-2,12-1 2,-12 1-2,8-3-4,-8 3 2,0 0-3,10-2-1,-10 2 4,8-1-5,-8 1 0,0 0 3,0 0-3,9-1 1,-9 1 1,0 0-3,0 0 3,8-2-1,-8 2 0,0 0 2,0 0 3,0 0-4,7-1 3,-7 1-4,0 0 0,0 0 0,0 0 1,0 0-3,0 0-2,10 0 5,-10 0 3,0 0-5,0 0-1,0 0 1,0 0 2,0 0-4,0 0 1,0 0-2,0 0 4,0 0-3,0 0 2,0 0-1,0 0-3,0 0 3,0 0 2,0 0-4,0 0-1,9 1 2,-9-1 3,0 0-3,0 0-1,0 0-1,0 0 2,0 0-5,0 0-7,0 0 1,0 0-7,0 0-1,0 0 2,0 0-5,0 0 5,0 0-2,0 0 3,0 0-1,0 0-5,0 0 2,0 0 6,0 0-6,0 0 6,0 0 1,0 0 1,0 0 0,0 0 4,0 0 0,-1 10 0,1-10 3,0 0-3,0 0 5,0 0-3,0 0 2,0 0 0,0 0 1,4 5 3,-4-5-1,0 0-3,0 0 2,9 1 2,-9-1-1,0 0 0,10 0-2,-10 0 3,0 0 0,9 1-2,-9-1-7,0 0 1,8 0 5,-8 0-5,0 0 2,0 0 2,12 1-2,-12-1 3,0 0-2,0 0 1,8 0 1,-8 0-3,0 0 6,0 0-11,8 2 5,-8-2 3,0 0-8,0 0 3,0 0 5,0 0-2,12-3-4,-12 3 3,0 0-4,0 0 4,0 0 1,0 0 1,0 0-3,0 0 2,0 0 2,0 0 1,0 0-2,0 0 3,0 0-4,0 0 3,8 1 4,-8-1-4,0 0 0,0 0 0,0 0 1,0 0 1,0 0 0,0 0-2,0 0 6,0 0-1,0 0-4,0 0 4,0 0 0,0 0-3,0 0 1,0 0-2,0 0 1,0 0-4,0 0-3,0 0-19,0 0-27,0 0-28,0 0-31,0 0-23,0 0-26,0 0-101,0-9-282,0 9 125</inkml:trace>
  <inkml:trace contextRef="#ctx0" brushRef="#br0" timeOffset="2976.5625">13529 11122 33,'0'0'68,"0"0"2,0 0-3,0 0-2,0 0 0,0 0-5,0 0-10,-4-7 18,4 7-8,0 0-1,0 0-9,0 0 6,0 0-11,0 0 9,0 0-7,0 0 5,0 0-4,-5-7-9,5 7 1,0 0 3,0 0 2,0 0-4,0 0 3,0 0 1,-5-3-4,5 3 3,0 0-11,0 0 0,0 0 2,0 0-1,0 0-1,0 0-12,0 0-1,0 0 1,0 0-4,0 0-5,0 0-9,0 0 18,0 0-6,0 0-1,0 0 3,-8 14-5,8-14 5,-2 10 0,2-10 8,-1 10 3,1-10 0,1 14-5,-1-5 6,0 0-2,-1-2-5,1 2 4,0 1-4,1 0 4,-1 0-1,0 2 1,1-2-2,0 2-2,-1-1 0,2-1 1,-4 3 1,4-1-4,-1-2 2,0 1-3,1 1-1,-5 0-4,4-1 1,1-3 0,-2 3-3,1 0-6,-1-1 0,0-1 5,1-1-6,0 1 4,1-1-1,-1 0-2,-1-8 2,1 13-5,1-4 1,-1-3 0,-1-6-1,2 15-3,-1-8 3,2-1 2,-3-6 4,1 11-8,1-5 1,-2-6-1,0 13 2,0-13 1,-2 10 0,2-10 2,2 12 1,-2-12 4,-2 9 2,1-3-6,1-6 2,0 0 3,-1 14 1,1-14 0,-3 9-3,3-9 0,0 9 0,0-9 0,-2 8-4,2-8 2,0 0-1,-1 9-3,1-9 1,0 0-1,0 0 0,0 8-4,0-8 2,0 0-6,0 0 0,0 0-7,0 0-4,0 0-11,0 0-5,0 0-18,0 0-19,0 0-18,0 0-12,0 0-20,0 0-23,0 0-25,0 0-133,0 0-323,0 0 143</inkml:trace>
  <inkml:trace contextRef="#ctx0" brushRef="#br0" timeOffset="4187.5">14360 11468 47,'0'0'76,"0"0"-5,0 0 0,0 0-4,0 0 4,0 0-4,0 0 0,0 0 2,0 0 5,-3-6-9,3 6 3,0 0 2,0 0 1,0 0-3,0 0-14,0 0 16,0 0-1,0 0-2,0 0-1,0 0-10,0 0-4,0 0-1,0 0-8,0 0-1,0 0 0,11-11-1,-11 11-3,0 0 2,0 0-6,0 0 3,0 0-6,0 0 6,6-4-1,-6 4-5,0 0 4,0 0 1,0 0 3,0 0-4,0 0 1,15 7 7,-15-7 6,5 6 5,-2-1-9,-1 2-2,-2-7 0,4 14-3,0-7-3,-3 0 0,2 0-3,-2 0-4,0 4-4,-2-1-4,-1 1-10,-1-2-17,-2 1-24,-4 5-24,0-3-38,-5 2-35,5-5-39,-3 1-47,-1 1-117,4-1-357,-2-2 157</inkml:trace>
  <inkml:trace contextRef="#ctx0" brushRef="#br0" timeOffset="6687.5">15139 11200 36,'0'0'39,"0"0"0,0 0 8,0 0 1,0 0 3,0 0-2,0 0 4,0 0 4,0 0-3,0 0 2,0 0-2,0 0-4,0 0-2,0 0 6,0 0 3,0 0-10,0 0-2,-11 0 5,11 0-7,0 0-2,0 0 1,0 0 5,0 0-4,0 0 0,0 0-7,0 0 3,-10 0-4,10 0 5,0 0-4,0 0 1,0 0-7,0 0 5,-6-4-2,6 4 1,0 0-1,0 0-4,0 0-5,0 0 6,0 0-10,-1-9-1,1 9-3,0 0 4,0 0-6,0 0 2,0 0-4,0-11-1,0 11 1,0 0-5,7-8 1,-7 8-2,3-6-4,-3 6 3,4-7-2,-4 7 1,0 0 1,5-7 0,-5 7-4,7-4 2,-7 4 0,6-5 0,-6 5 0,5-4-1,0 1 3,-5 3-3,8-2-1,-8 2 3,8-3-4,-8 3 3,10-2-1,-10 2 3,10-2 0,-10 2-2,10 0 0,-10 0 0,9 2 1,-2-1 2,-7-1 4,7 4-5,0 0-1,-7-4 1,9 5 4,-4 0 1,0-1 1,-1 1-5,1-1-2,-5-4 6,7 8-6,-4-4-1,1 1 1,1 0 3,0-2-2,-5-3-4,8 9 0,-6-4 3,-2-5 2,5 8 2,-2-3 0,-3-5 4,3 8-4,-3-8 0,3 9 1,-3-9 0,2 8-1,-2-8-1,-2 9 2,2-9-6,-1 10 0,1-10 0,-1 10 3,1-10 0,-3 6 0,3-6-3,-2 8 1,2-8-1,-7 8 1,5-4 1,2-4-5,-9 9 3,5-6-1,4-3 1,-8 6 3,4-2-3,4-4-1,-7 8-4,2-4 2,5-4 4,-9 7-4,5-2-1,-1 0 2,1-1-2,4-4 2,-10 8-2,6-3 0,-1-1 4,0 2-3,-1-2 0,1 0 2,0 0-1,-2 2-2,0 1-1,3-3-1,-1 2 2,-1-1 3,1 1-3,0 0 3,0 1-1,-1-1-2,3-2 0,-4 2 2,4 0 3,-1 0-5,4-6 2,-7 8-4,6-2 1,-3 0 1,0 0 4,4-6-6,-6 11 6,5-5-2,-3-1-2,4-5-1,-4 12 1,3-6 3,1-6-2,-5 9-1,5-3 0,0-6 2,-4 8-1,4-8 0,-3 8-1,3-8 3,-2 9-1,2-9 0,0 0-3,-3 7 0,3-7 4,0 0-2,0 0-2,-1 5 2,1-5 5,0 0-4,0 0 1,0 0-3,0 0 3,0 0-3,0 0 2,0 0 0,0 0 1,0 0 3,0 0-2,0 0-2,0 0 1,7 7 1,-7-7-6,0 0 2,0 0 4,0 0 0,11-3 0,-11 3-5,0 0 5,0 0 2,12-4-7,-12 4-1,0 0 3,12 1 0,-12-1 4,9 0-1,-9 0-2,11-1 0,-4 4 0,0-2-3,-7-1 4,12 3 0,-4-2 2,-2 0-7,2 0 5,-8-1-4,14 2 2,-9 0 0,3-2 0,-8 0 1,10 3 1,-3 0-5,-7-3 2,12 2 4,-6 0-4,-6-2-2,13 1 4,-13-1 2,12 0-4,-12 0 0,9 0 1,-9 0-2,10 1 3,-10-1-4,0 0 2,11-1 4,-11 1-4,0 0-2,9 1 2,-9-1 3,0 0-2,9 0-3,-9 0 6,0 0-5,8 3 1,-8-3 0,0 0 4,6 3-2,-6-3-1,0 0 3,0 0-1,0 0-1,0 0 1,11-1-2,-11 1 0,0 0 4,0 0-2,0 0 0,0 0 0,0 0 0,4 4 0,-4-4 0,0 0-2,0 0 1,0 0 2,0 0-3,0 0-1,0 0 1,9 0-1,-9 0 4,0 0-4,0 0-5,0 0 5,0 0-12,0 0-3,0 0-9,0 0-12,0 0-19,0 0-20,0 0-30,8-6-22,-8 6-28,0 0-114,0 0-292,0 0 129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9:26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25388 5949 24,'0'0'77,"0"0"-1,0 0 6,0 0-6,0 0-8,0 0 2,0 0 3,0 0-8,-4-5-3,4 5-6,0 0 9,0 0-6,0 0-6,0 0-8,0 0-4,0 0-2,-2-10-1,2 10-1,0 0 3,0 0-6,0 0-3,0 0-1,4-11-10,-4 11 8,5-6-20,-5 6 12,7-5 9,-7 5-3,3-5-4,-3 5-4,7-7-6,-2 3 0,1-1 3,2 2-3,-2 1 3,1-1-6,-1-2 0,2 1-2,1 1 1,-4-1-10,4-2 9,-3 4 3,4-1 8,-1-2-3,-2 3 2,3-2-5,-2 1 3,-2 0-10,1-1 3,4 2-3,-5-1 1,2 2 3,0-3 3,-1 2-8,1 0-2,1-3 0,0 5 2,-3-3 2,5 1-1,-5 0 2,-6 2 5,19-2-4,-9 2 0,2-3 8,-2 3-7,-2-1-7,3 1 2,-1-2-2,-10 2 7,16-1 0,-6 1-4,-1 0-2,1 1-4,-1 1 3,-1 0 2,2 0-11,0 0 21,0 0-9,1 0 2,1 1-1,-1 1-2,-1-1 6,0-1 2,0 2-7,1 0 4,-1 1-3,-1-1 3,-3-3-4,1 2 1,1 2-4,-1-2 7,-1 0-5,-6-3 5,12 6-5,-6-2-2,1 0-1,-2-1-1,-5-3 4,9 7-1,-3-3-1,-2-1-9,-4-3 9,6 8-4,-3-5 3,1 1-1,-4-4 2,5 9-2,-3-5-5,-2-4 4,7 6 0,-7-6-1,3 7-6,0-4 11,-3-3-4,4 8-2,-4-8 3,5 6-4,-5-6 4,4 5-2,-4-5 3,5 7-2,-5-7-2,4 5-3,-4-5 6,0 0-4,2 5 5,-2-5 0,0 0-1,0 0-1,0 0 4,4 5-4,-4-5 3,0 0-2,0 0 1,0 0 5,0 0 1,0 0-6,0 0 0,0 0 0,0 0 3,0 0-12,0 0 5,0 0-5,9-12-4,-9 12-7,0 0-6,0-12-1,0 12 1,0-7-1,0 7 6,1-8 3,-1 8 1,2-10-1,-2 10 1,0-9 1,0 9-1,0-12 3,0 12 0,0-12 1,0 12-1,-2-10-8,2 10 11,-1-10-1,1 10 0,-1-12 4,1 12-2,-3-9 6,3 9-3,-2-10 1,-1 4 5,3 6 0,-3-9-2,3 9 4,-3-9 7,3 9-2,-2-7 11,2 7-12,-3-10-1,3 10 2,-3-7 2,3 7 4,-1-8 6,1 8-2,0 0-2,-1-9 10,1 9-3,0 0-3,0 0-1,0 0-4,0-9 0,0 9 1,0 0-8,0 0 4,0 0-2,0 0-3,0 0 0,0 0 1,0 0-4,0 0-8,0 0 12,0 0-1,0 0-6,0 0-1,0 0 3,0 0-2,10 23 0,-8-17 4,1-1 1,1 3-4,0 0 1,-1-2-1,0 2 0,3 0-4,-1-1 6,-1-1-2,1 2-2,-1-1 5,-1-2 1,1 2-8,0 0 8,-2-1-2,3 1 0,-2-2 0,-2 2-1,-1-7-1,4 10 3,-3-5-2,-1-5 2,1 11 1,-1-11-3,0 10 5,0-10-4,-4 7 1,4-7 4,-5 8 6,0-6 4,5-2 5,-9 9 1,3-3 2,1-5 6,0 3-7,-3 0 4,0 1-1,1-2-4,-2 1-4,0-1-3,2-1 2,1 1-5,0 1 2,-2-1 0,3 1-8,5-4-9,-10 4-16,6-2-14,4-2-17,-10 7-38,10-7-20,0 0-23,-4 4-25,4-4-121,0 0-299,0 0 133</inkml:trace>
  <inkml:trace contextRef="#ctx0" brushRef="#br0" timeOffset="1484.375">25377 5854 42,'5'-7'74,"-5"7"1,4-5-7,-4 5-1,5-8-8,0 4 0,-5 4 0,5-8-15,-1 4 8,-4 4 16,3-10-15,-1 5 4,-2 5-7,7-9-1,-5 2-5,5 2-3,-2-2 6,-1 2-8,1 0 1,-1-2-3,1 2-5,2-3-3,0 1 2,-2 2-5,3-2 2,-1 0-3,2 1-6,0-1-4,-1 1 4,2-2-1,-1 1 1,0 1-2,1 2-3,0-1-4,1-2 4,0 2 10,-1-2-17,1 2 3,0 0-1,-1 0-7,1 1 6,1-1 3,0-2 2,0 3-3,0-1 2,1 1-8,1 0 5,-1 0 0,1-1-2,1-1 2,2 2-1,-4 1 5,0-1-6,0 1 1,1 0 2,-1 1-2,0 0 6,5-3-5,-5 3 2,1-1-5,0 0 4,-2 0-5,1 1 2,1-1 2,-2 3 3,-1-3-6,3 2 5,-3 1 2,1 0-3,-1 0-8,1 0 4,1-2-2,-1 2 2,2 0-3,-3 0 3,2 2-1,0-2 4,0 1-2,-2-1-1,2 3 0,-2 0-3,2-2 3,-1 3-9,3-2 6,-4-1 2,3 2 0,-1 1 0,-1 0-1,0-1 0,1 0-5,4 4 1,-6-3-1,2 0 2,-3 0-1,1-1 6,1 3-5,-1-2-1,-1 2 3,4-2-3,-3 2 3,2 0-16,-3-2 10,2 3 4,-2-1-2,0-1 4,1 3-3,0-3-1,-3 3 3,2 0-1,0-2 1,-2 1-6,1-2 6,-1 2-5,0-2 4,-1 2 0,1-2 7,-1 2-8,1 0 0,-2-3 3,3 2-3,-1 2 0,1-1 3,-3 0 1,3-1-5,0 3-2,-1-2 0,-2-1 5,-1 0 1,3 4 0,-1-4 7,1 0-2,0 1-2,-2 1 0,3 0 3,-4 0 0,2-3 0,-2 0-5,1 2 3,1-2 7,-2 0-6,0 0 3,-1 0-5,1 0-2,-1 1 6,2-3-3,-2 2 6,1 0-2,0 0 9,0-1 0,-1 1-6,2 0 0,-6-5-2,8 10 1,-3-5-2,-1 0-2,0-1-3,0 1 4,-4-5-2,9 8 1,-6-4 2,0 1-2,1 0 0,-4-5-5,4 7-2,-4-7 5,7 7-4,-3-4 3,-4-3 1,5 5-1,-5-5 0,5 9 3,-5-9 2,6 6-6,-6-6 1,5 5 1,-5-5-1,4 7 3,-4-7-5,2 4-1,-2-4 1,5 5-3,-5-5 0,0 0 2,5 3 5,-5-3-3,0 0-5,0 0-2,0 0 6,0 0 3,4 6-7,-4-6 3,0 0 2,0 0 1,0 0 0,0 0-1,0 0 3,0 0-2,0 0-3,0 0 1,0 0-5,0 0-5,0 0-5,0 0-12,0 0-12,0 0-8,5-16-8,-5 16-14,0 0-6,4-7-3,-4 7 2,4-5 5,-4 5 6,0 0 4,6-6-1,-6 6 4,3-8-6,-3 8 5,4-6-4,-4 6-19,0 0-10,3-8-25,-3 8-84,0 0-211,0-8 94</inkml:trace>
  <inkml:trace contextRef="#ctx0" brushRef="#br0" timeOffset="2078.125">26909 5871 18,'0'0'83,"0"0"-5,0 0-13,0 0 7,0 0-6,0 0-4,0 0-10,0 0 6,0 0-14,0 0 6,0 0 5,-10 7 1,10-7 1,-2 8 12,2-8-19,-4 7-2,4-7 7,-2 10-6,1-5-1,1-5-1,-1 12-4,1-4 11,0-8 3,1 13-10,-1-5-5,3 0-10,-2-2 6,0 1-3,1 1-3,-1-2-1,0 2 0,3 0-10,-3-2 4,3-1-2,0 2-7,-2-1-2,0 1 5,-2-7-6,3 10 3,-1-6-7,-2-4 3,4 11-6,-4-11 4,2 9-2,0-7 5,-2-2-10,0 0 3,2 11 3,-2-11-10,1 6 6,-1-6-4,0 0 3,2 8 2,-2-8-1,0 0 3,1 7-4,-1-7 6,0 0 2,0 0 11,0 0-2,0 0 4,0 0-3,-16 0-1,16 0 7,-11 0 4,11 0 4,-13-7-6,6 6 3,-2 0 5,-2-2-2,1 2-5,0-1-3,0 0-3,-2-1-1,1 1-3,2 0 2,-1 0-10,-3 1 3,3 1-2,-2-2-3,1 2 0,0-3-2,1 6-1,0-3 1,10 0-4,-17 0-1,8 2-5,9-2-14,-12 0-18,12 0-15,-9 0-32,9 0-38,0 0-24,-9 0-38,9 0-134,0 0-340,0 0 151</inkml:trace>
  <inkml:trace contextRef="#ctx0" brushRef="#br0" timeOffset="3835.9375">24476 7054 50,'0'0'87,"0"0"-2,2-9-3,-2 9 2,0 0-8,0 0-8,0 0 1,0 0-10,0 0 1,0 0-11,0 0-1,0 0-7,0 0 7,0 0 3,0 0 8,-16 19-3,11-12-3,-1 3 10,1 0-7,-3 5 0,0-1 0,-3 5-6,1-4-6,-1 2-3,1 0 1,-1 5-9,0-5 3,1-1-8,1-2 2,-1 2-3,1-2 7,3-2-7,-1-3-2,2 3-3,1-3-2,2-3 1,-3 1-6,1 0 3,0-3-2,4-4-5,-4 10 5,4-10 0,-4 7-3,4-7-5,0 0 0,-1 7 4,1-7-2,0 0-2,0 0 6,0 0 5,7 5-3,-7-5 0,0 0 0,9 1 0,-9-1 0,11-1-4,-11 1 2,9 3-1,-9-3-1,13-2-5,-13 2 3,11 0-1,-11 0 0,12 0-6,-6 2 1,-6-2-4,14 1-5,-14-1-7,10 0-8,-10 0-5,12 3-13,-7-3 5,-5 0-8,8 2 2,-8-2-4,7 3-9,-7-3-3,9 1-10,-9-1 2,0 0-18,12-1-13,-12 1-10,0 0-5,13-1-14,-13 1-76,0 0-215,7-2 95</inkml:trace>
  <inkml:trace contextRef="#ctx0" brushRef="#br0" timeOffset="4250">24570 7234 73,'5'-7'101,"-5"7"-4,0 0-8,0 0-13,0 0 0,0 0-6,0 0 4,0 0-7,0 0 18,0 0-4,0 0 3,0 0-7,-5 26 4,0-18 6,-1 3-3,3-1-1,-4 0-6,-2 6 11,2 1-8,-2-2-7,-4 8-5,5-9 2,-1 2-1,0 1-4,0-2-8,0 2 2,2-2-11,0 0-3,0 1-1,0-5-3,3 0 0,-1-1-2,0 6-4,-1-7 0,2-1-3,0 0-1,3-1-7,-3-2 1,4-5-5,-5 10 0,4-4 0,1-6-7,-4 10 1,4-10-2,-4 5-4,4-5 2,0 0-10,-4 7-6,4-7-12,0 0-7,0 0-18,0 0-24,0 0-21,0 0-25,0 0-27,0 0-36,0 0-153,0 0-357,0 0 159</inkml:trace>
  <inkml:trace contextRef="#ctx0" brushRef="#br0" timeOffset="5015.625">24757 7437 11,'0'0'84,"-5"-5"0,5 5-2,0 0-9,0 0 0,0-10-7,0 10 1,0 0-8,0 0 3,0-11-2,0 11-3,0 0 6,0 0-2,2-9-12,-2 9-5,2-8 2,-2 8 3,4-8-2,-4 8 2,4-7-8,0 5-1,-4 2-6,6-7 1,-6 7-2,9-6 0,-4 2-3,1 1 4,1 0-5,-7 3 3,12-4-4,-4 1 6,-1 1-7,-1-1 4,1 1-3,-7 2-5,15-1 0,-15 1-3,11 0 3,-11 0-6,12 6 5,-7-5-1,0 4-3,-2 1-2,1 0 0,-1 0 1,-1 2-2,-1 0 1,0 1 1,-1 0 0,0 3 11,0-2 0,-1-2-5,0 5 3,-1-1-1,0-2-2,-1 3 6,1-2 6,-2 3 2,0-2-1,-1-2-2,0 2-1,1 0-4,-1-3-1,-4 4 0,1-2-3,1-2-2,-1 0 2,-1-4-3,-1 4-2,1-1-2,0-2 2,-3 1-2,2-5-5,0 3 3,-3-3-4,3 0-3,0-1-4,-2-2 7,2-1-1,0 0-4,1 2 2,9 0 0,-10-5-2,4 0-3,1 1 1,5 4 1,-7-8-4,2 5 2,5 3 1,-7-9-3,7 9-8,-2-8 5,2 8 1,-3-8 2,3 8-4,0 0 4,-1-10-3,1 10 0,0 0-1,0 0-5,0 0-2,0-8 0,0 8-6,0 0-5,0 0-11,0 0-4,0 0-9,0 0 1,0 0-13,0 0-8,0 0-10,0 0-13,0 0-12,0 0-10,0 0-26,0 0-6,0 0-9,0 0-112,0 0-283,16 5 124</inkml:trace>
  <inkml:trace contextRef="#ctx0" brushRef="#br0" timeOffset="5640.625">25118 7481 56,'0'0'77,"0"0"-13,0 0 9,2-8-3,-2 8 12,0 0-17,3-7 2,-3 7-9,0 0-14,1-8 14,-1 8 1,3-6-1,-3 6-8,0 0 4,2-12-4,-2 12-9,2-11 5,-2 11-10,1-6 4,-1 6-1,0 0-4,-3-13-4,3 13 0,-2-8-4,2 8 1,-5-9-6,5 9-1,-7-7 4,3 2-4,4 5 3,-6-7-6,1 5 4,5 2-4,-10-3 3,10 3-1,-10-1 3,10 1-5,-12-1 6,12 1 5,-13 4-5,7-1 13,-2 0 0,0 2-6,-2 2 3,3-1 2,-1 1 5,1 1 4,-1 0 0,1 2 1,1 1 0,-1-1 1,3 2-4,0-2-1,2 0 5,-2-1-4,3 2 2,1-2-4,1 0 0,1 0 0,3 2-1,1-4 2,-2 3-3,2-1-1,1-2-2,1-1-3,0 1-4,1-1-4,0-1 3,0-1-7,-1 3-3,-2-6-3,1 4 2,1-4-2,-1 0 1,-7-1-2,13 1-6,-7 0-5,-6-1-6,14-1-14,-14 1-14,13-2-16,-5-1-13,-2 0-16,-6 3-14,12-2-20,-7-4-22,2 2-34,0 0-9,-1 1-21,-1-1-103,2-2-323,0 5 143</inkml:trace>
  <inkml:trace contextRef="#ctx0" brushRef="#br0" timeOffset="6406.25">25445 7425 46,'0'0'100,"0"0"2,0 0-8,0 0 3,0 0-3,0 0 5,0 0 8,0 0 1,0 0 5,0 0-2,0 0 2,29 3 0,-22-2-3,4-1-8,1 0 5,2 3-6,0-3-6,-3 1-4,2-1-1,-1 0-11,0 2-6,-1-2-7,0 1-5,1 2-2,-2-2-7,-1 0-9,2-1 2,-11 0-5,13 0-3,-8 1-8,-5-1 0,13 0 0,-13 0-9,9 0-10,-9 0-9,8 0-11,-8 0-9,0 0-14,0 0-12,10 2-17,-10-2-19,0 0-21,0 0-38,0 0-31,7-5-164,-7 5-360,0 0 159</inkml:trace>
  <inkml:trace contextRef="#ctx0" brushRef="#br0" timeOffset="7757.8125">26066 7295 22,'0'0'82,"0"0"-3,0 0 8,0 0-5,0 0-7,0 0 10,0 0-2,0 0-1,0 0 4,0 0-5,0 0 0,0 0 3,0 0-20,-4-21 3,4 21 0,0 0-1,0 0-10,-5-9 1,5 9-8,0 0-1,0-12-2,0 12-8,0 0 0,0-9 1,0 9 5,5-8-9,-5 8-4,5-8 1,-1 4 0,-4 4-4,9-8-2,-2 2-5,1 2-1,-1 0 2,0 1-3,0 0-4,-1-1 3,-6 4 1,14-2-4,-14 2 0,11 0-4,-11 0 0,10 5 3,-5-3 2,-1 3-1,-2 0 1,-2-5 5,4 14-4,-1-4 5,-3 0 2,-2 2-3,1 0-3,-2 1 1,-2-1-3,0 0 3,-1-1 0,-2 1-5,2-1 4,-1-1-1,-2-3 3,1 2-5,-1-2 1,1 1-3,-2-2 1,3 0-5,2-1 1,-3-1 4,3 0-3,5-4-2,-11 4 2,11-4-2,-8 2 0,8-2-5,0 0 2,-9 3 1,9-3-2,0 0-3,0 0-3,0 0-10,0 0-3,0 0-5,0 0 4,0 0 3,0 0-6,16-18-4,-10 16-1,3 0 3,-9 2-1,15-4-1,-3 1 0,-5 2 0,1-2 1,2 2 2,-1 1 4,2 0-4,-11 0 4,19 2-4,-13 1 6,3 1-3,-1 1-1,1 2 7,-2-2-4,-3 4 2,3 3 7,-4-4 0,4 1 0,-5-1 1,2 4 6,-1-1 3,-3 1-2,0-1 4,0 0 2,-3-2 5,2 3 10,-2-3 3,1-2 0,-5 0 3,2 3 4,0-3-6,-3-1 4,1 0-1,-3 0 3,-1-1 0,1-3 2,-1 2-5,-2-1-2,-1-3-5,4 1-3,-3 1-1,1 0-4,-1-2 1,1 0-2,0 0-2,2 2 1,0-4-3,0 2-3,10 0 1,-16-2 0,10-1-3,-1 0 1,7 3 3,-10-2-2,10 2-2,-9-2-4,9 2 1,-6-3 2,6 3-6,0 0 0,-5-7-4,5 7-2,0 0-9,0 0-9,0 0-6,0 0-5,0 0-5,0 0-16,0 0-11,0 0-20,0 0-5,0 0-21,0 0-24,0 0-15,0 0-25,0 0-107,0 0-308,0 0 137</inkml:trace>
  <inkml:trace contextRef="#ctx0" brushRef="#br0" timeOffset="8828.125">26435 7313 11,'0'0'91,"0"0"-9,0-11 1,0 11 5,0 0 6,0 0-6,-1-11-3,1 11 5,0 0-8,0-9-6,0 9-4,0 0-6,0-12-2,0 12 1,3-5-6,-3 5-8,0 0 0,1-13-9,-1 13 2,4-7-7,-4 7 3,4-9-3,-4 9-4,7-7-7,-1 5-7,-2-1 4,1-2-2,-5 5-5,11-6 13,-6 3-4,-5 3-1,13-3-1,-13 3 8,11-1-2,-11 1-2,11 1-5,-11-1-2,11 6-1,-7-2-2,1-1 1,0 1-1,0 3 1,0-2-5,-1 3 10,0 1-10,-3-1 1,3 1 0,-1 0-2,0-1 2,-3 1-4,2-1 0,-2-1 4,1 0-7,-1-7 1,0 14 5,0-8 2,0-6 3,-3 11 3,3-11 0,-3 11-5,1-7 3,0 2 0,-2 1 0,0-3 2,4-4-4,-7 9 6,1-4 1,1-1 2,1 0-1,-1 0 2,0 1 1,-2-2-2,0 2-3,1 2 5,-1-2-4,-1 0 0,1 0 0,2-1 1,-4 2-3,2-2 1,2 1-2,-2 0 3,-1 0-5,2-1-2,-1 2 5,1-2-5,-2 3-2,2 0 0,1-2-1,1-2 0,0 4-1,-1-1 4,1-2 2,-1 3-4,1-2 4,0 0-2,0 2-4,0-2-1,4-5 0,-4 8-1,4-8 0,-4 7-5,4-7-1,-4 5 4,4-5-1,0 0 1,-4 5-6,4-5-3,0 0 1,0 0 3,0 0-9,-1 8 10,1-8-10,0 0 1,0 0-1,0 0 0,0 0-1,0 0 3,0 0-3,0 0 1,0 0-1,0 0-1,0 0-6,21-4-7,-21 4 2,11-5 3,-5 2-5,2-1-1,-1 4-8,-7 0-5,14-3 4,-8 1 7,2-1 1,0 2-1,-8 1 1,13-1 5,-6 1 1,-7 0 0,15 0 0,-9 1 4,-6-1-2,14 1 0,-8 2 5,1-3-3,3 5 1,-5-3 0,2 0 2,-2 1-1,-5-3 3,11 2-1,-3 2 6,-3-1-2,0 1-3,0 0 6,2-2-1,-1 1-5,-6-3 4,10 4 3,-6-1 1,-4-3-1,8 2-2,-8-2 3,8 3-3,-8-3 2,8 0 1,-8 0 2,0 0-2,12-3 3,-12 3-7,9-2 4,-9 2 0,7-4 0,-7 4 2,7-6-3,-7 6-4,4-4 2,-4 4-6,5-5-4,-5 5-8,2-8-10,-2 8-10,2-6-18,-2 6-8,3-8-22,-3 8-7,0 0-16,3-8-11,-3 8-11,0 0-14,1-8-117,-1 8-286,0 0 126</inkml:trace>
  <inkml:trace contextRef="#ctx0" brushRef="#br0" timeOffset="9671.8749">26980 7328 49,'-7'-5'97,"7"5"1,0 0-4,0 0 15,0 0-2,0 0 6,0 0-6,0 0 0,0 0 5,0 0-2,0 0-11,0 0-5,0 0-4,0 0-4,0 0 1,0 0 10,0 0 4,0 0 0,0 0 1,0 0-5,19 10-5,-5-8 0,-1-1-5,4 1-10,1-1-5,2 0-7,2 1-3,4 1-8,-6-3-5,0 0-6,1 0-5,1 1-5,-3-1-14,-1-1-9,2 2-11,-5-1-21,-4-1-24,-1 1-14,-1 0-17,-2 0-16,-7 0-21,11 0-17,-11 0-38,7-5-24,-7 5-131,0 0-351,0 0 155</inkml:trace>
  <inkml:trace contextRef="#ctx0" brushRef="#br0" timeOffset="10031.25">26978 7452 15,'-6'2'75,"6"-2"-4,0 0 10,0 0-9,-6 4-8,6-4 5,0 0-3,0 0 5,0 0 3,0 0 11,0 0 11,0 0-1,0 0 0,0 0-3,10 13 4,-10-13 7,7 2-2,0 0 9,1 1 3,3-3-9,1 0 2,5 0-6,-5 1 7,7 2-7,-2-3-9,1 0-9,-2-1 0,-2 2-9,-1 1-5,1-1-4,-2-1-11,-2 1-3,-3-1-5,1 2-4,-8-2-7,12 0-1,-12 0-7,8 1-5,-8-1-5,8 1-15,-8-1-9,0 0-20,9 0-17,-9 0-23,0 0-30,0 0-26,8 5-33,-8-5-26,0 0-189,9 1-403,-9-1 178</inkml:trace>
  <inkml:trace contextRef="#ctx0" brushRef="#br0" timeOffset="10976.5625">27656 7334 2,'0'0'107,"0"0"-5,0 0 5,0 0-3,0 0 11,0 0-16,0 0 8,0 0-1,0 0-8,0 0-4,0 0 2,0 0-8,0 0 1,0 0-1,0 0 2,0 0 5,0 0-4,20 2-2,-11-2-14,3-1 1,0 0-2,1 1-8,6-1-5,-2 2-4,3-1-3,2 0 2,6 0-7,-7 0-5,0 1-4,2 0-2,-5 1-6,4-1-1,-3 0-4,-6-1-3,1 0-3,-1 0-6,-4 0-6,-1 2-5,-1 1-11,-7-3-8,10 0-4,-10 0-12,7 1-8,-7-1-8,0 0-14,0 0-11,0 0-21,0 0-29,0 0-21,0 0-12,0 0-148,0 0-328,0 0 145</inkml:trace>
  <inkml:trace contextRef="#ctx0" brushRef="#br0" timeOffset="11742.1875">28328 7140 73,'0'0'82,"4"-6"2,-4 6-3,0 0-3,0 0-4,0 0 0,0 0 10,0 0-4,0 0 19,0 0-18,0 0 3,2 19-2,-2-11 5,0-8-12,-5 20-1,1-11-4,-2 3 1,1-1-9,-3 3-4,0-3-8,1 4-6,-1-5-3,0 0-5,1-1-3,3-1-2,-3 1 6,1-1-7,0-2 1,2 1-9,0-4 5,4-3 0,-6 9 1,2-6-4,4-3-4,-5 5-2,5-5 4,0 0-3,-7 5 2,7-5 2,0 0-1,0 0-3,0 0-2,0 0-4,0 0-11,0 0-8,0 0 4,0 0-3,0 0-9,18-16-3,-18 16 2,8-6-2,-1 4 3,0-1-6,-1 1 0,-6 2 2,11-3-2,-11 3 5,13 0-5,-6 0 1,-7 0-1,12 0-2,-6 3 4,-6-3 1,9 6-2,-4-3 6,0 3 3,-1-1-6,1 4 2,0-3-2,-2 3 3,-1-2 7,1 3 0,-2-1 5,0 0 3,1-1 0,-2 1 4,-3-1 13,3 1 2,-3-1 6,3-8-2,-5 13 4,1-5-1,0-2-2,-3 1 8,2-3 8,-4 2-3,0-5 2,0 1 5,-1-2-4,-3 2-3,0-2-4,0-1 0,-1 1-5,2-1-2,-2 0-3,1-1-2,0 0-6,3 1 2,-3-2-4,2 1 0,0 0-2,2-2-1,9 4-4,-14-1 5,7-1-4,7 2 5,-8-3-3,8 3 1,0 0-1,-10-3 0,10 3-3,0 0-2,-9-1-4,9 1 0,0 0-2,0 0-3,0 0-3,0 0 1,0 0-11,0 0-11,0 0-12,0 0-10,0 0-16,0 0-17,0 0-17,0 0-15,19 10-8,-19-10-24,8 1-12,-8-1-127,0 0-309,9 2 137</inkml:trace>
  <inkml:trace contextRef="#ctx0" brushRef="#br0" timeOffset="12226.5625">28364 7132 63,'0'0'146,"0"0"-6,0 0-2,0 0-3,0 0-1,0 0 7,0 0 3,0 0 3,21-3-6,-21 3 2,15 3 3,-4-3 4,2-3-9,1 3-9,4-1-3,-2 1-10,2-3-9,-1 2-12,0 2-3,0-2-14,-4 0-9,0 1-3,-2 0-6,3 0-12,-2 0-7,0 0-12,-3 0-11,-2-1-14,-7 1-15,16-2-24,-16 2-19,12 0-21,-7-2-29,-5 2-31,9-1-23,-9 1-34,6-4-193,-6 4-415,0 0 184</inkml:trace>
  <inkml:trace contextRef="#ctx0" brushRef="#br0" timeOffset="15460.9375">26498 7077 52,'0'0'59,"0"0"-5,0 0-1,0 0 4,0 0-5,0 0 8,0 0-2,0 0-3,0 0-1,0 0 3,0 0-10,0 0 8,0 0-1,0 0-1,0 0-9,0 0-3,0 0-16,0 0 18,0 0-9,0 0 6,0 0-9,0 0 0,13-7-9,-13 7-5,11-1 9,-4-1 5,2-1-6,2 2-7,-2 1 3,4-1 5,-1-2-4,6 1-2,0 2-4,-1-1-4,3-1 5,1 0-7,-2 1 4,1-1-3,1 2-2,-2-2-4,1 0 2,0 2 3,-4-3-6,-1 3 2,-2-2 5,1 4-5,-1-4-5,-1 2 7,0-1-10,0 2 4,-1-2 11,0 2-10,-1-1 0,1 2-6,-2-2 10,-1 0-9,2 0-3,-10 0 0,16 0 2,-9 0-5,-7 0 2,14-2-9,-14 2 4,12 0 9,-12 0-19,8-2 11,-8 2-2,7-1-7,-7 1-15,5-4-11,-5 4 5,7-5-19,-7 5-11,0 0-1,2-6-8,-2 6-2,0 0-71,0 0-164,0 0 73</inkml:trace>
  <inkml:trace contextRef="#ctx0" brushRef="#br0" timeOffset="15843.75">26980 6939 25,'12'1'55,"-12"-1"-7,14 0 1,-6 0-13,-8 0-2,14 0-1,-6 0 7,-8 0-1,13 0-10,-13 0 3,11 1 0,-3 2 0,-2-2 2,-6-1-8,10 3 7,-4-1-8,-6-2-1,8 3 6,-8-3 2,6 5-12,-6-5-8,3 7 12,-3-7 9,3 10 3,-3-10-5,-3 9 5,3-9 6,-3 12-5,0-5 9,-1-1-3,-1 2 4,1-2 6,0 0-10,2 2 4,-1-3-1,-1 2-7,2-2 2,-2 1-5,0 0-4,-2-1 3,2 1-11,-1-2-3,5-4 1,-7 8 4,4-4-8,-1 1 1,4-5-6,-6 5 3,6-5-9,-6 7 10,6-7-7,-5 7-9,5-7-1,-4 5-22,4-5-20,0 0-9,0 0-17,0 0-27,0 0-21,0 0-96,-3 6-229,3-6 102</inkml:trace>
  <inkml:trace contextRef="#ctx0" brushRef="#br0" timeOffset="17578.125">24260 8063 64,'0'0'76,"3"-6"-5,-3 6-1,0 0-3,0 0 10,0 0-9,0 0 8,4-7-3,-4 7 5,0 0-10,0 0-1,0 0-2,0 0-3,0 0-5,0 0-9,0 0-2,0 0-1,0 0 12,0 0 1,0 0-6,0 0 4,-8 29-2,4-19 6,0-1-7,1 3 6,-3-2-4,0 5 1,0 1-5,-2-2-5,2 0-2,-3 2-5,1-3-3,-1 1 0,4-3-2,-3-1-4,2-1-3,2 0-2,-2-1-4,2-3-2,0 3 2,0-4-2,4-4-3,-6 9 0,3-3 1,3-6-3,-4 6 2,4-6-6,0 0 1,-2 6-4,2-6 6,0 0-3,0 0 2,0 0-3,0 0-1,0 0-4,0 0 1,0 0 2,10 5 1,-10-5 2,0 0-2,14-5-4,-14 5 1,12-1-2,-12 1-2,10 0-2,-10 0 6,13 0-8,-13 0-8,13 0 1,-13 0-11,12 0-13,-7 1-5,-5-1-9,13-1-5,-5 2-4,-8-1-5,10 0 6,-4 2-13,-6-2-11,12 0-4,-12 0-13,9 0-8,-9 0-3,8 0-10,-8 0-17,0 0-68,12-4-219,-12 4 97</inkml:trace>
  <inkml:trace contextRef="#ctx0" brushRef="#br0" timeOffset="17976.5625">24448 8191 42,'0'0'98,"0"0"-9,0 0-14,0 0-2,0 0-11,0 0 0,0 0 10,0 0 1,0 0-10,0 0 2,-10 20 4,10-20 12,-6 10 4,0-3-2,3 1-2,-2 2 3,-2 1-1,2 0 1,0-2-5,0 0-5,1 4 3,-2-2-8,2-1-2,0 2-11,-1-2-2,1-1-6,-5 1-3,4 0-4,0 1-3,0 0-6,0-3-3,1 3 0,-1-3-7,1 0-1,0 0 1,0 0-6,2-3 3,2-5-4,-4 9-4,4-9 0,-4 10 1,4-10-3,-3 7-7,3-7-2,-4 7-7,4-7-16,-3 5-3,3-5-15,0 0-15,0 0-10,-1 8-17,1-8-3,0 0-11,0 0-27,0 0-20,0 0-118,0 0-284,0 0 127</inkml:trace>
  <inkml:trace contextRef="#ctx0" brushRef="#br0" timeOffset="18632.8124">24669 8274 2,'0'0'87,"0"0"-10,1-10 1,-1 10-6,3-7-1,-3 7-9,5-6-5,-1 2-3,-4 4-3,9-7 2,-3 2-2,-1 2-6,2 0 1,-1 0 5,2-1-12,0 0 8,-1 2-11,0 0 1,-7 2-4,12-3-6,-5 0-3,-7 3 5,0 0 7,13 5-2,-9-3-2,-4-2-1,6 7 5,-4-1-5,1 0 2,-3-6 7,4 16-4,-3-9-2,2 3-1,-2 0-3,-1-1 3,1 3 1,-1 0 8,-2 0-8,0-2-4,2 0 3,-2 2 2,-2-1-8,1-1 0,-3 0 4,2 0-3,0-3 3,-1 1 1,0 0 3,0-2 3,-1 0-5,-1 0 0,1-3 0,-4 2 4,0-1-7,0-1-2,0 2-1,-1-5-5,4 1 0,7-1 0,-15 1-3,4-2-2,11 1 2,-15-1-2,15 1 0,-11-5 0,11 5-4,-9-2 0,9 2-5,-6-4 0,6 4 0,-6-6 0,6 6 2,-3-4-4,3 4-5,0 0 6,0 0-6,-7-7-1,7 7 0,0 0-4,0 0-7,-3-4-9,3 4-4,0 0-5,0 0-3,0 0 2,0 0-10,0 0-11,0 0-10,0 0-16,0 0-14,0 0-6,0 0-16,0 0-19,0 0-23,0 0-101,0 0-277,15 15 123</inkml:trace>
  <inkml:trace contextRef="#ctx0" brushRef="#br0" timeOffset="19210.9375">24991 8256 83,'-3'-4'72,"3"4"13,0 0-2,-7-5 2,7 5-6,0 0-9,-4-7 9,4 7-9,0 0-8,0 0-5,-8-1 1,8 1-4,0 0-4,0 0 2,0 0 1,-16 1-4,16-1-3,-6 5 6,6-5 14,-11 3-9,6 1 2,0 0 1,5-4 2,-9 8 1,4-3-7,-1 0 8,1 3-4,1-1 0,0-2-14,0 2 1,0 0-2,2 0 0,-1-2 3,-1 3-8,4 0-2,-1 0 5,1-8 3,0 14-4,1-7 3,2-1-3,-1 2-2,3 1-7,-1-1 2,2-2-2,-4-1 1,6 2-1,-1-2 1,-2-2-3,2 1-8,-1 0 4,2-1-8,-2 0 2,1 0-2,-7-3-4,11 2-1,-3 0 2,-8-2-6,11 0 1,-4 1-3,-1 1-6,-6-2 0,13 2-11,-13-2-8,10-3-6,-3 1-11,-7 2-11,8-2-14,-1 0-14,-7 2-23,8-3-25,-8 3-24,7-3-20,-7 3-20,9-2-126,-9 2-336,9-7 149</inkml:trace>
  <inkml:trace contextRef="#ctx0" brushRef="#br0" timeOffset="19984.375">25451 8246 39,'0'0'108,"0"0"3,0 0-1,0 0-3,0 0 3,0 0-11,0 0 5,31-3 3,-21 5-13,0-2-5,3-2-5,4-1-9,1 3-7,-5 0-6,2 0-5,1 0-6,4-1-3,-4 0-11,3-2-8,-4 4-13,-2-1-19,2-2-15,-1 2-8,-2 0-20,1-1 0,-3 1-23,-2-1-16,-8 1-13,14-1-15,-14 1-71,9 1-199,-9-1 88</inkml:trace>
  <inkml:trace contextRef="#ctx0" brushRef="#br0" timeOffset="20296.875">25522 8332 80,'0'0'113,"0"0"-4,0 0 1,0 0 7,0 0 7,0 0 0,0 0-4,0 0-5,0 0-1,11 9-3,-11-9-3,9-1-1,-9 1-12,17 0-9,-10 0-6,3 0-10,-2 0-7,4 0-6,-1 0-7,-1-1-5,2-1-4,1 1-5,-2 2-7,0-1-10,2 0-17,0 0-6,0 2-11,-1-4-21,-2 4-15,1-2-23,0-2-10,-4 2-23,-7 0-10,19 0-16,-11 0-118,0 2-272,-8-2 121</inkml:trace>
  <inkml:trace contextRef="#ctx0" brushRef="#br0" timeOffset="21031.25">26185 8274 21,'0'0'112,"0"0"8,0 0-11,0 0-27,-6 3 8,6-3 1,0 0-5,0 0 2,0 0-2,0 0 8,0 0-8,0 0-4,0 0 2,0 0-1,0 0-2,0 0 0,0 0-5,0 0 0,0 0-1,0 0-8,25-3-4,-25 3-5,15 0-7,-7 0-5,-8 0 1,14 0-7,-4 0-4,-1-2-4,-9 2-4,21 0-6,-10 0 0,-1 0-1,2 0-2,-4 0-2,2 0 0,-10 0-4,15 0-1,-7 0-1,0 0 0,-8 0-4,12 0 3,-12 0-4,12 0-6,-12 0-5,9 0-7,-9 0-2,0 0-11,9 0-13,-9 0-14,0 0-16,0 0-11,9 0-11,-9 0-8,0 0-12,0 0-8,0 0-9,9-2-3,-9 2-103,0 0-251,0 0 112</inkml:trace>
  <inkml:trace contextRef="#ctx0" brushRef="#br0" timeOffset="21750">26619 8139 59,'0'0'92,"0"0"-1,0 0 13,0 0-6,-6 24-1,3-17-10,1-2-5,-3 2 3,1 1-13,-1-1 2,1 2-19,1-2-1,-1-1-8,2 0 1,-3-2-3,5-4-9,-5 10 1,5-10-8,-4 7 0,1-3-4,3-4-6,0 0 8,0 0-12,-2 7 7,2-7-8,0 0 2,0 0-2,0 0-5,0 0-16,0 0 1,0 0-1,0 0 3,0 0-13,19-4-3,-19 4 4,11-5-3,-4 2-11,-1 1 4,3-1 4,-2 1 6,-1-1 1,0 1 1,3 0 0,-1 0 4,-8 2-2,13-1 7,-4 1 4,-9 0-6,11 1 13,-11-1-5,10 2 3,-10-2 8,8 2 4,-8-2 9,8 5 1,-6-3 7,-2-2-2,5 8 2,-1-4 9,-4-4-2,4 11-1,-1-6 9,0 1-5,-3-6 2,5 11-3,-2-6 1,-2 1 4,2 1 2,-3-7 5,4 10-8,-3-3 8,-1-7-8,0 9 3,0-9-5,-1 10-2,1-10 0,-3 8 4,1-4-3,2-4 0,-8 7 5,4-2-9,-2-2-1,6-3-3,-13 3-3,7-1 1,-3-1-1,1 2-2,8-3-1,-17 1-1,6 1-4,3-2 2,-1 0-5,-1 0-1,10 0 0,-18-3-5,8 2-1,2-1-2,8 2 0,-13-1-2,6-2-4,7 3-2,0 0-2,-14 0-2,14 0-10,-8-1-8,8 1-10,0 0-8,-11 1-10,11-1-3,0 0-7,0 0-10,0 0-3,-11 1-14,11-1-9,0 0-10,0 0-6,0 0-10,0 0-16,0 0-27,0 0-105,0 0-287,-6-4 127</inkml:trace>
  <inkml:trace contextRef="#ctx0" brushRef="#br0" timeOffset="22250">26642 8153 108,'0'0'125,"0"0"-7,0 0-11,0 0-6,0 0-4,0 0 6,0 0 5,0 0-7,0 0 4,28 0-7,-28 0-6,14 0-6,-5 0 6,4-2 1,0 4-3,0-4 1,-1 2-7,6 0-9,-5 0-6,6-2-2,-5 2-13,4-3 0,0 2-6,-5 1-4,0 0-10,-1-1 2,0 0-8,-2 1-9,-1 0-5,-9 0-3,13 0-10,-7-2-13,-6 2-14,0 0-17,14 0-4,-14 0-29,0 0-25,8 0-11,-8 0-27,0 0-36,0 0-96,0 0-293,0 0 130</inkml:trace>
  <inkml:trace contextRef="#ctx0" brushRef="#br0" timeOffset="22703.125">27164 8243 10,'0'0'107,"0"0"1,0 0 7,0 0 0,-7 2-6,7-2-2,0 0-2,0 0-2,0 0-2,0 0 1,0 0-1,0 0 6,0 0 4,0 0 0,0 0-4,0 0-7,33-5-3,-21 3 1,1 0-5,3 2-5,0-1-5,0 0-7,3-1-8,-6 1-9,2-1-7,-2 1-10,1-1-17,-1 2-9,-3 0-17,-1-1-16,-1 0-21,-8 1-21,14 0-22,-14 0-25,11-2-33,-11 2-24,7-4-156,-7 4-345,0 0 152</inkml:trace>
  <inkml:trace contextRef="#ctx0" brushRef="#br0" timeOffset="23031.25">27325 8110 20,'0'0'84,"0"0"-5,0 0 13,0 0-13,0 0-4,0 0 3,0 0-7,0 0 12,0 0-3,0 0 12,0 0-4,0 0 4,0 0 6,0 0 10,0 0-4,1 26-6,-2-19-1,-1 3 6,1-1-8,0 1-7,-2-3-11,2 4-2,0-2-9,-1 0-6,2 1-2,-1-2-11,1-8 0,0 14-7,-3-7-3,3-7-9,-1 13 3,1-8-2,0-5 0,-2 9-8,2-9-12,0 8-15,0-8-13,0 0-18,0 0-26,0 11-27,0-11-23,0 0-20,0 0-26,0 0-148,0 0-332,0 0 148</inkml:trace>
  <inkml:trace contextRef="#ctx0" brushRef="#br0" timeOffset="23906.25">27626 8113 50,'-2'-6'116,"2"6"-3,0 0-7,0 0 4,0 0-13,6-11-2,-6 11-3,5-6 1,-5 6-13,8-6 1,-4 3-8,-4 3-4,10-7-2,-5 2 2,0 3-6,1-1-1,1 0-4,-7 3-1,10-4-6,-3 1-1,-7 3-5,10-3-1,-5 1 1,-5 2 0,10-2-4,-10 2 0,10-2-5,-10 2-2,9-3 0,-9 3-7,8 0 1,-8 0 0,9 0-7,-9 0-5,0 0 1,13 3 1,-13-3 0,7 4-1,-3 0 0,-4-4-1,8 8-4,-5-3 0,0 1 1,0 0 2,-2 1-1,-1-7-3,3 16-3,-2-7 2,0 0 0,-1 0 1,-1 2 1,0 1 2,-2-3 0,2 1 1,-3-1 0,-2 1-3,0-2 0,1-1 0,-1 2 1,-2 0-2,-1-2 3,-1 2-1,2-2-1,-3-1-2,2 0 0,-1-1-2,0-2 1,2 1-1,-1-1-2,2-1 0,7-2 2,-10 3 2,10-3-3,-7 1-1,7-1-4,-8 2-6,8-2 0,0 0-7,0 0-3,0 0-7,0 0 5,0 0-7,0 0 1,0 0-8,0 0-2,13-16 1,-13 16 5,14-3-1,-8 2-2,2-2 0,0 0 0,3 2 6,-1 1-7,3-2 6,-3 3-1,-1-2 11,3 1-12,-2 1 9,0-1-5,-3 4 8,1-3 2,0 3 0,-1-1 2,0 1-2,-1 0 1,0 1-3,-1 0 6,0 2 5,1 3 8,1-2 5,-5-2 1,-1 1 5,2 1 4,0 1 4,-3 1-3,0 0 6,0-1 0,0-1 1,-4 0 4,2-1 0,0 0-3,-3-1-3,-3 3 5,3-6 2,-1 2-2,-3 0 5,-1-1 1,2 1 0,-4-2-1,0-3-4,0 3 2,1-2-5,-1 0-1,-1-1-4,2-1-5,-1 0-13,1-3-15,1 0-16,-2 0-25,3 1-28,3 3-42,-3-4-26,1 2-31,-2-2-174,2 2-381,-1-3 168</inkml:trace>
  <inkml:trace contextRef="#ctx0" brushRef="#br0" timeOffset="24617.1875">27334 8208 56,'0'0'74,"0"0"3,0 0 3,0 0 8,0 0 2,0 0-4,0 0-6,0 0 3,0 0-2,0 0-2,-9 20-6,9-20 16,-3 11 4,1-5-15,2-6-3,-3 9 3,2-2 7,1-7-8,-2 13-3,0-5 2,2-1-8,-3 0-5,2 0 1,-3 1-3,4-8-9,-1 12 0,0-6-6,-1 1 1,2-7-2,0 11-2,0-11-4,-1 11-5,1-11-6,-1 9 3,1-9-5,0 9-1,0-9-3,0 0-1,0 0-1,-3 8 0,3-8-6,0 0 0,0 9-3,0-9-1,0 0-7,0 0-3,0 0-13,0 0-5,0 0-11,0 0-10,0 0-16,0 0-18,0 0-21,0 0-16,0 0-23,0 0-23,0 0-147,0 0-326,0 0 144</inkml:trace>
  <inkml:trace contextRef="#ctx0" brushRef="#br0" timeOffset="26359.375">28057 8185 84,'-4'-7'111,"4"7"-11,0 0-4,0 0 1,-4-5 3,4 5-24,0 0 17,0 0-8,0 0 3,-1-11-4,1 11-6,0 0-4,-4-6 1,4 6-4,0 0-4,1-11-2,-1 11-3,0 0 3,-1-10-8,1 10-5,0 0-4,3-11-1,-3 11-7,1-6-8,-1 6-1,1-8 0,-1 8-2,3-9 2,-3 9-1,2-6-11,-2 6 4,5-7-1,-5 7-4,7-5 0,-7 5-4,5-5-1,-5 5 2,5-6-5,-5 6-1,8-5 3,-8 5-5,9-1 3,-9 1-9,7-3 7,-7 3-2,9-2-2,-9 2-4,0 0 2,12 2-2,-12-2 2,9 4-1,-9-4-1,7 5 2,-3-2-3,0 3 3,1-2-5,-5-4 0,6 11 3,-3-6-3,0 1 2,-1 0 1,1 0 1,-3-6-1,2 11-4,0-5 5,-2-6-4,1 10 6,-1-3-5,0-7 3,-3 10-2,3-10-1,-1 9 4,1-9 1,-4 10-4,2-6 4,2-4 5,-6 9-4,6-9 0,-6 5 0,4 1-1,2-6 1,-8 5 5,8-5-1,-8 5 7,4-2 3,-2 2 2,1-1-1,0-1 0,5-3 4,-9 5-3,4-1 2,-3 1 0,3-2 1,0 1 0,0 1-1,0 0 7,5-5-1,-9 8 1,4-4-2,1 0 3,-1 1 1,-1 1 2,6-6 1,-8 9-7,4-4-3,4-5-1,-4 8 1,3-1-1,1-7 1,-6 7-4,5-3 3,1-4-5,-4 7-3,4-7-2,-2 8 0,2-8-3,-4 5 3,4-5-3,0 0-2,-1 9 1,1-9-5,0 0 2,0 0 4,-2 8-2,2-8-5,0 0 2,0 0 0,-5 5-3,5-5 3,0 0-2,0 0-1,0 0 2,0 0 1,0 0-2,0 0 5,0 0-8,0 0 0,0 0-2,0 0 3,0 0-2,0 0 2,0 0-3,0 0 5,0 0-2,0 0 1,0 0-2,0 0 3,0 0-1,0 0 1,0 0 0,0 0-2,0 0-1,0 0-2,0 0 9,16 3-6,-16-3-2,0 0-1,0 0-2,0 0-1,0 0-1,10-10-1,-10 10 0,8-3-2,-8 3-1,8-3 1,-8 3-3,8-4-3,-8 4 2,7-4 0,-7 4-3,10-4 2,-6 2-2,-4 2-4,10-5-2,-5 3 3,-5 2 4,10-2-6,-10 2 0,12-2 6,-12 2 0,9-1-3,-9 1 4,10-3 2,-10 3-1,0 0-2,13 3 7,-13-3-2,9 3 0,-6-1 3,-3-2 1,9 7 2,-5-4 1,1-1-3,-5-2 1,9 7 3,-5-5 0,-4-2 1,9 7-2,-4-6 2,-5-1-2,10 6 1,-6-3 1,-4-3 3,10 4 0,-10-4 4,7 2-3,-7-2 1,9 3-2,-9-3 2,8 0 0,-8 0-4,11 0 5,-11 0 0,10-3-5,-10 3 4,10-3-1,-5 0 0,-5 3 2,9-6 1,-5 4-7,-4 2 4,5-9-3,-5 9 6,8-4-5,-4 0 1,-4 4-3,5-6-4,-5 6-9,2-8-5,-2 8-10,3-7-14,-3 7-20,0 0-11,0 0-22,0 0-21,0-7-30,0 7-27,0 0-154,0 0-354,0 0 157</inkml:trace>
  <inkml:trace contextRef="#ctx0" brushRef="#br0" timeOffset="27734.375">24299 8768 21,'0'0'78,"0"0"-10,3-7 0,-3 7-8,0 0-1,4-8-2,-4 8-4,0 0 3,0-8 9,0 8 2,0 0 1,2-6 4,-2 6-5,0 0 9,0 0 3,0 0 0,-2-11-2,2 11 1,0 0-13,0 0 1,0 0-3,0 0-8,0 0-12,0 0-2,0 0 0,0 0-3,0 0 2,0 0 2,-10 20 7,8-11-5,-2 2 1,0 0 1,-1 1-6,1 3-2,0-3 0,-2-1-2,1 5-3,0-1-1,-1-6-8,3 2-1,-5-2 1,2 3-3,0-3-1,1-1-3,0-1 2,1 0-4,0-3-1,4-4-3,-6 10 0,6-10-5,-4 6-2,4-6 4,-2 6 0,2-6 2,0 0-4,0 0 2,-5 3-4,5-3-3,0 0 2,0 0 1,0 0 6,0 0 1,0 0-2,19 0 2,-19 0-4,11 0-1,-11 0 1,13-2 3,-13 2-6,14 0 3,-7-1-1,-7 1-2,11 0-2,-11 0-3,14-1-1,-14 1-8,10 0-12,-10 0-4,10 0-6,-10 0-12,9-1-6,-9 1-12,8 1-9,-8-1-12,9 1-11,-9-1-4,0 0-9,12 0-10,-12 0-7,0 0-21,7 0-90,-7 0-256,0 0 114</inkml:trace>
  <inkml:trace contextRef="#ctx0" brushRef="#br0" timeOffset="28101.5625">24428 8834 50,'0'0'93,"0"0"-3,0 0 2,0 0 4,0 0 4,0 0-1,-17 21 7,13-12-5,0 1 7,1 2-6,-1 3 9,-2-1-9,0 3-1,0 0-8,-2 0-3,0 0-5,0 0-8,-1 7-6,1-7-4,2 2-7,-2-4-10,2 1-4,-2 0-6,1 0 2,1-5-6,1-1-2,0-2-6,1 2 2,2-4-10,-1 0 0,3-6 0,-5 10-3,5-10-7,-5 5-3,5-5-8,-1 6-5,1-6 3,0 0-19,0 0-17,0 0-17,-6 4-16,6-4-25,0 0-22,0 0-27,0 0-144,0 0-312,0 0 139</inkml:trace>
  <inkml:trace contextRef="#ctx0" brushRef="#br0" timeOffset="28789.0625">24700 8978 68,'0'0'101,"-17"-12"-10,17 12 3,0 0 2,0 0-14,0 0-6,0 0-4,2-14-8,-2 14 0,5-8-1,-5 8-8,6-7 1,-6 7 6,5-8-8,-1 4-9,1-1-3,-1 0 4,1 2-4,-5 3-3,13-9-7,-7 7 2,3-3-13,-4 2 1,3 0-3,-2 2 1,-6 1 1,12-3-5,-12 3 1,11 0-6,-11 0 12,8 5-9,-4-1 10,-2 4 14,2 0 0,-1 0-1,0 2 4,-2 1 0,0-1-3,3 1 4,-3-1-4,0 0-3,-1 2 4,0-3-2,0 1 0,-1 2-2,0-2 7,-1 0-2,-2-1-1,0 1-4,0-3-7,-1 2 1,-1-2-5,0 1 2,-1-3-3,-2 2-1,0-2-4,-2-2 0,1 1-1,-1 1-2,1-3-3,-1 1 2,2-3-1,-1 0-2,0 0 0,10 0 0,-13 0-2,13 0 2,-13-4 1,13 4-1,-10 0 2,10 0-1,-8-3 0,8 3-2,0 0-1,-9-3-1,9 3-4,0 0 2,-7-4 1,7 4-5,0 0 2,0 0-1,0 0-4,0 0-8,0 0-3,0 0-12,0 0-11,0 0-10,0 0-9,0 0-22,0 0-13,0 0-19,0 0-20,0 0-23,0 0-18,0 0-125,0 0-318,0 0 141</inkml:trace>
  <inkml:trace contextRef="#ctx0" brushRef="#br0" timeOffset="29367.1875">25014 8919 76,'0'0'74,"-2"-8"3,2 8 5,0 0-12,-3-10 1,3 10 0,-2-6 1,2 6 2,-6-6-4,6 6-4,0 0-2,-6-7-5,6 7-3,0 0 5,0 0-1,-7-3 5,7 3-17,0 0 5,-6-5-4,6 5-2,0 0 1,-13 6 1,13-6 1,-11 5 1,6-1 9,-3 1-2,2 2 6,-3 0 6,3 3-3,-2-1 1,0 0 5,1 1-10,2 1 8,-1-2 0,2 1-2,1 0-7,0 0-6,2-3 3,1 3 2,0-1-8,0 3 2,1-3-6,2-1 1,-2-2-2,1 2-9,5 1 0,-1-1-4,3-3-1,-4-1-3,3 2-1,-3-3-3,0 1-3,3 0 0,-3-1-5,-5-3 3,12 3-5,-7-3 2,-5 0-6,14 0 2,-14 0-12,13-1-3,-13 1-11,13-2-10,-6 0-15,-1 0-22,1-1-19,-7 3-14,12-4-26,-5 3-25,-7 1-27,10-5-18,-3 3-24,-1 0-133,-6 2-372,10-7 165</inkml:trace>
  <inkml:trace contextRef="#ctx0" brushRef="#br0" timeOffset="29882.8124">25419 8963 166,'-5'-4'173,"5"4"-4,0 0-13,0 0-7,0 0-19,0 0-8,0 0-5,19-8-4,-11 8-3,2-2-8,3 0-9,4-1-10,2 1-5,1 1-7,-3-1-9,2-1-8,-2 2-15,1-2-15,-1 3-20,-4 0-25,1 0-28,-1-2-25,-3 2-32,2 0-34,-12 0-132,11 0-292,-11 0 129</inkml:trace>
  <inkml:trace contextRef="#ctx0" brushRef="#br0" timeOffset="30132.8124">25407 9079 28,'0'0'157,"-4"3"1,4-3 5,0 0 4,0 0 4,0 0-1,16 4-4,-7-3-1,3-1 2,-1 0-4,5 0 2,-2-1-18,5 1-3,0-4-11,-1 2-7,1 4-9,1-4 1,-3 2-23,-2-1-10,-2 0-9,0 0-4,-1-1-10,-1 2-20,-4-1-16,4 0-25,-11 1-23,14-1-23,-6 2-32,-8-1-31,10 0-34,-10 0-29,10-3-36,-10 3-179,0 0-417,9-1 184</inkml:trace>
  <inkml:trace contextRef="#ctx0" brushRef="#br0" timeOffset="41137.6952">25994 8845 77,'0'0'111,"0"0"-3,0 0-10,0 0 3,-6-2-8,6 2-9,0 0 4,0 0-7,0 0-5,0 0-5,0 0-7,0 0-5,0 0-5,0 0-3,0 0 2,0 0 0,0 0 1,0 0-1,0 0-6,0 0-1,0 0 3,0 0-9,-8-4-1,8 4-4,0 0-6,0 0-1,-2-8-5,2 8 1,0 0 2,0 0-1,-3-6-6,3 6 7,0 0-5,0 0-1,-2-9-8,2 9 6,0 0-3,-2-8-7,2 8 5,0 0-3,0 0 2,2-11 1,-2 11-5,2-8-6,-2 8 3,5-7 0,-1 3 0,-4 4 1,5-6 0,-5 6-2,5-7-5,-5 7 0,11-5 2,-8 1-3,-3 4-1,9-3 4,-9 3-4,9-4 5,-2 3 0,-7 1-1,10-2-4,-10 2 5,9-2-2,-9 2 8,11 1-9,-11-1-3,11 1 6,-4 2 5,0-1-3,-7-2 1,12 5-5,-5-1 2,-2-1 0,1 2-9,1-1 11,-2-1-3,0 2 3,-1 1-1,0-1 0,0-2-2,-1 3 4,-3-6 0,5 9-2,-1-4-6,-4-5 4,3 11-2,-3-11 1,2 8 3,-2-8-3,2 10 2,-1-6-1,-1-4-7,-1 10 9,1-10 1,1 11-5,-1-11 1,-3 6 2,3-6-10,-1 10 8,1-10 1,-4 10-1,4-10 2,-2 7 1,2-7 0,-7 9-1,7-9-1,-5 8 2,0-6 6,5-2-8,-8 9-2,5-6 1,3-3 2,-11 7 1,8-4-3,-3 1-2,3 0 3,3-4 0,-11 7 1,4-3 1,0-1 1,1-1 4,1 1-3,5-3-1,-14 7 6,6-2-3,3-1 3,0 0-5,-2 0 1,1 0 3,0 1-6,-1 3 4,0-3 4,-1 4-5,3-4 8,0 2-1,-2 1 5,2-1 1,0-1-3,-2 5-2,3-6 3,-1 2-1,1-2-1,0 2-2,1-2 3,3-5 0,-7 12-1,4-4 1,1 0-3,-1-2-3,3-6 0,-3 9 2,3-9-7,-2 10 4,-1-4-3,3-6-2,-1 7 2,1-7-2,0 0 4,-1 9-3,1-9 1,0 0-1,0 0 1,-2 7-2,2-7 4,0 0-4,0 0 7,0 0-4,0 0 5,0 0-7,0 0 1,0 0-1,0 0 2,0 0 0,0 0-4,0 0-1,0 0-3,0 0 0,17-5-4,-17 5-1,9-6 5,-9 6-8,6-4 4,-6 4 4,8-4-4,-8 4-2,8-3 1,-8 3 1,10-2 0,-10 2-3,8-3 4,-8 3 0,0 0 0,14 0-6,-14 0-3,12 1 4,-12-1 1,12 0-4,-7 3-1,-5-3 4,11 4-1,-5-4-3,0 3 7,-1 1-2,3-2 4,-3 1 0,-5-3 1,9 8-1,-3-7 2,0 2-3,0-1 6,-6-2-2,10 4 2,-10-4-2,9 1 3,-4 2-1,-5-3 3,0 0 0,15-3-3,-9 1-1,-6 2 7,7-5-6,-4 1 4,-3 4 1,6-6 0,-6 6-4,4-5-1,-4 5-10,2-7-6,-2 7-11,0 0-15,2-9-13,-2 9-22,0 0-13,4-9-21,-4 9-23,0-8-24,0 8-138,0 0-318,-4-10 141</inkml:trace>
  <inkml:trace contextRef="#ctx0" brushRef="#br0" timeOffset="42128.9062">26376 8884 19,'0'0'127,"0"0"-7,0 0-13,0 0 8,0 0 2,0-10-1,0 10-7,0 0-4,0 0-11,0 0-2,3-11-8,-3 11 4,1-7-3,-1 7-7,3-8-8,-3 8-6,2-10-4,2 6-6,-1-2-4,-3 6-5,7-10-7,-3 6 0,0 1-3,-4 3-8,8-9-2,-3 6 2,-5 3-9,7-5 2,-7 5 1,8-2-3,-8 2 3,0 0-1,12 2 3,-12-2-1,6 5-6,-6-5-4,8 5-4,-6-1 3,-2-4 0,8 7 3,-4-4 3,1 1 1,-5-4-1,9 7 1,-5-5-6,-4-2 3,9 5 0,-4-2-1,-5-3-2,11 3 0,-11-3 1,11 0-7,-11 0 0,10-2-9,-10 2-1,10-2-8,-10 2-14,9-4-7,-5 1-11,-4 3 7,9-5-2,-5 1-16,-4 4 10,8-6-13,-4 1-5,-4 5 6,7-7-6,-5 3 2,-2 4 8,4-8 6,-4 8-2,3-7 1,-3 7 12,2-7 7,-2 7 6,0 0-2,0 0 2,4-6 2,-4 6-10,0 0 19,0 0 10,0 0 9,0 0 11,0 0 6,-18 15-5,14-8 22,0-2 4,-3 4-3,2 1 5,-2 3 8,1-2 7,-1-1-2,-1 3 0,0 2 0,3-1 6,-2 2-1,3-4-1,-2 3-7,1-3-3,1 0 3,0 5-4,1-6-2,0 1-5,-1-1 1,0-1-2,2 0-6,-2-1-3,1 1-1,1 0-2,-1-3-4,2 0-4,-2 0-2,3-7 0,-2 12-5,-1-5 0,3-7-5,-1 13 0,-2-8-3,3-5-2,-2 12-3,2-12-6,-4 11-3,3-7-1,1-4-1,-3 10-1,3-10-8,-1 8 0,1-8-7,-1 8-5,1-8-4,-1 7-3,1-7-9,0 0-10,-3 7-8,3-7-5,0 0-7,0 0-11,0 0-20,0 0-12,0 0-18,0 0-4,0 0-27,0 0-114,0 0-301,0 0 134</inkml:trace>
  <inkml:trace contextRef="#ctx0" brushRef="#br0" timeOffset="42417.9687">26371 9056 65,'0'0'129,"0"0"2,0 0 6,0 0-14,0 0-5,0 0 2,0 0 13,0 0-1,0 0-1,0 0-5,0 0-7,0 0-6,31 1-10,-22-1-12,3 0-7,0 1-9,0-2-12,2 1-9,-3-1-12,1 1-21,-1 1-23,0-2-14,1 1-19,-3 0-22,-1 0-30,-8 0-23,15-3-24,-8 3-21,-7 0-98,0 0-273,11 0 121</inkml:trace>
  <inkml:trace contextRef="#ctx0" brushRef="#br0" timeOffset="43664.0625">24458 9489 66,'-5'-4'126,"5"4"1,0 0-7,0 0-16,-6-6 0,6 6-7,0 0-10,1-11 1,-1 11-3,7-8-11,-7 8-6,7-10-1,-3 5-7,1 0-4,2-2-5,0 2-3,0 2-3,2-4-4,0 3 2,1 1-4,0-2 0,4-1-13,-4 3 5,2 0-4,0 1-3,-1 1 0,0 1-2,1 1-4,-2 1 5,3 0 1,-3 1-5,0 2 1,-2 0-3,2 0-7,-3 4 1,-2-1 0,1 3 3,-1-1-2,-1 0 0,-2 2-1,-2 0-1,0 0 3,-1 0 3,0 0-1,-3 1 4,0-2 0,-1 1 0,-1-2-1,-2 0 0,2 0 3,-3-2 7,0 1 2,-1-2-1,-3-2 2,-3 0 0,0 3 0,-1-4-7,-1-2 2,1 1 0,4-2 3,1 0-1,0-1-4,0 0 0,2 0-5,0 2 3,-1-4-6,11 2 4,-14-1-2,8 0-1,6 1-1,-8-3-4,8 3 0,0 0 1,-9-2-7,9 2-10,0 0-6,0 0-11,0 0-7,0 0-10,0 0-12,0 0-12,0 0-19,0 0-21,0 0-14,0 0-12,16-15-19,-16 15-13,6 0-131,-6 0-315,0 0 139</inkml:trace>
  <inkml:trace contextRef="#ctx0" brushRef="#br0" timeOffset="44190.4296">24899 9431 57,'0'0'119,"-3"-3"1,3 3-17,0 0-1,-7-4-10,7 4 2,-6-5-17,6 5 8,-10-1-2,10 1 0,-11 0 2,11 0-9,-11 5 9,4-2 4,7-3-5,-12 8 3,4-2-4,-1 1 4,1 3 0,1 0 1,1-1-4,0 1-1,1 0-3,-1 1-3,2 0 2,3 0-7,-2-1-2,2-2-6,-1 6-5,4-7 0,-1 1-3,0-1-4,2 0-4,-1 0-4,1-2-3,0 0-4,3 1 0,-6-6-3,7 6-6,-1-3-3,-1 1-2,0-1-3,-5-3-4,13 3-15,-6-3-10,-7 0-19,13 2-16,-4-4-18,-9 2-17,12-1-18,-12 1-21,11-1-21,-5-2-22,-6 3-20,12-3-22,-8 1-120,-4 2-349,6-3 154</inkml:trace>
  <inkml:trace contextRef="#ctx0" brushRef="#br0" timeOffset="44526.3672">25224 9564 108,'0'0'156,"0"0"-3,0 0-7,0 0-11,0 0-7,0 0-16,36-5-6,-22 4-13,2 0-16,5 0-24,-5-1-14,2 2-28,-4 0-30,5-3-35,1 2-22,-9 2-37,1-1-64,-1-1-190,-4 2 85</inkml:trace>
  <inkml:trace contextRef="#ctx0" brushRef="#br0" timeOffset="44713.8672">25232 9645 42,'-6'4'177,"6"-4"-6,0 0-4,0 0-4,0 0-15,17 7-13,-9-7-12,3 1-9,7 0-11,-5-1-15,5-1-19,0 4-18,0-3-14,-4 0-22,-2 1-24,3-1-27,-2 1-27,0-1-32,-1 0-30,-2 0-88,-4 1-230,-6-1 101</inkml:trace>
  <inkml:trace contextRef="#ctx0" brushRef="#br0" timeOffset="45547.8516">25836 9479 129,'0'0'135,"3"-10"1,-3 10-18,0 0-9,2-7-7,1 2-7,-3 5-10,5-6-3,-5 6 2,6-8-5,-2 5 2,1-1-11,2 1-4,-1 1-2,1-1-7,-7 3-6,16-7-2,-8 5-6,-2 0-7,-6 2 0,13 0-9,-13 0 1,11-1-3,-11 1-2,12 3 3,-8 1-4,-4-4-2,9 6-4,-6-2 0,2 1-3,-5-5-4,7 10 6,-3-3-3,-2-2-5,-1 2-2,2 0 1,-3-7 7,3 11-7,-3-5 5,0-6-2,0 12 3,0-12 4,-4 12 1,2-8-2,2-4-4,-5 9 6,1-4-4,4-5 2,-8 9 0,3-4 0,-2 1 5,1-1 2,0-2-3,-4 4-1,3-1-1,-2-2 5,-3 3 0,3-2 5,0 1 3,2 0-4,-1-2 2,-1 2 3,1 0-4,1 0-1,-2 0 4,1-1 7,2 1-5,-1 1 1,0-2 3,2 3-5,-1-4 1,3 3 3,-1-2-6,0 0 2,0 0-4,4-5-2,-5 9 0,5-9-2,-1 7-9,1-7 2,-3 8 0,3-8 0,0 0-3,0 0 0,0 7-6,0-7 4,0 0 0,0 0 1,0 0-4,9 5 2,-9-5-10,0 0-4,15-4-8,-15 4 4,13-2-10,-4-1-4,0 1-8,-1 1 2,1-1 7,0 0-5,1-1 1,-2 2-2,-8 1 7,14-3 1,-7 2-1,-7 1 4,13 0 1,-13 0 1,12 0 3,-12 0 1,9 0 0,-9 0 1,6 2 2,-6-2 0,9 5 0,-9-5 0,5 3 0,-5-3 3,6 2-6,-6-2 8,0 0-3,7 3 2,-7-3-2,0 0 0,7 0-10,-7 0-8,0 0-16,0 0-14,0 0-20,0 0-29,0 0-26,11 0-25,-11 0-23,0 0-137,7-6-338,-7 6 150</inkml:trace>
  <inkml:trace contextRef="#ctx0" brushRef="#br0" timeOffset="46232.4218">26207 9530 65,'0'0'154,"-6"-7"-16,6 7-3,0 0-13,0 0-4,0 0-14,2-11-6,-2 11-4,0 0-5,5-11-3,-5 11-2,5-7 3,-5 7-11,4-5-8,0 0-6,1 0-7,1 0-1,2 0-3,1 0-6,-2-2-6,1 6-5,-3-4-6,4 1 0,-3 2-2,1 0-4,-1-1 3,-6 3-1,12-1 0,-12 1 1,0 0-3,10 4 2,-10-4 2,6 5 4,-2 0-3,-4-5-6,4 7-1,-4-7 1,10 9-2,-6-6-2,-1 1 3,-3-4-5,6 6 2,-1-2-4,1-1 4,-6-3-2,9 5-3,-9-5 0,7 4 1,-7-4-1,9 1-1,-9-1-3,10 0 2,-10 0-14,10-3 1,-10 3-3,9-6-6,-3 2-1,-6 4-4,7-5-2,-7 5-9,8-7-1,-6 2 1,-2 5 4,7-5 0,-7 5-1,5-7 3,-5 7-4,3-7 3,-3 7 3,4-7 5,-4 7-1,2-7 3,-2 7 4,0 0 3,2-5 1,-2 5-7,0 0 15,0 0 3,0 0 14,0 0 4,-21 12 6,13-5 17,1 0-2,-1 1 11,1 1 1,-3 6 2,0-3 0,-1 0 2,4-2-4,-1 4 8,-3 0 2,4-3 3,1 3-3,-1-2-6,3-2 1,-2 2 0,2-3-11,1 3-4,-1-2-3,0 0-2,1-4-5,-1 2-5,2 0-5,-2-2 1,3 1-4,1-7-4,-5 11 1,2-5-1,3-6-7,-1 9 1,1-9-5,-1 12-6,1-12-9,0 5-6,0-5-7,0 0-8,2 7-9,-2-7-9,0 0-9,0 0-8,0 0-10,-2 9-8,2-9-4,0 0-15,0 0-18,0 0-17,0 0-23,0 0-15,0 0-19,0 0-160,0 0-381,0 0 168</inkml:trace>
  <inkml:trace contextRef="#ctx0" brushRef="#br0" timeOffset="46482.4218">26226 9651 181,'0'0'182,"0"0"-11,0 0-10,0 0-4,0 0-6,0 0 0,32 0-4,-21-2-10,3 4-10,-2-2-14,0-2-14,-1 1-9,0 2-9,2-2-11,-3 1-17,-1 1-18,0-1-26,-9 0-33,14 0-34,-14 0-28,12 0-26,-12 0-27,11-2-144,-11 2-306,8-2 135</inkml:trace>
  <inkml:trace contextRef="#ctx0" brushRef="#br0" timeOffset="46986.3281">26742 9387 73,'0'0'136,"0"0"6,0 0-6,0 0-5,0 0-9,0 0-10,8 22-9,-8-22-9,0 0-14,0 7 0,0-7-4,0 0-12,0 0-12,1 8-6,-1-8 10,0 0-8,0 0 3,0 0-12,0 0-1,5 4 3,-5-4-6,0 0-1,0 0-5,0 0-3,0 0-6,14-12 4,-14 12-13,5-5-2,-5 5 1,3-5-6,-3 5 8,0 0-7,0 0-2,1-9 5,-1 9-7,0 0 4,0 0 6,3-7-1,-3 7 0,0 0-6,0 0 3,0 0 6,0 0 10,0 0 3,0 0 4,0 0 3,-26 10 0,22-6-5,4-4 0,-8 9 1,5-8-4,3-1 0,-7 9-4,7-9-5,-5 3-5,5-3-10,-4 5-9,4-5-19,0 0-19,0 0-31,-3 5-25,3-5-15,0 0-30,0 0-156,0 0-328,0 0 145</inkml:trace>
  <inkml:trace contextRef="#ctx0" brushRef="#br0" timeOffset="47455.0781">26662 9626 11,'0'0'143,"0"0"-16,0 0-5,0 0-12,0 0-4,0 0-8,0 0-13,0 0 2,0 0-11,0 0-8,0 0-3,0 0-7,1 13 0,-1-13-1,0 0-10,0 0-1,0 0-2,0 0-2,0 0-7,4 8 3,-4-8-5,0 0-1,6 4-3,-6-4-7,6 2 5,-6-2-5,0 0-1,8 0-13,-8 0-11,0 0 1,13 0-11,-13 0-3,0 0-13,13-2-11,-13 2-1,6-3 5,-6 3-8,5-4 8,-5 4-5,8-5 10,-8 5-3,0 0 5,3-4 5,-3 4 10,0 0 1,0 0 3,0 0 10,0 0 7,0 0 11,0 0 9,0 0 12,0 0 11,0 0 6,0 0 0,-28 4 0,28-4-2,-6 4-10,6-4-1,-8 5 0,8-5-7,-5 3-4,5-3-3,0 0-14,-4 6-22,4-6-17,0 0-18,0 0-17,0 0-17,0 0-31,0 0-31,0 0-98,0 0-255,0 0 113</inkml:trace>
  <inkml:trace contextRef="#ctx0" brushRef="#br0" timeOffset="47955.0781">27107 9413 61,'0'0'181,"0"0"-4,0 0-9,0 0-4,0 0-8,0 0-10,6 13-6,-6-13-2,0 0-9,-6 14-1,4-7-7,2-7-4,-7 15-15,1-5 2,2-2-2,-1 2-11,0-1-5,0-2-9,1 0-6,1-1-7,0 0-5,-2 1-4,1-2-10,4-5 1,-4 10-7,4-10-2,-3 7-1,3-7-8,-4 7-2,4-7-3,0 0-4,-1 6 3,1-6-4,0 0-4,0 0 0,7 11 0,-7-11-6,7 1 2,-7-1-1,12 2-8,-6 0 3,2-1-6,-8-1-5,16 1-5,-9-1-13,3 1-5,-10-1-5,17 2-4,-11-2-10,2 0-14,3 1-10,-11-1-14,13 1-10,-13-1-8,10 2-11,-2-2-23,-8 0-10,10-3-13,-10 3-148,8-3-337,-8 3 149</inkml:trace>
  <inkml:trace contextRef="#ctx0" brushRef="#br0" timeOffset="48291.0156">27297 9419 32,'0'0'133,"0"0"-18,0 0 4,0 0 4,0 0-6,0 0 12,0 0 4,0 0 2,-12 17-4,8-8 4,-3-1-4,3 4 2,-3-1-2,2 2-2,-4 1-2,2 1-8,2-1-4,-2-2-4,2 0-5,0-2-4,0 5-7,-3 1 7,2-1-10,1-5-3,-3 4-9,2-3-6,0-2-10,3 0-6,-3 0-6,1 0-1,0-3-12,0-1-9,3 0-15,2-5-17,-7 9-24,5-5-25,2-4-23,-6 6-26,6-6-24,-3 6-31,3-6-36,0 0-22,-6 4-190,6-4-434,-8 1 192</inkml:trace>
  <inkml:trace contextRef="#ctx0" brushRef="#br0" timeOffset="49384.7655">24465 10098 21,'0'0'63,"0"0"4,0 0-5,0 0 7,0 0 0,-3 5 4,3-5-4,0 0 6,0 0-3,-6 5 11,6-5-5,0 0-4,0 0-3,-8 3 0,8-3-3,0 0 4,0 0 2,-6 2-5,6-2 7,0 0-6,0 0-4,0 0-1,0 0-11,0 0 4,0 0-8,-9-10-2,9 10-9,0 0-4,0 0-2,0 0-4,9-17-3,-5 13-4,-4 4 2,12-10-3,-6 7-5,0 1-1,0-2-1,2 1-2,0 0-3,-1 3 1,2-2-2,0 0-2,0 2-1,3 2-2,-1 0-2,-4 1 2,-1-1-1,0 1 0,3 4 4,-2-2 0,-1 4 2,-2 2 8,-1 0 8,0 1 0,2 4-4,-3-1 4,-4 1 1,4 0 4,-5 2 1,-1-1-4,2-1 3,-5-1 2,1 1 4,-2-1-2,1-1 0,0-4 2,1 0-1,-1 2 0,-1-3 0,0-1 2,-1-1 9,-1-2 2,0 0-3,0 0-3,0-2 1,-1-2 3,1 2-5,1-3 2,9 0-8,-18-3 0,9 3 5,9 0-7,-13-4-4,8 2-1,5 2-3,-9-6-4,9 6 1,-7-6-7,3 2-5,4 4 0,-4-7-1,4 7-5,0 0-4,0 0-4,-3-7-6,3 7-9,0 0-6,0 0-2,0 0-13,0 0-9,0 0-11,0 0-14,0 0-15,0 0-17,0 0-26,0 0-13,0 0-17,0 0-15,0 0-31,20 2-124,-20-2-361,0 0 159</inkml:trace>
  <inkml:trace contextRef="#ctx0" brushRef="#br0" timeOffset="49837.8906">24742 10131 76,'-5'-3'114,"5"3"-8,0 0 3,0 0-5,-10-1 13,10 1 0,0 0 3,-13 8-1,13-8 4,-8 6-4,4-1 11,-2 2-1,0 0-3,1 2-1,0 0-2,-1 1-5,1-1-8,-1 1 0,2 0-6,-2 0-2,2 2-10,0 0-6,1 0-2,1-1 1,-1 1-12,5-2-1,-2 1-4,2-1-3,1-1-8,-1 1-3,3-1-3,2-2-3,2-2-8,0 2 3,0-2-7,2-2-7,1 1-1,-1-1-4,3-3-10,-2 2-4,2-3-14,-1 1-14,-3-1-8,2-1 0,-3-1-15,2 1-23,-4-1-19,2-2-16,-2 3-26,0-5-19,4 3-30,-4-1-36,-2 1-198,1-3-442,1 2 196</inkml:trace>
  <inkml:trace contextRef="#ctx0" brushRef="#br0" timeOffset="56392.5781">24663 10188 26,'0'0'76,"0"0"-3,0 0-8,0 0 4,0 0-7,0 0-1,0 0-2,0 0 0,0 0-1,0 0-6,0 0-11,0 0 4,0 0-9,0 0 3,0 0-10,0 0 11,0 0-19,0 0 8,0 0-10,0 0 1,10-22 3,-10 22 6,0 0 4,4-6-2,0 3-10,-4 3 6,5-7-2,-5 7-2,10-3 0,-5 0 6,-5 3-3,9-4-3,-4 0-2,-5 4 3,14-4 1,-6 1-1,0 1 0,1-1-3,-2 2-4,2-3 4,-1 3-7,-2-4 1,6 4-1,-3-3 0,-3 2-3,2-1-1,-8 3-5,11-2 8,-4 2-4,-7 0 5,10-3-8,-10 3 4,0 0-7,9-1 9,-9 1-7,0 0 1,0 0 9,10 4 2,-10-4 5,5 5 6,-5-5 0,5 7-3,0-5-2,-5-2-1,5 8-3,-2-3-1,-3-5 1,5 7 1,-2-3-6,-3-4 2,4 7-2,-2-3-2,-2-4 3,3 7-1,-3-7-3,0 0 0,3 5 0,-3-5-2,0 0-2,0 0 0,0 0-4,4 6 8,-4-6-8,0 0-1,0 0-4,0 0-6,0 0-8,0 0-22,0 0-17,0 0-17,0 0-27,0 0-16,0 0-31,0 0-104,0 0-269,0 0 119</inkml:trace>
  <inkml:trace contextRef="#ctx0" brushRef="#br0" timeOffset="56978.5156">25081 10214 136,'0'0'134,"0"0"0,0 0-1,0 0-9,0 0-6,0 0-3,0 0-8,0 0-8,0 0-7,0 0-3,0 0 1,0 0-6,21-7-5,-21 7 1,20 0-6,-8-1-5,1 1-8,1-1-6,-1-1-5,5 2-6,-5 2-1,5-4-6,-6 1-5,4 1-14,-3-1-12,0 0-16,-2 1-18,0-2-21,-2 4-23,1-4-17,-10 2-26,12-1-11,-12 1-21,0 0-98,0 0-265,0 0 118</inkml:trace>
  <inkml:trace contextRef="#ctx0" brushRef="#br0" timeOffset="57291.0156">25041 10345 19,'0'0'138,"0"0"-7,0 0-3,0 0-1,14 2 0,-14-2-11,13 0 1,-5 1-3,2-1-4,1 3 1,1-3-4,-1 0-11,1-1-10,1 1-4,-1 0-6,3 0-7,-2 0-5,-1 0-8,0 1-7,2-1-4,-4 2-1,1-3-5,-2 1-8,0 1-5,1-1-5,-10 0-11,12 2-8,-12-2-15,12-2-7,-12 2-8,8 2-11,-8-2-19,8 0-20,-8 0-20,0 0-14,0 0-18,9 0-14,-9 0-94,0 0-256,0 0 114</inkml:trace>
  <inkml:trace contextRef="#ctx0" brushRef="#br0" timeOffset="59837.8906">25851 10169 9,'0'0'97,"0"0"-3,1-8-2,-1 8-7,2-8-10,-2 8 5,0 0-21,-2-9 1,2 9 1,-2-13-2,2 13 0,-4-7 0,4 7 0,-2-9-3,2 9-3,-4-9 3,4 9-9,-4-9-3,1 3-11,3 6 4,-3-10-2,-1 5 7,4 5-4,-4-9-11,4 9 4,-6-7-6,6 7 1,-7-7-2,7 7 2,-6-6 10,2 2-13,4 4 4,-7-4-6,7 4 2,-11-4 0,6 2-2,5 2-3,-10-2-1,10 2-1,-13 0 4,13 0-3,-13 2 7,13-2-11,-14 1 8,6 3-6,2-2 1,0 1 0,6-3-2,-16 7-1,9-2 4,-1 0 6,0 0-7,-2 4 9,2-1-1,1 1 0,-2 1 1,4-1 1,1 1 0,-1 0-3,-2 0 2,3-3 2,0 6-2,0-4-1,0 3 1,1 0 0,1 0 1,-1-2-4,0 1-2,1 2 3,1-3-3,1 1 1,0-2-2,-2 2 3,2 0-3,0-1 6,0-1-5,0 2-1,2-2 0,-1 0 2,1 2-3,-2-4 1,2 3 1,0-1 1,0 0-7,0-1 0,-1 0 1,3-1 3,-1 0-1,2 0 0,-3-1-1,4 1 0,-3-1-4,3-1 0,-1-1 0,0 0 2,1 0-2,1-1 1,-2 0-3,1-1-4,-6-2 2,14 2-2,-6-2 2,-8 0 1,13-2-4,-7 0 1,0-1 2,-6 3-4,11-5-2,-5 0 4,-1 1-2,1-1-1,-2-2 0,0 2 1,1-2-2,-1-1-4,0 0 3,-1 0 0,-1 0-2,-1-1 0,-1-1-2,-1 1 3,-1-1-7,-1 0 1,-1 2 3,0-1 2,0 0-3,-2 2 0,-1-2-5,0 4-3,3 1-7,-5-2 2,1 1-8,1 3-1,0 0-6,7 2-9,-14-3-16,6 3-7,8 0-9,-15 0-18,8 1-23,-1 2-5,2 0-21,-1 1-11,1-2-14,1 2-137,-3-1-326,3 2 145</inkml:trace>
  <inkml:trace contextRef="#ctx0" brushRef="#br0" timeOffset="60533.203">25975 10415 73,'0'0'138,"0"0"-2,0 0 1,0 0-9,0 0-5,0 0-10,0 0-7,0 0-9,0 0-6,0 0-6,0 0-6,10-5-4,-10 5-5,0 0-7,0 0-9,0 0 2,0 0-11,0 0-3,0 0 5,0 0 2,0 0-13,0 0 1,0 0-4,0 0-3,0 0-3,-3 14 0,3-14 2,0 0-3,0 0-1,0 0-2,0 0 0,-6 8-1,6-8-2,0 0-1,0 0 0,-6 3 5,6-3-4,0 0-1,0 0-2,0 0-3,0 0-3,0 0 1,0 0 2,-11-11-3,11 11-2,0 0-1,-4-9 0,4 9 0,-1-8-2,1 8-3,0 0 0,1-10-1,-1 10-1,2-8-1,-2 8-3,0 0 1,3-8 1,-3 8 2,0 0-2,8-4-1,-8 4-3,0 0-2,0 0 1,12 3 4,-12-3-4,0 0 5,8 9-2,-5-7-1,-3-2 1,2 12 0,-2-12-3,0 12-1,0-12-3,-2 15-14,-1-6-18,-1-1-38,0 3-12,0-5-33,-2 3-32,-3-2-144,-1 1-325,0-1 144</inkml:trace>
  <inkml:trace contextRef="#ctx0" brushRef="#br0" timeOffset="61431.6406">26218 10176 22,'0'0'132,"0"0"-2,-3-5-3,3 5 0,0 0-10,-2-7-12,2 7-10,0 0 1,0 0-14,4-17-3,-3 11-3,-1 6-6,3-10-8,-1 4 0,1-1-10,-1 1 2,-2 6-7,5-13-6,1 4-4,0 4 2,-2-1 2,-1 1-1,-3 5-5,6-9 1,-4 4-5,-2 5-2,7-5-3,-7 5 2,7-3 2,-7 3-2,0 0 0,0 0-7,13 8 7,-13-8 0,6 7-7,-2-2 2,0-3-6,1 4 2,-1-1-6,-4-5-1,8 5 2,-2-1 1,-1 0-2,1-1 0,-6-3-5,11 5-1,-6-5 3,-5 0 0,12 1-11,-12-1-6,11 0-6,-11 0-7,11-1-10,-5-2-4,-6 3-10,11-6-8,-7 2-14,2 0 8,-2 0 0,0-1 3,2-1-8,-1 1 2,-1 0 8,-4 5-6,7-9 12,-5 5 1,-2 4-4,5-8 10,-5 8 6,4-7 2,-4 7 7,0 0 4,0 0 2,0 0 14,0 0 5,0 0 13,0 0 12,0 0 14,0 0-3,-18 17 16,12-8 6,1 1 14,-4 4-3,1 3 3,0-1 4,0 1 6,1 1-6,2-1-2,-1 0-5,-1 0-3,1 0 0,2 0-5,2-3-5,0-2-3,0 1-3,0-1-1,1-2-2,0 1-1,-1 1-9,0-4-3,1 1-4,1-2-1,0-7-5,-3 13-1,3-6 0,0-7-8,-3 7-4,3-7-9,-2 8-9,2-8-16,0 0-6,-2 7-8,2-7-16,0 0-17,-3 6-21,3-6-18,0 0-24,0 0-22,0 0-19,0 0-150,0 0-349,0 0 156</inkml:trace>
  <inkml:trace contextRef="#ctx0" brushRef="#br0" timeOffset="61744.1406">26172 10314 39,'0'0'182,"0"0"-4,0 0-5,0 0-7,26 5-6,-16-3-8,8-2-4,-2-2-6,4 4-15,-1-4-9,-3 4-13,2 0-7,0-2-11,0 0-8,-2-2-6,-3 0-9,3 1-12,-4 1-8,1 0-11,-3 1-12,1-1-20,-4 0-17,-7 0-17,13 0-26,-13 0-17,9-1-23,-9 1-35,9-4-28,-9 4-116,0 0-300,0 0 133</inkml:trace>
  <inkml:trace contextRef="#ctx0" brushRef="#br0" timeOffset="62494.1406">26691 10042 31,'0'0'142,"0"0"2,0 0-2,0 23-7,-1-14 3,-1 2-4,-2-2-10,1 3-5,0 0-9,-1-1-6,-1 0-11,0 0-7,1 2-6,-1-2-10,0-2-11,2 0 1,-1 1-8,1-3-2,3-7-9,-4 9-4,1-6-8,3-3 7,-2 8-8,2-8 0,0 0 0,0 0-4,-3 6-4,3-6-2,0 0-3,0 0 0,0 0-5,0 0-2,0 0-5,0 0-3,12-21-5,-12 21 3,7-8-4,-3 4 0,1-2-10,1 2 4,-6 4-5,10-8 2,-4 4-4,-1 1 4,2 1 6,-7 2-7,10-7-1,-10 7 2,13 0-1,-13 0 6,10 2-2,-10-2 3,12 5-2,-6-2-6,-1 1 12,0 2 7,0 1-8,-1-1 0,0 2 2,-1 1 0,1 3 5,-1-3 4,-2 2-2,0 0 2,3 1 0,-2-1-4,-1 1 11,0-1 0,2-1-2,-3 0 4,0 1 4,-2-2 6,0 0 0,1-1 8,-3-1 4,-1 2 3,1-4 5,0 2 8,-1-2 4,-3 0-1,2-2-4,-3 1 4,-3-1-4,2-1-2,-3 1-2,2-2-2,-1-1-6,2 1-3,-1 1-3,2-1-3,9-1-4,-18-1-1,10-1-2,8 2-3,-14 0-2,6-2-2,8 2-3,-10 0 2,10 0-2,-6-3-6,6 3 5,0 0-3,-10-3-3,10 3-4,0 0-4,0 0-5,0 0-11,0 0-11,0 0-12,-8-4-13,8 4-19,0 0-20,0 0-20,0 0-17,0 0-39,0 0-15,0 0-24,0 0-112,0 0-344,0 0 152</inkml:trace>
  <inkml:trace contextRef="#ctx0" brushRef="#br0" timeOffset="62970.703">26715 10042 73,'0'0'142,"0"0"-11,0 0 4,0 0 3,-2-8-6,2 8-5,0 0-7,0 0-4,0 0-11,0 0-1,0 0 0,0 0-3,0 0 1,14-3-6,-14 3-5,15 0-11,-3 0-5,0 0-4,1 0-6,1 0-5,0-2-9,0 2-3,-1-3-7,0 3-1,1 0-5,-1 0-10,-3-1-10,1 0-10,-3 1-9,-8 0-18,14 2-12,-14-2-21,10 0-20,-10 0-35,8-1-17,-8 1-18,0 0-30,0 0-106,4 4-303,-4-4 135</inkml:trace>
  <inkml:trace contextRef="#ctx0" brushRef="#br0" timeOffset="64533.203">25957 10435 75,'0'0'117,"-3"-6"-8,3 6-4,0 0 2,0 0-4,0 0-2,0 0-5,0 0-1,0 0-1,0 0-6,0 0 0,0 0-2,0 0-14,0 0 1,0 0-8,0 0-4,0 0 0,0 0 4,0 0 0,0 0-1,0 0 1,0 0 0,0 0 5,0 0 1,7 27 0,-7-21-7,2 1-2,-2 3-9,0 0-2,0-1-3,0 0-3,1 2-6,-1-11 0,-4 14-7,3-6-3,-2 3-4,1-4-6,-2 3-17,0-5-17,1 1-21,-4 2-37,0-1-28,2-2-35,-1 0-33,1-1-41,-4 0-107,0 1-344,2-1 153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11:05.7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23786 11402 45,'0'0'91,"0"0"-11,0 0-3,0 0-11,0 0 5,0 0-13,0 0-3,0 0-5,0 0-4,0 0 9,0 0-4,0 0-8,0 0-3,0 0 10,0 0-11,0 0 7,0 0-6,0 0 8,0 0-5,0 0 3,0 0-4,0 0 2,0 0-7,0 0 2,0 0-4,0 0 0,0 0-2,0 0 2,0 0-11,0 0 3,0 0-1,0 0 0,0 0-4,0 0-1,0 0 7,0 0 1,0 0-1,0 0-4,0 0-1,0 0 3,0 0-2,0 0-7,0 0 2,0 0 4,0 0 2,0 0 2,0 0 2,0 0 1,0 0 0,0 0-5,0 0-2,0 0-3,0 0 1,0 0-2,0 0-2,0 0-7,0 0 4,0 0-14,0 0 8,0 0 2,0 0 1,-6-18-6,6 18 3,0 0-5,-1-8 6,1 8 0,0 0-3,-2-8-2,2 8-3,0 0 1,-3-8 2,3 8-1,0 0-2,-3-7 2,3 7 2,0 0-7,-4-7 5,4 7 0,-4-6-3,4 6-1,0 0 0,-7-5-1,7 5 4,-7-6 0,7 6 1,-6-5-6,6 5 1,-7-3 4,7 3 0,0 0-3,-7-6-1,7 6 2,-4-4 5,4 4-8,0 0 2,-9-4 0,9 4 1,-5-3-2,5 3 3,0 0 0,-8-6-6,8 6 5,-6-4-3,6 4-2,-8-2-1,8 2 4,0 0 1,-10-2-4,10 2 0,0 0 2,-10-1 1,10 1 5,0 0-8,-12 0 3,12 0-1,0 0 0,-11 0 2,11 0 2,0 0-4,0 0-1,-11 0 7,11 0-2,0 0-4,-7 1 6,7-1-6,0 0 4,0 0-3,-10 3 5,10-3-2,0 0-1,-8 1 0,8-1 0,0 0 0,-7 4 0,7-4 1,0 0-5,0 0 2,-7 3 0,7-3 0,0 0-1,0 0 1,-6 2 1,6-2-1,-4 5 2,4-5-1,-5 5 2,5-5-1,-4 6 0,4-6 0,-8 6-1,8-6 0,-4 7 1,2-2-1,2-5 1,-5 7-3,5-7 4,-6 6-2,4-1 16,2-5-18,0 0 0,-5 9 2,5-9-1,-5 7-2,2-2 2,3-5 0,-4 7 0,4-7 3,-2 9 0,2-9-3,-5 8 1,2-3-2,3-5 4,-4 9-2,0-4 4,4-5-4,-5 10-1,3-5 3,-1 0 1,1 2-4,2-7-1,-5 9 5,2-4-4,0 0 1,0 1-1,3-6 4,-4 9 1,4-9-5,-3 11 6,2-6-5,1-5 3,-5 9-1,2-3-3,3-6 0,0 9 2,0-9 3,-1 11-2,1-11-3,-1 11-1,1-11 4,0 10-1,0-10-2,-3 10 5,3-4-1,0-6 0,-2 11-2,0-5 0,2-6 3,-2 11-4,0-4 2,2-7-3,-3 11 1,1-6 4,2-5-4,0 11-1,0-11 0,-1 12 1,2-7 2,-1-5-1,-1 11 0,2-5-1,-1-6 2,0 12 4,0-12-6,0 10 1,0-10 0,2 11 1,-2-5 0,0-6-5,0 11 4,0-11 3,1 8-2,-1-8-2,0 9 1,0-9-2,0 8-3,0-8 1,1 8 1,-1-8-1,0 0 2,-1 11 0,1-11 2,0 10-10,0-10 14,0 10-7,0-10 6,2 8-3,-2-8 0,3 8 2,-3-8-1,3 9-1,-3-9 3,1 9-6,1-4 3,-2-5 0,2 8 3,-2-8-2,2 6 1,-2-6 1,3 8-5,-3-8 3,2 7 2,-2-7-8,3 9 7,-3-9-2,1 8 1,-1-8-4,3 6 3,-3-6 8,2 8-7,-2-8-2,4 9 0,-4-9 5,3 5-4,-3-5 3,4 7-4,-4-7-3,3 6 5,-3-6-3,3 7 5,-3-7-5,5 7 3,-5-7 3,4 5 1,-4-5-6,2 6 5,-2-6-2,7 6 2,-7-6-4,5 3 3,-5-3 2,5 4-3,-5-4-2,7 4 0,-7-4 3,7 4 1,-7-4-4,8 1 3,-8-1-2,6 2 3,-6-2-3,7 2 0,-7-2-3,0 0-2,10 2 7,-10-2-4,7 1 4,-7-1 0,0 0-1,0 0-3,8 1 3,-8-1 0,0 0 1,8 1-1,-8-1-2,0 0 0,0 0-1,0 0 4,10 2-2,-10-2-1,0 0 1,5 2-3,-5-2-2,0 0 4,0 0 2,8 0-5,-8 0 4,0 0-1,0 0 3,0 0-6,0 0 3,0 0-1,10 0 2,-10 0-10,0 0 12,0 0 2,0 0-3,8-2 1,-8 2-5,6-3 2,-6 3 3,0 0 0,6-4 1,-6 4-5,0 0 0,0 0 2,8-3 2,-8 3 0,0 0-3,8-5 0,-8 5 0,4-6 1,-4 6 0,3-5 4,-3 5-4,0 0-1,4-6 1,-4 6-1,4-6 2,-4 6 5,5-6-6,-5 6-4,5-7 1,-5 7 4,5-6-2,-5 6 0,3-7 1,-3 7-2,5-7 4,-5 7-5,3-6 2,-3 6 1,2-8 0,-2 8-4,4-8 4,-4 8 0,4-7-2,-4 7 1,5-9 4,-5 9-3,2-7 0,-2 7-2,3-7 0,-3 7 3,0-9-3,0 9 0,4-9-3,-4 9 6,0-9-6,0 9 2,2-9 4,-2 9-3,2-9-2,-2 9 6,2-8-2,-2 8 1,0-11-3,0 11-2,3-7 4,-3 7-1,-1-9 2,1 9-2,0 0 0,-2-12-1,2 12 2,2-8-1,-2 8 1,-3-9-2,3 9-2,-1-8 3,1 8 2,-2-9-4,2 9 0,0 0 5,-5-10-3,5 10-1,-5-6 1,5 6-1,-5-5-1,5 5 2,-6-7 0,6 7-1,-5-5-3,5 5 4,0 0 6,-9-4-7,9 4 1,-6-4 0,6 4-1,-8-5-1,8 5 3,-8-5 0,8 5 0,-8-2-4,8 2 5,-7-2 0,7 2 0,-9-3 1,9 3-4,0 0 2,-11-3-3,11 3 2,-6-2 2,6 2-2,0 0-1,-11 0 1,11 0-3,0 0 6,-13 0-4,13 0 2,-8 0 0,8 0 0,-9 3 1,9-3-4,-6 5 1,6-5-1,-7 6-2,5-2 7,2-4-3,-7 8 0,5-4 0,2-4 0,-6 10 0,2-4 0,4-6 2,-4 9-1,3-4-2,1-5 1,-4 12-4,1-8 5,3-4-5,-2 9-19,2-9-21,-2 8-24,2-8-11,0 0-34,2 12-27,-2-12-32,-2 9-91,2-9-282,0 0 124</inkml:trace>
  <inkml:trace contextRef="#ctx0" brushRef="#br0" timeOffset="1320.3125">24442 11792 77,'0'0'83,"-13"-3"1,13 3-2,0 0 0,0 0-3,0 0-6,0 0-1,0 0 1,0 0 8,-1-9-2,1 9-1,0 0-2,0 0-17,0 0-3,0 0-3,0 0-4,0 0-10,0 0-2,0 0-1,0 0-2,0 0-7,0 0-3,0 0-2,0 0-2,0 0-2,0 0-3,0 0-4,0 0 4,0 0-8,0 0 11,0 0-8,0 0 0,0 0-1,0 0-2,0 0 3,0 0-5,0 0 1,0 0-1,0 0 0,0 0 5,0 0-1,0 0 2,0 0 0,0 0 9,0 0-7,0 0 4,0 0 7,0 0-1,0 0-1,0 0 3,0 0-6,0 0-3,0 0 4,0 0-2,0 0-4,0 0-1,0 0-6,0 0 6,0 0-7,0 0 3,-2-9-3,2 9 2,0 0-4,0 0 3,0 0-4,4-10 2,-4 10 1,0 0 0,4-7-1,-4 7-1,0 0 0,5-6-8,-5 6 4,0 0-2,8-1 3,-8 1 8,0 0-9,11 0 1,-11 0-6,0 0 3,12 4-1,-8 0 6,0-1-1,-2 4 11,4-3 22,-2 5 1,0-1-1,-1 2 0,1-1-3,-4 3-3,0-3-2,1 1-1,-4 2-5,1 0 0,-2 0-1,0-2-1,0 2-6,-2-1-7,0 0-36,-1-1-25,-2 0-43,0-2-44,3 1-200,-4-2-369,2 0 163</inkml:trace>
  <inkml:trace contextRef="#ctx0" brushRef="#br0" timeOffset="3812.5">25242 11393 50,'0'0'68,"0"0"-1,0 0-5,0 0-6,14 4-1,-14-4 5,6 1-3,-6-1-3,0 0-1,12 2-10,-12-2-7,11-3-2,-11 3-3,11-1-2,-3 1 3,1-3-10,-2 0-3,3 2 1,0 0 1,2-1-3,-3 1-5,2-1 5,-1-1-3,3 2-2,-5 1-4,2-3 4,1 2-4,-3-1 1,-8 2-1,16-2 0,-10 2-5,-6 0 10,9-2-7,-9 2-1,9-1-4,-9 1 7,0 0-8,8-1 8,-8 1 1,0 0-9,0 0 2,0 0 1,10-3-5,-10 3 2,0 0 5,0 0 0,5-3-5,-5 3-3,0 0 2,0 0 2,5-4-6,-5 4 4,0 0 2,0 0 2,0 0-2,0 0-2,0 0-1,0 0-3,0 0 9,5-4-5,-5 4-1,0 0 5,0 0-5,0 0-3,0 0 6,0 0 2,0 0-10,0 0 7,0 0-4,0 0 6,0 0-2,-12 16 13,12-16 4,-5 7 6,5-7-2,-2 9-10,-2-4 2,4-5-3,-4 8-2,2-3 2,2-5 7,-5 10 0,2-4 6,3-6-3,-5 11-5,3-5 4,2 4-4,-2-1 3,-2-1-7,0 2 7,2-4-11,-1 4 8,1-2-12,-2 0 2,0 1-2,1 3 4,1-2 2,-1 1-4,1 0 3,-3-1-2,2-2-1,1 2-5,-1 1 4,-1-2-2,2 0 2,-1 1-2,0 0-2,1-1 1,1 2-2,-3 1 4,1-3-5,1 1 6,1 0-6,-1 1 3,1-1 1,0 0-1,-1-1-1,1 1 2,1-1-2,0-9 0,-3 16-1,2-9 3,1 1-3,0 0 3,0-8-3,-2 13 1,2-6 1,0-7-2,-2 12 2,2-2 5,-1-3 34,1-7-4,-1 15 2,1-8-5,0 0-4,0-7-3,-2 14-6,1-7 7,1-7-8,-1 12-4,0-6 0,1-6-2,-2 11-4,2-11 3,-1 11-5,1-11 0,0 8-1,0-8 3,0 9-5,0-9 2,-4 7-4,4-7 3,0 0 1,0 9-4,0-9-3,0 0 4,0 0 1,0 0-3,0 9 1,0-9-4,0 0 4,0 0 1,0 0-1,0 0-7,0 0-29,0 0-26,0 0-25,0 0-23,0 0-30,0 0-124,0 0-281,0 0 124</inkml:trace>
  <inkml:trace contextRef="#ctx0" brushRef="#br0" timeOffset="4320.3125">25251 11739 90,'0'0'91,"0"0"-2,0 0-11,0 0 4,0 0-7,0 0-10,0 0 1,0 0 18,0 0-4,0 0-6,0 0-8,0 0-2,0 0-11,0 0 1,34-2 16,-23 1 0,1 1-7,-2 0-1,3 0-14,1-1-3,-2 1-1,7 0-4,-5-1-8,-1 1-3,-2-3-1,1 3-4,-2-1 0,2 2-3,-2-2-2,-10 1-4,13 0-3,-7-1 4,-6 1-1,11 0-5,-11 0 1,0 0 0,12-2-1,-12 2-3,8 0 0,-8 0-1,0 0 2,10-2-2,-10 2-19,0 0-25,6-2-24,-6 2-14,0 0-17,7-4-19,-7 4-22,6-2-89,-6 2-241,0 0 106</inkml:trace>
  <inkml:trace contextRef="#ctx0" brushRef="#br0" timeOffset="6328.125">26175 11410 26,'0'0'81,"0"0"-10,0 0-3,0 0-8,0 0-12,0 0-1,0 0-7,0 0-1,0 0-2,0 0 3,0 0 9,0 0-8,0 0 1,0 0 9,-3 21-1,3-21-6,-4 9-4,2-3-2,2-6-4,-3 11 1,0-3-8,1 2-3,-1 0 25,2-1-8,-3 1-3,2 0-1,-1-1-1,2 2 3,-2 1-9,1-3-2,-1 1-4,1 1 18,0-3-5,0-3-1,2-5-8,-4 12 0,1-6 1,2 1-3,1-7-3,-5 10-1,3-5-7,2-5 0,-3 10 0,3-10-4,-3 5 1,3-5-2,-2 8-3,2-8 6,0 0-8,-3 6 4,3-6-1,0 0-1,0 0-2,0 0 0,0 0-2,0 0 3,0 0 0,0 0 1,0 0-4,0 0 5,0 0-9,0 0 3,0 0 0,0 0-4,0 0 3,16-14 1,-16 14 1,9-8 0,-6 5-6,-3 3 5,8-9 1,-3 7-4,-5 2 4,12-4-3,-9 1 1,-3 3-4,9-3 7,-9 3-3,10-3 0,-10 3-3,11-1-1,-11 1-1,0 0 3,13 1 4,-13-1-5,10 3 2,-5 0 3,-5-3-8,10 4 7,-5-1 0,-5-3-8,9 4 5,-4 0-2,-5-4 3,8 6-1,-1-1 2,-5-2-3,-2-3 4,7 10-5,-3-4 6,-1-2-3,1 3 2,0-2-2,0 2 0,-2 2 1,1 0-4,-2 0 1,0-1 4,-1-8-1,2 16-1,-1-6 1,0 0 3,-1 0-6,0 0 3,1-1 4,-2 0-4,1-1-2,-1 1 0,-2 0 5,-1-2 3,3-2-3,-3 1 12,2 1 0,-2-2 9,0 0-2,-2 2 5,2-2 11,-1-1 5,0 0 7,-1 2-2,6-6-9,-12 7 1,3-4 0,0 1-3,0 0-6,-1-3-2,1 2 0,1-3-5,8 0-6,-15 2-6,4-2-4,4 1 0,-3-1 4,10 0-1,-14-1-5,5-1 3,9 2-2,-13-3-2,8 1 2,5 2-3,-12-5 3,12 5-1,-6-2-2,6 2-1,-4-4-1,4 4-1,0 0 1,0 0 2,0 0 1,-8-5-4,8 5 3,0 0-1,0 0-2,-5-4 0,5 4 0,0 0-3,0 0 2,0 0-3,0 0 2,0 0-1,0 0-1,0 0-1,0 0 3,0 0 0,0 0 0,0 0 1,0 0-4,0 0 2,0 0 0,0 0-3,0 0 0,0 0-28,0 0-9,0 0-18,0 0-23,0 0-26,0 0-23,0 0-26,-2-7-167,2 7-349,0 0 156</inkml:trace>
  <inkml:trace contextRef="#ctx0" brushRef="#br0" timeOffset="7062.5">26209 11390 28,'0'0'73,"0"0"-14,0 0 11,0 0-7,0 0-3,0 0 1,0 0-8,0 0 16,0 0 11,0 0 6,0 0-14,0 0-5,0 0 14,18 8 4,-18-8-7,10 3-1,-1-3-12,1 0-5,2 2-9,1 0 10,-2-2-13,3 0 8,-2 2-13,1-1-1,-1 1 0,1-2-4,0 0-6,-2 0-1,0 2-2,-1-2-4,0 1 1,-10-1-4,15 0-3,-10 0-3,-5 0 0,13 0-3,-13 0-3,9 0 3,-9 0-2,9 1-3,-9-1 1,0 0-2,0 0 3,0 0-3,10 0 3,-10 0-6,0 0 0,0 0 1,0 0-22,0 0-44,0 0-25,0 0-38,0 0-46,0 0-87,0 0-277,0 0 123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2:19.05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6028 6074 10,'0'0'56,"0"0"-11,0 0 4,0 0 9,0 0-6,0 0-2,0 0-4,0 0 4,0 0 5,0 0-22,0 0 17,0 0 3,0 0 4,0 0 5,0 0-13,0 0 5,0 0-8,0 0-7,0 0 9,0 0-7,0 0 7,0 0-3,0 0-5,0 0 7,0 0-10,0 0-8,0 0 1,0 0-6,0 0 1,0 0-5,0 0 3,0 0-1,0 0-2,0 0 0,-15-4-1,15 4 1,0 0-3,0 0-3,-9-4 3,9 4-8,-6-3 6,6 3-2,-9-3-4,9 3-7,-7-4 4,7 4 1,-7-6 2,7 6-6,-8-7 6,3 3-7,5 4-1,-9-8-1,4 4 1,5 4 4,-11-6-9,7 1 2,-2-1 7,1 2-5,-4-1 0,3-3 1,0 4 1,-1-1-6,1 1 8,1-1 0,-1 1-6,-4-1 2,1 0 4,3-2-13,-4 2 3,2 1 4,-1-1 5,0-1-3,2 4-2,-1-5-2,-1 4 7,1-3-5,-2 2 1,4 0 6,-2 1-2,-1-2-5,3 1 2,-3 1-1,0-4-3,-1 5 0,3-1-1,1-2 2,-2 3 10,8 2-9,-11-5 0,11 5-7,-12-3 6,7 1-8,5 2 3,-13-1 5,13 1 5,-10-2-4,10 2 2,-10 0-8,10 0 7,-10 2-10,10-2 2,-11 3-3,11-3 8,-6 1-4,6-1 4,-8 2-4,8-2-9,0 0 7,-6 3 2,6-3-6,-5 5-2,5-5 4,-7 6 1,7-6-19,-5 3 17,5-3-1,0 0-11,-6 3 3,6-3 12,0 0-2,0 0-5,0 0 2,-6 5 5,6-5 4,0 0-4,0 0-3,0 0 1,0 0 8,0 0 6,0 0-11,0 0-1,0 0 15,0 0-8,0 0-8,0 0 0,0 0 4,0 0 3,0 0-7,0 0 10,0 0-3,0 0-3,0 0-2,0 0 4,0 0-3,0 0 8,0 0-9,0 0-3,0 0 7,0 0 4,0 0 5,0 0-3,0 0-10,0 0 5,0 0-1,0 0-3,0 0-5,-2-18 11,2 18 0,0 0-1,8-9 3,-8 9-13,5-8 4,-3 3 1,-2 5 1,7-7-5,-5 2 5,-2 5-4,7-8 4,-7 8-7,5-6-2,-5 6 12,6-8-7,-6 8 6,7-7-9,-7 7 14,4-5-3,-4 5 2,5-7-2,-5 7 4,0 0-12,5-5 3,-5 5 7,0 0 4,4-4-2,-4 4-6,0 0-5,0 0 18,0 0-11,0 0 2,0 0 4,0 0-4,0 0 5,0 0 3,6-3-2,-6 3-4,0 0-1,0 0 11,0 0-10,0 0 4,0 0-9,0 0-3,0 0 9,0 0-4,0 0 8,0 0-9,0 0 2,0 0 1,0 0 6,0 0-8,-24 10 6,24-10 4,-7 2-7,1 2 8,6-4-10,-9 6 3,5-4 2,4-2 4,-8 5-6,8-5 3,-10 7 1,7-4 0,-3 1 1,1-1-10,5-3 24,-9 5-5,3-2-7,2 3 7,4-6-6,-9 5-6,5-2 4,4-3 1,-9 7-11,4-4 6,5-3 7,-7 5-7,3-1 8,4-4-13,-5 3 1,5-3 3,-7 5 3,7-5-10,0 0 19,0 0-6,-7 4-11,7-4 8,0 0-2,0 0 4,0 0-3,-7 3-9,7-3 6,0 0-2,0 0-2,0 0 7,-4 5-4,4-5 7,0 0-12,0 0 5,0 0-4,0 0 7,-3 7 1,3-7-1,0 0-7,0 0 5,0 0 0,0 0-3,0 0 5,0 0 4,0 0-4,0 0 4,0 0-8,7 10 4,-7-10 13,5 3 1,-5-3 3,8 4-5,-8-4-4,8 3 5,-8-3-4,10 4 3,-5-2 2,1 1-1,-6-3 4,12 5-9,-4-3-2,-2 0 3,1 2-2,0 0 0,-2-3 5,2 2-9,-7-3-10,12 5 15,-7-2-4,2-3-1,-7 0-4,9 2 9,-9-2-3,9 3 5,-9-3-13,0 0 7,6 0-8,-6 0 5,0 0 3,0 0-8,0 0-4,6 2 3,-6-2-31,0 0-7,0 0-31,0 0-28,0 0-114,0 0-230,0 0 103</inkml:trace>
  <inkml:trace contextRef="#ctx0" brushRef="#br0" timeOffset="2351.5625">4066 5972 19,'0'0'47,"0"0"-4,-11-5-3,11 5-2,0 0-7,0 0 1,0 0 9,0 0-6,0 0 1,0 0 2,0 0-2,0 0 2,0 0-8,0 0 14,0 0-4,0 0-3,0 0-5,0 0 1,0 0-5,0 0 4,0 0-25,0 0 21,0 0-4,-6-4-9,6 4 7,0 0-10,0 0 4,0 0-1,11-14 0,-11 14-7,8-8 4,-4 3 1,0 1 2,1-1-4,2-2-9,1 0 7,-1 0-6,0-1-3,2 1-3,0-1 8,0-3-4,1 5-4,-3-3 3,2 1 1,0-1-2,-1-1 3,2 2-1,-3-1 4,2 0 0,-1 1-3,-1-1 2,3 1 4,-2-1-6,0 2-3,0-1 2,-1-1-2,2 1-5,-1-1 7,0 2-6,2-1 7,-3 1-4,2 0 12,1 0-2,-2 1-8,1-1 3,-1 2 1,2-2-7,-2 2 3,0-2 2,-1 1 0,1 2 1,-3 2-2,1-2-4,0-2 2,-1 4 4,-5 2-3,11-4 2,-11 4 3,6-4-7,-6 4 3,6-2-7,-6 2 21,0 0-24,7-5 7,-7 5 1,0 0 1,0 0 0,0 0 0,8-2 5,-8 2-7,0 0 2,0 0 8,0 0-12,0 0 5,0 0 1,0 0-2,0 0-7,5-4 7,-5 4 5,0 0-6,0 0-1,0 0 3,0 0-1,0 0-5,0 0 0,0 0-5,0 0-7,0 0 9,0 0-6,0 0 1,0 0-7,0 0-4,0 0-4,-20-8 6,20 8-7,-8 0 1,8 0 3,-11-3 0,11 3-14,-9 0 8,9 0-1,-12-2 4,12 2 3,-10 0 2,10 0 0,-10 1-3,2 0 8,8-1-4,-12 0 7,12 0 6,-11 2-1,11-2 5,-13-2-2,13 2 5,-13 3-1,8-3-3,5 0 0,-11 3 4,3-1 6,8-2-2,-11 3-2,11-3 5,-12 4 3,8-2-4,4-2 2,-11 3 1,11-3-1,-9 4-11,4-1 14,5-3-5,-7 2 1,7-2 3,0 0-2,-7 3-3,7-3 3,0 0 3,0 0-9,-6 4 6,6-4-1,0 0-3,0 0 5,0 0-2,0 0-1,0 0 6,0 0-1,0 0-1,0 0 7,0 0-2,0 0-1,27-7-7,-22 5 5,3-1 0,-8 3 4,18-4-4,-8 0 2,2-1-3,-1 1-3,7 0 7,-6-1-10,0 0 6,5-2-12,-4 2 6,3 0 3,0 0 0,-2 1-3,-3-2-2,1 4-2,-2-1 9,0 1 2,0-1-5,-1 2 0,-1 0-5,-8 1-3,13-3 2,-7 0-1,-6 3 4,12-1 4,-12 1-9,10 0 11,-10 0-2,0 0-2,9 0-2,-9 0-4,0 0 7,8 3-3,-8-3 10,0 0-2,3 5 3,-3-5 6,0 0-3,0 0 6,0 0 5,-1 10 0,1-10 8,0 0 1,-4 13 4,4-13-1,-4 6 7,4-6-10,-3 9 3,3-9-4,-4 7 3,1 0 0,3-7-8,-6 9 2,5-4-4,1-5-3,-6 8-2,4-3 4,2-5-3,-4 10-4,1-5-2,3-5-2,-2 7-2,1 0 1,1-7 1,-2 8-2,2-8-4,-2 9-6,2-9 3,-3 8-11,3-8 0,-1 9-10,1-9-4,-4 9-17,4-9-3,0 8-19,0-8-20,0 0-23,-2 9-26,2-9-68,-5 6-208,5-6 93</inkml:trace>
  <inkml:trace contextRef="#ctx0" brushRef="#br0" timeOffset="4367.1875">2464 7295 14,'0'0'76,"0"0"-12,0 0-5,0 0 6,0 0 2,0 0-16,0 0 3,0 0-2,0 0 4,0 0-9,0 0-5,0 0 3,0 0 6,0 0-12,0 0-2,0 0-3,0 0 3,0 0-10,0 0 0,0 0-9,0 0 4,0 0-1,0 0-6,0 0-5,0 0 7,3-27-3,-3 27-3,3-6 2,-3 6-3,5-9 1,-5 9-6,5-9 4,-5 9-5,2-8-5,1 4 5,-3 4-2,4-8 4,-4 8-6,4-7 10,-4 7-15,6-7 2,-2 4-3,-4 3 4,9-4 5,-9 4-5,10 0 3,-10 0 5,12 4 6,-6 1 3,1 1-3,1 0-10,0 1 8,-1 1 1,0 1 0,-1-1-6,-1 1 0,3 1 19,-2 0-6,-2 0-16,1 1 13,-1 0-11,0 0 3,-1 0 3,-1 0-2,2-1 7,-3 2-2,0 1-3,-1-3 1,-1 2-1,0 1 6,0-1-11,-2-2 0,-1 2 9,1-2-8,-1-1 2,0 1-2,-1 2 3,-2-5-6,-2 1 5,0 3-10,3-4 9,-4 1 11,4-4-16,-2 0-1,-1 2 7,-3 0-3,6-5 1,1 2 5,-3-2-9,8-1 3,-14 2-2,14-2 15,0 0-17,-14-3 4,14 3-1,-9-3 6,9 3-13,-8-4 9,8 4 0,-5-3 5,5 3-9,0 0-4,-7-6-1,7 6 5,0 0 0,-3-5-3,3 5 6,0 0-7,-6-6 0,6 6 0,0 0-2,0 0-4,0 0 4,0 0-5,0 0 1,0 0-14,0 0 12,0 0-17,0 0-10,0 0-11,0 0-13,0 0-21,0 0 1,0 0-11,0 0-88,0 0-194,0 0 85</inkml:trace>
  <inkml:trace contextRef="#ctx0" brushRef="#br0" timeOffset="5164.0625">2826 7278 29,'0'0'80,"0"0"-5,0 0-6,0 0-5,0 0 1,0 0 5,0 0-5,0 0 17,0 0-17,0 0-3,0 0-8,0 0 5,-4-11-8,4 11 1,0 0-3,0 0-10,-5-6 1,5 6-4,0 0-1,-5-5 0,5 5 5,-6-6 5,6 6-8,0 0-4,-8-4-9,8 4 3,-8-3-3,8 3 10,-6-3-12,6 3 3,0 0-3,-13-1 1,13 1 7,-8-1-18,8 1 8,0 0-10,-11 0 5,11 0-6,0 0-3,-11 1-1,11-1-8,-7 2 2,7-2 4,-6 9-4,3-6 8,3-3-2,-5 12 1,1-4 0,3 1-1,0 1 2,-1 1 3,1-1 4,2 2-5,2-1 0,-3 2-1,4 0 2,-2-1-6,1 0 6,-1 1-4,2-1 3,0 1 7,-1-2-8,1 0-1,-1-1-2,2 0-3,0-1 6,1 0 3,-3 2-8,4-4 5,-3 3 0,2-5 3,-2 0 0,1 1-2,-1-2 2,1 0-4,1 0 6,1 0-4,-1 0-3,1-3 3,-1 2 1,-6-3-1,14 1-4,-8-1-1,-6 0 2,12-4-5,-12 4 6,13-3-1,-8 1-1,0-2 0,1 0-8,-1 0-1,-5 4-9,9-5-7,-5 0-6,-4 5-10,5-7-16,-5 7-18,3-5-24,-3 5-25,4-6-27,-4 6-88,0 0-252,0-8 111</inkml:trace>
  <inkml:trace contextRef="#ctx0" brushRef="#br0" timeOffset="6101.5625">3073 7367 25,'0'0'80,"0"0"-23,0 0 11,0 0-6,0 0-4,0 0-6,0 0-3,0 0-11,0 0 2,0 0 9,0 0 4,0 0-16,0 0-4,0 0 9,0 0-8,30-4-4,-21 4 7,-9 0-2,17-3 1,-7 0-5,3 0-3,-3 1-6,2 0 3,-1-1-6,1 1 4,-1-1-5,-2 0-4,0-1-3,2 2 1,-2-2-1,-1 3 7,0-2-2,-1-1-5,-7 4-10,12-6-8,-12 6-6,8-4-2,-8 4-16,0 0-2,10-5-7,-10 5-11,4-4-27,-4 4-74,0 0-164,0 0 73</inkml:trace>
  <inkml:trace contextRef="#ctx0" brushRef="#br0" timeOffset="6515.625">3152 7238 53,'-3'-7'73,"3"7"-8,0 0 6,0 0-12,0 0 6,0 0-5,0 0 0,0 0 3,0 0-10,0 0-1,0 0-11,0 0 1,0 0-8,0 0-4,0 0 4,0 0 8,0 0 1,2 25 10,1-18 9,0 3-4,1-1-1,-2 1-6,4 1-1,0-1-4,-4 2-6,5 1-2,-5-2-7,2 0-4,1 0 5,-1 0-9,1 0-3,-2-1 1,2 0-3,0 0-5,-2-4 3,-3-6 1,5 17-3,-3-10 2,-2-7-11,4 12 5,-4-12-6,4 10-7,-4-10-6,0 0-15,1 10-18,-1-10-8,0 0-31,0 0 2,0 0-23,3 10-22,-3-10-68,0 0-207,0 0 92</inkml:trace>
  <inkml:trace contextRef="#ctx0" brushRef="#br0" timeOffset="7648.4374">3784 7218 45,'0'0'67,"0"0"9,0 0-6,0 0-4,0 0 1,0 0 4,0 0-9,0 0 8,-12-17-11,12 17 1,-4-5-2,4 5-1,-8-6-5,8 6 5,-6-5-3,6 5 10,-9-2-14,9 2 7,-7-5-5,7 5-4,-9-3-1,9 3-8,-9-3-6,9 3 5,-10-1-14,10 1 2,0 0 0,-13 2-1,13-2-5,-7 5-1,2-2 0,5-3 2,-7 9-4,6-3 8,-1 4-3,-2 0 1,2-2 3,2 4 7,-1-2-1,2 1-3,-1 0-6,2 0-1,-2-1 5,2 0-5,0-1-2,1 0 2,-1-1 1,2-2-4,-1 1 1,4 1-2,-2-1 1,-1-3-4,2 1-2,-1-1 4,3-2-9,-8-2 7,10 2-6,-2-2-2,-8 0-4,11-1 1,-11 1-11,13-5-4,-8 1-8,0 0-12,-1-1 8,4-1-2,-4-4-6,-2 4-18,3-3-9,-1 0 2,0 2-7,-3-1 1,2-1 6,-1 4 3,-1-4 6,2-2-5,-3 2 3,1 1 11,-1 8 3,0-13 8,2 8 0,-2 5 4,0-9 11,0 9-8,0 0 10,-2-11-11,2 11 7,0 0-3,-1-7 1,1 7 10,0 0-4,0 0 24,0 0-4,0 0 18,0 0-3,-1 27 1,1-18 4,2 1 6,0 2 7,-1 0-4,0 0 1,4 2 14,-2-2-15,1 5 17,-2-3-9,1-1-1,3 2 2,-3-5 3,1 2-7,-2-3-1,1 1-3,-1 0-2,1-1 1,-2-3 0,2 1 2,-3-7 2,-2 13 6,1-5 7,1-8-1,-2 10-1,-2-6-4,0 0-4,4-4-3,-10 11-7,2-6 0,2-3-5,-3 2-2,2-1-4,0 0-3,0 0-2,7-3-3,-13 3-1,7-1-3,6-2 1,-10 0-1,10 0-9,-12 2 2,12-2-3,0 0-2,-11-2-1,11 2-3,0 0-5,0 0-4,-10-1-5,10 1-17,0 0-13,0 0-16,0 0-13,0 0-6,0 0-16,0 0-6,0 0-21,0 0-23,0 0-15,0 0-134,0 0-322,0 0 142</inkml:trace>
  <inkml:trace contextRef="#ctx0" brushRef="#br0" timeOffset="8539.0625">4011 7350 4,'0'0'77,"0"0"0,0 0 5,0 0-18,0 0-2,0 0-8,-3-10 2,3 10-6,0 0-2,0 0-4,-1-15 10,1 15-15,0 0 1,0 0-4,0-14 4,0 14 2,0-11-4,0 11 0,0 0-11,4-17 6,-3 11-13,-1 6 5,6-16-2,1 8-7,-7 8-2,6-14 9,-2 9 2,1-2 0,-5 7-11,10-13-2,-3 9 2,-7 4 5,7-10-18,-7 10 18,9-5-2,-9 5 6,12-5-2,-12 5 8,0 0 0,15 5-2,-15-5 8,15 7-10,-8-3-2,0 0-13,2 4 11,-1-2-5,0 5 5,-2-2 9,2 0-2,-1 0 3,-2 1-5,1 0-1,-1 0 0,-1 0 9,2 1-1,-2-1 4,-2 1 1,0 0 2,-1 0 9,0-3-4,-1 2 4,0 1 0,-1-3-6,-2 2-1,1-2-3,-2-2 4,2 1-5,-1-2 0,0 3-3,0-1-1,-1-2-2,-2 0-4,6-5 4,-11 9 1,11-9 0,-6 7-4,6-7-4,-7 5 1,7-5-3,0 0-1,-9 3-5,9-3 0,0 0-3,0 0 0,-11 3 1,11-3-2,0 0-2,0 0 0,0 0-4,0 0-2,-9 0 3,9 0-5,0 0-2,0 0-1,0 0-10,0 0-4,0 0-9,0 0-7,0 0-6,0 0-5,0 0-13,0 0 2,0 0-13,0 0-16,0 0-14,0 0-14,0 0 3,0 0-21,0 0 3,0 0-8,0 0-9,0 0 0,0 0-100,0 0-259,0 0 115</inkml:trace>
  <inkml:trace contextRef="#ctx0" brushRef="#br0" timeOffset="9218.75">4363 7210 26,'0'0'78,"-9"-4"1,9 4-4,0 0-8,-6-6 11,6 6-8,0 0 7,-9-5-5,9 5-1,-5-5-4,5 5-4,-7-1-1,7 1 1,-6-5-3,6 5 6,0 0-9,-10-1 7,10 1 2,0 0-8,-7-2-4,7 2-6,0 0-4,-10-2-3,10 2-1,0 0-6,0 0-1,-10 4-9,10-4 1,-5 4-8,5-4-1,-5 8-1,2-2 3,3-6 8,-4 13-5,3-5 0,-1-2-7,0 2 1,2 2 8,0 0 10,0 1 0,2 0-5,0 0-1,-1 0 4,2 2 1,-1-3-1,1 1-8,1 0-1,0-2 1,0 3 4,-2-1 1,3-2-5,0-1-4,2 1-2,-3-1-1,-1-1 0,4-1-4,-2-1 2,3 3 1,-3-1-2,0-2-2,0-1-4,0 1 2,0-2 1,-5-3-4,8 7-1,-4-4 3,-4-3-2,9 4 2,-4-4 0,-5 0-2,10 3 2,-10-3-3,0 0 0,15-5 2,-9 3-4,2-1-5,-1 0-8,-1 1 1,2 0-14,-1-3-21,0 1 0,-1-2-14,-6 6-8,11-6-24,-11 6-14,11-7-16,-7 3-33,-4 4-17,6-4-89,-6 4-280,0 0 125</inkml:trace>
  <inkml:trace contextRef="#ctx0" brushRef="#br0" timeOffset="10632.8125">4790 7217 47,'0'0'71,"0"0"-4,0 0-6,0 0-4,0 0-1,0 0-5,0 0-3,0 0 0,0 0 0,0 0-14,0 0 7,0 0-3,0 0-3,0 0-14,0 0 5,0 0 15,0 0 2,0 0-5,12 2-3,-12-2-8,12 0 8,-4-1 1,-8 1-4,15-1-10,-4 0 9,0-1-3,3 1 4,0-2-3,-1 3 0,5-4-6,0-1-6,-7 3 3,2-2-1,0-1-7,1 3 7,-1-1-3,-2 1-6,1 1-2,-1-2 1,-4 2 5,0-2-6,-7 3-2,13-3 2,-8 1-10,-5 2 16,0 0-24,10-3-3,-10 3-10,0 0-12,8-1-16,-8 1-12,0 0-4,0 0-4,0 0-18,0 0-76,0 0-178,0 0 79</inkml:trace>
  <inkml:trace contextRef="#ctx0" brushRef="#br0" timeOffset="11187.5">4846 7366 59,'0'0'68,"0"0"5,0 0-14,0 0-2,0 0-8,0 0 6,0 0-3,0 0-5,0 0-18,0 0 4,0 0 8,0 0 4,0 0-6,0 0-2,0 0 6,16 2 6,-16-2 11,12-1-4,-12 1-9,14-3-1,-6 2-7,5 0-2,-2-1 10,1-1-2,2-1-7,1 1 1,5-1-9,-8 3 1,2-4-5,-1 4 2,0-3-8,0 2 6,-1 1 0,0-3-2,-2 4-5,2-3-2,-5 1 1,0 1-1,-7 1-1,14-2 2,-14 2-6,9-2 0,-9 2 2,6-1-3,-6 1-1,0 0-5,8-1-4,-8 1 3,0 0 0,0 0-4,0 0-12,0 0-19,10 0-19,-10 0-21,0 0-16,0 0-14,0 0-31,0 0-67,0 0-217,0 0 96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3:10.5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5461 7311 19,'0'0'57,"0"0"2,0 0-2,0 0-8,0 0-6,0 0 6,0 0-6,0 0 3,0 0 3,0 0-2,0 0 5,0 0-3,0 0-7,0 0 4,0 0 1,0 0-4,0 0 2,0 0-1,0 0-11,0 0 15,0 0-2,0 0-6,0 0-7,0 0 2,0 0-2,0 0 1,0 0 1,0 0-5,0 0-10,0 0-1,0 0-2,0 0 0,0 0-7,0 0 8,0 0 2,0 0-7,0 0 0,0 0 6,0 0-5,0 0 5,0 0 2,22-12 3,-22 12 1,11-3 3,-4 2-1,3-3-7,-1-1 6,-2 2-2,2 2 1,3-3 5,-2 0-1,-1 2-3,0 0-3,1-3-3,-1 3-2,0 0-2,1-1-3,-2 1-2,0 2 3,0-3-1,0 0-4,-8 3 3,13-2-2,-7-1 0,-6 3-2,11-1 0,-11 1-6,7-1 8,-7 1-8,0 0 1,0 0-1,10-2 8,-10 2 0,0 0 0,0 0 3,0 0-1,0 0 2,0 0-2,0 0-2,0 0 0,0 0-3,0 0 0,0 0-3,0 0-4,0 0-8,0 0-3,8-1-23,-8 1-6,0 0-22,0 0-6,0 0-16,0 0-17,0 0-28,0 0-129,0 0-278,0 0 123</inkml:trace>
  <inkml:trace contextRef="#ctx0" brushRef="#br0" timeOffset="1359.375">5961 7153 43,'0'0'53,"0"0"-2,0 0-3,0 0 10,0 0-6,0 0-1,0 0 0,-8 1-5,8-1-1,0 0 2,0 0-5,0 0 0,0 0 1,-8 3-3,8-3-5,0 0-5,0 0-2,0 0 7,-9 1-6,9-1 0,0 0 5,0 0-3,0 0-9,0 0-5,0 0 4,0 0-3,-11-5-6,11 5 2,0 0-10,0 0 11,0 0-12,0 0 3,-1-9 7,1 9-4,0 0 1,0 0-6,0 0 7,0 0-13,6-15 10,-6 15-3,4-5-1,-4 5 7,7-4-10,-7 4 2,8-5-3,-8 5 6,8-2 4,-8 2 3,12 2-13,-12-2-2,9 5 4,-5-2 10,3 2-5,-2-1-4,0 3-1,-1-1 6,0 2-1,-1 2 3,0-1-2,0 3-3,-3-1 0,1 1 5,-1 0-4,-1-2-14,-1 1 13,1 2 6,-2-1-8,1 0 5,-2-3-2,0 1-1,0 1-5,-3-3 7,2 2 3,-2-3-9,3-3 7,0 2 2,1-2-1,-2 1-1,5-5-4,-5 5 2,5-5-1,-7 4 3,7-4 4,-5 3-7,5-3 2,0 0-2,0 0-7,0 0 4,0 0 0,0 0-6,0 0-1,0 0-7,6-23-2,-6 23 2,8-7-4,-4 2 1,2 0-2,-1 2 8,-5 3-20,12-7 14,-4 5 4,-1-1-6,1 2 10,2 1-6,-10 0 4,18 4-2,-9-4-3,0 5-1,1-1 3,-2 1 7,-1 1 3,2 1 5,-4 0 6,2-1 4,-2 3-7,0 0 8,-1-1 17,1 1-1,-1 0 6,-4 2 5,0-2-10,0 0 11,-3 0 6,2-1-2,-5 0 3,2 0 3,-3-1-5,0 0 8,0 0-7,-3 0-4,0-3 1,-3 2-8,3-4-1,0 2-3,-2-2-6,2-1-4,0 2-7,1-3 8,-1 3-2,1-6 2,9 3 4,-17 0-3,11 0 6,6 0-3,-12 0 1,12 0 0,-13-3-2,13 3-2,-9-1-2,9 1-2,0 0 2,-11 0-8,11 0-1,0 0-4,0 0 0,0 0-6,0 0-4,-10 0-3,10 0-14,0 0-19,0 0-19,0 0-18,0 0-15,0 0-24,0 0-21,0 0-29,0 0-130,0 0-317,12 16 140</inkml:trace>
  <inkml:trace contextRef="#ctx0" brushRef="#br0" timeOffset="3757.8125">2756 8130 14,'-5'3'62,"5"-3"1,0 0-9,0 0 6,-7 6-17,7-6 9,0 0 2,0 0 2,0 0-1,0 0-4,0 0-2,0 0-4,-3 5 1,3-5-13,0 0 7,0 0 0,0 0-10,0 0-3,0 0-1,0 0 4,0 0-2,0 0-1,0 0 2,0 0-2,0 0 20,0 0 9,0 0 6,0 0-2,20-12-7,-15 7-7,-1 0-3,2-4-6,2 2 5,-3-2-6,1-2-6,2 3 1,-2-2-6,1 0 0,-1 1-7,1-1 4,-2 0-7,1-1-5,-1 1 2,-1 1 3,1-1-3,-4-1-2,1 3-4,2 0 3,-3 0-7,-1 8 1,5-11-5,-4 4 2,-1 7-4,4-11-3,-4 11 4,3-8-1,-3 8 0,2-6-2,-2 6-1,0 0 2,0 0-3,1-8 2,-1 8 9,0 0-9,0 0 3,0 0 6,0 0-15,0 0-5,0 0 11,0 0-6,0 0 2,0 0-1,0 0 8,0 0-9,0 0 7,0 0 0,0 0-3,0 0-1,0 0 4,0 0-4,6 21 3,-4-13 4,-1 0-2,1 5 11,0-2 4,1 2 5,-2 3-4,2 1 2,-1 0 5,1 1-5,-2-2 0,1 1-2,1 0-3,0-1 1,-2-5-7,2 0 11,-1 1-5,1-1-8,-2 1 1,2-5 6,-2 4-5,1-1 2,1 0-2,-1-3 4,1-1-3,-2 1 1,-1-7-6,3 12 6,-2-7-4,-1-5-1,3 9 6,-3-9-5,3 9 1,-3-9-3,3 7-5,-3-7-3,1 6-5,-1-6-8,3 6 0,-3-6-10,0 0-7,3 6-15,-3-6-13,0 0-6,0 0-7,0 0-24,2 5-22,-2-5-64,0 0-207,0 0 92</inkml:trace>
  <inkml:trace contextRef="#ctx0" brushRef="#br0" timeOffset="4367.1875">3056 8045 46,'1'5'83,"1"3"5,0-1-13,-2 3 8,3 0-13,-2 0 19,2 1-15,-1 0 1,-1-1-4,2 2-2,0 0-10,-2-2 0,1-1 1,2 0-4,0 2 2,-1-2-1,2 0-7,0 0-7,-3-1 2,4-1-4,-2-3-7,3 3 0,-3-3-1,2-1 7,1-1-4,-7-2-7,14 2 2,-14-2-7,12 2-2,-12-2 4,14-4-1,-14 4-5,17-7 1,-9 1 0,1 1-5,-2-1 0,0-5-4,-2 5 1,1-5-3,1 2-4,-2 0-4,0-1 5,-1-1-6,-2-1 4,0 2 8,1-3-14,-5 0 6,1-3-9,-1 5 10,0 0-10,0-1 7,-1-2 8,-3 4 0,3-1-2,-4 1 5,0-2-7,2 2-2,-3 3 6,0-4 4,-2 5-3,1-1 9,0-1-1,-1 5-6,2 0-4,0 1 2,2-2-5,-5 2-2,11 2-7,-15-3-5,8 8-9,-2-3-1,3 1-14,-1 1 3,-1 4-16,1 0-4,0 2-9,2 0-7,1-1-5,1 2-21,0-1-10,2-1-9,-1 3-21,2 1-75,0-2-220,2 2 97</inkml:trace>
  <inkml:trace contextRef="#ctx0" brushRef="#br0" timeOffset="5267.5781">3511 8143 44,'-11'-7'73,"11"7"-1,0 0-5,0 0-1,0 0-8,-4-8-3,4 8 2,0 0-1,0 0-7,-4-8-5,4 8 2,0 0 0,-3-7-2,3 7-1,0 0 1,0 0-11,-1-11 0,1 11-9,0 0 2,4-12-5,-4 12 0,0-7 4,0 7 2,5-8-13,-2 4-12,-3 4 12,5-10-3,-2 6 11,-3 4-12,7-8-10,-7 8 8,5-7-1,-5 7-4,9-5 3,-9 5-1,6-1-8,-6 1 19,10-1-15,-10 1 10,8 4-3,-8-4-1,9 5-12,-3-2 5,0 0 2,0 3-2,-1-1 7,-1-1 10,1 2-7,0 2 1,-1-2-1,1 4 1,-2-4-4,-1 0 7,1 1 3,1 3-2,-2-3 7,0 1 0,-2-1-1,0-7 2,1 14 3,-1-14-8,-1 12 5,-1-5 4,1 1-1,-2 0-1,1-3 0,-2 3-7,-1 0 6,1 1-9,-4-2-1,3-3 4,1 3 3,-2 0-4,-2-4-2,2 1-7,0 2 12,-1-4 2,1 2-2,6-4 1,-13 3 1,13-3-9,-10 2 4,10-2-4,-9 0-1,9 0-6,-10 0 8,10 0 0,0 0 2,-13-2-7,13 2 0,0 0 2,-7-2-5,7 2-1,0 0 1,0 0-1,-7-2-2,7 2 0,0 0-3,0 0-3,0 0-2,0 0-9,0 0-8,0 0-9,0 0-13,0 0-20,0 0-16,0 0-9,0 0-19,0 0-3,0 0-11,0 0-97,0 0-238,0 0 105</inkml:trace>
  <inkml:trace contextRef="#ctx0" brushRef="#br0" timeOffset="5872.0702">3770 8068 73,'0'0'98,"-7"-5"-14,7 5 1,0 0-9,-8-5 3,8 5-7,0 0 6,-10-1-14,10 1 1,0 0-6,-9-1 0,9 1-2,0 0-2,0 0-2,-14 1 2,14-1-8,-8 1-16,8-1 13,-6 5 7,6-5-2,-5 4-3,5-4-2,0 0-5,-7 7-5,7-7 7,-5 8-3,4-4 5,1-4 2,-4 11 3,2-4-1,2 1-1,0-8 11,0 14-6,2-5 1,-2-3-8,1 2-4,2 0 2,-1-2 0,1 3-3,-1-2-1,2-1-4,-1 1-3,1 0-3,0-3-2,0 1 1,3 1-2,1-2-1,-2 2-6,1-2 3,3-1-1,-1-1-4,1 1-1,-3-1-4,1-1-9,-1 0-10,0-1-9,-7 0-10,16 0-22,-16 0-21,0 0-33,16 0-7,-16 0-27,13-2-23,-8 0-15,-5 2-101,7-3-298,-7 3 132</inkml:trace>
  <inkml:trace contextRef="#ctx0" brushRef="#br0" timeOffset="13907.2266">4731 8079 66,'0'0'94,"7"2"-2,-7-2-2,0 0-1,0 0-11,0 0 5,0 0-4,14-2 1,-14 2-9,7 2-1,-7-2-8,8 1 5,-8-1-2,10 1 10,-2 0-9,-8-1 2,14 0-4,-7 1-4,4-1 1,-1 1-4,0 1-1,3-1-6,-1 0-4,0 4 4,1-5-8,1 1-3,-1 0 2,-1 0-2,2 2 0,-4-2-2,0-1-1,1 1-2,0 2-3,-3-2-5,-8-1 0,10 0-7,-4 0 0,-6 0-2,8 3-1,-8-3 1,0 0-6,7 1 2,-7-1 1,0 0-3,9 2-5,-9-2 2,0 0-3,0 0-6,0 0-3,0 0-11,0 0-9,0 0-10,0 0-14,0 0-13,0 0-19,0 0-22,0 0-38,0 0-31,0 0-97,0 0-290,4-9 128</inkml:trace>
  <inkml:trace contextRef="#ctx0" brushRef="#br0" timeOffset="15157.2266">5241 7949 64,'-4'-6'66,"4"6"2,0 0-8,0 0 0,-3-7-1,3 7 3,0 0 2,0 0-2,0 0-2,0 0 1,0 0-9,0 0 4,-3-7-8,3 7 2,0 0-7,0 0-1,0 0-6,0 0-2,0 0-6,6-12-4,-6 12 5,0 0-6,9-4-3,-9 4 0,7-5 2,-7 5-4,10-4 2,-4 2-1,-6 2-2,10-3 2,-4 1-6,-6 2-1,10-2 0,-10 2-3,11 1 4,-11-1-1,8 3 1,-8-3 2,9 4-4,-4 0 3,-5-4 0,5 8 4,-2-5 4,-3-3-6,2 11-1,0-5 11,-2-6 12,-2 14-2,2-14 0,-4 13-4,2-6-6,-1-2 1,0 2-1,-1 1 1,-1-2-7,-1 2 1,3-1-2,-1-2-4,-4 2 1,3-1-4,1-2 3,0 1-5,4-5 1,-7 8 0,7-8-2,-6 5-3,6-5-1,-6 6-2,6-6 1,0 0 3,-4 2-1,4-2-1,0 0-3,0 0 7,0 0-5,0 0-1,0 0-8,0 0-5,0 0-3,0 0-6,0 0-7,0 0 2,22-8-3,-22 8 4,12-3-7,-5 1-2,0 1-4,-7 1 0,14 0 11,-6 0-5,-8 0-4,12 2 6,-5 1 1,-1-2 4,-1 5 1,0-1 3,0 0 4,0 3 14,-2-1-2,1 0 6,-3 1 5,0 2 7,1-1-1,-4 2 11,1-4 0,1 3 2,-4-2 3,0 3 2,0-5 1,-1 3 3,0-1-5,-4 1 2,0-3 6,2 1 1,-5 0-6,2-3-1,-2 2-1,1-2 0,-1 0-5,1-1 2,-3 0-10,1-2 1,0 0 0,2 2-3,1-1-3,-2-2-2,2 0 1,-1-2 2,11 2 0,-15-3 1,8 3-1,7 0-1,-14-4 1,9 3-2,5 1 0,-8-3 1,8 3 4,-7-3 0,7 3-2,0 0-1,-7-3 0,7 3-3,0 0 0,0 0-4,0 0-4,-7-4-4,7 4-14,0 0-11,0 0-14,0 0-7,0 0-18,0 0-14,0 0-13,0 0-2,0 0-17,0 0-21,0 0-12,-1 13-125,1-13-288,0 0 128</inkml:trace>
  <inkml:trace contextRef="#ctx0" brushRef="#br0" timeOffset="28313.4766">4013 7986 21,'0'0'46,"0"0"-12,0 0 5,0 0 1,0 0-12,0 0 9,0 0-2,0 0-3,0 0 0,0 0-2,0 0-5,0 0-2,0 0-1,0 0 1,0 0 4,0 0-5,0 0 2,0 0-4,0 0-2,0 0 0,0 0 2,0 0-4,0 0-1,0 0 5,0 0-7,0 0 11,0 0 5,0 0-8,0 0 4,0 0-8,0 0 1,0 0-1,0 0 2,0 0-2,0 0-1,0 0 9,0 0 1,0 0-7,0 0 2,0 0-4,0 0-5,0 0 12,0 0-7,0 0-4,0 0-1,0 0 4,0 0-3,0 0 5,0 0-10,0 0-1,0 0 5,0 0 4,0 0 2,0 0-7,0 0 0,0 0 0,18 3-2,-18-3 12,0 0 3,0 0-13,13 1 0,-13-1 4,0 0-2,14 0 5,-14 0-8,10 1 7,-2 1-5,-8-2 6,12 1 0,-12-1-3,11 0-7,-5 1 6,-6-1-6,13 1 6,-13-1-15,10 2 5,-10-2 8,10 1-1,-10-1-8,9 1 4,-9-1-12,0 0 12,12 2-8,-12-2 7,9 0-1,-9 0-2,11 1 1,-11-1 3,11 0-5,-11 0 1,9-1 1,-9 1 4,13-2-11,-13 2 2,11-1 5,-11 1-2,10 0 1,-10 0 1,11 0 7,-11 0-9,11 1-3,-11-1 7,6 0-4,-6 0-1,0 0-4,0 0-8,0 0 5,10-2 2,-10 2-1,0 0 4,0 0-3,0 0 5,8 2-8,-8-2 6,0 0-5,0 0 0,0 0-2,0 0 11,0 0-13,0 0-1,0 0 1,0 0-4,0 0-6,0 0-10,0 0-4,0 0-3,0 0-16,0 0-6,0 0-22,0 0-8,0 0-16,0 0-56,0 0-175,0 0 78</inkml:trace>
  <inkml:trace contextRef="#ctx0" brushRef="#br0" timeOffset="29227.5391">4009 8107 26,'0'0'68,"0"0"-17,0 0 11,0 0 1,0 0 0,0 0-2,0 0 1,0 0-3,0 0-5,0 0-1,0 0-3,0 0-3,0 0-6,0 0-1,0 0 6,0 0-11,0 0-7,0 0 0,0 0-2,0 0-4,0 0 15,0 0-1,0 0 4,0 0-1,0 0 2,0 0 0,0 0-1,0 0-4,0 0-5,23 7 4,-23-7-12,8 1 9,-8-1-4,10 0 10,-10 0-3,14 3-7,-6-3 6,0 1 3,3-1-3,1 0-4,0 1 1,0-2-2,-1 2-5,1-1-1,-1-1 2,0 2-7,0 1 7,-1-2-11,-2 0 1,-8 0 1,15 0-5,-8 0 3,1 0-2,-8 0-4,13 2 1,-13-2 3,11-2-2,-11 2-3,9 0-3,-9 0 8,8 2-2,-8-2-5,10 0 2,-10 0-1,0 0 0,10 0 2,-10 0-7,0 0 5,10 2-2,-10-2-1,0 0-3,6 1 3,-6-1 0,0 0-3,0 0 2,0 0-2,0 0 3,0 0 0,0 0-3,0 0-3,7 3 2,-7-3-2,0 0-4,0 0 4,0 0 0,0 0-4,0 0 1,0 0-6,0 0-5,0 0-11,0 0-22,0 0 3,0 0-11,0 0-7,0 0-14,0 0-11,0 0-13,0 0-13,0 0-113,0 0-248,0 0 111</inkml:trace>
  <inkml:trace contextRef="#ctx0" brushRef="#br0" timeOffset="31352.5391">3433 8794 28,'0'0'48,"-5"-5"2,5 5 1,0 0 0,0 0-1,0 0 2,0 0-3,0 0-1,0 0 4,0-10-4,0 10-5,0 0 6,0 0-20,0-9 3,0 9-3,0 0 5,0 0-12,1-13 7,-1 13 5,0 0-1,1-9-9,-1 9 3,3-7-7,-3 7-4,4-5-2,-4 5 6,4-6-9,-4 6 5,2-6 0,-2 6 0,0 0-11,8-6 9,-8 6-2,4-4 5,-4 4 0,5-4-3,-5 4-5,0 0 2,8-5-1,-8 5-2,6-4-4,-6 4-2,9-1 10,-9 1-3,0 0-6,13 0 2,-13 0 2,7 5 1,0-3-2,-7-2 2,6 7 0,-2-3-3,0 0 0,-4-4-2,6 8-1,-2-2 5,0-1 2,0 2-3,-2-2 7,1 2 2,-1-2-7,0 3 3,-1 1 4,-1-2 6,1 0-2,-1 3 3,-1-2 3,-2 2 2,-1-1 2,1 2-4,-1-3 2,-1 2-7,1-3-1,0 4 1,-1-5 4,0 2 2,-2 1 6,0-4-5,-2 2 0,1-2-1,-2 2-3,2-2 2,1-1-3,-2 0 7,-3 0-4,4-1-5,1-1 4,-2-1 1,0 0-3,9-1 1,-16 0 2,16 0-3,-12-2 3,12 2-5,-10-3-2,10 3-4,-9-2 0,9 2-1,-8-5-5,8 5 4,-5-6 2,5 6-6,-4-4-1,4 4 1,0 0 0,0 0 2,-5-6-1,5 6 0,0 0-1,0 0 0,0 0-1,-5-5-2,5 5-6,0 0 0,0 0 1,0 0-1,0 0-7,0 0 2,0 0 0,0 0 1,0 0-3,0 0-7,0 0-5,0 0-8,0 0-17,0 0-12,0 0-19,0 0-20,0 0-27,0 0-16,0 0-131,9 21-293,-9-21 129</inkml:trace>
  <inkml:trace contextRef="#ctx0" brushRef="#br0" timeOffset="31985.3516">3756 8822 24,'0'0'90,"0"0"-2,0 0-2,0-11 3,0 11-12,0 0-1,0 0-6,0 0 2,-6-11-1,6 11 4,0 0-14,-6-6 1,6 6-6,0 0-6,-7-7 0,7 7-1,-5-5-3,5 5-8,-5-4-6,5 4 8,-9-5-5,9 5 0,-6-5-3,6 5-3,-7-3-1,7 3-1,0 0-2,-9-4-3,9 4-5,-10-1-4,10 1 5,0 0-1,-9 0-4,9 0 0,0 0 3,-13 8 11,11-6 1,-3 2-2,1 1 2,-1 1 2,2 0-1,1 2 1,-2 1-1,0 0 5,1 2 0,2-3-4,-4 1 12,5-1 6,-1 1-2,-2-2-7,3 3 10,0 0-5,0-10-2,-1 12-3,1-5-1,1 0 4,1 1 2,-2-8-5,2 10-2,2-3-5,-4-7-3,4 9-2,-2-6-1,2 2 1,-4-5-3,9 6-4,-4-5 4,-5-1-9,13 3-7,-7-2-8,-6-1-8,12 0-18,-12 0-16,12-1-14,-5-2-16,-7 3-21,12-1-24,-4-1-29,-1-2-25,0 1-29,-1-2-104,1 2-327,1-1 145</inkml:trace>
  <inkml:trace contextRef="#ctx0" brushRef="#br0" timeOffset="32477.5391">4096 8824 64,'0'0'136,"0"0"-10,-8 2-8,8-2-14,0 0-8,0 0 3,0 0 5,0 0 4,0 0 8,0 0 3,21 5-8,-13-3-5,-1-1-12,4 0-9,1-1-9,1 0-7,-1 0-11,6 0-9,-6 0-20,4-1-14,-2 1-22,0 0-15,-1-1-35,4 1-30,-5 0-26,1-2-26,-3 2-105,-2-2-262,-8 2 116</inkml:trace>
  <inkml:trace contextRef="#ctx0" brushRef="#br0" timeOffset="32719.7266">4092 8933 42,'0'0'118,"0"0"-7,0 0-3,0 0-11,0 0 12,12 9 8,-12-9-4,13 2-8,-7-2 7,6 2-10,-2-2 0,3 0-9,-2 0-17,2 0-9,-3 0-3,4-2-9,-2 2-8,-1 0-14,2-2-15,-3 2-38,4 0-25,-2-1-27,-1 0-22,-1 1-24,1 0-106,-2 0-241,-1 1 106</inkml:trace>
  <inkml:trace contextRef="#ctx0" brushRef="#br0" timeOffset="33188.4766">4575 8865 56,'0'0'138,"0"0"-11,0 0-12,0 0 2,0 0-14,0 0-4,0 0 0,0 0 9,0 0-3,0 0-3,0 0-3,26-3-6,-18 3-2,-1-2-6,2 2-10,3 0-6,-1 0 0,0 0-3,0 0-10,-1 0-3,-1 0-7,0-3-2,-9 3-10,17 0-14,-8-1-23,0 1-22,-9 0-29,11 0-22,-3-1-37,-8 1-30,11-3-134,-11 3-298,11-1 132</inkml:trace>
  <inkml:trace contextRef="#ctx0" brushRef="#br0" timeOffset="34008.789">5005 8736 108,'0'-9'107,"0"9"-11,0 0-9,0 0-15,0 0 2,6-8-8,-6 8-5,5-6 0,-5 6-5,7-6-5,-7 6 2,6-4-6,-6 4 1,8-3 4,-8 3-3,7-4-7,-7 4-4,8-1-6,-8 1-5,0 0 1,13 0 4,-13 0-4,9 1 5,-9-1-10,9 6 0,-6-2-1,-3-4 6,6 9-17,-4-4 5,-2-5-4,4 12 1,-3-5 1,1-1 1,-1 0-4,-1-6-3,-1 14 3,1-14-2,-3 10-7,-1-3 8,2-2-2,-1 2 2,3-7-4,-7 13-1,1-9-3,1 2 3,0-2 2,0 1-4,5-5 1,-8 7 3,5-4-2,3-3-8,-6 4 3,6-4 0,0 0 0,-6 5-5,6-5-7,0 0 7,0 0-4,0 0-1,0 0-6,0 0 3,-3 6-5,3-6 5,0 0 5,0 0-1,0 0-2,0 0-3,16 2-3,-16-2 1,11 0 1,-6 3-6,-5-3 4,13 4 2,-7-2-4,2 1 1,-3 1 4,3 1 0,-1 0-3,0 2 10,-1-2-7,0 2 3,-4-2 0,2 2 2,-1-2 9,-3-5 0,4 12 7,-2-7 18,-2-5-4,1 12 10,-1-12 4,-5 13 4,3-9 8,2-4 6,-6 10 6,4-6 5,-3 0-8,-2 1 8,2-1 7,-2 0-2,-1-1-5,-2-1 6,1-1-8,-3 2-1,2-3-6,-1-1-9,11 1-2,-18 0-3,6-2-2,2 2-6,2-1-4,8 1-1,-14-1-2,14 1-4,-11-1-2,11 1 1,-9-2 0,9 2-3,0 0-1,-10-3-5,10 3 2,0 0-3,0 0-4,0 0-2,0 0-6,-8-1-7,8 1-12,0 0-11,0 0-13,0 0-19,0 0-24,0 0-15,0 0-20,0 0-17,0 0-14,0 0-29,0 0-104,0 0-309,0 0 137</inkml:trace>
  <inkml:trace contextRef="#ctx0" brushRef="#br0" timeOffset="34594.7265">5430 8782 30,'0'0'91,"0"0"-5,-1 9-10,1-9 4,0 0-14,0 0-7,0 0 2,0 0-8,0 0 5,1 9-6,-1-9-1,0 0-1,0 0-3,0 0 2,0 0 0,0 0-2,0 0 8,0 0-9,0 0-1,0 0 1,0 0-3,0 0-4,0 0 1,0 0-6,0 0-2,13-17-4,-13 17 0,0 0-1,1-9-3,-1 9-5,0 0 7,2-9-3,-2 9 9,0 0 0,0 0 5,0 0-1,0 0 1,0 0-6,-5-8-3,5 8-6,0 0-4,0 0-2,0 0 4,0 0-1,0 0 7,0 0 0,0 0-3,0 0-1,0 0-5,0 0-1,-12 13-4,12-13-7,0 0 4,0 0-4,0 0-3,0 0-9,0 0-6,0 0-11,0 0-10,0 0-14,0 0-8,0 0-14,0 0-19,0 0-23,0 0-26,0 0-106,0 0-263,0 0 116</inkml:trace>
  <inkml:trace contextRef="#ctx0" brushRef="#br0" timeOffset="35125.9766">5430 8964 12,'0'0'80,"0"0"-14,0 0-6,0 0 0,0 0 1,0 0-2,0 0 3,0 0-15,0 0 6,0 0-5,-1 11 0,1-11 2,0 0 3,0 0-7,0 0-4,0 0-3,0 0-1,3 10-5,-3-10-3,0 0 6,0 0-4,0 0 1,0 0-1,2 8-11,-2-8 3,0 0 5,0 0-11,5 3 6,-5-3-9,0 0 7,0 0-3,0 0-5,0 0 0,0 0-3,17-7-13,-17 7-1,4-6 1,-4 6-7,2-5-4,-2 5-2,3-10 3,-3 10-3,0 0 10,0 0-3,-1-10 2,1 10 4,0 0-1,0 0 8,0 0 3,-4-9-4,4 9 2,0 0 7,0 0 3,0 0 10,0 0-6,0 0 3,0 0 8,-18 12 4,18-12-6,-4 5-4,4-5-4,-4 6-2,4-6 1,0 0-5,0 0 1,-2 7-1,2-7-6,0 0-5,0 0-4,0 0-17,0 0-14,0 0-14,0 0-25,0 0-26,0 0-128,0 0-240,12 4 106</inkml:trace>
  <inkml:trace contextRef="#ctx0" brushRef="#br0" timeOffset="35774.4141">5702 8882 48,'0'0'112,"0"0"4,0 0-6,0 0-1,12-15-5,-8 11 2,1-2-12,-5 6 2,9-9-6,-4 6 0,0-2-7,0-1-5,1 1-11,-2 0-2,1-2-8,1-1-6,-2 1-1,3-1-11,-1 1 3,-2 0-4,-1 0-7,1-3-3,0 4-2,-1-3-2,-1 1-6,-2 8 2,2-13-8,2 8 2,-4 5-3,1-10 4,2 4 1,-3 6 2,1-8-2,-1 8-1,0 0 1,4-6 1,-4 6-6,0 0-2,0 0 0,0 0-7,0 0 2,0 0 1,0 0 1,0 0 6,0 0 1,0 0 0,-15 15 16,12-7-6,1 3 5,-2-1 4,-1 0 4,3 2 2,-2 0 12,0 0 1,0 0 1,1 5-2,-1-2 1,2-3-3,-1 0-2,0 0 2,1-2 5,-1 2-3,2-2-2,0-1-6,1-2-3,0-7-5,-2 12-3,0-6-2,2-6 0,2 11-7,-2-11-3,-3 8-1,3-8-14,0 0-12,1 7-12,-1-7-14,0 0-16,0 0-14,0 0-19,0 0-18,0 0-26,0 9-37,0-9-29,0 0-171,0 0-394,0 0 175</inkml:trace>
  <inkml:trace contextRef="#ctx0" brushRef="#br0" timeOffset="36219.7265">5916 8828 152,'0'0'142,"-3"12"0,2-5-1,1-7-8,-1 13-4,1-5-7,0-8 4,0 14 3,1-7-8,0-1-8,2 0-11,-2 1-9,-1-7-7,3 12-1,-1-5-9,3-2-3,-1-1-3,1 2-5,0-1-6,0-1-2,2 2-2,-1-4-11,3 0-6,-2 0-1,0-1-6,1-1 2,3 0-7,0 0 0,-1-1-6,1-1-2,-2-2-2,3-1-6,-5 2-1,4-2 1,-2-2-2,0-1-2,-2-1 4,1 1-4,-3-1 1,0 0 2,0-1 2,-1 0-4,-1 0 3,-1 1 7,1-2 4,-3 1 3,-3 1 0,1-1 0,-1 1-1,-1 0-6,-1 3 4,1-2-6,-2 2 3,-2-1-8,1 2 1,-4 2-4,5 1 1,-4-2-3,-2 4-1,12 0-5,-16 0-9,4 0-11,2 2-10,1 1-21,-2-1-17,4 3-23,1-3-27,-3 2-18,1 1-25,3-1-28,-1 2-148,-1 1-367,-1-1 163</inkml:trace>
  <inkml:trace contextRef="#ctx0" brushRef="#br0" timeOffset="37415.039">3478 9460 58,'0'0'113,"0"0"-4,0 0 4,0 0-8,0 0-9,0 0-1,-16-7 12,16 7-17,0 0-4,0 0-2,0 0-10,-3-6-2,3 6-13,0 0 6,-2-7-7,2 7-1,0 0-1,0 0-11,3-12 2,-3 12-4,4-10-8,-2 6-3,-2 4-4,5-12-1,-1 9 1,1-2-3,-5 5 3,9-12-5,-5 9 5,3-6-6,-4 7-7,-3 2 8,12-6-4,-8 4-7,-4 2 5,13-4-4,-10 4 2,-3 0 1,13 0-6,-13 0 0,12 1 3,-4 3 1,-1 0 0,-1-1-1,1 4-1,0 0 2,2 2-5,-2 1-1,-1 2 3,2 1-2,-2 3 17,0-2-3,0-2-1,-3 4 1,1-5 0,-1 0-1,-2 2 6,0-2 3,1 0 1,-2-2 4,-2 2 3,1-5 5,0 3 0,-2 0 3,1-2-2,-3 1 5,-1-3-1,-1 2 4,-2-2-7,0 0-4,0-1 0,-2 0-6,-1-2-4,2 1 0,-3-2-4,3-1-4,-3 0-1,3 0-1,-1-1-5,0 0 0,3-2 0,1 2-6,7 1 0,-16-4 2,11 2-6,5 2 1,-9-5 1,9 5 1,-6-4-4,6 4-3,-5-3 0,5 3 1,0 0-3,-8-5-3,8 5 2,0 0-4,0 0-10,0 0-10,0 0-11,-4-6-9,4 6-6,0 0-3,0 0-13,0 0-21,0 0-26,0 0-24,0 0-21,0 0-20,0 0-16,0 0-160,0 0-382,0 0 170</inkml:trace>
  <inkml:trace contextRef="#ctx0" brushRef="#br0" timeOffset="37954.1015">3792 9417 50,'0'0'99,"0"0"-6,0 0-2,-1-9-4,1 9-4,0 0 3,-3-8-4,3 8-1,0 0-2,-4-6 3,4 6-3,0 0-6,0 0-4,-6-4-4,6 4 3,0 0-10,-6-4-5,6 4-1,0 0-4,-9-1-2,9 1-5,0 0-2,-12 4-2,12-4-2,-11 5 2,4 0 11,2-2 1,-3 6 0,1 1 6,1-2 2,-1 2 0,2-1 0,-3 0-1,5 3 7,-1-2-6,0 0-3,1 0 1,2 2 2,0 0 1,2-2-5,0 1-3,3-4 4,-1 3-10,1-2-5,2 1-3,-1-1-4,1-1-1,1-2-3,-1 2 0,0-5-4,1 4-3,-1-2-1,1-2-3,-2 3-8,2-3-8,-7-2-12,7 5-11,-2-2-10,-5-3-11,6 2-26,-6-2-23,7 3-30,-7-3-18,0 0-28,0 0-33,13-3-145,-13 3-374,0 0 166</inkml:trace>
  <inkml:trace contextRef="#ctx0" brushRef="#br0" timeOffset="38532.2265">4081 9474 51,'0'0'174,"0"0"-3,0 0-6,0 0-11,0 0 9,0 0 11,0 0-4,0 0-4,27 2-5,-15-4-5,0 2-9,2-2-16,-1 2-10,6 0-10,-2-3-12,2 3-9,-1-2-13,-6 2-27,1-2-19,1 2-24,-2-2-25,-3 2-31,2-1-29,-1 1-34,2-2-30,-3 2-19,-9 0-33,11-3-109,-11 3-327,7 3 144</inkml:trace>
  <inkml:trace contextRef="#ctx0" brushRef="#br0" timeOffset="38766.6015">4110 9602 90,'-3'3'146,"-3"-1"-9,6-2 5,-6 6-8,6-6-5,-5 5-9,5-5 1,0 0 1,0 0 5,0 0 0,0 0 6,13 8 0,-7-7-5,-6-1-8,19 2-8,-9-1-7,2-2-7,-1 2-7,1-1-10,1 1-6,-3-1-11,0 0-4,-1 1-10,-1-1-17,1 0-25,-9 0-34,12 2-30,-12-2-39,13 0-35,-8 1-26,-5-1-35,12 0-148,-12 0-367,10 1 162</inkml:trace>
  <inkml:trace contextRef="#ctx0" brushRef="#br0" timeOffset="39743.164">4655 9524 1,'0'0'83,"0"0"21,0 0-16,0 0-1,0 0 6,0 0 2,0 0-11,0 0 2,0 0-4,0 0 5,0 0-1,33 3-7,-24-3 0,-2 1 1,4-1-3,0 1-2,-1 0-4,1 1-2,-3-1 0,3-1 0,0 2-6,1-1-6,-2 2 0,0-3-9,0 1-2,-1-1-7,-9 0 0,17 0-2,-11 1-2,-6-1-5,12-1-6,-12 1 1,13 0-7,-13 0 1,9 0-4,-9 0-5,7-3-1,-7 3-13,0 0-14,9 0-24,-9 0-14,0 0-22,0 0-19,10-2-33,-10 2-27,0 0-116,0 0-294,0 0 130</inkml:trace>
  <inkml:trace contextRef="#ctx0" brushRef="#br0" timeOffset="40797.8516">5149 9455 7,'0'0'97,"0"0"4,0 0-5,-5 17 7,3-13 1,-1 4 0,2-2 7,1-6-11,-4 16-6,4-7 1,-1-2 6,-1 1-9,1 2-6,1-1 1,0 1-10,0-10-1,0 14 0,0-8-7,3 1-1,-2 0-6,1 0-8,2 0-3,-1-1-2,0-1 4,1-1-10,2 1 0,-3-1-1,4 0-4,-2 0-1,2-3-2,1 2-6,-1-2 0,0 0-5,-7-1 0,17 0-4,-17 0 1,17-1-5,-6 0 4,-3-1-1,1-3 0,1 3-2,-1-3 0,-3 0-2,3 0 6,-1 3-2,1-5 1,-4 3 3,1-1 7,2-3-6,-3 0 2,-1-1-2,2-1 5,-2 2 1,-1-3-1,-1 3 0,2-2-2,-4 0-2,1 1 3,0-2-3,-2 1 2,0 1-7,0-2 2,-2 4-3,-1-3 9,2 4-12,2 6 0,-7-11-4,4 5 6,3 6-7,-8-6-3,4 2-2,4 4 0,-10-6-6,5 4-3,5 2-3,-9-2-1,9 2-6,0 0 3,-18 2-10,11 0-11,0 2-11,-3 2-11,1-1-13,0 2-7,-1 1-15,1 2-25,0-1-12,1 1-28,-2-3-32,3 3-174,1-1-388,-1-1 172</inkml:trace>
  <inkml:trace contextRef="#ctx0" brushRef="#br0" timeOffset="41274.4141">5464 9639 76,'0'0'119,"0"0"-5,0 0-5,0 0 1,0 0-6,0 0-4,0 0-2,0 0-5,0 0-2,0 0 4,0 0 8,0 0 2,0 0 1,0 0-12,0 0-1,10 22 1,-9-15 1,-1-7-2,0 10-6,0-10-11,-1 9-6,1-9-4,-4 13-5,0-5-13,0 0-3,-1-1-10,-1-1-13,-2 3-28,0-2-18,-1 0-28,-2-2-40,3 1-33,-1-2-19,0 1-183,-1-1-353,2-1 156</inkml:trace>
  <inkml:trace contextRef="#ctx0" brushRef="#br0" timeOffset="42125.9766">5691 9439 69,'0'0'102,"0"0"2,0 0-11,0 0 13,0-8-1,0 8-3,0 0-4,0 0 1,0 0-9,0 0-1,0 0 0,0-12-3,0 12-14,0 0-5,0 0-4,8-6-3,-8 6-4,5-5-7,-5 5-5,6-4-1,-6 4-3,9-4-1,-9 4-5,13-1 2,-8-1-9,-5 2 0,14-3-5,-14 3 4,14 3-9,-9-1-4,0 0 5,2 1-4,0 1-4,-7-4 3,8 6 0,-4 1 0,-2 0-1,0-1 1,0 2-2,0 0-2,-1-2 1,-1-6 0,1 13 0,-1-6 0,-2 1 1,-1-2-4,-2 3 7,0-2 2,0 2-1,-2-4-4,0 0 5,2 0-4,-2 0 3,2-1 0,0-1-3,-1 1 3,6-4-7,-11 4 3,11-4-2,-9 1-1,9-1 1,-6 3-2,6-3 4,0 0-4,0 0 6,0 0-6,-12 0-4,12 0-1,0 0 2,0 0-6,0 0-1,0 0-5,0 0 0,18-13-3,-18 13-2,9-4 4,-9 4-2,11-4-3,-4 3 6,-7 1 0,13-2 1,-13 2-4,15 0-4,-7 0 7,1 2-3,1-1 2,-2 3 1,2-1-1,-2 1 0,-1-2-1,1 3-1,1 1 4,-1-2 0,0 3 7,0 0-4,0-1 4,-4 1 1,1 1 4,1 2 8,-3-2-2,-1 2 4,2 0-1,-3-4 8,-1 2 2,-1 1 12,-3-1 6,2 2 23,0-3 7,-1 0 2,-5-2 4,2 0 4,-2 2-1,-1-4-4,-1 2 0,-1-3 3,1 0-5,-4-2-3,3 0-2,-1 1-8,2 1-7,1-4-7,-2 1-6,2-1-5,9 2 0,-13-2-9,13 2 3,-12-3-11,7 0-4,5 3-11,-9-5-12,9 5-14,-9-6-10,9 6-18,-6-3-20,6 3-27,-6-3-37,6 3-46,0 0-44,-6-6-249,6 6-511,0 0 226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6:12.1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2889 11332 51,'-5'-4'70,"5"4"-1,0 0 0,0 0-8,0 0 1,0 0-4,0 0-5,0 0-3,0 0 6,0 0-4,0 0-5,0 0 9,0 0-11,-13 1 6,13-1 4,0 0-6,0 0 4,0 0-8,0 0 2,0 0-2,0 0 0,0 0-3,0 0 7,0 0-5,0 0-2,0 0 7,0 0-3,0 0-1,0 0-6,0 0 4,0 0-1,0 0 0,0 0-1,0 0-1,0 0 0,0 0 0,0 0-2,0 0 0,0 0-6,0 0 3,0 0-4,0 0-2,0 0 1,0 0-2,0 0-4,0 0 2,0 0-7,0 0 1,0 0-5,0 0 0,0 0 2,0 0-6,0 0-2,0 0 2,0 0-3,0 0 0,0 0 10,0 0-10,0 0-3,0 0 3,0 0 0,0 0-4,0 0 2,0 0-2,0 0 3,0 0-2,0 0 1,27-3 1,-27 3-1,11-2 0,-11 2 3,13-2-3,-8-1 0,4 2 2,-9 1-4,13 0 1,-7-3-3,-6 3 3,13 0-3,-5-2 3,-8 2-3,11-1-1,-11 1 4,13-1-4,-13 1 1,9 0 1,-9 0 7,9 0-6,-9 0-4,10-1 4,-10 1-1,0 0 0,10 0 6,-10 0-7,9 0-3,-9 0 1,10-3-1,-10 3-1,0 0 4,11 0 0,-11 0-1,0 0 0,10-1-1,-10 1 6,0 0-4,0 0-3,11 0 0,-11 0 4,0 0-1,0 0-3,0 0-1,9 0 2,-9 0 1,0 0 0,0 0 0,0 0-3,0 0 1,0 0 3,0 0-3,0 0 7,8 1-5,-8-1-1,0 0 4,0 0-4,0 0-1,0 0 3,0 0-4,0 0 0,6 4 3,-6-4-1,0 0 4,0 0-5,0 0-2,0 0 4,0 0-1,0 0 0,0 0 0,0 0-1,0 0 5,0 0-4,8 1 1,-8-1-2,0 0 2,0 0 0,0 0 3,0 0-7,0 0 3,0 0 5,0 0-7,0 0 2,0 0 1,0 0-1,0 0-2,0 0 1,0 0 2,0 0-3,12-1 5,-12 1-3,0 0 0,0 0-2,0 0 4,7-3-3,-7 3 1,0 0-2,0 0 5,0 0-1,0 0-3,10 2 0,-10-2 1,0 0 0,0 0 0,8 2-1,-8-2-1,6 1 1,-6-1-1,0 0 2,0 0 7,11 0-6,-11 0-1,0 0-1,0 0 0,0 0 1,0 0-2,10 0 2,-10 0 1,0 0-1,0 0 0,0 0 2,0 0-1,0 0 0,9-1-3,-9 1 1,0 0 1,0 0 0,0 0 1,8-1 1,-8 1-3,0 0-1,0 0 4,0 0 1,0 0 0,0 0-5,0 0 1,0 0-1,8-3 5,-8 3-6,0 0 8,5-3-8,-5 3 4,0 0-2,0 0 1,0 0 3,0 0-3,0 0-3,0 0 3,0 0-1,0 0 2,0 0 0,0 0 3,0 0-3,0 0-1,0 0 0,0 0 2,0 0-1,0 0 4,0 0-8,0 0 2,0 0 0,0 0 0,0 0 4,0 0-3,0 0 3,0 0-3,0 0 3,0 0-2,0 0-2,0 0-11,0 0-18,0 0-23,0 0-32,0 0-40,0 0-40,0 0-40,0 0-105,0 0-334,0 0 148</inkml:trace>
  <inkml:trace contextRef="#ctx0" brushRef="#br0" timeOffset="2101.5625">3780 11196 54,'0'0'83,"0"0"-1,0 0-3,0 0-2,0 0-2,0 0-5,0 0 4,0 0 6,0 0-2,0 0 1,0 0-1,-6-5-4,6 5 1,0 0-3,0 0 4,0 0-7,0 0-5,0 0-3,0 0 1,0 0-12,0 0-5,0 0 0,0 0 0,0 0-1,0 0-3,-9 13 1,9-13 0,-2 7-6,2-7-2,-2 8 0,2-8 2,-1 10-4,1-10-2,-1 10-1,1-10-3,-1 11-2,-1-4 4,1-1 0,1-6 1,0 13 2,-1-7-3,1-6-3,-2 11-2,1-3-4,1-8 2,0 12-5,0-12 1,1 12 0,-1-5-2,0-7 1,0 14-2,-1-8 0,1-6-6,0 12 1,0-12 4,1 11-1,1-6-4,-2-5 2,1 13 0,0-8-1,-1-5-1,0 0-2,2 12-3,-1-7 1,-1-5 0,1 11-1,-1-11 1,4 8 0,-1-3 13,-3-5-16,2 9 1,-2-9-3,5 8 1,-5-8 2,4 7-2,-4-7 0,5 5 0,-5-5-1,5 6 2,-2-2 0,-3-4 2,5 7-2,-5-7-1,5 5 3,-5-5-2,4 6 6,-4-6-5,4 4-1,-4-4-1,5 7-1,-5-7 4,4 4-1,-4-4-4,5 3 3,-5-3 4,0 0-4,6 8-1,-6-8 1,3 4 0,-3-4-2,4 4 2,-4-4 2,0 0-1,6 4-2,-6-4 1,0 0-1,4 8 0,-4-8 1,0 0 2,5 1 1,-5-1 0,0 0-2,0 0 1,9 4-1,-9-4 0,0 0-1,0 0 4,9-1-3,-9 1 0,0 0 0,11-3 4,-11 3-5,7-4 0,-7 4 0,6-6 0,-6 6-2,7-3 1,-7 3 0,8-4 4,-8 4-2,5-3-2,-5 3 3,7-9 0,-4 5-4,-3 4 9,6-6-7,-2 2 1,-4 4-2,5-10 6,-3 5-10,-2 5 3,5-9 0,-2 5 5,-3 4-6,5-10 5,-5 10-5,4-8 2,-3 2 0,-1 6 3,5-6-3,-2 0 2,-3 6-3,4-11 1,-2 5-1,1 1 1,-3 5 0,4-11 2,-2 6-4,-2 5 2,3-12 1,-1 6 1,-2 6-3,2-11 2,0 4-1,2-1 0,-4 8 1,4-12 0,-4 5-2,1 1 2,0-1-3,2 0 2,-1-2-1,-2 9 0,3-13 0,-2 6 1,1 0 1,-2 7-4,1-15 2,0 9 1,1-1 0,-2 7 2,1-13-4,-1 5 2,1 1 2,-1 7-3,0-15 3,0 15-2,0-12 3,0 12 0,-1-11 1,0 4-2,1 7 2,-3-16-2,0 10-2,1 1 3,2 5 1,-4-12-1,1 2-4,1 4 4,-2 0-2,4 6 3,-6-12-1,3 7-1,-2-2 4,5 7 1,-8-7-2,4 2 3,4 5-3,-11-5 3,6 2-1,5 3 3,-9-6 0,2 3 2,7 3 0,-12-2-1,5 0-2,7 2 8,-10-3-7,10 3 2,-13-1-3,7-1 1,6 2-4,-10-1 0,10 1 2,-10-3-1,10 3-1,-12 0-1,12 0-2,-9 0-1,9 0 4,-10 0-5,10 0 4,0 0-3,-10 0-2,10 0 3,-9 4-1,9-4-1,-9 5-1,5-2 2,4-3-5,-6 7 3,3-1 2,-1-2-1,2 2-4,-2 1 3,0-2-3,0 5-2,2-3 3,-2 1-8,1 0-9,1 1-5,-1 0-14,2-1-13,-1 1-13,2-2-19,-1 3-17,1-1-32,0-9-28,1 16-31,-1-11-154,0-5-374,0 13 166</inkml:trace>
  <inkml:trace contextRef="#ctx0" brushRef="#br0" timeOffset="3539.0625">4736 11457 101,'-2'-21'106,"2"21"5,0 0-4,0 0-7,0 0-3,0 0 1,0 0-2,0 0-4,0 0-16,0 0 4,0 0-9,0 0-11,0 0-5,0 0-2,0 0-7,0 0-9,0 0-2,0 0 2,0 0-9,0 0 2,0 0-9,0 0 0,0 0-8,0 0 4,0 0 2,0 0 0,0 0-1,0 0 2,0 0-1,0 0-1,0 0 4,0 0 1,0 0-4,0 0 1,0 0-3,0 0 1,0 0 4,0 0-2,0 0 1,0 0-1,0 0 2,-5 18 4,5-18-7,0 0 5,0 0-4,-7 2-1,7-2 1,0 0-1,0 0-5,0 0 0,0 0-6,0 0 1,0 0-1,0 0-1,0 0 0,0 0-7,0 0 2,-6-14-1,6 14-4,0 0 4,0 0-1,10-11-3,-10 11 6,0 0-6,7-4 0,-7 4 3,0 0-3,0 0 2,10-1-2,-10 1 0,0 0 1,0 0-5,0 0 1,0 0 3,0 0 2,0 0-2,12 5 1,-12-5 3,0 0 2,0 0 1,0 0 1,0 0 2,0 0 1,0 0 6,0 0 5,0 0 4,0 0-7,0 0-3,-16 13 4,16-13-2,0 0 1,-8 3 6,8-3-11,0 0 2,0 0-3,0 0 1,-12-3 0,12 3-5,0 0 4,0 0-5,0 0 3,-9-5-6,9 5 1,0 0-3,0 0 0,0-9-1,0 9-1,0 0 5,0 0-4,0 0 2,0 0-3,7-13 2,-7 13-5,5-5 4,-5 5 0,0 0 0,7-7-3,-7 7 1,0 0 6,6 0-5,-6 0-2,0 0 6,4-5-5,-4 5 0,0 0 5,0 0-5,0 0 17,0 0-13,0 0-2,0 0 3,0 0-4,10-2 1,-10 2-2,0 0 1,0 0 3,0 0-2,0 0 1,0 0 2,0 0-2,0 0-2,0 0 0,0 0 3,0 0 0,0 0-3,0 0 1,13 2 1,-13-2-2,0 0 2,0 0-2,0 0 1,0 0 1,0 0 6,6 2 2,-6-2 2,6 3 3,-6-3 10,3 10 10,0-6 1,1 3 2,-4-7 15,3 10 11,0 1-3,-2-4-4,-2 4-3,1-3-2,-1 2-8,1 1-1,-4 0-2,-1 2-7,1-2-14,-1 2-28,-3 2-19,0 0-29,-2-1-36,0 1-36,2-8-45,2 3-47,-4-3-161,3 1-414,-2-2 183</inkml:trace>
  <inkml:trace contextRef="#ctx0" brushRef="#br0" timeOffset="5903.3203">5573 11191 43,'0'0'111,"0"0"-8,0 0-1,0 0-3,0 0-11,0 0-5,-12-11 2,12 11 0,0 0 3,0 0-2,0 0-1,-5-4 0,5 4-4,0 0-2,0 0-7,-4-5-3,4 5-7,0 0-1,0 0-9,-6-6 0,6 6-3,0 0-6,0 0-3,0 0 0,0 0-3,-3-5 0,3 5-3,0 0-3,0 0-2,0 0-2,0 0-2,-2-9-4,2 9-3,0 0-1,0 0-6,5-9 3,-5 9 0,4-7-13,2 2 12,-6 5-3,6-8 1,-6 8-6,9-4 4,-4 0-2,0 0-6,0 1 4,0-1-1,2 2 3,-7 2-4,11-8 2,-7 7-3,-4 1 0,9-4-1,-9 4-2,10-3 5,-10 3-2,8-1 4,-8 1 2,0 0-5,11 2 5,-11-2 2,6 6-2,-3-2 3,2 0 3,-5-4-1,7 10-6,-6-6 7,-1-4-6,3 11 1,-1-5-1,-1-1 6,-1-5-4,2 15 1,-2-8 3,0-7-1,0 16 0,-3-5 2,2-5-2,-2 0-2,2 3 4,-3-1-1,0 0-3,-1 0 1,0 1 0,0-1 0,-1 0-3,-1 0-5,0-2 1,2 2 3,-1-1-2,0-1 1,1-2-3,1 0-1,-1 2 0,1-2-3,0 1 1,4-5 1,-5 6-3,5-6 5,-4 5-1,4-5-3,0 0-3,0 0 0,-4 6-3,4-6-2,0 0 2,0 0 1,0 0-4,0 0 4,0 0 2,0 0-6,0 0 4,0 0-1,16-12-6,-16 12 4,0 0 0,10-5-1,-10 5 4,9-3-1,-9 3-2,10-2-6,-3 2-4,-7 0 3,10 0 0,-10 0 3,11 3 1,-11-3-4,12 4-7,-3-1 8,-2 3-3,1-1-1,-2 1 0,0 1 3,0 1 2,2 0-1,-4 1 3,-1 3 5,2-7-2,1 4-5,-3 0 4,-1-1 2,0 4 1,0-3 0,-1 2 4,0-2 5,0 3 8,-1-4 3,-2 0 4,4 2 2,-2-10 2,-6 14 1,2-5 4,0 0 4,-1-4-4,-2 3-1,0-3 2,1 2-2,-1-3 0,-4 1-2,1 0-2,-1-1 0,0-1 1,-1-2-1,3 0 0,-3-1 2,3 0-8,-3 0 1,3 0-1,9 0 2,-15-4-5,7 2-3,1-1 1,7 3 2,-12-7-7,7 4 5,5 3-5,-10-7 3,6 3-5,4 4 2,-5-8 0,5 8-1,-5-5-2,5 5 1,0 0-2,-5-5 1,5 5-3,0 0-2,0 0-1,-4-4 2,4 4 2,0 0-5,0 0-7,0 0-3,0 0-12,0 0-10,0 0-18,0 0-16,0 0-18,0 0-19,0 0-21,0 0-8,0 0-33,0 0-23,0 0-109,0 0-324,9 19 143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4:28.746"/>
    </inkml:context>
    <inkml:brush xml:id="br0">
      <inkml:brushProperty name="width" value="0.05292" units="cm"/>
      <inkml:brushProperty name="height" value="0.05292" units="cm"/>
      <inkml:brushProperty name="color" value="#222A35"/>
    </inkml:brush>
  </inkml:definitions>
  <inkml:trace contextRef="#ctx0" brushRef="#br0">4809 5288 22,'0'0'37,"0"0"2,0 0 2,0 0-9,0 0 10,0 0-7,0 0 6,0 0-1,0 0 3,0 0-4,0 0-1,0 0-5,0 0 0,0 0 2,0 0-10,0 0 11,0 0-20,0 0 5,0 0-2,0 0-6,0 0-4,0 0 14,0 0-11,0 0 1,0 0-2,0 0-4,-3-14 8,3 14-13,0 0 8,0 0 1,0 0-4,-6-7-5,6 7 5,0 0 4,-2-7-10,2 7 5,-3-6-1,3 6-7,0 0 6,-5-9-4,5 9 2,-3-6-8,3 6 14,0 0-7,-3-9-2,3 9 1,-7-5 3,7 5-1,-3-7-5,3 7 3,0 0 4,-6-5-4,6 5 6,0 0-3,-7-4 0,7 4 1,0 0 0,-7-4-7,7 4 6,0 0 4,0 0 2,-10-1 9,10 1 4,0 0 0,-11 1 7,11-1-14,0 0-2,-9 4 1,9-4 12,-9 2 0,9-2-19,-5 5 17,5-5-14,-6 4 1,6-4-15,-3 5 5,3-5 5,-6 8-4,6-8-2,-6 5 10,6-5-8,-4 7 2,4-7 4,-3 7-12,3-7 7,-3 7 9,3-7-6,-4 8 1,4-8-1,-4 9-9,4-9 4,-2 7-5,2-7-3,0 10 6,0-10 0,-2 10 2,2-10 1,2 13-2,-2-7 1,0-6 0,0 12-5,0-12 7,0 12-1,0-5-2,0-7 0,1 13 3,-1-8 1,0-5-1,3 9 3,-2-4-8,1 2 10,1-2-15,-3-5 1,4 9 13,-4-9 1,5 5-11,-1 0 4,-4-5 3,3 5-9,-3-5 2,0 0 4,9 3 4,-9-3-4,7 2-6,-7-2 7,0 0-3,0 0-5,14-2 0,-14 2 11,8-5-11,-8 5 7,7-7 3,-7 7 1,7-3-5,-7 3 3,6-7-3,-2 4-2,-4 3 6,6-7-2,1 3-1,-7 4-3,7-9 1,-4 3 3,1 1-4,-4 5 0,5-10-2,-4 5 6,2-2-1,-3 7 3,2-10 0,1 3-5,-1 2-5,1-2 5,-3 7 2,5-10-1,-4 5-8,-1 5 8,5-11 8,-5 11-5,2-8-11,-1 1 8,-1 7 2,1-9-6,-1 9-3,0-8 5,0 8 4,4-9-6,-4 9 7,1-8-1,-1 8-2,2-9 2,-2 9-2,0-8 4,0 8-9,0 0 5,1-9 0,-1 9-1,0 0-1,0-10 11,0 10-9,0 0 3,0 0 8,0-10-11,0 10-6,0 0 1,0 0 8,1-6-9,-1 6 2,0 0 0,0 0 7,0 0-2,0 0-4,0 0-3,0 0 8,0 0-8,0 0 2,0 0-3,0 0-1,0 0 10,0 0 1,0 0-6,0 0 5,0 0-9,8 18 10,-8-18 2,1 9-1,-1-3-3,0-6 2,3 14 0,-2-8 3,-2 2-7,2 0 2,-1 2 8,1-1 0,-1 1 6,3 1-6,-3-4-6,1 4 19,0 0-10,1-2 1,-1 3 8,-1-3-1,2 0 3,0 2-10,-2-5-1,2 2-4,-2-8 3,2 10 2,-2-3 6,0-7-6,2 12-6,1-9 2,-3-3-4,4 14 0,-3-11 5,-1-3-7,2 8 3,-2-8-2,0 0-1,4 7 0,-4-7 0,0 0-6,3 7 9,-3-7-6,0 0 2,0 0-4,2 4 2,-2-4-9,0 0-17,0 0-16,0 0-29,0 0-33,0 0-100,0 0-221,0 0 98</inkml:trace>
  <inkml:trace contextRef="#ctx0" brushRef="#br0" timeOffset="585.9372">4964 5196 59,'0'0'70,"0"0"-2,0 0-7,0 0-2,0 0-2,0 0-2,0 0-6,0 0-9,0 0-5,0 0 0,0 0-3,0 0-3,0 0 2,0 0-2,0 0-1,0 0-16,0 0 7,0 0 8,0 0-3,0 0-12,0 0 4,0 0 17,0 0-12,0 0-13,0 0 3,0 0 2,-3 20 0,3-20 3,0 0 1,0 0-7,0 0 0,13 0 2,-13 0 2,8 0-1,-8 0-1,0 0-11,15 0 9,-15 0-9,10-3 5,-10 3-6,11 0 10,-11 0-1,11-2-10,-11 2 12,9-2-8,-9 2 3,9-1-6,-9 1-11,10-3-6,-10 3-20,8-1-19,-8 1-14,0 0-12,0 0-58,0 0-149,8-1 66</inkml:trace>
  <inkml:trace contextRef="#ctx0" brushRef="#br0" timeOffset="984.375">4969 5288 45,'0'0'57,"0"0"-7,12 0 5,-12 0-13,0 0-2,7 0-3,-7 0-3,0 0-6,12-4 3,-12 4-2,11-3-4,-6 0 2,-5 3-7,14-1 9,-9 0-7,2-1-5,-7 2-6,14-3 7,-14 3-7,10-3 4,-5 1-2,-5 2-1,11-2-5,-11 2 2,0 0-1,12 0-1,-12 0-1,5-4 0,-5 4 0,0 0-3,0 0 0,0 0-1,0 0-5,11 2 15,-11-2-11,0 0-3,0 0 5,0 0-1,0 0-14,0 0-13,0 0-23,8 2-62,-8-2-117,0 0 53</inkml:trace>
  <inkml:trace contextRef="#ctx0" brushRef="#br0" timeOffset="1750">5231 5242 39,'0'0'65,"0"0"-1,0 0-13,0 0 0,0 0 1,0 0-17,0 0 5,0 0-4,0 0 1,0 0-11,0 0-4,15-19 3,-15 19-2,7-7-4,-7 7-5,5-8 3,-4 4-8,-1 4-2,5-9 5,-1 4-3,-4 5-3,6-11 4,-3 7-7,-3 4 7,4-8-3,-2 3-6,-2 5 4,4-7-1,-4 7-8,0 0 19,2-12-19,-2 12 13,0 0-6,0 0 1,-2-9 5,2 9-6,0 0 1,0 0-5,0 0 11,0 0-9,0 0-4,-2-9 6,2 9-6,0 0 4,0 0 2,0 0-4,0 0-3,0 0 3,0 0 1,0 0-4,0 0 3,0 0-2,-7 20 8,7-20 2,0 0-4,-1 15 6,1-9 8,0-6-19,0 11 12,1-4 2,-1-7 8,0 17-3,1-7 3,-1-1-10,2 3 14,-2-6-13,2 3 5,0 3 1,-2 0-5,0-2 3,1 0 3,0-5-6,2 7 2,-3-3 3,1-1 2,0-1-8,-1-7 1,3 14 10,-3-10-10,0-4-2,1 13 0,-1-8-3,0-5 2,0 0-6,0 12 9,0-12-1,3 5 3,-3-5-11,0 0 4,0 0 0,0 0-7,1 7 5,-1-7-12,0 0-20,0 0-15,0 0-28,0 0-26,0 0-63,0 0-171,0 0 75</inkml:trace>
  <inkml:trace contextRef="#ctx0" brushRef="#br0" timeOffset="3211.9141">5600 5288 62,'7'-5'68,"-7"5"-7,2-7-3,-2 7-5,4-9-1,-1 3-6,-3 6-7,6-9 11,-2 3-3,-4 6-9,4-8-6,1 2 6,-4-1-4,1 2-4,-2 5 1,3-12-5,-2 5-2,3 0 5,-2-1-11,-2 8-4,3-12 6,-1 5-1,-2 7-11,1-11 5,-1 5 0,0 6 3,0-9-4,0 9-2,-1-10-10,1 10 11,0 0-3,-3-10 5,3 10-8,-4-5 4,4 5-5,0 0-1,-5-7 9,5 7 3,0 0-11,-5-5 4,5 5-1,0 0 0,0 0 0,-10-2-8,10 2 6,0 0 0,0 0-9,0 0 9,0 0-4,-10 0-3,10 0 0,0 0 9,0 0-6,0 0 7,0 0-14,-11 2 11,11-2-1,0 0-4,0 0-2,0 0 3,-6 5 2,6-5-7,0 0 6,-6 2 0,6-2-8,0 0 5,0 0 2,0 0 4,0 0-6,0 0 1,0 0-2,0 0 3,-4 6 6,4-6-10,0 0-3,0 0 4,0 0 2,0 0-1,0 0-3,-4 6 2,4-6 14,0 0-13,-3 6-12,3-6 18,-2 9-4,2-9 6,-2 7 0,2-7 0,-2 10-2,2-10 7,-1 10 3,1-10-3,-2 10 10,2-10-1,0 9-5,0-9 0,0 15-6,0-9 4,0-6 2,0 13 1,0-6 3,0-7-2,2 17-5,-2-10-4,1 0 4,-1-7-4,0 15-3,2-10 2,-2 3-3,2-1 6,-1 1 0,0 3-7,1-5 8,-1 3-1,0-2-14,2 0 11,-3-7 0,1 11-2,0-5-3,-1-6 0,3 11 1,-3-11 3,3 11-2,-2-7-4,-1-4 1,1 10 1,0-5-4,-1-5 9,3 12 1,-2-9-2,-1-3-3,3 11-5,-3-11 0,2 8 10,-2-8-8,3 7 3,-3-7 1,2 11-1,1-7-5,-3-4 7,2 8-4,-2-8 10,3 6-8,-3-6-10,4 7 7,-4-7-8,6 4 3,-6-4 8,5 4-6,-5-4 1,0 0-5,7 4 8,-7-4-1,0 0-3,6 3-5,-6-3 10,0 0-13,9 0 10,-9 0-5,0 0 2,11-5 9,-11 5-6,0 0 2,9-5-2,-9 5 3,7-1 2,-7 1-7,5-6 6,-5 6-3,8-7-1,-8 7 3,2-7 0,-2 7-4,5-6 1,-5 6-5,4-9 12,-3 4-11,-1 5 8,2-14-3,-2 9 4,0 5-1,1-10 2,-1 10-15,0 0 11,-1-13-6,-2 9 6,3 4 1,-2-9-2,2 9 6,-4-10-5,4 10 3,-3-7 5,3 7-10,0 0 5,-6-5 1,6 5 1,0 0-2,0 0-2,-10-3-1,10 3-4,-9-2 5,9 2-6,0 0 3,-11 0 8,11 0-3,0 0-1,-14 5-13,9-3 3,5-2 0,-6 9 0,2-6 0,0 1 2,4-4-7,-7 8 2,3-5-8,4-3-12,-4 6-6,0 0 0,4-6-17,-4 5-11,4-5-12,-2 5-21,2-5-98,-3 9-209,3-9 92</inkml:trace>
  <inkml:trace contextRef="#ctx0" brushRef="#br0" timeOffset="3672.8516">5798 5276 70,'0'0'95,"0"0"-17,0 0-12,0 0 8,0 0-11,0 0-11,0 0-1,0 0-4,0 0-5,0 0 7,0 0 1,0 0 1,0 0-9,0 0-11,18-2 0,-18 2 1,12-1-3,-12 1 1,13 0-7,-3-2-3,-10 2 0,11-2 6,-3 1-8,-1 0-11,-7 1 2,11-3-22,-11 3-21,10-3-20,-10 3-15,0 0-23,9-2-49,-9 2-153,0 0 68</inkml:trace>
  <inkml:trace contextRef="#ctx0" brushRef="#br0" timeOffset="3954.1016">5791 5371 68,'0'0'69,"0"0"15,0 0-7,14-3-12,-14 3 2,12 2-5,-12-2-2,0 0-15,16-4-5,-16 4-6,14 0 0,-14 0-5,11-3-3,-11 3 0,11 0-1,-11 0-6,11-4 4,-11 4-12,10-1-5,-10 1-21,9-4-17,-9 4-15,9-1-25,-9 1-46,0 0-127,7-4 57</inkml:trace>
  <inkml:trace contextRef="#ctx0" brushRef="#br0" timeOffset="4571.2891">6049 5336 46,'0'0'92,"0"0"-9,0 0 2,0 0-6,0 0 6,0 0-12,0 0-8,0 0-15,0 0 4,0 0-11,0 0-4,0 0-6,0 0-2,0 0-9,0 0 6,0 0-12,0 0 18,0 0 0,24-4 6,-24 4-4,10-3-6,-10 3-5,13-2 0,-8 0 0,-5 2-2,10-2 1,-10 2-2,10-1-6,-10 1 2,7-2-4,-7 2-4,0 0 6,8 0 1,-8 0-3,0 0-3,0 0-4,0 0-1,0 0-3,0 0-1,7-3-4,-7 3-6,0 0-10,0 0-18,0 0-26,0 0-16,0 0-16,0 0-86,0 0-195,0 0 86</inkml:trace>
  <inkml:trace contextRef="#ctx0" brushRef="#br0" timeOffset="5836.9141">6274 5201 6,'0'0'75,"-4"-5"-9,4 5-5,0 0-5,0 0 0,0 0-12,-4-6 3,4 6 0,0 0-4,0 0-4,0 0-2,0 0-5,-1-8-11,1 8 2,0 0-3,0 0-3,0 0-1,2-10-2,-2 10 3,0 0 0,7-5-6,-7 5 0,0 0-11,0 0 6,5-5 9,-5 5-13,0 0 2,6-4 3,-6 4 0,0 0-8,0 0 6,9-1-5,-9 1 5,0 0-4,0 0 5,0 0 2,13 3-10,-13-3 6,6 2-1,-6-2-1,5 4 5,-5-4-3,0 0 8,7 6-11,-7-6-1,6 5 6,-6-5 0,4 5-8,-4-5 6,5 8-1,-5-8-6,5 9 3,-5-9 0,3 2 12,-3-2-8,4 10 1,-4-10 3,1 7-3,-1-7-1,3 7 5,-3-7 3,1 8-5,-1-8 8,0 0-3,0 9 15,0-9-5,-4 8-2,4-8-8,-3 7 8,3-7-3,-2 9 3,2-9 4,-3 7-2,3-7-1,-4 6 10,4-6-13,-5 9 0,4-6 0,1-3-3,-5 8 1,5-8 1,-6 8 0,2-4-2,4-4-10,-5 9 2,2-5-1,3-4-3,-3 8-2,3-8 1,-5 8-1,5-8 4,-6 9-4,3-7 2,3-2 0,-5 10-1,3-5 0,2-5 1,-5 7-9,5-7 4,-6 7 6,6-7-9,-3 9 11,0-6-3,3-3-6,-5 10 9,3-5-2,2-5 0,-4 9-4,4-9 3,-6 7 2,4-4-10,2-3-4,-4 7 3,4-7 9,0 0 1,-3 8-2,3-8-7,-2 5-1,2-5 14,0 0-4,0 0 3,-3 7-9,3-7 3,0 0-7,0 0 1,0 0 2,0 0 2,0 0-4,0 0 0,0 0 4,0 0 1,0 0 0,0 0 6,0 0-9,14 0 7,-14 0-5,0 0-2,0 0 7,0 0-3,16-7-6,-16 7 3,7-2 6,-7 2-3,9-1-7,-9 1 10,0 0-5,14 1 10,-8-4-7,-6 3-6,9 0 5,-9 0-3,9-2 6,-9 2-6,10-1 4,-10 1 0,7 0-4,-7 0 2,0 0-3,11-2-4,-11 2 3,6-1 21,-6 1-16,0 0 3,10-1-3,-10 1-3,0 0-4,0 0 9,0 0-5,0 0 6,8-1 0,-8 1-7,0 0 0,0 0 6,0 0-6,0 0 4,0 0 4,0 0 2,0 0-1,0 0-6,0 0-4,0 0 10,0 0-3,0 0-1,0 0 1,0 0-10,0 0-9,0 0-10,0 0-6,0 0-24,0 0-19,5-5-36,-5 5-74,0 0-199,0 0 89</inkml:trace>
  <inkml:trace contextRef="#ctx0" brushRef="#br0" timeOffset="7157.2266">6841 5261 5,'0'0'73,"0"0"-8,0 0-13,0 0 0,0 0-8,0 0 4,0 0-3,13-19-6,-13 19 13,0 0-14,0 0-3,0 0 2,0 0-7,0 0 6,-4-10-15,4 10 1,0 0 7,0 0-16,-3-9 8,3 9-6,0 0-4,-1-7 10,1 7-6,-5-5 8,5 5-4,0 0 4,0 0-5,-9-6 17,9 6-23,0 0 1,0 0 0,-12-2 8,12 2-18,0 0 3,-8-2 9,8 2-5,0 0-5,0 0 11,-13 2-14,13-2 6,-7 3 7,7-3-4,-6 5 0,6-5-4,-6 2 5,6-2 1,-5 7-7,5-7 12,-9 8-1,5-4-3,1 1 3,-1 0-2,1 0 1,-2 2 1,5-7 0,-6 12 2,4-5-3,2-7 0,-5 12-3,5-12 4,-2 15 3,2-15 1,-1 15-2,1-15-4,1 13-2,-1-13 3,2 12-8,-1-6 2,-1-6 4,2 9-6,1-3 3,0-1 1,-3-5-11,7 7 14,-7-7-8,7 5 0,-2-1 5,-5-4-6,7 3-1,-7-3 3,7 3-4,-7-3 0,6 2 4,-6-2-4,0 0 8,12 2-5,-12-2-1,9-2-3,-9 2-8,0 0 7,14-2 6,-14 2-8,6-3 8,-6 3-8,0 0-2,8-3 8,-8 3 0,6-2-6,-6 2 5,0 0 0,10-1-5,-10 1-2,0 0 5,8-1-1,-8 1-2,0 0-3,8-3-4,-8 3-8,0 0-7,0 0-9,0 0-7,0 0-5,0 0-5,14-4-10,-14 4-11,0 0 4,5-3-12,-5 3-10,0 0-12,0 0-68,5-2-180,-5 2 80</inkml:trace>
  <inkml:trace contextRef="#ctx0" brushRef="#br0" timeOffset="7665.0391">7003 5216 15,'0'0'74,"0"0"-10,0 0-4,0 0-14,0 0 1,0 0 1,0 0-5,26-5-4,-26 5-3,13 0 2,-7-2-3,-6 2-4,14-1-3,-8-2-2,2 2-2,-8 1-6,15 0 0,-8-1-25,-7 1-10,11-3-18,-4 2-20,-7 1-41,9-3-104,-9 3 46</inkml:trace>
  <inkml:trace contextRef="#ctx0" brushRef="#br0" timeOffset="7954.1016">7017 5274 22,'7'3'96,"-7"-3"-3,7 4-9,-7-4 6,9 2 3,-9-2-14,11 1-6,-11-1-19,12 1 0,-12-1-1,9 0-9,-9 0 5,11 1-10,-11-1-5,12 2-3,-12-2-11,9-2-1,-9 2 2,9 0 0,-9 0-5,12 0-7,-12 0-16,9-2-19,-9 2-16,7-1-23,-7 1-14,9-4-68,-9 4-157,0 0 70</inkml:trace>
  <inkml:trace contextRef="#ctx0" brushRef="#br0" timeOffset="8563.4764">7243 5233 70,'-2'6'76,"2"-6"0,0 0-4,0 0-18,0 0 1,0 0 0,0 0-12,0 0-1,0 0-3,0 0 6,0 0-4,0 0-10,0 0 2,18 3 3,-13-2 8,-5-1 1,11-1-4,-11 1-2,13 0 0,-13 0-2,14 0-3,-6 0-3,0-2-2,-8 2-6,15-1 5,-15 1-4,10-1 2,-3 0 3,-7 1-8,10-4-8,-10 4-2,11-1-4,-11 1 4,8 0-6,-8 0 2,0 0 10,8-4-14,-8 4-2,0 0 0,0 0-18,0 0-15,10 0-26,-10 0-21,0 0-113,0 0-207,0 0 92</inkml:trace>
  <inkml:trace contextRef="#ctx0" brushRef="#br0" timeOffset="9438.4764">7538 5155 71,'0'0'69,"-6"-5"-12,6 5-1,0 0-5,-5-5-6,5 5 0,0 0-11,0 0-1,-1-9 2,1 9-7,0 0 0,0 0-9,4-11-7,-4 11 11,0 0-12,5-7 9,-5 7-6,5-6-5,0 3 8,-5 3-10,6-5 7,-6 5-6,8-3 0,-8 3-8,7-4 2,-7 4 0,0 0-1,11-2 6,-11 2 8,8 0-14,-8 0 5,0 0-3,11 1 1,-11-1 1,9 3 9,-9-3-4,8 5 10,-6 0-4,-2-5 15,5 7-12,-2-2-3,0-1-6,-1 2 12,-2-6-11,3 10 16,-1-6-8,-2 4 6,0-8 0,0 10-3,0-10 7,3 11 1,-3-11 4,-4 12-3,2-4 6,-1-3-1,2 2 5,-3 0-2,0-2-6,-1 2-2,-2 0 5,1 1-5,6-8 2,-11 14-11,5-7-5,1 0 5,-1-1-6,0 3 0,0-1 2,6-8-8,-9 11-2,7-6-1,2-5 3,-9 13-3,5-9-4,4-4 4,-5 10-3,5-10 1,-5 12-1,5-12-9,-4 9 7,4-9-1,-1 8 4,1-8 0,0 0-4,0 0-1,0 0-12,5 15 13,-5-15 2,0 0-4,5 9-2,-5-9 2,8 5-1,-8-5-1,10 0 2,-10 0 2,0 0 0,0 0-10,19-4-4,-19 4 3,10-3-2,-10 3 0,0 0 2,14-3-3,-14 3-3,8-4-1,-8 4-7,8-6 13,-8 6-1,0 0 5,6-9-6,-6 9 7,0 0 0,4-12 2,-4 12 0,0 0-3,4-11 3,-4 11-1,0 0 11,-3-12-4,3 12 10,0 0-6,-2-11 4,-1 6 3,3 5 6,-4-8 9,4 8-3,-5-9 3,1 3-2,1 1 1,3 5-4,-8-10-2,4 7-2,-1-2-3,5 5-1,-9-7 2,5 2-2,-2 0 0,2-1-3,-1 2-6,5 4 1,-8-7-13,3 3-20,5 4-20,-8-10-34,6 5-22,2 5-49,-7-7-82,5 2-253,2 5 111</inkml:trace>
  <inkml:trace contextRef="#ctx0" brushRef="#br0" timeOffset="16475.586">8939 6510 6,'0'0'47,"0"0"8,0 0-17,0 0 4,0 0-5,0 0-1,0 0 7,0 0-11,0 0-2,0 0-1,0 0 0,0 0-6,0 0 1,0 0-6,0 0-1,0 0-3,0 0 6,0 0-6,0 0 3,0 0-3,0 0-1,0 0 2,0 0 4,0 0 5,0 0 1,0 0-3,0 0-3,0 0-3,0 0 5,0 0-3,0 0-3,0 0 0,0 0-4,0 0 4,0 0-4,0 0-6,0 0-1,0 0 1,0 0 2,0 0 0,0-11-4,0 11 0,0 0 3,0 0-2,0 0 0,4-8-2,-4 8 6,0 0-6,0 0 3,0 0-12,0 0 7,3-5-1,-3 5 3,0 0 0,0 0-3,0 0 6,0 0 0,0 0-2,0 0 6,0 0-1,0 0 5,0 0-5,0 0 5,0 0 4,0 0 2,0 0-4,0 0 9,0 0 11,0 0 8,0 0-5,0 0-1,0 0 2,0 0 4,0 0-1,0 0 4,0 0-3,0 0-2,-11 20-8,11-20 2,-2 11-5,-1-5 3,2 3-7,-2-1 0,2-2 1,-1 3-3,-1-1 0,0-3-5,3-5-2,-5 16-2,3-10-2,-1 3 2,1-1-5,-2 1 5,3-4-3,1-5-2,-6 12-2,5-7 1,1-5-2,-5 8 3,5-8-3,-4 10 7,2-4-6,2-6-5,-7 5-4,7-5 2,-2 8 1,2-8 2,0 0-4,-4 7 0,4-7 0,0 0 4,0 0-3,0 0 0,-3 7-1,3-7-3,0 0 0,0 0 5,0 0 0,0 0-6,0 0 4,0 0-5,0 0 0,0 0 3,0 0-2,0 0 3,0 0-3,0 0 2,0 0 0,0 0 2,0 0 4,0 0-5,0 0-1,0 0 0,0 0-3,0 0 5,0 0 0,0 0-3,0 0 0,0 0 3,0 0-1,0 0 8,0 0-6,0 0 3,0 0-4,0 0 7,-2 6-5,2-6 1,0 0 0,-1 8-4,1-8 4,0 0 0,-3 10-2,3-10 0,-1 8 3,1-8-1,0 7 0,0-7-3,0 0 2,-3 11 0,3-11-1,-3 6-1,3-6 4,0 0-2,-2 6 0,2-6-3,0 0 1,0 0 0,0 0-3,-4 6 11,4-6-3,0 0-5,0 0-1,0 0-2,0 0-1,0 0 6,0 0-5,0 0 0,0 0 2,0 0-3,0 0 0,0 0 5,0 0-4,0 0 5,0 0-6,0 0 3,0 0-1,0 0 2,0 0 5,0 0-7,0 0 4,0 0-4,0 0 4,0 0-2,0 0-2,0 0-1,0 0-3,0 0 3,16-12-2,-16 12 3,5-6-2,-5 6 6,7-6-4,-2 1 0,-5 5 0,8-6-2,-4 2 1,-4 4-2,8-5 8,-4 3 1,-4 2-3,8-7-4,-4 5 1,-4 2 1,7-6-2,-7 6-2,0 0-1,9-1 9,-9 1-3,0 0 0,11-1-3,-11 1 3,0 0-1,13 2 1,-13-2-3,8 3 4,-8-3-3,10 1 3,-10-1-1,9 2 3,-4-1-2,-5-1 4,8 2-6,-8-2 2,10 0-3,-10 0 5,9 0-4,-9 0-3,10-1 0,-10 1 6,11-1-1,-11 1-4,11-3 4,-6-1 4,-5 4-5,10-1-6,-10 1 1,9-4-7,-5 0-8,-4 4 2,7-8-11,-3 6-4,-4 2 0,5-10 3,0 6 1,-5 4-1,4-10 4,-4 3 8,0 7-9,1-11 8,-1 11-5,0-13 3,0 13 3,-2-11 2,1 4 7,1 7-4,-7-9 1,4 2 6,-1-1-1,-3 1 2,5 1 5,2 6-3,-9-10-4,2 4 3,1 1 3,0 1 0,-1 1-1,1-2 4,-4 0 1,-1 3 5,5-1 5,-5-1 3,1 4-2,0-3 1,10 3 2,-16 0 7,9-2-7,7 2 1,-16 2-2,5-2 0,1 0-6,1 3-2,0-1 5,0-1-1,2 1 9,-1 1 2,8-3-5,-13 1 0,5 2-2,0-3 3,8 0 2,-13 2 4,8 1 1,5-3 0,-13 4-1,7-1 3,0-1-1,6-2 2,-10 4 1,4 0-2,2 1-1,4-5-2,-8 6-4,5-1-1,-3-3 0,6-2 4,-8 7-1,5-2 3,3-5-2,-4 6 2,2 0 0,2-6 3,-4 10-2,4-10-4,-3 10 1,1-6 1,2-4 2,-2 11 0,2-11 3,2 9-2,-2-9 4,2 10-11,-2-10 1,0 7-3,0-7 2,3 8-4,-3-8-1,1 8 1,-1-8-5,3 5 0,-3-5 1,0 0-4,1 6 2,-1-6-7,0 0 1,0 0 0,0 0-5,2 7-10,-2-7-13,0 0-18,0 0-32,0 0-31,0 0-46,0 0-35,0 0-171,0 0-385,0 0 171</inkml:trace>
  <inkml:trace contextRef="#ctx0" brushRef="#br0" timeOffset="17109.375">9192 6527 11,'0'0'119,"0"0"-10,0 0-13,0 0 11,31-5-16,-25 3-6,-6 2-5,13 0-5,-5-3-7,2 3-8,0 0 2,3-2-15,-4 2-1,-1-2-6,3 1 1,-1 1-8,-1-2-2,0 0-5,-9 2-3,12-1-4,-12 1 0,11-1-1,-11 1-32,10-1-22,-10 1-22,7-2-25,-7 2-21,0 0-65,9 0-183,-9 0 82</inkml:trace>
  <inkml:trace contextRef="#ctx0" brushRef="#br0" timeOffset="17460.9375">9222 6604 47,'9'9'110,"-9"-9"-16,0 0-2,0 0-4,15-2 13,-15 2-9,11 0-9,-11 0-7,15-1-1,-7 1-12,3-3-2,-2 3-10,3-3 5,0 1-4,0 1-7,-1 0-9,-1 0 0,3-1-6,-4 1 5,1 0-6,-2 1-1,-8 0-6,10-3-3,-10 3-2,9-2-2,-9 2 1,8 0-2,-8 0-5,0 0 3,0 0 1,11 0-13,-11 0-18,0 0-20,0 0-24,6-2-14,-6 2-27,0 0-101,0 0-220,0 0 98</inkml:trace>
  <inkml:trace contextRef="#ctx0" brushRef="#br0" timeOffset="23620.1171">9817 6609 2,'0'0'73,"0"0"1,0 0-6,0 0 8,0 0-6,0 0 0,0 0-4,0 0-9,0 0-1,0 0-3,0 0 2,0 0-7,0 0-4,0 0 5,0 0-15,0 0 3,0 0 10,0 0 13,0 0-6,0 0 1,0 0 0,0 0 9,10-7-9,-10 7-3,9-5-5,-2 5-6,-7 0-4,12-5-3,-5 3-5,-1 0 4,-6 2-3,15-3-5,-9 1-1,3 2-2,-9 0 5,11-4-12,-11 4 1,13 0-2,-8-1 0,-5 1-3,9 0 1,-9 0 1,0 0-1,14-3-1,-14 3 2,6 0-2,-6 0-6,0 0 3,0 0-2,8-4-1,-8 4 2,0 0 0,0 0-1,0 0-4,0 0-2,0 0 8,10-1-3,-10 1-4,0 0 2,0 0-3,0 0 3,0 0 0,0 0 0,0 0 1,0 0-5,0 0-16,0 0-20,0 0-16,0 0-23,0 0-26,0 0-29,0 0-123,0 0-276,0 0 123</inkml:trace>
  <inkml:trace contextRef="#ctx0" brushRef="#br0" timeOffset="24772.461">10064 6563 36,'0'0'47,"0"0"-7,0 0 0,-5-6-6,5 6-3,0 0-1,0 0-3,0 0 2,-3-8-1,3 8-1,0 0-3,0 0 3,0 0 0,0-9 3,0 9-1,0 0-3,0 0 3,0 0-8,0 0 5,0 0-13,0 0 0,0-11 3,0 11-4,0 0-1,0 0-3,0 0 3,1-9-3,-1 9 1,0 0-3,0 0 7,4-7-2,-4 7 4,0 0-4,8-5 1,-8 5-2,4-3 4,-4 3 7,0 0-10,5-6-4,-5 6 6,7-5 6,-7 5-2,6-3-3,-6 3-3,7-2 3,-7 2-6,0 0 0,8-3 7,-8 3-3,0 0 3,9 0-1,-9 0 13,0 0-9,10 2 5,-10-2-3,0 0-4,8 5 1,-8-5-4,5 5-1,-5-5 4,4 7-4,0-5 4,-4-2-3,3 8 7,0-3-5,-3-5-2,4 9-5,-3-4 5,-1-5-1,0 12-4,0-12 8,0 8-3,0-8 6,0 9 0,0-9-4,-1 10 9,1-10 5,-3 10-4,3-10 5,-4 7 1,4-7-6,-5 7-3,1-3 0,4-4 0,-5 6-1,1-2 3,4-4 2,-6 7-2,6-7 0,-9 6-1,9-6 0,-6 3-2,1-1 5,5-2-2,-8 7 2,8-7 2,-8 3-5,3 1 0,5-4-4,-6 6-2,2-2-5,4-4 2,-7 7 0,5-2-1,2-5 1,-6 7 2,2-4-3,4-3 5,-4 9 0,4-9 1,-5 7-4,5-7 1,-3 8-1,1-3 0,2-5-1,-3 9-3,3-9 0,-3 7 0,3-7 5,-4 5-5,4-5-3,-3 7 2,3-7 0,0 0-2,0 0 2,0 8-4,0-8-4,0 0 7,-1 10-3,1-10 0,0 0 7,0 0-10,0 0 3,0 0-3,0 0-2,-2 7 3,2-7-6,0 0 2,0 0 14,0 0-18,0 0 2,0 0 0,0 0 1,14 0 1,-14 0 3,0 0-6,0 0 0,0 0 6,13-6-5,-13 6-1,7-4 0,-7 4 3,7-2 3,-7 2-5,9-5 4,-9 5-2,9-2-2,-9 2 1,7-1 1,-7 1-1,7-4 2,-7 4 3,8-4-4,-8 4 4,11 0-4,-11 0 3,12-1-1,-12 1 0,9 0-3,-9 0 4,9 2-4,-9-2 1,10 2-4,-10-2 1,8 2 3,-8-2 2,0 0-2,9 0 1,-9 0-2,0 0-1,0 0 1,9 3-1,-9-3-6,0 0-10,0 0-11,0 0-14,0 0-20,0 0-15,0 0-24,0 0-23,0 0-25,0 0-24,0 0-89,0 0-286,0 0 127</inkml:trace>
  <inkml:trace contextRef="#ctx0" brushRef="#br0" timeOffset="25334.961">10253 6353 39,'0'0'79,"0"0"-8,0 0-1,0 0-9,0 0 5,0 0-5,0 0-9,0 0 14,0 0 1,0 0-2,0 0 1,0 0-2,0 0-1,14 17-2,-10-14 4,-4-3 7,9 9-1,-7-5-6,2 2-2,2 1 10,0 1-6,-3 1 0,4 0-7,-2 0 0,0 2-7,-1-2 0,1-2-8,-1 4-4,0 2 4,1-2 4,-3 0 0,2-1-2,-1 2-3,0 3 3,0-4-9,-2 0-6,-1 1 4,2-2 3,-2 1-9,0-3 4,0 4-5,-2-3 0,0 1 4,0 1-2,0-2 3,-2 0 1,1 1-3,0-1-7,-2 0-3,0-1 3,2 0-4,-1-2 2,-1 2-4,0 0-4,1-2-1,-1 1-5,1-2 0,0 1-7,0 0-2,1-1-8,3-5-9,-8 6-9,8-6-19,-5 4-13,5-4-25,-8 7-23,8-7-24,-6 4-27,6-4-22,-8 1-137,8-1-342,0 0 152</inkml:trace>
  <inkml:trace contextRef="#ctx0" brushRef="#br0" timeOffset="26070.3124">9734 6496 15,'-3'9'94,"0"-1"-6,0 2-4,1-1 9,-1 1 0,3 1-12,-1-1-4,-1 2 1,1 0 4,1 1-1,0-2-8,0 5-5,1-3-11,1 0-1,-1 1 0,0-2 1,1 0-8,0-1 0,1 0-1,-1 1-3,2 0 0,-2-3-8,2 2-4,-1-1 0,1 0-6,0 1 1,0-1-1,2-2 2,-2 1 4,1-4-8,-3 2-4,2 0 3,0-2-7,0 1-3,-4-6 4,7 8-5,-4-3-1,-3-5 2,6 7-4,-6-7 0,6 6-4,-6-6 0,0 0-1,1 7 4,-1-7-9,0 0-7,0 0-11,0 0-24,0 0-36,0 0-20,0 0-34,0 0-126,0 0-279,0 0 124</inkml:trace>
  <inkml:trace contextRef="#ctx0" brushRef="#br0" timeOffset="27227.5391">10433 6409 28,'0'0'61,"0"0"-4,0 0 0,0-9-1,0 9 0,0 0 0,0 0-5,4-8 0,-4 8-6,0 0-7,0 0-2,0 0-3,2-8-3,-2 8 1,0 0-3,6-6-5,-6 6 6,6-5-4,-6 5 9,6-6-11,-1 2 1,-5 4-8,7-5 11,-7 5 0,6-3-3,-6 3 3,7-3-3,-7 3-5,7-4-2,-7 4 4,0 0-3,0 0-2,0 0 11,12 5-2,-12-5-5,5 5-1,-5-5 6,5 9 6,-5-9-7,5 8-1,-4-4 3,-1-4 0,5 11-3,-5-11 4,2 9-4,-1-4 0,-1-5 0,0 9 8,0-9-3,0 9-1,0-9 5,-1 10-2,1-10 0,-3 8-3,3-8-5,-5 7 6,5-7-4,-5 9-10,2-6 2,3-3 1,-5 7-5,5-7 1,-7 6-4,1-4 1,6-2-1,-6 10 3,1-8-3,5-2-5,-8 5 4,4-2-6,4-3 3,-6 4-1,6-4 0,-6 4-3,6-4 7,0 0-8,-4 5 5,4-5-8,0 0 6,-5 4-6,5-4 3,0 0-2,0 0 4,0 0-4,0 0 2,0 0-6,0 0 8,0 0-1,0 0-3,0 0-3,0 0 5,5 12-2,-5-12 1,0 0 1,0 0-3,10 4 1,-10-4 5,5 2-3,-5-2 3,8 3-3,-8-3 2,9 0-4,-9 0 1,13 0 0,-13 0 1,9 2 2,-9-2 1,10 0-2,-10 0 3,9 0-7,-9 0 1,9 0 3,-9 0-2,0 0 1,10 0 0,-10 0 0,0 0 5,9 0-4,-9 0 4,0 0-7,0 0 4,0 0-2,0 0 1,10-2-3,-10 2 5,0 0-5,0 0-1,0 0-1,0 0 11,0 0-19,0 0-10,0 0-17,0 0-6,8 0-22,-8 0-17,0 0-31,0 0-35,0 0-80,0 0-249,0 0 111</inkml:trace>
  <inkml:trace contextRef="#ctx0" brushRef="#br0" timeOffset="28469.7266">10730 6624 14,'0'0'63,"0"0"-5,0 0 0,0 0 3,0 0-6,0 0-5,0 0 1,0 0 6,0 0-3,0 0-1,0 0-2,0 0 4,23-13-1,-23 13 3,11-1-1,-5 0-4,-6 1-8,11-2-3,-5 2 2,3-1-8,-9 1 1,14-2-1,-8 2-5,4-2 4,2 2-8,-12 0-3,17 0-5,-10 0-1,-7 0 4,9 0 10,-9 0-17,9-1-1,-9 1 0,9 1 6,-9-1-6,0 0 0,9 2-8,-9-2 3,0 0-1,0 0-1,0 0-3,0 0-1,9 0 2,-9 0 4,0 0-6,0 0 2,0 0 2,0 0 4,0 0-2,0 0 4,0 0 1,0 0-5,0 0-1,0 0-3,0 0 2,0 0-2,0 0-3,0 0 1,0 0-19,0 0-18,0 0-24,0 0-33,0 0-133,0 0-242,0 0 107</inkml:trace>
  <inkml:trace contextRef="#ctx0" brushRef="#br0" timeOffset="29454.1016">11183 6394 76,'0'0'79,"0"0"0,0 0-2,0 0-24,0 0 12,0 0 3,0 0 13,0 0 0,0 0-6,0 19-2,0-19-9,-2 12-5,0-3 1,0-1-11,0 2 2,0-3-4,2-7 1,-3 15-9,1-6 0,-1-3-2,1 1 6,0 0-12,-2-2 2,1 2-2,-1-2-6,4-5-6,-5 9 2,2-4-3,3-5 6,-4 7-7,4-7-3,0 0 0,-4 8-5,4-8-3,0 0 2,0 0 4,0 0-9,0 0-1,0 0 2,0 0-7,0 0 9,0 0-3,0 0 0,11 2-4,-11-2 0,0 0 4,9 0-6,-9 0 8,0 0-5,11-1-2,-11 1 8,0 0-6,12-1 2,-12 1-3,0 0 4,12 0-5,-12 0 5,0 0-1,8 0-1,-8 0-2,0 0 3,8 1-4,-8-1-1,0 0-10,0 0-4,0 0-13,6 3-7,-6-3-13,0 0-3,0 0-2,0 0-20,0 0-7,0 0-2,9 1-14,-9-1-6,0 0-56,0 0-172,0 0 76</inkml:trace>
  <inkml:trace contextRef="#ctx0" brushRef="#br0" timeOffset="29930.6641">11285 6440 62,'0'0'76,"0"0"-3,3-6-4,-3 6-6,0 0-8,0 0 0,0 0-10,0 0 4,0 0-2,0 0-11,0 0 1,0 0-1,0 0 4,0 0-2,0 0 6,0 0-3,0 0 5,0 0 6,0 0-4,0 0-2,9 13 2,-9-13 5,1 9-1,-1-9 3,-1 12-1,1-12 1,-1 13-3,1-5 6,0-1-4,0-7 1,-2 19-4,1-9-1,0-1-3,-1 2 4,2-3-8,-1 2-3,1-2 3,-1 1 2,0 1 0,-1-3-1,0 0-5,0 0-7,1 1 0,0-1-3,1-7-5,-5 12 2,5-7 2,0-5-11,-3 10 1,3-10-3,-1 9 3,1-9-4,-1 5-6,1-5 1,0 0-1,0 0-2,0 11 0,0-11-2,0 0 0,0 0-1,0 0 0,0 0-6,-4 4-9,4-4-7,0 0-13,0 0-17,0 0-19,0 0-25,0 0-23,0 0-22,0 0-24,0 0-122,0 0-308,0 0 136</inkml:trace>
  <inkml:trace contextRef="#ctx0" brushRef="#br0" timeOffset="30658.2031">11491 6616 45,'0'0'75,"-9"2"-2,9-2-5,0 0 1,0 0-2,0 0 0,0 0-5,0 0-6,-5 6-8,5-6-3,0 0-5,0 0-5,-3 5-6,3-5-1,0 0-3,0 0 5,0 0-7,0 0-3,0 0 1,0 9-6,0-9-5,0 0 4,0 0-2,0 0-4,0 0 1,0 0 2,0 0-6,0 0 1,0 0-3,0 0 3,0 0-9,0 0 3,0 0 0,12-16-6,-12 16 5,0 0-1,3-6-7,-3 6 1,0 0 2,0 0-2,3-9 1,-3 9 0,0 0 4,0 0 5,0 0-11,0 0 8,0 0 5,0 0-1,0 0 1,0 0-2,0 0 2,0 0 1,0 0-5,0 0 8,0 0-7,0 0 0,0 0-5,0 0-12,0 0-9,0 0-15,0 0-25,0 0-76,-19 14-151,19-14 68</inkml:trace>
  <inkml:trace contextRef="#ctx0" brushRef="#br0" timeOffset="31737.3047">11694 6596 2,'0'0'62,"0"0"-3,0 0-2,0 0-1,0 0-5,0 0-2,0 0-3,0 0-3,0 0 1,0 0-15,0 0 2,0 0 4,0 0-6,0 0 8,0 0-11,0 0-1,14-16-2,-14 16 5,5-5-14,-5 5 0,0 0 3,9-12-9,-5 7-1,-4 5 5,9-9 2,-6 2-5,0 2 2,-3 5 0,8-12-4,-4 7-8,-1 0 3,-3 5-2,6-9 7,-6 9-4,5-11 2,-2 6-4,-3 5 4,0 0 1,3-11-5,-3 11-3,0 0 11,2-7 0,-2 7-7,0 0 2,0 0 5,0 0-4,0 0-2,0-9 1,0 9 5,0 0-10,0 0 12,0 0-10,0 0-3,0 0-6,0 0 7,0 0-4,0 0 2,0 0 3,0 0 5,0 0-5,0 0 0,0 0-2,0 0 4,0 0-2,0 0 12,0 0 4,0 0-1,-9-3-2,9 3 5,0 0 4,0 0 7,0 0-1,0 0 1,0 0 3,0 0 10,-7 14-8,7-14 5,-2 10 0,2-10-5,-4 11 2,1-4 5,3-1 5,-1 3 0,0-1 0,0 1-4,-1 2 6,0-1-3,0-2-3,2 2-1,-1-3-3,1 3-1,1-3-3,-1 2 8,0 2-15,0-4 0,0-7-2,0 14 2,2-8-7,-2 2 6,0-8-6,-3 11-2,3-4-2,0-7-3,3 9 1,-3-9-1,1 8 1,-1-8-3,1 8-3,-1-8 0,0 0 0,-1 9-2,1-9 1,0 0-2,0 0 2,0 0-3,0 0 6,3 7-6,-3-7-5,0 0 1,0 0-11,0 0-10,0 0-8,0 0-9,0 0-14,0 0-4,0 0-20,0 0-8,0 0-18,0 0-23,0 0-10,0 0-120,0 0-276,0 0 122</inkml:trace>
  <inkml:trace contextRef="#ctx0" brushRef="#br0" timeOffset="32375">11937 6584 41,'-4'6'102,"4"-6"-4,-4 5-1,4-5-5,0 0-10,-5 6-7,5-6-7,-4 5-1,4-5-14,0 0 1,0 0-7,-2 5-2,2-5-12,0 0 5,0 0-8,0 0 5,0 0-10,0 0 1,0 0-8,0 0 2,0 0-6,0 0 4,0 0-5,0 0 1,0 0-5,0 0-4,0 0 5,0 0 1,0 0-7,0 0 2,0 0-2,0 0-3,0 0 0,0 0 10,0 0-8,0 0 8,0 0 3,0 0 9,0 0 5,0 0-2,0 0 1,0 0 2,0 0 1,0 0-7,0 0 4,0 0-7,0 0 1,0 0 1,-14 0-8,14 0 1,0 0-7,0 0 4,-3 6-8,3-6-4,0 0-18,0 0-14,0 0-29,0 0-31,0 0-37,0 0-87,0 0-233,0 0 103</inkml:trace>
  <inkml:trace contextRef="#ctx0" brushRef="#br0" timeOffset="39218.75">12153 6423 7,'0'0'37,"0"0"8,4-5-10,-4 5 4,0 0 2,0 0-6,0 0-1,0 0-1,0 0 6,0 0-4,0 0 4,0 0-5,0 0 3,0 0-6,0 0 8,3-5-1,-3 5 3,0 0-4,0 0 2,0 0-1,0 0 0,0 0 11,0 0 3,0 0 4,0 0-4,-13 19 0,13-19 0,-7 8 11,3-2-2,2 0 4,-2-1-7,4-5-1,-8 11-6,7-5 9,-3 5-1,0-3-2,2 2-2,-3 0-3,1 1-2,2-3-1,-2 4 3,0-3-4,1 1-4,1-1-5,-1-1-5,2 2 2,-1-1 3,1-2-10,0 0-2,1-7-5,-4 11 1,4-4-5,0-7 1,-1 12-4,1-12-2,-2 12 3,5-7-6,-3-5 3,1 10 0,-1-10-4,4 9-2,-3-4 4,-1-5-3,3 10-2,-2-5-2,-1-5-1,5 6-1,-5-6 1,6 8 5,-6-8-5,4 3-1,-4-3 0,4 5-2,-4-5 2,0 0-2,4 7 0,-4-7 3,0 0-2,5 1-2,-5-1 3,0 0-7,0 0-6,0 0-13,0 0-9,0 0-13,0 0-17,0 0-11,0 0-7,0 0-9,0 0-12,0 0-5,0 0-3,0 0-2,0 0 5,0 0-5,0 0-1,0 0-1,0 0-73,0 0-204,0 0 91</inkml:trace>
  <inkml:trace contextRef="#ctx0" brushRef="#br0" timeOffset="39887.695">12194 6596 51,'0'0'70,"0"0"2,0 0-10,0 0 3,0 0 0,0 0 19,0 0-2,0 0 0,0 0-10,22-1 7,-22 1-1,11-3-4,-11 3-8,12 3 13,-5-6-3,-7 3-9,12 3-7,-12-3-4,11 0 4,-4 1 2,-7-1-5,11 0 2,-4 3-11,-7-3-7,9 0 4,-9 0-4,10 1-3,-10-1-4,7 1-4,-7-1-5,0 0 0,8 1 0,-8-1-1,0 0-4,0 0-3,9 0-1,-9 0-2,0 0-1,0 0-1,0 0-3,0 0-1,0 0-3,11-1-3,-11 1-24,0 0-24,0 0-21,0 0-30,0 0-26,0 0-30,0 0-108,0 0-282,0 0 125</inkml:trace>
  <inkml:trace contextRef="#ctx0" brushRef="#br0" timeOffset="41119.1406">12548 6544 8,'0'0'45,"0"0"-9,0 0 2,0 0-5,0 0 1,0 0 0,0 0-1,0 0 1,0 0-2,0 0-2,0 0 1,0 0-1,0 0-5,0 0-7,0 0 1,0 0 0,0 0-3,0 0-3,0 0 5,0 0-5,0 0 4,0 0-7,0 0 3,-12-10 10,12 10-8,0 0 2,0 0-1,-5-5-4,5 5 1,-4-5 0,4 5-2,-4-7-2,4 7 0,0 0 5,-3-10-8,3 10 1,0 0-6,-1-11 7,1 11-5,0 0 1,-2-10-4,2 10 2,0-8 0,0 8 0,3-7 0,-3 7 3,5-5-8,-5 5 8,5-7-1,-5 7-4,5-5 6,-5 5 6,4-8 7,-4 8-4,6-5-1,-6 5-1,9-6 4,-5 4 16,-4 2-16,9-4 8,-9 4-7,8-4 4,-8 4-5,10-2-1,-10 2-4,7-1 3,-7 1-8,8-1 5,-8 1 2,0 0-4,15 2 5,-11 0-2,-4-2-13,7 7 11,-5-2-1,-2-5 4,8 8-5,-7-3 1,-1-5-8,4 10 13,-3-4-2,-1-6-4,3 8 0,-3-8-4,0 14-3,0-8-1,0-6 3,-4 13 20,2-5-5,-1-3 7,0 2-5,1 0-1,2-7-3,-5 12 5,0-7 1,2 2 0,-1-2 2,1 2 1,-1 1-3,-1-3-2,2 0-5,-2 2 5,1-1-10,0-1 2,-1 0-4,1 2 3,4-7 9,-5 10-9,3-4-1,-1-1 4,3-5-4,-4 9 2,3-4-3,1-5 1,-4 10-3,4-10 2,-3 9 0,1-4-1,2-5-3,0 0 5,1 10-3,-1-10-5,0 0 1,0 9 0,0-9-6,0 0 0,4 6 4,-4-6-1,5 5 0,-5-5-1,7 2 4,-7-2 0,0 0-6,0 0 4,16 0-1,-16 0 1,0 0-4,0 0 3,18-4 1,-18 4 6,8-2-8,-2-1 6,-6 3-6,9-1-3,-9 1 4,6-4 1,-6 4-5,7-5 1,-7 5 10,7-6-7,-7 6-3,4-5 1,-4 5-4,0 0 4,4-7 1,-4 7 5,1-7-3,-1 7-2,0 0-2,0 0 6,-3-12-5,3 12 4,-4-8 0,4 8-1,-8-6 0,8 6-4,-8-6-1,3 0 3,0 1-2,0 1 1,1-1 7,-3 1-7,3-1 3,-3-3-5,2 4 0,0 0 3,0-2 1,-3-1-5,3 4 1,5 3-2,-7-9 1,3 7 3,0-4-2,4 6 4,-8-5-5,8 5-3,-5-4-14,5 4-6,-5-4-16,5 4-10,0 0-11,-5-6-19,5 6-19,0 0-15,-4-4-100,4 4-233,0 0 103</inkml:trace>
  <inkml:trace contextRef="#ctx0" brushRef="#br0" timeOffset="41820.3125">12668 6345 16,'0'0'77,"0"0"-1,0 0-5,0 0 1,0 0-7,0 0 4,0 0-9,0 0-3,0 0-10,0 0 1,0 0-5,0 0 0,0 0-1,0 0 14,0 0 6,0 0-1,0 0-5,0 0 0,0 0-7,0 0 0,0 0-5,13 22-2,-11-15-3,3 1 4,-2-3-8,2 4 4,-2-1-9,1 1 4,2 0 7,-2 1-11,-2-1-3,3 1-2,-3 0 2,3 0 4,-4 3 13,0-1-1,1-1-4,-1-1 0,0 2-1,-1 5-9,4-5 1,-5 0 4,2 1-4,-1-4 2,1 3-2,-3-2-2,2 2-1,0-2-1,-4-1-1,3-1-5,1 0-3,0-8 0,-2 17-2,1-9 1,-2 0-4,3-8-2,-3 11 2,3-5-2,0-6-1,-6 9 2,5-4-5,1-5 1,-4 9-2,4-9 10,-5 8-11,5-8-2,-5 8 0,3-4 2,2-4-5,-4 7 3,4-7 0,-4 6-5,4-6-1,0 0-11,-7 5-8,7-5-6,0 0-6,0 0-18,-6 9-10,6-9-7,0 0-15,0 0-13,0 0-14,0 0-10,-7 5-21,7-5-107,0 0-270,0 0 119</inkml:trace>
  <inkml:trace contextRef="#ctx0" brushRef="#br0" timeOffset="42997.0703">12936 6520 71,'0'0'87,"0"0"-6,0 0-3,0 0 3,0 0-10,0 0-3,0 0-5,0 0-4,0 0 5,0 0 11,0 0 0,0 0 6,0 0-17,0 0 8,0 0 9,22-5-3,-22 5-4,12-2-9,-12 2 1,17-2-6,-6 1-8,0-1 1,1 1-10,-2 1-2,1-1-8,0 0-2,-1 1-3,1 0-5,-1-2 3,-2 2-6,-8 0 3,15 2-6,-15-2-4,9-2-2,-9 2-2,8 0-10,-8 0-24,0 0-17,10 0-29,-10 0-26,0 0-24,0 0-23,0 0-96,0 0-259,0 0 115</inkml:trace>
  <inkml:trace contextRef="#ctx0" brushRef="#br0" timeOffset="43451.1716">12936 6604 64,'0'0'81,"0"0"-1,0 0-6,0 0 0,15 7-4,-15-7 7,8 2-6,-8-2-6,11-2 5,-11 2-4,12 3-5,-4-1 0,-8-2-3,18 0-3,-9 1-2,-2-1-13,1 0 1,1 1-3,1-2-2,-1 2-1,0-1-3,-1 1-5,-8-1 6,13 1-7,-7 0 0,-6-1-1,14 0-3,-8 0-7,-6 0 4,12 0-5,-12 0 3,11 0-7,-11 0 5,8 0-4,-8 0-4,0 0 6,13-1-7,-13 1 1,0 0 2,9-1-6,-9 1 0,0 0 2,0 0-4,10-1-1,-10 1 3,0 0-3,0 0 2,0 0 1,0 0 1,0 0-3,8 1-12,-8-1-17,0 0-14,0 0-26,0 0-26,0 0-25,0 0-93,0 0-229,0 0 102</inkml:trace>
  <inkml:trace contextRef="#ctx0" brushRef="#br0" timeOffset="44996.0935">13353 6341 35,'0'0'66,"0"0"-9,0 0-3,0 0-2,0 0-4,0 0 3,0 0-14,0 0 10,5-5-5,-5 5 1,0 0-12,3-8 5,-3 8 6,0 0 11,0 0-4,0 0-5,0 0 2,0 0-12,0 0 5,0 0 3,0-9-11,0 9-2,0 0-13,0 0 2,0 0 1,0 0 2,0 0 6,0 0 4,0 0 6,0 0 11,0 0-6,0 0-3,-8 22 9,7-14 3,-1-1-7,0 3 0,2 2-5,-4-1-7,2-1-4,0 2 1,0-1-7,-1 1-1,-1-1 1,3 0-5,-2-1 1,1-2-5,-2-1 1,3 1 0,1-8-2,-6 14 2,5-7-6,-2-2 3,3-5-2,-4 12-7,4-12 12,-2 7-11,2-7 0,-2 7 2,2-7-12,0 0 8,0 0 3,-3 8-3,3-8 1,0 0-2,0 0 0,0 0 5,0 0-4,7 5-4,-7-5 3,0 0-6,0 0 3,14-4 1,-14 4 0,0 0 4,10-4-3,-10 4 8,10-2-5,-10 2-5,10-3 3,-10 3-2,11-2 4,-11 2 1,7-3-5,-7 3 5,0 0-3,13-2 4,-13 2-4,8 0 4,-8 0-8,0 0 8,10 0-4,-10 0 0,0 0 0,0 0-9,11 0-11,-11 0-8,0 0-16,0 0-11,0 0-9,11 0-5,-11 0-14,0 0-8,0 0-8,0 0-21,0 0-76,0 0-211,0 0 94</inkml:trace>
  <inkml:trace contextRef="#ctx0" brushRef="#br0" timeOffset="45496.0935">13469 6404 36,'1'-9'58,"-1"9"-2,0 0-6,0 0 4,4-5-18,-4 5 0,0 0 1,0 0 5,0 0-1,0 0 2,0 0 8,0 0 0,0 0 13,0 0-7,0 0-1,0 0-8,0 0 1,0 0 3,1 21-4,-1-21-5,-1 14 9,1-14 5,0 15-9,0-6 9,0 2-4,1 0 4,-1 2 1,-1-3-1,-1-1-1,0 3-2,2 1-1,-1-1-2,-2-2-1,1 1-4,0 0-9,0 0-2,2-2-2,-1-1-1,0-1-2,2 2-6,-1-9 0,-3 15-3,1-8-2,2-7-1,0 12-1,0-12-3,-3 10 1,3-10-2,0 10 1,0-10-2,-1 9-2,1-9-1,-3 8-1,3-8-4,-1 8 6,1-8-6,0 0-1,-1 8 1,1-8 2,0 0-1,0 0-4,0 0-3,0 8 1,0-8-9,0 0-11,0 0-14,0 0-8,0 0-21,0 0-24,0 0-9,0 0-15,0 0-20,0 0-22,0 0-83,0 0-257,0 0 114</inkml:trace>
  <inkml:trace contextRef="#ctx0" brushRef="#br0" timeOffset="46471.6795">13620 6553 22,'0'0'90,"0"0"1,0 0 10,0 0-14,0 0-2,18-9-1,-18 9-2,0 0 2,14-2 2,-14 2-10,10 0-4,-10 0-3,15-1-1,-7 1-4,1 0 8,-1-1-5,-8 1-2,16 1-12,-8-2-1,3 2-1,-3-1-4,-8 0-5,14-1-4,-5 1-2,-9 0-2,13 0-4,-13 0-5,12-1 4,-12 1 3,12-2-2,-12 2-5,10 0-3,-10 0 2,9 0-5,-9 0 1,9 2-6,-9-2 2,0 0-3,8 1-4,-8-1 0,0 0 1,0 0-1,0 0-24,9 0-23,-9 0-17,0 0-14,0 0-13,0 0-24,0 0-22,0 0-18,0 0-91,0 0-255,0 0 114</inkml:trace>
  <inkml:trace contextRef="#ctx0" brushRef="#br0" timeOffset="47043.9453">13748 6413 11,'0'0'99,"2"25"-12,-2-25 5,0 12-10,0-5 4,0-7-10,2 14 3,-4-7 0,2 3-16,0-10 11,-1 15-5,1-5-4,-1-1-6,1-2-7,-2 3 6,1 0-11,1-2-2,0-8-4,-1 13-5,-1-4-6,1-3 2,1-6-4,-1 14-2,0-9-6,1-5 0,-2 12 1,2-12-5,2 8-2,-2-8 4,0 10-7,0-10 6,0 6-6,0-6-1,0 0 3,0 10-1,0-10-1,0 0 0,0 0-6,-2 10 2,2-10-2,0 0-2,0 0 0,0 0 0,2 7-1,-2-7 2,0 0-7,0 0-7,0 0-8,0 0-16,0 0-26,0 0-23,0 0-22,0 0-119,0 0-241,0 0 106</inkml:trace>
  <inkml:trace contextRef="#ctx0" brushRef="#br0" timeOffset="48981.4453">14022 6399 32,'0'0'51,"-7"-3"-5,7 3 4,0 0-3,0 0 0,0 0 2,0 0-6,0 0 3,0 0-4,0 0-5,0 0 11,0 0-12,-9-1-10,9 1 1,0 0 1,0 0-2,0 0-4,0 0 5,0 0-17,-3-11 5,3 11 0,0 0 1,0 0-1,2-10-4,-2 10-1,0 0 1,2-11-2,-2 11-1,0 0-5,1-10 8,-1 10-5,7-7-1,-7 7-1,4-3 3,-4 3-1,0 0 3,7-7 5,-7 7-6,5-2-2,-5 2 11,0 0-1,10-3 10,-10 3-4,0 0 1,0 0-3,11 5-1,-11-5-5,5 8 1,-1-4-4,-2 1 0,-2-5 1,4 10 5,-2-3-4,1-2 7,-2 2 2,-1-7 0,3 14 4,-3-7 2,0-7-1,-3 14 7,2-6-1,-2 0-5,0-2 2,-1 0 1,0 3-11,0-3 6,2 1-5,-2-2 1,0 0-6,-1 3-4,1-4 3,4-4 3,-7 9-5,4-4 2,-1-1-4,4-4 2,-5 5-6,5-5 1,-4 5 0,4-5-7,-5 5-2,5-5 3,0 0-2,0 0 4,0 0-5,0 0 0,0 0 5,0 0-9,0 0 3,0 0 3,0 0-5,0 0 4,0 0-5,0 0 3,18-15 2,-18 15-1,0 0-4,9 0 5,-9 0 0,0 0 3,11 6-6,-11-6 5,7 7-1,-3-4 3,-4-3-5,6 6 3,-3-1-7,-1 1 6,2 0-5,-2-1 3,-2-5 1,3 12-3,-2-5 4,-1-7-1,2 12-1,-1-6 3,-1-6 0,0 12-4,0-5 3,0-7-2,-1 11-1,1-11 10,-3 10-3,0-5-6,3-5 0,-4 6 1,4-6 0,-6 6-3,6-6 0,-6 7-2,2-6 1,4-1 0,-9 4-1,3-1 5,6-3-4,-10 1 3,10-1-3,-13 0 4,13 0-6,-12-1 6,12 1-3,-10-3 4,10 3 8,-9-2-4,9 2-3,-9-2-5,9 2 5,0 0 1,-9-4 2,9 4 0,0 0 4,-8-3 7,8 3-6,0 0 3,0 0-1,0 0-5,-6-2-2,6 2 5,0 0-5,0 0-3,0 0 0,0 0 2,0 0 2,0 0-1,0 0-12,0 0-25,0 0-24,0 0-15,0 0-25,0 0-42,0 0-92,0 0-248,0 0 110</inkml:trace>
  <inkml:trace contextRef="#ctx0" brushRef="#br0" timeOffset="50091.7966">14187 6390 27,'0'0'67,"2"-11"-14,-2 11 2,5-4 1,-5 4-6,0 0-4,3-8-3,-3 8-3,6-6-6,-6 6-3,3-5 2,-3 5-5,4-6-5,-4 6 4,7-5 2,-3 1-6,-4 4-1,0 0-6,8-5 1,-8 5 0,6-3 21,-6 3-12,0 0 0,11-4 1,-11 4-2,0 0 2,10 2-1,-10-2-7,0 0 1,8 5-5,-8-5 10,5 7-10,-1-2 4,-4-5-6,4 9 4,0-4-2,-1 3 2,0 0 3,-2-2-3,2 0-4,-3-6 4,1 14-8,0-7 6,-1-7-4,0 12 4,0-6-4,2 2 4,-2-8-4,0 12 9,0-12 1,-3 10 0,3-10 6,-3 11-1,2-7-3,-3 3 2,4-7 1,-5 7-1,5-7-5,-6 10 2,2-5-7,4-5 7,-5 8 1,2-4 1,-2 1-4,5-5 0,-9 7-2,7-2 6,2-5-4,-5 5 2,5-5-5,-5 7 4,5-7 3,-4 7-3,4-7-2,-6 8-1,6-8-5,-2 6-1,2-6 1,-4 6 0,4-6-4,-4 4 3,4-4-9,0 0 2,-3 9 1,3-9 0,0 0-1,-3 6 1,3-6-2,0 0 3,-1 7-4,1-7 3,0 0 0,0 0-4,0 0-3,-2 9 7,2-9-5,0 0 0,0 0 0,0 0-3,0 0 5,0 0-3,0 0 1,-1 7-1,1-7 3,0 0-4,0 0-1,0 0 3,0 0-2,0 0-1,0 0 0,0 0 4,0 0-4,7 5 3,-7-5-4,0 0 1,0 0 1,0 0 6,11-1-6,-11 1-2,0 0 1,0 0 1,0 0 2,15-6 0,-15 6 0,8-2 2,-8 2-6,13-2 3,-13 2-2,9-1 2,-9 1-1,11 1 2,-11-1-1,12-1 3,-12 1-3,13 0 0,-13 0-1,11 0 0,-11 0-2,12 1 5,-12-1-2,7 2-2,-7-2 4,8 0 3,-8 0-7,9 2 2,-9-2 2,0 0-7,6 2 4,-6-2 3,0 0-1,8 1 0,-8-1-1,0 0 3,0 0-4,5 4 1,-5-4-1,0 0 4,0 0-1,0 0-5,0 0 6,0 0 1,0 0-8,0 0 4,0 0-17,0 0-14,0 0-14,0 0-18,0 0-29,0 0-24,0 0-27,0 0-104,0 0-267,0 0 119</inkml:trace>
  <inkml:trace contextRef="#ctx0" brushRef="#br0" timeOffset="50569.336">14415 6411 51,'0'0'127,"0"0"-2,0 0-2,0 0-3,0 0-3,0 0-2,0 0-5,0 0-13,0 0-5,0 0-9,21 11-8,-16-10-8,-5-1-7,11 2-7,-5 1-3,-6-3-9,13 0-3,-13 0-8,10 0-11,-10 0-36,8 1-18,-8-1-38,10 0-19,-10 0-25,0 0-94,0 0-226,0 0 100</inkml:trace>
  <inkml:trace contextRef="#ctx0" brushRef="#br0" timeOffset="50764.6485">14366 6525 23,'0'0'144,"0"0"-9,0 0-7,0 0-4,12 7 10,-12-7-3,9 0-13,-9 0-4,11 2-20,-11-2-10,13 0-5,-13 0-8,11 0-12,-4 0-2,-7 0-12,12 0 1,-12 0-16,11 0-30,-11 0-23,10 0-27,-10 0-29,9-2-31,-9 2-116,0 0-244,10-3 107</inkml:trace>
  <inkml:trace contextRef="#ctx0" brushRef="#br0" timeOffset="51764.6485">14666 6321 47,'4'-7'66,"-4"7"0,6-5-1,-6 5 8,7-2-8,-7 2 1,8-3 1,-8 3-5,6-4-3,-6 4-6,7-1 2,-7 1-5,0 0 8,0 0 7,0 0-5,12 5-6,-12-5 4,5 7-1,-2 0 2,-2-1-5,2 5-7,-2-2-5,-2 0-1,0 1-6,1 1-1,-2-1-2,1 2-3,-2-1 0,1-1 6,-2 1-7,0 0 1,-2-1-6,-1 0-1,2 0 4,1-1-9,-2-1 2,-1 0-4,1 0 0,2-3-7,-2-1 1,2 0-1,-1 1-3,5-5 3,-9 5-3,5-1 2,4-4-3,0 0 0,-6 5 2,6-5-5,0 0 0,0 0-3,0 0-1,0 0 0,0 0 5,0 0-4,0 0 0,0 0 2,0 0 2,0 0-8,0 0 0,14-17 6,-14 17 1,9-2-1,-9 2-5,9-3 4,-9 3 2,0 0 4,15 1-8,-15-1 3,9 4 3,-5-1-3,-4-3 2,9 7-3,-2-2-1,-3 0 3,-1 2-1,1-2 5,0 1-4,-2 2 2,1-3-1,-1 2 2,1 3-7,-3-3 3,0-7-1,1 12 3,-1-7-1,0-5-3,-1 11 2,1-11 4,-3 7-3,3-7 3,-3 9-1,3-9-2,-6 5 0,3-1-2,-3 0 1,6-4 4,-12 4-5,5-1 5,7-3 0,-11 2-3,5 1 5,6-3-5,-15 1 8,9-1-4,6 0 2,-14 0 3,14 0 0,-13 0-2,7 0-3,6 0 3,-12-2-5,12 2 5,-9-3-4,9 3 7,-5-4 3,5 4-6,0 0 7,0 0-2,-8-1-8,8 1 3,0 0-2,0 0-1,0 0-3,0 0 0,-8-3-3,8 3-7,0 0-18,0 0-19,0 0-18,0 0-18,0 0-31,0 0-13,0 0-24,0 0-89,0 0-257,0 0 114</inkml:trace>
  <inkml:trace contextRef="#ctx0" brushRef="#br0" timeOffset="52631.836">14958 6301 2,'0'0'96,"0"0"-1,0 0 4,-5-6-12,5 6 5,0 0-3,0 0-5,0 0 0,0 0-5,0 0 0,-12 0 0,12 0-4,0 0 2,0 0-3,0 0 2,-11 6-9,11-6 1,-7 5 0,1-2 1,6-3-6,-9 10-4,5-5 1,-1 2-4,1 1 2,-2 1-4,2 0-4,0 0-2,0-1-4,2 2-1,-2 1-8,0-1-1,3 1-1,-1 1-6,0-3 1,-2 1-4,4 0 0,-1 0 1,1 0-2,0 1-5,0-1 4,1-1-4,2 1 2,-2 1 1,0-2-3,0 0-2,1 2 8,-1-1 0,0 1 1,2-5-2,-1 5 1,1-2-6,0 0 0,-1-1-1,1-2 0,-1 1-4,3-1-2,-1-1-4,-1 2 1,1-3 0,-4-4-1,6 7 0,-1-5 0,-5-2 0,9 5-2,-9-5-2,8 4 2,-8-4-4,5 1 2,-5-1 0,0 0-3,9 2 2,-9-2 1,0 0-4,0 0 0,12-5 2,-12 5-5,6-7 4,-3 4-5,-3 3-4,7-7-3,-7 7-2,5-10 0,-2 5 1,0 0 1,-3 5-6,4-11 8,-3 4-6,-1 7 1,2-13 3,-2 8 1,0 5 1,0-14-1,0 7 2,0 7 0,-4-10 1,1 5 3,3 5-2,-6-10 3,6 10-1,-5-9 0,0 5 0,5 4 2,-9-6 0,4 4 3,5 2-4,-12-3 0,12 3-5,-11-1-4,11 1-5,-13 1-7,13-1-3,-10 3-19,5-1-16,5-2-20,-10 2-9,10-2-22,-8 4-18,8-4-16,-7 4-24,7-4-86,-5 2-280,5-2 124</inkml:trace>
  <inkml:trace contextRef="#ctx0" brushRef="#br0" timeOffset="53084.9609">15066 6421 9,'0'0'97,"-5"2"2,5-2-6,0 0 8,0 0-2,0 0-5,0 0-3,0 0-3,0 0 4,0 0-1,0 0-5,17 9-3,-17-9-9,8 2-12,-8-2-2,10 3-5,-3-3-9,-7 0-1,15 0-10,-9 1 5,-6-1-9,14 1-8,-14-1-21,13 1-24,-13-1-24,11 1-32,-11-1-23,10-1-21,-10 1-83,0 0-222,7-1 99</inkml:trace>
  <inkml:trace contextRef="#ctx0" brushRef="#br0" timeOffset="53298.8281">15064 6520 2,'0'0'88,"0"0"2,0 0 3,0 0-9,9 12 5,-9-12-3,0 0-8,7 2-2,-7-2-12,8 2-1,-8-2-9,8 1-4,-8-1-4,0 0-3,0 0-3,0 0-11,19-1-21,-19 1-27,8-2-36,-8 2-35,0 0-64,0 0-165,12-5 73</inkml:trace>
  <inkml:trace contextRef="#ctx0" brushRef="#br0" timeOffset="54697.2655">15392 6353 8,'0'0'100,"0"0"-6,0 0-2,5-7 6,-5 7 1,0 0-8,3-7 2,-3 7-14,0 0-7,0 0-3,0 0-4,0-10-4,0 10 8,0 0-2,0 0 9,0 0-3,0 0 9,-1-10-8,1 10-2,0 0 1,0 0 3,0 0-5,0 0 0,0 0-4,0 0-11,-8-3 1,8 3-3,0 0-1,0 0-1,0 0 0,0 0-5,-20 6-2,16-2-1,4-4 6,-8 7-3,2-4-5,0 2-4,0 2-2,1-2-1,0 3 1,-2-2-6,2 1 3,-1 1-4,0 1-2,-1 0-3,2 2 4,0-2-4,-3 0 0,3 2-2,1-1-3,1-4-1,0 5 4,0-2-2,-2 1 8,3 0-8,0 0 0,-1-1-3,3-1 0,1 1-1,-1-1 1,0-8-3,-1 17-3,2-11-2,1 2 3,1 0-1,-3 0-1,0-8-4,3 13-2,-1-7-1,1-1 4,-3-5-3,5 11 1,-1-6-1,-2 1-1,-2-6 2,9 6 1,-5-2-3,1-2 2,-5-2-6,8 5 0,-8-5-1,9 3 2,-9-3 0,9 3-1,-9-3-4,10 0-5,-10 0-4,12-3 0,-12 3-6,10 0-2,-10 0-6,9-5-6,-4 3-2,-5 2-3,10-5 3,-6 2 0,-4 3-8,7-5 1,-3 0 6,-4 5 0,4-6 5,-4 6 9,4-6-4,-4 6 3,1-9 5,-1 9-1,0-8 2,0 8 3,0 0-1,-4-12 2,4 12 3,-3-8 8,3 8-7,-4-7 3,0 2 3,4 5-2,-8-4 2,8 4 2,-9-5-2,9 5 1,-11-3-1,11 3-1,-12 0 0,12 0 2,-12-1 0,12 1 1,-13 3-3,5-3 0,8 0-4,-11 2-7,5 0-8,6-2-9,-10 0-10,10 0-19,-9 2-20,9-2-5,0 0-13,-9 4-33,9-4-17,0 0-21,0 0-88,0 0-279,0 0 124</inkml:trace>
  <inkml:trace contextRef="#ctx0" brushRef="#br0" timeOffset="55815.4296">15482 6077 81,'0'0'90,"0"0"-5,0 0 2,0 0-3,0 0-3,0 0-9,0 0 5,0 0-11,-5-11-7,5 11 0,0 0 1,0 0-2,-4-8-3,4 8-2,0 0-3,0 0 1,0 0-10,-2-8-4,2 8-3,0 0-6,0 0-6,0 0-2,0 0-2,0 0 2,2-11-5,-2 11 3,0 0-6,6-4 6,-6 4-6,0 0 0,0 0-1,8-4-2,-8 4-1,6-2 2,-6 2-3,0 0 1,0 0 1,13 0-2,-13 0-4,8 5 4,-8-5 0,7 4 0,-3-1 4,2 1-2,-2 1 0,-4-5 0,8 8-3,-4-1 2,-2-2 1,1 2-5,3-2 1,-3 2-4,-1 0 4,1-2 8,-3-5-9,3 12-1,-1-5 1,-2-7 0,0 12 1,0-7-2,0-5 0,-1 12 4,0-7-2,1-5-3,-3 9 5,3-9 1,-4 8 0,4-8 1,-4 7-4,4-7 6,-5 7-1,5-7-5,-6 6 3,6-6 0,-7 8-2,4-5-1,3-3 0,-7 3 4,2 2-3,5-5 3,-7 6 1,1-2 2,2 0-2,4-4 4,-7 8-3,2-3 2,1 0 7,4-5-10,-6 8 3,2-3 0,4-5-2,-5 8-2,2-3 0,3-5 2,-4 10-3,4-10 1,-5 10-1,5-10-3,-4 7 2,4-7-2,-1 6 0,1-6 0,0 0-1,0 0 2,0 0-6,0 0 1,1 10 3,-1-10-4,0 0 0,0 0 3,4 6 0,-4-6-2,0 0-3,0 0 5,0 0-6,0 0 2,0 0 3,13-3-3,-13 3-2,0 0 1,0 0-2,10-5 4,-10 5 1,0 0-1,10-2-1,-10 2-2,0 0 2,8-3-2,-8 3-2,8-2 5,-8 2 4,0 0-4,9-2-2,-9 2-6,0 0-9,11 2-1,-11-2 1,6 2 1,-6-2-1,7 5 5,-7-5-4,6 4 2,-6-4-6,10 1 6,-6 3-1,-4-4-2,8 2 7,-8-2-7,0 0 3,9 2 5,-9-2 1,6 2-2,-6-2 3,0 0 7,0 0-5,11 0-1,-11 0-2,0 0-3,0 0-15,0 0-7,0 0-12,0 0-8,0 0-22,9-3-14,-9 3-19,0 0-109,0 0-235,0 0 104</inkml:trace>
  <inkml:trace contextRef="#ctx0" brushRef="#br0" timeOffset="60861.3281">8884 6960 11,'0'0'36,"0"0"6,0 0-5,0 0-4,0 0-10,0 0 5,-4-8 6,4 8-3,0 0 0,0 0-3,0 0-2,0 0-2,0 0 3,0 0-7,0 0 0,0 0 1,0 0 4,0 0-1,0 0 2,0 0-4,0 0-3,0 0-2,0 0 3,0 0 6,0 0-6,0 0 10,0 0-3,0 0 2,0 0 0,0 0-9,0 0-9,0 0 20,0 0 4,0 0 2,0 0-10,0 0 14,0 0-11,17 11 14,-13-6 3,0 0-10,2 1 1,0 1 2,1 1 5,-2-2 0,1 3-1,2-2-10,-2 0 0,0 2-2,1-1-11,0 1 3,0-1 2,0-1-6,-2-2-1,-1 0-1,1 0-2,-3 2-10,3-2-3,0 0 7,-2 1 3,-3-6 0,6 6 1,-3-1-10,-3-5 2,5 7-1,-5-7 3,4 5-3,-4-5-1,5 7-5,-5-7-5,3 5-6,-3-5-7,0 0-7,3 8-3,-3-8-3,3 4-6,-3-4-2,0 0-4,0 0-2,3 7-3,-3-7-9,0 0-8,0 0-7,0 0-13,0 0-14,2 5-62,-2-5-175,0 0 78</inkml:trace>
  <inkml:trace contextRef="#ctx0" brushRef="#br0" timeOffset="61480.4688">9064 6958 21,'0'0'76,"0"0"0,0 0-3,0 0 6,0 0 3,0 0 0,0 0-22,-2 21 28,2-21-2,-5 15-7,2-6 0,-1 1 0,1 5-6,-3 2-6,-1-2 1,0 3-7,0 0-1,0-2-8,-2 1 3,1 0-9,1-2 4,1 2-8,-1-3-3,3-2-10,-3 1 2,3-3-2,-1 2-2,1-2-2,-1 1-2,0-1-3,0-2-4,2-1 3,-1-1-9,2-1 0,-2 1 1,4-6-1,-5 9 3,5-9-7,-4 5 2,4-5-18,-3 5-11,3-5-21,0 0-24,0 0-22,0 0-29,0 0-30,0 0-82,0 0-246,0 0 109</inkml:trace>
  <inkml:trace contextRef="#ctx0" brushRef="#br0" timeOffset="62410.1563">9047 7093 32,'0'0'57,"0"0"12,0 0-3,5 5 2,-5-5 3,5 8 0,-5-8-13,5 5-4,-3-1 5,1 3-5,-3-7-10,6 10 8,-2-3 0,0 0 5,0 0-4,-1 1-9,0-4 5,2 6-12,-1-2 3,3 1-1,-4 0 2,3 0-6,-3-1-9,4 1 0,-3-4-1,1 3 1,-1-3-2,-1 2 10,0-2-14,1 0-7,-4-5 3,6 10-6,-3-5 9,-3-5-2,3 6-6,1 0-2,-4-6-4,6 7-1,-4-4 6,-2-3-9,5 7 7,-5-7-3,3 5 4,-3-5-4,0 0 2,7 5-2,-7-5 1,0 0-2,0 0 1,3 5-7,-3-5 1,0 0-1,0 0 3,0 0-4,0 0 3,0 0-4,0 0-17,0 0-19,0 0-13,0 0-22,0 0-19,0 0-23,0 0-74,0 0-206,0 0 92</inkml:trace>
  <inkml:trace contextRef="#ctx0" brushRef="#br0" timeOffset="65400.3906">9200 7374 26,'0'0'92,"0"0"-2,0 0-2,0 0-2,0 0-12,0 0 4,0 0-1,0 0-9,0 0-2,0 0-7,0 0-5,16-17-4,-16 17-7,0 0-1,0 0 1,4-7-8,-4 7 0,5-4-4,-5 4-2,0 0-6,6-8 6,-6 8-5,5-7-3,0 4-1,-5 3-5,9-11 1,-5 7-3,-4 4 0,6-10-5,-3 6-7,0 0 8,1-1 4,1 0-10,-5 5-3,7-8 8,-4 4 0,-3 4-13,6-8 12,-6 8-2,3-3-3,-3 3-2,0 0-7,3-9 9,-3 9 6,0 0-3,0 0 1,3-5 0,-3 5-7,0 0 8,0 0-16,0 0 12,0 0 6,0 0-6,0 0 2,0 0-13,0 0 12,0 0-3,0 0-1,0 0-2,0 0 4,0 0-6,0 0 3,0 0 7,0 0 12,0 0 6,-2 25 2,2-25 6,3 14-1,-4-6-6,2-1 6,3 2-1,-3-3 1,0 5-6,0-5 4,1 0-7,-1 1-4,-1-7 1,1 10-4,-1-1 1,0-9-6,4 8 2,-4-8 3,1 9-5,-1-9 3,2 6-10,-2-6 4,0 7 0,0-7-7,2 7 2,-2-7 4,0 0-3,0 0 8,2 7-10,-2-7-5,0 0-15,0 0-12,0 0-14,0 0-11,0 0-32,0 0-7,0 0-29,0 0-120,0 0-265,0 0 117</inkml:trace>
  <inkml:trace contextRef="#ctx0" brushRef="#br0" timeOffset="65970.7031">9397 7437 61,'0'0'87,"0"0"-5,0 0-3,0 0 3,0 0-11,0 0 3,0 0 2,0 0-4,0 0 7,0 0-5,0 0-8,7 16-7,-7-16-11,3 8-11,-2-3 10,-1-5-5,1 12-6,-1-12-3,0 12-2,0-6-3,0-6-1,0 14-5,0-14-9,-2 11-8,1-5-22,1-6-20,-4 12-13,4-12-17,-4 7-26,4-7-86,-5 7-191,5-7 84</inkml:trace>
  <inkml:trace contextRef="#ctx0" brushRef="#br0" timeOffset="66556.6406">9549 7383 25,'0'0'67,"0"0"-2,0 0-7,0-9-6,0 9-4,0 0-3,0 0 3,0 0-14,0 0 9,0 0-5,2-12 1,-2 12-2,0 0-8,0 0 1,5-5-3,-5 5-8,0 0 1,0 0 3,0 0-2,0 0 9,0 0 0,0 0 6,0 0-1,13 13 3,-10-9-9,-2 3 12,-1-7-11,3 13 3,-1-4-6,-1-2-4,-1 3-6,-1-2-2,-1 3 5,0-4-2,0 1-3,-1 2-1,1-3-4,-1 1-3,-2-1-3,0 2 6,1 0-5,-1-3 0,1-1 0,2 0-3,2-5-1,-7 8-1,7-8-5,-5 8 13,5-8-15,-4 4 1,4-4 7,0 0 1,-5 8-2,5-8-9,0 0-2,0 0 6,0 0-1,0 0 4,0 0 3,0 0-4,0 0 4,0 0 2,10 5 3,-10-5 6,0 0-1,9 0 3,-9 0 3,0 0-6,12 0 0,-12 0-2,9 3 1,-9-3 2,0 0-7,10 0 8,-10 0 0,6 0-11,-6 0 4,0 0-2,9 1 10,-9-1-11,0 0-4,8 1 4,-8-1-17,0 0-10,0 0-14,8 2-21,-8-2-9,0 0-16,0 0-20,0 0-65,0 0-184,0 0 82</inkml:trace>
  <inkml:trace contextRef="#ctx0" brushRef="#br0" timeOffset="67119.1406">9650 7192 63,'0'0'111,"0"0"-13,0 0 7,0 0 3,0 0-17,24 3 3,-24-3-13,10 0-10,-10 0-4,11 0-9,-11 0 2,12 0-10,-5 0-7,-7 0 3,12 0-10,-4 1 1,-8-1-10,12 0-1,-12 0-9,10 1-28,-10-1-24,11 0-23,-11 0-20,8 2-18,-8-2-73,0 0-183,0 0 82</inkml:trace>
  <inkml:trace contextRef="#ctx0" brushRef="#br0" timeOffset="67337.8906">9664 7308 47,'7'10'127,"-7"-10"-2,0 0-8,11 0-10,-11 0-6,9 0-18,-9 0-4,0 0-9,14 2-4,-14-2-4,9-2 1,-9 2-17,11-1-5,-11 1 0,11-1-10,-11 1-10,11-1-30,-11 1-22,9-2-36,-9 2-24,10-2-81,-10 2-186,9-3 82</inkml:trace>
  <inkml:trace contextRef="#ctx0" brushRef="#br0" timeOffset="68700.1953">10079 7277 55,'0'0'46,"0"0"4,0 0-4,0 0-7,0 0-6,0 0 1,0 0 11,0 0 1,0 0-1,0 0-3,0 0-3,0 0-5,29-4-3,-29 4-5,9-1 2,-9 1 2,13-2-5,-6 2-10,-7 0 5,14-3 2,-4 1 1,0 2-2,0 0 2,3-2-14,-1 0 0,0 1 3,0-1-2,-1 1 4,3 0-10,-1-2 9,5 0-7,-5 2 4,5-2 6,-2 1-5,2-2-10,0 2 6,-1 0 4,2 0 1,-2-1 1,0 1-1,0 0-2,-3 2-9,0-3 0,4 1 10,0 1 4,-4 0-7,-1 0-5,1 1 3,-3 0-6,3-1 1,-2 1 0,-2-1-5,3 0 10,-2-1-6,2 0 0,-3 2 7,2-2-4,-1 2-4,0 0 9,-1 0-3,1 0-3,-2-3-2,2 3-2,-1 3 8,0-3-8,-1 0 8,0 0-2,2 0-5,0 2 0,1-4 1,-1 2 1,1 2-1,0-2-4,-3 1 0,3-1 11,-1 0-2,0 0-10,1 0 7,-2 0-19,0 0 15,0 0 1,1-1 5,0 2 1,-1-1-6,-2 0-4,1 0 14,-9 0-15,19 0 1,-11 0 2,-8 0 10,15-1-18,-5 1 9,-2 1 5,3-2 0,-11 1-3,15 1 5,-4-1-4,-1 1 2,1 1-2,-1-1-1,1 0-2,-2-1 4,3 0-4,-3 1 0,1-1 2,1 1-12,-3 0 9,2 0 9,0 1-7,1-2 7,-1 3-6,1-2 2,-2-1 1,2 1-2,0 1-7,-3-2 10,1 1-5,2 1-1,-1-1 5,1-1-3,-1 1 0,0-2 5,0 1-5,0 0-2,1 1 4,-1-1 1,1 0-11,2 0 13,-4 0-5,3 0-1,-3 2-10,1-2 5,-1 0 8,-9 0 1,16-2-4,-7 2-3,-1-1 5,-8 1-2,17 0 4,-9 0-6,-8 0-1,15 0 7,-9 0-1,-6 0-4,15-1 1,-7 1 4,0-3-11,-8 3 8,15-2-7,-9 1 6,-6 1 1,16-1-1,-10 1-1,-6 0-3,13 0-1,-13 0 5,13 0 3,-13 0-4,10-3 3,-10 3-2,8 3 7,-8-3-12,0 0-4,6 1 8,-6-1-3,0 0-14,0 0 3,0 0-5,0 0-13,0 0-8,0 0-11,0 0-20,0 0-53,0 0-135,0 0 61</inkml:trace>
  <inkml:trace contextRef="#ctx0" brushRef="#br0" timeOffset="71311.5235">10147 7018 18,'0'0'53,"0"0"3,0 0-1,0 0-4,0 0 2,0 0-9,0 0 9,0 0 3,0 0-11,0 0-3,-18-11-2,18 11-4,0 0 1,0 0-4,0 0 4,0 0-3,0 0-8,0 0 4,0 0-6,0 0-3,0 0-6,0 0 6,0 0 0,-8-5 1,8 5-3,0 0 1,0 0-3,0 0-1,0 0-12,0 0 16,0 0-8,0 0 2,0 0-4,0 0 2,-5-6-8,5 6 3,0 0-9,0 0 10,-2-6-1,2 6 0,0 0 4,0 0-5,-3-11 4,3 11-6,0 0-6,0 0 9,0 0-2,0 0 7,-1-6-6,1 6 6,0 0-9,0 0-7,0 0 17,0 0-1,0 0-12,2-11 6,-2 11 1,0 0-14,5-5 10,-5 5 1,0 0-3,6-4 4,-6 4-4,0 0 3,0 0-6,0 0 6,10-1-2,-10 1 4,0 0-9,0 0 8,10 1-6,-10-1 3,0 0 6,0 0-10,10 3 4,-10-3-7,6 6 2,-6-6 7,7 5-2,-3-2 3,0 1-2,-4-4-9,5 8 9,-5-8 1,6 5-2,-3 0 2,-3-5 3,1 7-5,-1-7 7,2 10 2,-2-10-2,2 9 1,-2-9-1,0 7 0,0-7 3,0 0 1,-2 10-2,2-10 8,-2 10-10,2-10 2,-6 8-1,6-8 7,-3 7-9,3-7 3,-4 8 0,0-4-4,4-4-3,-5 10 7,4-6-1,-3 3 0,4-7-3,-6 9-3,2-4-3,4-5 1,-5 10-2,2-5 6,3-5-5,-6 7 4,6-7-1,-5 7-5,2-2 2,3-5 5,-5 8-5,5-8 5,-4 7-3,4-7-11,-4 5 7,4-5 4,-3 5-3,3-5 4,0 0-5,0 0 1,-4 7-8,4-7 11,0 0-1,0 0-3,0 0-2,0 0-1,0 0 2,0 0-4,0 0 0,0 0 3,0 0 2,0 0-1,0 0-3,0 0 7,0 0 3,0 0-7,13 2-4,-13-2 6,0 0 0,0 0 7,14-7-5,-14 7-5,7-2 1,-7 2 5,9-1-7,-9 1 9,10 0-6,-10 0 5,11 0-1,-11 0 0,12 0 4,-12 0-1,9 0-13,-9 0 4,9 0 2,-9 0 4,9 1 0,-9-1 2,9 1 0,-9-1-1,8 1-6,-8-1 5,0 0 2,10-1-8,-10 1 3,0 0-5,0 0 11,10 1 5,-10-1-11,0 0-2,0 0 4,0 0-2,8 0 4,-8 0-8,0 0 1,0 0 2,0 0-4,0 0-11,0 0-28,0 0-9,0 0-19,0 0-13,0 0-19,0 0-91,0 0-211,0 0 93</inkml:trace>
  <inkml:trace contextRef="#ctx0" brushRef="#br0" timeOffset="73444.336">10606 6978 15,'0'0'59,"0"0"-5,0 0-6,0 0 4,0 0-4,0 0 5,0 0-16,0 0 11,0 0-12,-6-6 8,6 6-10,0 0 11,0 0-6,0 0 6,0 0-13,0 0 11,0 0-13,0 0 1,0 0 7,0 0 3,0 0-6,0 0-7,0 0 1,0 0 0,0 0-6,0 0 0,0 0 3,0 0-6,0 0 4,0 0 7,-9-2-14,9 2 6,0 0-4,0 0 4,0 0-9,0 0 5,0 0-3,0 0 2,0 0-5,0 0 7,0 0-11,0 0-1,0 0 3,0 0 7,0 0-2,0 0 3,0 0-3,0 0 2,0 0-4,0 0 2,22-5 4,-22 5-6,10-3 1,-10 3-5,8-1 1,-8 1 0,10-3 3,-5 1-2,-5 2-4,11-3-5,-11 3 4,11 0-3,-11 0 1,9-3-4,-9 3 13,9 0-10,-9 0-1,0 0 8,10 0-7,-10 0 3,0 0-5,0 0 5,12 2-4,-12-2-5,0 0 6,7 0 0,-7 0-5,0 0 2,0 0-4,0 0 2,0 0 0,9 0-1,-9 0 6,0 0-10,0 0-10,0 0-8,0 0-25,0 0-10,0 0-9,0 0-22,9 1-7,-9-1-17,0 0-76,0 0-206,0 0 92</inkml:trace>
  <inkml:trace contextRef="#ctx0" brushRef="#br0" timeOffset="73944.336">10666 6870 11,'0'0'76,"0"0"-9,0 0-3,0 0-1,0 0-3,0 0-2,0 0 1,0 0 1,0 0-8,0 0-3,0 0 6,0 0 0,0 0 16,0 0 0,0 0 4,0 0-8,0 0 4,0 0-18,0 0 3,6 25-10,-5-20 0,-1-5-2,1 13-2,1-8-7,-2-5 6,1 11-3,0-4-4,-1-7 4,3 12-7,-3-4-3,0-8-4,2 9 1,-2-4-1,0-5-3,3 9 0,-3-9-3,0 10 4,0-10-9,0 7 9,0-7-8,1 7-1,-1-7-5,0 0 0,0 8-4,0-8 1,0 0-4,0 0-16,3 7-8,-3-7-15,0 0-22,0 0-15,0 0-20,0 0-9,0 0-25,0 10-91,0-10-239,0 0 106</inkml:trace>
  <inkml:trace contextRef="#ctx0" brushRef="#br0" timeOffset="74721.6797">10606 7091 53,'0'0'57,"0"0"-6,0 0-2,0 0-5,0 0-6,0 0 5,0 0-5,0 0-4,0 0-3,0 0-7,0 0 3,0 0 6,0 0-4,0 0-8,0 0 2,0 0 1,0 0-3,0 0 0,0 0 5,0 0-4,0 0 0,0 0-6,0 0 4,0 0 1,0 0-1,10-3-9,-10 3 8,0 0-14,0 0 13,0 0 2,0 0-2,9-2 0,-9 2 6,0 0 15,0 0 0,10-2-5,-10 2 5,10-3-8,-10 3 0,10-3 4,-5 2 9,-5 1-3,13 0-1,-5 0 5,-8 0-8,13-5-9,-6 4-4,-7 1 1,12-1-5,-12 1-4,10-1 3,-10 1 1,9 0-2,-9 0-6,0 0 0,10-1 2,-10 1-5,0 0-1,0 0 3,9 0 1,-9 0-1,0 0-2,0 0 0,0 0-5,8-1-1,-8 1 1,0 0-4,0 0 6,0 0 1,0 0-2,0 0-1,0 0 0,0 0-3,0 0 1,0 0-4,11 2 10,-11-2-9,0 0 3,0 0-6,0 0-25,0 0-26,0 0-26,0 0-40,0 0-118,0 0-258,0 0 114</inkml:trace>
  <inkml:trace contextRef="#ctx0" brushRef="#br0" timeOffset="77096.6797">11281 6904 17,'0'0'75,"0"0"2,0 0-8,0 0-1,0 0-6,0 0 0,0 0 1,0 0 7,0 0-14,0 0-2,0 0 6,0 0-12,0 0 1,0 0-4,0 0-5,0 0-17,0 0 13,0 0-1,0 0-9,0 0 4,0 0-8,0 0-4,0 0-4,0 0-2,-6-9 6,6 9-5,0 0 4,0 0-5,0 0 2,0 0-8,0 0 4,-4-7-5,4 7-1,0 0 2,0 0-3,0 0 6,0 0-5,-4-6-4,4 6 6,0 0-15,-7-4 14,7 4 2,-5-6-4,5 6 0,-7-4 1,7 4-6,-9-3 2,9 3 6,-6-2 5,6 2-14,0 0 10,-10-5-11,10 5 4,-8-3 3,8 3-5,0 0 5,-6-3-4,6 3-1,0 0 3,0 0 2,-9-2-5,9 2 0,0 0 0,-8-1 6,8 1 1,0 0 4,0 0 1,-11 1 9,11-1-8,0 0-11,-7 3 22,7-3-5,0 0 0,-9 2-3,9-2 7,-5 6 4,5-6 6,-9 5-7,7 0 2,2-5 5,-6 9-6,4 0 4,-1-3 0,1 2 0,-2-2-6,0 3 6,0-3 2,2-1-1,-1 2-8,3-7 5,-5 16-3,4-8-1,-2 0 0,2 3-4,-2-1-2,2 0 2,1-5-10,0-5 2,0 19 3,0-10-2,1-1-1,-1 1-3,0-9-2,2 13 6,0-6-4,0-2 0,-2 3-5,2-2 5,1 0-5,-3-6 1,4 12 0,-2-7-3,2-1 1,-2 1 1,-2-5 0,5 9 1,-1-4-2,-1 1 0,2-1 4,-1-1-3,0 1 1,-4-5-2,9 7-2,-6-5 0,-3-2 0,9 5 0,-2-2 2,-1-2-1,-6-1-2,10 3 4,-10-3 0,9 0-2,-9 0-2,8 0 2,-8 0-4,10 0 5,-10 0 3,0 0-9,13-2 3,-13 2-2,10-3 10,-5 0-5,-5 3-3,8-4-7,-8 4 8,6-5 0,-6 5-3,8-5 3,-3 1 3,-5 4-6,7-5 1,-7 5-2,5-8 2,-3 4-3,-2 4 4,3-8 0,-3 8-3,4-9 1,-4 9 3,1-7 0,-1 7 7,0 0-10,0-12 4,0 12-5,0 0 8,-3-10-8,3 10 11,-3-7-7,3 7 1,-6-5 0,6 5-3,-6-5 5,6 5-1,-8-3 0,8 3-3,-7-6 5,7 6 0,-8-3-5,8 3 1,-6-4 1,6 4-3,-9-3 5,9 3 1,-7-3-1,7 3-3,-7-2 3,7 2-3,0 0-1,-11-3 0,11 3 0,0 0-7,-12 3 6,12-3-3,-9 2 4,9-2-1,-8 5-11,4-1-16,4-4-3,-11 4-27,8 2-29,3-6-30,-5 5-29,5-5-125,-6 6-294,2-4 130</inkml:trace>
  <inkml:trace contextRef="#ctx0" brushRef="#br0" timeOffset="78753.906">10568 7394 57,'0'0'66,"0"0"-6,0 0-4,0 0 4,0 0-8,0 0-5,0 0-3,0 0-1,0 0 4,0 0 3,0 0-10,0 0 5,0 0-10,-10-8 2,10 8-4,0 0-7,0 0 2,0 0-1,0 0-2,1-12 6,-1 12-6,0 0-22,6-8 22,-6 8-8,3-6 0,-3 6-8,0 0 3,6-9-3,-6 9 9,4-5-8,-4 5 0,6-6-10,-6 6 7,0 0-3,7-4 1,-7 4 1,4-3 6,-4 3-19,0 0 14,8-2-1,-8 2-4,0 0 7,0 0-6,10 5 2,-10-5 12,5 9-17,-5-9 6,5 7 2,-3-2-2,0 1 2,-2-6-2,3 11-2,-2-4 1,0-2 8,-1-5-4,2 13-6,-2-6 6,0-7-5,0 11 5,0-11-3,-3 12 2,2-8 2,1-4 6,-4 13-9,1-7 4,0 0-4,3-6 2,-7 9-1,4-4-3,0 1 4,-1-1-10,4-5 10,-8 9-6,4-6 0,1 2 1,3-5-5,-10 6 6,3 0-8,3-3 1,-1 1 6,5-4-6,-9 8 6,3-4-10,2 0 8,4-4 2,-8 6-7,4-2 7,4-4-3,-7 8 8,4-4-7,3-4 7,-6 11 3,6-11 5,-4 9-5,1-4 5,3-5-5,-2 9 8,2-9-12,-1 5 4,1-5-1,0 0 4,-2 12-3,2-12 3,-1 9-4,1-9 0,0 8 1,0-8-6,0 0 1,3 7-4,-3-7 1,0 0-1,0 0-3,0 0 8,0 8-7,0-8 3,0 0-4,0 0-2,0 0 5,0 0-1,0 0-2,19-9 1,-19 9 2,9-6-2,-4 3 2,1-1-3,-6 4 1,12-7 2,-6 4 4,-1 1-9,-5 2 3,8-7-13,-2 4 12,-6 3 0,9-2 3,-9 2-3,8-4 0,-8 4 0,9-1 2,-9 1 4,0 0 2,11 2 1,-11-2-5,0 0 1,8 1 3,-8-1-8,0 0 11,8 3-4,-8-3 4,4 4-7,-4-4-1,0 0 1,0 0-5,0 0 6,0 0-2,8 0-5,-8 0 2,0 0-1,0 0-19,0 0-19,0 0-35,0 0-16,0 0-20,0 0-119,0 0-246,0 0 109</inkml:trace>
  <inkml:trace contextRef="#ctx0" brushRef="#br0" timeOffset="79167.9687">10774 7467 80,'-15'17'94,"15"-17"-15,0 0-9,0 0-2,0 0-9,0 0-7,-3 6-3,3-6-5,0 0-6,0 0 2,0 0-3,0 0-13,0 0-1,0 0 5,0 0-9,0 0-1,0 0-1,14-15-19,-14 15 21,4-5-7,-4 5-1,0 0-4,5-4 7,-5 4 6,0 0-16,0 0 20,0 0 5,0 0 8,0 0 10,0 0-5,0 0 3,0 0 3,0 0 3,0 0-3,0 0-3,-6 20-5,6-20-4,0 0-4,-7 9-7,7-9 2,0 0-6,-1 5-13,1-5-24,0 0-24,0 0-32,0 0-24,0 0-32,0 0-69,0 0-212,0 0 94</inkml:trace>
  <inkml:trace contextRef="#ctx0" brushRef="#br0" timeOffset="79808.5937">10924 7429 78,'0'0'77,"0"0"-5,0 0-6,0 0 0,0 0 4,9-9-9,-9 9-11,6-8-1,-6 8-1,8-6-7,-5 2 2,3-2-6,-6 6-4,7-7 1,-3 1-23,-1 1 22,2 1-6,-1-1-5,-4 5 1,7-7-2,-3 2-9,-4 5 7,5-6-7,-5 6-6,3-6-1,-3 6 5,0 0 2,4-9-9,-4 9 1,0 0 5,0 0-6,0 0 1,0 0 6,0 0-6,0 0-1,0 0 2,0 0 6,0 0-10,0 0 7,0 0-12,0 0 6,0 0 6,0 0 5,0 0 5,0 0 7,-14 18 6,11-12-2,3-6 15,-3 11-11,0-3 4,0-1-4,2 0 0,1-7 5,-3 17-3,3-9-4,0 3 2,-1-3 4,-2 1-4,3 1-10,-2-1 3,2 1-7,0-2 2,0 4 5,0-4 2,1-1-9,-3 3 3,2-10-13,1 13 10,0-7-1,-1-6-2,-1 11-5,1-11 0,0 11 5,0-11-3,0 9-5,0-9 2,1 7-4,-1-7 2,0 0-2,0 12 0,0-12-5,0 0 1,-1 7 4,1-7-5,0 0 4,0 0-4,0 0 5,1 7-3,-1-7 1,0 0-5,0 0-4,0 0 8,0 0-3,0 0-6,0 0-5,-5 8-21,5-8 3,0 0-9,0 0-32,0 0-18,0 0-23,0 0-24,0 0-109,0 0-263,0 0 117</inkml:trace>
  <inkml:trace contextRef="#ctx0" brushRef="#br0" timeOffset="81019.5313">11842 7140 31,'0'0'31,"0"0"-1,0 0-1,0 0 11,0 0 1,0 0 0,-3 5-3,3-5 4,0 0 5,0 0-6,0 0 8,0 0-3,0 0 1,0 0-4,0 0 0,0 0-2,0 0-1,0 0-3,0 0-3,0 0 0,0 0 3,0 0 2,0 0-14,0 0 2,0 0-1,0 0 2,0 0-1,0 0-3,0 0 4,0 0-1,0 0 1,0 0 14,0 0 0,0 0-6,0 0 5,0 0-3,0 0 4,0 0-12,0 0-3,0 0 3,0 0 0,0 0-5,0 0-6,0 0 0,0 0 4,0 0-4,0 0-2,0 0-3,0 0-1,0 0-3,0 0-5,0 0 2,0 0-2,0 0 1,0 0 7,0 0-10,0 0 1,0 0-5,0 0 7,0 0-1,0 0-2,0 0-2,0 0 5,0 0-5,0 0-6,0 0 5,0 0-3,0 0 2,0 0 4,0 0 1,19-11-5,-19 11 5,9-7 2,-5 4-2,2 1 0,-6 2 6,13-7 10,-7 4 3,1-1-6,-1 2 4,5-4-8,-3 1 2,0 1-4,0-1 1,-1 3 1,-1-1-3,2 0-2,-3-1-7,-5 4 4,13-5 3,-8 2 2,-5 3-4,8-4-3,-8 4-10,6-5-23,-6 5-22,6-4-28,-6 4-21,0 0-18,0 0-24,0 0-93,0 0-255,0 0 114</inkml:trace>
  <inkml:trace contextRef="#ctx0" brushRef="#br0" timeOffset="81473.6327">11841 7249 79,'0'0'83,"0"0"1,21-10-7,-21 10 0,7-3-7,-7 3 10,9-7-4,-5 5-6,4-1-6,-2-1-2,-6 4-3,13-6 0,-4 2-12,0 1-1,-2-1-4,5 1-5,-3-1 1,-1 0-14,-1 1 9,3-1-3,-2 2-5,0 0 4,-2-1-10,2 0 8,-2 0-13,-6 3 0,10-4 8,-10 4-5,11-5-2,-8 3-10,-3 2 7,8-2-1,-8 2-3,0 0 3,8-3 1,-8 3-13,0 0 3,0 0 0,6-3-9,-6 3 5,0 0-13,0 0-50,0 0-3,0 0-21,0 0-118,0 0-222,0 0 98</inkml:trace>
  <inkml:trace contextRef="#ctx0" brushRef="#br0" timeOffset="82028.3203">11891 7329 39,'0'0'86,"0"0"0,0 0-7,0 0-6,21 7 0,-17-3 3,-4-4-3,11 9-11,-6-5-6,1 3 0,2 1-10,0-2-6,-1 1-2,2 1-4,0-2-1,0 2 2,0-1-10,-1-2 0,1 0 15,0 2-23,-2-2 0,1-2 3,-2 2-15,-1 0 9,1-1 3,-1-1-3,0 1-4,0-2-2,-5-2 0,9 7 1,-5-5-2,-4-2 3,6 5 5,-6-5-14,5 3 2,-5-3 2,0 0-6,6 4 2,-6-4-11,0 0-4,6 3-26,-6-3-19,0 0-37,0 0-77,0 0-188,0 0 84</inkml:trace>
  <inkml:trace contextRef="#ctx0" brushRef="#br0" timeOffset="82668.9451">11874 7418 8,'0'0'75,"0"0"-9,0 0 8,0 0-11,0 0-12,0 0 3,0 0 2,0 0 5,0 0 2,0 0-4,0 0 9,0 0-3,0 0-3,0 0 3,0 0-4,0 0 10,0 0-12,18 11-2,-18-11 8,8 7-11,-3-2 6,0-1-3,-2 1-4,3 1-5,0 1 0,1 0 2,-1-2-4,0 2-3,2-1-4,0 1 2,-2 0-7,2 1-8,1-1 5,-3-3-7,2 2-6,-1-2 4,1 1-6,-1-1-1,-2 1 0,0-1-5,0 0-1,-5-4-2,9 7 3,-4-5-1,-5-2 1,5 6-4,-1-4 2,-4-2-5,5 4 2,-5-4-3,0 0 7,6 5-1,-6-5-5,0 0 3,0 0 2,6 6-5,-6-6-3,0 0-1,0 0 6,0 0-5,0 0 5,4 4-4,-4-4-2,0 0 0,0 0 5,0 0-2,0 0-2,0 0-11,0 0-22,0 0-23,0 0-35,0 0-21,0 0-28,0 0-132,0 0-295,0 0 131</inkml:trace>
  <inkml:trace contextRef="#ctx0" brushRef="#br0" timeOffset="86934.5703">12417 6837 61,'0'0'66,"0"0"1,0 0-10,6-8 3,-6 8-8,0 0-2,4-4 7,-4 4-9,0 0 0,0 0-5,0 0-5,3-5 2,-3 5-1,0 0 5,0 0-6,0 0-6,0 0 8,0 0 7,0 0 0,0 0-5,0 0 12,0 0 2,0 0 1,0 0-2,-14 19-4,10-13 5,-1-1-1,1 4-4,-1-2-9,0 2-3,0-1 3,1 1-11,0 1 2,-2 0-6,1 0 1,0 1-4,1-6-4,0 2-1,2 1-1,0-3-3,0 4 2,-1-3-10,3-6 6,-2 9-2,2-9-4,-3 7 0,3-7-4,-1 7 3,1-7-2,0 0 3,0 0 4,0 0-10,0 0-5,4 9 12,-4-9-6,0 0-1,9 2 4,-9-2-3,0 0 2,0 0-5,19-7 6,-13 6-4,-6 1 1,12-3 1,-6 1 1,-6 2-6,13-2 5,-13 2-2,11-1-4,-5 0 0,-6 1 6,11-1 0,-11 1-3,8-2 0,-8 2 2,9-3 0,-9 3 2,0 0-1,11 0-5,-11 0 2,0 0-1,8 0 6,-8 0-17,0 0-6,0 0-2,0 0-16,9 0-18,-9 0-1,0 0-14,0 0-12,0 0-10,0 0-9,0 0-7,0 0-7,0 0-82,0 0-212,0 0 94</inkml:trace>
  <inkml:trace contextRef="#ctx0" brushRef="#br0" timeOffset="87301.7577">12511 6906 9,'0'0'81,"4"-4"-9,-4 4 5,0 0-8,0 0-1,0 0-4,0 0 2,0 0 5,0 0 5,0 0 10,0 0-9,0 0-12,0 0 5,-7 29-3,7-24-10,-2 2-1,2-7-8,0 14-4,0-6 3,0-8-4,0 17-2,0-9 1,0 1-3,0-1-20,0 1 10,0-9-3,-2 15 3,4-7-10,-2-2 9,0-6-9,0 11 0,0-11-1,1 11-4,-1-11 0,-1 7 3,1-7-8,0 11 2,0-11 3,-2 6-9,2-6-2,0 0 3,0 0-2,-2 9-16,2-9-14,0 0-11,0 0-16,0 0-21,0 0-21,0 0-19,0 0-108,0 0-239,0 0 106</inkml:trace>
  <inkml:trace contextRef="#ctx0" brushRef="#br0" timeOffset="93755.8594">12337 7543 46,'0'0'64,"0"0"-2,0 0-1,0 0 2,0 0-10,0 0 3,0 0-7,0 0 14,0 0-15,0 0 6,0 0-15,0 0 9,0 0 1,0 0-2,0 0-5,0 0-7,0 0 9,0 0-10,0 0-2,0 0-5,0 0-7,0 0 4,0 0 4,0 0-7,0 0-4,0 0 2,0 0 8,0 0 13,0 0-12,9-8 1,-9 8 8,10-4 1,-2 2-2,-1 0-5,-7 2-4,15-3-4,-9 1 4,0 0-4,3 1 2,-9 1-5,14-2-2,-7 0 1,-7 2-7,14-2 6,-9-1 0,-5 3 2,8 0-6,-8 0-3,10-3-3,-10 3 3,0 0-3,9 0-7,-9 0 7,0 0 1,0 0-3,0 0-3,9 0 4,-9 0 3,0 0-1,0 0-4,0 0 0,0 0 2,0 0-11,0 0-4,0 0-20,0 0-18,0 0-36,0 0-24,0 0-19,0 0-106,0 0-250,0 0 111</inkml:trace>
  <inkml:trace contextRef="#ctx0" brushRef="#br0" timeOffset="94958.9844">12705 7468 4,'0'0'72,"0"0"-8,0 0 1,0 0-9,-13-7 3,13 7-8,0 0-6,0 0-2,0 0 5,0 0-8,-6-7-1,6 7-5,0 0-1,0 0-4,-5-5-3,5 5-5,0 0 1,0 0-7,0 0 2,-4-7-5,4 7 2,0 0-6,0 0-2,0 0 1,0 0-9,1-13 13,-1 13-3,0 0 1,0 0-6,5-6-1,-5 6 7,0 0-4,5-5-2,-5 5 8,0 0-4,7-3-8,-7 3 1,6-3 8,-6 3 3,0 0-2,0 0 9,10-1 4,-10 1 10,0 0-11,0 0-4,11 6 0,-11-6 2,6 6-5,-6-6 2,4 6-6,0-2 0,-4-4 6,5 9 1,-3-5-11,-2-4 1,3 11 1,-2-5 1,2-1 0,-1 2-1,-2-7-2,0 11 2,0-11 1,2 10 0,-2-10 4,1 11-2,-1-11 3,0 8-5,0-8 7,0 0-7,-1 12 8,1-12-8,-3 9 11,3-9-4,-3 7 3,3-7-4,-5 7-3,5-7 7,-5 6-5,5-6-1,-7 5-3,7-5-2,-7 4 1,3 1 7,4-5-6,-6 5-1,6-5 2,-7 4-1,7-4-1,-8 7 0,8-7-3,-7 4-2,3 0 3,4-4 2,-9 2-4,9-2 2,-7 3-3,7-3 9,-8 3-7,8-3 10,-6 4-9,6-4-2,-8 5 3,4-1 3,4-4-5,-7 5 3,3 0-3,4-5 1,-8 8-4,4-2-5,0 0 8,0-2 5,4-4-1,-6 11 7,4-7-8,-2 1 1,4-5 1,-4 8 2,4-8 2,-3 9 1,3-9 3,-2 8-4,2-8 0,-4 8-4,4-8-2,-3 6 2,3-6-3,0 0-2,-1 9 0,1-9-1,0 0 1,0 0 0,-3 7-3,3-7 1,0 0-1,0 0 1,0 0 0,0 0-3,0 0-5,0 0 7,0 0-3,0 0-3,0 0 6,0 0 0,8 5-1,-8-5 1,0 0-5,0 0 2,0 0 1,0 0-1,16-7 3,-16 7-3,7-2-2,-7 2 4,7-5-6,-7 5 5,10-3 2,-10 3-1,8-2-14,-8 2 12,10-4 0,-10 4-3,9-3 6,-9 3 2,9 0-2,-9 0-7,12-3 3,-12 3 1,11 0 0,-11 0 1,11 0-3,-3 2 3,-8-2 2,11 1-1,-11-1-2,13 0 2,-4 3-3,-9-3-2,13-3 3,-13 3 1,12 0-2,-12 0 2,9 0 4,-9 0-9,10 0 0,-10 0 3,0 0-2,10 0 2,-10 0-2,0 0 2,0 0-2,9 0 5,-9 0-4,0 0 5,0 0-1,0 0-7,7 0 5,-7 0 2,0 0 1,0 0 0,0 0-9,0 0 7,0 0-4,0 0 3,0 0-6,7 3 12,-7-3-8,0 0-1,0 0 2,0 0 3,0 0-1,0 0 0,0 0-8,0 0-10,0 0-10,0 0-13,0 0-16,0 0-15,0 0-18,0 0-25,0 0-24,0 0-93,0 0-248,0 0 110</inkml:trace>
  <inkml:trace contextRef="#ctx0" brushRef="#br0" timeOffset="159529.2969">16515 8760 14,'0'0'38,"0"0"3,0 0-5,0 0 1,0 0-12,0 0 7,0 0-2,0 0 0,0 0 5,0 0-9,0 0 0,0 0 5,0 0-4,0 0 2,0 0-5,3-7 5,-3 7-5,0 0 9,0 0-15,0 0-5,0 0 8,0 0 4,0 0-5,0 0-2,0 0 6,0 0-3,0 0 3,0 0-2,0 0-2,0 0-1,0 0-1,0 0 3,0 0-4,0 0-2,0 0 2,0 0 6,0 0-5,0 0-8,0 0 1,0 0 1,0 0-4,0 0 1,0 0-2,0 0 1,0 0 10,0 0-11,0 0 6,0 0-2,0 0-2,0 0-3,0 0 2,0 0 0,0 0-8,0 0 10,0-9-8,0 9 4,0 0 3,0 0-5,0 0-4,0 0 0,0 0-3,0 0 12,3-8-7,-3 8-5,0 0 11,0 0-4,0 0-4,0 0 9,0 0-5,0 0 2,0 0-8,0 0-5,0 0 0,0 0 7,0 0 1,0 0-2,0 0 9,0 0-6,0 0-6,0 0 9,0 0-4,-8 25 1,8-25-3,-1 9 9,1-9 2,-3 9 1,3-9-7,-3 10-2,3-10 3,-1 10 6,-1-5-4,2-5 4,-4 10-3,1-6 5,3-4 0,-3 10 1,0-4-4,0 0 11,3-6-12,-1 10 1,1-10-3,-5 7 0,5-7-5,-3 8 8,3-8-5,-2 9-4,2-9 7,-4 5-1,4-5-4,0 0-2,-3 7 7,3-7-4,-3 8-1,3-8 0,0 0 0,-3 7 4,3-7-8,0 0-1,-2 6 5,2-6 3,0 0-6,-6 4 11,6-4-10,0 0 5,0 0-1,0 0-5,-2 7 1,2-7 0,0 0-1,0 0 2,0 0-8,0 0 3,0 0 3,0 0 2,0 0-4,0 0 7,0 0-3,0 0 5,0 0-9,0 0 0,0 0 7,0 0-4,0 0-4,0 9 3,0-9 0,0 0 4,0 0-5,0 0-3,0 0-2,0 0 10,0 0-3,0 0 0,0 0 7,0 0-5,5 6-5,-5-6-3,0 0 5,0 0 5,3 6-13,-3-6 13,0 0-8,0 0 1,0 0 1,0 8 1,0-8-2,0 0 4,0 0-5,0 0-5,0 0 14,0 0-12,0 9 4,0-9 1,0 0 0,0 0 7,0 0-8,0 0 7,0 0-6,-3 8 3,3-8-6,0 0 2,0 0 2,0 0 7,0 0 1,0 0-8,0 0-9,0 0 9,0 0-1,0 0 2,0 0 2,0 0 3,0 0-2,0 0 0,0 0 1,3 7-3,-3-7 1,0 0-2,0 0 4,0 0-1,0 0-4,0 0-8,10 0 21,-10 0-12,0 0 1,0 0-3,10-2-3,-10 2 12,0 0-7,0 0 1,12 0-4,-12 0 9,0 0-4,11-1-2,-11 1 2,0 0-1,11 1-2,-11-1 11,8 2-10,-8-2 3,10-2-4,-10 2-2,0 0-1,12 0-2,-12 0 17,0 0-13,8 2 1,-8-2-3,8 1-1,-8-1 2,0 0 3,11 2-4,-11-2 0,6 2 7,-6-2-14,5 2 12,-5-2 2,0 0-11,10 3 8,-10-3 3,0 0-5,7 2 0,-7-2 4,0 0 1,0 0 1,7 1-2,-7-1-2,0 0 17,0 0-3,7 2-7,-7-2 3,0 0-2,0 0 2,0 0 1,5 4-7,-5-4 6,0 0-3,0 0 1,0 0-7,0 0-2,0 0 2,0 0 4,0 0-5,0 0 5,0 0-8,0 0 1,0 0 1,0 0 2,0 0-2,0 0 4,0 0-1,0 0 0,0 0-3,0 0 2,0 0 2,9 2-5,-9-2-20,0 0-7,0 0-7,0 0-8,0 0-20,0 0-12,0 0-14,0 0-7,0 0-11,0 0-76,0 0-199,0 0 88</inkml:trace>
  <inkml:trace contextRef="#ctx0" brushRef="#br0" timeOffset="160365.2343">16679 8839 40,'0'0'47,"0"0"2,0 0 0,0 0-6,0 0 2,0 0-9,0 0 8,0 0-8,0 0-4,0 0 6,0 0-4,0 0 1,0 0-6,0 0 5,0 0-7,0 0 1,0 0-7,0 0 2,0 0-9,0 0 3,0 0 2,0 0-2,0 0-9,0 0 9,0 0 6,0 0 1,0 0 1,0 0-6,0 0-4,0 0 2,0 0-6,0 0 5,0 0-4,-6 21 1,6-21 0,-2 9 7,2-9 0,-2 8-3,2-8 6,-1 12 5,-1-7-17,2-5 9,-1 12 2,1-12-7,-3 12 5,3-7-1,0-5 0,-2 13 2,1-5 1,-1-3-8,2-5 4,-2 12-2,0-5 1,1 0-3,1-7 4,-1 11-4,1-3 4,-3 1 2,3-9-9,-1 14 1,1-7 10,0-7-4,-1 12-7,1-5-3,-1 1 2,1-8 18,0 11-20,0-11 6,-3 11 3,3-5-8,0-6-5,-3 12 5,3-6-1,0-6 3,-1 10-8,1-10 5,-1 11 15,1-11-3,-1 11-6,1-11 5,-2 10-2,2-10-10,2 8 1,-2-8 3,0 10-1,0-10 1,0 7 1,0-7-9,1 8 5,-1-8-1,0 0-2,1 9 2,-1-9-3,0 0 5,0 8-4,0-8-2,0 0 0,3 7 0,-3-7 10,0 0-4,1 7-6,-1-7 3,0 0-3,0 0-1,0 0 4,0 0 3,-1 9-4,1-9 1,0 0-2,0 0 2,0 0-1,0 0 2,0 0-3,0 0-2,0 0-2,0 0 8,0 0-10,0 0 5,0 0-1,0 0-5,0 0 3,0 0-6,0 0-4,0 0-10,0 0-10,0 0-32,0 0-15,0 0-29,0 0-21,0 0-119,0 0-267,0 0 118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7:09.1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13047 5967 16,'0'0'59,"0"0"-2,0 0-5,0 0 8,0 0-1,0 0-1,0 0 3,0 0-5,0 0-4,0 0-3,0 0-4,0 0 3,0 0-2,0 0 3,0 0 2,0 0-11,0 0 0,0 0-1,0 0-2,0 0 0,0 0 5,0 0-6,0 0 0,0 0-7,0 0 7,0 0-2,0 0-5,0 0 0,0 0 0,0 0 0,0 0 1,0 0 5,0 0-2,0 0 3,0 0-7,0 0 5,0 0-7,0 0-3,0 0-3,0 0-4,0 0 2,0 0-3,0 0 3,0 0-13,0 0 4,0 0-9,8-21 2,-8 21 8,9-6 1,-4 2 2,1 2-11,-6 2 4,11-7-2,-3 3-6,2 1-4,-1-4 10,0 2-5,1-1 6,-1 0-3,2 1-4,-1 0 0,1 2 4,0-3-2,1 0-1,-1 2-3,1 0 3,0-2-4,0 3 10,1-2-5,-2-1-1,0 3 0,2 0 1,-1-1-3,1-1 0,-2 0 4,1 2-1,2-1-1,-1-1 6,1 3-5,-2-3-1,0 1-1,-1 3 3,0-3-4,-1 1-1,1 1 1,-4-1 4,3 0-1,-2 3 0,-2-2-2,-6 2 3,13-3-7,-13 3 4,10-1-4,-10 1 7,8-3 0,-8 3-2,0 0 1,0 0-4,0 0 3,10 2 2,-10-2-4,0 0 8,0 0-3,0 0-2,0 0-1,0 0 4,0 0-4,6-5-2,-6 5-3,0 0-6,0 0-4,0 0-2,0 0-8,0 0-4,0 0 1,0 0-14,0 0-6,-16-11 1,16 11 11,-7-3 1,7 3 1,-6-5 0,6 5-10,-8-4 7,8 4 6,-9-5 4,9 5 4,-7-6-6,7 6-2,-10-4 0,6 1-1,4 3-4,-7-5 3,7 5 1,-7-5-1,7 5 1,-4-4 4,4 4-4,0 0 3,-9-6 2,9 6 11,-5-4-6,5 4 4,0 0-1,0 0 5,-4-6 3,4 6-3,0 0 7,0 0-2,0 0 2,0 0 4,-5-5-1,5 5 0,0 0 3,0 0-4,0 0 8,0 0-5,0 0 5,0 0 0,0 0 7,0 0 1,0 0 1,19-3-10,-19 3 11,9 0-8,-9 0 0,14 2 1,-14-2 1,15 0 6,-4 0-5,-1 0 2,0 0-7,-10 0 6,15 0 2,-3 0-14,-2 0 10,0 0-4,-1 1 3,-9-1-6,17-1 5,-10 2-5,-7-1 0,12 1-5,-7 1 8,-5-2 0,10 3 3,-10-3 0,7 4-7,-7-4 9,5 4 3,-5-4-3,2 6 9,-2-6-4,0 0 19,0 8 1,0-8 6,0 0-4,-4 14 6,4-14-7,-2 7 0,2-7-2,-6 11 5,2-6-4,0 0 2,0-1 6,-1 3 5,0-2-8,-2 0-5,-1 3-2,4-3-6,-2 0 0,0-1 2,6-4 2,-11 8-7,7-3-6,-1-2 1,0 1 6,5-4-9,-11 8-1,6-5-3,0 0 1,5-3-5,-6 6-6,6-6-10,-4 5-18,4-5-10,0 0-18,0 0-9,0 0-19,-8 2-16,8-2-116,0 0-234,0 0 104</inkml:trace>
  <inkml:trace contextRef="#ctx0" brushRef="#br0" timeOffset="2164.0625">16185 5975 45,'0'0'84,"0"0"-11,0 0-5,0 0-1,0 0 3,0 0 2,0 0-8,0 0 8,0 0 5,0 0-11,0 0-10,0 0 0,0 0-3,0 0-8,0 0 2,0 0-8,0 0 2,0 0 1,0 0-17,0 0 12,-29-5 8,29 5 2,-7-3 2,7 3-5,-11-4-4,4 2 3,0-1 3,7 3-7,-11-5-2,4 1-4,0 1 1,7 3-4,-14-5 1,6 1-1,-3 1-4,0-2 1,4 5 0,-6-4-5,3 1-5,-3 1 0,2-2-1,-1 0 0,-2 2 0,-1-3 2,-1 3-2,1-1 1,-4 1-9,2-1 2,-2-1-5,1 2 3,-1-1-3,0 3 1,-2-2 0,3 2 0,4-3 0,-4 5-1,2-2 0,3 0-5,-2 0 8,3-2-7,-3 2 4,5 0-1,-1-2-5,0 2 1,1-1 4,10 1 0,-14 0-3,14 0-1,-13 0 4,13 0-6,-8-1 5,8 1-2,0 0 1,-10 0 1,10 0-3,0 0-1,0 0 2,0 0 2,-10-1-3,10 1-4,0 0-2,0 0 4,0 0 0,0 0 0,0 0 0,0 0-1,0 0-1,0 0 0,0 0 3,0 0-6,20-9-1,-13 6-9,-7 3-3,16-4 0,-7 1 3,-1 2-7,2-1 3,0-1 3,-1 1-6,3-1 0,-3-1 1,0 4-5,3-3-1,-5 2 4,0-2 2,1 1 0,-8 2 1,14-4 0,-7 3 2,-2-2-1,-5 3-6,11-4 13,-11 4-10,10 0-4,-10 0-13,7-1 28,-7 1-9,0 0 5,0 0-4,8-3 7,-8 3-5,0 0 11,0 0-9,0 0 2,0 0 10,0 0-4,0 0 1,0 0 1,0 0-4,0 0 4,0 0-3,0 0-1,0 0 3,0 0 3,0 0-4,-31 1 0,31-1 10,-12 2-1,6-1 2,6-1-4,-15 1 3,8 0-4,7-1-2,-18 2 14,12 1-2,-4-1 2,1 0-6,0-1 8,1 0-11,0 2 12,0-1-2,8-2 4,-12 3-3,4-2 2,8-1-3,-15 4-2,9-2 5,6-2 3,-11 5-4,5-5 0,6 0 1,-11 3-8,4-1 4,7-2 0,-8 2-2,8-2-3,-7 5 0,7-5 6,0 0-6,-7 2 4,7-2-4,0 0 1,-5 3-3,5-3 5,0 0-6,0 0-1,0 0 5,0 0 0,-6 5-4,6-5-2,0 0 0,0 0 5,0 0-11,0 0 10,0 0-1,-1 8-1,1-8-2,0 0 7,0 0 0,0 0 0,9 9 8,-9-9 2,6 5-1,-2-3-3,-4-2 1,14 6 2,-6 0-1,1-2 6,2 0-3,-1 0 0,2 0 3,-2 0 3,0-2-6,3 3 0,-3-2 2,0 1-3,4 1 1,-5 1-3,2-2-1,-1-2-2,-3 1 1,0 1 1,-1-1-5,2-1-3,-2 1-3,-1-1 3,-5-2-2,9 4 5,-2-1-7,-7-3-1,5 3 2,-5-3 2,0 0-5,8 2 6,-8-2-1,0 0 1,7 3 0,-7-3-6,0 0-7,0 0 4,0 0-24,3 5-21,-3-5-18,0 0-19,0 0-24,0 0-34,0 0-96,0 0-259,0 0 115</inkml:trace>
  <inkml:trace contextRef="#ctx0" brushRef="#br0" timeOffset="5710.9374">12388 7340 34,'0'0'64,"0"0"-3,0 0 12,0 0-12,0 0-1,0 0-4,0 0-4,0 0 5,-12-2-7,12 2-4,0 0-6,0 0 1,0 0-4,0 0-4,0 0 3,-8-6-10,8 6 11,0 0 3,0 0-9,-5-7 5,5 7-13,-3-5 5,3 5-1,0 0-2,-1-9-5,1 9-5,0 0 1,-2-9 2,2 9-1,0 0-2,-1-10 3,1 10 0,0 0-4,1-10-3,-1 10-3,3-8 12,-3 8-9,3-9-3,-3 9-4,3-8 4,0 4 3,-3 4-7,5-8 2,-5 8-2,6-7 5,-3 4-7,-3 3 1,5-11 0,-1 8-3,-4 3 0,9-7 4,-5 3 0,-4 4-4,6-8 3,-1 6 6,-5 2-9,8-5-2,-4 0 7,-4 5 3,7-2-11,-7 2 6,8-5-3,-8 5 3,9-2 0,-9 2 2,10-2 4,-10 2-8,0 0 4,12 3-3,-12-3 2,0 0-3,9 2 2,-5 1-4,-4-3 6,8 3 7,-8-3-6,7 6 2,-3-3-6,-4-3 9,6 7 6,-3-3-10,-3-4 1,4 8-2,-3-4-4,-1-4 5,3 10 8,-3-10-10,2 11 5,-2-4 6,0-7-17,-2 18 15,0-9-4,0 0 3,-2 0 4,0 0-8,0 2 1,-1-3-5,1 2-1,-1-1 2,-3 1 0,3 0-9,0-1 4,-2 1 1,-1-1-2,0 4 6,-2-1-1,1 0 3,-1 0-6,3-2 0,-3 2-1,1-3 6,1 4-5,1-4 5,-1 2-5,0-1-1,2-2 0,0 3-2,-2-3 4,3 2 1,-2-2 1,2-1-12,1 1 9,2-2-5,-1 1 4,1-1 0,-1 1 0,1 1 0,2-8-3,-3 11-2,1-4 4,2-7 2,0 13 2,0-13-2,3 9 3,-1-4-7,-2-5 5,5 10 0,-1-7 0,-4-3-4,6 7 4,-2-2-5,0-2 3,2 0 0,-6-3 5,10 3-2,-5 0-3,-5-3 5,12 1-1,-6 0-2,-6-1-5,12 0 2,-12 0 5,11-2-2,-11 2 1,12-3-5,-7 2-9,-5 1 23,9-4-13,-9 4 3,11-4-1,-6-1 4,-1 2-5,-4 3 1,7-9 2,-3 6-7,-4 3 6,5-7-3,-2 2 2,-3 5-1,4-10-2,-4 10 5,1-10 2,-1 10 0,0-10-1,0 10 3,0-11 1,0 11 3,-2-14 2,-1 7-2,2-2 6,-3 0 0,1 0 2,0 2 0,-2-2-4,0 1 10,0 0-6,-2 1-5,0-3 2,1 3-2,-1-3 8,2 4-3,-3-3-2,3 1-4,-1 5 1,0-5 2,0 1-9,-3-2 3,5 2-1,-1 2-2,0-1-4,0-1 0,1-1-1,-1 1-4,1-2 2,0 4 0,2-4-11,-1 3-7,3 6-12,-4-17-22,3 12 13,-2-2-12,3 7-4,-2-11-8,2 3-19,0 8-14,-1-10-12,1 10-11,-2-9-15,2 9-89,0 0-240,-5-8 107</inkml:trace>
  <inkml:trace contextRef="#ctx0" brushRef="#br0" timeOffset="6601.5625">12729 7450 17,'-4'-6'89,"4"6"-4,0 0 5,0 0-14,0-11 3,0 11-22,0 0 3,4-8 17,-4 8-15,3-7-2,-3 7 1,5-7-7,-5 7-2,5-9 1,-2 6-3,2-2-3,-5 5-3,6-8-11,-1 3-3,0 1-2,-5 4 0,8-8-2,-2 6-1,0-2-3,-6 4 5,10-6-8,-10 6-2,6-4-7,-6 4 1,9-1-1,-9 1-2,0 0-2,10 1-6,-10-1 6,10 4 8,-6 1-5,0 1-1,0-3 3,0 3 1,0 0 3,0 1 0,2 3 10,-4 0 4,2 0-4,-1-1 1,-1 1 4,1 0-1,-2-1-1,2 1 3,-3 3 3,1-4 4,0 2 1,-2-5-4,1 6 1,-1-2-2,0 0 0,-2 1 1,0 1 0,1-2-2,-3 0-1,-1-1-3,0-1-1,-1 1-6,-2 0 0,1-1-5,-2 0 0,-1-1-1,2 2-1,-3-2 1,3-1-3,1-1-4,-2-2 4,1 1-4,3-1-2,-2-2 3,-1 2-6,0-2 1,9-1 0,-13 3 3,6-3-6,7 0 0,-11-3 2,11 3-8,-7-2 12,7 2-5,-10-6 1,10 6-3,-6-6 2,6 6-3,-2-5 2,2 5 1,0 0 0,-3-10-6,3 10 9,0 0-6,0 0 2,-4-7-1,4 7-4,0 0-1,0 0-2,-3-6 1,3 6 3,0 0-7,0 0 4,0 0-4,0 0-3,0 0-7,0 0-12,0 0-3,0 0-8,0 0-15,0 0-6,0 0-14,0 0-7,0 0-13,0 0-22,0 0-10,0 0-13,0 0-102,0 0-265,0 0 117</inkml:trace>
  <inkml:trace contextRef="#ctx0" brushRef="#br0" timeOffset="7281.25">13088 7478 36,'0'-10'75,"0"10"-5,0 0 2,0 0 4,3-7-14,-3 7-1,0 0-4,0-8-1,0 8-2,0 0 3,0 0 0,-4-11-6,4 11-5,-4-6-1,4 6 0,-5-7-11,5 7-7,-4-6 8,4 6 5,-5-8-6,5 8-7,-6-8 8,6 8-15,-5-4 8,5 4-1,-7-7-3,7 7 6,-5-6 4,5 6-9,-9-4-1,9 4-4,-6-4-5,6 4 0,-9-3 7,9 3-5,-9-1 1,9 1 2,0 0 1,-15 4-1,9 0 3,6-4 1,-9 7 7,6-2-8,-4 0 7,2 3 14,1-2 8,-2 4 2,2-1 2,-1 0-4,0 0-8,1 2 6,0-1 0,0 1-4,3 0-4,0 2 0,-2 1 1,3-2 0,0-2-2,0 4 5,2-4-6,0 2-1,1 1 0,-1-4 0,3 2-3,-2-3-3,1 1-3,1-1-2,-3-2 5,5 2-7,-2-2 0,1 1-1,1-3-2,-2-1 3,1 0-9,1 1-1,-1 1 1,3-2 2,-1-3-4,-1 0-2,-7 0-2,17 0 0,-8-3-9,1 3-6,-1-1-10,-9 1-9,14-2-13,-6 1-10,-8 1-13,14-2-15,-9 0-25,-5 2-3,11-1-22,-11 1-13,11-3-21,-6 1-11,-5 2-146,6-3-340,-2-2 150</inkml:trace>
  <inkml:trace contextRef="#ctx0" brushRef="#br0" timeOffset="8445.3125">13332 7464 5,'0'0'98,"0"0"-1,0 0-6,0 0 3,0 0-9,0 0-14,0 0 1,0 0 1,0 0 15,0 0 4,0 0 6,0 0-5,0 0-4,22 2 1,-22-2 0,17-1-3,-7 1-8,1 0-7,2 0-5,0 0-8,2-1-2,-2 1-3,5-1-8,-5-1-4,-2 2-4,2 0-6,-1 0 0,-2 0-7,1 0-5,-3 0-9,-8 0-11,14-3-15,-14 3-2,9 0-9,-9 0-4,9 0-9,-9 0-3,0 0-7,0 0-12,9 0-9,-9 0-13,0 0-7,0 0-7,0 0-18,7-2-105,-7 2-236,0 0 105</inkml:trace>
  <inkml:trace contextRef="#ctx0" brushRef="#br0" timeOffset="8828.125">13505 7333 90,'0'0'106,"0"0"-1,0 0-12,0 0 5,0 0-12,0 0 11,0 0-18,0 0-4,0 0-12,0 0-4,0 0 8,0 0 1,-7 12 15,7-12-5,0 9-5,-1-1-3,0 1 9,0 2-3,-3 1-2,4 0-9,-3 2-5,1 1-5,-1-4-3,2 4-8,0-1 3,-1-1-3,0-1-9,-2 2-1,0-1-5,3-4-2,1-2-1,-3 3-4,2-1 1,1 1-7,0-10 3,-2 13-4,2-7-4,0-6-10,-2 11-4,2-11-15,0 6-10,0-6-12,-2 8-18,2-8-14,0 0-11,-2 7-7,2-7-17,0 0-16,0 0-27,0 0-96,0 0-266,0 0 118</inkml:trace>
  <inkml:trace contextRef="#ctx0" brushRef="#br0" timeOffset="9890.625">13850 7325 47,'-3'-7'84,"3"7"-7,0 0 10,0 0-8,0-10-8,0 10-11,0 0 10,0 0-14,0-9 2,0 9-6,0 0-2,3-10-11,-3 10 5,0 0-3,5-10 1,-5 10-6,5-5 1,-5 5 0,5-4-2,-5 4-2,8-5 6,-8 5-4,6-2 1,-6 2-2,10-2-5,-10 2-3,11-1 1,-11 1-6,9 2-4,-9-2-2,11 3 3,-7 2-4,-4-5 2,8 8-1,-4-4 0,-2 0-7,2 1 3,-1 0-3,-1 2 6,-2-7-5,6 12 6,-3-4 4,-2 0-6,0-3 2,1 4 1,-1-3-1,-1-6-1,1 11-4,1-4 5,-2-7-5,0 9 9,0-9-7,-2 11 0,2-11 4,-2 9-7,2-9 7,-3 9 3,3-9 1,-5 8-1,0-5-1,5-3-1,-6 6 5,6-6-3,-9 8-3,4-7 1,5-1-2,-11 8-1,8-4 1,3-4-10,-9 5 5,5-1-1,-1 0 2,-3 1 1,3-1 0,0 1 3,-2-2-5,3 3 2,4-6 7,-12 8 0,7-2 4,0-1 3,-1 1-7,1 0 3,-2 2 6,3-4-4,-1 3 2,1-2 0,0 4 2,0-2 5,0-2-4,-1 3-2,3 1-4,-1-1 0,1-3 0,-1 2 0,2-1 1,-1 2-5,0-1 0,2-7 0,-3 13-3,3-13-5,0 10 0,0-10 0,0 8 1,0-8-4,0 0-3,0 10 0,0-10 3,0 0-2,0 0-2,0 9-2,0-9 5,0 0-5,0 0 2,0 0-5,0 0 1,0 0-3,0 0 1,0 0-3,0 0 3,3 6-2,-3-6 6,0 0-10,0 0-6,0 0 0,0 0-1,19-17-4,-15 16-6,1-2-2,-5 3 0,10-5-1,-6 3 2,-4 2 6,14-7-2,-9 6 1,2-1-3,-1 0 2,-6 2 6,13-3 1,-13 3-1,10 0 1,-10 0 4,11 0-2,-11 0-1,12 0 1,-12 0 5,12 1 4,-4 1-1,-1-1 2,3 1-2,-3 0-4,1 2 1,-1-1-1,-1-1 5,1 0 3,-7-2-2,11 3 3,-5-2 0,-6-1 2,9 1-3,-9-1 4,8 0-3,-8 0-1,0 0 1,10 1 1,-10-1 0,0 0 3,7-4-1,-7 4 1,0 0-4,4-9 3,-4 9 0,0 0 1,3-4-7,-3 4 4,0 0 1,0 0 4,4-7-1,-4 7-5,0 0-7,0-8-13,0 8-16,0 0-19,0 0-25,0 0-15,0-13-37,0 13-11,0 0-138,2-9-302,-2 9 134</inkml:trace>
  <inkml:trace contextRef="#ctx0" brushRef="#br0" timeOffset="10570.3125">14242 7407 28,'0'0'77,"0"0"1,-1-9-11,1 9 0,0 0 15,0 0-6,1-9 5,-1 9-6,0 0-9,3-8 1,-3 8-3,4-7-9,-4 7-1,6-6-5,-6 6 2,5-6-2,0 4 2,-5 2 5,9-4-8,-4 1-10,-5 3-5,13-3-2,-13 3-1,10 0 2,-10 0-6,14 0-1,-9 2-6,2 2 6,-2 0-8,0 2 11,3-1-9,-3 1 7,0 3 0,1 1 3,-2 0 0,4-1 1,-4 1 3,-1 0-2,1-1-3,0 1 1,-3-1-2,2 3 11,0-3 1,-3 2-3,0-5 2,1 3 0,-1-9 0,-5 17 2,2-8-3,2 0 0,-3 2-7,-1-6 2,-3 2-1,-1-1-2,2-1 1,-1 2-2,-2-1 2,0 1-5,0-3-6,-1-1 2,1-1-4,1 1-2,-2-3 1,-1 0-2,3 0-4,9 0 1,-18-3-3,12 3 1,6 0 0,-16-4-4,11 2 0,5 2-2,-11-6 1,6 4 0,5 2 2,0 0-5,-12-4 5,12 4-4,-5-4 3,5 4-3,0 0 2,-6-4-3,6 4-2,0 0 1,0 0 1,0 0-4,-6-4-1,6 4-4,0 0-6,0 0 1,0 0-3,0 0-12,0 0-11,0 0-20,0 0-17,0 0-6,0 0-15,0 0-17,0 0-27,0 0-13,0 0-143,0 0-320,0 0 141</inkml:trace>
  <inkml:trace contextRef="#ctx0" brushRef="#br0" timeOffset="11125">14620 7399 78,'-5'-8'105,"5"8"-4,0 0-5,-5-5-3,5 5-6,-4-5-4,4 5-12,-5-4 12,5 4 0,0 0-6,-9-7-7,9 7-6,-5-3-9,5 3 6,-9-4-3,9 4-1,-7-3-8,7 3-5,-11 0 0,11 0-7,-11-3 3,11 3-6,-10 0 5,10 0-4,-11 0 4,11 0 4,-11 6 7,5-3-2,-1 0 3,2 0 1,-1 3 3,1 2 6,1 1 4,-4 2-7,4-4-3,0 4 1,2 0-2,-3 0 1,2 0-2,2 4-1,0-4 0,1 1 1,2-4-4,-2 3-3,2-3-3,0-1 1,2 3-7,1-1 3,1 0-4,-2 1 0,3 0-6,3-2 1,-3 1-3,1-4-3,1 3-2,2-2-1,-4-3-1,3 3-3,0-3-1,-3-3 0,2 7-5,-3-6-7,3 0-13,-1 0-9,-8-1-15,14-1-8,-14 1-27,15-2-27,-6-2-17,-2 1-29,-7 3-16,19-9-33,-14 6-33,0-2-128,1 3-380,1-2 169</inkml:trace>
  <inkml:trace contextRef="#ctx0" brushRef="#br0" timeOffset="11554.6875">14994 7352 141,'0'0'159,"0"0"-5,0 0-13,0 0-7,0 0-10,0 0 0,0 0-4,0 0 1,0 0-5,0 0-6,26-7-3,-14 2-11,6 3-5,-2-1-7,4 1-12,0 0-7,-2-1-7,4 0-6,-3 3-4,0-2-23,-5 2-13,3-2-16,0-1-18,-5 5-23,-1-2-15,-2-3-38,2 2-14,-11 1-32,11 0-11,-11 0-98,7 1-273,-7-1 121</inkml:trace>
  <inkml:trace contextRef="#ctx0" brushRef="#br0" timeOffset="11859.3749">14972 7470 35,'-4'5'128,"4"-5"3,0 0-14,0 0 10,0 0 10,15 8-2,-10-7 3,3 0-4,2-1-1,-1 0-9,2 1-5,3-1-3,3 0-4,1 0-11,-1 0-6,2-1-10,-2 1-6,-3-1-11,4 1-4,-2 0-7,-2-1-6,-2 1-3,2-1-5,-3 1-7,1 0-15,-4 1-17,0-1-20,-8 0-15,13-2-17,-13 2-23,12 0-41,-5-2-7,-7 2-21,11-1-25,-11 1-125,7 0-313,-7 0 138</inkml:trace>
  <inkml:trace contextRef="#ctx0" brushRef="#br0" timeOffset="12867.1875">15702 7385 44,'0'0'110,"0"0"-10,0 0-3,0 0-14,0 0 19,0 0-4,0 0-6,0 0-2,0 0-5,0 0 0,0 0-10,0 0 6,0 0 4,0 0 0,0 0-5,0 0-3,21-3-3,-13 3-5,2-3-2,2 3-2,-2 0-5,4 0-6,-3 0-3,3 2-3,0-2-4,-1 1-5,5-4-1,-5 5-8,2-4 1,-2 4-3,1-4 0,-5 5-8,1-4 4,-1 1-4,-9 0-2,12 0-1,-12 0-3,11-2-4,-11 2 3,8 2-1,-8-2-4,0 0-3,9-3 1,-9 3-1,0 0-4,0 0-6,0 0-8,8 1-12,-8-1-7,0 0-14,0 0-16,0 0-15,0 0-13,0 0-20,0 0-23,0 0-21,3-7-117,-3 7-292,0 0 129</inkml:trace>
  <inkml:trace contextRef="#ctx0" brushRef="#br0" timeOffset="13757.8125">16174 7173 24,'0'0'74,"0"0"-6,0 0 3,0 0-2,0 0 3,0 0 8,0 0-4,0 0-9,0 30 1,-1-21 1,0-2-3,-3 1-4,4 3 2,-3-1-6,0 0-6,-1 2-2,1-3-9,-1 2-6,2-2 1,-1 0-2,1 0-10,-1-3 5,-1 0-4,2 0-12,2-6 7,-5 10-3,5-10 1,-4 7-2,4-7 2,-3 5-6,3-5 4,0 0-5,0 0 3,-1 7-3,1-7-2,0 0-8,0 0 7,0 0-5,0 0 2,0 0-5,0 0-3,0 0 1,0 0-2,0 0-10,0 0 12,0 0-9,18-11 5,-18 11 2,7-4 0,-7 4-4,9-4 0,-3 1-2,-6 3-7,12-2 10,-7 1-1,-5 1-8,9-1 9,-9 1-5,10-2 1,-10 2 8,0 0-6,13 4 7,-7-4 1,-6 0-15,7 7 12,-1-4 0,-2 1 3,0 2 9,0 0-13,-1-1 7,0 1 2,1 2 6,1 2-3,-1 1 0,0-2 4,-1 0 2,-1 0-6,1 2 10,-2-1-1,-1 0-9,0-1 4,1 0 2,-2-1 7,-2 2 11,2-3-2,0 0 4,1-7-4,-4 10 5,1-3-3,1-2 3,-3-1 3,0 1 2,1 0-2,-3-2-4,1 1 2,0-1-11,-2 0 7,-2 1 2,3-1-1,-1-3-7,8 0 0,-16 4 4,6-4-11,-2 0 3,5 0-4,-4-1 5,11 1-6,-16 0-1,16 0 1,-14-1-2,6-1-3,8 2 3,-10-3-1,10 3 1,-9-4-5,9 4 5,-5-3-3,5 3-8,0 0 8,-9-4 1,9 4-4,0 0-4,0 0 1,-6-4 3,6 4-7,0 0 5,0 0-5,0 0 1,0 0 0,0 0-3,0 0 0,0 0-10,0 0-8,0 0-10,0 0-9,0 0-9,0 0-14,0 0-2,0 0-23,0 0-13,0 0-19,0 0-11,0 0-29,0 0-91,0 0-268,0 0 118</inkml:trace>
  <inkml:trace contextRef="#ctx0" brushRef="#br0" timeOffset="14273.4375">16222 7212 53,'0'0'154,"0"0"-13,0 0-9,0 0 7,0 0-7,0 0 2,0 0-5,0 0-4,0 0-3,0 0-8,0 0-6,0 0-9,0 0-6,0 0-3,0 0-6,0 0-4,0 0 9,0 0 0,0 0-6,17-2-4,-17 2-5,21 2 3,-8-4 0,1 2-4,4-3-8,1 3-3,-6 0-11,2 0-3,2 0-3,-4 0 0,-1 0-6,0 0-8,-1-1-2,-3 1-3,-8 0-6,15 0-12,-10 1-15,-5-1-9,12 0-16,-12 0-18,7 0-19,-7 0-22,0 0-18,10 0-37,-10 0-25,0 0-37,0 0-149,0 0-387,6 5 171</inkml:trace>
  <inkml:trace contextRef="#ctx0" brushRef="#br0" timeOffset="15171.8749">16653 7304 61,'0'0'74,"0"0"1,-7 4-2,7-4 1,0 0 11,0 0-9,0 0-2,0 0-3,0 0 6,0 0-4,0 0 2,0 0-10,0 0-2,-4 5 2,4-5 1,0 0-5,0 0 3,0 0-6,0 0 3,0 0 0,0 0-2,0 0-2,0 0 1,0 0-1,0 0 0,0 0-1,0 0-1,0 0-9,0 0 6,0 0 2,0 0 4,0 0 3,0 0 10,0 0 5,26-2-7,-15 2 2,2-3-5,-2 6-2,3-3-3,-1-3-2,1 3-7,3 3-1,2-3-3,-6 0-8,2 0-1,-2-3-5,0 3-5,-2 0 0,1 0-3,-1 0-5,-11 0 0,13-1-2,-13 1-2,10 0-5,-10 0 2,0 0 0,12 0 0,-12 0-10,0 0-7,0 0-6,6 1-11,-6-1-7,0 0-15,0 0-19,0 0-15,0 0-25,0 0-20,0 0-29,0 0-21,0 0-35,0 0-154,0 0-389,0 0 172</inkml:trace>
  <inkml:trace contextRef="#ctx0" brushRef="#br0" timeOffset="15992.1875">17144 7296 92,'0'0'106,"0"0"-5,-10-13-6,10 13-2,0 0-20,-1-8 11,1 8-3,0 0-6,1-12 6,-1 12-11,4-10-5,-3 3-11,2 0-2,-1 2-2,2-5-1,-1 2-11,0-1 6,0 3-2,1-3 1,0 2-6,1 3 1,0-2-5,-3 1-1,-2 5-3,5-7-4,-5 7 0,6-6 3,-6 6-7,5-5 4,-5 5 5,9-2 2,-9 2 1,0 0-1,0 0 1,11 6-5,-11-6-5,8 2 2,-8-2 0,5 5-6,-5-5 2,9 3-2,-9-3-4,9 4-1,-5-2 3,-4-2-6,10 3 0,-5 0 1,-5-3-2,12 4 1,-7-3-2,-5-1 1,12 2-4,-12-2-2,12 0 7,-12 0-14,10-1-3,-2 0-6,-8 1-5,11-2-2,-11 2-2,9-2-5,-9 2-2,10-4 1,-10 4 0,8-4-14,-8 4-3,5-3 7,-5 3 9,5-3-4,-5 3 3,0 0 2,0 0 6,7-6 2,-7 6-1,0 0-5,0 0 5,0 0 3,0 0 4,0 0-4,0 0 19,0 0 6,0 0 10,-17 23 9,12-15 13,-4 2-3,1 0 10,-1 4 10,2 3 2,-5-2 4,1 1 1,2 2 2,-3-2 4,5-1-4,-1-1 6,0 2-6,2-1-4,0-2 5,-2 2-2,4-3-5,-1-1-4,1 1-1,0-1 1,2-2-12,-3 0 1,2 1-6,-1 0 3,2-3-8,-1 0-3,-1 1-3,2-2-3,-2 2-2,1-3-3,3-5-3,-2 10 5,-1-6-8,3-4-1,-2 10-4,2-10 0,-3 9 0,3-9-1,-3 4-5,3-4 0,0 0-4,-1 7-2,1-7-4,0 0-3,0 0-6,0 0-1,-1 9-7,1-9-8,0 0-7,0 0-6,0 0-8,-3 6-2,3-6-6,0 0-7,0 0-18,0 0-7,0 0-12,0 0-23,0 0-12,0 0-25,0 0-15,0 0-131,0 0-334,0 0 147</inkml:trace>
  <inkml:trace contextRef="#ctx0" brushRef="#br0" timeOffset="16328.125">17096 7465 30,'-8'1'147,"8"-1"14,0 0-18,0 0-4,0 0-4,0 0-7,0 0-1,0 0 0,0 0 0,0 0 0,0 0 0,0 0-1,0 0-2,36-2-9,-27 1-8,3 1-5,0-2-9,3 4-7,-2-2-4,1-2-8,-1 2-9,0-3-7,-1 3-7,0-1-6,1 1-11,-2 0-16,-2 0-16,0 0-18,-9 0-23,13 0-21,-13 0-11,12 0-30,-12 0-26,10-3-21,-10 3-23,7-1-158,-7 1-354,8-1 157</inkml:trace>
  <inkml:trace contextRef="#ctx0" brushRef="#br0" timeOffset="17859.375">12640 8211 37,'10'-4'100,"-2"-3"-9,1 3-6,1-2-1,0-1 3,-1-1-17,1 3-10,-1-3 8,0 2-18,0-4 0,1 3-2,-3-1 4,0 1-8,0 0-16,-2 0 6,0-1 0,1 1-10,-2 0-1,0 1 10,-1-1-12,-3 7-1,6-10-3,-4 6 4,-2 4-8,3-11 9,-3 11 0,1-5 0,-1 5-1,0 0 1,0 0 3,-1-12-5,1 12-3,0 0 3,0 0 0,0 0-4,0 0 1,0 0-3,0 0 3,0 0 6,0 0-4,0 0-1,0 0 9,0 0 2,-9 23 5,8-14-3,-2 1 6,1-1 15,1 3-4,-1-1 0,1 1 1,-3 1-2,3-1 0,-1 0-2,1 4-1,-3-5 0,4 2-1,-2-1 0,0-1-11,1 1 5,-1-3-3,1 3 4,-1-1-3,0-2-5,-1 0 0,2-1-3,0-2-4,-1 2-2,2-8-3,-2 12-3,2-5 2,0-7-3,-2 11-5,2-11 1,-1 11-5,1-11-3,-2 7-12,2-7 2,-2 7-14,2-7-12,0 0-14,-1 9-19,1-9-9,0 0-14,0 0-7,0 0-34,0 0-25,0 0-27,0 0-96,0 0-302,0 0 134</inkml:trace>
  <inkml:trace contextRef="#ctx0" brushRef="#br0" timeOffset="18375">12959 8162 51,'-20'16'130,"17"-12"-2,1 3-1,-1 0-6,2 0-6,-2 1 8,2 2-4,-2-2-11,3-1 2,-2 2-11,1 0-4,1 1-5,0-10-7,1 16 5,0-6 0,0-2-4,2 0-5,1-2-9,0 0-5,0 1-1,1 0 4,3 0-3,-1-2-5,1 0-6,-2-3-3,3 1-5,0 1-1,-3 1-7,1-4 0,2 0-6,1 0 1,-2 0-6,2 0 0,0 0-4,0-3-4,2 0 0,-3-2-1,1 0-5,-4-1 0,2 2 0,-2-1 0,2-2-5,0-1-1,-1-1 0,-2 4 0,3-6-1,-3 3-4,3-3-2,-4 2 1,-1-3 0,1 1 2,0-1-1,0 3-4,-3-4 5,2 1-3,-2 2-2,-1-3 0,0 2 2,-2-2 2,-2 1-4,0-1 1,1 2 5,-1 3-7,-2-4 0,0 3 1,-2 0-2,2 0 8,-2 1-5,-2 0-2,1 2-2,0 1 5,-2 1-6,0 0 2,0 2 3,-1 2 0,2-1-1,-3 3-1,3-2-15,0 3-4,1-1-10,-3 4-2,3-2-10,2 1-17,-3 2-13,3-1-16,2-2-5,1 1-20,0 0-10,2-1-16,2-5-18,-7 12-133,6-7-317,-1 2 140</inkml:trace>
  <inkml:trace contextRef="#ctx0" brushRef="#br0" timeOffset="19070.3124">13418 8252 35,'0'0'93,"0"0"4,-3-9-1,3 9-17,0 0 9,0-8-2,0 8-7,0 0 0,7-7-1,-7 7-7,8-9-7,-5 5 3,2 0-7,2 0-3,-1 0 9,1 0-7,-1 1 3,2-2-12,-2 1 0,2 0-10,-3 3 4,-5 1-12,13-4-7,-8 1 6,-5 3-12,13 0 5,-13 0-2,12 3-3,-7-2-7,-5-1 7,9 8-3,-5-1-1,1-2 1,2 3 2,-5 1-4,2 0 1,-1 0 0,-1 2 0,1-3-8,-3 2 13,0-1 0,1 2 1,0-1 2,-2-2 1,-1-2 5,2-6 0,-4 13 3,0-4 5,-1 1 2,1-5-1,4-5 0,-15 10-4,6-6 1,-2 2-4,0-3 1,-1 2-8,0-2 1,0 0-3,3 0-2,-2-2 0,0 0-4,11-1 2,-17 0-2,9 0-3,8 0 0,-13-1-2,13 1 3,-11-4-6,11 4 4,-8 0-4,8 0-1,-5-4 1,5 4 0,0 0-5,-8-5 4,8 5-6,0 0 0,0 0-4,0 0 2,-6-4-10,6 4-8,0 0-12,0 0-9,0 0-24,0 0-19,0 0-14,0 0-14,0 0-16,0 0-22,0 0-28,0 0-103,0 0-303,0 0 134</inkml:trace>
  <inkml:trace contextRef="#ctx0" brushRef="#br0" timeOffset="19585.9375">13785 8179 67,'0'0'93,"-4"-6"-14,4 6 12,-5-5-13,5 5-2,0 0 3,-8-5-3,8 5-19,-7-2 4,7 2 7,0 0-1,-12-1 3,12 1-5,-8-2-6,8 2 8,0 0-21,-14 2 17,14-2-4,-9 2 12,9-2-4,-10 3-3,5 2-5,0-2 1,5-3 14,-10 9-3,3-2 0,0 0-4,2 1 1,-2-1 0,3-1-7,0 5-1,0-4 0,2 1-5,-3 1-3,2-1 0,1-1 2,2-7 0,-1 16-1,3-10-9,-2 1 2,3 3-12,3-1 5,0-2-2,1 0-2,-1-4-5,3 4-2,0-2-7,1 0 1,-1-3-1,3 3-2,-2-3-12,-1 1-12,-2 0-9,1-1-12,-1-1-21,-7-1-22,15 1-12,-9-2-18,-6 1-30,0 0-19,18-2-35,-10 1-25,-8 1-115,10-3-350,-10 3 156</inkml:trace>
  <inkml:trace contextRef="#ctx0" brushRef="#br0" timeOffset="20000">14257 8204 16,'0'0'161,"0"0"-3,0 0-10,0 0-6,0 0-16,0 0 4,0 0 4,0 0-4,0 0-8,0 0-10,36-3-4,-24 2-13,3 0-12,1 1-6,-1 0-6,3 0-6,-4 0-9,0 0-18,5 0-23,-7 0-15,-1 0-31,0 0-31,0 0-25,-2 0-24,0 0-32,-9 0-117,11 0-279,-11 0 123</inkml:trace>
  <inkml:trace contextRef="#ctx0" brushRef="#br0" timeOffset="20281.25">14238 8311 72,'0'0'136,"0"0"3,0 7 7,0-7-6,0 0 1,0 0-7,17 2-1,-17-2 4,14 0 5,-6 2-4,6-4-10,-1 2-12,0-2-4,0 2-3,8-3-14,-4 3-12,-2 0-5,-2 0-6,1 0-9,-2-2-8,1 4-12,-3-2-9,-1-2-14,0 2-20,3 2-17,-12-2-22,14 0-23,-14 0-23,14 3-24,-14-3-23,9-3-28,-9 3-151,8 0-336,-8 0 149</inkml:trace>
  <inkml:trace contextRef="#ctx0" brushRef="#br0" timeOffset="21359.375">14898 8240 104,'0'0'118,"0"0"-3,0 0-10,0 0-7,0 0-5,0 0 5,0 0 1,0 0 3,0 0 7,14 5 1,-14-5-4,10 1-2,-10-1-2,13 1 3,-2 0-2,-1-1-9,2 3-5,0-2-7,2-2-8,-2 0-5,4 1-6,2 0-4,-6 0-9,2-2-2,0 1-7,-1 0-1,5 0-2,-5 1-7,-2-2-6,0-1 4,-4 2-5,0 0-2,-7 1-7,14-2 2,-9 1-1,-5 1-3,9-1 0,-9 1-3,0 0-5,9-1-5,-9 1-10,0 0-13,0 0-13,0 0-19,0 0-33,6-2-34,-6 2-23,0 0-30,0 0-156,3-7-358,-3 7 158</inkml:trace>
  <inkml:trace contextRef="#ctx0" brushRef="#br0" timeOffset="22046.875">15507 8196 127,'0'0'164,"0"0"-8,0 0-4,0 0-11,0 0-11,0 0-7,0 0-3,0 0 0,0 0-8,18-17-7,-13 15-11,0-3-5,2 1-1,-1-2-10,-1 2-5,5-1-3,-6 0-10,4-4-7,-3 5-2,2-5-6,0 1-6,-2 1-2,-1 2-4,1-4-2,3 2-5,-3 1-1,0-3-5,-1 3-1,-2 0-3,2 0 2,-4 6-6,4-12 2,-2 6-3,-1-1-1,0-1-3,2 2 1,-3 6 1,0 0-1,-2-15-1,2 15-3,0 0-1,2-9 0,-2 9 2,0 0-4,0-8-3,0 8 1,0 0-3,0 0-1,0 0 5,0 0-5,0 0 2,0 0 2,0 0 4,0 0 1,0 0-2,-12 17 3,9-8 8,1 1-1,1 0 12,-2 0-1,0 1 3,3 2 4,-2-1 0,1 0 3,3 5 4,-4-2-2,2-1 0,0 3 4,1-5-8,-1 5 4,0-4-5,0 3-1,-1-5 9,-2 1 1,6-1-5,-6 1 0,6 0-6,-6-1-3,2-2 3,1 1-2,-1-3-3,2 0-1,-1-7-3,-1 14 10,1-14-11,-2 12-3,2-12-4,-1 8 3,1-8 1,0 10-5,0-10-1,0 0 6,0 0-10,-1 7 2,1-7-1,0 0-5,0 0-12,0 0-17,0 0-17,0 0-30,0 0-34,0 0-35,0 0-38,0 0-27,0 0-43,0 0-146,0 0-432,2-31 192</inkml:trace>
  <inkml:trace contextRef="#ctx0" brushRef="#br0" timeOffset="22945.3124">15915 8084 92,'0'-9'89,"0"9"3,0 0-8,0 0-1,1-8-2,-1 8-5,0 0 7,4-6-18,-4 6 5,0 0-9,0 0-5,4-8-3,-4 8 3,5-4-2,-5 4-13,9-4 5,-9 4-5,5-3-1,-5 3-1,8-2 4,-8 2-7,0 0-4,14 2 1,-14-2-8,10 4-7,-10-4 5,6 5 1,-2 1-5,0-2 5,1 1-6,-5-5-3,8 9 2,-6-2-3,1-3-10,0 5 11,-1-6-1,-2-3 5,5 12 2,-4-7 1,-1-5 2,4 9 10,-4-9-3,1 9-3,-1-9 4,-3 11-2,3-11-1,-2 12-4,0-8 11,2-4 0,-5 8-1,2-4 4,3-4 2,-7 7-3,4-4 1,-2 1-5,5-4 5,-8 6-6,3-2 4,5-4 0,-8 5-2,3-2-4,5-3-3,-7 4 0,3 1-3,-2-2 0,6-3 3,-10 6 0,7 0-2,-3-2 3,1 0 5,0 0-4,0 1 3,0 0-4,5-5-1,-6 10 7,2-7-9,-1 3 1,2-1 5,-3 3-1,2-1-4,0 0 3,0-2 0,2 2-3,2-7-4,-4 12 1,1-4-4,3-8-1,-2 13-2,-2-7-2,4-6 5,-3 10-6,1-6 5,2-4-5,-1 7 0,1-7 0,-2 8-2,2-8 2,0 0-5,-2 6 2,2-6-1,0 0-4,0 0 4,0 0-5,0 0 2,0 0-5,0 0 1,0 0-1,0 0 3,0 0 2,2 8-8,-2-8-2,0 0 0,0 0-3,0 0-4,0 0-2,0 0 4,19-9-6,-19 9-3,8-6-9,-4 3 2,-4 3-4,9-7 0,-5 5-1,-4 2 4,10-5 3,-10 5 0,10 0-2,-10 0 4,10 0 0,-10 0-7,12 3 1,-6-3 5,-6 0-1,0 0 1,17 4 3,-17-4-3,9 4 3,-3-1 1,-6-3-3,14 6 3,-14-6 2,11 4 2,-11-4 1,10 4 5,-10-4-5,11 4 2,-11-4 2,10 0 1,-10 0 4,8 5-2,-8-5 2,0 0-2,14 0 2,-14 0 3,0 0-2,0 0-3,0 0 4,14-6 0,-14 6-6,0 0-1,6-7-7,-6 7-6,0 0-13,4-10-11,-4 10-7,0 0-20,6-11-15,-6 11-22,2-10-32,-2 10-32,1-7-159,-1 7-359,0 0 160</inkml:trace>
  <inkml:trace contextRef="#ctx0" brushRef="#br0" timeOffset="24101.5625">13334 8915 6,'-2'-12'95,"2"12"-11,0 0 1,0 0 2,0 0 0,-3-8-2,3 8 2,0 0-5,0 0 5,-2-6-9,2 6 5,0 0-9,0 0-4,0 0 1,0-12-1,0 12-3,0 0-1,0 0-6,-1-10 5,1 10-17,3-7-3,-3 7 1,1-9-6,1 3-2,-2 6-3,8-10-5,-3 6-9,0-2 5,-2 0-3,2 2 1,-5 4-6,9-8-1,-2 5 2,-1 0-3,-6 3 1,0 0-7,11-2 7,-11 2-7,9 3 1,-1 3 2,-3-3 3,3 4-3,-2 3-2,-2-3-3,3 3 2,0 0-3,-2 0 4,-2-1 0,3 3 0,-5 0 1,3-2 2,0 2 1,-3 0 0,2-2 1,-2 2 0,-1 0 11,-3-2-1,2-1 2,-4 1 0,1 1 4,-2 0-4,1-2 0,0 0-3,-2-1-2,-2 0-4,2-2 3,-1 2-1,0 1-2,-2-3-2,1 0-2,-1 0 1,1-1 2,-1-1-3,1-1-6,-1-1 5,2-1 2,-2 0-3,10-1 4,-14-1-6,14 1 0,-13-5 1,8 3 0,5 2-2,-10-6 6,6 3-7,4 3 4,-7-5-3,7 5 3,-5-6-6,5 6-1,-4-6 1,4 6 1,0 0-4,0 0 1,-2-9-1,2 9-2,0 0-2,0 0-2,-3-7-3,3 7-6,0 0-10,0 0 4,0 0-5,0 0-3,0 0-3,0 0-6,0 0-13,0 0-11,0 0-8,0 0-20,0 0-15,0 0-17,0 0-10,0 0-21,0 0-8,0 0-137,0 0-318,0 0 141</inkml:trace>
  <inkml:trace contextRef="#ctx0" brushRef="#br0" timeOffset="24679.6875">13680 8868 31,'-3'-8'71,"3"8"8,0 0-8,-5-7-3,5 7-3,-2-6-3,2 6-8,0 0 3,-5-7 4,5 7-5,-8-2 0,8 2 4,-8-4-7,8 4-7,-9-3 9,9 3-9,-7-2-1,7 2 0,-9-1-4,9 1-8,0 0 1,-16 3 13,16-3 3,-9 2-3,4 0 4,5-2 0,-6 8 6,0-4 5,3 2 9,-2 1 11,0 0-3,-2 0-1,5 0-4,-1 3 3,1 2 4,-1-2-1,1 1-6,0-2-3,1 2 1,0 1-1,1-2-10,0 2-3,1-2 0,3-1 6,0 1-13,-2-2-2,2-1-7,1 2 2,0-1-7,3-1-1,0 0-3,-1-2-1,0 0-6,2 0-6,-2-3 2,0 1-2,3-2-6,-2 0-8,-1 1-5,-7-2-11,13-2-10,-13 2-13,15 2-15,-8-2-20,-7 0-22,13-2-14,-7 1-12,-6 1-31,11-2-20,-11 2-17,11-4-29,-7 1-110,-4 3-351,11 0 156</inkml:trace>
  <inkml:trace contextRef="#ctx0" brushRef="#br0" timeOffset="25031.25">14118 8872 87,'0'0'141,"0"0"-6,0 0 3,0 0-12,0 0-3,27 0-14,-17-3-6,2 2-15,-1 1-9,1-1-8,4-1-12,-4 2-17,2-2-26,-2 2-15,3 0-33,-2-1-18,-1-1-25,-1 2-35,-4 0-66,-7 0-190,13 0 85</inkml:trace>
  <inkml:trace contextRef="#ctx0" brushRef="#br0" timeOffset="25265.625">14088 8969 102,'-4'5'144,"4"-5"-10,0 0 4,0 0-9,-3 7 3,3-7-8,0 0-11,0 0-12,12 5-2,-12-5-6,12 4-10,-4-2-6,0-1-5,3 0-8,-3 0-7,0 0-4,2-1-9,0 0-6,0 1-12,2-1-16,-2 1-23,-2-1-20,-8 0-18,19 0-24,-8 2-26,0-2-17,-3 0-123,0 0-260,3-2 116</inkml:trace>
  <inkml:trace contextRef="#ctx0" brushRef="#br0" timeOffset="25796.875">14640 8927 60,'0'0'131,"0"0"-6,0 0 1,0 0-9,0 0-6,0 0-4,0 0-5,0 0-1,0 0-2,0 0-1,0 0 0,0 0 1,0 0-1,0 0-2,25-3-6,-25 3-7,19-2-5,-7-1-5,0 2-6,0-2-5,5 0-5,-3 2-6,-1-2-3,1 1-4,-2 2-7,1-3 0,-1 1-7,-1 2-3,1 0 1,-5-2-7,1 1 2,-8 1-6,13-3 2,-13 3-4,11-1-4,-11 1 1,8-1 0,-8 1 0,6-3-6,-6 3 0,0 0-2,0 0-11,0 0 0,0 0-14,0 0-10,0 0-14,0 0-10,0 0-11,0 0-15,0 0-27,0 0-8,11 0-24,-11 0-29,0 0-113,0 0-306,0 0 135</inkml:trace>
  <inkml:trace contextRef="#ctx0" brushRef="#br0" timeOffset="26460.9375">15106 8868 102,'0'0'124,"0"0"-3,0 0 5,0 0-9,0 0-5,0 0-5,0 0-1,17-17-11,-12 14-6,-5 3 2,9-8-12,-4 4-5,-1-1-11,2 2 0,-2-4-10,1 2-3,3-2-7,-5 0-2,4 2-1,-2-2-5,0 0-8,0 3-1,-1-3-5,0 0 1,1-1-5,-2 2 4,-1-1-5,1-1 2,1 4-8,-4 4 6,2-10-1,-1 3-8,-1 7 4,4-8-3,-4 8 4,0 0-3,3-10 1,-3 10 3,0 0-5,0 0 3,2-4-4,-2 4-2,0 0 1,0 0-1,0 0-2,0 0 5,0 0-5,0 0-6,0 0 5,0 0 3,0 0 3,0 0 7,0 0 1,-14 14 1,14-14-1,-4 13 5,3-6 14,0 2-3,1 1 5,-4 1 4,1 2 7,2 2 9,-3 0 2,0 2-5,1-5 0,0 4-5,3 1 0,-1-2-5,-2-3 1,1 2-5,-1 1 7,1-3-2,0-1-2,1-1-6,1 0 2,0-2-4,0 4-5,-1-4 0,-1-1 0,2-7-6,-2 11-4,2-11 0,-1 10-3,1-10-2,-3 9-2,3-9-2,0 0-7,0 9 0,0-9-9,0 0-12,0 0-8,-4 6-12,4-6-9,0 0-19,0 0-21,0 0-20,-3 7-33,3-7-50,0 0-24,0 0-178,0 0-423,0 0 187</inkml:trace>
  <inkml:trace contextRef="#ctx0" brushRef="#br0" timeOffset="27273.4375">15413 8731 58,'0'0'80,"2"-9"3,-2 9-10,5-7-4,-5 7 2,4-8-17,-1 4 0,-3 4 6,5-7-1,0 4-16,-5 3 6,5-7-4,-5 7-7,6-2-2,-6 2 7,0 0-9,11 1 1,-11-1-3,0 0 2,12 4-21,-12-4 17,9 6-8,-5-6-2,1 3-3,-5-3 5,10 8-5,-4-2 7,-3-3-26,1 2 21,0 1-1,0-1 3,0 0-4,0 0-1,-1 0-1,0 2 9,-3-7-14,4 9 2,-4-9-2,4 8 3,-4-8 1,1 8 5,-1-8-7,3 7 8,-3-7-4,0 0 12,-2 9-17,2-9 15,-5 6-6,5-6 8,-5 7-6,5-7 9,-6 6-1,-1-3 4,4 2 4,-3-1-2,6-4 4,-10 8 0,4-3 1,-1 0-4,1-2 5,1 4 0,-3 0-4,1-3 6,1 1-2,0 3 0,0 0 5,-2-2 2,2 4 2,-1-4-9,3 2 6,-2 1 8,-1-1-5,0 1-2,3-1-1,0 0-6,0-1 3,3 0-1,-1-2-1,0 2-4,2-7 3,-1 13-3,0-6-4,1 0-5,0-7 4,0 12-9,0-12-2,1 9 4,-1-9-13,0 0 2,-1 8 3,1-8-6,0 0 1,4 6-2,-4-6 0,0 0-6,0 0 9,0 0-15,0 0-2,0 0-6,14-5 2,-14 5-7,10-5-1,-5 1-6,0 0-4,-5 4-3,10-8-1,-2 6-3,0-2-3,-1 1 3,-2 0 2,3-1-3,0-1 2,-3 3 1,-5 2 5,11-6-3,-5 4 6,-6 2-5,10-2 12,-10 2-3,9-2 4,-9 2-1,0 0 5,10 2-3,-10-2 5,7 4 2,-7-4 1,6 3 2,-6-3 1,5 4-4,-5-4 5,0 0-4,5 5 2,-5-5 2,0 0 0,6 3-5,-6-3-7,0 0-6,0 0-11,0 0-28,0 0-24,0 0-29,0 0-32,13-7-23,-13 7-29,3-6-112,-3 6-331,2-11 147</inkml:trace>
  <inkml:trace contextRef="#ctx0" brushRef="#br0" timeOffset="27796.875">15909 8714 49,'0'0'119,"0"0"-3,0 0-1,0 0-5,0 0 2,0 0 1,0 0 5,-23 8-3,23-8-7,-3 6-4,3-6-8,-5 8-6,5-8-3,-3 9-5,3-9-7,-1 11-6,1-11-5,-1 7-7,1-7-7,0 0-5,-2 10-1,2-10-3,0 0-13,4 7 6,-4-7-1,0 0-6,0 0-2,0 0-3,0 0-8,0 0-15,11-1 2,-11 1-7,0 0-10,0 0-6,7-9-4,-7 9 0,0 0-2,5-9-6,-5 9 2,3-8-1,-3 8-3,1-8 6,-1 8 4,3-6 0,-3 6 5,0 0 3,0 0 4,0-11 3,0 11 0,0 0 0,0 0 10,0 0 12,0 0-3,0 0 2,0 0-2,0 0 0,-17 15-5,17-15-5,-4 6-24,4-6-11,-2 7-36,2-7-39,-3 7-37,3-7-82,-2 7-249,2-7 110</inkml:trace>
  <inkml:trace contextRef="#ctx0" brushRef="#br0" timeOffset="28265.625">15874 8994 73,'0'0'87,"0"0"11,0 0-15,0 0 2,0 0-4,0 0 1,0 0-6,0 0 2,0 0-7,0 0-5,0 0-3,0 0-4,0 0-2,0 0-7,0 0 9,0 0 1,-8 4-1,8-4-6,0 0 1,-4 8-2,4-8 4,0 0-7,-3 7 0,3-7-2,0 0-11,0 0 1,-2 6-5,2-6-4,0 0 0,0 0-2,0 0-5,7 8-1,-7-8-6,0 0-3,0 0 3,9 2-3,-9-2-9,0 0-9,0 0-15,9-10-7,-9 10-5,5-4-1,-5 4 7,6-8-8,-6 8-13,4-5 11,-4 5 10,2-6-3,-2 6-2,0 0 10,3-8-3,-3 8-1,0 0 7,0 0 7,0 0 3,0 0-1,0 0 4,0 0 15,0 0-6,0 0 8,0 0-3,0 0 3,0 0-3,0 0-1,0 0-9,0 0-5,0 0-18,0 0-32,0 0-31,-20 9-39,20-9-65,0 0-210,0 0 93</inkml:trace>
  <inkml:trace contextRef="#ctx0" brushRef="#br0" timeOffset="28984.375">16110 8906 95,'0'0'96,"0"0"-6,17-15-1,-13 13-6,-4 2 0,9-9-14,-5 3 6,-1 1-12,3-1 4,0 0-2,-2 1-7,1-1-6,0-1-6,-1 1-1,1-2-4,-1 0-10,0 0 5,0-1-15,0 1 3,-1 2 10,0-1-10,-1 1 6,1-4-2,-2 4 2,-1 6-3,4-13 1,-4 8 3,0 5-2,1-9 3,-1 9-6,0 0 2,0-11-5,0 11 5,0 0-4,0 0 0,0-9-7,0 9-2,0 0-2,0 0-4,0 0 3,0 0-5,0 0-2,0 0-1,0 0 10,0 0 0,0 0 3,0 0-11,0 0 13,0 0-2,0 0 16,0 0 4,0 0-2,0 0 2,-8 29 7,7-20-2,1-1 7,-2 4 3,-1-2 1,2 3-6,-3-3 5,2 6-1,-1 0-1,-2 1-3,4-5 0,-1 0-2,-2 3-4,2-3-1,-2 0-1,3 4 1,-3-5 1,1 0-9,3 2 5,-2-3-8,1 0 4,-2 1-3,0-1-1,3-3-1,0 0-4,0 4 0,-2-5-3,2-6-2,-1 12 4,-1-7-7,2-5-1,-2 10-5,2-10 4,-3 9-11,3-9-8,0 0-14,-2 8-12,2-8-14,0 0-19,-3 6-18,3-6-19,0 0-13,0 0-30,0 0-25,0 0-29,0 0-166,0 0-394,0 0 174</inkml:trace>
  <inkml:trace contextRef="#ctx0" brushRef="#br0" timeOffset="29546.875">16320 8835 28,'-1'11'140,"1"-11"4,-4 14 1,3-5-5,-1 3 5,1-3-8,0 2-5,0 1-3,-1 0-9,1-1-5,1 0-1,-1 0 1,-1-2-18,1 2-6,1-3-7,3 0-6,-3-1-7,0-7-1,5 9-10,-3-4 3,-2-5-4,8 7-5,-3-3-2,-5-4 0,10 4-8,-10-4-3,14-1-3,-3-1-7,-2-1 0,-2 1-3,3-1-7,1 1 3,-2-3-8,2-1 1,-2 0-5,1-1 2,0 0-1,-1 0-2,0-1-2,0 1 2,-2 1-2,-1-3 1,2 2 3,-3-2-3,-1 1-3,-2 1 1,1-1 10,-1-1 1,1-1-5,-1 1 3,0-1-2,-2 1-1,0-2 0,-2 3 3,0-2-5,-1 0 0,1 0-3,-2 0 3,1 0 0,-3 1 3,2-2 3,-2 2 2,1 0-5,-2 2 3,-2-2 0,3 5 0,0-4-2,-2 2-2,0 2 1,2 0-1,-2 2-2,8 2 0,-13-5-4,5 4-2,8 1 1,-12 0 2,12 0-5,-15 4-1,8-2-3,-2 1-8,2 4-9,-2-1-10,2 2-11,1 1-16,-2 2-22,1-2-26,2 1-20,-5 4-40,4-4-32,1 0-28,-6 5-155,2-3-407,-2 0 180</inkml:trace>
  <inkml:trace contextRef="#ctx0" brushRef="#br0" timeOffset="31765.625">13291 9622 115,'-9'-7'112,"9"7"-3,0 0-11,0 0-2,-3-8 7,3 8-11,0 0 2,0 0-2,-4-7-4,4 7 2,0 0-5,1-10-5,-1 10-5,0 0-3,2-12-7,0 7-3,-2 5-5,6-12-3,-2 7-3,-1-4-6,2 2-3,1-1-4,2 0 1,-2 2-5,2-5-5,-2 5-4,1-2 4,2 0-9,-3 0-1,1 3 1,-1-2-2,0 4-3,1-2 1,-2 3 4,0-2-4,-5 4 2,13-4 1,-13 4-5,9-1 2,-9 1 1,10 5 4,-6-1-5,3 1 0,-4 2-3,2 2 5,-1 1-5,0 0 5,-2 6 2,1-3-3,1 2-3,-2-4-2,0 5 4,0-2-3,-4 0 2,0 1 4,-2-1-7,-1 1-1,1-3 8,1-1-4,-4 0 3,0-1 0,0 1 0,-4 1 2,2-4 0,-5 3 1,3-5-4,-1 1 2,0-2-5,0 0 2,0-1-5,-1 0 2,0 0-4,3-1 2,0 1-3,-2-3 1,5 0-2,7-1 3,-13 0-3,4 0 3,9 0-2,-10-1 1,10 1 0,0 0 5,-9-1-9,9 1 2,-8-4-5,8 4 5,0 0-4,-5-6 5,5 6-5,0 0-8,0 0 5,0 0-2,0 0-10,0 0-7,0 0-11,0 0-11,0 0-17,0 0-12,0 0-14,0 0-28,0 0-17,0 0-20,0 0-16,0 0-21,0 0-112,0 0-322,0 0 142</inkml:trace>
  <inkml:trace contextRef="#ctx0" brushRef="#br0" timeOffset="32515.625">13661 9573 49,'0'0'91,"0"0"-14,0 0 1,0 0-1,0 0 4,-3-11-8,3 11-11,0 0 9,0 0-8,0 0-4,0 0 2,0 0 0,0 0-7,0 0 4,-2-6-9,2 6 5,0 0-6,0 0-1,0 0 1,0 0-3,-3-9-2,3 9-4,0 0-8,0 0 0,0 0-4,-3-7-4,3 7 4,0 0-3,0 0-7,-1-8 8,1 8-5,0 0 0,-6-7-1,6 7-4,0 0 1,-5-5 1,5 5-1,0 0-1,-7-2-8,7 2 5,-7-3-2,7 3-5,0 0 3,-12-2 1,12 2 1,0 0 0,-10 0-3,10 0 0,0 0-5,-10 0 4,10 0-2,-12 2 7,12-2 5,-7 4-6,7-4 11,-8 5 4,5 0 6,-2-2 9,0 4 3,3-2 6,-2 2 4,0 1 5,1 1 0,1 1-7,-2 1 3,1-2-2,-1 0 8,1 2-8,2-2-3,-1 3-2,2-6-2,-1 2-1,4 2 4,-5 0-6,5-1-5,-1-2 5,1 1-3,1 1-4,0-4 1,-2 2-5,2-1 3,2 1-7,1-2-3,-1-1-2,0 1 4,1-2-7,-1-1 0,4 0-4,-3 1 1,1-2 0,4 0-4,-3-1-6,0 0-9,3-1-11,-3-2-12,1 2-12,-10 1-11,14-2-7,-6-1-10,-2 1-9,0 0-20,-6 2-11,12-5-34,-6 2-23,-6 3-21,9-4-25,-9 4-128,5-6-365,-5 6 163</inkml:trace>
  <inkml:trace contextRef="#ctx0" brushRef="#br0" timeOffset="32867.1875">14127 9564 84,'0'0'177,"0"0"6,0 0-2,0 0-8,0 0-12,0 0-13,0 0 0,0 0 7,0 0-1,0 0 1,0 0-13,0 0-10,0 0-17,40-2-5,-27 1-12,-1-1-10,5-1-1,-3-2-25,0 4-26,3-2-32,-1 0-35,-2 1-40,-2 0-41,-1-1-25,1 2-44,-6 0-163,-6 1-372,0 0 165</inkml:trace>
  <inkml:trace contextRef="#ctx0" brushRef="#br0" timeOffset="33085.9375">14111 9668 93,'-4'6'150,"4"-6"13,0 0-1,0 0 8,0 0-7,7 8-4,-7-8-11,11 0-2,-11 0-6,20 0-9,-11-2-9,5 1-8,-2 0-15,2-2-9,-2 1-7,1 1-17,0 1-20,0-3-21,-2 3-24,-1-1-34,1-2-29,1 3-29,-4-3-39,2 2-34,-10 1-135,16-3-323,-10 3 143</inkml:trace>
  <inkml:trace contextRef="#ctx0" brushRef="#br0" timeOffset="33703.1249">14756 9615 124,'0'0'140,"0"0"-7,0 0-1,0 0-5,0 0-5,0 0-8,0 0-7,0 0-6,0 0 1,0 0 3,0 0-3,0 0 6,0 0 7,0 0 5,0 0-2,20 7-3,-12-5-5,1-4-6,2 4 0,1-2-11,2-2-9,-1 2-10,0 0-2,4 0-5,2 0-4,-2 0-7,2-3-8,2 3-3,-3-1-5,-3 1 0,3-1-7,-5 1 2,-2-2-6,0 2-6,0 0 1,-3-1-4,-8 1-3,12-1-2,-4 2 1,-8-1-6,0 0 1,12-1-1,-12 1 3,0 0-3,9 0-2,-9 0-1,0 0-4,0 0-6,0 0-8,10 0-12,-10 0-13,0 0-14,0 0-21,0 0-22,0 0-17,0 0-20,0 0-41,0 0-16,0 0-27,0 0-148,0 0-392,0 0 173</inkml:trace>
  <inkml:trace contextRef="#ctx0" brushRef="#br0" timeOffset="35234.375">15341 9601 8,'0'0'95,"0"0"-2,0 0-2,0 0-1,0 0-6,0 0 4,0 0-5,0 0 11,0 0-6,0 0 5,0 0 9,0 0-2,0 0-2,0 0-4,0 0-3,0 0-7,18-11-9,-18 11-5,6-7-4,0 3-5,-6 4-7,11-8-6,-5 3-2,0 0-4,-1 0-6,3-4-4,-1 3-2,2-2-3,-3 2-1,0 1-6,0-2 0,-1 0-6,-1 2 3,-2 0-4,2-3-2,-4 8-3,5-11-1,-2 4 0,1 3-1,-4 4 0,2-11-3,-1 5 1,-1 6 0,0-9 1,0 9-1,2-8-3,-2 8 3,0 0-1,0-9-1,0 9-1,0 0 2,0 0-3,0 0 3,0 0-4,0 0 7,0 0-6,-3-9-2,3 9 2,0 0-3,0 0 2,0 0-1,0 0-2,0 0-1,0 0 3,0 0 5,0 0-9,0 0 1,0 0 2,0 0 5,0 0 5,0 0 8,0 0 3,0 0-4,0 0 5,-7 20 11,7-20-3,-3 12 5,2-3-1,-1 3 7,1 0 6,-1-2 7,-1 9 0,0-4-5,2-1 0,-3-3 1,3 5-2,-2-4-5,2 0-3,0-2-3,-3 2-2,3-2 3,0-2-2,-1 1-8,1-4 0,0 2 0,1-7-3,-1 14-1,-1-10-2,2-4 3,0 10-7,0-10 0,-1 8-5,1-8 3,0 0-4,-1 10-2,1-10 4,0 0-5,-2 7-3,2-7-6,0 0-1,0 0-16,0 0-10,0 0-11,0 0-15,0 0-13,0 0-16,0 10-21,0-10-23,0 0-30,0 0-22,0 0-36,0 0-142,0 0-389,0 0 173</inkml:trace>
  <inkml:trace contextRef="#ctx0" brushRef="#br0" timeOffset="35562.5">15638 9629 101,'4'6'157,"-4"-6"1,0 0 3,2 6 4,-2-6-1,3 8-1,-3-8-2,3 7-9,-3-7-6,2 9-5,-2-9-7,0 12-9,0-12-9,0 12-9,0-5-12,0-7-3,-5 15-9,2-9-8,-1 3-9,0-1-7,-2 1-8,1-2-13,-3 0-16,1 1-27,-1 1-23,0-1-25,-2 0-28,4-1-31,-3-1-27,3-2-32,-1 0-31,2 0-122,-2-1-350,7-3 154</inkml:trace>
  <inkml:trace contextRef="#ctx0" brushRef="#br0" timeOffset="36609.375">15854 9450 92,'0'0'105,"0"0"3,0 0 0,0-10-8,0 10 1,0 0-12,2-9 2,-2 9-10,0 0 5,3-10-9,-3 10 3,1-7-2,-1 7 0,6-8-4,-6 8-12,5-7 0,-5 7-3,6-10 0,-4 6-3,-2 4-3,5-7-7,0 3-2,-5 4-2,8-6-1,-8 6-5,8-6 1,-3 4-3,-5 2-2,9-4-7,-9 4 0,11 0-1,-11 0-5,0 0 0,14 5-3,-10-1 0,1-1 0,-5-3 0,5 10 1,-2-6-5,-1 3-3,2 1 5,-1-3-3,-2 4-5,0-2 1,2 1 4,0-1-2,-3 0 0,0-7-1,1 13-2,-1-4 1,0-9-2,-3 14 5,2-6-1,0-2 3,1-6-3,-5 13 1,2-8-2,0 0 0,3-5-1,-5 11-2,0-6-1,-1-1 3,1 2 0,0-1-3,-2-2 3,2 3 0,-2-2-1,1 0 2,1 2-1,-3 1 6,3-3 4,0 1 3,-1 0 2,1 3 3,-3-1-4,3 0 8,-1 0 0,-1 0 2,2 1 1,1-1-2,-1 1 4,0-4-3,1 2-3,1 2 15,-1-4-13,4-4-3,-4 11-2,4-11-5,-3 9 1,3-9-3,0 8 1,0-8 4,-2 9-6,2-9 1,0 0-3,0 8 5,0-8-6,0 0 1,0 0-4,0 0 4,1 10-3,-1-10 0,0 0-3,0 0 1,0 0-4,0 0 1,0 0-2,10-3 0,-10 3-2,0 0-8,0 0-9,14-10-2,-10 8-6,-4 2 0,9-5-7,-5 1 4,-4 4-5,11-3 6,-6 0-6,-5 3 5,8-4-1,-8 4 4,7-3-2,-7 3 6,10-2 2,-10 2-2,6-2 5,-6 2 2,0 0-1,0 0 0,12 2 1,-12-2-2,7 4 6,-7-4 2,8 5 0,-8-5 2,8 3-1,-8-3 3,6 4 5,-2-1-2,-4-3-1,9 3 4,-9-3-2,7 4 4,-7-4-2,9 1 1,-9-1-1,9 0 0,-9 0 1,9 2-2,-9-2 1,0 0 1,14-2-2,-14 2-3,8-1 1,-8 1 1,9-2-6,-9 2-8,6-3-7,-6 3-3,5-6-10,-5 6-17,0 0-14,7-4-24,-7 4 0,6-4-19,-6 4-19,0 0-14,0 0-15,0 0-16,1-9-130,-1 9-323,0 0 143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8:51.8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12485 11369 8,'0'0'62,"0"0"-9,0 0 2,0 0 5,0 0-8,0 0 1,0 0 3,0 0-9,0 0 0,0 0 2,0 0 4,0 0-10,0 0 9,0 0-13,0 0 3,0 0 1,0 0-1,0 0-14,0 0 12,0 0-10,0 0 9,0 0-4,0 0-12,0 0 10,0 0 13,0 0-11,0 0-1,0 0 2,0 0-2,0 0-8,0 0 8,0 0-3,0 0 1,0 0-7,0 0-6,0 0 0,0 0 4,0 0 2,0 0-7,0 0 1,0 0 4,0 0-7,0 0 4,0 0-2,0 0 5,0 0-7,0 0 3,0 0-3,0 0-4,0 0 6,0 0-2,0 0-5,0 0 4,0 0 3,0 0-2,0 0 1,0 0 2,0 0-3,0 0-1,0 0-4,0 0-2,0 0-2,0 0 8,0 0-5,0 0-3,0 0-4,0 0 2,0 0-3,0 0 2,0 0 1,0 0 1,0 0 2,0 0 6,0 0 4,13-2-2,-13 2 4,10 0 0,-10 0 3,12-3 1,-12 3-2,12 0 7,-1 0-4,-11 0-2,14-2 5,-8 2 3,-6 0-3,17-3 4,-6 3-2,0-2-5,-1 0 0,0 1-6,0-1 3,-2 0-6,1-1-2,-2 3 1,4-1 0,-3-3 1,3 2 1,-5-1-6,1 2 0,-7 1-2,12-1 2,-12 1-2,8-3-4,-8 3 2,0 0-3,10-2-1,-10 2 4,8-1-5,-8 1 0,0 0 3,0 0-3,9-1 1,-9 1 1,0 0-3,0 0 3,8-2-1,-8 2 0,0 0 2,0 0 3,0 0-4,7-1 3,-7 1-4,0 0 0,0 0 0,0 0 1,0 0-3,0 0-2,10 0 5,-10 0 3,0 0-5,0 0-1,0 0 1,0 0 2,0 0-4,0 0 1,0 0-2,0 0 4,0 0-3,0 0 2,0 0-1,0 0-3,0 0 3,0 0 2,0 0-4,0 0-1,9 1 2,-9-1 3,0 0-3,0 0-1,0 0-1,0 0 2,0 0-5,0 0-7,0 0 1,0 0-7,0 0-1,0 0 2,0 0-5,0 0 5,0 0-2,0 0 3,0 0-1,0 0-5,0 0 2,0 0 6,0 0-6,0 0 6,0 0 1,0 0 1,0 0 0,0 0 4,0 0 0,-1 10 0,1-10 3,0 0-3,0 0 5,0 0-3,0 0 2,0 0 0,0 0 1,4 5 3,-4-5-1,0 0-3,0 0 2,9 1 2,-9-1-1,0 0 0,10 0-2,-10 0 3,0 0 0,9 1-2,-9-1-7,0 0 1,8 0 5,-8 0-5,0 0 2,0 0 2,12 1-2,-12-1 3,0 0-2,0 0 1,8 0 1,-8 0-3,0 0 6,0 0-11,8 2 5,-8-2 3,0 0-8,0 0 3,0 0 5,0 0-2,12-3-4,-12 3 3,0 0-4,0 0 4,0 0 1,0 0 1,0 0-3,0 0 2,0 0 2,0 0 1,0 0-2,0 0 3,0 0-4,0 0 3,8 1 4,-8-1-4,0 0 0,0 0 0,0 0 1,0 0 1,0 0 0,0 0-2,0 0 6,0 0-1,0 0-4,0 0 4,0 0 0,0 0-3,0 0 1,0 0-2,0 0 1,0 0-4,0 0-3,0 0-19,0 0-27,0 0-28,0 0-31,0 0-23,0 0-26,0 0-101,0-9-282,0 9 125</inkml:trace>
  <inkml:trace contextRef="#ctx0" brushRef="#br0" timeOffset="2976.5625">13529 11122 33,'0'0'68,"0"0"2,0 0-3,0 0-2,0 0 0,0 0-5,0 0-10,-4-7 18,4 7-8,0 0-1,0 0-9,0 0 6,0 0-11,0 0 9,0 0-7,0 0 5,0 0-4,-5-7-9,5 7 1,0 0 3,0 0 2,0 0-4,0 0 3,0 0 1,-5-3-4,5 3 3,0 0-11,0 0 0,0 0 2,0 0-1,0 0-1,0 0-12,0 0-1,0 0 1,0 0-4,0 0-5,0 0-9,0 0 18,0 0-6,0 0-1,0 0 3,-8 14-5,8-14 5,-2 10 0,2-10 8,-1 10 3,1-10 0,1 14-5,-1-5 6,0 0-2,-1-2-5,1 2 4,0 1-4,1 0 4,-1 0-1,0 2 1,1-2-2,0 2-2,-1-1 0,2-1 1,-4 3 1,4-1-4,-1-2 2,0 1-3,1 1-1,-5 0-4,4-1 1,1-3 0,-2 3-3,1 0-6,-1-1 0,0-1 5,1-1-6,0 1 4,1-1-1,-1 0-2,-1-8 2,1 13-5,1-4 1,-1-3 0,-1-6-1,2 15-3,-1-8 3,2-1 2,-3-6 4,1 11-8,1-5 1,-2-6-1,0 13 2,0-13 1,-2 10 0,2-10 2,2 12 1,-2-12 4,-2 9 2,1-3-6,1-6 2,0 0 3,-1 14 1,1-14 0,-3 9-3,3-9 0,0 9 0,0-9 0,-2 8-4,2-8 2,0 0-1,-1 9-3,1-9 1,0 0-1,0 0 0,0 8-4,0-8 2,0 0-6,0 0 0,0 0-7,0 0-4,0 0-11,0 0-5,0 0-18,0 0-19,0 0-18,0 0-12,0 0-20,0 0-23,0 0-25,0 0-133,0 0-323,0 0 143</inkml:trace>
  <inkml:trace contextRef="#ctx0" brushRef="#br0" timeOffset="4187.5">14360 11468 47,'0'0'76,"0"0"-5,0 0 0,0 0-4,0 0 4,0 0-4,0 0 0,0 0 2,0 0 5,-3-6-9,3 6 3,0 0 2,0 0 1,0 0-3,0 0-14,0 0 16,0 0-1,0 0-2,0 0-1,0 0-10,0 0-4,0 0-1,0 0-8,0 0-1,0 0 0,11-11-1,-11 11-3,0 0 2,0 0-6,0 0 3,0 0-6,0 0 6,6-4-1,-6 4-5,0 0 4,0 0 1,0 0 3,0 0-4,0 0 1,15 7 7,-15-7 6,5 6 5,-2-1-9,-1 2-2,-2-7 0,4 14-3,0-7-3,-3 0 0,2 0-3,-2 0-4,0 4-4,-2-1-4,-1 1-10,-1-2-17,-2 1-24,-4 5-24,0-3-38,-5 2-35,5-5-39,-3 1-47,-1 1-117,4-1-357,-2-2 157</inkml:trace>
  <inkml:trace contextRef="#ctx0" brushRef="#br0" timeOffset="6687.5">15139 11200 36,'0'0'39,"0"0"0,0 0 8,0 0 1,0 0 3,0 0-2,0 0 4,0 0 4,0 0-3,0 0 2,0 0-2,0 0-4,0 0-2,0 0 6,0 0 3,0 0-10,0 0-2,-11 0 5,11 0-7,0 0-2,0 0 1,0 0 5,0 0-4,0 0 0,0 0-7,0 0 3,-10 0-4,10 0 5,0 0-4,0 0 1,0 0-7,0 0 5,-6-4-2,6 4 1,0 0-1,0 0-4,0 0-5,0 0 6,0 0-10,-1-9-1,1 9-3,0 0 4,0 0-6,0 0 2,0 0-4,0-11-1,0 11 1,0 0-5,7-8 1,-7 8-2,3-6-4,-3 6 3,4-7-2,-4 7 1,0 0 1,5-7 0,-5 7-4,7-4 2,-7 4 0,6-5 0,-6 5 0,5-4-1,0 1 3,-5 3-3,8-2-1,-8 2 3,8-3-4,-8 3 3,10-2-1,-10 2 3,10-2 0,-10 2-2,10 0 0,-10 0 0,9 2 1,-2-1 2,-7-1 4,7 4-5,0 0-1,-7-4 1,9 5 4,-4 0 1,0-1 1,-1 1-5,1-1-2,-5-4 6,7 8-6,-4-4-1,1 1 1,1 0 3,0-2-2,-5-3-4,8 9 0,-6-4 3,-2-5 2,5 8 2,-2-3 0,-3-5 4,3 8-4,-3-8 0,3 9 1,-3-9 0,2 8-1,-2-8-1,-2 9 2,2-9-6,-1 10 0,1-10 0,-1 10 3,1-10 0,-3 6 0,3-6-3,-2 8 1,2-8-1,-7 8 1,5-4 1,2-4-5,-9 9 3,5-6-1,4-3 1,-8 6 3,4-2-3,4-4-1,-7 8-4,2-4 2,5-4 4,-9 7-4,5-2-1,-1 0 2,1-1-2,4-4 2,-10 8-2,6-3 0,-1-1 4,0 2-3,-1-2 0,1 0 2,0 0-1,-2 2-2,0 1-1,3-3-1,-1 2 2,-1-1 3,1 1-3,0 0 3,0 1-1,-1-1-2,3-2 0,-4 2 2,4 0 3,-1 0-5,4-6 2,-7 8-4,6-2 1,-3 0 1,0 0 4,4-6-6,-6 11 6,5-5-2,-3-1-2,4-5-1,-4 12 1,3-6 3,1-6-2,-5 9-1,5-3 0,0-6 2,-4 8-1,4-8 0,-3 8-1,3-8 3,-2 9-1,2-9 0,0 0-3,-3 7 0,3-7 4,0 0-2,0 0-2,-1 5 2,1-5 5,0 0-4,0 0 1,0 0-3,0 0 3,0 0-3,0 0 2,0 0 0,0 0 1,0 0 3,0 0-2,0 0-2,0 0 1,7 7 1,-7-7-6,0 0 2,0 0 4,0 0 0,11-3 0,-11 3-5,0 0 5,0 0 2,12-4-7,-12 4-1,0 0 3,12 1 0,-12-1 4,9 0-1,-9 0-2,11-1 0,-4 4 0,0-2-3,-7-1 4,12 3 0,-4-2 2,-2 0-7,2 0 5,-8-1-4,14 2 2,-9 0 0,3-2 0,-8 0 1,10 3 1,-3 0-5,-7-3 2,12 2 4,-6 0-4,-6-2-2,13 1 4,-13-1 2,12 0-4,-12 0 0,9 0 1,-9 0-2,10 1 3,-10-1-4,0 0 2,11-1 4,-11 1-4,0 0-2,9 1 2,-9-1 3,0 0-2,9 0-3,-9 0 6,0 0-5,8 3 1,-8-3 0,0 0 4,6 3-2,-6-3-1,0 0 3,0 0-1,0 0-1,0 0 1,11-1-2,-11 1 0,0 0 4,0 0-2,0 0 0,0 0 0,0 0 0,4 4 0,-4-4 0,0 0-2,0 0 1,0 0 2,0 0-3,0 0-1,0 0 1,9 0-1,-9 0 4,0 0-4,0 0-5,0 0 5,0 0-12,0 0-3,0 0-9,0 0-12,0 0-19,0 0-20,0 0-30,8-6-22,-8 6-28,0 0-114,0 0-292,0 0 129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09:26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25388 5949 24,'0'0'77,"0"0"-1,0 0 6,0 0-6,0 0-8,0 0 2,0 0 3,0 0-8,-4-5-3,4 5-6,0 0 9,0 0-6,0 0-6,0 0-8,0 0-4,0 0-2,-2-10-1,2 10-1,0 0 3,0 0-6,0 0-3,0 0-1,4-11-10,-4 11 8,5-6-20,-5 6 12,7-5 9,-7 5-3,3-5-4,-3 5-4,7-7-6,-2 3 0,1-1 3,2 2-3,-2 1 3,1-1-6,-1-2 0,2 1-2,1 1 1,-4-1-10,4-2 9,-3 4 3,4-1 8,-1-2-3,-2 3 2,3-2-5,-2 1 3,-2 0-10,1-1 3,4 2-3,-5-1 1,2 2 3,0-3 3,-1 2-8,1 0-2,1-3 0,0 5 2,-3-3 2,5 1-1,-5 0 2,-6 2 5,19-2-4,-9 2 0,2-3 8,-2 3-7,-2-1-7,3 1 2,-1-2-2,-10 2 7,16-1 0,-6 1-4,-1 0-2,1 1-4,-1 1 3,-1 0 2,2 0-11,0 0 21,0 0-9,1 0 2,1 1-1,-1 1-2,-1-1 6,0-1 2,0 2-7,1 0 4,-1 1-3,-1-1 3,-3-3-4,1 2 1,1 2-4,-1-2 7,-1 0-5,-6-3 5,12 6-5,-6-2-2,1 0-1,-2-1-1,-5-3 4,9 7-1,-3-3-1,-2-1-9,-4-3 9,6 8-4,-3-5 3,1 1-1,-4-4 2,5 9-2,-3-5-5,-2-4 4,7 6 0,-7-6-1,3 7-6,0-4 11,-3-3-4,4 8-2,-4-8 3,5 6-4,-5-6 4,4 5-2,-4-5 3,5 7-2,-5-7-2,4 5-3,-4-5 6,0 0-4,2 5 5,-2-5 0,0 0-1,0 0-1,0 0 4,4 5-4,-4-5 3,0 0-2,0 0 1,0 0 5,0 0 1,0 0-6,0 0 0,0 0 0,0 0 3,0 0-12,0 0 5,0 0-5,9-12-4,-9 12-7,0 0-6,0-12-1,0 12 1,0-7-1,0 7 6,1-8 3,-1 8 1,2-10-1,-2 10 1,0-9 1,0 9-1,0-12 3,0 12 0,0-12 1,0 12-1,-2-10-8,2 10 11,-1-10-1,1 10 0,-1-12 4,1 12-2,-3-9 6,3 9-3,-2-10 1,-1 4 5,3 6 0,-3-9-2,3 9 4,-3-9 7,3 9-2,-2-7 11,2 7-12,-3-10-1,3 10 2,-3-7 2,3 7 4,-1-8 6,1 8-2,0 0-2,-1-9 10,1 9-3,0 0-3,0 0-1,0 0-4,0-9 0,0 9 1,0 0-8,0 0 4,0 0-2,0 0-3,0 0 0,0 0 1,0 0-4,0 0-8,0 0 12,0 0-1,0 0-6,0 0-1,0 0 3,0 0-2,10 23 0,-8-17 4,1-1 1,1 3-4,0 0 1,-1-2-1,0 2 0,3 0-4,-1-1 6,-1-1-2,1 2-2,-1-1 5,-1-2 1,1 2-8,0 0 8,-2-1-2,3 1 0,-2-2 0,-2 2-1,-1-7-1,4 10 3,-3-5-2,-1-5 2,1 11 1,-1-11-3,0 10 5,0-10-4,-4 7 1,4-7 4,-5 8 6,0-6 4,5-2 5,-9 9 1,3-3 2,1-5 6,0 3-7,-3 0 4,0 1-1,1-2-4,-2 1-4,0-1-3,2-1 2,1 1-5,0 1 2,-2-1 0,3 1-8,5-4-9,-10 4-16,6-2-14,4-2-17,-10 7-38,10-7-20,0 0-23,-4 4-25,4-4-121,0 0-299,0 0 133</inkml:trace>
  <inkml:trace contextRef="#ctx0" brushRef="#br0" timeOffset="1484.375">25377 5854 42,'5'-7'74,"-5"7"1,4-5-7,-4 5-1,5-8-8,0 4 0,-5 4 0,5-8-15,-1 4 8,-4 4 16,3-10-15,-1 5 4,-2 5-7,7-9-1,-5 2-5,5 2-3,-2-2 6,-1 2-8,1 0 1,-1-2-3,1 2-5,2-3-3,0 1 2,-2 2-5,3-2 2,-1 0-3,2 1-6,0-1-4,-1 1 4,2-2-1,-1 1 1,0 1-2,1 2-3,0-1-4,1-2 4,0 2 10,-1-2-17,1 2 3,0 0-1,-1 0-7,1 1 6,1-1 3,0-2 2,0 3-3,0-1 2,1 1-8,1 0 5,-1 0 0,1-1-2,1-1 2,2 2-1,-4 1 5,0-1-6,0 1 1,1 0 2,-1 1-2,0 0 6,5-3-5,-5 3 2,1-1-5,0 0 4,-2 0-5,1 1 2,1-1 2,-2 3 3,-1-3-6,3 2 5,-3 1 2,1 0-3,-1 0-8,1 0 4,1-2-2,-1 2 2,2 0-3,-3 0 3,2 2-1,0-2 4,0 1-2,-2-1-1,2 3 0,-2 0-3,2-2 3,-1 3-9,3-2 6,-4-1 2,3 2 0,-1 1 0,-1 0-1,0-1 0,1 0-5,4 4 1,-6-3-1,2 0 2,-3 0-1,1-1 6,1 3-5,-1-2-1,-1 2 3,4-2-3,-3 2 3,2 0-16,-3-2 10,2 3 4,-2-1-2,0-1 4,1 3-3,0-3-1,-3 3 3,2 0-1,0-2 1,-2 1-6,1-2 6,-1 2-5,0-2 4,-1 2 0,1-2 7,-1 2-8,1 0 0,-2-3 3,3 2-3,-1 2 0,1-1 3,-3 0 1,3-1-5,0 3-2,-1-2 0,-2-1 5,-1 0 1,3 4 0,-1-4 7,1 0-2,0 1-2,-2 1 0,3 0 3,-4 0 0,2-3 0,-2 0-5,1 2 3,1-2 7,-2 0-6,0 0 3,-1 0-5,1 0-2,-1 1 6,2-3-3,-2 2 6,1 0-2,0 0 9,0-1 0,-1 1-6,2 0 0,-6-5-2,8 10 1,-3-5-2,-1 0-2,0-1-3,0 1 4,-4-5-2,9 8 1,-6-4 2,0 1-2,1 0 0,-4-5-5,4 7-2,-4-7 5,7 7-4,-3-4 3,-4-3 1,5 5-1,-5-5 0,5 9 3,-5-9 2,6 6-6,-6-6 1,5 5 1,-5-5-1,4 7 3,-4-7-5,2 4-1,-2-4 1,5 5-3,-5-5 0,0 0 2,5 3 5,-5-3-3,0 0-5,0 0-2,0 0 6,0 0 3,4 6-7,-4-6 3,0 0 2,0 0 1,0 0 0,0 0-1,0 0 3,0 0-2,0 0-3,0 0 1,0 0-5,0 0-5,0 0-5,0 0-12,0 0-12,0 0-8,5-16-8,-5 16-14,0 0-6,4-7-3,-4 7 2,4-5 5,-4 5 6,0 0 4,6-6-1,-6 6 4,3-8-6,-3 8 5,4-6-4,-4 6-19,0 0-10,3-8-25,-3 8-84,0 0-211,0-8 94</inkml:trace>
  <inkml:trace contextRef="#ctx0" brushRef="#br0" timeOffset="2078.125">26909 5871 18,'0'0'83,"0"0"-5,0 0-13,0 0 7,0 0-6,0 0-4,0 0-10,0 0 6,0 0-14,0 0 6,0 0 5,-10 7 1,10-7 1,-2 8 12,2-8-19,-4 7-2,4-7 7,-2 10-6,1-5-1,1-5-1,-1 12-4,1-4 11,0-8 3,1 13-10,-1-5-5,3 0-10,-2-2 6,0 1-3,1 1-3,-1-2-1,0 2 0,3 0-10,-3-2 4,3-1-2,0 2-7,-2-1-2,0 1 5,-2-7-6,3 10 3,-1-6-7,-2-4 3,4 11-6,-4-11 4,2 9-2,0-7 5,-2-2-10,0 0 3,2 11 3,-2-11-10,1 6 6,-1-6-4,0 0 3,2 8 2,-2-8-1,0 0 3,1 7-4,-1-7 6,0 0 2,0 0 11,0 0-2,0 0 4,0 0-3,-16 0-1,16 0 7,-11 0 4,11 0 4,-13-7-6,6 6 3,-2 0 5,-2-2-2,1 2-5,0-1-3,0 0-3,-2-1-1,1 1-3,2 0 2,-1 0-10,-3 1 3,3 1-2,-2-2-3,1 2 0,0-3-2,1 6-1,0-3 1,10 0-4,-17 0-1,8 2-5,9-2-14,-12 0-18,12 0-15,-9 0-32,9 0-38,0 0-24,-9 0-38,9 0-134,0 0-340,0 0 151</inkml:trace>
  <inkml:trace contextRef="#ctx0" brushRef="#br0" timeOffset="3835.9375">24476 7054 50,'0'0'87,"0"0"-2,2-9-3,-2 9 2,0 0-8,0 0-8,0 0 1,0 0-10,0 0 1,0 0-11,0 0-1,0 0-7,0 0 7,0 0 3,0 0 8,-16 19-3,11-12-3,-1 3 10,1 0-7,-3 5 0,0-1 0,-3 5-6,1-4-6,-1 2-3,1 0 1,-1 5-9,0-5 3,1-1-8,1-2 2,-1 2-3,1-2 7,3-2-7,-1-3-2,2 3-3,1-3-2,2-3 1,-3 1-6,1 0 3,0-3-2,4-4-5,-4 10 5,4-10 0,-4 7-3,4-7-5,0 0 0,-1 7 4,1-7-2,0 0-2,0 0 6,0 0 5,7 5-3,-7-5 0,0 0 0,9 1 0,-9-1 0,11-1-4,-11 1 2,9 3-1,-9-3-1,13-2-5,-13 2 3,11 0-1,-11 0 0,12 0-6,-6 2 1,-6-2-4,14 1-5,-14-1-7,10 0-8,-10 0-5,12 3-13,-7-3 5,-5 0-8,8 2 2,-8-2-4,7 3-9,-7-3-3,9 1-10,-9-1 2,0 0-18,12-1-13,-12 1-10,0 0-5,13-1-14,-13 1-76,0 0-215,7-2 95</inkml:trace>
  <inkml:trace contextRef="#ctx0" brushRef="#br0" timeOffset="4250">24570 7234 73,'5'-7'101,"-5"7"-4,0 0-8,0 0-13,0 0 0,0 0-6,0 0 4,0 0-7,0 0 18,0 0-4,0 0 3,0 0-7,-5 26 4,0-18 6,-1 3-3,3-1-1,-4 0-6,-2 6 11,2 1-8,-2-2-7,-4 8-5,5-9 2,-1 2-1,0 1-4,0-2-8,0 2 2,2-2-11,0 0-3,0 1-1,0-5-3,3 0 0,-1-1-2,0 6-4,-1-7 0,2-1-3,0 0-1,3-1-7,-3-2 1,4-5-5,-5 10 0,4-4 0,1-6-7,-4 10 1,4-10-2,-4 5-4,4-5 2,0 0-10,-4 7-6,4-7-12,0 0-7,0 0-18,0 0-24,0 0-21,0 0-25,0 0-27,0 0-36,0 0-153,0 0-357,0 0 159</inkml:trace>
  <inkml:trace contextRef="#ctx0" brushRef="#br0" timeOffset="5015.625">24757 7437 11,'0'0'84,"-5"-5"0,5 5-2,0 0-9,0 0 0,0-10-7,0 10 1,0 0-8,0 0 3,0-11-2,0 11-3,0 0 6,0 0-2,2-9-12,-2 9-5,2-8 2,-2 8 3,4-8-2,-4 8 2,4-7-8,0 5-1,-4 2-6,6-7 1,-6 7-2,9-6 0,-4 2-3,1 1 4,1 0-5,-7 3 3,12-4-4,-4 1 6,-1 1-7,-1-1 4,1 1-3,-7 2-5,15-1 0,-15 1-3,11 0 3,-11 0-6,12 6 5,-7-5-1,0 4-3,-2 1-2,1 0 0,-1 0 1,-1 2-2,-1 0 1,0 1 1,-1 0 0,0 3 11,0-2 0,-1-2-5,0 5 3,-1-1-1,0-2-2,-1 3 6,1-2 6,-2 3 2,0-2-1,-1-2-2,0 2-1,1 0-4,-1-3-1,-4 4 0,1-2-3,1-2-2,-1 0 2,-1-4-3,-1 4-2,1-1-2,0-2 2,-3 1-2,2-5-5,0 3 3,-3-3-4,3 0-3,0-1-4,-2-2 7,2-1-1,0 0-4,1 2 2,9 0 0,-10-5-2,4 0-3,1 1 1,5 4 1,-7-8-4,2 5 2,5 3 1,-7-9-3,7 9-8,-2-8 5,2 8 1,-3-8 2,3 8-4,0 0 4,-1-10-3,1 10 0,0 0-1,0 0-5,0 0-2,0-8 0,0 8-6,0 0-5,0 0-11,0 0-4,0 0-9,0 0 1,0 0-13,0 0-8,0 0-10,0 0-13,0 0-12,0 0-10,0 0-26,0 0-6,0 0-9,0 0-112,0 0-283,16 5 124</inkml:trace>
  <inkml:trace contextRef="#ctx0" brushRef="#br0" timeOffset="5640.625">25118 7481 56,'0'0'77,"0"0"-13,0 0 9,2-8-3,-2 8 12,0 0-17,3-7 2,-3 7-9,0 0-14,1-8 14,-1 8 1,3-6-1,-3 6-8,0 0 4,2-12-4,-2 12-9,2-11 5,-2 11-10,1-6 4,-1 6-1,0 0-4,-3-13-4,3 13 0,-2-8-4,2 8 1,-5-9-6,5 9-1,-7-7 4,3 2-4,4 5 3,-6-7-6,1 5 4,5 2-4,-10-3 3,10 3-1,-10-1 3,10 1-5,-12-1 6,12 1 5,-13 4-5,7-1 13,-2 0 0,0 2-6,-2 2 3,3-1 2,-1 1 5,1 1 4,-1 0 0,1 2 1,1 1 0,-1-1 1,3 2-4,0-2-1,2 0 5,-2-1-4,3 2 2,1-2-4,1 0 0,1 0 0,3 2-1,1-4 2,-2 3-3,2-1-1,1-2-2,1-1-3,0 1-4,1-1-4,0-1 3,0-1-7,-1 3-3,-2-6-3,1 4 2,1-4-2,-1 0 1,-7-1-2,13 1-6,-7 0-5,-6-1-6,14-1-14,-14 1-14,13-2-16,-5-1-13,-2 0-16,-6 3-14,12-2-20,-7-4-22,2 2-34,0 0-9,-1 1-21,-1-1-103,2-2-323,0 5 143</inkml:trace>
  <inkml:trace contextRef="#ctx0" brushRef="#br0" timeOffset="6406.25">25445 7425 46,'0'0'100,"0"0"2,0 0-8,0 0 3,0 0-3,0 0 5,0 0 8,0 0 1,0 0 5,0 0-2,0 0 2,29 3 0,-22-2-3,4-1-8,1 0 5,2 3-6,0-3-6,-3 1-4,2-1-1,-1 0-11,0 2-6,-1-2-7,0 1-5,1 2-2,-2-2-7,-1 0-9,2-1 2,-11 0-5,13 0-3,-8 1-8,-5-1 0,13 0 0,-13 0-9,9 0-10,-9 0-9,8 0-11,-8 0-9,0 0-14,0 0-12,10 2-17,-10-2-19,0 0-21,0 0-38,0 0-31,7-5-164,-7 5-360,0 0 159</inkml:trace>
  <inkml:trace contextRef="#ctx0" brushRef="#br0" timeOffset="7757.8125">26066 7295 22,'0'0'82,"0"0"-3,0 0 8,0 0-5,0 0-7,0 0 10,0 0-2,0 0-1,0 0 4,0 0-5,0 0 0,0 0 3,0 0-20,-4-21 3,4 21 0,0 0-1,0 0-10,-5-9 1,5 9-8,0 0-1,0-12-2,0 12-8,0 0 0,0-9 1,0 9 5,5-8-9,-5 8-4,5-8 1,-1 4 0,-4 4-4,9-8-2,-2 2-5,1 2-1,-1 0 2,0 1-3,0 0-4,-1-1 3,-6 4 1,14-2-4,-14 2 0,11 0-4,-11 0 0,10 5 3,-5-3 2,-1 3-1,-2 0 1,-2-5 5,4 14-4,-1-4 5,-3 0 2,-2 2-3,1 0-3,-2 1 1,-2-1-3,0 0 3,-1-1 0,-2 1-5,2-1 4,-1-1-1,-2-3 3,1 2-5,-1-2 1,1 1-3,-2-2 1,3 0-5,2-1 1,-3-1 4,3 0-3,5-4-2,-11 4 2,11-4-2,-8 2 0,8-2-5,0 0 2,-9 3 1,9-3-2,0 0-3,0 0-3,0 0-10,0 0-3,0 0-5,0 0 4,0 0 3,0 0-6,16-18-4,-10 16-1,3 0 3,-9 2-1,15-4-1,-3 1 0,-5 2 0,1-2 1,2 2 2,-1 1 4,2 0-4,-11 0 4,19 2-4,-13 1 6,3 1-3,-1 1-1,1 2 7,-2-2-4,-3 4 2,3 3 7,-4-4 0,4 1 0,-5-1 1,2 4 6,-1-1 3,-3 1-2,0-1 4,0 0 2,-3-2 5,2 3 10,-2-3 3,1-2 0,-5 0 3,2 3 4,0-3-6,-3-1 4,1 0-1,-3 0 3,-1-1 0,1-3 2,-1 2-5,-2-1-2,-1-3-5,4 1-3,-3 1-1,1 0-4,-1-2 1,1 0-2,0 0-2,2 2 1,0-4-3,0 2-3,10 0 1,-16-2 0,10-1-3,-1 0 1,7 3 3,-10-2-2,10 2-2,-9-2-4,9 2 1,-6-3 2,6 3-6,0 0 0,-5-7-4,5 7-2,0 0-9,0 0-9,0 0-6,0 0-5,0 0-5,0 0-16,0 0-11,0 0-20,0 0-5,0 0-21,0 0-24,0 0-15,0 0-25,0 0-107,0 0-308,0 0 137</inkml:trace>
  <inkml:trace contextRef="#ctx0" brushRef="#br0" timeOffset="8828.125">26435 7313 11,'0'0'91,"0"0"-9,0-11 1,0 11 5,0 0 6,0 0-6,-1-11-3,1 11 5,0 0-8,0-9-6,0 9-4,0 0-6,0-12-2,0 12 1,3-5-6,-3 5-8,0 0 0,1-13-9,-1 13 2,4-7-7,-4 7 3,4-9-3,-4 9-4,7-7-7,-1 5-7,-2-1 4,1-2-2,-5 5-5,11-6 13,-6 3-4,-5 3-1,13-3-1,-13 3 8,11-1-2,-11 1-2,11 1-5,-11-1-2,11 6-1,-7-2-2,1-1 1,0 1-1,0 3 1,0-2-5,-1 3 10,0 1-10,-3-1 1,3 1 0,-1 0-2,0-1 2,-3 1-4,2-1 0,-2-1 4,1 0-7,-1-7 1,0 14 5,0-8 2,0-6 3,-3 11 3,3-11 0,-3 11-5,1-7 3,0 2 0,-2 1 0,0-3 2,4-4-4,-7 9 6,1-4 1,1-1 2,1 0-1,-1 0 2,0 1 1,-2-2-2,0 2-3,1 2 5,-1-2-4,-1 0 0,1 0 0,2-1 1,-4 2-3,2-2 1,2 1-2,-2 0 3,-1 0-5,2-1-2,-1 2 5,1-2-5,-2 3-2,2 0 0,1-2-1,1-2 0,0 4-1,-1-1 4,1-2 2,-1 3-4,1-2 4,0 0-2,0 2-4,0-2-1,4-5 0,-4 8-1,4-8 0,-4 7-5,4-7-1,-4 5 4,4-5-1,0 0 1,-4 5-6,4-5-3,0 0 1,0 0 3,0 0-9,-1 8 10,1-8-10,0 0 1,0 0-1,0 0 0,0 0-1,0 0 3,0 0-3,0 0 1,0 0-1,0 0-1,0 0-6,21-4-7,-21 4 2,11-5 3,-5 2-5,2-1-1,-1 4-8,-7 0-5,14-3 4,-8 1 7,2-1 1,0 2-1,-8 1 1,13-1 5,-6 1 1,-7 0 0,15 0 0,-9 1 4,-6-1-2,14 1 0,-8 2 5,1-3-3,3 5 1,-5-3 0,2 0 2,-2 1-1,-5-3 3,11 2-1,-3 2 6,-3-1-2,0 1-3,0 0 6,2-2-1,-1 1-5,-6-3 4,10 4 3,-6-1 1,-4-3-1,8 2-2,-8-2 3,8 3-3,-8-3 2,8 0 1,-8 0 2,0 0-2,12-3 3,-12 3-7,9-2 4,-9 2 0,7-4 0,-7 4 2,7-6-3,-7 6-4,4-4 2,-4 4-6,5-5-4,-5 5-8,2-8-10,-2 8-10,2-6-18,-2 6-8,3-8-22,-3 8-7,0 0-16,3-8-11,-3 8-11,0 0-14,1-8-117,-1 8-286,0 0 126</inkml:trace>
  <inkml:trace contextRef="#ctx0" brushRef="#br0" timeOffset="9671.8749">26980 7328 49,'-7'-5'97,"7"5"1,0 0-4,0 0 15,0 0-2,0 0 6,0 0-6,0 0 0,0 0 5,0 0-2,0 0-11,0 0-5,0 0-4,0 0-4,0 0 1,0 0 10,0 0 4,0 0 0,0 0 1,0 0-5,19 10-5,-5-8 0,-1-1-5,4 1-10,1-1-5,2 0-7,2 1-3,4 1-8,-6-3-5,0 0-6,1 0-5,1 1-5,-3-1-14,-1-1-9,2 2-11,-5-1-21,-4-1-24,-1 1-14,-1 0-17,-2 0-16,-7 0-21,11 0-17,-11 0-38,7-5-24,-7 5-131,0 0-351,0 0 155</inkml:trace>
  <inkml:trace contextRef="#ctx0" brushRef="#br0" timeOffset="10031.25">26978 7452 15,'-6'2'75,"6"-2"-4,0 0 10,0 0-9,-6 4-8,6-4 5,0 0-3,0 0 5,0 0 3,0 0 11,0 0 11,0 0-1,0 0 0,0 0-3,10 13 4,-10-13 7,7 2-2,0 0 9,1 1 3,3-3-9,1 0 2,5 0-6,-5 1 7,7 2-7,-2-3-9,1 0-9,-2-1 0,-2 2-9,-1 1-5,1-1-4,-2-1-11,-2 1-3,-3-1-5,1 2-4,-8-2-7,12 0-1,-12 0-7,8 1-5,-8-1-5,8 1-15,-8-1-9,0 0-20,9 0-17,-9 0-23,0 0-30,0 0-26,8 5-33,-8-5-26,0 0-189,9 1-403,-9-1 178</inkml:trace>
  <inkml:trace contextRef="#ctx0" brushRef="#br0" timeOffset="10976.5625">27656 7334 2,'0'0'107,"0"0"-5,0 0 5,0 0-3,0 0 11,0 0-16,0 0 8,0 0-1,0 0-8,0 0-4,0 0 2,0 0-8,0 0 1,0 0-1,0 0 2,0 0 5,0 0-4,20 2-2,-11-2-14,3-1 1,0 0-2,1 1-8,6-1-5,-2 2-4,3-1-3,2 0 2,6 0-7,-7 0-5,0 1-4,2 0-2,-5 1-6,4-1-1,-3 0-4,-6-1-3,1 0-3,-1 0-6,-4 0-6,-1 2-5,-1 1-11,-7-3-8,10 0-4,-10 0-12,7 1-8,-7-1-8,0 0-14,0 0-11,0 0-21,0 0-29,0 0-21,0 0-12,0 0-148,0 0-328,0 0 145</inkml:trace>
  <inkml:trace contextRef="#ctx0" brushRef="#br0" timeOffset="11742.1875">28328 7140 73,'0'0'82,"4"-6"2,-4 6-3,0 0-3,0 0-4,0 0 0,0 0 10,0 0-4,0 0 19,0 0-18,0 0 3,2 19-2,-2-11 5,0-8-12,-5 20-1,1-11-4,-2 3 1,1-1-9,-3 3-4,0-3-8,1 4-6,-1-5-3,0 0-5,1-1-3,3-1-2,-3 1 6,1-1-7,0-2 1,2 1-9,0-4 5,4-3 0,-6 9 1,2-6-4,4-3-4,-5 5-2,5-5 4,0 0-3,-7 5 2,7-5 2,0 0-1,0 0-3,0 0-2,0 0-4,0 0-11,0 0-8,0 0 4,0 0-3,0 0-9,18-16-3,-18 16 2,8-6-2,-1 4 3,0-1-6,-1 1 0,-6 2 2,11-3-2,-11 3 5,13 0-5,-6 0 1,-7 0-1,12 0-2,-6 3 4,-6-3 1,9 6-2,-4-3 6,0 3 3,-1-1-6,1 4 2,0-3-2,-2 3 3,-1-2 7,1 3 0,-2-1 5,0 0 3,1-1 0,-2 1 4,-3-1 13,3 1 2,-3-1 6,3-8-2,-5 13 4,1-5-1,0-2-2,-3 1 8,2-3 8,-4 2-3,0-5 2,0 1 5,-1-2-4,-3 2-3,0-2-4,0-1 0,-1 1-5,2-1-2,-2 0-3,1-1-2,0 0-6,3 1 2,-3-2-4,2 1 0,0 0-2,2-2-1,9 4-4,-14-1 5,7-1-4,7 2 5,-8-3-3,8 3 1,0 0-1,-10-3 0,10 3-3,0 0-2,-9-1-4,9 1 0,0 0-2,0 0-3,0 0-3,0 0 1,0 0-11,0 0-11,0 0-12,0 0-10,0 0-16,0 0-17,0 0-17,0 0-15,19 10-8,-19-10-24,8 1-12,-8-1-127,0 0-309,9 2 137</inkml:trace>
  <inkml:trace contextRef="#ctx0" brushRef="#br0" timeOffset="12226.5625">28364 7132 63,'0'0'146,"0"0"-6,0 0-2,0 0-3,0 0-1,0 0 7,0 0 3,0 0 3,21-3-6,-21 3 2,15 3 3,-4-3 4,2-3-9,1 3-9,4-1-3,-2 1-10,2-3-9,-1 2-12,0 2-3,0-2-14,-4 0-9,0 1-3,-2 0-6,3 0-12,-2 0-7,0 0-12,-3 0-11,-2-1-14,-7 1-15,16-2-24,-16 2-19,12 0-21,-7-2-29,-5 2-31,9-1-23,-9 1-34,6-4-193,-6 4-415,0 0 184</inkml:trace>
  <inkml:trace contextRef="#ctx0" brushRef="#br0" timeOffset="15460.9375">26498 7077 52,'0'0'59,"0"0"-5,0 0-1,0 0 4,0 0-5,0 0 8,0 0-2,0 0-3,0 0-1,0 0 3,0 0-10,0 0 8,0 0-1,0 0-1,0 0-9,0 0-3,0 0-16,0 0 18,0 0-9,0 0 6,0 0-9,0 0 0,13-7-9,-13 7-5,11-1 9,-4-1 5,2-1-6,2 2-7,-2 1 3,4-1 5,-1-2-4,6 1-2,0 2-4,-1-1-4,3-1 5,1 0-7,-2 1 4,1-1-3,1 2-2,-2-2-4,1 0 2,0 2 3,-4-3-6,-1 3 2,-2-2 5,1 4-5,-1-4-5,-1 2 7,0-1-10,0 2 4,-1-2 11,0 2-10,-1-1 0,1 2-6,-2-2 10,-1 0-9,2 0-3,-10 0 0,16 0 2,-9 0-5,-7 0 2,14-2-9,-14 2 4,12 0 9,-12 0-19,8-2 11,-8 2-2,7-1-7,-7 1-15,5-4-11,-5 4 5,7-5-19,-7 5-11,0 0-1,2-6-8,-2 6-2,0 0-71,0 0-164,0 0 73</inkml:trace>
  <inkml:trace contextRef="#ctx0" brushRef="#br0" timeOffset="15843.75">26980 6939 25,'12'1'55,"-12"-1"-7,14 0 1,-6 0-13,-8 0-2,14 0-1,-6 0 7,-8 0-1,13 0-10,-13 0 3,11 1 0,-3 2 0,-2-2 2,-6-1-8,10 3 7,-4-1-8,-6-2-1,8 3 6,-8-3 2,6 5-12,-6-5-8,3 7 12,-3-7 9,3 10 3,-3-10-5,-3 9 5,3-9 6,-3 12-5,0-5 9,-1-1-3,-1 2 4,1-2 6,0 0-10,2 2 4,-1-3-1,-1 2-7,2-2 2,-2 1-5,0 0-4,-2-1 3,2 1-11,-1-2-3,5-4 1,-7 8 4,4-4-8,-1 1 1,4-5-6,-6 5 3,6-5-9,-6 7 10,6-7-7,-5 7-9,5-7-1,-4 5-22,4-5-20,0 0-9,0 0-17,0 0-27,0 0-21,0 0-96,-3 6-229,3-6 102</inkml:trace>
  <inkml:trace contextRef="#ctx0" brushRef="#br0" timeOffset="17578.125">24260 8063 64,'0'0'76,"3"-6"-5,-3 6-1,0 0-3,0 0 10,0 0-9,0 0 8,4-7-3,-4 7 5,0 0-10,0 0-1,0 0-2,0 0-3,0 0-5,0 0-9,0 0-2,0 0-1,0 0 12,0 0 1,0 0-6,0 0 4,-8 29-2,4-19 6,0-1-7,1 3 6,-3-2-4,0 5 1,0 1-5,-2-2-5,2 0-2,-3 2-5,1-3-3,-1 1 0,4-3-2,-3-1-4,2-1-3,2 0-2,-2-1-4,2-3-2,0 3 2,0-4-2,4-4-3,-6 9 0,3-3 1,3-6-3,-4 6 2,4-6-6,0 0 1,-2 6-4,2-6 6,0 0-3,0 0 2,0 0-3,0 0-1,0 0-4,0 0 1,0 0 2,10 5 1,-10-5 2,0 0-2,14-5-4,-14 5 1,12-1-2,-12 1-2,10 0-2,-10 0 6,13 0-8,-13 0-8,13 0 1,-13 0-11,12 0-13,-7 1-5,-5-1-9,13-1-5,-5 2-4,-8-1-5,10 0 6,-4 2-13,-6-2-11,12 0-4,-12 0-13,9 0-8,-9 0-3,8 0-10,-8 0-17,0 0-68,12-4-219,-12 4 97</inkml:trace>
  <inkml:trace contextRef="#ctx0" brushRef="#br0" timeOffset="17976.5625">24448 8191 42,'0'0'98,"0"0"-9,0 0-14,0 0-2,0 0-11,0 0 0,0 0 10,0 0 1,0 0-10,0 0 2,-10 20 4,10-20 12,-6 10 4,0-3-2,3 1-2,-2 2 3,-2 1-1,2 0 1,0-2-5,0 0-5,1 4 3,-2-2-8,2-1-2,0 2-11,-1-2-2,1-1-6,-5 1-3,4 0-4,0 1-3,0 0-6,0-3-3,1 3 0,-1-3-7,1 0-1,0 0 1,0 0-6,2-3 3,2-5-4,-4 9-4,4-9 0,-4 10 1,4-10-3,-3 7-7,3-7-2,-4 7-7,4-7-16,-3 5-3,3-5-15,0 0-15,0 0-10,-1 8-17,1-8-3,0 0-11,0 0-27,0 0-20,0 0-118,0 0-284,0 0 127</inkml:trace>
  <inkml:trace contextRef="#ctx0" brushRef="#br0" timeOffset="18632.8124">24669 8274 2,'0'0'87,"0"0"-10,1-10 1,-1 10-6,3-7-1,-3 7-9,5-6-5,-1 2-3,-4 4-3,9-7 2,-3 2-2,-1 2-6,2 0 1,-1 0 5,2-1-12,0 0 8,-1 2-11,0 0 1,-7 2-4,12-3-6,-5 0-3,-7 3 5,0 0 7,13 5-2,-9-3-2,-4-2-1,6 7 5,-4-1-5,1 0 2,-3-6 7,4 16-4,-3-9-2,2 3-1,-2 0-3,-1-1 3,1 3 1,-1 0 8,-2 0-8,0-2-4,2 0 3,-2 2 2,-2-1-8,1-1 0,-3 0 4,2 0-3,0-3 3,-1 1 1,0 0 3,0-2 3,-1 0-5,-1 0 0,1-3 0,-4 2 4,0-1-7,0-1-2,0 2-1,-1-5-5,4 1 0,7-1 0,-15 1-3,4-2-2,11 1 2,-15-1-2,15 1 0,-11-5 0,11 5-4,-9-2 0,9 2-5,-6-4 0,6 4 0,-6-6 0,6 6 2,-3-4-4,3 4-5,0 0 6,0 0-6,-7-7-1,7 7 0,0 0-4,0 0-7,-3-4-9,3 4-4,0 0-5,0 0-3,0 0 2,0 0-10,0 0-11,0 0-10,0 0-16,0 0-14,0 0-6,0 0-16,0 0-19,0 0-23,0 0-101,0 0-277,15 15 123</inkml:trace>
  <inkml:trace contextRef="#ctx0" brushRef="#br0" timeOffset="19210.9375">24991 8256 83,'-3'-4'72,"3"4"13,0 0-2,-7-5 2,7 5-6,0 0-9,-4-7 9,4 7-9,0 0-8,0 0-5,-8-1 1,8 1-4,0 0-4,0 0 2,0 0 1,-16 1-4,16-1-3,-6 5 6,6-5 14,-11 3-9,6 1 2,0 0 1,5-4 2,-9 8 1,4-3-7,-1 0 8,1 3-4,1-1 0,0-2-14,0 2 1,0 0-2,2 0 0,-1-2 3,-1 3-8,4 0-2,-1 0 5,1-8 3,0 14-4,1-7 3,2-1-3,-1 2-2,3 1-7,-1-1 2,2-2-2,-4-1 1,6 2-1,-1-2 1,-2-2-3,2 1-8,-1 0 4,2-1-8,-2 0 2,1 0-2,-7-3-4,11 2-1,-3 0 2,-8-2-6,11 0 1,-4 1-3,-1 1-6,-6-2 0,13 2-11,-13-2-8,10-3-6,-3 1-11,-7 2-11,8-2-14,-1 0-14,-7 2-23,8-3-25,-8 3-24,7-3-20,-7 3-20,9-2-126,-9 2-336,9-7 149</inkml:trace>
  <inkml:trace contextRef="#ctx0" brushRef="#br0" timeOffset="19984.375">25451 8246 39,'0'0'108,"0"0"3,0 0-1,0 0-3,0 0 3,0 0-11,0 0 5,31-3 3,-21 5-13,0-2-5,3-2-5,4-1-9,1 3-7,-5 0-6,2 0-5,1 0-6,4-1-3,-4 0-11,3-2-8,-4 4-13,-2-1-19,2-2-15,-1 2-8,-2 0-20,1-1 0,-3 1-23,-2-1-16,-8 1-13,14-1-15,-14 1-71,9 1-199,-9-1 88</inkml:trace>
  <inkml:trace contextRef="#ctx0" brushRef="#br0" timeOffset="20296.875">25522 8332 80,'0'0'113,"0"0"-4,0 0 1,0 0 7,0 0 7,0 0 0,0 0-4,0 0-5,0 0-1,11 9-3,-11-9-3,9-1-1,-9 1-12,17 0-9,-10 0-6,3 0-10,-2 0-7,4 0-6,-1 0-7,-1-1-5,2-1-4,1 1-5,-2 2-7,0-1-10,2 0-17,0 0-6,0 2-11,-1-4-21,-2 4-15,1-2-23,0-2-10,-4 2-23,-7 0-10,19 0-16,-11 0-118,0 2-272,-8-2 121</inkml:trace>
  <inkml:trace contextRef="#ctx0" brushRef="#br0" timeOffset="21031.25">26185 8274 21,'0'0'112,"0"0"8,0 0-11,0 0-27,-6 3 8,6-3 1,0 0-5,0 0 2,0 0-2,0 0 8,0 0-8,0 0-4,0 0 2,0 0-1,0 0-2,0 0 0,0 0-5,0 0 0,0 0-1,0 0-8,25-3-4,-25 3-5,15 0-7,-7 0-5,-8 0 1,14 0-7,-4 0-4,-1-2-4,-9 2-4,21 0-6,-10 0 0,-1 0-1,2 0-2,-4 0-2,2 0 0,-10 0-4,15 0-1,-7 0-1,0 0 0,-8 0-4,12 0 3,-12 0-4,12 0-6,-12 0-5,9 0-7,-9 0-2,0 0-11,9 0-13,-9 0-14,0 0-16,0 0-11,9 0-11,-9 0-8,0 0-12,0 0-8,0 0-9,9-2-3,-9 2-103,0 0-251,0 0 112</inkml:trace>
  <inkml:trace contextRef="#ctx0" brushRef="#br0" timeOffset="21750">26619 8139 59,'0'0'92,"0"0"-1,0 0 13,0 0-6,-6 24-1,3-17-10,1-2-5,-3 2 3,1 1-13,-1-1 2,1 2-19,1-2-1,-1-1-8,2 0 1,-3-2-3,5-4-9,-5 10 1,5-10-8,-4 7 0,1-3-4,3-4-6,0 0 8,0 0-12,-2 7 7,2-7-8,0 0 2,0 0-2,0 0-5,0 0-16,0 0 1,0 0-1,0 0 3,0 0-13,19-4-3,-19 4 4,11-5-3,-4 2-11,-1 1 4,3-1 4,-2 1 6,-1-1 1,0 1 1,3 0 0,-1 0 4,-8 2-2,13-1 7,-4 1 4,-9 0-6,11 1 13,-11-1-5,10 2 3,-10-2 8,8 2 4,-8-2 9,8 5 1,-6-3 7,-2-2-2,5 8 2,-1-4 9,-4-4-2,4 11-1,-1-6 9,0 1-5,-3-6 2,5 11-3,-2-6 1,-2 1 4,2 1 2,-3-7 5,4 10-8,-3-3 8,-1-7-8,0 9 3,0-9-5,-1 10-2,1-10 0,-3 8 4,1-4-3,2-4 0,-8 7 5,4-2-9,-2-2-1,6-3-3,-13 3-3,7-1 1,-3-1-1,1 2-2,8-3-1,-17 1-1,6 1-4,3-2 2,-1 0-5,-1 0-1,10 0 0,-18-3-5,8 2-1,2-1-2,8 2 0,-13-1-2,6-2-4,7 3-2,0 0-2,-14 0-2,14 0-10,-8-1-8,8 1-10,0 0-8,-11 1-10,11-1-3,0 0-7,0 0-10,0 0-3,-11 1-14,11-1-9,0 0-10,0 0-6,0 0-10,0 0-16,0 0-27,0 0-105,0 0-287,-6-4 127</inkml:trace>
  <inkml:trace contextRef="#ctx0" brushRef="#br0" timeOffset="22250">26642 8153 108,'0'0'125,"0"0"-7,0 0-11,0 0-6,0 0-4,0 0 6,0 0 5,0 0-7,0 0 4,28 0-7,-28 0-6,14 0-6,-5 0 6,4-2 1,0 4-3,0-4 1,-1 2-7,6 0-9,-5 0-6,6-2-2,-5 2-13,4-3 0,0 2-6,-5 1-4,0 0-10,-1-1 2,0 0-8,-2 1-9,-1 0-5,-9 0-3,13 0-10,-7-2-13,-6 2-14,0 0-17,14 0-4,-14 0-29,0 0-25,8 0-11,-8 0-27,0 0-36,0 0-96,0 0-293,0 0 130</inkml:trace>
  <inkml:trace contextRef="#ctx0" brushRef="#br0" timeOffset="22703.125">27164 8243 10,'0'0'107,"0"0"1,0 0 7,0 0 0,-7 2-6,7-2-2,0 0-2,0 0-2,0 0-2,0 0 1,0 0-1,0 0 6,0 0 4,0 0 0,0 0-4,0 0-7,33-5-3,-21 3 1,1 0-5,3 2-5,0-1-5,0 0-7,3-1-8,-6 1-9,2-1-7,-2 1-10,1-1-17,-1 2-9,-3 0-17,-1-1-16,-1 0-21,-8 1-21,14 0-22,-14 0-25,11-2-33,-11 2-24,7-4-156,-7 4-345,0 0 152</inkml:trace>
  <inkml:trace contextRef="#ctx0" brushRef="#br0" timeOffset="23031.25">27325 8110 20,'0'0'84,"0"0"-5,0 0 13,0 0-13,0 0-4,0 0 3,0 0-7,0 0 12,0 0-3,0 0 12,0 0-4,0 0 4,0 0 6,0 0 10,0 0-4,1 26-6,-2-19-1,-1 3 6,1-1-8,0 1-7,-2-3-11,2 4-2,0-2-9,-1 0-6,2 1-2,-1-2-11,1-8 0,0 14-7,-3-7-3,3-7-9,-1 13 3,1-8-2,0-5 0,-2 9-8,2-9-12,0 8-15,0-8-13,0 0-18,0 0-26,0 11-27,0-11-23,0 0-20,0 0-26,0 0-148,0 0-332,0 0 148</inkml:trace>
  <inkml:trace contextRef="#ctx0" brushRef="#br0" timeOffset="23906.25">27626 8113 50,'-2'-6'116,"2"6"-3,0 0-7,0 0 4,0 0-13,6-11-2,-6 11-3,5-6 1,-5 6-13,8-6 1,-4 3-8,-4 3-4,10-7-2,-5 2 2,0 3-6,1-1-1,1 0-4,-7 3-1,10-4-6,-3 1-1,-7 3-5,10-3-1,-5 1 1,-5 2 0,10-2-4,-10 2 0,10-2-5,-10 2-2,9-3 0,-9 3-7,8 0 1,-8 0 0,9 0-7,-9 0-5,0 0 1,13 3 1,-13-3 0,7 4-1,-3 0 0,-4-4-1,8 8-4,-5-3 0,0 1 1,0 0 2,-2 1-1,-1-7-3,3 16-3,-2-7 2,0 0 0,-1 0 1,-1 2 1,0 1 2,-2-3 0,2 1 1,-3-1 0,-2 1-3,0-2 0,1-1 0,-1 2 1,-2 0-2,-1-2 3,-1 2-1,2-2-1,-3-1-2,2 0 0,-1-1-2,0-2 1,2 1-1,-1-1-2,2-1 0,7-2 2,-10 3 2,10-3-3,-7 1-1,7-1-4,-8 2-6,8-2 0,0 0-7,0 0-3,0 0-7,0 0 5,0 0-7,0 0 1,0 0-8,0 0-2,13-16 1,-13 16 5,14-3-1,-8 2-2,2-2 0,0 0 0,3 2 6,-1 1-7,3-2 6,-3 3-1,-1-2 11,3 1-12,-2 1 9,0-1-5,-3 4 8,1-3 2,0 3 0,-1-1 2,0 1-2,-1 0 1,0 1-3,-1 0 6,0 2 5,1 3 8,1-2 5,-5-2 1,-1 1 5,2 1 4,0 1 4,-3 1-3,0 0 6,0-1 0,0-1 1,-4 0 4,2-1 0,0 0-3,-3-1-3,-3 3 5,3-6 2,-1 2-2,-3 0 5,-1-1 1,2 1 0,-4-2-1,0-3-4,0 3 2,1-2-5,-1 0-1,-1-1-4,2-1-5,-1 0-13,1-3-15,1 0-16,-2 0-25,3 1-28,3 3-42,-3-4-26,1 2-31,-2-2-174,2 2-381,-1-3 168</inkml:trace>
  <inkml:trace contextRef="#ctx0" brushRef="#br0" timeOffset="24617.1875">27334 8208 56,'0'0'74,"0"0"3,0 0 3,0 0 8,0 0 2,0 0-4,0 0-6,0 0 3,0 0-2,0 0-2,-9 20-6,9-20 16,-3 11 4,1-5-15,2-6-3,-3 9 3,2-2 7,1-7-8,-2 13-3,0-5 2,2-1-8,-3 0-5,2 0 1,-3 1-3,4-8-9,-1 12 0,0-6-6,-1 1 1,2-7-2,0 11-2,0-11-4,-1 11-5,1-11-6,-1 9 3,1-9-5,0 9-1,0-9-3,0 0-1,0 0-1,-3 8 0,3-8-6,0 0 0,0 9-3,0-9-1,0 0-7,0 0-3,0 0-13,0 0-5,0 0-11,0 0-10,0 0-16,0 0-18,0 0-21,0 0-16,0 0-23,0 0-23,0 0-147,0 0-326,0 0 144</inkml:trace>
  <inkml:trace contextRef="#ctx0" brushRef="#br0" timeOffset="26359.375">28057 8185 84,'-4'-7'111,"4"7"-11,0 0-4,0 0 1,-4-5 3,4 5-24,0 0 17,0 0-8,0 0 3,-1-11-4,1 11-6,0 0-4,-4-6 1,4 6-4,0 0-4,1-11-2,-1 11-3,0 0 3,-1-10-8,1 10-5,0 0-4,3-11-1,-3 11-7,1-6-8,-1 6-1,1-8 0,-1 8-2,3-9 2,-3 9-1,2-6-11,-2 6 4,5-7-1,-5 7-4,7-5 0,-7 5-4,5-5-1,-5 5 2,5-6-5,-5 6-1,8-5 3,-8 5-5,9-1 3,-9 1-9,7-3 7,-7 3-2,9-2-2,-9 2-4,0 0 2,12 2-2,-12-2 2,9 4-1,-9-4-1,7 5 2,-3-2-3,0 3 3,1-2-5,-5-4 0,6 11 3,-3-6-3,0 1 2,-1 0 1,1 0 1,-3-6-1,2 11-4,0-5 5,-2-6-4,1 10 6,-1-3-5,0-7 3,-3 10-2,3-10-1,-1 9 4,1-9 1,-4 10-4,2-6 4,2-4 5,-6 9-4,6-9 0,-6 5 0,4 1-1,2-6 1,-8 5 5,8-5-1,-8 5 7,4-2 3,-2 2 2,1-1-1,0-1 0,5-3 4,-9 5-3,4-1 2,-3 1 0,3-2 1,0 1 0,0 1-1,0 0 7,5-5-1,-9 8 1,4-4-2,1 0 3,-1 1 1,-1 1 2,6-6 1,-8 9-7,4-4-3,4-5-1,-4 8 1,3-1-1,1-7 1,-6 7-4,5-3 3,1-4-5,-4 7-3,4-7-2,-2 8 0,2-8-3,-4 5 3,4-5-3,0 0-2,-1 9 1,1-9-5,0 0 2,0 0 4,-2 8-2,2-8-5,0 0 2,0 0 0,-5 5-3,5-5 3,0 0-2,0 0-1,0 0 2,0 0 1,0 0-2,0 0 5,0 0-8,0 0 0,0 0-2,0 0 3,0 0-2,0 0 2,0 0-3,0 0 5,0 0-2,0 0 1,0 0-2,0 0 3,0 0-1,0 0 1,0 0 0,0 0-2,0 0-1,0 0-2,0 0 9,16 3-6,-16-3-2,0 0-1,0 0-2,0 0-1,0 0-1,10-10-1,-10 10 0,8-3-2,-8 3-1,8-3 1,-8 3-3,8-4-3,-8 4 2,7-4 0,-7 4-3,10-4 2,-6 2-2,-4 2-4,10-5-2,-5 3 3,-5 2 4,10-2-6,-10 2 0,12-2 6,-12 2 0,9-1-3,-9 1 4,10-3 2,-10 3-1,0 0-2,13 3 7,-13-3-2,9 3 0,-6-1 3,-3-2 1,9 7 2,-5-4 1,1-1-3,-5-2 1,9 7 3,-5-5 0,-4-2 1,9 7-2,-4-6 2,-5-1-2,10 6 1,-6-3 1,-4-3 3,10 4 0,-10-4 4,7 2-3,-7-2 1,9 3-2,-9-3 2,8 0 0,-8 0-4,11 0 5,-11 0 0,10-3-5,-10 3 4,10-3-1,-5 0 0,-5 3 2,9-6 1,-5 4-7,-4 2 4,5-9-3,-5 9 6,8-4-5,-4 0 1,-4 4-3,5-6-4,-5 6-9,2-8-5,-2 8-10,3-7-14,-3 7-20,0 0-11,0 0-22,0 0-21,0-7-30,0 7-27,0 0-154,0 0-354,0 0 157</inkml:trace>
  <inkml:trace contextRef="#ctx0" brushRef="#br0" timeOffset="27734.375">24299 8768 21,'0'0'78,"0"0"-10,3-7 0,-3 7-8,0 0-1,4-8-2,-4 8-4,0 0 3,0-8 9,0 8 2,0 0 1,2-6 4,-2 6-5,0 0 9,0 0 3,0 0 0,-2-11-2,2 11 1,0 0-13,0 0 1,0 0-3,0 0-8,0 0-12,0 0-2,0 0 0,0 0-3,0 0 2,0 0 2,-10 20 7,8-11-5,-2 2 1,0 0 1,-1 1-6,1 3-2,0-3 0,-2-1-2,1 5-3,0-1-1,-1-6-8,3 2-1,-5-2 1,2 3-3,0-3-1,1-1-3,0-1 2,1 0-4,0-3-1,4-4-3,-6 10 0,6-10-5,-4 6-2,4-6 4,-2 6 0,2-6 2,0 0-4,0 0 2,-5 3-4,5-3-3,0 0 2,0 0 1,0 0 6,0 0 1,0 0-2,19 0 2,-19 0-4,11 0-1,-11 0 1,13-2 3,-13 2-6,14 0 3,-7-1-1,-7 1-2,11 0-2,-11 0-3,14-1-1,-14 1-8,10 0-12,-10 0-4,10 0-6,-10 0-12,9-1-6,-9 1-12,8 1-9,-8-1-12,9 1-11,-9-1-4,0 0-9,12 0-10,-12 0-7,0 0-21,7 0-90,-7 0-256,0 0 114</inkml:trace>
  <inkml:trace contextRef="#ctx0" brushRef="#br0" timeOffset="28101.5625">24428 8834 50,'0'0'93,"0"0"-3,0 0 2,0 0 4,0 0 4,0 0-1,-17 21 7,13-12-5,0 1 7,1 2-6,-1 3 9,-2-1-9,0 3-1,0 0-8,-2 0-3,0 0-5,0 0-8,-1 7-6,1-7-4,2 2-7,-2-4-10,2 1-4,-2 0-6,1 0 2,1-5-6,1-1-2,0-2-6,1 2 2,2-4-10,-1 0 0,3-6 0,-5 10-3,5-10-7,-5 5-3,5-5-8,-1 6-5,1-6 3,0 0-19,0 0-17,0 0-17,-6 4-16,6-4-25,0 0-22,0 0-27,0 0-144,0 0-312,0 0 139</inkml:trace>
  <inkml:trace contextRef="#ctx0" brushRef="#br0" timeOffset="28789.0625">24700 8978 68,'0'0'101,"-17"-12"-10,17 12 3,0 0 2,0 0-14,0 0-6,0 0-4,2-14-8,-2 14 0,5-8-1,-5 8-8,6-7 1,-6 7 6,5-8-8,-1 4-9,1-1-3,-1 0 4,1 2-4,-5 3-3,13-9-7,-7 7 2,3-3-13,-4 2 1,3 0-3,-2 2 1,-6 1 1,12-3-5,-12 3 1,11 0-6,-11 0 12,8 5-9,-4-1 10,-2 4 14,2 0 0,-1 0-1,0 2 4,-2 1 0,0-1-3,3 1 4,-3-1-4,0 0-3,-1 2 4,0-3-2,0 1 0,-1 2-2,0-2 7,-1 0-2,-2-1-1,0 1-4,0-3-7,-1 2 1,-1-2-5,0 1 2,-1-3-3,-2 2-1,0-2-4,-2-2 0,1 1-1,-1 1-2,1-3-3,-1 1 2,2-3-1,-1 0-2,0 0 0,10 0 0,-13 0-2,13 0 2,-13-4 1,13 4-1,-10 0 2,10 0-1,-8-3 0,8 3-2,0 0-1,-9-3-1,9 3-4,0 0 2,-7-4 1,7 4-5,0 0 2,0 0-1,0 0-4,0 0-8,0 0-3,0 0-12,0 0-11,0 0-10,0 0-9,0 0-22,0 0-13,0 0-19,0 0-20,0 0-23,0 0-18,0 0-125,0 0-318,0 0 141</inkml:trace>
  <inkml:trace contextRef="#ctx0" brushRef="#br0" timeOffset="29367.1875">25014 8919 76,'0'0'74,"-2"-8"3,2 8 5,0 0-12,-3-10 1,3 10 0,-2-6 1,2 6 2,-6-6-4,6 6-4,0 0-2,-6-7-5,6 7-3,0 0 5,0 0-1,-7-3 5,7 3-17,0 0 5,-6-5-4,6 5-2,0 0 1,-13 6 1,13-6 1,-11 5 1,6-1 9,-3 1-2,2 2 6,-3 0 6,3 3-3,-2-1 1,0 0 5,1 1-10,2 1 8,-1-2 0,2 1-2,1 0-7,0 0-6,2-3 3,1 3 2,0-1-8,0 3 2,1-3-6,2-1 1,-2-2-2,1 2-9,5 1 0,-1-1-4,3-3-1,-4-1-3,3 2-1,-3-3-3,0 1-3,3 0 0,-3-1-5,-5-3 3,12 3-5,-7-3 2,-5 0-6,14 0 2,-14 0-12,13-1-3,-13 1-11,13-2-10,-6 0-15,-1 0-22,1-1-19,-7 3-14,12-4-26,-5 3-25,-7 1-27,10-5-18,-3 3-24,-1 0-133,-6 2-372,10-7 165</inkml:trace>
  <inkml:trace contextRef="#ctx0" brushRef="#br0" timeOffset="29882.8124">25419 8963 166,'-5'-4'173,"5"4"-4,0 0-13,0 0-7,0 0-19,0 0-8,0 0-5,19-8-4,-11 8-3,2-2-8,3 0-9,4-1-10,2 1-5,1 1-7,-3-1-9,2-1-8,-2 2-15,1-2-15,-1 3-20,-4 0-25,1 0-28,-1-2-25,-3 2-32,2 0-34,-12 0-132,11 0-292,-11 0 129</inkml:trace>
  <inkml:trace contextRef="#ctx0" brushRef="#br0" timeOffset="30132.8124">25407 9079 28,'0'0'157,"-4"3"1,4-3 5,0 0 4,0 0 4,0 0-1,16 4-4,-7-3-1,3-1 2,-1 0-4,5 0 2,-2-1-18,5 1-3,0-4-11,-1 2-7,1 4-9,1-4 1,-3 2-23,-2-1-10,-2 0-9,0 0-4,-1-1-10,-1 2-20,-4-1-16,4 0-25,-11 1-23,14-1-23,-6 2-32,-8-1-31,10 0-34,-10 0-29,10-3-36,-10 3-179,0 0-417,9-1 184</inkml:trace>
  <inkml:trace contextRef="#ctx0" brushRef="#br0" timeOffset="41137.6952">25994 8845 77,'0'0'111,"0"0"-3,0 0-10,0 0 3,-6-2-8,6 2-9,0 0 4,0 0-7,0 0-5,0 0-5,0 0-7,0 0-5,0 0-5,0 0-3,0 0 2,0 0 0,0 0 1,0 0-1,0 0-6,0 0-1,0 0 3,0 0-9,-8-4-1,8 4-4,0 0-6,0 0-1,-2-8-5,2 8 1,0 0 2,0 0-1,-3-6-6,3 6 7,0 0-5,0 0-1,-2-9-8,2 9 6,0 0-3,-2-8-7,2 8 5,0 0-3,0 0 2,2-11 1,-2 11-5,2-8-6,-2 8 3,5-7 0,-1 3 0,-4 4 1,5-6 0,-5 6-2,5-7-5,-5 7 0,11-5 2,-8 1-3,-3 4-1,9-3 4,-9 3-4,9-4 5,-2 3 0,-7 1-1,10-2-4,-10 2 5,9-2-2,-9 2 8,11 1-9,-11-1-3,11 1 6,-4 2 5,0-1-3,-7-2 1,12 5-5,-5-1 2,-2-1 0,1 2-9,1-1 11,-2-1-3,0 2 3,-1 1-1,0-1 0,0-2-2,-1 3 4,-3-6 0,5 9-2,-1-4-6,-4-5 4,3 11-2,-3-11 1,2 8 3,-2-8-3,2 10 2,-1-6-1,-1-4-7,-1 10 9,1-10 1,1 11-5,-1-11 1,-3 6 2,3-6-10,-1 10 8,1-10 1,-4 10-1,4-10 2,-2 7 1,2-7 0,-7 9-1,7-9-1,-5 8 2,0-6 6,5-2-8,-8 9-2,5-6 1,3-3 2,-11 7 1,8-4-3,-3 1-2,3 0 3,3-4 0,-11 7 1,4-3 1,0-1 1,1-1 4,1 1-3,5-3-1,-14 7 6,6-2-3,3-1 3,0 0-5,-2 0 1,1 0 3,0 1-6,-1 3 4,0-3 4,-1 4-5,3-4 8,0 2-1,-2 1 5,2-1 1,0-1-3,-2 5-2,3-6 3,-1 2-1,1-2-1,0 2-2,1-2 3,3-5 0,-7 12-1,4-4 1,1 0-3,-1-2-3,3-6 0,-3 9 2,3-9-7,-2 10 4,-1-4-3,3-6-2,-1 7 2,1-7-2,0 0 4,-1 9-3,1-9 1,0 0-1,0 0 1,-2 7-2,2-7 4,0 0-4,0 0 7,0 0-4,0 0 5,0 0-7,0 0 1,0 0-1,0 0 2,0 0 0,0 0-4,0 0-1,0 0-3,0 0 0,17-5-4,-17 5-1,9-6 5,-9 6-8,6-4 4,-6 4 4,8-4-4,-8 4-2,8-3 1,-8 3 1,10-2 0,-10 2-3,8-3 4,-8 3 0,0 0 0,14 0-6,-14 0-3,12 1 4,-12-1 1,12 0-4,-7 3-1,-5-3 4,11 4-1,-5-4-3,0 3 7,-1 1-2,3-2 4,-3 1 0,-5-3 1,9 8-1,-3-7 2,0 2-3,0-1 6,-6-2-2,10 4 2,-10-4-2,9 1 3,-4 2-1,-5-3 3,0 0 0,15-3-3,-9 1-1,-6 2 7,7-5-6,-4 1 4,-3 4 1,6-6 0,-6 6-4,4-5-1,-4 5-10,2-7-6,-2 7-11,0 0-15,2-9-13,-2 9-22,0 0-13,4-9-21,-4 9-23,0-8-24,0 8-138,0 0-318,-4-10 141</inkml:trace>
  <inkml:trace contextRef="#ctx0" brushRef="#br0" timeOffset="42128.9062">26376 8884 19,'0'0'127,"0"0"-7,0 0-13,0 0 8,0 0 2,0-10-1,0 10-7,0 0-4,0 0-11,0 0-2,3-11-8,-3 11 4,1-7-3,-1 7-7,3-8-8,-3 8-6,2-10-4,2 6-6,-1-2-4,-3 6-5,7-10-7,-3 6 0,0 1-3,-4 3-8,8-9-2,-3 6 2,-5 3-9,7-5 2,-7 5 1,8-2-3,-8 2 3,0 0-1,12 2 3,-12-2-1,6 5-6,-6-5-4,8 5-4,-6-1 3,-2-4 0,8 7 3,-4-4 3,1 1 1,-5-4-1,9 7 1,-5-5-6,-4-2 3,9 5 0,-4-2-1,-5-3-2,11 3 0,-11-3 1,11 0-7,-11 0 0,10-2-9,-10 2-1,10-2-8,-10 2-14,9-4-7,-5 1-11,-4 3 7,9-5-2,-5 1-16,-4 4 10,8-6-13,-4 1-5,-4 5 6,7-7-6,-5 3 2,-2 4 8,4-8 6,-4 8-2,3-7 1,-3 7 12,2-7 7,-2 7 6,0 0-2,0 0 2,4-6 2,-4 6-10,0 0 19,0 0 10,0 0 9,0 0 11,0 0 6,-18 15-5,14-8 22,0-2 4,-3 4-3,2 1 5,-2 3 8,1-2 7,-1-1-2,-1 3 0,0 2 0,3-1 6,-2 2-1,3-4-1,-2 3-7,1-3-3,1 0 3,0 5-4,1-6-2,0 1-5,-1-1 1,0-1-2,2 0-6,-2-1-3,1 1-1,1 0-2,-1-3-4,2 0-4,-2 0-2,3-7 0,-2 12-5,-1-5 0,3-7-5,-1 13 0,-2-8-3,3-5-2,-2 12-3,2-12-6,-4 11-3,3-7-1,1-4-1,-3 10-1,3-10-8,-1 8 0,1-8-7,-1 8-5,1-8-4,-1 7-3,1-7-9,0 0-10,-3 7-8,3-7-5,0 0-7,0 0-11,0 0-20,0 0-12,0 0-18,0 0-4,0 0-27,0 0-114,0 0-301,0 0 134</inkml:trace>
  <inkml:trace contextRef="#ctx0" brushRef="#br0" timeOffset="42417.9687">26371 9056 65,'0'0'129,"0"0"2,0 0 6,0 0-14,0 0-5,0 0 2,0 0 13,0 0-1,0 0-1,0 0-5,0 0-7,0 0-6,31 1-10,-22-1-12,3 0-7,0 1-9,0-2-12,2 1-9,-3-1-12,1 1-21,-1 1-23,0-2-14,1 1-19,-3 0-22,-1 0-30,-8 0-23,15-3-24,-8 3-21,-7 0-98,0 0-273,11 0 121</inkml:trace>
  <inkml:trace contextRef="#ctx0" brushRef="#br0" timeOffset="43664.0625">24458 9489 66,'-5'-4'126,"5"4"1,0 0-7,0 0-16,-6-6 0,6 6-7,0 0-10,1-11 1,-1 11-3,7-8-11,-7 8-6,7-10-1,-3 5-7,1 0-4,2-2-5,0 2-3,0 2-3,2-4-4,0 3 2,1 1-4,0-2 0,4-1-13,-4 3 5,2 0-4,0 1-3,-1 1 0,0 1-2,1 1-4,-2 1 5,3 0 1,-3 1-5,0 2 1,-2 0-3,2 0-7,-3 4 1,-2-1 0,1 3 3,-1-1-2,-1 0 0,-2 2-1,-2 0-1,0 0 3,-1 0 3,0 0-1,-3 1 4,0-2 0,-1 1 0,-1-2-1,-2 0 0,2 0 3,-3-2 7,0 1 2,-1-2-1,-3-2 2,-3 0 0,0 3 0,-1-4-7,-1-2 2,1 1 0,4-2 3,1 0-1,0-1-4,0 0 0,2 0-5,0 2 3,-1-4-6,11 2 4,-14-1-2,8 0-1,6 1-1,-8-3-4,8 3 0,0 0 1,-9-2-7,9 2-10,0 0-6,0 0-11,0 0-7,0 0-10,0 0-12,0 0-12,0 0-19,0 0-21,0 0-14,0 0-12,16-15-19,-16 15-13,6 0-131,-6 0-315,0 0 139</inkml:trace>
  <inkml:trace contextRef="#ctx0" brushRef="#br0" timeOffset="44190.4296">24899 9431 57,'0'0'119,"-3"-3"1,3 3-17,0 0-1,-7-4-10,7 4 2,-6-5-17,6 5 8,-10-1-2,10 1 0,-11 0 2,11 0-9,-11 5 9,4-2 4,7-3-5,-12 8 3,4-2-4,-1 1 4,1 3 0,1 0 1,1-1-4,0 1-1,1 0-3,-1 1-3,2 0 2,3 0-7,-2-1-2,2-2-6,-1 6-5,4-7 0,-1 1-3,0-1-4,2 0-4,-1 0-4,1-2-3,0 0-4,3 1 0,-6-6-3,7 6-6,-1-3-3,-1 1-2,0-1-3,-5-3-4,13 3-15,-6-3-10,-7 0-19,13 2-16,-4-4-18,-9 2-17,12-1-18,-12 1-21,11-1-21,-5-2-22,-6 3-20,12-3-22,-8 1-120,-4 2-349,6-3 154</inkml:trace>
  <inkml:trace contextRef="#ctx0" brushRef="#br0" timeOffset="44526.3672">25224 9564 108,'0'0'156,"0"0"-3,0 0-7,0 0-11,0 0-7,0 0-16,36-5-6,-22 4-13,2 0-16,5 0-24,-5-1-14,2 2-28,-4 0-30,5-3-35,1 2-22,-9 2-37,1-1-64,-1-1-190,-4 2 85</inkml:trace>
  <inkml:trace contextRef="#ctx0" brushRef="#br0" timeOffset="44713.8672">25232 9645 42,'-6'4'177,"6"-4"-6,0 0-4,0 0-4,0 0-15,17 7-13,-9-7-12,3 1-9,7 0-11,-5-1-15,5-1-19,0 4-18,0-3-14,-4 0-22,-2 1-24,3-1-27,-2 1-27,0-1-32,-1 0-30,-2 0-88,-4 1-230,-6-1 101</inkml:trace>
  <inkml:trace contextRef="#ctx0" brushRef="#br0" timeOffset="45547.8516">25836 9479 129,'0'0'135,"3"-10"1,-3 10-18,0 0-9,2-7-7,1 2-7,-3 5-10,5-6-3,-5 6 2,6-8-5,-2 5 2,1-1-11,2 1-4,-1 1-2,1-1-7,-7 3-6,16-7-2,-8 5-6,-2 0-7,-6 2 0,13 0-9,-13 0 1,11-1-3,-11 1-2,12 3 3,-8 1-4,-4-4-2,9 6-4,-6-2 0,2 1-3,-5-5-4,7 10 6,-3-3-3,-2-2-5,-1 2-2,2 0 1,-3-7 7,3 11-7,-3-5 5,0-6-2,0 12 3,0-12 4,-4 12 1,2-8-2,2-4-4,-5 9 6,1-4-4,4-5 2,-8 9 0,3-4 0,-2 1 5,1-1 2,0-2-3,-4 4-1,3-1-1,-2-2 5,-3 3 0,3-2 5,0 1 3,2 0-4,-1-2 2,-1 2 3,1 0-4,1 0-1,-2 0 4,1-1 7,2 1-5,-1 1 1,0-2 3,2 3-5,-1-4 1,3 3 3,-1-2-6,0 0 2,0 0-4,4-5-2,-5 9 0,5-9-2,-1 7-9,1-7 2,-3 8 0,3-8 0,0 0-3,0 0 0,0 7-6,0-7 4,0 0 0,0 0 1,0 0-4,9 5 2,-9-5-10,0 0-4,15-4-8,-15 4 4,13-2-10,-4-1-4,0 1-8,-1 1 2,1-1 7,0 0-5,1-1 1,-2 2-2,-8 1 7,14-3 1,-7 2-1,-7 1 4,13 0 1,-13 0 1,12 0 3,-12 0 1,9 0 0,-9 0 1,6 2 2,-6-2 0,9 5 0,-9-5 0,5 3 0,-5-3 3,6 2-6,-6-2 8,0 0-3,7 3 2,-7-3-2,0 0 0,7 0-10,-7 0-8,0 0-16,0 0-14,0 0-20,0 0-29,0 0-26,11 0-25,-11 0-23,0 0-137,7-6-338,-7 6 150</inkml:trace>
  <inkml:trace contextRef="#ctx0" brushRef="#br0" timeOffset="46232.4218">26207 9530 65,'0'0'154,"-6"-7"-16,6 7-3,0 0-13,0 0-4,0 0-14,2-11-6,-2 11-4,0 0-5,5-11-3,-5 11-2,5-7 3,-5 7-11,4-5-8,0 0-6,1 0-7,1 0-1,2 0-3,1 0-6,-2-2-6,1 6-5,-3-4-6,4 1 0,-3 2-2,1 0-4,-1-1 3,-6 3-1,12-1 0,-12 1 1,0 0-3,10 4 2,-10-4 2,6 5 4,-2 0-3,-4-5-6,4 7-1,-4-7 1,10 9-2,-6-6-2,-1 1 3,-3-4-5,6 6 2,-1-2-4,1-1 4,-6-3-2,9 5-3,-9-5 0,7 4 1,-7-4-1,9 1-1,-9-1-3,10 0 2,-10 0-14,10-3 1,-10 3-3,9-6-6,-3 2-1,-6 4-4,7-5-2,-7 5-9,8-7-1,-6 2 1,-2 5 4,7-5 0,-7 5-1,5-7 3,-5 7-4,3-7 3,-3 7 3,4-7 5,-4 7-1,2-7 3,-2 7 4,0 0 3,2-5 1,-2 5-7,0 0 15,0 0 3,0 0 14,0 0 4,-21 12 6,13-5 17,1 0-2,-1 1 11,1 1 1,-3 6 2,0-3 0,-1 0 2,4-2-4,-1 4 8,-3 0 2,4-3 3,1 3-3,-1-2-6,3-2 1,-2 2 0,2-3-11,1 3-4,-1-2-3,0 0-2,1-4-5,-1 2-5,2 0-5,-2-2 1,3 1-4,1-7-4,-5 11 1,2-5-1,3-6-7,-1 9 1,1-9-5,-1 12-6,1-12-9,0 5-6,0-5-7,0 0-8,2 7-9,-2-7-9,0 0-9,0 0-8,0 0-10,-2 9-8,2-9-4,0 0-15,0 0-18,0 0-17,0 0-23,0 0-15,0 0-19,0 0-160,0 0-381,0 0 168</inkml:trace>
  <inkml:trace contextRef="#ctx0" brushRef="#br0" timeOffset="46482.4218">26226 9651 181,'0'0'182,"0"0"-11,0 0-10,0 0-4,0 0-6,0 0 0,32 0-4,-21-2-10,3 4-10,-2-2-14,0-2-14,-1 1-9,0 2-9,2-2-11,-3 1-17,-1 1-18,0-1-26,-9 0-33,14 0-34,-14 0-28,12 0-26,-12 0-27,11-2-144,-11 2-306,8-2 135</inkml:trace>
  <inkml:trace contextRef="#ctx0" brushRef="#br0" timeOffset="46986.3281">26742 9387 73,'0'0'136,"0"0"6,0 0-6,0 0-5,0 0-9,0 0-10,8 22-9,-8-22-9,0 0-14,0 7 0,0-7-4,0 0-12,0 0-12,1 8-6,-1-8 10,0 0-8,0 0 3,0 0-12,0 0-1,5 4 3,-5-4-6,0 0-1,0 0-5,0 0-3,0 0-6,14-12 4,-14 12-13,5-5-2,-5 5 1,3-5-6,-3 5 8,0 0-7,0 0-2,1-9 5,-1 9-7,0 0 4,0 0 6,3-7-1,-3 7 0,0 0-6,0 0 3,0 0 6,0 0 10,0 0 3,0 0 4,0 0 3,-26 10 0,22-6-5,4-4 0,-8 9 1,5-8-4,3-1 0,-7 9-4,7-9-5,-5 3-5,5-3-10,-4 5-9,4-5-19,0 0-19,0 0-31,-3 5-25,3-5-15,0 0-30,0 0-156,0 0-328,0 0 145</inkml:trace>
  <inkml:trace contextRef="#ctx0" brushRef="#br0" timeOffset="47455.0781">26662 9626 11,'0'0'143,"0"0"-16,0 0-5,0 0-12,0 0-4,0 0-8,0 0-13,0 0 2,0 0-11,0 0-8,0 0-3,0 0-7,1 13 0,-1-13-1,0 0-10,0 0-1,0 0-2,0 0-2,0 0-7,4 8 3,-4-8-5,0 0-1,6 4-3,-6-4-7,6 2 5,-6-2-5,0 0-1,8 0-13,-8 0-11,0 0 1,13 0-11,-13 0-3,0 0-13,13-2-11,-13 2-1,6-3 5,-6 3-8,5-4 8,-5 4-5,8-5 10,-8 5-3,0 0 5,3-4 5,-3 4 10,0 0 1,0 0 3,0 0 10,0 0 7,0 0 11,0 0 9,0 0 12,0 0 11,0 0 6,0 0 0,-28 4 0,28-4-2,-6 4-10,6-4-1,-8 5 0,8-5-7,-5 3-4,5-3-3,0 0-14,-4 6-22,4-6-17,0 0-18,0 0-17,0 0-17,0 0-31,0 0-31,0 0-98,0 0-255,0 0 113</inkml:trace>
  <inkml:trace contextRef="#ctx0" brushRef="#br0" timeOffset="47955.0781">27107 9413 61,'0'0'181,"0"0"-4,0 0-9,0 0-4,0 0-8,0 0-10,6 13-6,-6-13-2,0 0-9,-6 14-1,4-7-7,2-7-4,-7 15-15,1-5 2,2-2-2,-1 2-11,0-1-5,0-2-9,1 0-6,1-1-7,0 0-5,-2 1-4,1-2-10,4-5 1,-4 10-7,4-10-2,-3 7-1,3-7-8,-4 7-2,4-7-3,0 0-4,-1 6 3,1-6-4,0 0-4,0 0 0,7 11 0,-7-11-6,7 1 2,-7-1-1,12 2-8,-6 0 3,2-1-6,-8-1-5,16 1-5,-9-1-13,3 1-5,-10-1-5,17 2-4,-11-2-10,2 0-14,3 1-10,-11-1-14,13 1-10,-13-1-8,10 2-11,-2-2-23,-8 0-10,10-3-13,-10 3-148,8-3-337,-8 3 149</inkml:trace>
  <inkml:trace contextRef="#ctx0" brushRef="#br0" timeOffset="48291.0156">27297 9419 32,'0'0'133,"0"0"-18,0 0 4,0 0 4,0 0-6,0 0 12,0 0 4,0 0 2,-12 17-4,8-8 4,-3-1-4,3 4 2,-3-1-2,2 2-2,-4 1-2,2 1-8,2-1-4,-2-2-4,2 0-5,0-2-4,0 5-7,-3 1 7,2-1-10,1-5-3,-3 4-9,2-3-6,0-2-10,3 0-6,-3 0-6,1 0-1,0-3-12,0-1-9,3 0-15,2-5-17,-7 9-24,5-5-25,2-4-23,-6 6-26,6-6-24,-3 6-31,3-6-36,0 0-22,-6 4-190,6-4-434,-8 1 192</inkml:trace>
  <inkml:trace contextRef="#ctx0" brushRef="#br0" timeOffset="49384.7655">24465 10098 21,'0'0'63,"0"0"4,0 0-5,0 0 7,0 0 0,-3 5 4,3-5-4,0 0 6,0 0-3,-6 5 11,6-5-5,0 0-4,0 0-3,-8 3 0,8-3-3,0 0 4,0 0 2,-6 2-5,6-2 7,0 0-6,0 0-4,0 0-1,0 0-11,0 0 4,0 0-8,-9-10-2,9 10-9,0 0-4,0 0-2,0 0-4,9-17-3,-5 13-4,-4 4 2,12-10-3,-6 7-5,0 1-1,0-2-1,2 1-2,0 0-3,-1 3 1,2-2-2,0 0-2,0 2-1,3 2-2,-1 0-2,-4 1 2,-1-1-1,0 1 0,3 4 4,-2-2 0,-1 4 2,-2 2 8,-1 0 8,0 1 0,2 4-4,-3-1 4,-4 1 1,4 0 4,-5 2 1,-1-1-4,2-1 3,-5-1 2,1 1 4,-2-1-2,1-1 0,0-4 2,1 0-1,-1 2 0,-1-3 0,0-1 2,-1-1 9,-1-2 2,0 0-3,0 0-3,0-2 1,-1-2 3,1 2-5,1-3 2,9 0-8,-18-3 0,9 3 5,9 0-7,-13-4-4,8 2-1,5 2-3,-9-6-4,9 6 1,-7-6-7,3 2-5,4 4 0,-4-7-1,4 7-5,0 0-4,0 0-4,-3-7-6,3 7-9,0 0-6,0 0-2,0 0-13,0 0-9,0 0-11,0 0-14,0 0-15,0 0-17,0 0-26,0 0-13,0 0-17,0 0-15,0 0-31,20 2-124,-20-2-361,0 0 159</inkml:trace>
  <inkml:trace contextRef="#ctx0" brushRef="#br0" timeOffset="49837.8906">24742 10131 76,'-5'-3'114,"5"3"-8,0 0 3,0 0-5,-10-1 13,10 1 0,0 0 3,-13 8-1,13-8 4,-8 6-4,4-1 11,-2 2-1,0 0-3,1 2-1,0 0-2,-1 1-5,1-1-8,-1 1 0,2 0-6,-2 0-2,2 2-10,0 0-6,1 0-2,1-1 1,-1 1-12,5-2-1,-2 1-4,2-1-3,1-1-8,-1 1-3,3-1-3,2-2-3,2-2-8,0 2 3,0-2-7,2-2-7,1 1-1,-1-1-4,3-3-10,-2 2-4,2-3-14,-1 1-14,-3-1-8,2-1 0,-3-1-15,2 1-23,-4-1-19,2-2-16,-2 3-26,0-5-19,4 3-30,-4-1-36,-2 1-198,1-3-442,1 2 196</inkml:trace>
  <inkml:trace contextRef="#ctx0" brushRef="#br0" timeOffset="56392.5781">24663 10188 26,'0'0'76,"0"0"-3,0 0-8,0 0 4,0 0-7,0 0-1,0 0-2,0 0 0,0 0-1,0 0-6,0 0-11,0 0 4,0 0-9,0 0 3,0 0-10,0 0 11,0 0-19,0 0 8,0 0-10,0 0 1,10-22 3,-10 22 6,0 0 4,4-6-2,0 3-10,-4 3 6,5-7-2,-5 7-2,10-3 0,-5 0 6,-5 3-3,9-4-3,-4 0-2,-5 4 3,14-4 1,-6 1-1,0 1 0,1-1-3,-2 2-4,2-3 4,-1 3-7,-2-4 1,6 4-1,-3-3 0,-3 2-3,2-1-1,-8 3-5,11-2 8,-4 2-4,-7 0 5,10-3-8,-10 3 4,0 0-7,9-1 9,-9 1-7,0 0 1,0 0 9,10 4 2,-10-4 5,5 5 6,-5-5 0,5 7-3,0-5-2,-5-2-1,5 8-3,-2-3-1,-3-5 1,5 7 1,-2-3-6,-3-4 2,4 7-2,-2-3-2,-2-4 3,3 7-1,-3-7-3,0 0 0,3 5 0,-3-5-2,0 0-2,0 0 0,0 0-4,4 6 8,-4-6-8,0 0-1,0 0-4,0 0-6,0 0-8,0 0-22,0 0-17,0 0-17,0 0-27,0 0-16,0 0-31,0 0-104,0 0-269,0 0 119</inkml:trace>
  <inkml:trace contextRef="#ctx0" brushRef="#br0" timeOffset="56978.5156">25081 10214 136,'0'0'134,"0"0"0,0 0-1,0 0-9,0 0-6,0 0-3,0 0-8,0 0-8,0 0-7,0 0-3,0 0 1,0 0-6,21-7-5,-21 7 1,20 0-6,-8-1-5,1 1-8,1-1-6,-1-1-5,5 2-6,-5 2-1,5-4-6,-6 1-5,4 1-14,-3-1-12,0 0-16,-2 1-18,0-2-21,-2 4-23,1-4-17,-10 2-26,12-1-11,-12 1-21,0 0-98,0 0-265,0 0 118</inkml:trace>
  <inkml:trace contextRef="#ctx0" brushRef="#br0" timeOffset="57291.0156">25041 10345 19,'0'0'138,"0"0"-7,0 0-3,0 0-1,14 2 0,-14-2-11,13 0 1,-5 1-3,2-1-4,1 3 1,1-3-4,-1 0-11,1-1-10,1 1-4,-1 0-6,3 0-7,-2 0-5,-1 0-8,0 1-7,2-1-4,-4 2-1,1-3-5,-2 1-8,0 1-5,1-1-5,-10 0-11,12 2-8,-12-2-15,12-2-7,-12 2-8,8 2-11,-8-2-19,8 0-20,-8 0-20,0 0-14,0 0-18,9 0-14,-9 0-94,0 0-256,0 0 114</inkml:trace>
  <inkml:trace contextRef="#ctx0" brushRef="#br0" timeOffset="59837.8906">25851 10169 9,'0'0'97,"0"0"-3,1-8-2,-1 8-7,2-8-10,-2 8 5,0 0-21,-2-9 1,2 9 1,-2-13-2,2 13 0,-4-7 0,4 7 0,-2-9-3,2 9-3,-4-9 3,4 9-9,-4-9-3,1 3-11,3 6 4,-3-10-2,-1 5 7,4 5-4,-4-9-11,4 9 4,-6-7-6,6 7 1,-7-7-2,7 7 2,-6-6 10,2 2-13,4 4 4,-7-4-6,7 4 2,-11-4 0,6 2-2,5 2-3,-10-2-1,10 2-1,-13 0 4,13 0-3,-13 2 7,13-2-11,-14 1 8,6 3-6,2-2 1,0 1 0,6-3-2,-16 7-1,9-2 4,-1 0 6,0 0-7,-2 4 9,2-1-1,1 1 0,-2 1 1,4-1 1,1 1 0,-1 0-3,-2 0 2,3-3 2,0 6-2,0-4-1,0 3 1,1 0 0,1 0 1,-1-2-4,0 1-2,1 2 3,1-3-3,1 1 1,0-2-2,-2 2 3,2 0-3,0-1 6,0-1-5,0 2-1,2-2 0,-1 0 2,1 2-3,-2-4 1,2 3 1,0-1 1,0 0-7,0-1 0,-1 0 1,3-1 3,-1 0-1,2 0 0,-3-1-1,4 1 0,-3-1-4,3-1 0,-1-1 0,0 0 2,1 0-2,1-1 1,-2 0-3,1-1-4,-6-2 2,14 2-2,-6-2 2,-8 0 1,13-2-4,-7 0 1,0-1 2,-6 3-4,11-5-2,-5 0 4,-1 1-2,1-1-1,-2-2 0,0 2 1,1-2-2,-1-1-4,0 0 3,-1 0 0,-1 0-2,-1-1 0,-1-1-2,-1 1 3,-1-1-7,-1 0 1,-1 2 3,0-1 2,0 0-3,-2 2 0,-1-2-5,0 4-3,3 1-7,-5-2 2,1 1-8,1 3-1,0 0-6,7 2-9,-14-3-16,6 3-7,8 0-9,-15 0-18,8 1-23,-1 2-5,2 0-21,-1 1-11,1-2-14,1 2-137,-3-1-326,3 2 145</inkml:trace>
  <inkml:trace contextRef="#ctx0" brushRef="#br0" timeOffset="60533.203">25975 10415 73,'0'0'138,"0"0"-2,0 0 1,0 0-9,0 0-5,0 0-10,0 0-7,0 0-9,0 0-6,0 0-6,0 0-6,10-5-4,-10 5-5,0 0-7,0 0-9,0 0 2,0 0-11,0 0-3,0 0 5,0 0 2,0 0-13,0 0 1,0 0-4,0 0-3,0 0-3,-3 14 0,3-14 2,0 0-3,0 0-1,0 0-2,0 0 0,-6 8-1,6-8-2,0 0-1,0 0 0,-6 3 5,6-3-4,0 0-1,0 0-2,0 0-3,0 0-3,0 0 1,0 0 2,-11-11-3,11 11-2,0 0-1,-4-9 0,4 9 0,-1-8-2,1 8-3,0 0 0,1-10-1,-1 10-1,2-8-1,-2 8-3,0 0 1,3-8 1,-3 8 2,0 0-2,8-4-1,-8 4-3,0 0-2,0 0 1,12 3 4,-12-3-4,0 0 5,8 9-2,-5-7-1,-3-2 1,2 12 0,-2-12-3,0 12-1,0-12-3,-2 15-14,-1-6-18,-1-1-38,0 3-12,0-5-33,-2 3-32,-3-2-144,-1 1-325,0-1 144</inkml:trace>
  <inkml:trace contextRef="#ctx0" brushRef="#br0" timeOffset="61431.6406">26218 10176 22,'0'0'132,"0"0"-2,-3-5-3,3 5 0,0 0-10,-2-7-12,2 7-10,0 0 1,0 0-14,4-17-3,-3 11-3,-1 6-6,3-10-8,-1 4 0,1-1-10,-1 1 2,-2 6-7,5-13-6,1 4-4,0 4 2,-2-1 2,-1 1-1,-3 5-5,6-9 1,-4 4-5,-2 5-2,7-5-3,-7 5 2,7-3 2,-7 3-2,0 0 0,0 0-7,13 8 7,-13-8 0,6 7-7,-2-2 2,0-3-6,1 4 2,-1-1-6,-4-5-1,8 5 2,-2-1 1,-1 0-2,1-1 0,-6-3-5,11 5-1,-6-5 3,-5 0 0,12 1-11,-12-1-6,11 0-6,-11 0-7,11-1-10,-5-2-4,-6 3-10,11-6-8,-7 2-14,2 0 8,-2 0 0,0-1 3,2-1-8,-1 1 2,-1 0 8,-4 5-6,7-9 12,-5 5 1,-2 4-4,5-8 10,-5 8 6,4-7 2,-4 7 7,0 0 4,0 0 2,0 0 14,0 0 5,0 0 13,0 0 12,0 0 14,0 0-3,-18 17 16,12-8 6,1 1 14,-4 4-3,1 3 3,0-1 4,0 1 6,1 1-6,2-1-2,-1 0-5,-1 0-3,1 0 0,2 0-5,2-3-5,0-2-3,0 1-3,0-1-1,1-2-2,0 1-1,-1 1-9,0-4-3,1 1-4,1-2-1,0-7-5,-3 13-1,3-6 0,0-7-8,-3 7-4,3-7-9,-2 8-9,2-8-16,0 0-6,-2 7-8,2-7-16,0 0-17,-3 6-21,3-6-18,0 0-24,0 0-22,0 0-19,0 0-150,0 0-349,0 0 156</inkml:trace>
  <inkml:trace contextRef="#ctx0" brushRef="#br0" timeOffset="61744.1406">26172 10314 39,'0'0'182,"0"0"-4,0 0-5,0 0-7,26 5-6,-16-3-8,8-2-4,-2-2-6,4 4-15,-1-4-9,-3 4-13,2 0-7,0-2-11,0 0-8,-2-2-6,-3 0-9,3 1-12,-4 1-8,1 0-11,-3 1-12,1-1-20,-4 0-17,-7 0-17,13 0-26,-13 0-17,9-1-23,-9 1-35,9-4-28,-9 4-116,0 0-300,0 0 133</inkml:trace>
  <inkml:trace contextRef="#ctx0" brushRef="#br0" timeOffset="62494.1406">26691 10042 31,'0'0'142,"0"0"2,0 0-2,0 23-7,-1-14 3,-1 2-4,-2-2-10,1 3-5,0 0-9,-1-1-6,-1 0-11,0 0-7,1 2-6,-1-2-10,0-2-11,2 0 1,-1 1-8,1-3-2,3-7-9,-4 9-4,1-6-8,3-3 7,-2 8-8,2-8 0,0 0 0,0 0-4,-3 6-4,3-6-2,0 0-3,0 0 0,0 0-5,0 0-2,0 0-5,0 0-3,12-21-5,-12 21 3,7-8-4,-3 4 0,1-2-10,1 2 4,-6 4-5,10-8 2,-4 4-4,-1 1 4,2 1 6,-7 2-7,10-7-1,-10 7 2,13 0-1,-13 0 6,10 2-2,-10-2 3,12 5-2,-6-2-6,-1 1 12,0 2 7,0 1-8,-1-1 0,0 2 2,-1 1 0,1 3 5,-1-3 4,-2 2-2,0 0 2,3 1 0,-2-1-4,-1 1 11,0-1 0,2-1-2,-3 0 4,0 1 4,-2-2 6,0 0 0,1-1 8,-3-1 4,-1 2 3,1-4 5,0 2 8,-1-2 4,-3 0-1,2-2-4,-3 1 4,-3-1-4,2-1-2,-3 1-2,2-2-2,-1-1-6,2 1-3,-1 1-3,2-1-3,9-1-4,-18-1-1,10-1-2,8 2-3,-14 0-2,6-2-2,8 2-3,-10 0 2,10 0-2,-6-3-6,6 3 5,0 0-3,-10-3-3,10 3-4,0 0-4,0 0-5,0 0-11,0 0-11,0 0-12,-8-4-13,8 4-19,0 0-20,0 0-20,0 0-17,0 0-39,0 0-15,0 0-24,0 0-112,0 0-344,0 0 152</inkml:trace>
  <inkml:trace contextRef="#ctx0" brushRef="#br0" timeOffset="62970.703">26715 10042 73,'0'0'142,"0"0"-11,0 0 4,0 0 3,-2-8-6,2 8-5,0 0-7,0 0-4,0 0-11,0 0-1,0 0 0,0 0-3,0 0 1,14-3-6,-14 3-5,15 0-11,-3 0-5,0 0-4,1 0-6,1 0-5,0-2-9,0 2-3,-1-3-7,0 3-1,1 0-5,-1 0-10,-3-1-10,1 0-10,-3 1-9,-8 0-18,14 2-12,-14-2-21,10 0-20,-10 0-35,8-1-17,-8 1-18,0 0-30,0 0-106,4 4-303,-4-4 135</inkml:trace>
  <inkml:trace contextRef="#ctx0" brushRef="#br0" timeOffset="64533.203">25957 10435 75,'0'0'117,"-3"-6"-8,3 6-4,0 0 2,0 0-4,0 0-2,0 0-5,0 0-1,0 0-1,0 0-6,0 0 0,0 0-2,0 0-14,0 0 1,0 0-8,0 0-4,0 0 0,0 0 4,0 0 0,0 0-1,0 0 1,0 0 0,0 0 5,0 0 1,7 27 0,-7-21-7,2 1-2,-2 3-9,0 0-2,0-1-3,0 0-3,1 2-6,-1-11 0,-4 14-7,3-6-3,-2 3-4,1-4-6,-2 3-17,0-5-17,1 1-21,-4 2-37,0-1-28,2-2-35,-1 0-33,1-1-41,-4 0-107,0 1-344,2-1 153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11:05.7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23786 11402 45,'0'0'91,"0"0"-11,0 0-3,0 0-11,0 0 5,0 0-13,0 0-3,0 0-5,0 0-4,0 0 9,0 0-4,0 0-8,0 0-3,0 0 10,0 0-11,0 0 7,0 0-6,0 0 8,0 0-5,0 0 3,0 0-4,0 0 2,0 0-7,0 0 2,0 0-4,0 0 0,0 0-2,0 0 2,0 0-11,0 0 3,0 0-1,0 0 0,0 0-4,0 0-1,0 0 7,0 0 1,0 0-1,0 0-4,0 0-1,0 0 3,0 0-2,0 0-7,0 0 2,0 0 4,0 0 2,0 0 2,0 0 2,0 0 1,0 0 0,0 0-5,0 0-2,0 0-3,0 0 1,0 0-2,0 0-2,0 0-7,0 0 4,0 0-14,0 0 8,0 0 2,0 0 1,-6-18-6,6 18 3,0 0-5,-1-8 6,1 8 0,0 0-3,-2-8-2,2 8-3,0 0 1,-3-8 2,3 8-1,0 0-2,-3-7 2,3 7 2,0 0-7,-4-7 5,4 7 0,-4-6-3,4 6-1,0 0 0,-7-5-1,7 5 4,-7-6 0,7 6 1,-6-5-6,6 5 1,-7-3 4,7 3 0,0 0-3,-7-6-1,7 6 2,-4-4 5,4 4-8,0 0 2,-9-4 0,9 4 1,-5-3-2,5 3 3,0 0 0,-8-6-6,8 6 5,-6-4-3,6 4-2,-8-2-1,8 2 4,0 0 1,-10-2-4,10 2 0,0 0 2,-10-1 1,10 1 5,0 0-8,-12 0 3,12 0-1,0 0 0,-11 0 2,11 0 2,0 0-4,0 0-1,-11 0 7,11 0-2,0 0-4,-7 1 6,7-1-6,0 0 4,0 0-3,-10 3 5,10-3-2,0 0-1,-8 1 0,8-1 0,0 0 0,-7 4 0,7-4 1,0 0-5,0 0 2,-7 3 0,7-3 0,0 0-1,0 0 1,-6 2 1,6-2-1,-4 5 2,4-5-1,-5 5 2,5-5-1,-4 6 0,4-6 0,-8 6-1,8-6 0,-4 7 1,2-2-1,2-5 1,-5 7-3,5-7 4,-6 6-2,4-1 16,2-5-18,0 0 0,-5 9 2,5-9-1,-5 7-2,2-2 2,3-5 0,-4 7 0,4-7 3,-2 9 0,2-9-3,-5 8 1,2-3-2,3-5 4,-4 9-2,0-4 4,4-5-4,-5 10-1,3-5 3,-1 0 1,1 2-4,2-7-1,-5 9 5,2-4-4,0 0 1,0 1-1,3-6 4,-4 9 1,4-9-5,-3 11 6,2-6-5,1-5 3,-5 9-1,2-3-3,3-6 0,0 9 2,0-9 3,-1 11-2,1-11-3,-1 11-1,1-11 4,0 10-1,0-10-2,-3 10 5,3-4-1,0-6 0,-2 11-2,0-5 0,2-6 3,-2 11-4,0-4 2,2-7-3,-3 11 1,1-6 4,2-5-4,0 11-1,0-11 0,-1 12 1,2-7 2,-1-5-1,-1 11 0,2-5-1,-1-6 2,0 12 4,0-12-6,0 10 1,0-10 0,2 11 1,-2-5 0,0-6-5,0 11 4,0-11 3,1 8-2,-1-8-2,0 9 1,0-9-2,0 8-3,0-8 1,1 8 1,-1-8-1,0 0 2,-1 11 0,1-11 2,0 10-10,0-10 14,0 10-7,0-10 6,2 8-3,-2-8 0,3 8 2,-3-8-1,3 9-1,-3-9 3,1 9-6,1-4 3,-2-5 0,2 8 3,-2-8-2,2 6 1,-2-6 1,3 8-5,-3-8 3,2 7 2,-2-7-8,3 9 7,-3-9-2,1 8 1,-1-8-4,3 6 3,-3-6 8,2 8-7,-2-8-2,4 9 0,-4-9 5,3 5-4,-3-5 3,4 7-4,-4-7-3,3 6 5,-3-6-3,3 7 5,-3-7-5,5 7 3,-5-7 3,4 5 1,-4-5-6,2 6 5,-2-6-2,7 6 2,-7-6-4,5 3 3,-5-3 2,5 4-3,-5-4-2,7 4 0,-7-4 3,7 4 1,-7-4-4,8 1 3,-8-1-2,6 2 3,-6-2-3,7 2 0,-7-2-3,0 0-2,10 2 7,-10-2-4,7 1 4,-7-1 0,0 0-1,0 0-3,8 1 3,-8-1 0,0 0 1,8 1-1,-8-1-2,0 0 0,0 0-1,0 0 4,10 2-2,-10-2-1,0 0 1,5 2-3,-5-2-2,0 0 4,0 0 2,8 0-5,-8 0 4,0 0-1,0 0 3,0 0-6,0 0 3,0 0-1,10 0 2,-10 0-10,0 0 12,0 0 2,0 0-3,8-2 1,-8 2-5,6-3 2,-6 3 3,0 0 0,6-4 1,-6 4-5,0 0 0,0 0 2,8-3 2,-8 3 0,0 0-3,8-5 0,-8 5 0,4-6 1,-4 6 0,3-5 4,-3 5-4,0 0-1,4-6 1,-4 6-1,4-6 2,-4 6 5,5-6-6,-5 6-4,5-7 1,-5 7 4,5-6-2,-5 6 0,3-7 1,-3 7-2,5-7 4,-5 7-5,3-6 2,-3 6 1,2-8 0,-2 8-4,4-8 4,-4 8 0,4-7-2,-4 7 1,5-9 4,-5 9-3,2-7 0,-2 7-2,3-7 0,-3 7 3,0-9-3,0 9 0,4-9-3,-4 9 6,0-9-6,0 9 2,2-9 4,-2 9-3,2-9-2,-2 9 6,2-8-2,-2 8 1,0-11-3,0 11-2,3-7 4,-3 7-1,-1-9 2,1 9-2,0 0 0,-2-12-1,2 12 2,2-8-1,-2 8 1,-3-9-2,3 9-2,-1-8 3,1 8 2,-2-9-4,2 9 0,0 0 5,-5-10-3,5 10-1,-5-6 1,5 6-1,-5-5-1,5 5 2,-6-7 0,6 7-1,-5-5-3,5 5 4,0 0 6,-9-4-7,9 4 1,-6-4 0,6 4-1,-8-5-1,8 5 3,-8-5 0,8 5 0,-8-2-4,8 2 5,-7-2 0,7 2 0,-9-3 1,9 3-4,0 0 2,-11-3-3,11 3 2,-6-2 2,6 2-2,0 0-1,-11 0 1,11 0-3,0 0 6,-13 0-4,13 0 2,-8 0 0,8 0 0,-9 3 1,9-3-4,-6 5 1,6-5-1,-7 6-2,5-2 7,2-4-3,-7 8 0,5-4 0,2-4 0,-6 10 0,2-4 0,4-6 2,-4 9-1,3-4-2,1-5 1,-4 12-4,1-8 5,3-4-5,-2 9-19,2-9-21,-2 8-24,2-8-11,0 0-34,2 12-27,-2-12-32,-2 9-91,2-9-282,0 0 124</inkml:trace>
  <inkml:trace contextRef="#ctx0" brushRef="#br0" timeOffset="1320.3125">24442 11792 77,'0'0'83,"-13"-3"1,13 3-2,0 0 0,0 0-3,0 0-6,0 0-1,0 0 1,0 0 8,-1-9-2,1 9-1,0 0-2,0 0-17,0 0-3,0 0-3,0 0-4,0 0-10,0 0-2,0 0-1,0 0-2,0 0-7,0 0-3,0 0-2,0 0-2,0 0-2,0 0-3,0 0-4,0 0 4,0 0-8,0 0 11,0 0-8,0 0 0,0 0-1,0 0-2,0 0 3,0 0-5,0 0 1,0 0-1,0 0 0,0 0 5,0 0-1,0 0 2,0 0 0,0 0 9,0 0-7,0 0 4,0 0 7,0 0-1,0 0-1,0 0 3,0 0-6,0 0-3,0 0 4,0 0-2,0 0-4,0 0-1,0 0-6,0 0 6,0 0-7,0 0 3,-2-9-3,2 9 2,0 0-4,0 0 3,0 0-4,4-10 2,-4 10 1,0 0 0,4-7-1,-4 7-1,0 0 0,5-6-8,-5 6 4,0 0-2,8-1 3,-8 1 8,0 0-9,11 0 1,-11 0-6,0 0 3,12 4-1,-8 0 6,0-1-1,-2 4 11,4-3 22,-2 5 1,0-1-1,-1 2 0,1-1-3,-4 3-3,0-3-2,1 1-1,-4 2-5,1 0 0,-2 0-1,0-2-1,0 2-6,-2-1-7,0 0-36,-1-1-25,-2 0-43,0-2-44,3 1-200,-4-2-369,2 0 163</inkml:trace>
  <inkml:trace contextRef="#ctx0" brushRef="#br0" timeOffset="3812.5">25242 11393 50,'0'0'68,"0"0"-1,0 0-5,0 0-6,14 4-1,-14-4 5,6 1-3,-6-1-3,0 0-1,12 2-10,-12-2-7,11-3-2,-11 3-3,11-1-2,-3 1 3,1-3-10,-2 0-3,3 2 1,0 0 1,2-1-3,-3 1-5,2-1 5,-1-1-3,3 2-2,-5 1-4,2-3 4,1 2-4,-3-1 1,-8 2-1,16-2 0,-10 2-5,-6 0 10,9-2-7,-9 2-1,9-1-4,-9 1 7,0 0-8,8-1 8,-8 1 1,0 0-9,0 0 2,0 0 1,10-3-5,-10 3 2,0 0 5,0 0 0,5-3-5,-5 3-3,0 0 2,0 0 2,5-4-6,-5 4 4,0 0 2,0 0 2,0 0-2,0 0-2,0 0-1,0 0-3,0 0 9,5-4-5,-5 4-1,0 0 5,0 0-5,0 0-3,0 0 6,0 0 2,0 0-10,0 0 7,0 0-4,0 0 6,0 0-2,-12 16 13,12-16 4,-5 7 6,5-7-2,-2 9-10,-2-4 2,4-5-3,-4 8-2,2-3 2,2-5 7,-5 10 0,2-4 6,3-6-3,-5 11-5,3-5 4,2 4-4,-2-1 3,-2-1-7,0 2 7,2-4-11,-1 4 8,1-2-12,-2 0 2,0 1-2,1 3 4,1-2 2,-1 1-4,1 0 3,-3-1-2,2-2-1,1 2-5,-1 1 4,-1-2-2,2 0 2,-1 1-2,0 0-2,1-1 1,1 2-2,-3 1 4,1-3-5,1 1 6,1 0-6,-1 1 3,1-1 1,0 0-1,-1-1-1,1 1 2,1-1-2,0-9 0,-3 16-1,2-9 3,1 1-3,0 0 3,0-8-3,-2 13 1,2-6 1,0-7-2,-2 12 2,2-2 5,-1-3 34,1-7-4,-1 15 2,1-8-5,0 0-4,0-7-3,-2 14-6,1-7 7,1-7-8,-1 12-4,0-6 0,1-6-2,-2 11-4,2-11 3,-1 11-5,1-11 0,0 8-1,0-8 3,0 9-5,0-9 2,-4 7-4,4-7 3,0 0 1,0 9-4,0-9-3,0 0 4,0 0 1,0 0-3,0 9 1,0-9-4,0 0 4,0 0 1,0 0-1,0 0-7,0 0-29,0 0-26,0 0-25,0 0-23,0 0-30,0 0-124,0 0-281,0 0 124</inkml:trace>
  <inkml:trace contextRef="#ctx0" brushRef="#br0" timeOffset="4320.3125">25251 11739 90,'0'0'91,"0"0"-2,0 0-11,0 0 4,0 0-7,0 0-10,0 0 1,0 0 18,0 0-4,0 0-6,0 0-8,0 0-2,0 0-11,0 0 1,34-2 16,-23 1 0,1 1-7,-2 0-1,3 0-14,1-1-3,-2 1-1,7 0-4,-5-1-8,-1 1-3,-2-3-1,1 3-4,-2-1 0,2 2-3,-2-2-2,-10 1-4,13 0-3,-7-1 4,-6 1-1,11 0-5,-11 0 1,0 0 0,12-2-1,-12 2-3,8 0 0,-8 0-1,0 0 2,10-2-2,-10 2-19,0 0-25,6-2-24,-6 2-14,0 0-17,7-4-19,-7 4-22,6-2-89,-6 2-241,0 0 106</inkml:trace>
  <inkml:trace contextRef="#ctx0" brushRef="#br0" timeOffset="6328.125">26175 11410 26,'0'0'81,"0"0"-10,0 0-3,0 0-8,0 0-12,0 0-1,0 0-7,0 0-1,0 0-2,0 0 3,0 0 9,0 0-8,0 0 1,0 0 9,-3 21-1,3-21-6,-4 9-4,2-3-2,2-6-4,-3 11 1,0-3-8,1 2-3,-1 0 25,2-1-8,-3 1-3,2 0-1,-1-1-1,2 2 3,-2 1-9,1-3-2,-1 1-4,1 1 18,0-3-5,0-3-1,2-5-8,-4 12 0,1-6 1,2 1-3,1-7-3,-5 10-1,3-5-7,2-5 0,-3 10 0,3-10-4,-3 5 1,3-5-2,-2 8-3,2-8 6,0 0-8,-3 6 4,3-6-1,0 0-1,0 0-2,0 0 0,0 0-2,0 0 3,0 0 0,0 0 1,0 0-4,0 0 5,0 0-9,0 0 3,0 0 0,0 0-4,0 0 3,16-14 1,-16 14 1,9-8 0,-6 5-6,-3 3 5,8-9 1,-3 7-4,-5 2 4,12-4-3,-9 1 1,-3 3-4,9-3 7,-9 3-3,10-3 0,-10 3-3,11-1-1,-11 1-1,0 0 3,13 1 4,-13-1-5,10 3 2,-5 0 3,-5-3-8,10 4 7,-5-1 0,-5-3-8,9 4 5,-4 0-2,-5-4 3,8 6-1,-1-1 2,-5-2-3,-2-3 4,7 10-5,-3-4 6,-1-2-3,1 3 2,0-2-2,0 2 0,-2 2 1,1 0-4,-2 0 1,0-1 4,-1-8-1,2 16-1,-1-6 1,0 0 3,-1 0-6,0 0 3,1-1 4,-2 0-4,1-1-2,-1 1 0,-2 0 5,-1-2 3,3-2-3,-3 1 12,2 1 0,-2-2 9,0 0-2,-2 2 5,2-2 11,-1-1 5,0 0 7,-1 2-2,6-6-9,-12 7 1,3-4 0,0 1-3,0 0-6,-1-3-2,1 2 0,1-3-5,8 0-6,-15 2-6,4-2-4,4 1 0,-3-1 4,10 0-1,-14-1-5,5-1 3,9 2-2,-13-3-2,8 1 2,5 2-3,-12-5 3,12 5-1,-6-2-2,6 2-1,-4-4-1,4 4-1,0 0 1,0 0 2,0 0 1,-8-5-4,8 5 3,0 0-1,0 0-2,-5-4 0,5 4 0,0 0-3,0 0 2,0 0-3,0 0 2,0 0-1,0 0-1,0 0-1,0 0 3,0 0 0,0 0 0,0 0 1,0 0-4,0 0 2,0 0 0,0 0-3,0 0 0,0 0-28,0 0-9,0 0-18,0 0-23,0 0-26,0 0-23,0 0-26,-2-7-167,2 7-349,0 0 156</inkml:trace>
  <inkml:trace contextRef="#ctx0" brushRef="#br0" timeOffset="7062.5">26209 11390 28,'0'0'73,"0"0"-14,0 0 11,0 0-7,0 0-3,0 0 1,0 0-8,0 0 16,0 0 11,0 0 6,0 0-14,0 0-5,0 0 14,18 8 4,-18-8-7,10 3-1,-1-3-12,1 0-5,2 2-9,1 0 10,-2-2-13,3 0 8,-2 2-13,1-1-1,-1 1 0,1-2-4,0 0-6,-2 0-1,0 2-2,-1-2-4,0 1 1,-10-1-4,15 0-3,-10 0-3,-5 0 0,13 0-3,-13 0-3,9 0 3,-9 0-2,9 1-3,-9-1 1,0 0-2,0 0 3,0 0-3,10 0 3,-10 0-6,0 0 0,0 0 1,0 0-22,0 0-44,0 0-25,0 0-38,0 0-46,0 0-87,0 0-277,0 0 123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13:38.1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7839 13166 24,'0'0'42,"0"0"-7,-3 8 4,3-8-3,0 0-5,0 0 4,-3 7-2,3-7-2,0 0-4,0 0 6,-3 5-11,3-5 7,0 0-2,0 0 1,0 0 3,0 0 3,0 0-2,0 0 1,0 0 1,0 0-6,-3 7-1,3-7-3,0 0 8,0 0-17,0 0 11,0 0-8,0 0 0,0 0 2,0 0-5,0 0-4,0 0 1,0 0-2,0 0-1,0 0-2,0 0 0,0 0-1,0 0-4,0 0 4,0 0 2,0 0-3,0 0-2,0 0 3,17-14 3,-17 14-3,12-5-5,-6 1-2,3-4 11,1 3-7,0 0 0,-1-1 0,3-2 4,-2 3 0,2-2-12,0 2 7,0-1 6,3-5-7,-3 6 2,-2-2-6,1 2 2,0 0 16,-1 2-15,1-3 2,1 2 0,-2 0-1,-4 1-3,2 0 10,-3 2-4,3-2-9,-8 3 0,13-3 14,-8-1-4,1 2-6,-6 2 4,8-5-1,-8 5-2,7-2-2,-7 2 5,7-4 1,-7 4-7,0 0 2,4-6 5,-4 6-6,0 0 0,0 0-2,0 0-8,0 0-8,0 0 4,0 0-4,-3-10-12,3 10-3,0 0 2,0 0 1,-8-10 3,8 10-4,-8-4 2,8 4-4,-8-5 6,8 5 0,-9-3 6,9 3 4,-9-4-11,9 4 14,-9-5 0,9 5 4,-8-2-7,8 2 5,-6-3 2,6 3 8,-7-4-8,7 4 6,0 0 0,-8-4 1,8 4 7,0 0-7,-8-4 3,8 4 1,0 0 5,0 0 3,0 0-1,-6-3-1,6 3 1,0 0-5,0 0 1,0 0 0,0 0-4,0 0 4,0 0-1,0 0 0,0 0-1,0 0 2,0 0-3,0 0 3,12-14-3,-12 14 7,12 0-7,-12 0 1,10-1-3,-3-1 8,-7 2-2,13 0-6,-5 0 7,-8 0-3,13 0-2,-4 0 0,-9 0 3,14 0-3,-8 0 1,-6 0 3,14 2-6,-6-1 5,-1-1-3,-7 0 3,12 5-1,-8-1-2,0 1 6,0-2 4,0 1 4,-4-4 3,4 10 4,-2-4 4,-1 3-3,-1 0 6,2 1 3,-2-3 1,0-7 3,0 15-12,0-6 13,0-1-12,0 1 8,0-1-13,0-8 2,-3 15 1,3-8-4,0-7-1,-2 9-3,2-9-1,-2 10 3,2-10-17,-2 5 8,2-5 2,0 0-20,0 11-8,0-11-29,0 0-22,0 0-69,0 0-151,0 0 67</inkml:trace>
  <inkml:trace contextRef="#ctx0" brushRef="#br0" timeOffset="1368.164">9171 13126 21,'0'0'58,"0"0"-2,0 0-6,0 0 1,0 0-7,-8-22 2,8 22-6,0 0-8,-5-5 0,5 5 9,-7-7 6,7 7-11,-6-6 7,2 1-10,0-1 7,-1 1-5,5 5 12,-11-10-6,6 5-4,-4 1 0,2-4 1,-2 4-14,2-2 12,-1-1-1,1 3 1,0-1-9,-3 2-5,-1-2 11,2 1-5,1 2-3,1-1 2,-1 0-7,-3 2 3,3-2-3,8 3-7,-14-1 5,5 0 7,9 1-3,-15-1-7,9-1-1,6 2-3,-14 2 2,14-2 11,-12-2-16,12 2 0,-13 2-2,13-2 0,-7 0 9,7 0-5,-8 2 2,8-2 0,0 0-5,-8 3-6,8-3 1,0 0-2,-10 0 3,10 0 0,0 0-1,0 0 1,0 0 3,-8 2-1,8-2-3,0 0 5,0 0-7,0 0 3,0 0 8,0 0-9,0 0 2,0 0 1,0 0 0,0 0-5,0 0-1,0 0 0,0 0-4,0 0 1,0 0 5,0 0-4,0 0 4,0 0-4,0 0 5,0 0-6,11-18 2,-11 18-4,10-8 0,-8 5 4,-2 3 4,9-7-5,-9 7-4,8-4 1,-2 1 11,-6 3-17,9-5 5,-4 3-10,-5 2 3,11-6-6,-4 4-6,-3-3 7,-4 5-6,8-3-3,-8 3 4,6-1-9,-6 1 4,0 0 1,7-3 1,-7 3 3,0 0 2,0 0 0,0 0 1,0 0 5,0 0 6,0 0 7,0 0-3,0 0-1,0 0 2,0 0-8,-18 15 6,13-13-1,5-2 3,-12 4 0,7-3 7,0 3-1,5-4-4,-13 4-1,7 0 2,-1-1 4,2 1 7,5-4 0,-11 3-4,11-3 4,-9 5 2,9-5-5,-8 4-1,6 0 3,2-4-2,-8 4-2,8-4 1,-5 5-2,5-5 8,0 0-10,-8 4 6,8-4 5,0 0-15,0 0 9,0 0-7,0 0 3,0 0-6,-2 8 2,2-8 8,0 0-5,0 0-6,10 9 13,-10-9-5,5 3 8,-5-3 2,6 8-14,-1-4 2,1 1 6,-1 0-5,2-1 1,-3 0-6,2 0 6,1 0 3,-2 0-11,1 0-1,1 1 14,0-1-8,-1 0 0,-6-4 6,11 4 1,-7-3-17,-4-1 16,10 3 3,-6-1-15,-4-2 8,6 3 3,-6-3-8,0 0-24,10 1-23,-10-1-14,0 0-35,7 2-63,-7-2-176,0 0 78</inkml:trace>
  <inkml:trace contextRef="#ctx0" brushRef="#br0" timeOffset="3900.3906">5282 14287 33,'0'0'58,"0"0"-6,0 0 1,0 0-10,0 0 2,0 0-5,0 0-7,0 0 4,0 0-9,0 0-3,0 0 2,0 0-3,0 0 1,0 0-2,0 0-2,0 0 4,-3 13 3,3-13 16,0 0-19,8 4-2,-3-4 1,-5 0 3,10 3 14,-3-2-4,1 0 0,-8-1-12,20 2 4,-8-4-3,-2 0-4,4 2-4,-4-3 3,4 1-9,-2 0 4,0 0-5,1 0 4,-4 0-2,2-1 1,-1 1-2,-3 0 4,2 1-9,-3-1-4,-6 2 5,13-3-8,-6 2 10,-7 1-2,11-3-4,-11 3-7,7-1 11,-7 1-2,0 0-1,9-1-5,-9 1 3,0 0-4,0 0 4,0 0-3,0 0 4,0 0 4,10 0-14,-10 0 2,0 0-9,0 0-16,0 0-15,0 0-16,0 0-25,0 0-75,0 0-174,0 0 77</inkml:trace>
  <inkml:trace contextRef="#ctx0" brushRef="#br0" timeOffset="4900.3906">5733 14186 48,'0'0'47,"0"0"-5,0 0-2,5-11-5,-5 11-5,3-9-2,-3 9-3,5-8-1,0 4-7,-5 4-3,8-5 2,-8 5 5,7-5-8,-1 2-2,-6 3 3,12 2 3,-12-2 5,8 4 0,-2-2 2,-2 3 4,1-1-3,-1 2 6,2 0-3,0 2 4,-3 1 0,1-1 0,0 2-2,-3-1 3,1 3-5,0-1 5,-2-1-5,0 1-2,-1-1 4,-2 1-8,1-3 1,-1 3 1,1-1 3,-2-2-11,0 1-4,0-1 4,-1-1-1,5-7-1,-8 10-3,8-10-1,-7 9-2,5-6-2,2-3 2,-3 4 2,3-4-8,0 0 0,-9 1 2,9-1 0,0 0-6,0 0 1,0 0-2,0 0 2,0 0-5,0 0 10,11-22-2,-7 19-1,-4 3-8,9-7 8,-4 4 3,1 0 1,-6 3-4,11-3-6,-5 2 7,-6 1 2,14 1-6,-6 1 0,1 0 7,2 1-6,-2 1 7,0 0 7,3 0-22,-3 1 8,1 2-5,-2-2 9,-1 4-2,-1-1 4,-2-3-5,2 2 2,-3-2-1,0 4 4,1 0-5,-4-1 4,0 0 2,0-8-15,-5 13 14,1-6 16,-3 1 8,1 0 4,-2-1 11,-4-1-6,1-2 0,-1 1-3,0-2 6,0 1 4,-1-4-6,1 3-5,-2-1-3,1-2-3,3 3-3,-3-4-2,3 1 0,10 0-5,-19-5 1,12 5-2,7 0 0,-10-2-4,10 2 2,-7-2-2,7 2-4,0 0-4,-8-2 2,8 2-5,0 0 3,0 0-6,0 0 5,0 0 0,0 0-1,0 0-19,0 0-25,0 0-29,0 0-25,0 0-15,0 0-36,0 0-85,0 0-250,0 0 111</inkml:trace>
  <inkml:trace contextRef="#ctx0" brushRef="#br0" timeOffset="5501.9531">6046 14281 18,'7'-5'41,"-7"5"-17,8-6 5,-8 6 2,11 0 8,-11 0-4,10 2-2,-2 1 2,-1-1-3,0 2-9,2-1 10,-1 2 7,0 2-8,1-2-2,1 2 1,-2 1 10,0 0-4,-2 1 1,-1 0 2,2 1-1,-4 0-6,0 0 15,1 1-1,-3-1-1,-2 2 2,0-3-4,1 2-1,-2-5 3,2-6 8,-2 16 3,-2-11-12,-1 4-4,-1-2-5,0-2 1,1 1 3,0 0 26,-3-1-3,1-2-5,0 1-9,1-1-3,-2 1-2,1-1-10,7-3 6,-12 5-5,6-5-7,6 0-2,-10 2-6,10-2-2,0 0-2,-12-2-4,12 2 0,0 0-3,0 0-2,0 0-1,-12 0-15,12 0-14,0 0-13,0 0-21,0 0-13,0 0-21,0 0-24,0 0-30,0 0-91,0 0-253,0 0 112</inkml:trace>
  <inkml:trace contextRef="#ctx0" brushRef="#br0" timeOffset="5978.5156">6289 14323 17,'-9'0'90,"9"0"7,0 0-8,-15 1-8,15-1-2,-11 2 0,6 1-6,5-3-2,-12 4 4,7 1-10,5-5 8,-9 9-2,3-4-4,4 1 5,-6 0 0,7 2-2,-2 0 3,0 1-8,1 2-3,0-1-1,2 2-8,0-2-3,1 1-2,0 0-3,4 1-5,-2 1-2,3-2-10,-2-1 0,4-1 1,-2 2-1,1-2-10,1-3 3,0 0-4,0 0 6,1 0-13,0-1 4,-2-5-5,2 3 4,0-2-5,-2 0 0,-7-1-1,13-1-3,-13 1-1,12 1-3,-5-3-28,-7 2-26,0 0-27,15-6-40,-9 3-34,-2-1-113,-4 4-290,0 0 128</inkml:trace>
  <inkml:trace contextRef="#ctx0" brushRef="#br0" timeOffset="6931.6406">6601 14420 70,'0'0'93,"0"0"-5,-5 7-8,5-7-9,0 0-6,0 0-9,0 0-5,0 0 0,0 0 2,0 0 4,0 0 7,0 0-5,0 0-1,25-2-2,-25 2-6,17-5-11,-8 5-3,1-2-4,1 1-4,0-1 3,0 1-7,1-3-2,-1 2-4,2-1 4,-2 1-5,-1 1-1,1-1-1,-3 0-2,-1 0 0,-7 2-5,14-3 5,-9 3-11,-5 0 4,11-2 0,-11 2 1,7-2-5,-7 2 3,9-1 0,-9 1-3,7-4 1,-7 4 0,0 0-6,7-1 1,-7 1-10,0 0-19,0 0-17,0 0-20,8-3-16,-8 3-23,0 0-70,0 0-190,0 0 85</inkml:trace>
  <inkml:trace contextRef="#ctx0" brushRef="#br0" timeOffset="7861.3281">6971 14195 54,'0'0'62,"4"-7"4,-1 2-15,-3 5-9,5-7 1,-5 7-2,5-7 1,-1 4-4,-4 3 2,7-8-10,-2 7-2,-5 1-4,12-3 2,-12 3-4,13 2 10,-13-2 7,13 3-16,-6 1 7,-1-1 11,2 1-10,-1 1-8,0 2 3,-1-3-7,2 3 3,-4 0 0,0-2 1,0 2-7,0 0 2,0-1 0,-2-1 0,1 2 11,0-1 7,0-2-2,-3-4 0,1 11-6,-1-11 8,3 9 1,-3-9-6,-1 8-8,1-8 1,-2 9 3,2-9-5,-2 10 0,-3-5-4,2 0 4,1 0-4,-2 1-2,4-6-1,-7 10 3,4-3 0,-1-2-2,-3 3-1,2 0 2,0 1-1,1 0 8,-1-1-3,1 1-1,0-1-1,-2 1-4,2 0 4,2-1 1,-1 0-2,1 1-5,0-2 7,0 1-1,0 3-5,1-3 3,0-1 3,1-7-4,1 12-1,-1-12-11,0 11 6,0-11-3,1 6 3,-1-6 1,3 8-3,-3-8-2,4 4 8,-4-4-11,0 0 1,5 4-1,-5-4-1,0 0-8,0 0 12,0 0-3,0 0 0,18-11-4,-14 9 7,-4 2-2,7-9-1,-1 1-9,0 3 8,0-2-4,-2 0 1,3 2-4,-2 0 10,0 0-5,1 1 0,-1-1-3,-5 5 8,9-4-3,-4 2-4,-5 2 0,10-2 2,-10 2 0,0 0 0,15 2-2,-10 0-2,-5-2 3,7 4 0,-7-4 3,9 5-2,-4-4 0,1 2 0,0 0-1,-6-3-2,9 5 6,-5-3-5,-4-2 3,7 3-2,-7-3 1,6 2 4,-6-2-4,0 0 1,0 0-5,0 0-2,5 4-14,-5-4-28,0 0-35,0 0-30,0 0-33,0 0-112,0 0-278,0 0 124</inkml:trace>
  <inkml:trace contextRef="#ctx0" brushRef="#br0" timeOffset="8455.078">7360 14289 61,'0'0'71,"0"-10"-14,0 10-2,0 0-6,0 0-8,0 0 7,5-21-6,-5 21 6,5-7 0,-5 7-1,6-6-4,-6 6-12,6-7 0,-6 7 1,6-7-3,-6 7-8,0 0 19,17 2 20,-17-2-8,0 0-5,16 6 2,-8-2-1,-8-4-6,13 10 7,-4-3 13,-3 1-7,2 0-14,-1 0 14,1-1-16,-1 4-3,-1-2 4,-1 0 3,-1 1-6,-2-2 11,0 2 3,0 1-8,1 0-3,-3-11-1,-2 18-5,0-9-2,2-9 6,-5 16-2,2-10-4,-1 1-1,0-1-3,-1-1 12,-1-1-4,1 2 1,-2-1-3,4 0-4,-4-1-7,-2 0 0,3-1 0,-1-1-1,7-2-1,-10 4-4,10-4 0,-10 2-3,10-2-2,0 0 0,-11 0-8,11 0 4,-8 0 0,8 0-3,0 0 0,0 0 2,0 0-5,0 0 1,0 0-3,-9-6-1,9 6 2,0 0-1,0 0-3,0 0 1,0 0-16,0 0-11,0 0-12,0 0-26,0 0-12,0 0-21,0 0-20,0 0-12,0 0-25,0 0-119,0 0-299,0 0 132</inkml:trace>
  <inkml:trace contextRef="#ctx0" brushRef="#br0" timeOffset="9041.0155">7713 14329 10,'0'0'69,"0"0"8,-12-8 0,12 8 1,0 0-5,-9-7-10,9 7-4,-8-6 0,8 6 16,-6-4 5,6 4-6,-8-2-4,8 2-5,0 0-4,-14-1-6,14 1 6,0 0 8,-14 3 0,9-3-10,5 0-2,-11 0-7,11 0-2,-11 4 8,11-4-5,-9 7-2,3-4 1,2 0 3,4-3-1,-9 12 9,4-7-1,4 2-2,-2 0 4,2 0-9,-3 3 4,3-3-6,1 4-2,1-2-1,2 0 0,-2 1-3,2 0-7,2-1-1,0 0 1,0-1-4,0-2-5,3 1 1,-1 0-5,-2-3 0,6 4-5,-4-5 0,2 1-3,0-2-1,-1-1-1,3 1-4,-2-2-5,-1 0 2,-8 0-2,14-3-17,-6 2-18,-8 1-28,11 0-24,-11 0-34,0 0-34,17-5-31,-12 5-173,-5 0-381,0 0 168</inkml:trace>
  <inkml:trace contextRef="#ctx0" brushRef="#br0" timeOffset="9517.578">8072 14328 81,'0'0'138,"0"0"-8,15-10-15,-15 10-6,11-2 3,-11 2 4,13 0-5,-1 0-14,-12 0-3,18 0-14,-7 0-7,-2 0-12,4-1-1,2 0-18,-3 0 3,5-3-6,0 2-1,-3-1-4,-2 1-5,2 0-8,-4 1-33,-10 1-24,20-2-28,-12 2-27,-8 0-19,0 0-109,0 0-237,0 0 105</inkml:trace>
  <inkml:trace contextRef="#ctx0" brushRef="#br0" timeOffset="9775.3905">8129 14454 16,'0'0'139,"13"3"11,-9-2-8,-4-1-8,0 0-15,20 3-11,-12-1 11,-8-2-5,22 1-11,-12 0-12,-10-1-10,21 1-5,-10-1-10,0 0-7,-1 2 1,-10-2-19,18 1 7,-7 1-12,-11-2-1,15 3-6,-15-3-13,13-1-19,-13 1-33,0 0-29,16-2-25,-16 2-20,13-1-9,-13 1-108,9-2-245,-9 2 109</inkml:trace>
  <inkml:trace contextRef="#ctx0" brushRef="#br0" timeOffset="10595.7031">8771 14258 82,'-3'-5'120,"3"5"-4,-5-6-10,5 6-12,-8-6 4,4-1 6,4 7-2,-6-8-18,1 4-2,0 1 8,5 3 4,-10-7-5,10 7-15,-11-3-6,11 3 1,-11-1 8,11 1 3,0 0 2,-13 4-6,9-2-2,4-2-7,-9 10 3,4-4-1,-1 3 3,2 2-5,0-2-3,2 2-1,0-1-3,2 0-4,-1 0-2,2-1-10,-1 0-2,0-9-5,2 14-3,3-6-3,-3-3-5,3 0-3,0-1-2,0-1-3,-5-3 1,12 2-5,-4 1-2,-8-3-2,15-3-4,-15 3-5,15-2-10,-7-2-11,0 1-18,-1-2-11,3 0-11,-3-2-7,-1 2-14,0-3-17,0 1-15,1-2-9,-1-1 3,-1 2 0,0-2 6,-4 3 2,3-2 12,-4 9 3,3-10-8,-1 5 21,-2 5 10,3-7 13,-3 7 5,0 0 8,0 0 22,0 0 16,0 0 7,0 0 8,0 0-7,0 0 16,0 24-1,1-14 14,-1 2 5,2 0 10,1 5-8,-2-6 1,3 7 0,1-1-2,-2 0 3,1-2 2,-2-4-7,3 6 4,-1-5-5,-3 0-1,1-1-2,-1-1 13,0-4 6,1 4-1,-1-3 9,-1 1-1,0-8 2,-3 10 4,3-10-4,-8 11 3,5-8-2,-5 2-4,3-3-5,-3 1-6,2-2-2,-3 1-1,0 0-7,-1-3-5,10 1-2,-17-1-4,10-1 0,7 2-8,-14-4 0,7 4-1,7 0 1,-10-2-2,10 2-1,-8-3 0,8 3 0,0 0-5,-10-1-9,10 1-15,0 0-27,0 0-32,0 0-37,0 0-28,0 0-28,-14 1-160,14-1-357,0 0 158</inkml:trace>
  <inkml:trace contextRef="#ctx0" brushRef="#br0" timeOffset="16923.8281">5787 14958 11,'0'0'74,"0"0"-15,0 0-6,0 0 5,0 0-8,0 0-4,0 0-5,0 0-2,0 0-1,0 0-9,0 0-3,0 0-2,0 0 1,0 0 3,0 0 14,0 0-22,0 0 1,0 0 4,0 0 0,0 0 11,0 0-7,0 0 12,13 18 3,-13-18-5,10 3 5,-3-3 5,-7 0 4,16-3 1,-5 3 0,-2-1-1,3-2-11,-1 1 5,-1-1-8,1 1 5,0 0-5,1 1-8,-2-2 0,1 2-6,-2-2 0,2 3-4,-1-1-4,-3 2 3,-7-1-5,16-1-2,-7 1 3,-9 0-7,11 0 4,-4-1-1,-7 1-6,10-1-1,-10 1 11,0 0-4,13-2-8,-13 2 0,7 0 7,-7 0-9,0 0 0,10 0-2,-10 0-3,0 0 4,8 2-1,-8-2-3,0 0 1,0 0 0,7 2 5,-7-2-3,0 0-1,0 0 6,0 0-5,0 0-1,0 0 7,6 4-15,-6-4 4,0 0-4,0 0 1,0 0-5,0 0-4,0 0-12,0 0-9,0 0-9,0 0-13,0 0-23,0 0-5,0 0-14,0 0-13,6 1-74,-6-1-204,0 0 90</inkml:trace>
  <inkml:trace contextRef="#ctx0" brushRef="#br0" timeOffset="17853.5156">6341 14788 50,'0'0'65,"0"0"5,0 0-11,0 0 2,0 0-9,0 0 0,0 0 0,0 0-3,0 0 6,0 0-3,0 0 7,-2 21-5,0-10-1,2-2-1,-1 1 0,1 1 1,-1 0-6,1-2-1,1 2 2,-1-2-12,0 1-3,0-3-3,0 1 6,0-8-6,-1 11-7,1-11 3,0 11-7,0-11 2,-1 8-2,1-8 2,0 0-7,0 10 3,0-10-2,0 0 0,0 0-3,0 0-2,0 0-1,0 0 3,0 0-5,0 0-9,0 0-7,0 0-1,0 0-5,0 0-7,0 0-4,0 0 0,0 0-2,0 0-4,6-25-2,-6 25 6,3-9-6,-3 9 5,5-6 9,-3 2 1,-2 4-8,0 0-4,9-4 1,-9 4 0,0 0 5,13 1 6,-13-1-6,8 5 14,-2-2 2,-1 1-5,0 1 9,2 0-1,-2 2 12,3 1-2,-2 0 1,0 1 0,1-1-6,-1 1 13,-1 0 1,3-1 7,-6-1-2,2 2 10,0-1 0,-1 3 1,-3-5 4,1 3 3,0-3 7,-1 1 0,0-7-12,-1 14 4,-2-5 1,1-5 6,-2 3-7,0-2 8,-2 0-4,-1 0 0,0 0 4,-1-1-4,0 0 3,1-1-1,0-1 1,0 1-5,0-2-4,7-1 3,-13 2-3,7-1 0,6-1-5,-10 0-1,10 0-4,-13-1-4,13 1-5,-9-3 3,9 3-5,-5-3 0,5 3 0,0 0-3,0 0 0,-10-2-4,10 2-5,0 0-4,0 0-2,0 0-9,0 0-6,0 0-6,0 0-1,0 0-6,0 0-2,0 0-7,0 0-7,0 0-11,0 0-6,0 0-10,0 0-11,0 0-13,0 0-8,0 0-20,0 0-73,0 0-220,0 0 98</inkml:trace>
  <inkml:trace contextRef="#ctx0" brushRef="#br0" timeOffset="18431.6406">6327 14845 84,'0'0'89,"0"0"-3,0 0 6,0 0-4,0 0-6,0 0 1,0 0-1,0 0-5,0 0 0,0 0-2,0 0-3,0 0-4,0 0 4,0 0-9,0 0-3,0 0-4,0 0-4,0 0-8,0 0 2,0 0-5,10-11-1,-10 11 3,8-2-1,-8 2-1,13-2-6,-5 1 0,-8 1 0,14-3 3,-3 2-9,-2 0 7,0-2-11,1 1 1,-1 0-12,0 0 5,0 1-5,0-1 5,-3-1-7,-6 3 2,13-5 2,-5 4-8,-8 1-3,8-3 2,-8 3 6,7 0-10,-7 0 1,0 0-8,8-3-9,-8 3-15,0 0-12,0 0-4,9-2-17,-9 2-11,0 0-12,0 0-28,0 0-19,4-4-16,-4 4-74,0 0-240,0 0 106</inkml:trace>
  <inkml:trace contextRef="#ctx0" brushRef="#br0" timeOffset="19080.0781">6661 14957 63,'0'0'68,"0"0"-2,5-12-2,-5 12-4,0 0-7,4-12 4,-4 12-4,0 0-8,4-9 7,-4 9-16,0 0 10,7-6-10,-4 4 9,-3 2-14,8-3 7,-8 3-5,0 0 6,16 3 8,-16-3-5,13 4 6,-4 1 0,-2 0-1,1 2-4,2 1 0,-2 0-1,0 1-4,-1-1-5,1 1-1,0 0 2,-2 1 0,-1 0-3,0 1-2,-1 0 4,0-1 0,-2 0-1,-2-1-4,0 2 9,-2-1-3,-2 1 13,2-2-3,-1 0-4,-2-1 2,0 1 1,-2-2-4,1-2-8,-5 0-1,4-2-3,-1-1 2,-2 3 0,1-3 3,-1 1-4,-1 0-1,4-3 0,7 0 0,-13 2 4,13-2-5,-12-1-5,12 1 0,-8-3 4,8 3-8,-6-4 0,6 4-1,0 0-6,-9-2 2,9 2 0,0 0-4,-7-6-2,7 6 0,0 0 0,0 0-6,0-9 3,0 9-8,0 0-5,0 0-9,0 0-15,0 0-7,10-9-7,-10 9-13,0 0-11,0 0-16,0 0-7,13 1-23,-13-1-9,0 0-14,0 0-13,11 3-87,-11-3-259,0 0 115</inkml:trace>
  <inkml:trace contextRef="#ctx0" brushRef="#br0" timeOffset="19650.3906">6933 14976 101,'0'0'108,"-6"-2"-5,6 2-12,0 0-5,0 0 2,-11-2-3,11 2 1,0 0-1,0 0 10,-15 4-13,15-4-1,-8 6-6,5-4 4,-3 2-1,6-4-2,-10 9 1,8-4 1,-2 2 1,1-1 0,-1-1 6,1 6-3,-1-2-4,1 1-4,2 1-8,1-2-7,0 0 0,0 0-9,1-2 4,0 1-8,2-2-5,0 1-2,2 2-3,0-4-1,-1 1-3,5 1 1,-3-4-1,2-1-12,1 1 2,-1-1-6,3 0-1,-1 1-15,3 0-3,-3-2-11,3-1-12,-4 0-14,1-1-18,-10 1-13,16-2-21,-9 2-15,-7 0-14,14-1-20,-14 1-10,11 0-14,-11 0-119,9-3-305,-9 3 135</inkml:trace>
  <inkml:trace contextRef="#ctx0" brushRef="#br0" timeOffset="20275.3906">7322 14958 118,'0'0'124,"0"0"1,0 0-11,0 0 4,0 0 2,0 0 2,0 0 2,0 0-8,0 0-2,0 0-5,25 5-4,-25-5-11,17 2-9,-10-4-9,2 4-8,4-4-2,-3 1-4,2 1-10,-1 0-5,1 0-5,1-3-8,-1 3-8,1 0-4,-2 0-15,0 0-4,-3-1-8,3 1-16,-11 0-7,13-1-11,-13 1-10,0 0-16,16-2-17,-16 2-21,7 0-11,-7 0-22,0 0-107,0 0-261,9 0 116</inkml:trace>
  <inkml:trace contextRef="#ctx0" brushRef="#br0" timeOffset="20666.0156">7344 15088 54,'0'0'79,"0"0"2,0 0-4,-3 5 6,3-5 4,0 0-11,0 0-1,0 0 18,0 0-4,10 9-2,-10-9-8,6 1-3,-6-1-5,9 2 4,-9-2 0,10 4-2,-4-4-9,5 3 0,-5-3-2,2 1-11,-8-1 0,19 2-7,-9 0-4,1 0 1,1-2-6,0 1-4,1-1-3,-2 0 2,1 0-7,-1 0-1,1 1-1,-3-2-7,2 2 3,-11-1-1,14-1-3,-7 2-3,-7-1 0,12 3-10,-6-3-3,-6 0-6,9 0-1,-9 0-9,0 0-6,10 2-12,-10-2-16,0 0-10,0 0-9,0 0-24,11 3-6,-11-3-13,0 0-21,7 0-78,-7 0-230,0 0 102</inkml:trace>
  <inkml:trace contextRef="#ctx0" brushRef="#br0" timeOffset="21611.3281">8001 14890 56,'-5'-8'95,"5"8"-4,0 0-12,-2-7 2,2 7 4,0 0 6,-7-7-2,7 7 0,-4-7 1,1 1-12,3 6-1,-7-4-9,7 4 6,-9-8-7,4 6 1,5 2 2,-9-4-2,9 4-5,-9-1-2,9 1 0,-13-2-1,13 2 5,-11 3-4,4-2 14,7-1-2,-12 7-4,7 0 0,-3 0 0,3 3-1,-1 1-3,0-4 4,3 5-4,-1 0 6,1 0-5,2 1-4,0-4-9,-2 4-5,3-4-1,1 3-3,2-4-8,-2-2-1,2 1-6,1-2-1,-1-1-2,3 1-4,1-1-3,0-2 0,-7-2-4,14-1-6,-6 1-13,-8 0-12,17-6-7,-8 2-8,1 0-9,-2 0-10,-2-1-2,3 0-1,-2-3-13,-1 1 0,-1 0-9,-1 0-6,1-1-4,0 1-6,0 0-1,-2-3-2,-1 1-7,1 0 6,0 1 5,-2 3 20,-1 5-1,1-16-5,1 12 14,-2 4 19,2-9-4,-2 9 7,0 0 7,0-7-1,0 7 20,0 0 8,0 0 9,0 0 5,0 0 14,0 0 4,9 23 9,-8-16-1,3 1-7,-1 3 7,0 1 13,3 4-5,-3-1-2,3 4-3,-2-5 5,2 3-1,-1-2 0,-1 5 4,1-6-1,0 1-2,0 2-2,-1-3 3,-3-2-5,2-2 2,-5 2-3,2-1 12,-1-1 5,-2 0-1,1 0 0,-2-6 6,-2 4-8,1-2 5,-3 0-1,-3-1-7,2-2-6,-2-1 6,0-2-8,2 2 0,-1 0-4,-2-3-3,2-2-1,0 3-3,10 0-4,-14-2-5,6-1-1,8 3-2,-12-4-5,5 2-2,7 2-10,-9-4-9,9 4-20,0 0-14,-10-1-25,10 1-24,0 0-10,0 0-20,0 0-29,0 0-23,-9 4-28,9-4-137,0 0-368,-4 7 163</inkml:trace>
  <inkml:trace contextRef="#ctx0" brushRef="#br0" timeOffset="22947.2656">6472 15548 36,'0'0'96,"-5"-6"5,5 6-16,0 0-1,0 0-11,-2-9 2,2 9-8,0 0-12,-1-10-2,1 10-7,0 0 5,3-11-6,-3 3-11,2 3 2,-2 5-9,4-9-3,-4 9 12,3-8-5,-1 3-17,-2 5 10,5-7 6,-5 7-16,0 0 6,5-6-1,-5 6 2,0 0-11,11 0 11,-11 0-10,0 0 7,16 6-2,-11-6-1,2 7-2,-1-1-8,2 1 13,-1 1-7,1 1-1,1 0 27,0 0-9,-1 2 3,-3-2-3,0 3 7,0-2 1,-2 0-2,1 1 4,-2-3 4,-1 4-4,0-4-4,-1 1-1,-2 0 2,-1-1 5,1-1 6,-1-2 3,3-5-5,-6 12 5,1-8-12,0 1 4,5-5 5,-8 8 1,0-5-1,8-3-4,-10 1-6,4 0 0,6-1-7,0 0 2,-18-2-2,13-1-3,5 3-3,-8-7-4,4 4-1,4 3 0,-9-7-2,9 7-2,-5-6-3,5 6 1,-5-4-2,5 4 2,0 0-6,-4-6 0,4 6 4,0 0-4,0 0-5,0 0 0,0 0-8,0 0-5,0 0-3,0 0-4,0 0-3,0 0-9,0 0-6,0 0-5,0 0-15,0 0-13,0 0-9,0 0-14,0 0-2,20 2-15,-20-2-17,0 0-12,0 0-19,0 0-99,0 0-277,10 2 122</inkml:trace>
  <inkml:trace contextRef="#ctx0" brushRef="#br0" timeOffset="23494.1406">6739 15462 11,'0'0'107,"0"0"1,-12 0-2,12 0-2,0 0-17,-15 2 8,10-1-10,5-1 5,-11 5 3,7 0-4,-3-4-3,7-1-4,-6 10 5,1-4-5,2 0 2,-2 3 3,1-1-1,-1 2 3,4-2-5,-2 4-8,1 0-6,2 0-1,0-2 0,1-1 1,3 1-7,-2 0-2,1 0-5,2 0-2,0-1-5,-1-1-1,4 1-7,-3-1 1,2-1-6,1-1-2,1 0-4,0 0 1,0-2-3,0 0 1,-1-1-12,3-1-6,-2 0-13,0-1-17,2 0-16,-4-1-16,-7 0-18,14 0-23,-14 0-29,14-1-37,-8-2-32,-1 1-142,-5 2-359,9-5 159</inkml:trace>
  <inkml:trace contextRef="#ctx0" brushRef="#br0" timeOffset="23908.2031">7159 15499 14,'0'0'167,"0"0"-10,0 0-8,0 0-4,0 0-5,0 0 6,0 0 3,-5 13-12,5-13-11,10 0-9,-5 3-5,-5-3-10,14 1-1,-3 2-11,-4-3-9,3 0-13,2 0-7,-2 0 5,2-3-23,-3 3-11,2 0-11,-1 0-23,-2-1-14,-8 1-12,17-3-27,-17 3-36,15-1-21,-10 1-21,-5 0-16,8-1-11,-8 1-87,0 0-267,0 0 119</inkml:trace>
  <inkml:trace contextRef="#ctx0" brushRef="#br0" timeOffset="24134.7656">7159 15615 104,'0'0'135,"0"0"-2,-6 4 7,6-4-9,0 0 0,0 0 4,0 0 2,0 0-4,0 0-11,0 0 0,15 6-6,-15-6-3,10 0-14,-2 1-10,-8-1-9,13 0-4,-7 1-10,4 0 0,-10-1-12,16 2-6,-8-1-7,3-2-30,-3 2-19,-8-1-22,17 1-18,-9-1-19,-8 0-7,13 1-22,-4-1-41,-9 0-5,13 0-138,-8 1-304,-5-1 135</inkml:trace>
  <inkml:trace contextRef="#ctx0" brushRef="#br0" timeOffset="25150.3906">7839 15481 57,'0'0'103,"0"0"-9,-9-6 2,9 6-9,0 0-4,-4-5-14,4 5 3,-8-4 0,8 4-4,-10-4-4,10 4-7,-10-4 17,5 1-9,5 3-3,-14-1 3,8-2-6,6 3-8,-15-2 6,8 1 5,7 1-1,-16 1 1,10 1-3,-1 1 0,0-2 2,7-1-3,-12 7 3,9-3-1,-5 0 0,4 6 2,0-3-2,2 4 2,1-2-4,-1 0-3,1 3-4,1-4-3,1-2-3,1 4-1,0 0-3,2-5-5,-1 0-3,3 2-7,-1-3 3,1 0-8,0 0 2,1-4-3,-7 0-12,15 0-9,-8 0-9,2-3-7,0-1-6,-3 0-12,1 0-8,0-2-12,-2 1-11,3-2-5,-4-1-11,1-1 1,-1 1-11,-2-1-5,-2 9-7,6-16 5,-4 10-4,-2 6 13,4-15 5,-4 15 3,4-8 16,-4 8 4,1-10 9,-1 10 3,0 0 2,0 0 20,0 0 8,0 0 18,4-5 7,-4 5 13,0 0 15,5 18 12,-4-8 8,3 0 0,0 7 10,1-3 5,-1-2 6,0 5-6,1 0 4,-3 0-7,3 0 4,-1-2-4,-1 1 4,0-3 1,0-1 0,-2 0-4,1-1 0,-2-1 3,0 0 2,-3-2 6,0-2 5,-3-1-6,1 1 0,-1-2-1,-1 1 1,-3-2-5,1 0-3,0 3-7,1-6-4,0 0-4,-3 0-6,11 0-6,-19-2 3,13 0-10,-1-1-3,7 3-1,-12-3-7,12 3-2,-9-4-9,4 1-12,5 3-10,-8-3-6,8 3-10,0 0-18,-9-2-18,9 2-24,0 0-31,0 0-20,0 0-35,0 0-23,-5-6-28,5 6-163,0 0-418,0 0 185</inkml:trace>
  <inkml:trace contextRef="#ctx0" brushRef="#br0" timeOffset="25658.2031">8116 15497 20,'0'0'138,"0"0"-3,-1 22-13,1-22-5,3 9-6,-3-9-11,5 5-2,-5-5-9,3 8-11,-3-8 2,6 4-14,-6-4-7,2 5 0,-2-5-3,0 0-10,0 0 1,8 2-5,-8-2-5,0 0-6,0 0 0,0 0-4,0 0-7,5-12-7,-5 12-4,0 0-5,0-10 3,0 10-10,0 0-3,-3-11-3,3 11 6,0 0-2,-5-9 2,5 9 2,-4-6-2,4 6 8,0 0-9,0 0 1,-6-5 2,6 5 0,0 0-3,0 0-5,0 0-12,0 0-16,0 0-22,-8 16-36,8-16-27,-3 9-88,3-9-227,-2 12 100</inkml:trace>
  <inkml:trace contextRef="#ctx0" brushRef="#br0" timeOffset="26119.1406">8155 15741 34,'0'0'88,"0"0"-3,0 0-8,0 0 0,0 0-2,0 0-4,0 0 21,0 0-21,0 0-7,0 0-7,0 0-2,0 0 2,0 0 8,0 0 0,9 0 0,-9 0-12,2 6 6,-2-6-9,3 9 2,-3-9-1,4 7-2,-4-7-8,2 7-2,-2-7 0,3 8-5,-3-8-3,5 5-5,-5-5-1,0 0-3,2 7 0,-2-7-2,0 0-2,0 0 0,0 0-3,0 0-4,0 0-8,0 0-9,0 0-5,0 0-5,0 0-18,0 0-10,1-21 9,-1 21-10,0 0 0,-2-14 4,2 14 0,-4-10 3,4 10 3,-4-7 5,4 7 4,-3-7 3,3 7 12,0 0 5,-7-2 6,7 2 9,0 0 5,0 0 11,0 0-7,-10 14 3,10-14-3,-3 6-1,3-6-2,-5 9-3,5-9-6,-4 7-26,4-7-14,-2 5-31,2-5-32,0 0-108,-1 8-222,1-8 99</inkml:trace>
  <inkml:trace contextRef="#ctx0" brushRef="#br0" timeOffset="26861.3281">8464 15416 3,'-26'10'149,"26"-10"-3,-4 8-5,4-8 1,-5 14 4,3-7-3,-2 3-7,2 0 4,-2 2-3,1-2-7,-1 1 0,2 1-3,-1 1-4,3 2-7,-3-1-6,2 1-1,1-1-4,0 3-2,3-6-7,-2 6-9,0-4-5,3 1-4,-3 3 2,3-2-19,0-3-8,2 2-4,0-4-1,-3 3-7,4-2-3,-1-2 3,-1 2-20,-1-5-13,3 3-6,0-1-6,-2-4-11,1 1-22,1 0-21,-2-1-26,-1 1-15,0-1-26,-4-4-23,8 6-23,-8-6-13,5 2-17,-5-2-132,0 0-360,0 0 159</inkml:trace>
  <inkml:trace contextRef="#ctx0" brushRef="#br0" timeOffset="27220.7031">8528 15632 104,'0'0'195,"0"0"-2,0 0-7,16 0-11,-16 0-10,0 0-15,14 1-6,-14-1-4,15 1-13,-8-1-9,1 0-13,-8 0-12,19-1-9,-10 0-14,0-1-8,1-1-17,-1 2-12,0-2-25,-1 0-15,0 2-30,-8 1-26,12-4-27,-7 3-16,-5 1-34,9-2-14,-9 2-113,0 0-289,12-1 128</inkml:trace>
  <inkml:trace contextRef="#ctx0" brushRef="#br0" timeOffset="27845.7031">8827 15432 72,'0'0'136,"0"0"-1,0 0 11,0 0-5,0 0-11,0 0-1,0 0-10,9 20 1,-8-13-8,2 3-4,-2 0-5,1-2-13,1 3-11,-2-2-2,3 0-8,-3-4-10,2 3-4,-2-1-7,-1 0-2,0-7-7,1 10 0,-1-10-6,2 9 3,-2-9-11,0 0 1,0 8-2,0-8-10,0 0-7,0 0-8,0 0-9,0 0-6,0 0-4,0 0-8,0 0-3,0 0-2,0 0-7,0 0 6,0 0-2,0 0 4,9-22-1,-9 22 8,2-7-1,-2 7 0,5-5 2,-5 5 2,7-3 1,-7 3 5,0 0 10,11 0 10,-11 0-3,8 3 0,-8-3 4,10 7 6,-6-2-4,-2 0 0,2 0 1,1-1 4,-1 3 2,-1-1-3,-3-6 0,6 11 1,-3-6 11,-2 1-18,-1-6 14,1 12 0,-1-6 6,0-6 5,-1 13-4,-3-7-3,0 2 1,2-2 4,2-6 7,-7 10 0,4-5 1,-4-2 0,2 2-3,-1-1 18,-3 0 2,1-2-3,-2 0-3,2 1-5,2-2 1,6-1-4,-12 1 1,12-1-2,-11 0 1,11 0-5,-9-2 0,9 2-3,-9 0-5,9 0-2,0 0 0,-11-3 4,11 3-9,0 0-5,0 0 0,0 0-8,-7-3-7,7 3-3,0 0-15,0 0-13,0 0-10,0 0-15,0 0-22,0 0-17,0 0-22,0 0-15,0 0-17,0 0-21,0 0-18,0 0-119,0 0-333,0 0 148</inkml:trace>
  <inkml:trace contextRef="#ctx0" brushRef="#br0" timeOffset="28298.8281">8869 15387 118,'0'0'123,"0"0"-6,0 0 3,0 0-2,0 0-5,0 0-7,0 0 2,0 0-7,0 0 2,0 0-7,0 0 1,0 0-1,0 0 1,16 15-2,-16-15-1,6 2-3,-6-2-2,0 0-3,9 1 9,-9-1-14,7 3 2,-7-3 1,10 1 3,-3 2-8,-7-3-3,13 0-8,-6 1-6,1 1-3,0-1-6,-8-1-5,14-1-6,-14 1-2,16 0-9,-8-2-11,1 2-12,-9 0-14,14-1-9,-14 1-16,14-3-20,-14 3-27,12-1-24,-12 1-32,9-3-23,-9 3-20,0 0-21,0 0-142,0 0-367,0 0 163</inkml:trace>
  <inkml:trace contextRef="#ctx0" brushRef="#br0" timeOffset="28767.5781">9062 15253 16,'0'0'96,"0"0"-4,0 0 0,0 0 11,0 0 15,0 0 6,0 0 8,0 0-12,0 0 12,0 0 0,0 0 5,24 21-2,-16-13 1,-2 1-1,2 0 0,1 5-2,0-1-3,0 2-3,1 0-10,1-2-6,1 3-8,-3 1-7,4-1-7,-3 1-1,4 5-12,-4-5-8,0-2-7,-2 3-5,0-2 1,-1 1-14,-1 0-3,-3 0 0,0-1-7,-2 1-3,1-2-2,-2-1-6,-2 1 3,-2-1-10,2 0-6,-5 1-9,2-1-3,-5 4-8,1-2-9,-1-1-8,-1-3-17,0 1-15,0 2-16,-3-2-22,1 1-31,0-1-18,0-1-22,0-3-14,-2 2-42,1-1-148,-2 1-405,-1-4 179</inkml:trace>
  <inkml:trace contextRef="#ctx0" brushRef="#br0" timeOffset="29861.3281">6474 16206 67,'0'0'76,"-4"-5"3,4 5-14,0 0 2,0 0 7,0 0-7,2-13 1,-2 13-2,0 0 5,6-11-3,-4 5-1,-2 6 4,4-9-9,-1 2 6,0 2-7,-1 0-6,-2 5-7,9-9 0,-5 6-5,-4 3-11,9-4-1,-9 4-1,11 0-3,-11 0-1,15 4-6,-5 3 6,0 1-2,0-1 9,-1 4 0,1 2-1,1 1-4,-1-2 1,0 1-2,-5-1 3,2 5-1,0-2 2,-3-1-3,-3-2-2,0 0-4,1 4 2,-2-6 0,-3 2-2,1-2 3,-4 0-2,2 0 0,-3-2 1,-2 1 2,1-1-5,0-1 12,-1 0-2,-3-2 2,1-1 22,0-1-1,4-2-5,0 2 0,-3-3-5,10 0-4,-11 0-3,11 0 0,-12 0-6,12 0 1,-9-4-7,9 4-1,-6-5-4,6 5-3,-5-8-4,5 8 4,-3-9-3,3 9-8,0 0 1,1-12-6,-1 12 1,0 0-9,3-9 4,-3 9-14,4-4-7,-4 4-8,0 0-8,0 0-1,6-7-5,-6 7-12,0 0-12,0 0-9,0 0-18,0 0-15,11 3-18,-11-3-24,0 0-27,0 0-94,7 7-297,-7-7 132</inkml:trace>
  <inkml:trace contextRef="#ctx0" brushRef="#br0" timeOffset="30376.9531">6823 16208 25,'0'0'79,"-5"-11"5,5 11 1,0 0 24,-9-6-13,9 6-4,0 0-4,-8-7-2,8 7-1,0 0-5,-9-4-1,9 4-13,0 0 6,0 0-4,-19 6 9,19-6-8,-10 8 4,6-4-1,4-4 1,-10 10 1,6-4-1,-1 3 2,0 1 2,2 0 4,-2 1 1,4 4 4,0-3-1,1 2-4,0 1-2,1-3 3,-1 4-4,2-5-7,1 3-6,1-2-4,0 0-2,2-1-5,2-2-3,5 3-6,-7-3-4,2 0-3,2-1-5,0 0-5,-1-2-9,1-2-9,1 3-6,-1-5-14,0 2-9,0-1-19,-2-2-14,-2 0-17,-6-1-20,16 1-30,-10-2-33,-6 1-22,15-2-35,-15 2-152,9-2-389,-9 2 173</inkml:trace>
  <inkml:trace contextRef="#ctx0" brushRef="#br0" timeOffset="30728.5156">7233 16278 91,'0'0'199,"0"0"6,0 0-13,0 0-9,6 5-10,-6-5 1,7 3-4,-7-3-3,10 1-8,-5 2-3,-5-3-12,14 2-12,-7 1-11,1 0-14,-8-3-13,15 2-7,-6-2-4,0 2-10,0-2-11,3-2-13,1 2-19,3-2-15,-5-1-21,3 1-17,-1-1-19,1-1-25,-5 1-31,-9 3-30,22-9-32,-12 5-41,-4 3-157,-6 1-386,13-3 171</inkml:trace>
  <inkml:trace contextRef="#ctx0" brushRef="#br0" timeOffset="30994.1406">7263 16416 90,'0'0'170,"19"0"-5,-19 0-15,10 3-11,-10-3-7,13 0-10,-6 0-4,-7 0-9,17 0-9,-5 0-7,-1 0-9,1 0-11,-2 0 0,1 0-9,3 1-6,-2-1-8,2 1-16,-1-1-23,0 0-16,1 0-17,-2 0-6,1-2-10,6 2-40,-7 0-18,-1-3-19,-2 2-24,3-2-80,-12 3-238,16-5 105</inkml:trace>
  <inkml:trace contextRef="#ctx0" brushRef="#br0" timeOffset="31548.8281">7884 16320 36,'0'0'164,"0"0"-5,0 0-7,23 5-6,-23-5 2,12 1-5,-4 0-2,4-1-3,-2 2-4,1-2-9,3 0-5,-1 1-8,1-1-6,3 0-5,-3-1-11,3 1-5,0-2-8,0 1-7,1 1-8,0-2-5,-5 0-6,-2 2-2,3-2-8,-1-1-5,-3 3-7,-1-1-7,1-2-11,-10 3-6,14-1-5,-9-1-6,-5 2-5,0 0-6,0 0-8,15-3-7,-15 3-16,0 0-21,0 0-21,0 0-34,0 0-32,0 0-23,0 0-131,0 0-334,0 0 148</inkml:trace>
  <inkml:trace contextRef="#ctx0" brushRef="#br0" timeOffset="42439.4531">8443 16359 52,'0'0'90,"7"4"0,-7-4 7,0 0 2,0 0 0,0 0 2,0 0-3,0 0-9,14-7-6,-14 7-3,6-5-1,-6 5-7,7-7-2,-2 1-5,1 0-8,0-1 0,1-2-11,-1 1-4,3-2-2,-2 0 2,0 0-10,2-3 1,-1 2-7,0-6-3,-3 7-5,0-1-9,0 1-9,-1-1-6,2 0 4,-2 1-6,0-2-7,-2 3-1,0-1-13,-2 10 2,1-14-4,-1 14-7,0-14 0,1 5 0,-1 9-4,0 0 26,-1-14-20,1 14 6,0 0 2,0 0 17,-1-12-5,1 12 2,0 0-8,0 0 3,-2-11 8,2 11-4,0 0 17,0 0-20,0 0-4,0 0 11,0 0 4,0 0 6,0 0 3,0 0-3,0 0 14,0 0 2,-5 26 13,6-17 5,1 2 0,-2 0 6,1 1-2,-1 0-2,1 1 1,-1-1-4,0 1 1,3 1 0,-2 0-2,2 2 5,-2-4-10,0 0-4,1 1-4,-2 1 3,1-2-6,-1 1 4,0 0 20,1-4-5,-1 2-5,-1-3 1,2 4-4,-1-3-3,2-1-1,-2 0-1,-2 1-2,2-9-5,0 12-4,0-12-1,0 9 1,-1-2 0,1-7-1,0 10 0,0-10 0,-3 9-7,3-9 12,-1 8-12,-1-1-2,2-7-4,-3 8-2,-1-3-9,4-5-12,-1 9-5,1-9-5,-4 7-2,4-7-14,-3 5-8,3-5-11,0 0-7,0 0-17,0 0-22,-4 5-113,4-5-250,0 0 112</inkml:trace>
  <inkml:trace contextRef="#ctx0" brushRef="#br0" timeOffset="42900.3906">8760 16438 87,'0'0'120,"0"0"-7,12-2 3,-12 2-11,0 0-1,0 0-10,0 0-3,0 0 7,10 0-4,-10 0 1,9 4-5,-5-1-5,0 2-11,-4-5-2,6 10-4,1-2-3,-5-2-6,3 1-10,-2 0-4,-1 2-4,1 0-10,-1 0-3,0 1-9,-2-2-16,1 1-19,-1 0-15,1 1-18,-1-3-24,0-7-17,-1 13-11,0-6-17,1-7-110,-3 12-247,0-8 109</inkml:trace>
  <inkml:trace contextRef="#ctx0" brushRef="#br0" timeOffset="43808.5937">8898 16243 21,'-4'-10'106,"4"10"-3,0 0-10,-2-11-2,2 11 0,-1-13-5,1 13-8,0 0-6,1-18 3,-1 18-6,1-11-8,-1 11-4,1-9-1,-1 9-4,3-11-6,-3 11 0,4-10-8,-4 10 10,6-10 2,-6 10-21,8-11-5,-3 6-3,-5 5 6,6-8-17,-6 8-2,8-8 5,-8 8-3,10-2-2,-10 2 5,0 0-5,14 0-3,-14 0 1,0 0-7,17 7 5,-12-4 2,-5-3-9,10 8 10,-4-4-8,-6-4 7,11 8-3,-11-8 4,9 9 1,-5-4 1,-4-5-4,5 13 3,-4-6 4,3 2 4,-4 0 5,2 1 0,-2 0 3,2 0 5,-4 2-3,2-2 2,-2 2 1,1-3-2,-2 3-1,2-2-2,0 2-8,-1 1 0,-2-1 0,2-1 3,1-1-7,-2 3-2,-1-2 4,2 1-2,0-2 0,0 3 1,-2-3-3,2 0-1,0 3 1,1-1 3,1-2-2,-1 0-2,1 1-3,1-1 4,-1-1-2,1 0-13,2 0 16,-2 0-4,3-1-2,-2-2 0,1 1-1,-1-1 2,1-1-5,1 2 4,-2-2-1,2-1 0,0 1-2,-4-5 2,10 6-4,-5-4 1,2 1-1,-7-3 4,10 2-2,-2 0 2,-8-2-3,10-2 3,-10 2-4,10-2 6,-10 2-7,9-5-1,-4 3-6,-5 2 5,8-8-7,-4 6 2,-4 2-6,6-8 3,-5 1-4,-1 7 2,7-9 1,-7 9 1,4-10-4,-2 5 0,-2 5 0,1-10 5,-1 10-7,-1-11 8,1 11-7,-2-11 8,2 11 1,-6-9 6,0 2 5,1 4 5,-4-2-1,3 0 2,-3 2 0,0-1 0,-2-1 0,0 0-3,1 1-2,0-2-3,-2 1-5,2 1-10,-2-3-16,2 2-3,1 0-8,1 0-14,0-2-27,0 2-32,0-1-17,1-2-124,-2 0-275,2-1 121</inkml:trace>
  <inkml:trace contextRef="#ctx0" brushRef="#br0" timeOffset="47500">5653 17790 30,'0'0'102,"0"0"-6,0 0 2,0 0-11,0 0-5,0 0-2,0 0-2,0 0-10,0 0 7,0 0 2,0 0-2,0 0 3,0 0-7,0 0-6,0 0 5,25 2-7,-25-2 2,7 3-6,-7-3-4,0 0 3,12 3 2,-5-3-5,-1 1-3,-6-1-5,14 0 0,-14 0 1,17-1 0,-11 3 0,-6-2-3,18-1-1,-11 0-4,8 1 0,-8 0-2,-7 0-3,16 0-1,-9-3-1,1 3-6,-8 0 1,19-4-2,-12 3 9,0-1-3,-7 2 1,15-1-5,-7 1-8,-8 0 3,12-1-2,-12 1-2,10 0-1,-10 0-2,8 0-3,-8 0 2,0 0-5,10-3 1,-10 3 0,0 0-2,0 0 0,0 0-4,10 0-2,-10 0 2,0 0-1,0 0-3,0 0-3,0 0-9,0 0-3,0 0-12,0 0-6,9 0-12,-9 0-15,0 0-16,0 0-11,0 0-26,0 0-25,0 0-24,0 0-22,-4 12-105,4-12-312,0 0 138</inkml:trace>
  <inkml:trace contextRef="#ctx0" brushRef="#br0" timeOffset="49180.664">6685 17538 53,'0'0'66,"0"0"-5,0 0 8,0 0-2,4-12 5,-4 12-5,0 0 15,0 0-23,0 0 9,0 0-6,0 0-6,0 0 1,0 0-7,0 0 1,0 0 8,0 0-5,0 0-1,0 0 1,0 0 8,0 0-3,0 0-5,0 0-8,13 30 2,-12-23-2,-1-7 2,8 18-6,-6-9-2,1 0 3,-1 8-5,1-2 4,1-3-4,-3 0 5,4 5-6,-2 0 0,0-1-4,-1 1 0,0 1 4,2-1-7,0 1-3,-1-1-1,-2 0 0,1 1 2,1-3-1,-2 1-4,2-2 6,-2-3-8,0 5 2,1-4-6,0-3-2,-1 4 4,2-3-2,-2 0 0,-1 2 0,2-6-5,-1 0 2,1 4 0,1-5-3,-3-5 0,5 14 2,-5-14-3,4 13-8,-2-6 6,-2-7-2,0 0-3,0 0 0,0 0 0,0 0 5,0 0-6,0 0 3,0 0-1,16 44-3,-16-44 5,0 0-7,0 0 4,0 0-5,0 0 5,0 0 1,0 0-9,0 0 5,0 0 2,0 0-6,11 25 3,-11-25 1,0 0 0,0 0-1,0 0-2,0 0 2,0 0 2,0 0-11,0 0 0,0 0-5,0 0-14,0 0 5,0 0-9,0 0-9,0 0 1,0 0-11,0 0-17,0 0-13,0 0-19,0 0-18,0 0-26,0 0-24,0 0-88,0 0-277,0 0 122</inkml:trace>
  <inkml:trace contextRef="#ctx0" brushRef="#br0" timeOffset="50467.7734">7500 17910 56,'0'0'90,"0"0"-2,0 0 7,0 0-4,0 0-8,0 0 1,0 0-13,0 0 3,0 0-5,0 0 2,0 0-7,0 0-1,0 0 2,0 0-5,0 0 2,0 0-7,0 0 1,0 0-2,0 0 0,0 0 3,0 0-5,0 0 2,0 0 0,0 0-1,0 0-5,0 0 4,0 0 0,0 0-5,0 0 4,0 0-6,0 0-5,0 0-2,0 0 1,0 0-3,0 0 2,0 0-3,0 0-1,26 1 30,-25 4-5,3 0-2,-1 2 2,1 0-11,-1 3-2,1-2-7,0 4 0,-3-3-9,-1 1-5,-1 0-13,0 1-14,1-11-18,0 0-21,0 0-22,0 0-25,-12 56-24,12-56-37,0 0-20,-8 26-175,8-26-373,0 0 164</inkml:trace>
  <inkml:trace contextRef="#ctx0" brushRef="#br0" timeOffset="52715.8203">8303 17680 43,'0'0'79,"0"0"-3,0 0 1,0 0 2,0 0 7,0 0-10,0 0 11,-15 24-1,15-24 19,0 0-24,0 0 1,0 0-2,0 0-8,-8 2-5,8-2 1,0 0-9,0 0-2,0 0 0,0 0-2,0 0-7,-13 3 1,13-3-7,0 0-2,0 0 1,0 0 1,0 0-11,0 0-1,-14-15-13,14 15 9,-4-10-4,4 10-1,-2-8-2,2 8-1,0 0-4,0 0 1,-3-14-5,3 14 1,0 0-11,1-13 10,-1 13-1,0 0-2,4-16 0,-4 16-4,4-10-3,-1 3 1,0 0 0,-3 7 4,7-12-2,-2 5 0,-5 7-4,10-12 1,-6 7 4,1-5-6,-5 10-2,9-8-5,-9 8 1,9-8 6,-9 8-1,0 0 2,11-6-5,-11 6 5,0 0-2,17-4 0,-17 4-3,0 0 10,14 0-9,-14 0 2,0 0-1,20 5 5,-20-5-18,12 7 14,-12-7 0,13 10 1,-8-8-14,-5-2 18,11 12-1,-4-8-3,-7-4-10,11 13 8,-11-13-5,7 9 12,-7-9-3,6 11 0,-2-7 4,-4-4 6,5 11-5,-1-5-4,-4-6-3,4 14 8,-4-14-2,0 12 1,1-3 4,-1-9 1,-1 11-3,1-11-4,-4 14 1,0-7 5,4-7-3,-6 17-1,3-10 4,3-7-5,-8 15 6,6-9-8,-3 3 4,5-9-5,-10 13 3,6-3 2,0-4-4,4-6 0,-7 14 0,4-4 7,-1 0-8,-1-1-4,1 1 2,0 0 9,2 1-10,-2-3 5,4-8-2,-2 14-5,0-4-1,2-10 9,-3 19-8,2-9 4,1-1-1,0-9-1,-1 20 10,1-12-9,0-8 5,0 14-4,0-14 0,-2 17 0,5-11-3,-3-6 5,2 13-6,1-7 4,-3-6-2,1 13 3,-1-13-1,0 0 3,0 0-11,0 0 11,0 0-1,0 0 4,0 0-1,21 47-1,-21-47 1,0 0 3,0 0-11,0 0 7,10 22 1,-10-22 5,0 0-5,0 0 1,0 0 1,0 0 2,0 0-9,24 14 3,-24-14 0,0 0 5,0 0-5,0 0-1,0 0-1,0 0 7,0 0-5,34 5 5,-34-5-5,0 0 0,0 0 0,0 0-2,0 0 1,0 0-8,0 0 6,0 0-4,0 0 4,39-17-1,-39 17-2,8-5-1,-4 0-1,-1 3 5,-3 2-5,8-4-1,-8 4 6,7-6-6,-7 6 3,2-5-3,-2 5 1,5-6 5,-5 6-8,3-8 5,-3 8 0,2-5-5,-2 5 6,3-10-4,-3 10-6,0 0 14,-3-10-2,3 10 0,0 0 0,-3-11-5,0 6 0,3 5 7,-6-7-4,6 7 3,-7-10 0,2 6-1,2 0-1,3 4 1,-8-9 2,4 6-2,4 3 0,-7-8 3,2 2-3,5 6 0,-6-6-2,6 6-6,-9-9 1,9 9 4,-5-8-1,5 8 1,-7-6-6,7 6 2,-9-7-2,9 7 3,-11-8 4,3 4-3,8 4-6,-13-6 11,7 2-12,6 4 12,-11-5 0,11 5 1,-13-7 1,4 4-5,9 3 2,-12-7 3,5 3-3,7 4 0,-13-4 1,13 4 2,-12-7 5,12 7-3,-13-4-2,13 4 3,-11-5-4,5 2 1,6 3 1,-12-7 2,12 7 0,-9-5 0,9 5-3,-7-3 4,7 3-2,0 0-3,-14-4 6,14 4 3,-7-5-9,7 5 7,0 0-9,-9-5 4,9 5-3,0 0 3,0 0-3,-9-8 0,9 8-5,0 0 4,-6-7 4,6 7-3,0 0 1,-5-7 0,5 7-3,0 0 2,0 0-2,-4-10-6,4 10-1,0 0-9,0 0-7,0 0 1,0 0-5,0 0-5,0 0-11,0 0 7,0 0-16,0 0 1,0 0-19,0 0-11,0 0-8,0 0-5,5-19-5,-5 19-12,0 0-82,3-7-211,-3 7 93</inkml:trace>
  <inkml:trace contextRef="#ctx0" brushRef="#br0" timeOffset="56036.1328">16309 13152 8,'0'0'59,"11"-2"-3,-11 2-4,10-3 4,-3 1-3,2-1-10,2 2 0,-1-3-4,4 0-4,-2 1 2,6-1 2,2 1-16,-1-2-1,-6 2 1,5-3-3,-3 1 1,1 2-2,-3 0-4,4 1 6,-4-3-4,-2 3 2,1-1-2,1 1-3,-2 0-11,-2-1 8,3 0-2,-6 2-1,2-1-3,-2 1 2,-6 1-4,13-2-2,-13 2-5,6-2 12,-6 2-14,7-3 3,-7 3 1,0 0-6,0 0-1,5-5 1,-5 5-13,0 0-9,0 0-1,0 0-3,0 0-5,0 0-1,-14-12-5,9 10-1,5 2 10,-13-5-38,8 2-81,-2 0 36</inkml:trace>
  <inkml:trace contextRef="#ctx0" brushRef="#br0" timeOffset="56395.5078">16556 13009 13,'0'0'-3,"0"0"-2,-6-1 6,6 1 1,0 0 0,0 0-4,-6-4 6,6 4-2,0 0 2,0 0 8,0 0-7,0 0 7,0 0 7,0 0-4,0 0 6,0 0-1,0 0 7,0 0 1,0 0-8,0 0 3,0 0-9,14-8 1,-14 8 14,15-4-9,-7 3 2,3-3-5,-1 3 0,1-1 6,3 1-13,-4 0 8,4-1 0,-1 1-5,-2 0-8,3 1 7,-3 0 2,1 0-4,0 0 0,-2 0 1,-10 0-6,15 1 1,-7 2 2,-2-3-6,1 2 8,-7-2-1,10 2 4,-5 0-3,-5-2-3,7 7 4,-5-5 4,-2-2 2,4 8 7,-4-8-1,3 11 5,-3-11-1,-2 10-3,2-10-6,-2 12 4,-1-4 0,-1-3 1,-1 3-3,-1 1 12,-2-2-5,3 0 4,-1 2-17,-2-1 19,0 0-13,-1 0-8,2-2 0,0 2 9,2-2-21,-1-1 6,1 1-11,0-2-3,1 1-11,0-1-12,4-4-10,-7 8-24,2-5-83,5-3-158,-5 5 70</inkml:trace>
  <inkml:trace contextRef="#ctx0" brushRef="#br0" timeOffset="58192.3828">19143 13164 67,'0'0'70,"0"0"-2,0 0 0,0 0 1,0 0 2,0 0-6,0 0-14,0 0 16,2-9-7,-2 9-2,0 0-6,0 0 0,0 0-3,0 0-3,0 0-8,0 0-1,0 0-4,0 0-3,0 0-3,-12-12-3,12 12 0,-7-5 5,7 5-5,-9-5 1,3 4-2,-2-5-3,0 1 2,1 2-2,-3-1-6,-1-1 4,0 0-9,-3 0 2,2 0 5,-4 0-10,0-2 2,0 4-1,2-1 5,-3-1-3,0 3 2,1-3-4,-1 0-5,-1 2 6,-3 3-2,4 0 2,-3-2-3,1 4 0,-1 1-6,-2-3 2,2 4 3,1-2 2,0 2 3,-1 0-6,3-3-1,-1 2 1,1 1 4,3-3 1,4 2-7,0-3 7,-1 2 4,11-2-4,-11 1 0,4 1 3,7-2-4,-10 1-1,10-1-6,0 0 5,-9 2-4,9-2-2,0 0-3,0 0-6,0 0 1,-7 2 3,7-2-7,0 0-3,0 0 3,0 0-3,0 0-11,0 0 12,0 0-1,0 0 4,0 0 1,0 0 6,0 0-6,0 0 0,0 0-1,0 0 3,0 0-8,20-13-2,-20 13 0,6-4 5,-6 4-11,9-4 6,-9 4 4,9-4-4,-1 0-1,-3 2-2,-5 2-4,12-8-1,-6 5 13,3-1 2,-3 3-13,2-3 6,1 0-7,0 0 12,0 0-15,-3 2 5,3-1 6,-2-1-7,-1 2-3,-6 2 11,10-6-3,-10 6 6,9-2-3,-9 2 2,5-3 0,-5 3 4,0 0 4,0 0-4,0 0 2,0 0-2,0 0-2,0 0 7,0 0-5,0 0 7,0 0 0,-21 11 6,21-11 0,-12 6-7,5-3 5,0-2 7,1 2-5,-5 2-1,1 0 4,3-2 3,-1 1 6,-4-1-6,2 2 1,1-1-5,-1 2-3,2-2 3,-2 1 6,1 0-7,-1 0 2,3-2 4,1 3-3,0-4-6,-2 3-2,8-5 4,-9 4 0,5 0 7,4-4 0,-6 3-2,6-3-4,0 0 0,0 0-2,-9 4 6,9-4 9,0 0-6,0 0 13,0 0 2,0 0 1,0 0-3,0 0-6,15 8 6,-15-8-7,11 3-5,-6 0 8,6 0-6,-1-1-4,3 1 8,-3 0-7,1 1-2,3-1 3,-4 1 0,0 0-7,3 0 6,-3-2-3,0 3 0,2-2-8,-6 1 6,1-4 0,0 3-11,0-1-5,-7-2-11,10 2-2,-10-2-7,8 2-5,-8-2-16,7 1-7,-7-1-13,0 0-67,0 0-150,0 0 67</inkml:trace>
  <inkml:trace contextRef="#ctx0" brushRef="#br0" timeOffset="60583.0078">15804 14212 90,'0'0'84,"0"0"-8,0 0-10,0 0 4,0 0-7,0 0-6,-2-10 2,2 10-10,0 0-2,0 0-7,0 0 5,0 0-9,0 0-2,-5-11-4,5 11 2,-3-6-7,3 6 6,-6-7-8,6 7 5,-5-7-11,5 7 8,-6-5-11,6 5 6,-5-3 0,5 3-2,-9-6 0,9 6-6,-10-1-4,10 1 1,-12 2 0,5 3-1,0-3-6,-1 2 5,1 0 1,-2 2 5,2-2-11,0 3 3,-1-2-1,-1 2 5,1 0-3,2 1 2,1 1-1,-3 0 0,3 1-3,1 0 3,-1 0-1,3 0 2,-2 1-5,2-3 5,0 0-4,2 3 0,0-4 6,1 1-2,0-1-2,2-1-1,0 0-2,0 0 2,1 0-4,0-3-1,1 1 6,2 0 2,-1-2-8,0 1 3,-6-3 0,13 1 2,-5-1-7,-8 0 7,15-2 1,-7-2-2,2 1-6,-4 0-4,2-2-7,1 1 3,-3-1-12,2 0-1,-4-2-3,1 2 3,0-2-6,0 1-7,-1 1 7,0-2 4,-1 1 1,-3 6-3,5-11 1,-3 6-3,1-1 2,-3 6 0,4-10-3,-1 5 6,-3 5 2,3-7 1,-3 7 3,4-7-3,-4 7-1,0 0-4,0 0-1,4-6 6,-4 6 6,0 0 8,0 0 2,0 0 10,0 0 1,0 0 2,-2 23 3,1-14 5,0 1 7,-2 1-4,3 0 0,0 1 8,-1 0 3,1 5 2,-1-3 3,1-2 11,0 1-2,-2-2 12,2 1-3,-1 1 1,-3-2-6,3 2-2,-3-4-1,2 1-6,-1 0-3,-2-2 1,1-1 1,-1 2 3,-1-3-8,1 0 1,-2 0-3,-1-1 2,2-1-2,-3-3-9,1 1 0,8-2-3,-17 0-5,9 0-3,8 0-6,-16-6 10,9 5-7,-1-2 2,8 3-1,-11-5 0,4 2 2,7 3-5,-8-5-3,2 3 0,6 2-2,-7-4 3,7 4-2,0 0-1,-9-3-6,9 3-10,0 0-15,-8-3-7,8 3-7,0 0 4,0 0-15,0 0-11,0 0-22,0 0-14,0 0-25,0 0-80,0 0-224,0 0 99</inkml:trace>
  <inkml:trace contextRef="#ctx0" brushRef="#br0" timeOffset="61192.3828">15948 14352 47,'0'0'55,"5"-9"-12,-1 4 5,-4 5-11,8-8-3,-3 2 0,-5 6-2,9-8 1,-2 3 3,2 1-3,-9 4-4,12-6 4,-12 6 2,14-2 4,-14 2-1,0 0-8,17 5 2,-17-5-2,11 7 8,-6-2-3,0 3 7,-2 0 0,-1 1-5,1 2 5,0 1-8,-3 0 1,1 0 5,-2 0-10,1 0 11,-4 1-9,1-2 11,-1 0-6,-2-1 1,-2 3-4,1 0 2,0-3-8,-1 0 10,1-1-3,-5 0-4,2 0 1,-3 2-4,4-4-1,-1-3-4,-1-1-5,2 1 5,9-4 5,-13 3-4,13-3-3,-13 2-2,13-2-1,0 0-2,-11-2 0,11 2-10,-6-4 0,6 4-6,0 0-6,0 0-2,0 0-11,-13-7-6,13 7-8,0 0-10,0 0-16,0 0-11,0 0-10,0 0-9,0 0-8,2-8-16,-2 8-76,0 0-203,0 0 90</inkml:trace>
  <inkml:trace contextRef="#ctx0" brushRef="#br0" timeOffset="61708.0078">16190 14340 8,'0'0'72,"-7"-4"-2,7 4 2,0 0-11,-6-3 1,6 3-5,0 0-2,0 0 4,0 0-11,0 0 8,-21 5-6,21-5 0,-9 7 1,9-7 7,-7 7-7,7-7-2,-12 7 8,8 0-3,4-7 1,-7 10 7,3-2-9,4-8 2,-8 16-3,5-8-1,3-8-5,-2 12 0,2-12-6,0 17 1,0-17 2,2 13-4,1-6-3,-3-7 0,7 14-5,-4-7 0,3-2 1,1 0 2,1-1-5,0-1-1,2 0-5,-1-1-1,2 0-4,0 0 1,0-2 0,-1 3-2,1-3-6,-1 0 10,1 0-10,-2-2-11,2-1-14,-1 1-20,-3 2-14,-7 0-13,18-5-21,-12 2-23,1 1-17,-1-3-30,2 2-86,-3-1-256,-5 4 113</inkml:trace>
  <inkml:trace contextRef="#ctx0" brushRef="#br0" timeOffset="62325.1952">16555 14350 98,'0'0'99,"0"0"4,0 0-1,0 0 0,26 3-13,-26-3-2,16-1-8,-7-1-8,2 2-6,1-2-2,0 2-7,-1-1-6,-1-1-10,2 2-1,-2-2 0,0 1-11,1 1-7,-11 0-2,14-1-11,-14 1-9,12-1-9,-12 1-10,0 0-15,14 1-21,-14-1-20,7 0-17,-7 0-69,0 0-174,0 0 77</inkml:trace>
  <inkml:trace contextRef="#ctx0" brushRef="#br0" timeOffset="62895.5078">16935 14296 10,'0'0'87,"7"-10"-11,0 3-5,-7 7-8,7-12-10,-3 5 5,-4 7 2,8-12-17,-4 7-1,0-1-5,-4 6-6,7-11 2,-7 11-10,6-12 2,0 6-7,-6 6 3,3-11-12,-3 11 7,4-6-4,-4 6-2,0 0 1,0 0 1,4-11-9,-4 11 1,0 0-5,0 0 4,0 0-3,0 0 9,0 0 2,0 0 13,0 0 1,0 0 2,0 0-7,0 0 14,-5 28 5,2-17 11,2-1-2,0 2 3,0 0 6,-2 5 1,3-1 2,-1 0 2,-2 0 2,3 2-2,-1-2-2,-3 1-1,3-2 0,1 1-6,-1-2-5,-1-2-3,4-1-6,-2 1-2,2-4-5,-2-8-6,-1 16 0,1-16-8,0 10-2,0-10-4,0 0-14,0 12-13,0-12 3,0 0-21,0 0-18,0 0-19,0 0-29,4 9-16,-4-9-19,0 0-121,0 0-277,0 0 122</inkml:trace>
  <inkml:trace contextRef="#ctx0" brushRef="#br0" timeOffset="63348.6328">17129 14348 107,'0'10'113,"0"-2"-2,1 1-9,0 0-6,1-2-2,3 2-4,-3-1-11,1-3 3,1 2-8,0 2-6,1-5-6,0 2-2,2-2-7,2 1 2,-2-2 0,2 3-3,2-2-5,-2 0-3,1-3-7,3-1-2,-3 0-1,3-1-4,-3-1-3,2-2-4,-1-1 6,1 2-8,-2-1-5,2-3-1,-2 1-2,-1-2 4,0 1-10,-2-2 4,0 2 3,-3-3-11,1 1 2,0 0 4,-3-2-1,2 0 4,-4 1 2,0-1-3,-1 0 5,-2 3-1,-1-4-2,0 1 2,-2 2-6,1-2 3,0 1 1,-3 2 1,0-1 0,-1 3 0,0-1-1,-1 2-8,0 0-4,1-1 3,-1 1-6,1 4-2,-1 0-9,2 1-10,-3 0-13,3 2-8,-2 1-9,-1 1-3,2 1-11,0 0-7,0 3-16,0-1-5,2 4-23,0 0-102,-3 2-238,3-2 106</inkml:trace>
  <inkml:trace contextRef="#ctx0" brushRef="#br0" timeOffset="64028.3203">17547 14335 16,'0'0'53,"4"-9"0,-1 6-3,-3 3-2,8-8-1,-4 2-4,-4 6 1,7-9 4,-7 9-5,10-9-5,-10 9 8,10-7-8,-10 7-3,7-8-2,-7 8-5,11-6 1,-11 6 7,7-1-2,-7 1 3,0 0 3,0 0 5,13 10 7,-13-10-3,6 8 3,-2 1-6,-4-9-2,5 15-2,-2-6 3,-2 3-4,2-3 4,-1 2-10,-2-11 4,-1 19 3,0-10 1,-2 2 0,3-11-1,-4 19-5,1-9 4,0-4-5,-1 4-8,4-10-4,-11 12 4,6-6-8,-3 1 2,1-3-5,2-3 3,5-1-3,-14 5 2,9-3-7,5-2 1,-10 1-4,10-1 5,-13 1-4,13-1 2,-7 1-4,7-1 5,0 0-1,-12-1-5,12 1 0,0 0-3,0 0-2,-10-5-4,10 5-4,0 0-1,0 0-12,0 0-11,0 0-14,0 0-11,0 0-21,0 0-20,0 0-16,-9-4-17,9 4-9,0 0-73,0 0-228,0 0 102</inkml:trace>
  <inkml:trace contextRef="#ctx0" brushRef="#br0" timeOffset="64575.1952">17847 14302 25,'-9'-6'65,"9"6"-6,-8-6 4,8 6 3,-7-4 2,7 4-5,0 0 1,-13-2 1,13 2-1,0 0-3,-18 0-1,18 0 7,0 0-11,-13 0 1,13 0-2,-11 3 0,11-3 5,-10 7 4,10-7 1,-11 10 0,5-6 0,1 4 7,0 0-7,-3 0 2,4 1-9,-1 0 3,-1-2-2,2 2-3,1 1-5,1-2-4,2-8-1,-2 17 1,2-10-5,0-7-1,4 12-2,-4-12-2,4 13-5,0-6-1,-4-7-4,10 11-4,-5-5-3,0 0 0,3-1 0,-8-5-9,14 6-9,-7-2-11,-7-4-11,14 4-13,-6-3-6,-8-1-12,15 5-11,-8-3-14,-7-2-12,13 1-13,-13-1-16,14 2-8,-14-2-12,10 2-105,-10-2-261,0 0 115</inkml:trace>
  <inkml:trace contextRef="#ctx0" brushRef="#br0" timeOffset="64965.8203">18223 14321 42,'15'3'125,"-15"-3"4,12 1-8,-12-1-2,15 1-19,-6-1-13,2 0-1,1 0-11,-1 0-8,0 0-14,-11 0-15,23 0-21,-10 0-12,-1 0-18,0 0-15,-12 0-19,19 0-22,-13 0-17,-1 2-52,-5-2-148,10 2 67</inkml:trace>
  <inkml:trace contextRef="#ctx0" brushRef="#br0" timeOffset="65223.6328">18197 14454 70,'0'0'107,"0"0"3,0 0 9,0 0-10,0 0 1,0 0-4,23 4-9,-23-4-8,14 0-9,-4 1-2,-10-1-11,17 2-7,-9 0-1,-8-2-10,18 2 1,-8-1-9,-10-1-9,19 2-4,-8 1-11,1-1-9,-2 1-16,3 0-9,-3 0-12,3-2-25,-3-1-10,2 2-7,-12-2-23,18 3-11,-11-3-69,-7 0-189,12 4 83</inkml:trace>
  <inkml:trace contextRef="#ctx0" brushRef="#br0" timeOffset="65895.5077">18929 14202 112,'-6'7'122,"1"4"4,0-1 0,1 1-15,-1-1-5,1-1-2,-1 1 1,1 0-8,-1-3-1,0 2-6,1-4-5,1 1-8,-1 0-7,4-6-9,-6 7-7,6-7-2,-5 5-6,5-5-2,0 0-3,-4 5-3,4-5-7,0 0 1,0 0 2,-1 7-8,1-7-5,0 0 3,0 0-2,0 0 0,0 0-6,15 0 2,-15 0-6,0 0 4,14-1 0,-14 1-6,12 0 1,-3 1-2,-9-1-6,11 1 5,-4-1-5,-7 0-17,12 3-10,-5-1-8,-7-2-10,13 2-11,-13-2-11,0 0-4,17 0-18,-17 0-15,11 2-8,-11-2-15,9 1-10,-9-1-74,0 0-225,6 2 100</inkml:trace>
  <inkml:trace contextRef="#ctx0" brushRef="#br0" timeOffset="66247.0703">19047 14203 109,'0'0'122,"0"0"-5,13 9 7,-13-9-2,-2 14-3,1-7 1,-2 3-1,2-1-2,-1 3-11,-3 4 5,2 0 2,-2 1-20,4-2 0,-3 0 1,-3 1-7,3 0-12,-2 2 1,1-3-7,3-1-6,-1-2-6,0-2-5,0 3-4,0-4-7,0 0-2,-2 1-3,3-2-2,2-8-8,-3 14-1,1-9-6,2-5-15,0 0-13,-5 13-20,5-13-10,0 0-19,-3 7-16,3-7-18,0 0-31,0 0-28,0 0-159,0 0-334,0 0 148</inkml:trace>
  <inkml:trace contextRef="#ctx0" brushRef="#br0" timeOffset="67379.8827">19314 14374 69,'0'0'118,"0"0"2,0 0-16,0 0-3,27 1-10,-21 0 7,-6-1-5,17 0-6,-8 3-8,2-3 0,-3 0-7,5 4-9,-2-4-12,-1 2 2,1 0-7,1-1-4,-1 0-9,-4 1-5,1 0-6,0 0-10,-2-1-17,-6-1-9,13 2-2,-7 0-15,-6-2-7,0 0-11,9 1-2,-9-1-15,8 0-19,-8 0-100,0 0-199,0 0 88</inkml:trace>
  <inkml:trace contextRef="#ctx0" brushRef="#br0" timeOffset="67715.8203">19470 14275 23,'-1'5'131,"1"-5"0,0 14-6,-2-7-7,2 0 2,0 3-11,-2 0-1,0-1 1,2 2-13,-2 0-6,2-3-5,-3 1-6,1 2-8,-1-2 1,2 0-11,-3 0-7,4-3-10,-1 3-1,1-9-2,-2 11-4,1-4 1,-2-2-8,3-5-11,-3 9-6,3-9-19,-4 7-10,4-7-18,-1 6-19,1-6-14,0 0-31,0 0-5,0 0-16,-3 8-107,3-8-243,0 0 108</inkml:trace>
  <inkml:trace contextRef="#ctx0" brushRef="#br0" timeOffset="68481.4452">19794 14217 84,'2'16'134,"-2"-16"-7,-2 12 0,2-12-8,-3 15 0,0-5-10,2 1-10,-2-1-8,2 0-8,-3 2-7,0-2-4,4 0-9,-2-2-4,-1-1-5,2 3-6,0-4-5,-2 0-1,3-6-6,-4 9 5,2-4-8,2-5-11,-3 7 1,3-7 4,0 0-10,-4 7-2,4-7-2,0 0-8,0 0-10,0 0 1,0 0-14,0 0 1,0 0 0,0 0-8,0 0-6,0 0 8,0 0-7,0 0 0,16-15-8,-16 15 11,7-8 3,-1 4 1,-2 0-2,-4 4 2,9-5 7,-3 1 1,-6 4-4,10-4 6,-10 4-5,9-2 5,-9 2-5,7-2 8,-7 2-3,11 4 2,-11-4 0,10 4-3,-5 0 8,-5-4-2,10 5-6,-6 0 11,0-1-6,0 5 6,-1-1 1,0 1 2,1 2 4,-2 1 0,0-3 5,-1 4 5,-1-2-9,0 1 7,-1 1-4,1-3 10,-2 2 2,0 0 6,-1 0 4,-1 0-3,1-5 8,0 3-10,-2-3 6,1-2 2,-1 0 4,-1-1-2,-1-1 1,-3-1 5,1 0 7,-1-4-1,-2 1 1,3-1-3,0-2-4,2 2-5,-2-3 0,2 4-5,2-4-2,5 5 2,-12-9-7,7 6 3,-1 1-6,6 2-1,-6-9-3,6 9 0,-7-7-7,7 7-4,-3-5-2,3 5-5,0 0-12,-7-4-10,7 4-13,0 0-15,0 0-25,0 0-17,0 0-13,0 0-15,0 0-15,0 0-121,0 0-277,0 0 123</inkml:trace>
  <inkml:trace contextRef="#ctx0" brushRef="#br0" timeOffset="68958.0077">19862 14231 122,'9'2'167,"0"-1"7,-1-1-22,3 1-4,-1-1-13,1 0-6,0 0-16,-2 0-7,1 0-11,2 0-6,-3-1-10,1 0-9,-10 1-5,16-3-9,-9 2-10,1 1-11,-8 0-14,11-3-21,-11 3-21,8 0-20,-8 0-20,0 0-27,0 0-36,0 0-121,0 0-265,0 0 118</inkml:trace>
  <inkml:trace contextRef="#ctx0" brushRef="#br0" timeOffset="70129.8827">16346 14882 29,'0'0'63,"17"1"-3,-17-1 1,11 0-3,-4 1 5,-7-1-6,17 2-1,-9-1-9,0-1 1,-8 0 0,17 5-3,-5-3-5,-3 0-3,0 1 11,2-2-23,-1 3 5,-2-4-4,1 0-6,-9 0 14,15 3-6,-8-3-5,0 0-2,-7 0 7,16-3-7,-16 3-2,11 0-6,-3-2-3,-8 2 3,10 2-1,-10-2-2,0 0 3,9-2-11,-9 2 7,0 0 1,0 0-8,11 0 0,-11 0-7,0 0 4,0 0-18,9 0 0,-9 0-8,0 0-3,0 0-5,0 0-8,0 0-7,0 0-19,0 0-71,7-2-149,-7 2 66</inkml:trace>
  <inkml:trace contextRef="#ctx0" brushRef="#br0" timeOffset="71247.0703">16786 14826 45,'0'0'59,"6"-10"3,-6 10-17,6-9-1,-1 2-7,-5 7-6,6-13-1,-3 8-6,-3 5-3,4-13-3,-4 13 2,2-12 1,-2 12-3,3-11 2,-3 11-5,0-14-4,0 14 3,4-12-6,-4 12 7,1-9-6,-1 9 9,0 0-7,0-13 5,0 13 1,0 0-7,0 0 2,0 0 1,1-10-5,-1 10-2,0 0-2,0 0 7,0 0 1,0 0 2,0 0 7,0 0 10,0 0-20,0 0 21,-6 30-2,3-21 16,2 1-16,-2 3 3,1-2 2,3 7 4,-3-2-7,2 1 1,0 1-4,-2-2-3,2 2 0,-1-5 0,1 3 8,0-5-7,1 1 2,-1 1-3,0 0-7,-1-3 7,2 0-3,-1-2-1,0 1-11,0-9 4,-1 12 2,1-12-7,-1 7-1,3 0 5,-2-7-9,0 0 3,2 8 1,-2-8 0,0 0-9,0 0-10,0 7-14,0-7-2,0 0-16,0 0-5,0 0-5,0 0-11,0 0-17,-6 10-8,6-10-3,0 0-75,-6 3-178,6-3 79</inkml:trace>
  <inkml:trace contextRef="#ctx0" brushRef="#br0" timeOffset="71840.8203">17068 14809 36,'5'-7'58,"1"3"-3,-6 4-2,8-6-1,-8 6 8,7-5-10,-1 4-2,-6 1-2,0 0 4,12 0 0,-12 0-5,12 4 3,-7-1-4,-1 4-2,3 1 8,-2 1-7,-1 3 1,-1-2-5,2 1-7,-2 1-8,0-2 6,2 1-16,-5 0 14,2-1 3,-1 1-2,-1-2 4,0 0-7,-1 1-5,-1-3-1,-1 1 6,-1-3-3,0 2-3,-1-3 1,0 1 2,-2 0-1,1-1-7,0-1 6,6-3 0,-15 2-9,9 0 10,6-2-8,-11 2 3,11-2-6,-9 0 3,9 0-10,0 0 5,-13-1 1,13 1-2,0 0 9,-9 0-12,9 0-12,0 0 2,0 0-5,-5-5-4,5 5-5,0 0-12,0 0-10,0 0-8,0 0-8,0 0-19,0 0-2,0 0-13,0 0-9,0 0-60,0 0-173,0 0 77</inkml:trace>
  <inkml:trace contextRef="#ctx0" brushRef="#br0" timeOffset="72379.8827">17322 14762 11,'0'0'87,"-10"-5"9,10 5-3,0 0-9,-9 0-3,9 0-1,0 0-9,0 0-8,-12 2-5,12-2-4,0 0 3,-11 5 6,11-5-10,-7 6 9,3-2 4,0 1 0,2 2 5,2-7 5,-8 14-8,6-5-1,-2 3-3,0-4 4,3 4-10,-2-1 2,1 0-3,-1 1-4,2-3-4,-2 3-4,3-1 5,0-2-1,2 0-4,-1-1-1,0 0-5,2-2 0,2 4-2,1-2-4,2-1-1,-2 0-6,2 0-1,0-2-4,2 1-5,1-1-14,0-2-10,1 3-15,0-5-14,-2 1-10,3-1-11,-2 2-28,1-5-20,-2 2-8,-4 2-15,-6-2-33,13 0-100,-13 0-284,0 0 127</inkml:trace>
  <inkml:trace contextRef="#ctx0" brushRef="#br0" timeOffset="72864.2577">17770 14863 56,'0'0'148,"9"0"2,-9 0-9,14 0-3,-6-1-7,3 1-6,0 0-5,1 0-9,1-1-9,0 1-13,5-3-4,-5 3-13,5-3-7,-6 1-13,8 2-8,-8-1-11,1 0-9,-3 0-21,2-1-28,-12 2-23,15-1-24,-7-1-24,-8 2-15,11-2-113,-11 2-240,0 0 106</inkml:trace>
  <inkml:trace contextRef="#ctx0" brushRef="#br0" timeOffset="73129.8827">17774 14988 4,'0'0'117,"0"0"4,0 0 3,10 7 4,-10-7-4,9 0-4,-9 0-7,16 1 3,-7 0-7,1-1-11,-10 0-5,19-1-9,-7 1-13,0 1-7,-2 0-3,2 1-12,1-1-10,-3 1-9,3 0-14,-2-2-17,1 0-12,0 3-14,-1-3-17,-2 0-29,2 0-9,-3 0-16,-8 0-17,15 1-90,-10 1-222,-5-2 99</inkml:trace>
  <inkml:trace contextRef="#ctx0" brushRef="#br0" timeOffset="73911.1327">18414 14718 16,'0'0'121,"-10"-5"-9,10 5-6,-8-5-11,8 5-4,0 0-11,-12-3 5,12 3-3,-12 0 2,12 0-3,-10 6 3,6-3-4,0 2 10,-2 1-8,1 1 5,1-2-12,0 5-1,0-5-8,0 4-4,2-2-1,0-1-5,2-6-5,-1 12-8,1-12-3,1 11-2,1-5-5,-2-6-1,6 9-7,-2-5 0,0 0-4,-4-4-5,14 4-8,-8-3 4,1 0-12,-7-1-8,15-1-14,-15 1-4,12-4-8,-12 4-8,12-5-9,-12 5-19,12-7 6,-7 2-7,3-1-3,-3-1-3,2-1 5,-2 3 2,-5 5-1,7-12 12,-3 4 3,-4 8 6,6-10-4,-6 10 22,4-9-1,-4 9 8,0 0-4,5-8 18,-5 8 9,0 0 22,0 0-7,0 0 13,0 0 1,0 0 2,0 0 12,5 30-1,-6-20-4,0 2 12,1 2-10,1 3 4,0-1-1,2-3-1,-3 3 3,1 1 4,-1 1 0,0-5 1,0 3 1,-1-3 2,1-2 8,-2 0-1,0 0 0,1-1-2,-1-1-2,-3-4-1,3 3-5,-2-1 4,-1-3-3,0-1-5,5-3-5,-13 7-4,7-4-6,6-3 3,-15 0-7,9 0-1,6 0-1,-14 0-9,8-5-5,6 5-4,-12-4 0,7 1-3,5 3-3,-10-5-8,10 5 0,-8-3-10,8 3-4,-6-3-16,6 3-9,0 0-20,0 0-19,-10-2-29,10 2-24,0 0-11,0 0-22,0 0-99,0 0-294,-7 8 131</inkml:trace>
  <inkml:trace contextRef="#ctx0" brushRef="#br0" timeOffset="74684.5703">18375 14734 12,'0'0'68,"9"-9"-2,-9 9-8,0 0-1,0 0 5,0 0-7,5-7 9,-5 7-8,0 0 4,0 0 4,0 0-10,0 0-5,0 0-1,0 0-2,6-7 10,-6 7-13,0 0 4,0 0 4,0 0 6,7-6 6,-7 6 2,0 0-21,0 0 14,0 0-18,0 0 5,20 7-8,-20-7-13,0 0 11,10 6-8,-10-6 0,10 2-6,-10-2-1,9 5-6,-9-5-5,9 5-4,-9-5-5,7 4-8,-7-4-3,10 3-21,-10-3 4,0 0-27,13 3-12,-13-3-13,0 0-22,9 2-102,-9-2-221,0 0 97</inkml:trace>
  <inkml:trace contextRef="#ctx0" brushRef="#br0" timeOffset="75872.0703">17011 15323 76,'0'0'89,"0"0"-8,0 0 2,0 0-15,0 0 2,0 0-5,0 0-8,2-9-3,-2 9 7,0 0 0,0 0 2,3-6-5,-3 6 3,0 0-10,5-5-4,-5 5 6,6-5-3,-6 5-9,7-7 0,-3 4-4,-4 3-4,9-8 1,-4 7 0,-5 1 4,10-7-4,-4 6-9,-6 1 1,12-1-3,-12 1 3,10 2 0,-3 1 1,-1 1-3,2 3 5,1-2 0,-3 2-7,1 4 4,-1-4 4,-1 3-5,-1 1 0,0 2 10,-2-1-5,0 0 4,-1 0 6,-2 0-6,-1-1 2,0 2-5,-2-1-2,1-1 0,-3-1 1,0 0-7,-1 0 1,-2-3 0,2 1 6,-3-4-1,-1 2-1,2-2 0,-2 0-5,3 0 0,0-3-2,1 2 2,-3-3-1,10 0 1,-15 0-6,15 0-2,-12 0 4,12 0-7,-9-3-1,9 3 1,0 0-3,-9-3-5,9 3 0,0 0-1,-4-6-5,4 6 0,0 0-10,-4-5-5,4 5-7,0 0-9,0 0-13,0 0-13,0 0-5,0 0-8,0 0-9,0 0-16,0 0-9,0 0-17,0 0-26,0 0-16,0 0-86,0 0-273,0 0 121</inkml:trace>
  <inkml:trace contextRef="#ctx0" brushRef="#br0" timeOffset="76364.2577">17337 15279 39,'-8'-4'73,"8"4"2,-6-5-1,6 5-7,-10-4 4,10 4-3,-9-3-2,9 3 8,-10-1-6,10 1 0,-14 1-4,14-1-3,-11 6-4,5-3 9,1 1-7,-1 2 7,-1 0 8,-1 3 0,2-3-1,-2 0 11,1 4-10,0 1-4,2-1 3,-4 0-2,4 0-2,0-1-4,1 2-3,0 0-5,3-2-6,0 3-4,-1-2 3,2 0-8,2-4-1,0 4-3,2 0-6,0-3 0,1 3-5,3-3 2,-1 1-6,2-3-3,2 2-4,1-1-10,0-2-13,-1 0-14,1 0-12,0 0-20,-1-2-19,2 1-21,1-2-20,-4 1-28,0-2-11,-2 1-18,-8-1-91,11 3-281,-11-3 124</inkml:trace>
  <inkml:trace contextRef="#ctx0" brushRef="#br0" timeOffset="76731.4452">17609 15412 139,'0'0'171,"8"1"-9,-8-1-15,9 4-12,-9-4-15,11 2-9,-4 0-13,-1 1-7,6-2-12,-5-1-20,-7 0-20,21-1-21,-11-2-21,0 2-20,3-2-15,-13 3-29,14-2-25,-9 0-99,-5 2-208,0 0 93</inkml:trace>
  <inkml:trace contextRef="#ctx0" brushRef="#br0" timeOffset="76950.1953">17600 15504 121,'0'0'130,"0"0"-5,9 8-14,-9-8-10,0 0-14,16-2-11,-16 2-4,10 1 2,-10-1-11,11-1-10,-3 2-12,-8-1-15,15-1-14,-15 1-9,18 1-5,-8-1-11,1 0-25,0-3-15,-1 2-13,1 1-18,1 1-57,-4-2-151,2 2 68</inkml:trace>
  <inkml:trace contextRef="#ctx0" brushRef="#br0" timeOffset="77715.8203">18195 15282 50,'-4'-3'118,"4"3"-13,-7-7-7,7 7-1,-6-5 6,6 5-8,-9-4-5,9 4-7,-11-1-2,11 1-4,-12 0 6,12 0 5,-13 4-1,8-1 0,-1 2-1,1 0 3,-3 0-6,0 4 5,2-1-5,1 2-5,0-1-5,1 3-8,-1-2-8,2 0-1,2-1 0,0 1-13,1-2-3,0-8-6,1 11-4,2-6-1,-3-5-6,7 7-4,-2-5-5,-5-2-6,10 1-11,-2-1-11,-8 0-6,14-3-8,-5-2-11,-1-1-15,1 1-6,-2-2-7,0-1-11,1 3-13,0-4-3,0-1-14,-2 0 0,0-1 0,1 1 5,-2 2 1,-1-4 17,0 4 2,-1 2 8,-1 0 9,-2 6 14,5-9 6,-5 9 1,2-5 19,-2 5 17,0 0-7,0 0 11,0 0 13,0 0 0,0 0 9,0 0 6,3 31 11,-2-19 5,1-2 9,-1 6-6,0 0 3,1-5 5,0 6-3,-1-1 5,1-5-1,-2 0-4,1 2 10,-1-1-8,1-2 6,-2 1 10,0-1 2,-1 0-2,-1-3 2,-1-1 3,-1 2 4,-2-1-3,2-3-5,-2 1-5,-2-1 1,-3-1-6,4-3-1,-1 1-6,9-1-7,-16 0-2,7-3-6,-1 3-3,1-2 0,1-1-7,8 3 0,-13-4-7,8 2-6,5 2-12,-13-6-4,10 4-9,3 2-6,-10-2-8,10 2-12,0 0-15,-9-3-14,9 3-23,0 0-15,0 0-17,0 0-8,0 0-6,0 0-12,0 0-115,0 0-288,0 0 128</inkml:trace>
  <inkml:trace contextRef="#ctx0" brushRef="#br0" timeOffset="78215.8203">18506 15315 90,'0'0'99,"0"0"0,0 0-22,0 0 2,0 0-8,0 0 7,0 0-2,0 0 4,0 0-4,0 0 0,0 0-12,0 0-5,0 0-4,0 0-5,0 0-14,0 0 9,0 0-12,0 0 1,0 0 1,0 0 5,0 0-4,0 0 1,0 0-7,0 0-4,0 0 5,0 0-7,0 0-15,0 0 3,0 0-10,0 0-4,0 0 3,0 0-11,0 0-1,0 0 11,0 0-14,0 0 6,-7-17-6,7 17 4,0 0-8,0 0-8,0 0-7,0 0-7,0 0-10,0 0-10,0 0-13,0 0-15,0 0-97,0 0-198,0 0 88</inkml:trace>
  <inkml:trace contextRef="#ctx0" brushRef="#br0" timeOffset="78661.1327">18514 15540 16,'0'0'76,"5"-7"-5,-5 7-10,0 0 2,0 0-1,0 0 2,0 0 7,0 0-13,4-9 1,-4 9-8,0 0 0,0 0 9,0 0 2,0 0 11,0 0-3,0 0-5,0 0 1,0 0-9,0 0 3,0 0 3,-10 21-8,10-21-3,0 0-7,-4 8 0,4-8-7,0 0-6,0 0 3,0 0-13,0 0 8,0 0-11,0 0-5,0 0 5,0 0 2,0 0-16,0 0-2,0 0-8,0 0-8,0 0 3,0 0-4,0 0-1,0 0-5,0 0-1,0 0 0,0 0 10,0 0-12,0 0 3,9-20-15,-9 20-9,0 0-3,0 0 2,0 0-2,0 0-11,0 0-15,0 0-14,0 0-98,0 0-199,0 0 89</inkml:trace>
  <inkml:trace contextRef="#ctx0" brushRef="#br0" timeOffset="79270.5077">18858 15001 64,'0'0'90,"0"0"14,0 0-3,0 0 13,-11 28 7,8-20-6,-1 5-1,-2-1-3,0 4 2,3 1 4,-3 1-7,3 2 0,-3 5-6,0-7 3,1 7-7,1-7-3,0 8 0,-1 0-4,1-1 5,2-5-6,2-3-1,-4 8-13,0-5-2,4-1-9,-1-4-9,4 5-6,-1-4-3,0 1-6,2-1-1,0 1-7,-3-5-4,3-1-7,1 1-5,-2 0-7,2-3-12,0-1-17,-4 0-13,5 1-7,-3-4-11,1-1-12,1 1-18,-5-5-18,7 9-19,-4-6-23,-3-3-17,6 4-15,-6-4-18,0 0-99,0 0-310,0 0 138</inkml:trace>
  <inkml:trace contextRef="#ctx0" brushRef="#br0" timeOffset="79731.4452">18954 15350 51,'5'-1'149,"-5"1"-1,0 0 2,14-2-11,-8 0-3,-6 2-2,18 0-5,-6-1-5,-1 1-13,0-2-8,0 0-10,1-1-10,-3 3-11,-1 0-7,4-1-11,-2 1-14,-2-2-10,-8 2-15,12-1-19,-12 1-11,0 0-24,14-2-8,-14 2-19,0 0-18,11-1-14,-11 1-20,0 0-109,0 0-243,0 0 107</inkml:trace>
  <inkml:trace contextRef="#ctx0" brushRef="#br0" timeOffset="80223.6327">19242 15286 85,'8'-12'83,"-4"5"2,-4 7-7,10-12-1,-6 4-10,1-1 4,0 4-9,0-2 4,0 0 6,-1-3-1,-4 10 3,6-14-14,-3 9-6,-3 5 8,4-13-14,-4 13 2,3-12 1,-2 8 2,-1 4-2,2-6-1,-2 6-4,0 0-6,0 0-1,0 0-5,0 0-3,0 0-1,2-9-7,-2 9-1,0 0 4,0 0-3,0 0 10,0 0 7,0 0 9,0 0 8,-11 18 3,10-10 5,-3 2 9,2 0-9,-3 5-2,2 1 0,1 1-1,-1-5-5,0 5 0,2 1-5,1-5 2,-1 2-14,0 1-2,-2 0-5,4-5-2,-1 2 2,-1-1-11,2-2 0,-1 1-3,2-3-2,-1 0-6,-1-8-10,0 10-12,0-10-14,0 11-19,0-11-17,0 0-22,-1 6-33,1-6-38,0 0-38,0 0-161,0 0-383,0 0 170</inkml:trace>
  <inkml:trace contextRef="#ctx0" brushRef="#br0" timeOffset="80700.1953">19347 14940 16,'0'0'136,"0"0"-4,0 0 3,18 15 7,-14-8 2,2 2 2,-1 2-4,2 0 5,-2-1 0,3 6-1,-2-1-16,0 2-5,4-2-11,-3 2-3,1 2-7,-1 0-4,-3-2-7,4 3-9,-4-1-2,1 5-4,-1 3-10,-3-8-7,0 0-2,4 1-2,-5-1-10,1 1-3,-2-5 7,1 5-14,-1-5-3,-3 2 3,-2 0-13,2-1 6,0 0-13,-1 1-6,-5-2-4,2-1-14,0 1-9,1-1-8,-2-2-8,2 0-10,1 1-18,-3 1-20,1-1-25,-1-2-30,4-4-29,0 3-13,-1-3-15,-3 1-142,1-1-363,0-1 161</inkml:trace>
  <inkml:trace contextRef="#ctx0" brushRef="#br0" timeOffset="86372.0703">16968 15948 77,'0'0'75,"0"0"-2,0 0-3,0 0 1,-11-11-4,11 11-5,0 0-4,-8-5-8,8 5 0,0 0 8,-7-4 3,7 4-5,0 0-8,-4-3-3,4 3-7,0 0-6,0 0 1,-7-6-3,7 6 0,0 0-2,0 0 2,0 0-10,0 0 8,0 0-17,1-10 4,-1 10-2,0 0-4,0 0 1,9-11-7,-6 8 6,-3 3 7,7-7-9,-2 5 6,2-3-9,-7 5-4,11-5 7,-6 5-1,-5 0-2,13-1 2,-13 1 5,13 0-6,-7 2 2,1 2 3,-1 1-5,3 0 12,-3 0-3,3 1-3,-2 1 8,-1-1 0,1 4 0,-2-3-4,-2 4 4,1-2-4,-3-1 4,2 2 3,-3-1-16,1 0 9,-3 1-1,-3 0 2,0-1 1,0 0 4,-1-3-11,0 5-8,-1-5 5,0 3-1,-2-2 1,0-2-4,-2 1 6,0-1-6,2-1 0,-2-2 5,1 1-6,2-2 0,-3-1 2,11 0 1,-12 0 2,12 0 8,-12-1-8,12 1 2,-10-3-1,10 3-1,-9-4-9,9 4 5,0 0-4,-5-5 0,5 5-4,0 0 0,-5-3 2,5 3-11,0 0 19,0 0-5,0 0-1,0 0-18,0 0-6,0 0-14,0 0-13,0 0-23,0 0-23,15 15-21,-15-15-100,7 4-237,-7-4 105</inkml:trace>
  <inkml:trace contextRef="#ctx0" brushRef="#br0" timeOffset="86903.3203">17214 15915 13,'0'0'91,"-10"0"-5,10 0-9,0 0 5,-15 3-5,15-3 11,-10 2-16,3-2 6,-2 5-13,3-2 10,-3 3 5,0 2 10,-1 0-2,1-2-7,1 4 7,-1-2-10,3 1-3,1 0 1,0-1-6,1 1-3,1-2-3,2 1-11,-2-3-2,0 3 0,1 1 1,2-9-9,7 13-3,-2-4-8,4-1 0,-1-2-6,3-1 2,-2 1 0,1-2-6,3 1-7,-2 0-11,3-1-11,-2 1-24,-2 0-19,2-1-5,-2-1-19,-1 0-18,-2 2-26,0-5-24,-7 0-120,10 5-284,-6-1 127</inkml:trace>
  <inkml:trace contextRef="#ctx0" brushRef="#br0" timeOffset="87301.7577">17580 15966 67,'0'0'127,"0"0"-4,0 0 3,0 0-14,36-1 0,-25-1-13,2 1-9,5-1-12,0 0-7,-4 1-7,-1-2-15,1 3-8,-3-2-29,1 2-16,-1-2-30,-1 1-11,-2 0-19,-8 1-26,13-1-66,-13 1-169,0 0 75</inkml:trace>
  <inkml:trace contextRef="#ctx0" brushRef="#br0" timeOffset="87504.8827">17604 16061 47,'4'9'176,"-4"-9"-14,6 3-10,-6-3-12,14 2-11,-8 0-6,4-1-11,2 1-10,-1-2-9,-1 1-9,-1-1-11,4 0-16,-3 0-14,1 0-24,0-1-18,-4 2-26,5-1-35,-12 0-28,13 0-19,-6 0-99,0 2-223,-7-2 99</inkml:trace>
  <inkml:trace contextRef="#ctx0" brushRef="#br0" timeOffset="88028.3203">18091 16029 36,'8'-2'161,"-8"2"-7,11 0-6,-3-2-1,-8 2-5,18-1 0,-7 1-8,0-2-1,1 0-16,0 3-7,-2-5-13,4 3-8,-2 1-13,0 0 0,0 0-11,-2-1-6,4 2-4,-2-4-9,-5 5-9,-7-2-16,13 0-11,-7 1-10,-6-1-13,8 3-11,-8-3-20,0 0-21,11 0-17,-11 0-25,0 0-11,0 0-22,8-3-104,-8 3-264,0 0 117</inkml:trace>
  <inkml:trace contextRef="#ctx0" brushRef="#br0" timeOffset="94637.6953">15347 17737 45,'0'0'78,"0"0"-4,0 0-7,0 0 0,0 0-3,0 0 0,0 0-4,0 0-8,0 0-5,0 0-3,0 0-5,0 0-7,0 0 0,0 0-3,0 0 4,0 0 8,0 0 9,0 0-1,0 0-3,0 0-4,0 0-4,0 0 7,0 0 9,24-5 9,-24 5-2,10 1-6,-10-1-4,10 0-2,-10 0-8,14-1-3,-5 1 4,1 1 25,1-3-6,-3 3-8,3 0-8,0-1-2,3-1 2,-2 2-6,2-1-2,-3 0-3,2 2-3,-2-2-6,0 0 0,0 1 0,-3-1-8,0 0 3,-8 0-3,13-3-1,-6 5 1,-7-2-2,10 2-1,-10-2 5,8 3-7,-8-3 0,9 0-1,-9 0 0,0 0-2,6 3-1,-6-3 0,0 0-5,0 0 4,0 0-2,0 0 2,0 0-2,0 0-4,0 0 4,11-1-4,-11 1-10,0 0-7,0 0-13,0 0-9,0 0-14,0 0-16,0 0-23,0 0-28,0 0-28,0 0-153,0 0-323,0 0 144</inkml:trace>
  <inkml:trace contextRef="#ctx0" brushRef="#br0" timeOffset="96590.8203">16523 17536 37,'0'0'71,"0"-12"-1,0 12 2,0 0 15,0 0-4,-5-12 3,5 12-7,0 0-6,-5-7-2,5 7 0,0 0 2,-10-10-11,10 10-1,-9-7 5,9 7 3,-9-5 2,9 5-6,-8-4-2,8 4-10,-8-5-1,8 5-11,-11-3 9,11 3 3,0 0-7,-14-2 4,14 2-4,-10-3-1,10 3-2,-9 3-3,9-3-4,-13 5 7,7-1 0,-1 1 2,1-2 1,1 2 1,-3 2 2,0 0 0,2 1 2,-2 3 2,3-1 4,0 0-4,1 2 5,2-2-3,-2 2-2,1 0-2,3 0-7,-1-2-2,1 2-4,1 0-6,-1-3 1,0 3-10,2 0 7,0-2-6,2 0-1,-1 2-1,2-2-8,0-2 2,1 1 0,1-1 1,-1-1-7,1-2 2,1 1 0,0-6-1,3 5-2,-2-3-1,-1-1-8,5-1 1,-3-1-13,-2 0-8,2-5-10,1 1 0,-2 0-4,0 1-7,1-1 1,-2-2-9,-1-2-3,-2 4 4,4-4-8,-3 0 1,2 1 0,-4-1-1,-4 9-6,11-14-2,-11 14 1,6-16-2,-6 16 8,7-13-1,-5 2 3,-2 11 5,4-14-2,-4 14 0,3-13 19,-3 13-4,1-15 9,-1 15 2,0 0 2,-1-15 5,1 15 6,0 0 2,-1-12 14,1 12 0,0 0-3,0 0 3,0 0-3,0 0 2,0 0 14,0 0 0,0 0 6,0 0 3,0 0 4,0 0 13,0 0-8,0 0 3,0 0 2,-9 34-1,7-22 5,1 0 10,1 3-5,-3 1 5,2 0 2,1 0 5,0 3-4,3-2 3,-2 0-7,-1 0 6,0 1 0,1 0-4,-1-2 1,2 0 0,-2-1 1,0 2-3,-2-6-6,2-1 4,-1 2-1,1-5-5,-3 4-2,2-5-5,0 1-14,-2 1 8,1-3-1,2-5 2,-8 9-6,4-5-6,-2 0 7,-1 0-8,1-1-2,6-3-11,-14 2 13,6 0-8,8-2 1,-20-2-3,12 1-1,8 1 7,-16-1-8,8 1 3,2-3 1,6 3-2,-11-2-6,4 0 0,7 2 1,0 0 2,-12-4-7,12 4 8,-6-1-7,6 1-4,0 0-5,-8-3-3,8 3-1,0 0-10,0 0-6,0 0-7,0 0-19,0 0-10,-9-2-20,9 2-12,0 0-21,0 0-22,0 0-10,0 0-40,0 0-22,0 0-181,0 0-423,0 0 187</inkml:trace>
  <inkml:trace contextRef="#ctx0" brushRef="#br0" timeOffset="110420.8985">18693 15897 70,'0'0'102,"0"0"-14,0 0 2,0 0-7,0 0-1,0 0-7,0 0-1,0 0-6,0 0-1,0 0 4,0 0-8,0 0-5,0 0-2,0 0 4,0 0-3,0 0-4,0 0-8,0 0 13,0 0-18,0 0 2,0 0-2,0 0-7,0 0-5,0-9-5,0 9 4,0 0-11,0 0 8,0 0-11,0 0 2,-1-9-5,1 9 0,0 0 2,0-9-4,0 9-3,0 0 4,-4-8 5,4 8-6,-3-8-2,3 8-6,-5-6 1,5 6 4,-6-7 3,6 7-8,-4-8 3,4 8 2,-7-5-2,4 0 3,3 5 0,-9-7-9,9 7 21,-10-3-14,10 3 2,-8-5-1,1 4 1,7 1-5,-14-1 13,14 1-2,-10-2 1,10 2 1,-13 0-3,13 0 4,-10 3 2,4 0 1,6-3-5,-9 6 2,9-6 2,-10 4-3,4 0-5,3 1-6,-3 2 13,3-5 2,-2 5-1,5-7 3,-5 13 2,2-8 1,-1 2-3,4-7-3,-4 10 0,4-3-1,0-7 2,-1 11-1,2-3-1,-1-8-3,4 12 1,-1-5-8,-1-2 4,1 1-1,-1 0 3,2 0-4,0-2 1,0 2 1,-4-6-3,5 11-3,-1-7 1,1-1-4,0 2 7,0 0-9,1-1 0,-2-1-4,-4-3 5,9 7-2,-5-5 0,-4-2-5,10 3 2,-10-3-6,8 2 2,-8-2 6,0 0-4,9-2 0,-9 2-4,10-2-3,-10 2-1,9-3 0,-9 3-1,7-2 4,-7 2-4,6-7-4,-2 3 4,-4 4-4,9-6 0,-6 1-1,-3 5-4,7-6 1,-7 6 1,5-7 0,-1 2-10,-4 5-1,6-9-2,-3 5 2,-3 4 1,4-8 4,-4 8-2,3-9 8,-3 9 1,4-5 0,-4 5 4,5-7 14,-5 7-15,0 0 4,2-5 0,-2 5 0,0 0 3,0 0 5,2-6-3,-2 6-7,0 0 3,0 0 2,0 0-2,0 0 11,0 0-5,0 0 3,0 0 6,0 0 2,0 0 11,4 18 6,-4-18 0,-1 13 5,3-2-1,-3-4-1,0 4 8,1-1-4,-1 2 15,1-1-6,0 3 4,0-2 0,-3 1-4,3-3 10,0 6-5,-1-4-2,1 0 5,-3 0-4,3-1 0,-2-2-2,-1 3 2,2-6-2,1 5 2,-4-4 1,3 0 3,-2 2-3,3-9 3,-4 10-2,-1-4 3,-1-2 6,-3 0 0,4-3-4,-7 1 8,3-2-13,9 0-5,-14 0-1,14 0 1,-20-3-6,7-1-3,4 1-5,3 1 10,-1-3-10,7 5-3,-14-4-1,9 1 1,5 3-3,-10-5-3,10 5 1,-7-4 1,7 4-2,0 0 1,-11-3 2,11 3-5,-5-3 3,5 3-10,0 0-2,0 0-3,0 0-5,0 0-4,0 0-1,0 0-3,0 0-8,0 0-9,0 0-14,0 0-6,0 0-21,0 0-13,0 0-12,0 0-10,0 0-30,0 0-6,0 0-20,0 0-22,0 0-160,0 0-370,0 0 163</inkml:trace>
  <inkml:trace contextRef="#ctx0" brushRef="#br0" timeOffset="112897.461">28578 13222 39,'0'0'93,"0"0"-9,-7 0-2,7 0-3,0 0-7,0 0-3,0 0 3,0 0-2,0 0-5,0 0-2,0 0-2,0 0 16,0 0-21,0 0 3,0 0-5,0 0-6,0 0-8,0 0-1,0 0-9,0 0-5,0 0 4,0 0-4,0 0-3,13-17-5,-13 17-6,6-7 1,-3 2-12,-3 5 12,6-8-3,-2 3-2,1 0 2,0 0 5,-2-1-10,3 1-2,-3 0-2,4 1 2,-1-1 4,2-2-6,0 2-3,2-2-1,1 2-2,-2-1 1,2-1 4,-1 2-8,0 1 4,1-4 9,2 3-7,-3 0 0,1-1-2,1 1-3,-1 2 9,1-1-2,0 0 2,-2 3-2,3-4 2,-2 2 0,-2-1 0,3 4-6,-1 0 12,3-3-12,-3 1 11,0 2-5,2-2 0,-2 4 3,2-2-6,0 0 2,0 2-10,1-2 10,-3 3 8,2-1 3,-1 2-3,-2-1-7,0 0 9,0 1-7,-1-1-2,1 2 0,-2 1-2,-1-2 0,2 3 9,1-2-3,-3 4 0,2-4 1,0 2-3,-4-2 0,3 2 0,-2 1-4,3 0-1,-2-2 3,-1 1 3,2 1-1,2-1-11,-4 0 10,1 1-4,-2-3-1,1 2 4,1-2-2,-2-1 5,0 0 9,3 1-9,-5 0-5,1-2 3,-4-3-5,9 7 4,-9-7-4,4 3 7,-4-3 3,0 0 1,5 5 4,-5-5 2,0 0-5,0 0 13,5 5-13,-5-5 1,0 0 0,0 0-1,0 0-13,0 0-5,0 0-17,0 0-16,0 0-19,0 0-19,0 0-25,0 0-109,0 0-231,0 0 101</inkml:trace>
  <inkml:trace contextRef="#ctx0" brushRef="#br0" timeOffset="113389.6485">29267 13101 80,'0'0'83,"0"0"-14,0 0 8,0 0-13,0 0 1,0 0-11,0 0 8,0 0 7,0 0-2,0 0-3,0 0-1,0 0 2,0 0-1,0 0-3,0 0-1,0 23 2,0-23 11,3 11-2,-2-5-10,1 0 1,5 2-8,-4-1 1,1 2-3,-1-4-10,1 5-3,1 0 3,-1-1-16,1 0 9,0-1-5,0 2-4,-1-2-6,-2-1 5,1-1-1,0-1-7,-3-5 3,3 10-6,0-5-1,-3-5-3,5 9 6,-5-9-1,1 8 10,-1-8 3,3 7-3,-3-7 1,0 0-4,0 7 4,0-7-4,0 0-1,-4 8 1,4-8 1,-6 2 1,6-2-1,-8 5-4,8-5 1,-9 5-3,3-4 0,6-1-4,-13 1-1,5 2 1,0-2-1,0 0 0,0 2-4,8-3-1,-14 4 2,2-3-5,6 1-6,-2 0-11,8-2-6,-14 3-9,9-1-17,-1 0-17,6-2-11,0 0-28,-12 2-18,12-2-18,0 0-32,-9 0-107,9 0-298,0 0 131</inkml:trace>
  <inkml:trace contextRef="#ctx0" brushRef="#br0" timeOffset="114475.586">28462 13215 36,'0'0'92,"0"0"0,0 0-10,-4-22-3,4 22-7,0 0-7,5-10-1,-5 10-2,5-11-9,-2 6 5,-2 0-12,3-2 0,0 2-3,1-4 2,2 1 2,0-2 0,-1 5-12,2-5 9,2 1-3,-1-1-2,1 0-5,6-2 1,-5-2 0,3 2 6,-1 0-6,2 2 3,-1 0-5,1-2 5,1 2-9,1-1 8,-2 3-10,3-3 4,-3 2-2,3 0-7,0 1 1,0-1-4,-1 1-1,-1 2-1,2-4 1,0 3 6,0-1-7,-1 1 2,2 0-1,-2 0-4,1 0 0,0-1 2,-1 3-2,3-2 8,-1 0-13,-1 0-1,2 1 3,-1 0 1,0 1-7,0 0 3,-2 2-1,2-3 4,-2 3-7,2 0-2,-3 1 3,1-1 1,-3 1-3,0 1 2,1 0-5,-3-1 0,1 2 0,2 2 1,-2-1 1,1-1-1,-1 3-2,0 0 10,-1-1-7,3 1-3,-3 0 2,1-1 0,5 5-3,-6-2 1,2-2-1,2 6 1,-1-2-4,-3-1 3,4 2 1,-2 2-1,3-3 0,-3 1 0,-1-1-1,2 0 0,-2 0 0,-2-1-1,2 2 2,2 0-4,-4-1 5,-1 0 0,0 0-4,2-1 3,-1 1-2,1 1 1,-2-1-2,1 0 4,0 0-2,-2 0-1,2 1 3,-2 0 0,1-2 2,2 0-3,-3 0 1,0 1-1,1-1 6,-3 1-2,2 0-3,-1 3 0,0-5 2,-2-1 0,1 3 1,-2-1-5,2-1 0,0 2 5,-2-3-1,0 2-3,-1 2 1,1-3 6,0-1-5,-5-4 3,5 11 3,-4-8-3,3 1-1,-4-4 5,4 8 5,-1-3 0,-3-5-2,3 8-5,-3-8 4,3 8-7,-3-8 7,0 0-1,3 5-1,-3-5-3,0 0-1,5 3 2,-5-3 0,0 0-4,0 0 1,1 8 2,-1-8 1,0 0-9,0 0 3,0 0 4,0 0-14,0 0-4,0 0-14,0 0-23,0 0-21,0 0-25,0 0-26,0 0-24,0 0-106,0 0-274,2-23 122</inkml:trace>
  <inkml:trace contextRef="#ctx0" brushRef="#br0" timeOffset="115045.8985">29982 12987 67,'0'0'79,"0"0"-2,0 0 6,0 0-11,0 0-3,0 0 4,-12 8 10,12-8 10,-3 7-13,3-7-2,0 0-1,-1 7 5,1-7-6,-1 10-3,1-10-3,2 10 2,0-4 1,0 2 8,-2-8-5,4 15-4,1-5-7,0-2-5,0 2-2,2 0-5,0-2-3,3 6 1,-2-4-8,1 3-4,5-4-3,-6 0 3,3 4-12,1-6-3,-5 2-2,2-1 1,0-2-4,-2 0-3,-2-1-2,0-1 1,1 1-8,-6-5 2,8 5 0,-4-1 1,-4-4-4,2 6 1,-2-6 1,0 0-1,0 0 0,2 9 0,-2-9 2,0 0-2,0 0-2,-9 7 2,9-7-1,-9 3 2,9-3 3,-10 2 0,3-1 4,7-1 4,-14 2-1,6-2 5,8 0 6,-17 0-1,8 0 1,-3-2-6,1 1 4,-1-1-4,2 0-3,-2 1-1,3-1-2,-1 2-1,0-3 1,10 3-3,-17-4-1,11 1-1,6 3 0,-13-2-3,8 0 0,5 2-4,0 0-6,-13 0 1,13 0-15,-10-1-11,10 1-10,0 0-14,-13 0-17,13 0-19,-6 1-27,6-1-33,0 0-28,-9 3-32,9-3-107,-5 6-340,5-6 151</inkml:trace>
  <inkml:trace contextRef="#ctx0" brushRef="#br0" timeOffset="116788.086">27208 14239 54,'0'0'69,"0"0"-4,0 0 0,0 0 2,14-17-2,-9 12-17,2 2 20,-2-2-6,1 0-4,2-2-7,0 1-9,-2-2 7,3 3-1,-3-2-12,2 1 4,-3-1 0,2 0-11,-1-1-12,-1 2 8,2-1-3,-4 2-6,0-2 6,0 1-6,0-1 8,-3 7-10,5-9 3,-2 4-17,-3 5 14,4-8-11,-4 8 9,2-4 3,-2 4 3,0 0-4,2-8 1,-2 8-13,0 0 20,0 0-13,0 0 5,0 0 12,0 0 3,0 0 5,0 0 2,-12 22 8,8-12-3,1 2 6,-1 0 11,1 1-4,-2-1 2,0 4-4,1-1-2,-1-1 3,0 3 0,4-2-1,-3-3 6,1-1-13,1 0-3,-1 1-3,0-1-2,1 1-5,1-2 3,-4 2-1,3 0-5,0-3 2,-2 2-6,1-1-2,-1-2-4,2 1 1,1-3-6,-2 0-3,3-6 1,-5 10-2,2-6-6,3-4-14,-2 8-5,2-8-13,0 0-14,-4 7-5,4-7-15,0 0-25,0 0-18,0 0-13,0 0-22,0 0-13,0 0-125,0 0-301,0 0 134</inkml:trace>
  <inkml:trace contextRef="#ctx0" brushRef="#br0" timeOffset="117256.836">27441 14258 39,'-1'6'136,"-1"0"-9,1 4 0,1-10-4,0 18-3,0-9-4,0 0-8,1-1-8,1 1-8,-1-1-4,3 1-3,0 0-6,0-4-9,-2 3-5,4-1-11,-1-3 0,3 2-3,0 0 0,2-1-13,2-2-4,-1-1-2,2 1 1,0-6-5,2 3-7,-2-3-9,5 1 0,-6-3-6,5-1-7,-2-1 0,-2 0 2,0-4-7,1 2-2,-4 1-1,2-4-2,-4 2 1,1-2 6,-1-2-5,-3 2 4,-1 2-1,1-3 7,-4 1-4,1 1 6,-2-1-3,-2 0 9,0-1 0,-2 4 1,-1-3 3,0 0 3,-2 4-5,1-1 0,-3 1-1,0-1-1,-1 2-5,-1 3 3,-1-2-7,2 4 0,-3-2 4,0 3-6,1 2-4,-1 2 2,1 0-6,-2 2-11,3 1 0,-5 3-8,2 2-15,2 2-3,0-1-12,0-1-20,1 2-4,2 1-25,4-2-16,-4-1-95,5 0-236,-1 0 105</inkml:trace>
  <inkml:trace contextRef="#ctx0" brushRef="#br0" timeOffset="117936.5235">27919 14243 12,'0'0'81,"-3"-8"-5,3 8-8,0 0-2,0 0 5,0 0-6,0 0 6,8-11-4,-8 11 0,4-7-5,-4 7-5,6-5 1,-2 0-5,2 1 2,-1-2-7,-5 6 3,13-7-3,-4 3 5,0 0-5,0-2-1,0 1-4,1 2 0,-5 1 6,3 1-3,-8 1-15,14-1 2,-14 1-5,12 0 3,-7 2-5,-5-2 5,10 7-1,-4-2 9,2 0-7,-4 2 1,0-2-3,0 4-1,-1-1 1,1 4 6,-1-2-3,-2-1 1,-1 0 3,0 1 2,-1-2 2,-1 2 4,1-1-4,-3-2 1,-1 1-2,0 1-6,1-2 1,0-1 0,1 1-4,-4-3-5,2 0-1,-1 0-3,-3 1 0,-1-2-3,1-1-1,2 0 1,-1 0-4,8-2 2,-12 0-3,12 0-1,-12-1-2,6-2-1,6 3-2,-13-2-2,13 2 1,-5-3-4,5 3-3,-8-5-5,8 5-3,0 0-8,-5-5-1,5 5-9,0 0-5,0 0-9,0 0-7,0 0-14,0 0 0,0 0-10,0 0-11,0 0-14,0 0-23,0 0-8,0 0-28,0 0-116,0 0-293,0 0 129</inkml:trace>
  <inkml:trace contextRef="#ctx0" brushRef="#br0" timeOffset="118436.5235">28320 14217 27,'0'0'96,"-4"-8"-5,4 8-1,-6-4-6,6 4 0,-6-5-5,6 5 3,-7-3-3,7 3-2,-8-2-5,8 2-9,-7-3-8,7 3 7,-13-1 0,13 1-5,-12 1 4,12-1 1,-10 5-5,3-2 5,0 0-8,-1-1 7,2 1-5,-3 3 0,4-1 7,-4 1 9,1-1-8,0 0-1,2 3 4,3-1-2,-4 1 1,3-1-5,0 0 0,-2 1-3,5-1-1,0 0-9,1-7-1,1 17-3,-1-10-3,2 3 1,1-3-3,3 3-2,-1-3-3,2 0-5,1 1 0,2 0-6,1-3-5,0 0-10,1-1-6,-2 2-10,1-3-15,0 1-11,-2-1-18,1-3-15,0 3-20,-2-2-15,0 0-25,1-1-32,-9 0-33,15-1-128,-10 0-345,-5 1 152</inkml:trace>
  <inkml:trace contextRef="#ctx0" brushRef="#br0" timeOffset="119014.6485">28684 14226 53,'11'0'155,"-11"0"8,17 0-11,-8 0 1,7 0 1,-4 0-2,10-1-8,-4 1-14,4 0-8,-2 0-13,-2 0-11,1 1-8,0-1-8,-1 0-10,-4 0-7,-1 0-6,0 3-4,-3-2-5,2-1-9,-6 1-3,3 1-5,-9-2-5,12 2-1,-12-2-8,10 2 0,-10-2-4,0 0-5,9 0-1,-9 0-2,0 0-6,7 1-10,-7-1-9,0 0 0,0 0-22,0 0-22,0 0-20,0 0-32,0 0-25,0 0-35,0 0-102,0 0-297,0 0 133</inkml:trace>
  <inkml:trace contextRef="#ctx0" brushRef="#br0" timeOffset="119936.5235">29452 14120 77,'0'0'121,"0"0"-12,0-8-7,0 8-5,0 0-1,0 0-4,0-10-9,0 10-3,0 0-7,-2-11 4,2 11-3,-3-6-3,3 6-1,-2-6-6,2 6 1,-4-7-3,4 7-5,-7-8-6,7 8-5,-7-5-6,3 1 2,4 4-7,-8-3-1,8 3 6,0 0-2,-16 0 1,16 0-1,-11 2 8,5 1 1,-2-1 0,1 3 0,-1 1 8,0 0 0,-1 2-1,0 1 2,2-1-14,0 1 1,1 1-7,-2 0 1,5-1 5,-3 1-11,2-2-2,3 1 1,0 0-2,1-1-1,0-8-8,4 14 4,-2-8-4,2 0-2,3-1-3,-1 1-8,3-1-6,0-1-7,1-2-12,0 1-11,1-2-4,0-1-12,0 0-5,1-1-6,-2 1-13,-1-3-6,1 1 2,1-1-4,-2-2-6,0 0-6,-2 1 6,2-1-4,-4 0 0,0-2 20,1 3-11,0-4 7,-2 3 4,1-2 1,-3 2 8,2-3 3,-4 8 19,5-10-7,-3 5 9,-2 5 13,2-9-3,-2 9 12,0 0 11,6-9 14,-6 9-4,0 0 1,0-5 0,0 5-1,0 0 17,0 0 0,0 0 12,0 0-1,0 0 7,0 0 11,-8 21 0,8-13-5,-2 2 2,1 0 11,0 1 5,-1 0-3,1 0 5,1-1-7,-2 3 3,3-3-11,-4 2 4,2 0-2,0-1-1,-2-1-1,1-1 1,-2 1 2,0-2-3,0 1 4,0-2-5,-1 2-5,0-5 0,1 1-4,-3-1 1,2 1-4,-3-3-4,8-2 2,-14 3-2,5 0-4,2-3-6,-3 1 2,1-1-5,9 0 0,-15 0-8,7-1 2,8 1-3,-12-5 1,5 2-5,7 3-4,-10 0-6,10 0-4,-9 0-8,9 0-4,-6-5-7,6 5-14,0 0-11,0 0-9,-9-2-18,9 2-10,0 0-22,0 0-13,0 0-25,0 0-14,0 0-17,0 0-155,0 0-356,0 0 159</inkml:trace>
  <inkml:trace contextRef="#ctx0" brushRef="#br0" timeOffset="120514.6485">29687 14163 133,'-2'3'154,"-2"2"-14,1 3 8,1 0-5,-3 2-4,1 0-8,4-1-6,-1 1-11,-1-1 2,2 2-8,-1-2-9,2 4-7,-1-4-6,2 1-11,0 2 1,2-3-9,2 1 0,3 0-10,-4-3-4,3 0-8,1 1-5,1-3-3,1-1-2,1 3-10,4-2 4,1-2-6,-4-2-3,5 0-6,-5-1 3,4-4-5,-5 1 0,2-2-3,3 0 2,-4-1-1,-2 0-4,5-4 4,-7 2-2,0-2-1,-3-1 5,3 1-5,-5-1 0,1-4 3,0 5 12,-4-1 1,2-1 3,-3-1-7,0 1 3,-1 0 4,1-4-1,-3 5 5,-1 0 5,0-2-4,-1 3 2,-1 1-9,-3-1 0,2 1-2,-2 1-3,1 3-2,0-2-4,-4 3 0,2 2-7,3 0-3,-4 1-7,-1 2-10,-1 2-8,1 0-13,-1 2-12,3 0-17,-1 2-24,-5 4-22,5 0-39,-3-1-30,0 2-31,-2 2-130,5 3-369,-4-3 163</inkml:trace>
  <inkml:trace contextRef="#ctx0" brushRef="#br0" timeOffset="122920.8985">30236 14212 73,'0'0'82,"0"0"-6,0 0 5,0 0 9,0 0 14,0 0-2,0 0-13,0 0 5,0 0 1,24 2-1,-24-2 7,11 3-3,2-3-10,-4 0-2,1 2-9,3-2-6,0 0-4,5 2-16,-2-1-1,-2-1-8,3 0 5,2 0-6,-2-1-11,5 0-2,-5 0 1,0 1-4,-2-2-5,5 2 1,-3 0-8,-5-1 6,1 1-11,-3-2-4,-1 4 1,0-4-2,-9 2-9,10 0-2,-10 0-15,9 0-2,-9 0-14,0 0-20,0 0-17,9-2-13,-9 2-30,0 0-12,0 0-108,0 0-258,0 0 115</inkml:trace>
  <inkml:trace contextRef="#ctx0" brushRef="#br0" timeOffset="123452.1485">30262 14340 16,'0'0'51,"0"0"0,0 0 2,0 0 2,0 0-3,0 0 8,0 0 0,0 0-8,0 0 4,0 0 6,0 0-5,0 0-3,-2 5 2,2-5 11,0 0-14,0 0 7,0 0 0,0 0 6,0 0 0,0 0 4,0 0-3,0 0 6,0 0-1,0 0-6,14 5-3,-14-5 1,9 3-5,-9-3 3,11 1-3,-3 0-4,3-1 5,0 2-8,-1-1 1,4 0-7,-2-1-1,1 0-5,2 0-4,-3 0-3,6 0-1,-5 0-4,6 0 1,-1 0 0,-4 3 0,3-3-5,-4-3 1,0 3 0,0 0-7,-2-1-3,1 0-7,-1-1 6,-1 2-1,-1-1 0,-3-1-3,-6 2-1,12-2 1,-12 2-1,11 0-3,-11 0 1,0 0-3,8 0 0,-8 0-1,0 0-3,0 0-7,0 0-7,0 0-16,0 0-11,10 0-17,-10 0-21,0 0-19,0 0-25,0 0-24,0 0-36,0 0-112,0 0-319,0 0 142</inkml:trace>
  <inkml:trace contextRef="#ctx0" brushRef="#br0" timeOffset="124186.5235">31023 14125 41,'0'0'124,"1"-8"-2,-1 8-9,4-9-5,-4 9 0,5-8-11,-2 1 1,-1 2-1,-2 5-7,8-9-2,-6 5-5,2-2-6,0 1-1,-4 5-4,9-7-6,-4 4 0,-5 3-5,9-7-1,-4 5-1,-5 2 3,5-4-3,-5 4-9,5-4 1,-5 4-3,0 0 1,0 0-11,16 4 6,-16-4-2,6 6-3,-3-3-1,-3-3-8,3 9 0,1-4-1,1-2-7,-5-3-1,4 12 3,0-10-3,0 2-3,-4-4-1,7 6-3,-7-6 0,8 5 0,-8-5-2,6 2 2,-6-2-3,8 2-4,-8-2-3,9-2-4,-9 2-3,8-5-11,-2 1-11,-2-1-1,1 1-4,0 0 0,0 0 0,1-2 2,-2 2 4,2-1-2,-1-2 5,-5 7-4,6-8 0,-2 6 10,-4 2-8,4-7 5,-4 7 4,5-5-8,-5 5 5,0 0 2,0 0 4,0 0 3,0 0 3,0 0 10,0 0 9,0 0 6,-15 14 2,8-6 10,-1 1 2,0 2 9,-1 3 0,0 0 1,-1 2-2,2-1-1,-1-1 3,0 1-4,1 0-1,1 0 2,0 0-2,1 1-1,0-6-1,3 2-6,-1-1 5,2 0-9,-1-2-2,0 3-1,2-2-3,0 0-6,1 0 1,-3-1 0,2 1-1,1-2-6,-1 3-2,1-4-4,0 4 1,0-11-13,-2 12-11,4-6-8,-2-6-4,1 10-7,-1-10-6,-1 11-17,1-11-12,-2 9-18,2-9-15,0 0-16,-1 8-24,1-8-14,0 0-9,0 0-136,0 0-330,0 0 146</inkml:trace>
  <inkml:trace contextRef="#ctx0" brushRef="#br0" timeOffset="124592.7735">31021 14329 32,'0'0'106,"0"0"5,0 0-4,0 0-3,0 0 3,0 0-3,0 0 4,0 0 2,0 0-1,0 0-3,0 0 5,0 0-1,0 0 1,17-10 1,-17 10-8,0 0-5,14 0-4,-8-1-5,-6 1-1,13 0-6,-13 0-7,17 0 2,-7 0-5,2 0-3,-1-2-6,3 2 0,0 0-10,5 0-4,-1-1-3,-2 1-3,-4-2-6,6 0-2,-5 0-3,2 2-17,-3-1-10,-4 0-15,0 1-15,0-5-19,-8 5-29,12-1-40,-12 1-33,7-2-38,-7 2-196,0 0-409,0 0 181</inkml:trace>
  <inkml:trace contextRef="#ctx0" brushRef="#br0" timeOffset="125975.586">27194 14877 38,'0'0'65,"0"0"0,0 0 5,0 0 4,0 0 3,0 0 1,0 0 4,0 0 3,0 0-7,0 0 9,0 0-7,0 0-7,0 0-1,0 0-6,18-10-8,-12 5-3,-2 1-11,-4 4 1,9-10-10,-2 5-4,2 0 1,-3-1-6,0-1-6,0 1 2,1-1-7,0-1 1,-1 1-4,-2 1 0,1 1-5,-1-1-1,-2 0-4,2 0 9,1 0-15,-5 6 9,5-10-8,-2 6 6,-3 4 2,4-8-2,-4 8 2,0 0-4,0 0-1,1-7 7,-1 7-8,0 0 7,0 0-7,0 0 5,0 0 3,0 0 3,0 0 0,0 0 13,-8 21 8,4-14 6,2 2 3,-3 3 4,4 1 7,-2-1 2,-1 3-3,2 2 3,0-1-4,0-1 0,-1 2-2,1-2-1,-2 1 3,1-1-6,3-3-7,0 1-2,-1-1-3,1-2 0,0 1-1,-2-1-3,2-3 2,0 3-5,0-10-3,0 12-3,0-5 1,0-7-3,2 12-3,-2-12 0,0 10-2,0-10-4,0 7-9,0-7-5,0 0-15,0 10-13,0-10-10,0 0-13,0 0-17,0 0-6,0 7-30,0-7-27,0 0-29,0 0-147,0 0-339,0 0 150</inkml:trace>
  <inkml:trace contextRef="#ctx0" brushRef="#br0" timeOffset="126483.3985">27510 14847 139,'0'0'148,"-1"16"4,-1-7-13,2 1-5,-1 0-11,2-1-1,-1 2-10,0 0-6,2-1-3,-1 0-7,3 1-5,-3-3-4,4 4-8,-2-4-7,-1-2-7,2 3-3,0-3-14,0 2-7,4-3 2,0-1-4,-1 1-2,-1-5-6,2 0-1,3 1-3,0-2 1,0-4-3,3 3-9,-4-4-1,7-1 1,-3-2-3,0-1-11,-2-2-4,-1 0 4,0 0-2,0-1-9,-6 2 7,4-2-4,-4 2 0,-1 2 2,0-3 3,-2 1-2,-2-1 1,-1-3-1,-2 4 2,2 0-3,-2-1 8,0 3-7,-3 0 5,-1 1-1,-1-2-6,3 3 6,-4 0 0,0 0-3,2 4-4,-2-3 4,-2 0-4,4 5-6,-1-1 6,-2 1-5,-3 1-3,3 3-1,-2 1 0,1 3-2,2 0-13,-6 4-10,2-1-6,-1 1-7,2 0-11,2 1-2,-3 3-22,4-3 1,-1 0-18,2-1-20,2-1-108,1 0-250,1-2 111</inkml:trace>
  <inkml:trace contextRef="#ctx0" brushRef="#br0" timeOffset="127139.6485">27958 14830 20,'0'0'127,"0"0"8,0-9-4,0 9 7,0 0 5,3-12-17,-3 12-6,0 0-10,0-6-10,0 6-13,4-6 5,-4 6-8,5-6-3,-5 6-9,6-5-7,-6 5-4,7-4-4,-7 4-7,9-4 1,-9 4-4,9-4 0,-9 4-6,10 0-12,-10 0 5,10 1-2,-3 2-1,0 2-3,-2-1-5,0 2-6,2 1 3,-2 2 2,-1 2 2,3-2-5,-4 3 5,-1-2-1,1 2 0,0 0 1,-2-1 2,-2-1 1,-1 1 3,0-2-6,-2 3 5,0-3-3,-1-1-4,1 0 1,-4-2 1,1 2-5,2-1 11,-4-2-7,4-1 1,-4 0-3,2-3-1,-3 2-1,2-3-5,8 0 5,-13 0-1,13 0-4,-12 2 3,12-2-3,-10-2 0,10 2-5,-8-3 4,8 3-8,-8-4-3,8 4-5,0 0-7,-6-2-8,6 2-9,0 0-10,0 0-8,-8-3-7,8 3-13,0 0-9,0 0-19,0 0-19,0 0-11,0 0-11,0 0-9,0 0-12,0 0-2,0 0-116,0 0-296,0 0 131</inkml:trace>
  <inkml:trace contextRef="#ctx0" brushRef="#br0" timeOffset="127624.0235">28338 14800 37,'0'0'120,"0"0"1,-8-5-8,8 5-6,-5-3 2,5 3 5,-8-2-1,8 2-3,0 0-2,-12-2-6,12 2-2,-8-1-4,8 1-5,0 0-7,-13 1 0,7 2-4,6-3-2,-12 4-3,7-2 0,-1 1-1,1 2-4,-3-1 6,3 1 0,-3 2 1,2 1-8,-3 0 2,3 0 4,1 0-4,-2 1-6,2-1-3,0 2-1,0 0-2,1-1-11,1-1-3,2-2-1,1 2-2,-1 1-3,1-9 0,2 15-6,1-8 2,0-1-7,0-1-2,5 3-1,-2-3-3,2-1-7,1 2 2,2-1-10,-4-3-10,3 0-12,-1 0-11,-1-1-19,-1 1-16,1-2-22,-8 0-27,17 0-36,-10 0-26,-7 0-20,14 0-28,-14 0-150,11-3-399,-11 3 177</inkml:trace>
  <inkml:trace contextRef="#ctx0" brushRef="#br0" timeOffset="128084.961">28708 14795 95,'0'0'168,"0"0"-4,0 0-7,0 0-1,27 0-12,-27 0-10,16 2-8,-6-2-7,0 1-16,4-1-4,0 2-16,-2-4-10,3 4-17,-2-2-21,0 0-21,2-2-21,-3 2-27,0-3-21,0 3-10,0 0-19,-1 0-14,-4 0-17,5-2-97,-12 2-228,11-1 101</inkml:trace>
  <inkml:trace contextRef="#ctx0" brushRef="#br0" timeOffset="128342.7735">28753 14898 61,'0'0'138,"0"0"6,0 0-12,0 0-1,0 0-9,0 0-3,12 9 0,-12-9 0,7 2-3,-7-2-8,11 2-1,0-2-13,-2-2-10,0 2-5,4-1-7,0 1-7,-2 0-5,4 0-8,-2 0-12,1-4-23,-1 4-16,1-3-19,-2 2-16,0-1-15,2 1-29,-1-2-20,1 1-18,-2 0-19,-1 2-107,1-3-263,-2 2 117</inkml:trace>
  <inkml:trace contextRef="#ctx0" brushRef="#br0" timeOffset="129108.3985">29330 14720 137,'2'-7'144,"-2"7"-12,4-10-15,0 4-6,-4 6-6,5-10-10,-3 5-3,2-2-9,0 1-10,-4 6-8,8-15 2,-4 11-12,1-3-3,-2 4-4,-3 3-8,8-7 2,-8 7-3,7-7-4,-7 7 0,4-2 7,-4 2-7,0 0 7,0 0-5,0 0-7,0 0-3,16 6 3,-16-6-6,4 6 0,-4-6-1,5 5-6,-5-5 2,6 4-4,-6-4-3,0 0 3,9 3-3,-9-3 3,5 2-4,-5-2 0,0 0-7,12 0-7,-12 0-2,0 0-9,11-2 0,-11 2-9,7-3-2,-7 3-11,9-7-6,-5 5-4,1-2 2,-5 4-7,9-11 8,-6 8-7,1-1 6,-4 4 6,7-7 10,-7 7 11,5-3-12,-5 3-3,0 0 9,0 0 0,5-5 4,-5 5 21,0 0 17,0 0 1,0 0 17,0 0 9,-15 25 4,11-13 9,-3-1 9,1 4 5,-2 3-1,2-2 5,-2 2 1,-1 1-1,3-3-1,1 1-7,0 3-6,0-4-2,1-1-10,0-2-2,-1 2-2,4-2-3,-2-2-9,0 0 0,3-4-2,-2 0-8,2-7-2,-1 10-4,1-10-13,0 9-8,0-9-17,-3 6-6,3-6-16,0 0-21,-1 7-6,1-7-27,0 0-8,0 0-26,0 0-28,0 0-29,0 0-113,0 0-323,0 0 143</inkml:trace>
  <inkml:trace contextRef="#ctx0" brushRef="#br0" timeOffset="129459.961">29323 14841 106,'0'0'159,"0"0"-16,0 0 3,0 0-5,0 0-9,0 0-8,0 0-7,0 0 0,0 0-7,0 0 3,0 0 0,0 0-3,0 0-5,0 0-3,0 0-9,24 0-6,-16-2-4,1 2-7,5-2-6,-1 1-7,5-1-6,-4 2-4,0-1-7,-1 0-7,4-2-13,-4 3-3,0 0-12,-3 0-15,1-3-18,-11 3-20,15 3-24,-15-3-34,13-3-29,-13 3-18,10 0-28,-10 0-139,7 0-339,-7 0 150</inkml:trace>
  <inkml:trace contextRef="#ctx0" brushRef="#br0" timeOffset="129959.961">29788 14788 95,'0'0'178,"0"0"-4,0 0-11,0 0-2,0 0 1,0 0-9,35 4-3,-29-3-9,-6-1-14,13-1-8,-5 2-14,0 1-3,-8-2-14,17-2-6,-5 4-13,-2-2-4,-2-2-11,4 1-4,-3 1-14,2-1-14,0 1-15,-2-3-16,-1 3-10,-1-2-18,1-1-25,-8 3-8,13-1-15,-8-2-31,-5 3-4,8-6-6,-3 2-19,-5 4-108,6-4-273,-6 4 121</inkml:trace>
  <inkml:trace contextRef="#ctx0" brushRef="#br0" timeOffset="130381.836">29925 14650 68,'0'0'126,"0"0"0,0 0 4,0 0 5,0 0-2,0 0-5,0 0 2,0 0-2,5 25-10,-5-25-6,-1 12 0,0-4 2,-1 2-5,1-1-11,1 2 1,-3 1-13,2-2-4,0 5-2,-2-3-7,0 4-8,1 1-3,0-5-9,0 1-3,0-2-5,1 1-4,-1 0 4,1-2-11,0 0-2,-1-3-4,2-7-10,-1 13-11,1-13-21,0 9-19,0-9-20,-1 10-31,1-10-27,1 7-30,-1-7-32,0 0-32,0 0-105,0 0-334,0 0 148</inkml:trace>
  <inkml:trace contextRef="#ctx0" brushRef="#br0" timeOffset="131374.0234">30418 14615 51,'-5'-8'121,"5"8"-1,-6-9-7,6 9-6,-9-9-4,9 9-6,-12-5 7,12 5-1,-9-1 4,9 1-4,-14 6 1,7-3-12,-4 2 0,1 0 6,0 2 0,1 3 2,0-1-6,1 0-7,-1 2-7,3-2-3,0 0-10,-1 0-9,3-1 0,1-2 0,-1 3-6,2 1-9,1-4-2,1-6-2,0 12-2,0-12-3,4 11-8,-1-6 0,0-1-3,-3-4-5,11 4-8,-5-2-13,0 0-6,2 1-8,-8-3-8,14-3 1,-14 3-11,14 0-6,-6-3-11,-2 1-6,2 0-1,4-5-7,-6 1-3,1 2-4,-7 4 3,12-11-9,-7 6 12,-1-1-18,-4 6 19,10-12 14,-5 7 2,-5 5-12,8-12 6,-8 12 11,6-7 5,-6 7 4,6-8 1,-6 8 3,0 0 10,0 0 12,0 0 21,0 0 2,10 5 6,-10-5 11,0 0 9,-3 15 6,3-15 7,-6 17 4,3-5-1,-2 4 7,3 1 6,-4-1 0,3 1 3,-1 1-1,-3-1-1,4 1-6,-3-3-3,3 1 1,-1-4 1,0 0 5,1-2-6,-1 0-1,0-2 0,0 0-6,0-1-3,0-1-4,0-1-7,4-5 2,-6 9-9,6-9-7,-10 5 1,3-3-4,7-2-5,-10 1-7,3 0-10,7-1-8,0 0 1,-17-1-6,17 1-5,-8-3-4,8 3-13,-9-5-2,9 5-7,-8-5 0,8 5-12,-6-2 0,6 2-10,-7-3-7,7 3-15,0 0-19,-5-4-19,5 4-11,0 0-19,0 0-25,-5-8-95,5 8-295,0 0 130</inkml:trace>
  <inkml:trace contextRef="#ctx0" brushRef="#br0" timeOffset="131905.2735">30589 14715 102,'-6'7'176,"4"2"-10,0 0-11,-2 0-7,2 1-7,1 1-2,-1 1-9,2-2-12,-1 0-9,1 0-7,1-2-8,1 1-10,0-1-3,-1-2-10,2 1 0,1-2-10,1 1 0,0 0-11,-1-3-1,5 3-6,-3-3-4,3 0-4,-1-2-5,3 0-2,2-1-5,-3-1-1,-1 1-2,5-2-5,-2-2-1,2 2 7,-3-5-9,5 0-2,-5 1-2,0-2 0,0 2-1,-2-3 1,0 1-1,-3-2-4,4-4 4,-2 6 1,-4-2 12,-1 1 7,-1-3 6,1 2 2,-3-1 2,0 1-1,-2 0 5,0-1 2,-3 3-4,0-2-5,-2 3 11,3 2-6,-6-4-5,4 3 2,-5 0-8,0-2-3,3 5-4,-2-2 1,-1 3-8,-1-2-14,-1 4-8,-1 0-17,1 1-13,0 2-20,0 0-20,-4 2-14,-1 1-19,2 2-17,-1 2-15,0-2-18,1 3-11,-2-1-19,-5 4-123,6-2-339,-2 0 150</inkml:trace>
  <inkml:trace contextRef="#ctx0" brushRef="#br0" timeOffset="133092.7735">27238 15409 79,'-11'0'99,"11"0"2,0 0 12,0 0-1,0 0 3,0 0 3,0 0 0,0 0 12,0 0-18,0 0-5,-6-2-3,6 2-7,0 0 1,0 0-11,0 0-5,13-12-8,-13 12-2,11-13-8,-7 9-3,4-4-6,-2 4-5,2-2-8,0-2-6,1 3-2,-3-5-1,0 6-5,3-4 0,-2 1-5,-2 1-3,-1-1-7,1 0-1,-1 2-7,2 0-1,-2-1-5,0 0-4,-1 2 0,1-1 4,-4 5-2,3-8 2,-3 8-4,4-5 0,-4 5-4,0 0 12,0 0-8,0 0 10,0 0 6,0 0 2,0 0 12,0 0 5,0 0 1,-5 28 3,1-17 3,1-1 1,1 1 4,-2 0-2,1 1 1,-1-1-5,1-1-2,0 1-1,2 2-20,0-2 2,-2-1 0,2 2-1,-1-2-3,1-2 1,1 0-2,0-8-1,-2 13 2,2-6-4,-2 1 7,2-8-6,-1 13-5,-2-5-4,3-8-5,-1 10-10,-2-3-3,3-7-15,-2 9-11,2-9-18,-5 7-16,5-7-13,0 0-19,0 9-15,0-9-15,0 0-17,0 0-17,0 0-128,0 0-327,0 0 144</inkml:trace>
  <inkml:trace contextRef="#ctx0" brushRef="#br0" timeOffset="133530.2735">27530 15360 135,'-4'13'174,"3"-3"-8,0-3-6,1 3-6,-3-3-10,2 1-7,1-8-11,3 15-7,-1-4-1,1-4-8,2 4-3,-3-2-9,2-2-8,-1 0-6,6-2-11,-5 2-2,1-2-6,1-2-3,1 2-8,0-4-1,1 2-8,1-3-6,1 0 0,1-3 4,0 2-13,-2-2-4,1-2-2,0-2-7,-1 1-2,0-3-3,0 1-9,-1 1-1,-2-3-5,0-1-2,-1 2 1,-2-2-4,2-1 0,-3 3-1,-2-3 5,-4 2-2,0-2 2,-1 0 0,-1 2 0,-1-1-6,-2 3 6,-1-1 2,1 1 2,0 2-2,-4 1-8,0-1-4,0 3-11,0 3 2,-4 0-6,3 0-8,0 0-8,1 3 0,-2 2-15,2 1-11,1 0 0,-2 2-12,3 1-13,2 0-23,1 1-9,2 0-17,-4 5-109,3-6-273,3 3 122</inkml:trace>
  <inkml:trace contextRef="#ctx0" brushRef="#br0" timeOffset="134108.3984">27909 15337 44,'0'0'82,"0"0"-8,0 0-6,1-12 1,-1 12-3,0 0-2,5-11-10,-5 11 10,0 0-2,6-9 6,-6 9-2,8-7-9,-8 7 4,8-4 8,-8 4 3,11-3-23,-11 3 6,0 0 1,18 0-1,-18 0-3,14 6 1,-9-1-8,3 1 5,0 2-5,0 2-4,-4-3 5,3 3-1,-3-2 0,-2 2-2,0 0 1,-1-2 2,-1 1 2,-1 1-3,-3-1 1,1-3-1,-1 2 0,0-3-4,0 5 0,-3-5-6,1 1-3,0-1-4,1 1 0,-3-1-6,-3-2 1,3 0-4,3-2 2,5-1-2,-15 3-5,15-3-5,-10 0-2,10 0-4,-12-3-6,12 3-6,-9 0-10,9 0-8,0 0 4,-9-4-8,9 4-3,0 0-8,-3-4-4,3 4-14,0 0-3,0 0-22,0 0 10,0 0-12,0 0-10,0 0-8,0 0-20,0 0-117,0 0-262,0 0 116</inkml:trace>
  <inkml:trace contextRef="#ctx0" brushRef="#br0" timeOffset="134545.8984">28261 15279 2,'-9'-3'110,"9"3"0,0 0 1,-18-2-9,18 2 7,0 0-12,-19 1 1,19-1 6,-11 4-8,11-4-2,-14 4-3,14-4-3,-14 8 3,5-2 0,1 0-2,-1 2 3,3 0 3,-1-2 5,1 2-6,-2 2 4,2-1-12,2 1 3,-2 1-14,4-1-1,0 0-11,-1 0-2,3 0 1,0-1-10,1 2-7,1-3-4,0-1-2,1 0-5,2 0-2,0-1-7,0-4-11,5 5-11,-1-3-11,0-2-20,3-1-19,-4 1-24,2-1-21,0-1-32,0 0-35,1 0-26,0-1-156,-5-3-369,-6 4 164</inkml:trace>
  <inkml:trace contextRef="#ctx0" brushRef="#br0" timeOffset="134889.6485">28656 15279 33,'8'-4'199,"3"0"-5,0 0-4,1 3-5,2-3-23,0 1-12,4 2-17,-2-3-13,3 3-14,-6-2-19,4 3-19,-4-3-17,1 1-30,-2 2-30,1 0-34,-13 0-23,21 0-29,-21 0-24,13 0-110,-13 0-246,0 0 109</inkml:trace>
  <inkml:trace contextRef="#ctx0" brushRef="#br0" timeOffset="135092.7735">28652 15370 53,'-1'3'117,"1"-3"17,0 0 6,0 0 5,0 0-5,8 10-5,-8-10 1,9 3-4,-2-2-7,1 0-11,-8-1-6,20 2-7,-8-4-9,-1 1-10,5 1-11,-5 0-16,3 1-16,-3 1-23,-11-2-36,24-3-37,-13 2-44,2-2-36,-3 3-133,-10 0-293,19 0 129</inkml:trace>
  <inkml:trace contextRef="#ctx0" brushRef="#br0" timeOffset="135936.5234">29241 15204 40,'-5'-10'114,"5"10"-12,0 0 7,-5-4-8,5 4 0,0 0-7,0 0-4,0 0-4,0 0-9,-8-4-11,8 4 1,0 0-3,0 0-7,-8-3-8,8 3-2,0 0-6,-9-2 5,9 2-2,0 0 3,0 0-6,-12 2 4,12-2 11,-10 4-4,10-4-2,-8 6 5,3-2 0,0 0 3,0 2 4,-4-1 1,1 2-5,2 0 2,-1 3-7,1-1-7,1 0 2,-1 0-8,2 2 4,1-2-7,1-1-3,0-3-4,2-5-1,-2 16-7,2-16-3,4 11-12,-2-7-8,2 2-5,0-2-8,2-1-6,-6-3-12,14 2-8,-7-1-9,-7-1-19,19-6-9,-10 5-5,0-4-17,1 0 1,1-2-15,-2 0 3,2 0-7,-2-1 3,-2-1-1,0 0 0,0 0 6,-2 1 8,-2-1 7,1 3 17,-3-1 14,2 0 12,-3 7 16,4-8 4,-4 8 15,0-9 2,0 9 0,0 0 6,0 0 16,0 0 10,0 0 15,0 0 11,0 0 7,0 0 7,-12 17 2,8-7 2,1-3 1,1 5 3,-3 1 5,4-1 1,-3 3 3,1-4-1,3 1 9,-2-1 0,-1 1 1,2-3-5,-2 3-5,1-2-5,0-1 7,-1 1 2,1-4-6,-3 2-6,3 0 2,-2-2-8,0 0 1,-1-1-12,1 1 0,0-2-4,-1 1 6,0-2-17,-1 1 0,1 1-1,-5-1-7,3-2-1,7-2 3,-10 5-7,3-3 0,1 1 5,6-3-10,-14 1-2,7 0-5,7-1-2,-13 2-9,5-2-8,8 0-7,-11-1-6,11 1-5,0 0-13,-12 0-4,12 0-12,0 0-6,-9 0-12,9 0-30,0 0-13,0 0-25,-7-3-24,7 3-155,0 0-347,0 0 154</inkml:trace>
  <inkml:trace contextRef="#ctx0" brushRef="#br0" timeOffset="136577.1485">29427 15267 92,'6'-10'116,"-3"3"-10,0-1-2,0 3-9,2 0 3,-2-2-11,1 1-2,-1 0-5,4 1-3,-7 5 8,6-7-5,-3 4-14,-3 3 0,7-8 1,-7 8 2,7 0-3,-7 0 3,0 0 8,0 0 1,11 5 3,-11-5-9,5 7-7,-5-7 1,5 7-4,-2-1-5,1-2-3,-4-4-5,7 6-6,-7-6-1,6 8-4,-4-5-2,5-2-4,-7-1-2,6 4-2,-6-4 0,0 0 1,13 0-11,-13 0 4,0 0-8,11-5-7,-11 5-17,11-7-2,-5 3-16,-1-2 0,0 2-6,0-7-10,-1 5-2,0 0-1,0 0 1,-1 0 4,1 1 6,-4 5-1,5-11 13,-3 5-6,-2 6 13,4-7 4,-4 7 3,0 0 2,0 0 8,0 0 15,0 0 9,0 0 8,0 0 10,0 0 13,0 0-1,-19 25 8,12-14 10,-1 4 8,-1 3 3,-2 5-4,2-4-3,0 5 5,-2-2-3,3-5-2,1 1-11,1-3-2,0 0-9,1-2-2,2-2-3,-1-1-8,0 0-6,2-1 0,0-1-5,1-1 0,1-7-8,-2 10-8,2-10-10,-2 7-8,2-7-17,0 0-10,-1 8-16,1-8-19,0 0-17,0 0-19,-1 9-23,1-9-29,0 0-34,0 0-33,0 0-177,0 0-431,0 0 191</inkml:trace>
  <inkml:trace contextRef="#ctx0" brushRef="#br0" timeOffset="136874.0234">29406 15380 112,'0'0'152,"0"0"-9,0 0 0,0 0-9,0 0 4,0 0 0,0 0 0,0 0 5,0 0-10,0 0-1,0 0-9,0 0 2,26 2-4,-26-2-3,15-3-11,-6 0-9,5 2-10,-1-1-7,5-2-8,-5 4-6,6-3-6,-3 2-11,-2-2-14,-2 1-16,2-1-13,-4 0-18,2 0-20,-1 3-24,-11 0-27,13-1-21,-13 1-24,11-1-20,-11 1-16,0 0-26,0 0-107,0 0-320,0 0 142</inkml:trace>
  <inkml:trace contextRef="#ctx0" brushRef="#br0" timeOffset="137866.211">27708 15852 13,'0'0'98,"0"0"7,-9-4-9,9 4-5,0 0 1,0 0-2,0 0-4,-1-10-11,1 10 3,0 0-2,0 0-5,0 0 0,7-15-8,-7 15 4,3-7-7,1 3-1,-4 4-11,4-8 4,0 3-4,-4 5-1,7-8-5,-2 4 3,0-2-9,0 2-6,-5 4-7,12-7-2,-4 5 14,-8 2-6,10-5 1,-10 5 3,10-4-3,-10 4 5,11 3 5,-11-3 4,12 3-2,-8 0 4,1 2-1,0-1-3,1 6-1,-2-2 2,1 1 0,-1 0-1,-2 2-1,0 1 1,-2-3-3,1 3 3,-2-3 4,1 2 1,-1 0 0,1 0 4,-3 1-9,-1-3 1,1 1-3,-3 0-5,-1-1-1,2-1-8,-2 1 5,2-1-6,0-4-4,-4 4 2,3-6-5,-2 5-1,0-4-1,1-1 1,7-2-4,-13 0-2,13 0 2,-13-2 0,6-1-4,-1 0 8,8 3-8,-12-5-1,8 4-2,4 1 1,-8-8-5,8 8 7,-7-5-2,7 5-1,-4-4-4,4 4-4,0 0-5,0 0-6,-5-4-7,5 4-5,0 0-11,0 0-1,0 0-7,0 0 0,0 0-12,0 0-12,0 0-23,0 0-17,0 0-16,0 0-23,0 0-13,0 0-22,0 0-154,0 0-364,0 0 161</inkml:trace>
  <inkml:trace contextRef="#ctx0" brushRef="#br0" timeOffset="138397.4609">28091 15824 110,'-3'-5'115,"3"5"-7,0 0 5,-6-7-5,6 7-6,-5-6-6,5 6-5,-4-4-5,4 4 5,-6-5 4,6 5-10,-8-4-5,8 4-5,0 0-11,-15-2-2,15 2 11,-11 0-12,11 0-3,-12 2 0,6-1-9,6-1 4,-13 5 3,7-4 2,-1 1 7,1 2 1,6-4-4,-9 9 5,0-4 3,2 4 4,2-2 0,0 2 3,3 1-4,-3 2-5,2 0 0,1-3-6,2 4-3,1-1-3,-1 0 5,1-3-2,-1 2-10,1 0-9,2-1-7,1 0 0,-3-5-6,3 5 0,0-3-4,-1-3 1,3 2-4,-4-2-2,3 0-3,1-1-3,2 0-2,-1-1-13,-7-2-17,19 0-15,-12-2-20,4 2-18,-1-1-25,-2 0-30,1 0-16,-9 1-34,19-7-37,-13 5-184,1-1-432,0-2 193</inkml:trace>
  <inkml:trace contextRef="#ctx0" brushRef="#br0" timeOffset="138842.7735">28420 15831 15,'0'0'218,"1"-7"-2,-1 7-12,0 0-13,0 0-5,10-4-7,-10 4-7,5-4-8,-5 4-2,8 0-5,-8 0-10,10-4-8,-1 2-6,0 0-13,3 1-9,-1 0-17,1-1-5,2 0-7,-3 2-12,2-3-16,4-1-8,2 2-23,-4 1-16,-2 0-27,1 0-14,-1-2-19,-2 3-13,-1 0-19,-10 0-21,18-3-22,-18 3-21,13-1-15,-13 1-15,7-1-9,-7 1-114,0 0-326,0 0 145</inkml:trace>
  <inkml:trace contextRef="#ctx0" brushRef="#br0" timeOffset="139061.5234">28412 15895 102,'0'0'131,"0"0"4,0 0 5,0 0-4,0 0-2,0 0-6,23 2-6,-23-2-6,14-1-4,-3 2-3,-3-2 1,1-1-9,4 1-15,-2-1-6,0 2-12,0 0-12,-3-3-19,2 3-17,2 0-34,-3-1-15,-9 1-18,20-5-21,-9 3-22,1 1-22,-1 1-17,-4-3-110,2 3-260,-9 0 116</inkml:trace>
  <inkml:trace contextRef="#ctx0" brushRef="#br0" timeOffset="139881.8359">29124 15683 2,'0'0'140,"0"0"1,0 0-12,-4-8-3,4 8-8,0 0-5,0 0-12,-5-5-3,5 5 1,0 0-6,0 0-3,-14 9-2,8-5 0,-2 1-7,0 0 11,0 2 4,1 1-5,-1-1-2,3 2 1,-3-2 0,2 3-3,0-3-1,-1 3-10,3-4-7,-1 3-8,3-4-1,-2 1-9,2 2-3,2-8-6,0 12-2,0-12-7,3 9-2,-3-9-10,5 6-7,0-4-14,-5-2-9,11 3-13,-11-3-6,12-3-17,-12 3-10,13-1-12,-5-3-6,2 0 0,-4 2-10,1-4-7,1 1-11,0-2 5,-8 7 16,12-14-6,-6 9 5,-2-2-1,-4 7 6,8-12 6,-6 5 8,-2 7 4,4-9 5,-4 9 0,0 0 14,0 0 23,-1-14-13,1 14 11,0 0 17,0 0 5,0 0 14,0 0 18,0 0 15,0 0-4,0 0 8,0 0 20,-21 21-7,20-10 12,-1-2-1,-1 2-4,0 3 0,0-2 2,4 2 3,-4-1-2,2-1 0,0 5-7,-1-6 0,-2 1-4,1 1-5,2-2-1,-3-1-3,1 0-5,1-3-1,-1 1-3,0-3-6,0 2-3,3-7-5,-9 9-4,5-4 2,-2-2-9,-1-2 2,7-1-4,-15 1 0,7 1 0,8-2-8,-17-4-5,10 1 0,-3-1-3,3 2 1,-2-2-2,9 4 1,-11-4-3,7 1 3,4 3-9,-12-4 3,5 3-5,7 1 2,0 0-7,-12-3-7,12 3-5,0 0-5,-5-4-11,5 4-6,0 0-5,0 0-11,0 0-23,0 0-27,0 0-36,0 0-14,0 0-38,0 0-158,0 0-386,0 0 170</inkml:trace>
  <inkml:trace contextRef="#ctx0" brushRef="#br0" timeOffset="140639.6485">29318 15719 137,'3'-6'167,"-1"0"-4,-2 6-17,4-7-21,-4 7-8,5-10-4,-2 6-7,-3 4-5,7-8-4,-7 8-4,7-5-6,-7 5 1,6-4-5,-6 4 7,0 0-3,0 0-7,10 0 0,-10 0-8,0 0-4,0 0-8,13 4-4,-13-4-7,8 6 1,-8-6-8,6 4 0,-1-1-5,-5-3-1,10 1-9,-10-1 4,9 0-1,-3 3-2,-6-3-8,10 1-4,-10-1-3,10-3-2,-10 3-6,10-5-8,-6 3-4,2-1-11,-6 3-7,9-9-8,-5 3-2,-4 6-11,7-7 6,-5 1-2,2 1 6,-4 5 0,5-8 6,-5 8 5,3-6 3,-3 6 5,3-5 0,-3 5 6,0 0 3,0 0 10,0 0 19,0 0 5,0 0 6,0 0 2,-12 23 7,9-16 5,-1 3 10,-1 4 2,-3 1-3,3-1-1,-2 3 1,2-6 0,2 4-3,-2 1-6,2-4-2,1 0-1,-2-2-9,0 1 4,0-1-8,3 0 2,-1-3-9,-1 1 3,2-2-7,1-6 31,-3 12-9,3-6 1,0-6-8,-1 9-5,1-9-5,-4 7-7,4-7-10,-3 9-4,3-9-5,-3 9-5,3-9-8,-3 8-10,3-8-8,-5 6-10,5-6-9,-4 8-6,4-8-13,-5 6-16,5-6-13,-4 7-13,4-7-20,0 0-27,-6 3-23,6-3-23,0 0-142,-7 3-376,7-3 167</inkml:trace>
  <inkml:trace contextRef="#ctx0" brushRef="#br0" timeOffset="140975.5859">29272 15908 34,'0'0'183,"0"0"-2,0 0-1,0 0-4,0 0-4,0 0-3,20-10-2,-14 8-5,-6 2-8,12-2-2,-4 1-4,0-1-8,1-1-14,2 1-11,-2-2-8,1 2-14,-1 1-7,1 1-14,1-2-17,0 1-18,-1-1-18,-10 2-16,16 0-12,-10-3-22,-6 3-11,13-1-11,-7 0-12,-6 1-11,0 0-22,0 0-30,14-6-28,-14 6-18,5-4-143,-5 4-343,0 0 152</inkml:trace>
  <inkml:trace contextRef="#ctx0" brushRef="#br0" timeOffset="141444.3359">29680 15687 164,'7'0'213,"-7"0"-6,0 0-8,0 0-5,0 0-15,0 0-12,0 0-11,0 0-15,0 0-13,0 13-10,0-13-13,0 0-15,0 0-6,-6 9-13,6-9-17,0 0-24,-1 8-29,1-8-25,0 0-39,0 0-44,0 0-41,-3 7-42,3-7-106,0 0-318,0 0 140</inkml:trace>
  <inkml:trace contextRef="#ctx0" brushRef="#br0" timeOffset="141772.4609">29658 15874 18,'0'0'156,"0"0"10,-1 5-5,1-5 10,0 0 0,0 0-1,0 0-3,2 8-3,-2-8-8,0 0-6,-4 8-15,4-8-4,0 0-17,0 9-6,0-9-10,0 0-12,0 0-9,-1 9-6,1-9-7,-4 5-11,4-5-5,0 0-13,0 0-22,-4 7-21,4-7-28,0 0-24,0 0-29,0 0-59,0 0-42,0 0-169,0 0-389,0 0 173</inkml:trace>
  <inkml:trace contextRef="#ctx0" brushRef="#br0" timeOffset="142530.2735">29901 15775 74,'0'0'170,"0"0"-17,0 0-7,0 0-8,0 0-5,0 0-9,19-10-3,-19 10-8,10-7-8,-3 3-7,-1-2-9,1 1-10,-1 0-10,1-2-7,0 0-4,0-1-7,0 0-10,0 0-6,1 1-11,1 0-3,-4-1-2,0-1-8,-1 3-2,1-3-7,-1 0 2,-1 1-5,-1 3 4,2-2-5,-2 1 7,1 0-3,-3 6 11,1-9 5,-1 9 2,2-8 7,-2 8-5,0 0 0,0-9-3,0 9-4,0 0-9,0 0 7,1-8-1,-1 8 4,0 0-1,0 0 13,0 0 11,0 0 13,-13 17 1,9-11 5,1 4 6,-1 1 6,-1 2-6,-1-2 8,1 5-1,0 0-1,-1-2-2,2-2-5,0 4-7,2-4-2,-1 3-2,0-4 2,0 0-9,-1-1-2,1 0-7,2-2-2,0-2-3,1-6-3,-3 12-3,3-5-11,0-7 4,-1 10 3,1-10-14,0 10-4,0-10-14,1 7-8,-1-7-14,0 0-14,-1 9-16,1-9-19,0 0-21,-3 7-24,3-7-22,0 0-37,0 0-10,0 0-31,0 0-144,0 0-402,0 0 179</inkml:trace>
  <inkml:trace contextRef="#ctx0" brushRef="#br0" timeOffset="143014.6485">30177 15676 29,'0'0'154,"-2"19"1,2-19 1,-2 13 0,1-6-6,1-7-7,-3 14-12,4-6-10,-2-1-11,0 1-7,1-8-6,0 14 2,0-7-14,0-7-6,2 10-12,1-6-1,-1 2-6,-2-6 0,7 7-3,-7-7-12,10 4-5,-5-4-9,-5 0-1,13 0-2,-13 0-5,15-2-2,-7 2-3,2-5-4,0 2-3,-1-1 2,0-2-5,1 2-4,-3-1-3,2-4 4,-3 2-5,2 0 2,0 0 0,-3-1 0,1 0 1,-3 3 4,-1-2 8,-2 7 3,3-13 7,-3 7-4,0-2 7,0 8 10,-3-15 3,2 6 2,-2 0 1,1 1 0,-1 2 6,1-1 1,2 7 0,-7-11-1,5 5-5,-5 0-2,2 2 0,0 0-8,0-4-3,0 4-1,5 4-3,-11-5-8,5 1-2,6 4 0,-11-4-1,11 4-9,-14 0-4,14 0-8,-12 6-9,3-4-5,-1 4-9,-1 1-10,0 0-23,0-1-14,2 0-28,-6 6-27,6-2-36,-4 0-29,-1 1-20,0-1-155,1 3-399,-1-1 177</inkml:trace>
  <inkml:trace contextRef="#ctx0" brushRef="#br0" timeOffset="144178.711">27695 16381 90,'0'0'124,"0"0"-12,0 0 12,-9-6 0,9 6-3,0 0-3,0 0-5,0 0-8,0 0 0,0-11-12,0 11 0,0 0-9,3-10-4,-3 10-7,4-9-2,0 3-8,-2 1-7,3 0-3,0-2-4,0 2-9,3 0-2,-3 0-4,3-2-6,-2 2 0,2 1-3,-2-1 2,3 2-3,-1 1 2,-8 2-10,13-3 4,-6 3 8,-7 0-3,17 5 2,-8-1-2,-2 4 5,1-1-1,-3 3-2,2 0 4,-3-1 4,2 7-2,-2 0-3,-3-3 9,2-2 1,-3 2 34,1 1-4,-2-5-4,1 4-2,-6-4-2,3 1-8,-4 0-11,2-1 7,-1-2-8,-1 3-4,0-6-5,-1 0-1,0 1-1,-2-3-2,0 0-6,1-1 1,0-1-1,-2 0-4,11 0-2,-16-1 3,6-1-4,1 0-3,0-1-4,9 3-5,-14-2-6,9 0-3,5 2 1,-9-4-4,9 4-2,0 0-6,-8-4-2,8 4-3,0 0-3,0 0 0,-5-7 2,5 7-11,0 0-9,0 0-16,0 0-21,0 0-14,0 0-23,0 0-16,0 0-43,0 0-15,18-3-23,-18 3-142,0 0-384,0 0 170</inkml:trace>
  <inkml:trace contextRef="#ctx0" brushRef="#br0" timeOffset="144717.7735">28112 16291 132,'0'0'127,"-5"-10"-5,5 10 6,0 0-11,-11-6 0,11 6 3,-10-2-6,10 2 0,-10-3 8,10 3-13,0 0-9,-19 1-7,19-1-3,-13 5-1,13-5-1,-19 5-1,11-3-2,2 2 1,-1 0-6,-3 0 2,1 3 7,0-1 1,2 3 1,-1-1-1,0 1 1,2 0-2,0 3-2,2-2 3,0 2-3,0-2-5,1 3-6,2-1-8,1 0-15,4 0 7,-3 0-4,3-3-1,-1 0-6,4 1-17,1-2 6,2-1-7,2 0-3,-2 0-8,0-1-8,2 1-13,-3-2-18,1-3-19,3 1-14,-2-1-15,-1-1-15,1-1-11,-4 1-17,-7-1-18,0 0-17,19 3-32,-19-3-18,11-3-29,-11 3-166,0 0-421,0 0 186</inkml:trace>
  <inkml:trace contextRef="#ctx0" brushRef="#br0" timeOffset="145092.7735">28431 16359 133,'0'0'208,"0"0"-6,1-8-6,-1 8-5,0 0-8,12 0-7,-12 0-9,12-2-11,-1 4-6,-2-4-9,0 1-13,4 2-12,-4-3-8,5 2-10,-3-1-17,1 1-15,-1-1-22,2 1-19,0 0-21,-2-2-36,-11 2-30,22 0-33,-22 0-31,14-2-32,-9 2-32,-5 0-129,0 0-345,0 0 153</inkml:trace>
  <inkml:trace contextRef="#ctx0" brushRef="#br0" timeOffset="145319.3359">28431 16428 83,'0'0'158,"0"0"6,0 0-5,17 3-5,-17-3-3,12 0 3,-5 2 1,-7-2-2,18 0-8,-8 0-8,0 0-17,2 0-13,1 0-9,-3 3-9,3-3-13,-2 0-16,1 0-27,2-3-25,-3 6-27,-11-3-30,21 0-38,-11-3-37,-4 1-35,-6 2-136,13 0-319,-13 0 142</inkml:trace>
  <inkml:trace contextRef="#ctx0" brushRef="#br0" timeOffset="146319.3359">29174 16226 98,'1'-11'193,"-1"11"-7,0 0-8,0 0-14,0 0-16,-6-10-8,6 10-8,-6-7-6,6 7-13,-4-7-9,4 7-8,-7-7-6,7 7-3,-8-7-9,4 5-3,-1-3 1,5 5-2,-10-7-8,5 6-2,5 1-10,-10-5-3,2 5-4,8 0 3,-14 0-1,6 1-1,8-1 3,-16 5 2,8-1 0,-1 4 6,1-2 0,-2 1 4,3 3-1,0 0 4,1-2-5,0 2 2,2 1-2,-1-1-7,1-3-1,2 4-11,0-2 2,0-2-10,2-7-3,4 14-3,-1-9-5,0 0-8,-3-5-7,6 7-4,0-6-8,-6-1-11,13 2-13,-13-2-14,14-2-12,-14 2-10,18-1-9,-12-3 0,4 0-17,-2-2-15,-1 3-2,-7 3-11,15-12 0,-7 5-5,-5-3-9,4 1-4,-2 1-8,0-1 14,1 0 9,-2 3 18,-4 6 12,5-11 13,-5 11 21,7-8 12,-7 8 15,4-8 12,-4 8 10,0 0 7,0 0 12,4-7 7,-4 7 24,0 0 11,0 0 10,0 0 2,0 0 7,0 0 10,0 23 8,0-23-1,1 17-6,-1-7-1,2 3-4,-1-1-5,2 3-2,-3 2-4,1-2-3,1 1 2,-1-2 4,-1-2-2,0-1-2,-1 1-4,-1 0 0,2-3-2,-1 0-5,0 2 3,-1-6-6,-2 4-3,4-9-5,-6 9-3,3-3-4,3-6 4,-8 6-7,4-2-3,-5-2-7,9-2 1,-14 2-13,8-2 15,6 0-6,-18 0-12,7-2 1,-1 1 1,3-1-8,1-1 6,8 3-10,-15-4-8,7 2 4,8 2-9,-11 0-5,5-3-1,6 3-1,-10-3-9,10 3-9,-7-2-14,7 2-20,0 0-21,0 0-14,0 0-21,0 0-21,0 0-34,0 0-28,0 0-31,-9-2-126,9 2-400,0 0 177</inkml:trace>
  <inkml:trace contextRef="#ctx0" brushRef="#br0" timeOffset="146733.3984">29331 16412 71,'0'0'224,"0"0"-7,0 0-6,0 0-8,0 0-17,0 0-6,0 0-14,0 0-11,0 0-3,4-5-2,-4 5-5,0 0 2,0 0-1,0 0-4,0 0-1,0 0-8,0 0-4,0 0-8,11 12-7,-7-6-6,-1 0-14,-1 1-8,-1 3-8,1 0-7,-2 1-6,-2-1-12,0 0-13,-2 2-19,0-2-13,-1 2-19,-1-2-20,1 0-23,-3 1-26,-1-1-39,-1-1-33,-3 1-55,3-5-50,-2 0-218,2 0-514,-3-3 228</inkml:trace>
  <inkml:trace contextRef="#ctx0" brushRef="#br0" timeOffset="147545.8984">29531 16222 9,'0'0'152,"0"0"10,-3-9 1,3 9-3,0 0-1,0 0-11,0 0-12,0 0-9,-3-9-15,3 9-7,0 0-7,1-13 6,-1 13-11,0 0-7,3-14-8,-3 14-13,4-14-2,-4 14-3,5-9-4,-5 9 4,5-9-12,-5 9-4,6-8-6,-6 8 0,8-6-3,-8 6 0,0 0 6,0 0 3,9-5 3,-9 5 6,0 0 1,0 0-2,10 7-7,-10-7-1,8 7-7,-3-4-3,-5-3-2,6 7-5,-6-7-5,7 8-1,-5-4-4,2-1-4,-4-3-2,0 0 1,14 6-9,-14-6-6,0 0-8,13 0-7,-13 0-12,0 0-2,15-5-22,-15 5-4,9-9-6,-9 9-11,8-9-5,-8 9-5,10-11 4,-10 11 7,5-11 4,-5 11 12,7-7-3,-7 7 11,0 0 7,7-7 13,-7 7 7,0 0 1,0 0 23,0 0 10,0 0 17,0 0 8,0 0 12,0 0 17,0 0 11,-16 36 11,7-22 0,1 1 2,2 3-1,-1-2 3,-2 8 2,3-7-4,0 1-12,2 0-1,0-1-6,1 2-4,1-4-11,-1 1-8,3-1 1,0-3-6,0-2-7,0 0 2,-2-1-6,2-1-4,3 1-5,-3-9-4,0 10-3,3-5-7,-3-5 0,1 9-16,-1-9-5,0 0-10,3 5-11,-3-5-19,0 0-11,0 0-16,0 0-14,0 9-12,0-9-24,0 0-20,0 0-27,0 0-28,0 0-16,0 0-152,0 0-403,-3 8 179</inkml:trace>
  <inkml:trace contextRef="#ctx0" brushRef="#br0" timeOffset="147850.5859">29539 16393 3,'0'0'150,"0"0"8,0 0 1,0 0 1,0 0 2,0 0-9,0 0-8,0 0 0,0 0-3,0 0-2,0 0 1,0 0-4,0 0-5,0 0 0,0 0 8,30-3 9,-20 3-12,0 0-12,-2-3-9,1-2-15,2 4-7,-2-4-25,3 4-6,-1-1-25,1 1-25,-2 1-25,-1-2-24,-9 2-44,0 0-39,18 0-39,-18 0-34,10-2-36,-10 2-153,0 0-411,0 0 183</inkml:trace>
  <inkml:trace contextRef="#ctx0" brushRef="#br0" timeOffset="156858.3984">26802 17672 46,'0'0'86,"0"0"7,0 0-14,0-12-4,0 12 6,0 0-9,0 0-7,0 0 0,0 0-4,-1-19-2,1 19 2,0 0 3,-2-8-5,2 8 3,0 0-7,-3-9-7,3 9 9,0 0-11,-6-8-3,6 8 4,0 0 0,-7-12-2,7 12-8,-8-6 3,8 6-8,-4-11 1,4 11-3,-6-6 4,6 6-4,-8-9-1,8 9 1,-6-11 0,6 11 0,-8-10-7,4 5 3,4 5-7,-7-7 13,7 7-7,-9-9-7,9 9 5,-9-6-2,9 6-3,-10-4 9,10 4-6,-9-4 2,9 4-4,0 0 2,-16 0 3,16 0-7,0 0 3,-16 5 2,8-2-2,8-3-2,-13 6 1,6-2-5,7-4 0,-12 7 0,6-4 6,-1 4-6,7-7 5,-12 10 1,6-3-1,0-2 7,-2 0 0,8-5-4,-10 15 7,6-9-1,-1 5 10,-1-1-4,2 3 2,-1-4 0,2 1-5,1 3-1,-1-4-5,2 1 2,0 0-14,-1 0 11,1 0-4,1-1-2,1 1 2,-1 0-3,0-10 0,4 19 0,-2-11-5,0 3 3,2-4-3,1 3-3,-3 0 1,-2-10 1,8 14-5,-4-6 1,0-1-1,1-3 3,3 4-2,-1-1-32,1-2 0,1 0 7,0 2-1,0-4 1,-3-1-2,6 0 3,-3-1-8,2-1 6,-1-1-4,-10 1-5,17-3-2,-7 1-1,-10 2-2,21-2-4,-9-3 7,-5 2 1,-7 3 3,11-7-1,-5 3-2,-6 4 5,11-8 4,-7 3 1,-4 5 7,9-11-5,-4 5-5,-5 6-1,9-12-3,-5 8 8,-1-6 0,-3 10-2,6-12-2,-6 12 3,2-13 0,-2 13 0,1-13 2,-1 13 1,2-15-4,-2 15 7,0-12 3,0 12-6,0-10 5,0 10 0,0 0 2,0 0 1,-2-20 2,2 20 1,0 0-4,0 0 3,-1-15 1,1 15-2,0 0 2,0 0 4,0 0 0,0 0 4,0 0 2,0 0-2,-1-9 2,1 9 2,0 0-5,0 0 5,0 0 2,0 0-6,0 0 7,0 0 0,0 0 1,0 0 1,0 0 2,0 0 2,0 0-2,0 0 2,0 0 2,-5 37 8,3-27 1,1 0 0,0 1 1,1 1-4,-1-2 0,-1 4 1,1 2 0,1-3 2,-1 4 3,-1-2-2,4 2 3,-6 2 2,3-2-2,-1 1 6,2 0 0,-1-1-4,0-1 1,1-1 0,0-15-1,0 0-2,0 0 2,-7 59-3,7-59-2,0 0 0,-7 35-3,7-35 3,-8 23-6,8-23 2,0 0-2,-11 29-1,11-29-2,0 0-2,0 0-1,-16 29 1,16-29-1,0 0-3,-18 26-1,18-26 5,0 0-4,-25 20-2,25-20 1,0 0-2,-26 14 1,26-14-2,0 0 0,-30 13 3,30-13-1,0 0 2,-31 6 0,31-6-6,0 0 4,0 0-4,0 0-1,-44 0-1,44 0 5,0 0 2,0 0-2,0 0-4,0 0 8,0 0-3,-38-12-2,38 12 2,0 0 1,0 0-1,0 0-3,0 0-1,0 0 5,0 0-5,0 0-2,0 0 1,0 0 1,-25-13 1,25 13-6,0 0-1,0 0 0,0 0-9,0 0-8,0 0-10,0 0-10,0 0-8,0 0-19,0 0-13,0 0-20,0 0-21,0 0-19,0 0-24,0 0-17,0 0-22,0 0-19,0 0-141,0 0-389,0 0 173</inkml:trace>
  <inkml:trace contextRef="#ctx0" brushRef="#br0" timeOffset="158338.8672">27545 18056 70,'0'0'104,"-7"-16"-3,7 16 8,0 0-2,0 0 0,0 0-1,0 0-7,3-10-2,-3 10-9,0 0 0,0 0-4,0 0 0,2-10-1,-2 10 2,0 0 0,0 0-1,0 0 3,0 0-5,0 0-3,2-11-1,-2 11-8,0 0-2,0 0-4,4-8-8,-4 8 1,0 0-7,8-7-1,-8 7-5,0 0-2,7-7 2,-7 7-6,0 0 3,0 0 0,0 0-2,15 2 0,-15-2 6,0 0 1,0 0 1,10 14 1,-10-14 2,5 11 2,-2-2 2,-3-9-4,0 0-6,0 0 5,0 0-9,0 0-5,-4 63-2,4-63-8,-8 29-20,8-29-27,-15 26-30,15-26-35,-24 27-34,24-27-26,-27 25-42,27-25-41,-26 17-174,26-17-438,-20 14 193</inkml:trace>
  <inkml:trace contextRef="#ctx0" brushRef="#br0" timeOffset="160254.8828">28338 17735 56,'0'0'135,"0"0"-14,0 0 9,0 0-1,0 0 4,0 0 2,0 0 3,0 0-3,0 0 1,0 0-1,0 0-6,0 0-11,0 0-9,0 0-11,0 0-1,0 0-18,0 0 2,0 0 7,0 0-10,0 0 1,0 0-9,0 0-9,4-37-3,-4 37 1,2-11-5,-2 11-3,3-13-4,-3 13-6,4-12-2,0 3-6,-1 1 1,0-1-7,-3 9 2,9-13-4,-5 6-3,-4 7-1,6-9-3,-6 9-3,5-5 0,-1 1 1,-4 4 0,0 0-2,0 0 1,0 0 0,0 0-2,0 0 9,0 0-4,19 1 2,-19-1 0,7 10-2,-7-10-2,6 14 3,-1-6-5,1-1-7,-2 0 7,1-2-13,1 0 16,1 1-1,1-1-4,-6-1 0,6 0-3,-8-4 1,13 3-1,-4-3-1,-9 0-8,14 0 2,-14 0-1,15 0-4,-15 0-4,12-6-1,-6 2-5,4-1 5,-1 0-8,-1-3-3,-8 8 2,14-12-1,-9 8 3,-1-2-1,2-2 4,-6 8-1,7-12-8,-7 12 13,5-8-2,-5 8 2,4-9-9,-4 9 11,0 0 2,5-8-3,-5 8 3,0 0 3,0 0-5,0 0 3,4-9-1,-4 9-1,0 0-1,0 0 5,0 0-13,0 0 22,0 0 1,0 0 8,-11 29 8,4-20-2,2 7 1,-1-2 5,0 4-3,-3-1 6,2-1 5,1 1-2,-1 0 0,0 0 1,-2 2 3,6 0-12,-3 0 1,1 1-2,1 4 2,-2-4-3,4-1-2,-2 0-32,3 0-1,-1 1 7,0-1-1,0-2-1,2-17 3,0 0-1,-1 51 2,1-51 0,0 0-5,-3 37 5,3-37 3,0 0-2,0 0-2,0 42-1,0-42-7,0 0 0,0 0-6,0 0-4,-2 30-8,2-30-8,0 0-10,0 0-10,0 0-22,0 0-8,0 0-15,0 0-18,0 0-26,0 0-32,0 0-49,0 0-183,0 0-443,0 0 196</inkml:trace>
  <inkml:trace contextRef="#ctx0" brushRef="#br0" timeOffset="160684.5703">28365 17983 47,'0'0'110,"0"0"-1,0 0 1,0 0-7,0 0-2,0 0 8,0 0-4,0 0 4,0 0 6,0 0-2,0 0 3,0 0-1,0 0 0,0 0-1,31 8 2,-20-7-5,-11-1-4,22 5 1,-10-4-6,1 0-5,6 1-1,-1-2-9,2-2-6,1 2-8,-4-3-9,1 1-5,1 0-3,-2 1-14,-2-1-7,-2 0-12,-1 1-16,-1-2-17,0 0-11,-11 3-19,13-3-22,-13 3-21,0 0-40,17-3-51,-17 3-217,0 0-423,0 0 188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4:24.1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4090 5990 31,'0'0'43,"0"0"1,0 0 0,0 0-4,0 0 4,0 0 0,0 0 1,0 0-3,0 0-11,0 0 5,0 0-15,0 0 5,-9 6 1,9-6 2,0 0-9,0 0 0,0 0 0,0 0 5,0 0-7,0 0 10,-5 6-5,5-6 1,0 0-9,0 0 5,0 0 5,0 0-11,0 0 3,0 0-3,0 0-11,0 0 13,0 0-5,0 0-2,0 0 0,0 0-3,0 0-1,0 0 5,0 0-4,0 0 1,0 0 2,0 0-3,2-24-9,-2 24 11,4-7-2,-4 7-5,5-8 3,-5 8-17,4-5 6,0-2 22,-4 7-18,5-6 11,-1 1-7,0-1-3,-4 6 2,7-9 0,-3 4 3,1 2-2,-5 3-1,8-9-2,-4 4-2,1 1 4,1-1-5,-1 0 9,1 1-4,-1-2 6,0 3 3,0-2-10,-5 5-2,11-8 3,-5 4-1,-1-1-6,0 1 5,2 0 2,0-2 7,-2 1-5,4 0 0,-3 3-1,3-5-6,0 2 3,-2 2 1,3-3 4,-3-1-5,1 3 1,0 0 0,2-1-9,-1 0 1,0 2 3,1-1 5,-1 1-2,0 1-2,2-1 2,-3 1 0,1 0 15,-2 0-7,4 1-3,-3-1-8,2 1 5,1 0-7,-2 0 7,2-1 2,0 1 2,-3-1 0,2 2-1,-1-1-1,-9 1-5,19-3 11,-9 7-3,-2-5-10,-8 1 18,17 0-7,-9 0 1,3-1-1,-1-1 4,-1 2 0,0 0-5,-1 2 3,-8-2-10,13 0 4,-6 0 3,-7 0 1,15 1 7,-7-1-9,-2 3 15,1-2-10,-7-1 3,11 2 0,-2-1 5,-2 1 9,-7-2-7,11 3-1,-3-2 0,-2 0 4,-6-1-13,12 3 5,-12-3-3,12 4-2,-7-4 2,1 3 0,0-1 2,-6-2-3,10 7-14,-4-7 17,-6 0-2,11 5-3,-6-1 7,0-1 8,-5-3-12,11 5-4,-7-3 2,0 4-5,-4-6-1,7 4 14,-2-2-12,-5-2 1,9 5-3,-9-5-5,5 3 13,-5-3-6,5 4-4,-5-4 6,4 4-1,-4-4 0,0 0 11,6 6-14,-6-6-2,4 4 7,-4-4-6,0 0-3,8 3 1,-8-3 2,0 0 3,2 5-5,-2-5 5,0 0-9,5 7 14,-5-7-8,4 6 11,-4-6 1,4 8 3,-4-8-2,6 6-8,-6-6 6,4 5 4,0 0-8,-4-5-2,5 5 3,-5-5-7,4 6 7,-4-6-1,6 4 1,-6-4-7,6 6 3,-6-6-5,3 5 1,-3-5 7,7 3-12,-7-3 9,0 0-3,3 4-2,-3-4 6,6 5-3,-6-5-6,0 0 4,3 5-2,-3-5 4,0 0 1,6 2-3,-6-2 1,0 0 2,0 0-2,5 8 1,-5-8-7,0 0 11,7 4-7,-7-4 4,0 0-5,0 0 2,5 5-2,-5-5-1,0 0 3,0 0 0,0 0-2,7 0 2,-7 0-6,0 0 6,0 0-2,0 0 0,0 0 5,0 0-4,0 0 4,0 0-3,0 0 1,0 0 2,0 0-4,0 0 3,0 0-6,0 0 7,0 0-4,6 3 5,-6-3 1,0 0-7,0 0 0,0 0 2,0 0 5,0 0-6,0 0 3,0 0-3,0 0 1,0 0 5,0 0-2,0 0 0,0 0-3,0 0 0,0 0 1,0 0-2,0 0 0,0 0 3,0 0 0,0 0-1,-10-20 4,10 20-3,0 0-4,-5-6 2,5 6-4,-5-7 0,5 7 9,-5-5-6,5 5 1,-4-5-2,4 5-2,0 0 1,-7-7 1,4 3 3,3 4-9,0 0 3,-11-6 1,11 6 4,-7-3 2,7 3-7,-5-3 6,5 3-5,-8-5 7,8 5 1,-9-2-5,9 2-3,-10-2 7,10 2 8,-8-2-9,8 2-4,-9-1-2,9 1 4,0 0-11,-11-3 11,11 3 1,0 0-3,-12 0 0,12 0 1,-9 1 0,9-1 0,0 0-3,-11 2 3,11-2 3,0 0-8,-9 1 2,9-1 3,0 0 9,-8 2-9,8-2-3,0 0 5,0 0-5,-6 3 5,6-3-6,0 0 3,0 0-6,0 0 5,0 0 2,0 0-2,-8 4 2,8-4-4,0 0 3,0 0 1,0 0-4,0 0 4,0 0-5,0 0 4,0 0 0,0 0 10,-4 5-7,4-5-2,0 0-7,0 0 9,0 0-4,0 0-3,0 0 5,0 0 2,0 0-1,0 0 0,0 0 1,0 0-5,0 0 9,0 0-7,0 0 2,0 0 0,0 0-2,0 0-2,-9 0 7,9 0-5,0 0-2,0 0 1,0 0-7,0 0 8,0 0 3,0 0-5,0 0 2,0 0 1,0 0-1,0 0 2,0 0-3,0 0-1,0 0 2,0 0 1,0 0-4,0 0-2,0 0 8,0 0-4,0 0-1,0 0-6,27-1 12,-27 1-4,10 3-4,-6 0 5,-4-3 5,13 4-8,-8-1 0,1-1 4,1 1-5,2 1 6,-3 0 0,1-2-5,-1 2 6,-1-1 2,3-1-4,-2 0-1,-6-2 1,12 5-1,-12-5-4,11 3 7,-3-1-1,-4 1 1,-4-3-2,10 5-1,-6-2-2,-4-3 10,0 0-6,11 4-5,-11-4-2,5 1 16,-5-1-10,7 4 4,-7-4-9,0 0 6,0 0 0,5 4 1,-5-4-4,0 0 1,0 0 5,7 3-4,-7-3 3,0 0-6,0 0 5,0 0 5,0 0-12,0 0 9,0 0-2,0 0 2,0 0-4,0 0 4,0 0 6,0 0-3,-6-21-3,6 21-7,-6-8 2,6 8-1,-5-8-3,2 4 4,3 4 0,-5-10 2,2 3-2,3 7 2,-4-10-3,1 5 3,3 5 5,-4-12 7,4 12-4,-5-9-2,2 3-1,3 6 0,-6-10-1,3 5 3,-1-1-1,4 6 6,-5-8-12,5 8-2,-5-7 4,5 7-4,-5-7 3,5 7-1,0 0-3,-5-7 5,5 7 2,-5-3-3,5 3 2,0 0-2,0 0 0,-7-5-3,7 5 5,0 0-7,0 0-2,0 0 6,0 0-6,0 0 3,0 0-23,0 0-27,0 0-25,0 0-17,0 0-22,0 0-126,0 0-261,0 0 116</inkml:trace>
  <inkml:trace contextRef="#ctx0" brushRef="#br0" timeOffset="2632.8125">4136 5966 13,'0'0'50,"-3"-13"-4,3 13-3,0 0-7,0 0-2,-1-8-2,1 8 3,0 0-8,0-11-2,0 11 3,0 0-11,3-12 7,-3 12-9,2-9-3,1 4 0,-3 5 12,6-9-13,-2 4-3,-2-1 2,2 1-3,1-2 1,-1 2 1,0-2-1,2 0 1,-1 2-4,1-2-4,0 0-3,-1-2 0,3 3-2,-2-1 2,1-2 1,0 2 0,0 1 3,0-2 2,1 1-11,0 0 8,-2 1-1,4-2 3,-3 2 0,0-1-1,2 0 0,0 2 5,-1-4-10,0 3 7,0-1-6,0 2 0,2-2 1,-1 1-1,2 0 6,-2-2-4,0 2 4,1 0 8,-1 2-12,0-3-2,2 2 2,-3 0 3,3-1-1,-1 0 3,-1 1 7,0-1-1,1 3-3,-1-2 2,2-2 4,-1 4-6,-1-2-3,0 0 4,0 1-5,1-1-12,0 0 13,1 0-3,0 3 3,-1-1-2,2 0-6,-2-3 8,0 3-4,0 1 4,2-1-6,-2 0 7,0 1-4,2-2-3,-1 1 1,2-1 6,-1 1-8,0 0 7,1-1-14,-1 1 20,0 0-11,1-1 3,0 2-3,0-1 8,1-1-10,-3 1 5,1 0 5,1 0-3,-1 2 1,-1-2-3,-11 3 0,24 0-9,-11-2 3,-1 0 7,2 0-6,-1 1 1,-1-2 7,2 1 1,-1 2-9,-1-2 8,1 2-10,1-3 7,-1 1 1,0 0 0,1 2 0,-1-3-2,1 1 1,-2 2-5,2-3-2,-1 3 2,2-1-1,-2 0 3,-1 1 6,1 1-4,-2-1 2,2 0 1,-2 0 0,1 1 5,-1-1-19,1-1 9,-3 2 2,4-1 1,-2 3 11,-2-3 8,3 0 0,-3 2-4,-2-1-6,-7-1 7,18 2 6,-10 1-9,2-2-8,-1 2 0,1-1-1,0 0 5,2 1-9,-2-1 11,2 2-16,-3 0 5,1-2 3,-1 1 4,0-2-2,0 3-4,2 0 3,-5-1-3,2-2 4,2 3-3,-2 0-3,-2-1-5,2-1 16,-3 1-13,2 1 4,4-2-5,-3-1 1,-2 1 1,-6-2-4,14 3 7,-7 1 2,-1-2-3,-1 1 4,3 0-4,-2-1-1,1 1 5,-1 1-3,0-1 12,2 1-18,-2-1 7,3 2-3,-9-5-1,14 7 0,-5-2 9,2 0 1,-3 0-1,4 0-8,-3 2 8,2-2 2,-2-2-6,0 2-2,3-1 3,-1 0 1,-2 0 0,3 0 3,-3 1-6,-3-3-6,3 3-2,1 2 9,-1-4 2,-4 2 0,1-1-3,1-1 1,-2 2 0,0-1-5,1 1 3,-1-1-17,-1 2 21,3 1-6,-2 0 2,-1-1 3,2 1 1,0 2-2,-1-3 1,0 0-1,1 1 0,-1 2-3,-1-2 3,1 2 4,0-4-1,0 4-1,2-1 1,-2-1 5,-2 0-10,2 0 3,0-2-7,0 3-6,-3-1 7,2-1-3,0 0 8,-1 1 0,0 0-10,0-1 8,0 1-1,2-2-8,-2 1 5,1 1 3,1 1 0,-1-2-2,-1 0-5,1-1 3,-4-5 2,6 9-3,-5-5 6,-1-4-11,4 9 12,-4-9 1,1 5-1,-1-5-8,4 5 8,-4-5-6,0 0 3,0 0 5,4 7-8,-4-7 6,0 0-5,0 0-5,0 0 11,0 0 9,0 0-12,3 6-8,-3-6 2,0 0 5,0 0-1,0 0 2,0 0-2,0 0-2,0 0 7,0 0-5,0 0 1,0 0 0,0 0 16,0 0-14,0 0 0,0 0-7,-12-19 4,12 19-4,-4-4 3,4 4-4,-6-7 2,6 7 5,-6-5-7,6 5 5,-4-8 1,4 8 1,-5-4-6,5 4 6,-7-8-6,7 8-2,-7-5 1,3 1-1,4 4 8,-8-5-6,8 5 0,-8-5 0,4 1 1,4 4 2,-10-5 7,10 5-4,-9-3 4,9 3 0,-6-5 3,6 5-7,-8-4 2,8 4 1,-6-3-9,6 3 5,-8-3-1,8 3 3,-5-4-5,5 4 5,-6-4-6,6 4 5,0 0 1,-10-6 1,10 6-8,0 0 6,-6-3-4,6 3 4,0 0-3,0 0 1,-6-3 3,6 3 0,0 0-2,0 0 2,0 0 1,0 0-7,0 0 4,0 0-5,-6-5 3,6 5-4,0 0 6,0 0 0,0 0 4,0 0-2,0 0-2,0 0-3,0 0 3,0 0-1,0 0 1,0 0 0,0 0-4,0 0-3,0 0 4,0 0-7,0 0 13,0 0-4,0 0-2,0 0 2,0 0-5,0 0-3,0 0 8,0 0-3,0 0 6,0 0-1,0 0-5,0 0 4,0 0 9,0 0-14,16 11 2,-16-11 0,7 4 4,-7-4-2,7 5 2,-3-2-2,-4-3-3,7 3 7,-7-3-10,6 5 2,0-3 3,-6-2 1,8 7-8,-8-7 5,6 5-8,1-2 8,-2 2 3,0-1-2,-5-4 2,9 7 2,-5-4 0,0 1 0,-4-4 0,6 5 1,-6-5-1,8 6 1,-5-5 7,-3-1-1,6 5-10,-6-5-6,3 6 6,-3-6 4,0 0-2,7 4-7,-7-4-1,0 0 10,2 5-7,-2-5 7,0 0-1,0 0-3,0 0-5,0 0-6,0 0 10,0 0 1,0 0-1,8 1 4,-8-1-4,0 0 3,0 0-2,0 0 0,0 0 3,0 0-5,0 0 5,0 0-6,0 0 5,0 0 2,0 0-5,0 0-6,0 0 7,0 0 0,0 0 2,0 0 4,0 0-11,0 0 13,0 0 3,0 0-12,0 0-1,0 0 0,0 0 17,0 0-14,0 0 3,0 0-8,0 0 6,2 8-4,-2-8 4,0 0-5,0 0 8,0 0-8,2 8 4,-2-8-3,0 0 1,0 0 4,0 0-4,1 5-3,-1-5 3,0 0 4,0 0-3,0 0-3,0 0 6,0 0-3,0 0 2,0 0-5,0 0 16,0 0 1,0 0 4,0 0 2,0 0-1,0 0 1,0 0-2,0 0-4,0 0 2,0 0-6,0 0 2,0 0 6,-1-27 4,1 27-1,0-12 4,0 12-2,0-12-3,-2 4-3,1-1-4,1 9-3,0-18 3,0 11 17,-3-2-1,3 1-2,0 8-4,-3-14 2,2 7-2,-1 0-2,2 7-2,-1-12-2,1 12 2,-2-10-5,2 10 1,-3-8-3,3 8 1,-1-8-2,1 8-2,0 0 3,-2-9-4,2 9 0,0 0-3,0 0 1,-3-4-1,3 4-3,0 0 1,0 0 0,0 0-3,0 0-5,0 0-14,0 0-23,-4-7-23,4 7-14,0 0-28,0 0-28,0 0-39,0 0-98,0 0-292,0 0 129</inkml:trace>
  <inkml:trace contextRef="#ctx0" brushRef="#br0" timeOffset="33640.6249">2852 7369 20,'0'0'58,"0"0"-7,0 0-1,0 0-4,0 0-2,0 0 1,0 0-8,0 0 7,0 0-6,0 0 4,0 0 3,0 0 3,0 0-3,0 0-1,0 0-4,0 0 0,-8-12 6,8 12 1,0 0 3,0 0-13,0 0 5,0 0 4,0 0-15,-3-7-2,3 7 5,0 0 2,0 0-1,0 0 0,-6-5-9,6 5 1,0 0-3,0 0 4,-5-6-4,5 6-1,0 0-9,-4-7 5,4 7-1,-2-7-5,2 7 3,-4-8-3,4 8-1,-2-9-2,2 9 0,-1-9-1,1 9 3,-1-12 0,1 12-1,-2-10 2,2 10-2,0-12-4,-1 5-2,1 7 1,-1-12 5,1 12-2,1-10-5,-1 10 6,0-12-5,0 12 1,0-10-1,0 10-2,1-8-3,-1 8 0,0 0 7,-1-16-6,1 16-2,3-7 0,-3 7-3,1-8 4,-1 8 1,0 0 5,3-9-12,-3 9 4,2-5 7,-2 5-6,0 0 4,4-9 1,-4 9-6,4-7 1,-4 7-4,4-5 4,-4 5 1,6-6 4,-6 6-2,6-5-2,-6 5 0,7-4 5,-7 4-2,5-2-4,-5 2 2,5-3-6,-5 3 16,0 0-19,9-3 11,-9 3-4,0 0 3,10-2-1,-10 2-3,0 0 6,9 0-5,-9 0-2,0 0 0,13 2 1,-13-2-3,8 3 9,-8-3-3,9 4-8,-9-4-10,6 5 22,-1-2-7,-5-3 5,8 7-5,-6-4 0,-2-3-1,8 7 5,-4-6 3,0 5-8,1-1-1,-5-5 4,5 7-4,-1-2 6,0 1-2,-2-1 2,2 0 2,-4-5-1,5 8-2,-1-3 3,-4-5-1,4 10-5,-2-5-1,1-1 3,-3-4 7,4 10-11,-4-10 6,1 9-10,-1-9 2,1 10 3,-1-10-2,0 7 4,0-7 0,2 8-3,-2-8-2,-2 9 2,2-9 5,-1 8-3,1-8 1,-1 10 2,1-10 2,-4 7-9,4-7 7,-4 9-3,3-4 6,1-5-6,-7 9 4,5-3-2,-2-1 1,4-5 2,-5 7-12,0-1 9,1-1-1,0 1-5,-2-3 7,6-3-1,-7 10-4,2-6 5,0 1 1,1-1-10,0 2 16,4-6-9,-10 7 5,6-1-16,-1-2 5,3 2 7,2-6-6,-8 8 6,4-1-7,-1-5-1,1 4 2,4-6 8,-6 9 0,2-4-19,0 0 14,4-5 6,-6 13-2,1-7 4,1 0 2,0 0 5,0 1-8,3 0 4,-3 1-1,0-1-3,0-1 1,2 1 4,-3 1-5,0 0 6,2-2-3,-1 1 0,2-1-7,0 2 4,2-8-1,-4 12 6,1-4 1,-1-3-1,1 0-4,1 3-5,2-8 8,-3 10 3,1-3 0,2 1 1,0-8-1,-2 12-3,2-6 2,0-6 2,0 13 2,-1-6-5,1-7-1,1 11-2,-1-11 4,0 12-3,2-6 5,-2 1-1,1 1 3,-1-8-3,1 9-2,-1-1 2,0-8 4,3 10-9,-2-6 7,-1-4-7,3 12 3,0-7-1,-3-5-3,4 6 3,-1 0-3,-3-6 3,4 7-5,-4-7 3,4 7-2,-4-7 2,5 6-1,-5-6 4,5 6-1,-5-6-4,7 3 3,-7-3 2,8 3-2,-3 0 0,-5-3 0,8 0-2,-8 0 5,11 2 1,-11-2 3,11 0-5,-11 0 3,11-2-11,-11 2 7,11-7-1,-4 6 1,-7 1-4,12-3 3,-5-1-6,-1-1 5,0 3-2,-6 2 1,11-6-6,-5 2 7,1 1-1,-7 3-2,9-6-3,-5 3 5,1 0-2,0-2 3,-5 5-6,9-8-5,-4 4 5,-5 4 2,6-9-1,-6 9 4,6-8-3,-2 6-2,-4 2 1,0 0 3,4-10-3,-1 6 0,-3 4 2,0 0-2,4-7 3,-4 7-1,2-10-3,-2 10 2,2-7-2,-2 7 3,2-8 0,-2 8 0,1-11 0,-1 11 2,-1-13-4,1 13 3,0-8 0,0 8-1,-1-9-4,1 9 5,-3-8-2,3 8 1,-2-12-1,-1 6 5,3 6-6,-6-12 1,2 6 2,4 6-3,-4-13 5,-1 7-3,0-1-2,1 2-2,4 5 3,-6-12 1,2 4-4,-2 3 7,2 0 1,-1-1 1,-1 1-4,3 0 0,-3 0 2,0-2-3,0 1 1,1 2 0,-2-1-5,3 1 6,-2-2-2,0 2-1,1-1-3,-2 2 5,7 3 1,-11-9-3,4 4-6,2 1 7,-1 1-7,6 3 7,-12-9-6,7 4 3,0 2-2,-1-5 2,0 4 0,0-1-2,6 5 2,-11-8 6,6 4-5,-1 1-3,6 3 3,-9-9-2,3 4 0,6 5-1,-8-7-1,6 5 4,2 2-5,-7-8-4,7 8-15,-6-9-24,6 9-10,-5-7-22,2 3-25,3 4-12,-2-9-20,2 9-23,-1-8-104,1 8-282,-3-7 124</inkml:trace>
  <inkml:trace contextRef="#ctx0" brushRef="#br0" timeOffset="34726.5625">3259 7495 8,'0'0'82,"0"0"-6,0 0-3,0 0 6,0 0 2,0 0-13,0 0-7,0 0 16,0 0-23,0 0-4,0 0-1,0 0-3,0 0-1,0 0-10,0 0-3,0 0-5,0 0 0,0 0 2,0 0-1,0 0-1,0 0-1,0 0 11,0 0-10,0 0 4,21 12-2,-14-9 4,1-3-3,-8 0 3,15 0 0,-4 0 6,0 0 8,-1 0-5,1 2-8,0-4 8,-2 2-7,1 0-7,2 0 5,-12 0-5,16 2 0,-8-2 3,0 0 0,-8 0-3,14 0 0,-14 0-4,12-2-2,-12 2-1,11 0 5,-6-3-1,-5 3-3,10 0-1,-10 0 0,9 0-6,-9 0 4,0 0-6,9-3 3,-9 3-2,10-2 0,-10 2-2,0 0-5,9-2 5,-9 2-4,0 0 4,0 0-9,10 0 2,-10 0-2,0 0-2,0 0 5,7-3-2,-7 3-1,0 0 0,0 0-5,0 0 6,0 0-3,0 0 3,9-1 3,-9 1-4,0 0 0,0 0-1,0 0-1,0 0 1,0 0-4,0 0 5,0 0-4,0 0-4,0 0-1,0 0-2,0 0-3,0 0-4,0 0-11,0 0-14,0 0-6,5 6-20,-5-6-17,0 0-13,0 0-22,0 0-21,0 0-116,0 0-275,0 0 123</inkml:trace>
  <inkml:trace contextRef="#ctx0" brushRef="#br0" timeOffset="35593.75">3755 7490 84,'5'-6'103,"-5"6"-3,5-6 0,-2-1-4,1 2-7,0-3 11,2 2-14,-1-2-8,0-1 5,0 1-18,2-1-2,0 2-7,-2-2-1,-1-2-12,0 3 3,0-1-7,1 2-2,-2-3-4,2 3-3,-3-1-4,1 2-5,-1-1-3,-2 7 7,3-14-12,-2 7 6,2 2-6,-3 5-1,2-11 3,-2 11-4,0-9-2,0 9 2,2-6-8,-2 6 3,0 0 2,0 0 3,0-10-8,0 10 7,0 0-4,0 0-1,0 0 3,0 0 1,0 0-3,0 0-6,0 0 7,0 0-4,0 0 1,0 0-3,0 0 2,0 0-4,0 0 2,0 0-4,0 0 0,-7 23 5,7-23-4,1 17 8,-1-11-3,-1 2 5,2 2-7,-1 4 9,0-5 3,0 4-1,0-3 3,2 6 5,-2-3-2,0-1 2,1-1-2,-1 2-1,1 1-2,-1-4-2,3 2-6,-1 0-2,1 0 11,-2 1 1,1-1 3,1 0 0,0-1 1,1 6-4,-2-6 0,0 1 2,0-2 0,1 1-5,-2-1 5,2 0-5,-3-1-1,1-3 2,-1-6-2,1 17-3,0-11 4,-1 2-3,2-2-2,-2-6 2,2 11-2,-2-5-6,0-6 2,0 10 5,0-10-6,0 10-2,0-10 2,2 8 0,-2-8-3,2 5 2,-2-5-2,0 0 0,1 8 0,-1-8-8,0 0-6,0 0-4,-1 9-11,1-9-25,0 0-26,0 0-25,0 0-21,0 0-19,0 0-132,0 0-299,0 0 132</inkml:trace>
  <inkml:trace contextRef="#ctx0" brushRef="#br0" timeOffset="36539.0625">4018 7362 16,'10'16'93,"-10"-16"-7,0 0 3,0 18-7,2-7 8,-2-11-17,-3 17 11,3-6-5,0 0 5,0-11-8,0 20-5,0-8-6,3-4 8,-3 5-5,1-5-5,2 5-12,-2-4-1,1 2-8,1 1-1,1-3 8,0 2 0,-3-1-6,4-1-6,-1 2-3,0-2 2,0-3-5,-1 5 3,1-4-9,-4-7 2,12 12 2,-9-6-9,-3-6 9,10 11 2,-10-11-6,7 10-1,-3-6-6,-4-4-1,8 8 8,-8-8-11,9 5 6,-9-5-11,9 7 12,-9-7-4,10 4 1,-10-4-1,0 0-6,10 1 2,-10-1 1,0 0 5,9 3-2,-9-3-4,0 0 1,0 0 2,0 0-3,14-8 0,-14 8 1,6-7 1,-6 7-3,0 0 4,11-8-3,-11 8-3,6-6 0,-6 6-1,6-10 1,-6 10 0,9-10 2,-6 5 0,-3 5-5,5-12 2,-2 5 2,1 2-2,-1-2 0,2-1-2,-2 1 1,1-3-2,-2 5 2,2-4-4,0-1-4,-3 3-1,3-2 7,-3 1-3,1 0 4,0-1-3,1-1 0,-2 1-2,1 1 3,-3-1-5,2-2 2,-1 2-2,0 1 2,0-1 3,-1 0-3,1 0 0,-1-2 1,1 2 1,0 9-4,-3-13 0,2 4 0,-1 2 0,0-3 2,0 0-1,-2 2-1,1-2 4,1 2-1,-2-2-5,0 3 4,2-1 1,-2-1-1,-1 4 0,1-5 6,1 5-1,-1-4 2,1 5 4,-3-2 2,-1-1 1,-1 0-3,3 5-1,-4-5 0,4 4 4,-1-2-1,6 5-5,-13-3 4,6 1-6,7 2 4,-15-1-2,7 1 0,8 0-8,-12 3-1,4-1-1,-2 2 5,2 2-4,5 0 2,-3-2-10,-1 4-6,-1 1 3,3-1-9,0 3-2,0-1-14,-1 1-1,0 3-11,3-5-5,0 3-15,0 0-13,3-2-10,-3 2-8,3-12-27,2 20-15,-1-9-9,-1-11-140,-1 18-311,-2-8 138</inkml:trace>
  <inkml:trace contextRef="#ctx0" brushRef="#br0" timeOffset="37421.875">4450 7529 73,'0'0'128,"0"0"-6,0 0-3,0 0-18,0 0-3,-6-9-4,6 9-2,0 0-4,0 0-7,-1-10-6,1 10-1,0 0-14,0-10-4,0 10-8,1-10 1,-1 10-4,5-7-4,-3 2-6,-2 5-3,4-7-3,-4 7-1,5-10 0,-1 7-8,-4 3-1,7-6-2,-7 6-5,5-6 3,1 2-1,-2 1-2,-4 3-3,8-6-6,-8 6 12,6-4-14,-6 4 0,10-4 5,-10 4 0,8-1 2,-8 1-5,0 0-3,0 0 9,14 5-6,-11-2 1,-3-3-9,8 8 8,-4-3-3,1 0 0,-2 3 1,1 0 1,-2-1-1,2 1 4,1 1-5,-1 2-2,-1-2 5,-3-9 0,2 17-2,-1-8 7,-1 3 2,0 2-1,0-14-3,-1 21 4,-1-10-1,0 1-2,0-3 1,-1 1-4,3-10 7,-6 15-3,2-8 3,-2 0 11,1 2-2,-2-2 0,1-3-4,1 2 1,-2-1-4,-2-1 5,-1-2-5,1 3 6,1-2 0,2 0 3,-1-2-7,7-1 3,-15 0 1,9 0-3,6 0 0,-11 0 0,11 0 3,-9-1-4,9 1 1,-9-3-5,9 3 3,-7-4-3,7 4 1,-9-5-3,9 5-1,-5-4-2,5 4 0,0 0 2,0 0-6,-6-5-2,6 5 0,0 0 5,0 0-4,0 0 3,-2-7-5,2 7 0,0 0 2,0 0-8,0 0-9,0 0-15,0 0-17,0 0-19,0 0-16,0 0-27,0 0-10,0 0-20,0 0-12,0 0-108,0 0-281,0 0 125</inkml:trace>
  <inkml:trace contextRef="#ctx0" brushRef="#br0" timeOffset="38203.1249">4765 7486 20,'0'0'89,"0"0"-6,0 0-3,0 0 9,0 0 8,3-13-12,-3 13-1,0 0-1,0 0-7,0 0-13,-6-15 1,6 15 1,0 0 1,0 0-5,-7-6-5,7 6-5,-6-6-6,6 6 3,0 0-5,-2-5 16,2 5-2,0 0-6,-7-5-11,7 5 3,0 0-2,-9-1-8,9 1-4,-9-3 4,9 3-6,0 0-4,-12 0-3,12 0 3,-11 4-8,11-4 4,-6 4-4,6-4 0,-9 6 1,4-3-3,5-3-2,-8 7 0,4-5 3,0 4 3,0 0-3,0 2 6,1-3 0,-1 1 0,2 4 2,-1-3 1,-1 2 0,2-2-3,2 0-1,-3 0 0,4 5 0,-1-4-4,-1 1-2,1-9 6,0 14-2,1-3-3,2-5 0,0 5-4,-1-5 5,5 1-4,-4-2 4,1 2-8,1-3 9,-1 0-1,0 2 2,0 0-1,2-2 0,-1 0 1,3-1 2,-4 1-4,2-1 0,-1-1 4,2 0-6,-7-2-1,12 3-4,-6 1 5,0-3-4,-6-1 2,0 0 1,18 1-4,-18-1 0,0 0 1,13-1-3,-13 1-2,0 0 1,16-4-3,-16 4-6,8-1-5,-8 1-5,0 0-18,0 0-16,12-5-23,-12 5-24,0 0-10,0 0-12,0 0-12,0 0-11,0 0-26,0 0-118,0 0-305,0 0 135</inkml:trace>
  <inkml:trace contextRef="#ctx0" brushRef="#br0" timeOffset="39664.0625">5143 7492 72,'0'0'100,"0"0"-5,0 0-2,-5-4-2,5 4 1,0 0-5,0 0 3,0 0-8,0 0 5,0 0-10,0 0-7,0 0-3,0 0-7,0 0-1,0 0-13,0 0 5,0 0-11,0 0-3,0 0-5,0 0-3,0 0 0,0 0-2,0 0 0,0 0 1,0 0-9,0 0 7,0 0 5,23 7-2,-16-6 6,2 0 1,1 2 5,2-3 7,-1 1 4,6 0 2,1-2-1,-5 2-3,5-1-1,0 0 8,-4-1 6,4 1-8,-3-1-4,0-2-1,3 1-8,-3 2-2,-2 0 2,-1-5-10,0 5 1,-1-2-7,-1-1-5,-4 2 5,1-1-7,-7 2-3,11-3 1,-11 3-3,9-1-1,-9 1-1,0 0-3,9 0-2,-9 0 1,0 0-2,0 0-1,0 0-3,0 0-5,0 0 1,8-3-6,-8 3-6,0 0-7,0 0-9,0 0-12,0 0-13,0 0-10,0 0-23,0 0-24,0 0-35,0 0-30,0 0-156,0 0-359,1-7 159</inkml:trace>
  <inkml:trace contextRef="#ctx0" brushRef="#br0" timeOffset="40367.1875">5361 7342 31,'0'0'87,"0"0"-5,0 0-6,0 0-3,0 0-6,3-10-5,-3 10-2,0 0-3,4-7-9,-4 7 6,0 0-8,0 0 3,3-5-2,-3 5-1,0 0-2,0 0 0,0 0-7,0 0 4,0 0-3,0 0 4,0 0-7,0 0 6,0 0-2,0 0-2,0 0-1,0 0 12,0 0-2,0 0 3,0 0 1,4 18 5,-4-18-2,2 16 1,-2-6-3,1 0 5,-1 1 0,1 0 0,-1 1-2,4 5 0,-4-1-3,0 0-3,1-1-1,2-3 3,-3 1-1,2 3-9,0-5 0,0 4-4,-1-5 1,-1 1-6,0-1-3,2 2-3,-2-2 0,1-3 3,-1 2-10,1 1-1,1-3-2,-2-7-3,1 11 1,0-4 0,-1-7-3,0 10 2,0-10-2,0 9-3,0-9-2,1 8 0,-1-8 2,2 7-4,-2-7 0,0 0-6,0 9 0,0-9-7,0 0-8,0 0-6,0 0-4,0 8-5,0-8 0,0 0-10,0 0-3,0 0-6,0 0-6,0 0-14,0 0-10,0 0-10,0 0-29,0 0-9,-4 6-26,4-6-125,0 0-303,0 0 134</inkml:trace>
  <inkml:trace contextRef="#ctx0" brushRef="#br0" timeOffset="47056.6406">5819 7458 51,'0'0'94,"0"0"-10,0 0 6,0 0-15,0 0-8,0 0 4,-9 3-14,9-3 7,0 0-3,0 0-12,0 0 7,0 0 0,0 0 1,-8 2-1,8-2-4,0 0-3,0 0-11,0 0 1,0 0-3,0 0 0,-8 1-3,8-1-1,0 0-4,0 0-1,0 0-2,0 0-3,0 0-2,0 0 2,0 0 0,0 0 1,0 0 3,0 0-4,0 0 1,0 0-1,0 0 8,0 0-1,0 0 2,0 0-6,0 0 2,0 0 1,0 0-10,0 0-2,15-18 5,-15 18-4,6-7 0,0 0-1,-2 0-1,0 2-1,2 0 0,0-2 4,0 1-2,-1 0-6,0-1-1,-1 1 1,2 0 1,0-3-1,0 4-2,-1-4-2,0 4 3,-2-2-3,0 1 2,1-1 0,-1 1-2,-3 6-7,7-10 5,-5 5 4,2 0-2,-4 5-5,3-8 1,-3 8 3,3-8-2,-3 8 0,0 0 0,3-8 6,-3 8-10,0 0 4,0 0-3,1-6 2,-1 6 0,0 0-1,0 0-2,0 0-6,0 0 8,2-8 0,-2 8 3,0 0-2,0 0-6,0 0 5,0 0-2,0 0-4,0 0-2,0 0 3,0 0-1,0 0 2,0 0-4,0 0 3,0 0 1,0 0-3,0 0 0,0 0 1,0 0-3,0 0-2,0 0-11,0 0 15,-7-7 1,7 7-3,0 0 1,0 0-4,0 0 0,0 0 3,0 0-1,0 0-2,0 0 8,0 0-2,0 0-5,0 0 3,0 0 1,0 0 0,0 0 0,-2-8 1,2 8-3,0 0 1,0 0 5,0 0 0,0 0-4,0 0 6,0 0-7,0 0 6,0 0 0,0 0 0,0 0-11,0 0 17,0 0-13,0 0 4,0 0 1,0 0 1,0 0-1,0 0-2,0 0 13,-7 18-3,7-18-2,-3 15 4,1-4 9,-2 1-3,1-1 0,-1 7-2,2 0 7,1-1-2,-3-1-7,1 1 4,2 0-1,0-5-5,-2 1-1,2-1 5,-1-1-6,1 0 7,0 0-6,1 5-6,0-4 6,-2-3 2,0 3-3,1-3 5,0 0-4,-1-3 1,2 4-6,0-10-1,0 13 8,0-7-4,0-6-2,0 12-2,2-5 7,-2-7-3,-3 9-2,3-9 2,0 9-4,0-9 3,-1 9 2,1-9 4,0 0-10,-1 9 6,1-9-7,0 0-2,0 0 7,0 0-1,0 0-1,0 0 1,0 9-1,0-9-1,0 0-4,0 0-8,0 0-8,0 0-7,0 0-19,0 0-14,0 0-16,0 0-11,0 0-23,0 0-27,0 0-115,0 0-272,0 0 120</inkml:trace>
  <inkml:trace contextRef="#ctx0" brushRef="#br0" timeOffset="48059.5703">6133 7273 30,'0'0'78,"0"0"3,0 0 0,0 0 0,0 0 8,0 0-4,-1 23 1,1-12-8,-3-3 4,3 2-6,-1 3-2,0-2-6,1 0-6,-3 0-4,2 1-2,-2 1-9,1-1-4,-1 0 4,2 0-6,0-2-4,-2 1 4,2-3-14,-2-1 7,2 3-7,1-10-5,-3 11 1,2-5-5,1-6 3,-2 8 6,2-8-9,-2 9-2,2-9-4,0 0 2,-1 8-4,1-8 0,0 0 2,0 0-8,0 0 2,0 0 2,0 0-6,0 0 6,0 0-8,0 0 0,0 0 2,0 0-1,0 0 1,0 0-6,12-19 1,-12 19 2,5-11-5,-3 7 6,3-1-8,-1-1 5,0-1 0,0 3-1,2-3-3,-1 2 3,2 2-6,-2-2 4,1 0 1,-6 5 1,9-7 0,-1 4 4,-3 2-5,-5 1 1,9-3-2,-9 3-2,9 0 11,-9 0-6,10 7-3,-5-3 3,-1 2 0,1 1 0,0 1-3,0 0 6,2 2-2,-2-1 0,1 2 2,-2-2-2,1 2 1,-1-2-1,1 2 2,-1-2 7,0 3-7,-2-3 5,0 1-7,-1 0 8,-1-3 1,0 1 8,1 0-3,-1-8 7,-1 14-3,0-8 12,-3 2 1,1-1 0,-2-1 5,0-2 3,0 0-3,-3 1-2,3 0-7,-3-2 1,0 4-6,-1-4 3,0-1-3,-3 1-3,2 1-1,1-7-2,-1 6 2,10-3-5,-16 0 2,9 0 9,7 0-11,-13-3-6,13 3 1,-13-1-2,8-1 2,5 2 1,-10-3-4,10 3 1,0 0-3,-9-3 3,9 3-2,0 0 1,-7-3-1,7 3 1,0 0-2,0 0 0,-6-4-2,6 4-1,0 0-3,0 0-4,0 0-2,0 0-13,0 0-6,0 0-7,0 0-11,0 0-8,0 0-21,0 0-17,0 0-18,0 0-16,0 0-15,0 0-97,0 0-259,0 0 114</inkml:trace>
  <inkml:trace contextRef="#ctx0" brushRef="#br0" timeOffset="48787.1093">6164 7260 66,'0'0'63,"0"0"-4,0 0 3,0 0 2,0 0 4,0 0 6,0 0 0,0 0-5,0 0 0,0 0-7,23 2 1,-23-2 13,0 0 4,15 3-4,-7-1-9,-8-2 0,13 1 9,-7 1-5,2 0 1,3-2 2,-2 0 0,1 1-3,0-1-3,1 0-5,-4 0-4,-7 0-5,17-1-3,-9-1-3,-8 2-3,15-2 2,-7 1-5,-8 1-4,13-2-6,-7 0 0,-6 2-4,9-2-4,-9 2-3,7-1-1,-7 1-1,0 0-1,8-4 1,-8 4-5,0 0-5,0 0 1,8 0 0,-8 0-3,0 0-8,0 0-8,0 0-5,0 0-13,0 0-13,0 0-14,0 0-11,0 0-20,0 0-24,0 0-14,0 0-14,0 0-18,0 0-105,0 0-280,0 0 124</inkml:trace>
  <inkml:trace contextRef="#ctx0" brushRef="#br0" timeOffset="54910.1563">6630 7418 87,'0'0'93,"0"0"-6,0 0-19,0 0 9,0 0 0,0 0 2,0 0-4,0 0 1,0 0-10,0 0 1,0 0-12,0 0 8,0 0-11,0 0-5,0 0-6,0 0 2,0 0-5,0 0-5,0 0 0,0 0-3,0 0-5,0 0 0,0 0-3,0 0 0,0 0-13,0 0 9,0 0-5,0 0 4,0 0 1,0 0-4,4 6-1,-4-6 1,9 0 3,-9 0-6,15 0 5,-7 0 2,1 0 8,1-1 0,3 1-3,-2-1-5,1-1-5,2 2 6,-2 0 3,1-2-1,-2 1 3,0 1-6,1-2-2,-2 2-6,0 0 4,2-2-1,-5 1-5,-7 1 0,18-1 1,-10-2 1,-2 3-6,-6 0 4,14-1-4,-14 1 1,9-1 2,-9 1 0,11 0-3,-11 0 3,0 0 0,11 0-1,-11 0-3,0 0 5,9 0-7,-9 0 1,0 0-3,0 0 9,8-3-8,-8 3 0,0 0-12,0 0 9,0 0-7,0 0 0,10-1-3,-10 1-19,0 0-11,0 0-5,0 0-5,9-3-12,-9 3-12,0 0-9,0 0-20,5-4-15,-5 4-89,0 0-227,0 0 100</inkml:trace>
  <inkml:trace contextRef="#ctx0" brushRef="#br0" timeOffset="55691.4063">6583 7596 11,'0'0'73,"0"0"-13,9 0-4,-9 0-6,0 0 2,12 0 3,-12 0 7,12 0-6,-5 0-2,-7 0-6,17 0 2,-6 0 1,0-1 10,1 0 3,-1 1-7,4 0 6,-2-2-7,5 1-11,0-1-1,1 0 0,0 2 8,-1 0-11,0 0-6,-5 0-5,1-2 8,-1 0-9,-2 1-4,1 1 6,-1 0-5,-1 0-9,-2-3 6,-8 3-8,12 0 5,-12 0-8,11 0 5,-11 0 1,0 0-8,9 0-1,-9 0 13,0 0-11,8-1 4,-8 1 5,0 0-13,0 0 2,0 0-4,6-4 5,-6 4 1,0 0 2,0 0-5,0 0-9,0 0 11,0 0-5,0 0-5,0 0 6,0 0-1,0 0-4,0 0 0,0 0 6,0 0-8,0 0 0,0 0-1,0 0 2,0 0-20,0 0-23,0 0-26,0 0 8,0 0-20,0 0-8,0 0-21,0 0-98,0 0-226,0 0 100</inkml:trace>
  <inkml:trace contextRef="#ctx0" brushRef="#br0" timeOffset="57371.0938">7251 7486 8,'0'0'70,"0"0"12,0 0-12,0 0 1,0 0-2,0 0-12,0 0 0,0 0-3,0 0-1,0 0 9,0 0-1,0 0-5,0 0 16,0 0-5,18-13-13,-13 8-1,-1 1-6,2-3-4,0 0 5,-1 2-7,3-4 2,0 1-3,-1 0 2,0-1-6,1 0 5,0-2-5,-2 1-2,0 0-12,3-1 2,-2 2 0,-1-2-7,1 0-4,-2 2 11,2 0-11,-2-2 2,1 1-2,0 2 1,-2-2-2,0 1-4,-3 2-4,3 1 5,-4 6 1,2-10-7,-2 10 2,3-8 0,-3 8-1,0-8 1,0 8 3,0 0-4,0-8-2,0 8 7,0 0-5,0 0 0,0 0-6,0 0 8,0 0-1,0 0-3,0 0-2,0 0 0,0 0-1,0 0 2,0 0 0,0 0 0,0 0-5,0 0 7,-9 20-1,9-12 1,0 1-5,-1 3 11,1 0 6,0 5 2,-2-5 2,4 0-1,-2 3 0,-2-2-5,5 3 3,-4-1 0,-1-3-3,2 5-1,0-5 0,0 2 3,2 0-3,-4-2-1,4-2 2,-2 3-11,1-2 6,-1 0 4,0-1-1,1-1-3,-1 1 5,-1-2-5,5 1-2,-4-2 0,-3 2-3,3-9 4,0 14 1,0-8-1,0-6-3,3 11 1,-3-11-2,-3 10-5,6-3 1,-3-7 1,0 8 0,0-8 0,1 12 0,-1-12-1,0 7 2,0-7-2,-1 11 4,1-11-1,0 0 2,-3 11 1,3-11-8,0 0 2,0 8-2,0-8 4,0 0-4,3 7 3,-3-7 0,0 0 2,0 0 1,0 0-6,0 0 6,0 0-6,0 0-3,0 0-3,0 0-3,0 0 1,0 9-7,0-9-7,0 0-5,0 0-6,0 0-8,0 0-8,0 0-13,0 0-7,0 0-13,0 0-17,0 0-13,0 0-20,0 0-80,0 0-230,0 0 101</inkml:trace>
  <inkml:trace contextRef="#ctx0" brushRef="#br0" timeOffset="58503.9063">7615 7369 12,'-1'-12'81,"1"12"-14,0 0-2,0-7 1,0 7-3,0 0 1,1-11-12,-1 11-4,2-8-1,-2 8 10,1-10-10,-1 10-5,4-8-2,-2 3 0,-2 5 1,7-12-5,-2 7-6,-3-1-1,3 0-2,-1 0 1,1-2 3,2 1 7,-2 2-6,0-2 2,-1 2-8,2 0-2,-2 1 6,1 0-8,-5 4 6,9-7-4,-9 7-2,6-4-4,-6 4 2,7-1 2,-7 1 8,0 0-2,9 5 0,-9-5 5,9 10 6,-5-5 1,2 4-9,-3-1-1,0 0-1,1 1-1,0 3-8,1-2 8,-4 2-5,2 0 0,-2 0-6,1 0-7,-4-1 5,1 1 2,-2 3 0,0-4-4,0 0 7,-1 0-6,0-2-7,1 0 1,-1-1 2,0 1-5,-1-1 6,0-1-1,1-2-5,0 0 1,4-5 3,-6 10-5,3-8 3,-1 3-5,4-5 3,0 0-3,-4 7 5,4-7 0,0 0-3,-6 2-1,6-2 0,0 0-3,0 0 0,0 0-2,0 0-4,0 0 0,0 0-1,0 0 5,0 0-1,10-22-4,-10 22-4,7-7 6,-2 3-7,-1-2 6,1 4-10,-5 2 6,12-10 0,-8 8 5,1-1-2,2-1-1,0 2-4,-7 2 12,12-3-7,-6 0 0,-6 3-5,14 0 0,-14 0-3,12 4 2,-4 2 4,0 1-1,-2-1 8,1 0-6,0 3-1,-1 2-2,3-3 8,-4 2-3,2 1 1,-1-1 1,1 0 0,-1 2 5,-2-3 0,1-1-6,-4 4 2,3-2 3,-4-3 4,1 3 4,-1-1-8,1 0 12,-3-2 2,-1 1 1,-1-2 14,-1 0 5,0 1 1,0-1-1,-4-2-2,0 3-3,-1-3-3,0 2-5,-1-3 6,2 1-9,-2-4-1,1 2 0,-3 0-4,3-1 1,0-1-1,-1 0 2,1 0-2,1 0-3,-2-1 1,11 1-2,-14-4 2,6 1-3,0-1 1,8 4-6,-9-5 1,9 5 0,-7-5 3,7 5-5,-5-4 6,5 4-2,0 0-2,-8-4-1,8 4 1,0 0-6,0 0 5,0 0-1,0 0 1,-5-4-6,5 4 3,0 0-3,0 0-4,0 0-13,0 0-15,0 0-9,0 0-15,0 0-5,0 0-33,0 0-6,0 0-18,0 0-26,0 0-115,0 0-284,0 0 127</inkml:trace>
  <inkml:trace contextRef="#ctx0" brushRef="#br0" timeOffset="59261.7188">8158 7490 17,'0'0'93,"0"0"-7,0 0-6,0 0-2,0 0-15,0 0 7,0 0-17,0 0 7,0 0-6,0 0-10,0 0-6,0 0 4,7 6 5,-7-6 16,0 0-4,8 3-4,-8-3-7,10 1 13,-4 0-1,-6-1-3,14-1 13,-1 1-6,0 1-2,1-2-2,4 0-3,-6-2-5,0 2-4,1 1-9,1-5 7,-1 5-5,-1-1-6,-1-2-4,0 2-2,-2 1 1,-9 0-4,14 1 0,-7-2-4,-7 1-3,11 0 0,-11 0-2,9-1 5,-9 1-2,0 0-2,8-1 0,-8 1-1,0 0 1,0 0-3,6 3-6,-6-3 5,0 0-2,0 0-5,0 0 2,0 0 1,0 0-6,0 0-3,0 0-2,0 0-10,0 0-24,0 0-16,0 0-19,0 0-21,0 0-26,0 0-23,0 0-144,0 0-307,0 0 137</inkml:trace>
  <inkml:trace contextRef="#ctx0" brushRef="#br0" timeOffset="60449.2188">8861 7307 8,'0'0'99,"0"0"2,0 0-11,0-11-2,0 11-2,0 0-16,0 0-1,0 0-5,-8-9-16,8 9 1,0 0-7,-3-8 11,3 8 3,-5-7-1,5 7 0,-4-7-2,4 7 3,-4-9-6,4 9-4,-5-8 0,1 4-1,4 4 0,-5-8-4,5 8 3,-6-5 0,6 5 4,-5-4 5,5 4-10,-7-3-3,7 3-9,-9-2 2,9 2-1,0 0-3,-14 5-2,14-5 3,-11 2-5,5 3-3,1-1 0,-2-1 5,0 5-5,1-1 2,-2-1 1,1 2 2,-1 0-6,1-1 3,2 3 1,0-2 7,-2 2-7,2-1 3,-1 2 0,2-2-2,-1 2 5,3-1-7,-1 1 0,0 0-3,0-1-2,0 1-2,2 1 4,1-1-8,-1 1 3,1-1-3,0-2-2,1 3 3,-1 0 2,1-2-6,1-1 0,-1 4-6,2-3 11,0-1-7,0 1 0,-1-3 1,1 2-1,1 1-2,-3-4 3,3-1-2,-1 3-1,-2 0-2,1 1 2,1-3 1,-3-6 2,5 11-5,-3-4 0,1 0 2,0-1-1,-3-6 1,5 9 0,-3-6-1,-2-3-2,8 10 1,-5-7-2,2 1 0,-5-4-1,7 4 2,-7-4 0,8 2-2,-8-2 3,9 2 0,-2-1-1,-7-1-2,10 0 0,-10 0-2,10 0 2,-10 0-1,10-2-2,-5-2 3,-5 4-4,14-3-5,-9 0 5,3 0-2,-3-1 2,-5 4-5,10-8 5,-5 5-5,-1 0-2,4-2 2,-8 5 0,8-9 2,-3 5 0,-3 0-2,2-2 5,0 1 0,1-1 1,-3-3-4,0 3 3,0-1 0,-2 7 5,4-11-5,-3 5 4,-1 6-5,0-14 6,0 14-2,-2-12 0,1 5-2,1 7 4,-4-12-1,1 5 3,-1 0 1,1 1 2,-2 0-2,-2 0-3,2-3 5,1 4 7,-2-1-6,-3-1 2,2 2-5,1 0 5,0 3-4,-2-1 1,0 0-3,-1 2-1,2-2 1,7 3-2,-17 3 0,8-3 1,0 4-13,2-3-5,-2 3-16,1-1-18,-1-1-10,4 2-18,-2-1-28,2 2-3,0-1-29,-1 0-22,2 1-22,4-5-115,-9 9-321,5-3 143</inkml:trace>
  <inkml:trace contextRef="#ctx0" brushRef="#br0" timeOffset="61371.0938">9144 7468 48,'4'-4'100,"-4"4"-23,0 0-1,3-8 4,-3 8 1,0 0-7,0-10 1,0 10-10,5-7-8,-2 1-2,-3 6 6,2-6-19,2 1 9,-4 5 0,7-10-3,-3 5-7,-2 1-4,4-3-7,0 2 0,-3 0 3,3 1-6,-6 4-5,10-8 3,-1 4 3,-4 1 5,0-1-14,-5 4 3,9-6-3,-5 2-2,-4 4 3,10-3-8,-10 3 1,0 0 8,9 1-1,-9-1 6,8 5-5,-8-5-1,7 7 5,-3-1-8,0 2-2,-2 1 9,2-2-8,-1 3-2,-1 2 9,1-3-8,0 3-1,2-2 0,-3 2 1,-1 0-4,1 0 2,-1-4-3,0 3 1,-1 0 1,-1-2-2,-2-3 6,3 3 1,-1 1-3,-1 0 1,-2-4 0,0 0 3,4-6 0,-6 15 1,2-11 2,1 4 2,-2-4 0,-2 0-4,3 1-2,-3 0-1,-2-1 3,-1 2-1,1-1 0,-2-4 0,1 3 1,-2-3 1,2 0 2,-2 0-1,2-3-2,1 3-1,9-1-3,-17-1 1,11 0 3,6 1-1,-13-4-5,7 3 8,6 1-3,-9-3 1,9 3-2,0 0 2,-10-3-4,10 3 1,-7-2-3,7 2 1,0 0-5,-6-5 2,6 5-4,0 0 6,0 0-1,0 0-6,0 0-1,0 0 2,0 0-2,0 0 1,0 0-7,0 0 2,0 0 1,0 0 3,0 0-7,0 0 2,0 0-8,0 0-12,0 0-11,0 0-12,0 0-17,0 0-23,0 0-7,0 0-21,0 0-23,0 0-14,0 0-25,0 0-111,0 0-305,0 0 135</inkml:trace>
  <inkml:trace contextRef="#ctx0" brushRef="#br0" timeOffset="62347.6563">9531 7450 79,'0'0'77,"0"0"0,0 0 5,0 0-18,1-9-10,-1 9 12,0 0 2,0 0 3,-1-9-11,1 9-3,0 0-2,-4-12-1,4 12 1,-3-5 8,3 5-16,-3-7 5,3 7 0,-7-8 2,7 8 2,-5-6-10,5 6-12,-6-8 11,6 8-15,-7-5 5,7 5 8,-9-4-6,9 4 0,-10-3-3,5 1 1,5 2-1,-9-2-3,9 2 3,-11-1-2,11 1-6,-9-1-2,9 1-1,-9 0 1,9 0-5,-10 2 10,10-2 1,-8 1-4,8-1 2,0 0-3,-10 3-1,10-3-5,-7 4 6,7-4 0,-9 5-1,6-2-2,3-3-3,-6 8 4,2-4-7,4-4 4,-6 9-2,3-5-2,3-4 1,-6 11 6,5-4-2,-2 1 7,2 0-10,1 0 4,-1 2-3,1-10 1,-1 15-5,1-10 0,0-5 4,1 16 0,0-9-4,0-1-4,2 1 3,-2-2 0,-1-5-1,6 12-1,-3-5 2,0-2-1,0 0-3,1 0 1,0 2-1,-4-7 0,7 9-3,1-1 0,-2-4-3,-1 0 3,1 2-4,-1-3 4,4 4 1,-4-2-5,2-2-1,-1 0-2,2 0 3,-2-1 2,3 1-5,-2 0 3,1-3-9,-8 0 1,13 3 1,-5-5-2,-8 2-2,18-1 0,-12 1-4,2-3 6,-8 3-3,14-5 1,-6 2 4,-2 1-8,-6 2 1,14-1 0,-8-2 0,-6 3 3,12-3-4,-6 2-4,-6 1-4,10-7 0,-10 7-1,8-4-4,-4 3 4,-4 1 8,0 0-8,6-5 0,-6 5-8,0 0 8,7-7-3,-7 7-3,0 0-5,5-1-4,-5 1 3,0 0-10,0 0-5,0 0-23,4-5-7,-4 5-19,0 0-16,0 0-16,0 0-16,0 0-97,0 0-263,0 0 117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4:24.1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4090 5990 31,'0'0'43,"0"0"1,0 0 0,0 0-4,0 0 4,0 0 0,0 0 1,0 0-3,0 0-11,0 0 5,0 0-15,0 0 5,-9 6 1,9-6 2,0 0-9,0 0 0,0 0 0,0 0 5,0 0-7,0 0 10,-5 6-5,5-6 1,0 0-9,0 0 5,0 0 5,0 0-11,0 0 3,0 0-3,0 0-11,0 0 13,0 0-5,0 0-2,0 0 0,0 0-3,0 0-1,0 0 5,0 0-4,0 0 1,0 0 2,0 0-3,2-24-9,-2 24 11,4-7-2,-4 7-5,5-8 3,-5 8-17,4-5 6,0-2 22,-4 7-18,5-6 11,-1 1-7,0-1-3,-4 6 2,7-9 0,-3 4 3,1 2-2,-5 3-1,8-9-2,-4 4-2,1 1 4,1-1-5,-1 0 9,1 1-4,-1-2 6,0 3 3,0-2-10,-5 5-2,11-8 3,-5 4-1,-1-1-6,0 1 5,2 0 2,0-2 7,-2 1-5,4 0 0,-3 3-1,3-5-6,0 2 3,-2 2 1,3-3 4,-3-1-5,1 3 1,0 0 0,2-1-9,-1 0 1,0 2 3,1-1 5,-1 1-2,0 1-2,2-1 2,-3 1 0,1 0 15,-2 0-7,4 1-3,-3-1-8,2 1 5,1 0-7,-2 0 7,2-1 2,0 1 2,-3-1 0,2 2-1,-1-1-1,-9 1-5,19-3 11,-9 7-3,-2-5-10,-8 1 18,17 0-7,-9 0 1,3-1-1,-1-1 4,-1 2 0,0 0-5,-1 2 3,-8-2-10,13 0 4,-6 0 3,-7 0 1,15 1 7,-7-1-9,-2 3 15,1-2-10,-7-1 3,11 2 0,-2-1 5,-2 1 9,-7-2-7,11 3-1,-3-2 0,-2 0 4,-6-1-13,12 3 5,-12-3-3,12 4-2,-7-4 2,1 3 0,0-1 2,-6-2-3,10 7-14,-4-7 17,-6 0-2,11 5-3,-6-1 7,0-1 8,-5-3-12,11 5-4,-7-3 2,0 4-5,-4-6-1,7 4 14,-2-2-12,-5-2 1,9 5-3,-9-5-5,5 3 13,-5-3-6,5 4-4,-5-4 6,4 4-1,-4-4 0,0 0 11,6 6-14,-6-6-2,4 4 7,-4-4-6,0 0-3,8 3 1,-8-3 2,0 0 3,2 5-5,-2-5 5,0 0-9,5 7 14,-5-7-8,4 6 11,-4-6 1,4 8 3,-4-8-2,6 6-8,-6-6 6,4 5 4,0 0-8,-4-5-2,5 5 3,-5-5-7,4 6 7,-4-6-1,6 4 1,-6-4-7,6 6 3,-6-6-5,3 5 1,-3-5 7,7 3-12,-7-3 9,0 0-3,3 4-2,-3-4 6,6 5-3,-6-5-6,0 0 4,3 5-2,-3-5 4,0 0 1,6 2-3,-6-2 1,0 0 2,0 0-2,5 8 1,-5-8-7,0 0 11,7 4-7,-7-4 4,0 0-5,0 0 2,5 5-2,-5-5-1,0 0 3,0 0 0,0 0-2,7 0 2,-7 0-6,0 0 6,0 0-2,0 0 0,0 0 5,0 0-4,0 0 4,0 0-3,0 0 1,0 0 2,0 0-4,0 0 3,0 0-6,0 0 7,0 0-4,6 3 5,-6-3 1,0 0-7,0 0 0,0 0 2,0 0 5,0 0-6,0 0 3,0 0-3,0 0 1,0 0 5,0 0-2,0 0 0,0 0-3,0 0 0,0 0 1,0 0-2,0 0 0,0 0 3,0 0 0,0 0-1,-10-20 4,10 20-3,0 0-4,-5-6 2,5 6-4,-5-7 0,5 7 9,-5-5-6,5 5 1,-4-5-2,4 5-2,0 0 1,-7-7 1,4 3 3,3 4-9,0 0 3,-11-6 1,11 6 4,-7-3 2,7 3-7,-5-3 6,5 3-5,-8-5 7,8 5 1,-9-2-5,9 2-3,-10-2 7,10 2 8,-8-2-9,8 2-4,-9-1-2,9 1 4,0 0-11,-11-3 11,11 3 1,0 0-3,-12 0 0,12 0 1,-9 1 0,9-1 0,0 0-3,-11 2 3,11-2 3,0 0-8,-9 1 2,9-1 3,0 0 9,-8 2-9,8-2-3,0 0 5,0 0-5,-6 3 5,6-3-6,0 0 3,0 0-6,0 0 5,0 0 2,0 0-2,-8 4 2,8-4-4,0 0 3,0 0 1,0 0-4,0 0 4,0 0-5,0 0 4,0 0 0,0 0 10,-4 5-7,4-5-2,0 0-7,0 0 9,0 0-4,0 0-3,0 0 5,0 0 2,0 0-1,0 0 0,0 0 1,0 0-5,0 0 9,0 0-7,0 0 2,0 0 0,0 0-2,0 0-2,-9 0 7,9 0-5,0 0-2,0 0 1,0 0-7,0 0 8,0 0 3,0 0-5,0 0 2,0 0 1,0 0-1,0 0 2,0 0-3,0 0-1,0 0 2,0 0 1,0 0-4,0 0-2,0 0 8,0 0-4,0 0-1,0 0-6,27-1 12,-27 1-4,10 3-4,-6 0 5,-4-3 5,13 4-8,-8-1 0,1-1 4,1 1-5,2 1 6,-3 0 0,1-2-5,-1 2 6,-1-1 2,3-1-4,-2 0-1,-6-2 1,12 5-1,-12-5-4,11 3 7,-3-1-1,-4 1 1,-4-3-2,10 5-1,-6-2-2,-4-3 10,0 0-6,11 4-5,-11-4-2,5 1 16,-5-1-10,7 4 4,-7-4-9,0 0 6,0 0 0,5 4 1,-5-4-4,0 0 1,0 0 5,7 3-4,-7-3 3,0 0-6,0 0 5,0 0 5,0 0-12,0 0 9,0 0-2,0 0 2,0 0-4,0 0 4,0 0 6,0 0-3,-6-21-3,6 21-7,-6-8 2,6 8-1,-5-8-3,2 4 4,3 4 0,-5-10 2,2 3-2,3 7 2,-4-10-3,1 5 3,3 5 5,-4-12 7,4 12-4,-5-9-2,2 3-1,3 6 0,-6-10-1,3 5 3,-1-1-1,4 6 6,-5-8-12,5 8-2,-5-7 4,5 7-4,-5-7 3,5 7-1,0 0-3,-5-7 5,5 7 2,-5-3-3,5 3 2,0 0-2,0 0 0,-7-5-3,7 5 5,0 0-7,0 0-2,0 0 6,0 0-6,0 0 3,0 0-23,0 0-27,0 0-25,0 0-17,0 0-22,0 0-126,0 0-261,0 0 116</inkml:trace>
  <inkml:trace contextRef="#ctx0" brushRef="#br0" timeOffset="2632.8125">4136 5966 13,'0'0'50,"-3"-13"-4,3 13-3,0 0-7,0 0-2,-1-8-2,1 8 3,0 0-8,0-11-2,0 11 3,0 0-11,3-12 7,-3 12-9,2-9-3,1 4 0,-3 5 12,6-9-13,-2 4-3,-2-1 2,2 1-3,1-2 1,-1 2 1,0-2-1,2 0 1,-1 2-4,1-2-4,0 0-3,-1-2 0,3 3-2,-2-1 2,1-2 1,0 2 0,0 1 3,0-2 2,1 1-11,0 0 8,-2 1-1,4-2 3,-3 2 0,0-1-1,2 0 0,0 2 5,-1-4-10,0 3 7,0-1-6,0 2 0,2-2 1,-1 1-1,2 0 6,-2-2-4,0 2 4,1 0 8,-1 2-12,0-3-2,2 2 2,-3 0 3,3-1-1,-1 0 3,-1 1 7,0-1-1,1 3-3,-1-2 2,2-2 4,-1 4-6,-1-2-3,0 0 4,0 1-5,1-1-12,0 0 13,1 0-3,0 3 3,-1-1-2,2 0-6,-2-3 8,0 3-4,0 1 4,2-1-6,-2 0 7,0 1-4,2-2-3,-1 1 1,2-1 6,-1 1-8,0 0 7,1-1-14,-1 1 20,0 0-11,1-1 3,0 2-3,0-1 8,1-1-10,-3 1 5,1 0 5,1 0-3,-1 2 1,-1-2-3,-11 3 0,24 0-9,-11-2 3,-1 0 7,2 0-6,-1 1 1,-1-2 7,2 1 1,-1 2-9,-1-2 8,1 2-10,1-3 7,-1 1 1,0 0 0,1 2 0,-1-3-2,1 1 1,-2 2-5,2-3-2,-1 3 2,2-1-1,-2 0 3,-1 1 6,1 1-4,-2-1 2,2 0 1,-2 0 0,1 1 5,-1-1-19,1-1 9,-3 2 2,4-1 1,-2 3 11,-2-3 8,3 0 0,-3 2-4,-2-1-6,-7-1 7,18 2 6,-10 1-9,2-2-8,-1 2 0,1-1-1,0 0 5,2 1-9,-2-1 11,2 2-16,-3 0 5,1-2 3,-1 1 4,0-2-2,0 3-4,2 0 3,-5-1-3,2-2 4,2 3-3,-2 0-3,-2-1-5,2-1 16,-3 1-13,2 1 4,4-2-5,-3-1 1,-2 1 1,-6-2-4,14 3 7,-7 1 2,-1-2-3,-1 1 4,3 0-4,-2-1-1,1 1 5,-1 1-3,0-1 12,2 1-18,-2-1 7,3 2-3,-9-5-1,14 7 0,-5-2 9,2 0 1,-3 0-1,4 0-8,-3 2 8,2-2 2,-2-2-6,0 2-2,3-1 3,-1 0 1,-2 0 0,3 0 3,-3 1-6,-3-3-6,3 3-2,1 2 9,-1-4 2,-4 2 0,1-1-3,1-1 1,-2 2 0,0-1-5,1 1 3,-1-1-17,-1 2 21,3 1-6,-2 0 2,-1-1 3,2 1 1,0 2-2,-1-3 1,0 0-1,1 1 0,-1 2-3,-1-2 3,1 2 4,0-4-1,0 4-1,2-1 1,-2-1 5,-2 0-10,2 0 3,0-2-7,0 3-6,-3-1 7,2-1-3,0 0 8,-1 1 0,0 0-10,0-1 8,0 1-1,2-2-8,-2 1 5,1 1 3,1 1 0,-1-2-2,-1 0-5,1-1 3,-4-5 2,6 9-3,-5-5 6,-1-4-11,4 9 12,-4-9 1,1 5-1,-1-5-8,4 5 8,-4-5-6,0 0 3,0 0 5,4 7-8,-4-7 6,0 0-5,0 0-5,0 0 11,0 0 9,0 0-12,3 6-8,-3-6 2,0 0 5,0 0-1,0 0 2,0 0-2,0 0-2,0 0 7,0 0-5,0 0 1,0 0 0,0 0 16,0 0-14,0 0 0,0 0-7,-12-19 4,12 19-4,-4-4 3,4 4-4,-6-7 2,6 7 5,-6-5-7,6 5 5,-4-8 1,4 8 1,-5-4-6,5 4 6,-7-8-6,7 8-2,-7-5 1,3 1-1,4 4 8,-8-5-6,8 5 0,-8-5 0,4 1 1,4 4 2,-10-5 7,10 5-4,-9-3 4,9 3 0,-6-5 3,6 5-7,-8-4 2,8 4 1,-6-3-9,6 3 5,-8-3-1,8 3 3,-5-4-5,5 4 5,-6-4-6,6 4 5,0 0 1,-10-6 1,10 6-8,0 0 6,-6-3-4,6 3 4,0 0-3,0 0 1,-6-3 3,6 3 0,0 0-2,0 0 2,0 0 1,0 0-7,0 0 4,0 0-5,-6-5 3,6 5-4,0 0 6,0 0 0,0 0 4,0 0-2,0 0-2,0 0-3,0 0 3,0 0-1,0 0 1,0 0 0,0 0-4,0 0-3,0 0 4,0 0-7,0 0 13,0 0-4,0 0-2,0 0 2,0 0-5,0 0-3,0 0 8,0 0-3,0 0 6,0 0-1,0 0-5,0 0 4,0 0 9,0 0-14,16 11 2,-16-11 0,7 4 4,-7-4-2,7 5 2,-3-2-2,-4-3-3,7 3 7,-7-3-10,6 5 2,0-3 3,-6-2 1,8 7-8,-8-7 5,6 5-8,1-2 8,-2 2 3,0-1-2,-5-4 2,9 7 2,-5-4 0,0 1 0,-4-4 0,6 5 1,-6-5-1,8 6 1,-5-5 7,-3-1-1,6 5-10,-6-5-6,3 6 6,-3-6 4,0 0-2,7 4-7,-7-4-1,0 0 10,2 5-7,-2-5 7,0 0-1,0 0-3,0 0-5,0 0-6,0 0 10,0 0 1,0 0-1,8 1 4,-8-1-4,0 0 3,0 0-2,0 0 0,0 0 3,0 0-5,0 0 5,0 0-6,0 0 5,0 0 2,0 0-5,0 0-6,0 0 7,0 0 0,0 0 2,0 0 4,0 0-11,0 0 13,0 0 3,0 0-12,0 0-1,0 0 0,0 0 17,0 0-14,0 0 3,0 0-8,0 0 6,2 8-4,-2-8 4,0 0-5,0 0 8,0 0-8,2 8 4,-2-8-3,0 0 1,0 0 4,0 0-4,1 5-3,-1-5 3,0 0 4,0 0-3,0 0-3,0 0 6,0 0-3,0 0 2,0 0-5,0 0 16,0 0 1,0 0 4,0 0 2,0 0-1,0 0 1,0 0-2,0 0-4,0 0 2,0 0-6,0 0 2,0 0 6,-1-27 4,1 27-1,0-12 4,0 12-2,0-12-3,-2 4-3,1-1-4,1 9-3,0-18 3,0 11 17,-3-2-1,3 1-2,0 8-4,-3-14 2,2 7-2,-1 0-2,2 7-2,-1-12-2,1 12 2,-2-10-5,2 10 1,-3-8-3,3 8 1,-1-8-2,1 8-2,0 0 3,-2-9-4,2 9 0,0 0-3,0 0 1,-3-4-1,3 4-3,0 0 1,0 0 0,0 0-3,0 0-5,0 0-14,0 0-23,-4-7-23,4 7-14,0 0-28,0 0-28,0 0-39,0 0-98,0 0-292,0 0 129</inkml:trace>
  <inkml:trace contextRef="#ctx0" brushRef="#br0" timeOffset="33640.6249">2852 7369 20,'0'0'58,"0"0"-7,0 0-1,0 0-4,0 0-2,0 0 1,0 0-8,0 0 7,0 0-6,0 0 4,0 0 3,0 0 3,0 0-3,0 0-1,0 0-4,0 0 0,-8-12 6,8 12 1,0 0 3,0 0-13,0 0 5,0 0 4,0 0-15,-3-7-2,3 7 5,0 0 2,0 0-1,0 0 0,-6-5-9,6 5 1,0 0-3,0 0 4,-5-6-4,5 6-1,0 0-9,-4-7 5,4 7-1,-2-7-5,2 7 3,-4-8-3,4 8-1,-2-9-2,2 9 0,-1-9-1,1 9 3,-1-12 0,1 12-1,-2-10 2,2 10-2,0-12-4,-1 5-2,1 7 1,-1-12 5,1 12-2,1-10-5,-1 10 6,0-12-5,0 12 1,0-10-1,0 10-2,1-8-3,-1 8 0,0 0 7,-1-16-6,1 16-2,3-7 0,-3 7-3,1-8 4,-1 8 1,0 0 5,3-9-12,-3 9 4,2-5 7,-2 5-6,0 0 4,4-9 1,-4 9-6,4-7 1,-4 7-4,4-5 4,-4 5 1,6-6 4,-6 6-2,6-5-2,-6 5 0,7-4 5,-7 4-2,5-2-4,-5 2 2,5-3-6,-5 3 16,0 0-19,9-3 11,-9 3-4,0 0 3,10-2-1,-10 2-3,0 0 6,9 0-5,-9 0-2,0 0 0,13 2 1,-13-2-3,8 3 9,-8-3-3,9 4-8,-9-4-10,6 5 22,-1-2-7,-5-3 5,8 7-5,-6-4 0,-2-3-1,8 7 5,-4-6 3,0 5-8,1-1-1,-5-5 4,5 7-4,-1-2 6,0 1-2,-2-1 2,2 0 2,-4-5-1,5 8-2,-1-3 3,-4-5-1,4 10-5,-2-5-1,1-1 3,-3-4 7,4 10-11,-4-10 6,1 9-10,-1-9 2,1 10 3,-1-10-2,0 7 4,0-7 0,2 8-3,-2-8-2,-2 9 2,2-9 5,-1 8-3,1-8 1,-1 10 2,1-10 2,-4 7-9,4-7 7,-4 9-3,3-4 6,1-5-6,-7 9 4,5-3-2,-2-1 1,4-5 2,-5 7-12,0-1 9,1-1-1,0 1-5,-2-3 7,6-3-1,-7 10-4,2-6 5,0 1 1,1-1-10,0 2 16,4-6-9,-10 7 5,6-1-16,-1-2 5,3 2 7,2-6-6,-8 8 6,4-1-7,-1-5-1,1 4 2,4-6 8,-6 9 0,2-4-19,0 0 14,4-5 6,-6 13-2,1-7 4,1 0 2,0 0 5,0 1-8,3 0 4,-3 1-1,0-1-3,0-1 1,2 1 4,-3 1-5,0 0 6,2-2-3,-1 1 0,2-1-7,0 2 4,2-8-1,-4 12 6,1-4 1,-1-3-1,1 0-4,1 3-5,2-8 8,-3 10 3,1-3 0,2 1 1,0-8-1,-2 12-3,2-6 2,0-6 2,0 13 2,-1-6-5,1-7-1,1 11-2,-1-11 4,0 12-3,2-6 5,-2 1-1,1 1 3,-1-8-3,1 9-2,-1-1 2,0-8 4,3 10-9,-2-6 7,-1-4-7,3 12 3,0-7-1,-3-5-3,4 6 3,-1 0-3,-3-6 3,4 7-5,-4-7 3,4 7-2,-4-7 2,5 6-1,-5-6 4,5 6-1,-5-6-4,7 3 3,-7-3 2,8 3-2,-3 0 0,-5-3 0,8 0-2,-8 0 5,11 2 1,-11-2 3,11 0-5,-11 0 3,11-2-11,-11 2 7,11-7-1,-4 6 1,-7 1-4,12-3 3,-5-1-6,-1-1 5,0 3-2,-6 2 1,11-6-6,-5 2 7,1 1-1,-7 3-2,9-6-3,-5 3 5,1 0-2,0-2 3,-5 5-6,9-8-5,-4 4 5,-5 4 2,6-9-1,-6 9 4,6-8-3,-2 6-2,-4 2 1,0 0 3,4-10-3,-1 6 0,-3 4 2,0 0-2,4-7 3,-4 7-1,2-10-3,-2 10 2,2-7-2,-2 7 3,2-8 0,-2 8 0,1-11 0,-1 11 2,-1-13-4,1 13 3,0-8 0,0 8-1,-1-9-4,1 9 5,-3-8-2,3 8 1,-2-12-1,-1 6 5,3 6-6,-6-12 1,2 6 2,4 6-3,-4-13 5,-1 7-3,0-1-2,1 2-2,4 5 3,-6-12 1,2 4-4,-2 3 7,2 0 1,-1-1 1,-1 1-4,3 0 0,-3 0 2,0-2-3,0 1 1,1 2 0,-2-1-5,3 1 6,-2-2-2,0 2-1,1-1-3,-2 2 5,7 3 1,-11-9-3,4 4-6,2 1 7,-1 1-7,6 3 7,-12-9-6,7 4 3,0 2-2,-1-5 2,0 4 0,0-1-2,6 5 2,-11-8 6,6 4-5,-1 1-3,6 3 3,-9-9-2,3 4 0,6 5-1,-8-7-1,6 5 4,2 2-5,-7-8-4,7 8-15,-6-9-24,6 9-10,-5-7-22,2 3-25,3 4-12,-2-9-20,2 9-23,-1-8-104,1 8-282,-3-7 124</inkml:trace>
  <inkml:trace contextRef="#ctx0" brushRef="#br0" timeOffset="34726.5625">3259 7495 8,'0'0'82,"0"0"-6,0 0-3,0 0 6,0 0 2,0 0-13,0 0-7,0 0 16,0 0-23,0 0-4,0 0-1,0 0-3,0 0-1,0 0-10,0 0-3,0 0-5,0 0 0,0 0 2,0 0-1,0 0-1,0 0-1,0 0 11,0 0-10,0 0 4,21 12-2,-14-9 4,1-3-3,-8 0 3,15 0 0,-4 0 6,0 0 8,-1 0-5,1 2-8,0-4 8,-2 2-7,1 0-7,2 0 5,-12 0-5,16 2 0,-8-2 3,0 0 0,-8 0-3,14 0 0,-14 0-4,12-2-2,-12 2-1,11 0 5,-6-3-1,-5 3-3,10 0-1,-10 0 0,9 0-6,-9 0 4,0 0-6,9-3 3,-9 3-2,10-2 0,-10 2-2,0 0-5,9-2 5,-9 2-4,0 0 4,0 0-9,10 0 2,-10 0-2,0 0-2,0 0 5,7-3-2,-7 3-1,0 0 0,0 0-5,0 0 6,0 0-3,0 0 3,9-1 3,-9 1-4,0 0 0,0 0-1,0 0-1,0 0 1,0 0-4,0 0 5,0 0-4,0 0-4,0 0-1,0 0-2,0 0-3,0 0-4,0 0-11,0 0-14,0 0-6,5 6-20,-5-6-17,0 0-13,0 0-22,0 0-21,0 0-116,0 0-275,0 0 123</inkml:trace>
  <inkml:trace contextRef="#ctx0" brushRef="#br0" timeOffset="35593.75">3755 7490 84,'5'-6'103,"-5"6"-3,5-6 0,-2-1-4,1 2-7,0-3 11,2 2-14,-1-2-8,0-1 5,0 1-18,2-1-2,0 2-7,-2-2-1,-1-2-12,0 3 3,0-1-7,1 2-2,-2-3-4,2 3-3,-3-1-4,1 2-5,-1-1-3,-2 7 7,3-14-12,-2 7 6,2 2-6,-3 5-1,2-11 3,-2 11-4,0-9-2,0 9 2,2-6-8,-2 6 3,0 0 2,0 0 3,0-10-8,0 10 7,0 0-4,0 0-1,0 0 3,0 0 1,0 0-3,0 0-6,0 0 7,0 0-4,0 0 1,0 0-3,0 0 2,0 0-4,0 0 2,0 0-4,0 0 0,-7 23 5,7-23-4,1 17 8,-1-11-3,-1 2 5,2 2-7,-1 4 9,0-5 3,0 4-1,0-3 3,2 6 5,-2-3-2,0-1 2,1-1-2,-1 2-1,1 1-2,-1-4-2,3 2-6,-1 0-2,1 0 11,-2 1 1,1-1 3,1 0 0,0-1 1,1 6-4,-2-6 0,0 1 2,0-2 0,1 1-5,-2-1 5,2 0-5,-3-1-1,1-3 2,-1-6-2,1 17-3,0-11 4,-1 2-3,2-2-2,-2-6 2,2 11-2,-2-5-6,0-6 2,0 10 5,0-10-6,0 10-2,0-10 2,2 8 0,-2-8-3,2 5 2,-2-5-2,0 0 0,1 8 0,-1-8-8,0 0-6,0 0-4,-1 9-11,1-9-25,0 0-26,0 0-25,0 0-21,0 0-19,0 0-132,0 0-299,0 0 132</inkml:trace>
  <inkml:trace contextRef="#ctx0" brushRef="#br0" timeOffset="36539.0625">4018 7362 16,'10'16'93,"-10"-16"-7,0 0 3,0 18-7,2-7 8,-2-11-17,-3 17 11,3-6-5,0 0 5,0-11-8,0 20-5,0-8-6,3-4 8,-3 5-5,1-5-5,2 5-12,-2-4-1,1 2-8,1 1-1,1-3 8,0 2 0,-3-1-6,4-1-6,-1 2-3,0-2 2,0-3-5,-1 5 3,1-4-9,-4-7 2,12 12 2,-9-6-9,-3-6 9,10 11 2,-10-11-6,7 10-1,-3-6-6,-4-4-1,8 8 8,-8-8-11,9 5 6,-9-5-11,9 7 12,-9-7-4,10 4 1,-10-4-1,0 0-6,10 1 2,-10-1 1,0 0 5,9 3-2,-9-3-4,0 0 1,0 0 2,0 0-3,14-8 0,-14 8 1,6-7 1,-6 7-3,0 0 4,11-8-3,-11 8-3,6-6 0,-6 6-1,6-10 1,-6 10 0,9-10 2,-6 5 0,-3 5-5,5-12 2,-2 5 2,1 2-2,-1-2 0,2-1-2,-2 1 1,1-3-2,-2 5 2,2-4-4,0-1-4,-3 3-1,3-2 7,-3 1-3,1 0 4,0-1-3,1-1 0,-2 1-2,1 1 3,-3-1-5,2-2 2,-1 2-2,0 1 2,0-1 3,-1 0-3,1 0 0,-1-2 1,1 2 1,0 9-4,-3-13 0,2 4 0,-1 2 0,0-3 2,0 0-1,-2 2-1,1-2 4,1 2-1,-2-2-5,0 3 4,2-1 1,-2-1-1,-1 4 0,1-5 6,1 5-1,-1-4 2,1 5 4,-3-2 2,-1-1 1,-1 0-3,3 5-1,-4-5 0,4 4 4,-1-2-1,6 5-5,-13-3 4,6 1-6,7 2 4,-15-1-2,7 1 0,8 0-8,-12 3-1,4-1-1,-2 2 5,2 2-4,5 0 2,-3-2-10,-1 4-6,-1 1 3,3-1-9,0 3-2,0-1-14,-1 1-1,0 3-11,3-5-5,0 3-15,0 0-13,3-2-10,-3 2-8,3-12-27,2 20-15,-1-9-9,-1-11-140,-1 18-311,-2-8 138</inkml:trace>
  <inkml:trace contextRef="#ctx0" brushRef="#br0" timeOffset="37421.875">4450 7529 73,'0'0'128,"0"0"-6,0 0-3,0 0-18,0 0-3,-6-9-4,6 9-2,0 0-4,0 0-7,-1-10-6,1 10-1,0 0-14,0-10-4,0 10-8,1-10 1,-1 10-4,5-7-4,-3 2-6,-2 5-3,4-7-3,-4 7-1,5-10 0,-1 7-8,-4 3-1,7-6-2,-7 6-5,5-6 3,1 2-1,-2 1-2,-4 3-3,8-6-6,-8 6 12,6-4-14,-6 4 0,10-4 5,-10 4 0,8-1 2,-8 1-5,0 0-3,0 0 9,14 5-6,-11-2 1,-3-3-9,8 8 8,-4-3-3,1 0 0,-2 3 1,1 0 1,-2-1-1,2 1 4,1 1-5,-1 2-2,-1-2 5,-3-9 0,2 17-2,-1-8 7,-1 3 2,0 2-1,0-14-3,-1 21 4,-1-10-1,0 1-2,0-3 1,-1 1-4,3-10 7,-6 15-3,2-8 3,-2 0 11,1 2-2,-2-2 0,1-3-4,1 2 1,-2-1-4,-2-1 5,-1-2-5,1 3 6,1-2 0,2 0 3,-1-2-7,7-1 3,-15 0 1,9 0-3,6 0 0,-11 0 0,11 0 3,-9-1-4,9 1 1,-9-3-5,9 3 3,-7-4-3,7 4 1,-9-5-3,9 5-1,-5-4-2,5 4 0,0 0 2,0 0-6,-6-5-2,6 5 0,0 0 5,0 0-4,0 0 3,-2-7-5,2 7 0,0 0 2,0 0-8,0 0-9,0 0-15,0 0-17,0 0-19,0 0-16,0 0-27,0 0-10,0 0-20,0 0-12,0 0-108,0 0-281,0 0 125</inkml:trace>
  <inkml:trace contextRef="#ctx0" brushRef="#br0" timeOffset="38203.1249">4765 7486 20,'0'0'89,"0"0"-6,0 0-3,0 0 9,0 0 8,3-13-12,-3 13-1,0 0-1,0 0-7,0 0-13,-6-15 1,6 15 1,0 0 1,0 0-5,-7-6-5,7 6-5,-6-6-6,6 6 3,0 0-5,-2-5 16,2 5-2,0 0-6,-7-5-11,7 5 3,0 0-2,-9-1-8,9 1-4,-9-3 4,9 3-6,0 0-4,-12 0-3,12 0 3,-11 4-8,11-4 4,-6 4-4,6-4 0,-9 6 1,4-3-3,5-3-2,-8 7 0,4-5 3,0 4 3,0 0-3,0 2 6,1-3 0,-1 1 0,2 4 2,-1-3 1,-1 2 0,2-2-3,2 0-1,-3 0 0,4 5 0,-1-4-4,-1 1-2,1-9 6,0 14-2,1-3-3,2-5 0,0 5-4,-1-5 5,5 1-4,-4-2 4,1 2-8,1-3 9,-1 0-1,0 2 2,0 0-1,2-2 0,-1 0 1,3-1 2,-4 1-4,2-1 0,-1-1 4,2 0-6,-7-2-1,12 3-4,-6 1 5,0-3-4,-6-1 2,0 0 1,18 1-4,-18-1 0,0 0 1,13-1-3,-13 1-2,0 0 1,16-4-3,-16 4-6,8-1-5,-8 1-5,0 0-18,0 0-16,12-5-23,-12 5-24,0 0-10,0 0-12,0 0-12,0 0-11,0 0-26,0 0-118,0 0-305,0 0 135</inkml:trace>
  <inkml:trace contextRef="#ctx0" brushRef="#br0" timeOffset="39664.0625">5143 7492 72,'0'0'100,"0"0"-5,0 0-2,-5-4-2,5 4 1,0 0-5,0 0 3,0 0-8,0 0 5,0 0-10,0 0-7,0 0-3,0 0-7,0 0-1,0 0-13,0 0 5,0 0-11,0 0-3,0 0-5,0 0-3,0 0 0,0 0-2,0 0 0,0 0 1,0 0-9,0 0 7,0 0 5,23 7-2,-16-6 6,2 0 1,1 2 5,2-3 7,-1 1 4,6 0 2,1-2-1,-5 2-3,5-1-1,0 0 8,-4-1 6,4 1-8,-3-1-4,0-2-1,3 1-8,-3 2-2,-2 0 2,-1-5-10,0 5 1,-1-2-7,-1-1-5,-4 2 5,1-1-7,-7 2-3,11-3 1,-11 3-3,9-1-1,-9 1-1,0 0-3,9 0-2,-9 0 1,0 0-2,0 0-1,0 0-3,0 0-5,0 0 1,8-3-6,-8 3-6,0 0-7,0 0-9,0 0-12,0 0-13,0 0-10,0 0-23,0 0-24,0 0-35,0 0-30,0 0-156,0 0-359,1-7 159</inkml:trace>
  <inkml:trace contextRef="#ctx0" brushRef="#br0" timeOffset="40367.1875">5361 7342 31,'0'0'87,"0"0"-5,0 0-6,0 0-3,0 0-6,3-10-5,-3 10-2,0 0-3,4-7-9,-4 7 6,0 0-8,0 0 3,3-5-2,-3 5-1,0 0-2,0 0 0,0 0-7,0 0 4,0 0-3,0 0 4,0 0-7,0 0 6,0 0-2,0 0-2,0 0-1,0 0 12,0 0-2,0 0 3,0 0 1,4 18 5,-4-18-2,2 16 1,-2-6-3,1 0 5,-1 1 0,1 0 0,-1 1-2,4 5 0,-4-1-3,0 0-3,1-1-1,2-3 3,-3 1-1,2 3-9,0-5 0,0 4-4,-1-5 1,-1 1-6,0-1-3,2 2-3,-2-2 0,1-3 3,-1 2-10,1 1-1,1-3-2,-2-7-3,1 11 1,0-4 0,-1-7-3,0 10 2,0-10-2,0 9-3,0-9-2,1 8 0,-1-8 2,2 7-4,-2-7 0,0 0-6,0 9 0,0-9-7,0 0-8,0 0-6,0 0-4,0 8-5,0-8 0,0 0-10,0 0-3,0 0-6,0 0-6,0 0-14,0 0-10,0 0-10,0 0-29,0 0-9,-4 6-26,4-6-125,0 0-303,0 0 134</inkml:trace>
  <inkml:trace contextRef="#ctx0" brushRef="#br0" timeOffset="47056.6406">5819 7458 51,'0'0'94,"0"0"-10,0 0 6,0 0-15,0 0-8,0 0 4,-9 3-14,9-3 7,0 0-3,0 0-12,0 0 7,0 0 0,0 0 1,-8 2-1,8-2-4,0 0-3,0 0-11,0 0 1,0 0-3,0 0 0,-8 1-3,8-1-1,0 0-4,0 0-1,0 0-2,0 0-3,0 0-2,0 0 2,0 0 0,0 0 1,0 0 3,0 0-4,0 0 1,0 0-1,0 0 8,0 0-1,0 0 2,0 0-6,0 0 2,0 0 1,0 0-10,0 0-2,15-18 5,-15 18-4,6-7 0,0 0-1,-2 0-1,0 2-1,2 0 0,0-2 4,0 1-2,-1 0-6,0-1-1,-1 1 1,2 0 1,0-3-1,0 4-2,-1-4-2,0 4 3,-2-2-3,0 1 2,1-1 0,-1 1-2,-3 6-7,7-10 5,-5 5 4,2 0-2,-4 5-5,3-8 1,-3 8 3,3-8-2,-3 8 0,0 0 0,3-8 6,-3 8-10,0 0 4,0 0-3,1-6 2,-1 6 0,0 0-1,0 0-2,0 0-6,0 0 8,2-8 0,-2 8 3,0 0-2,0 0-6,0 0 5,0 0-2,0 0-4,0 0-2,0 0 3,0 0-1,0 0 2,0 0-4,0 0 3,0 0 1,0 0-3,0 0 0,0 0 1,0 0-3,0 0-2,0 0-11,0 0 15,-7-7 1,7 7-3,0 0 1,0 0-4,0 0 0,0 0 3,0 0-1,0 0-2,0 0 8,0 0-2,0 0-5,0 0 3,0 0 1,0 0 0,0 0 0,-2-8 1,2 8-3,0 0 1,0 0 5,0 0 0,0 0-4,0 0 6,0 0-7,0 0 6,0 0 0,0 0 0,0 0-11,0 0 17,0 0-13,0 0 4,0 0 1,0 0 1,0 0-1,0 0-2,0 0 13,-7 18-3,7-18-2,-3 15 4,1-4 9,-2 1-3,1-1 0,-1 7-2,2 0 7,1-1-2,-3-1-7,1 1 4,2 0-1,0-5-5,-2 1-1,2-1 5,-1-1-6,1 0 7,0 0-6,1 5-6,0-4 6,-2-3 2,0 3-3,1-3 5,0 0-4,-1-3 1,2 4-6,0-10-1,0 13 8,0-7-4,0-6-2,0 12-2,2-5 7,-2-7-3,-3 9-2,3-9 2,0 9-4,0-9 3,-1 9 2,1-9 4,0 0-10,-1 9 6,1-9-7,0 0-2,0 0 7,0 0-1,0 0-1,0 0 1,0 9-1,0-9-1,0 0-4,0 0-8,0 0-8,0 0-7,0 0-19,0 0-14,0 0-16,0 0-11,0 0-23,0 0-27,0 0-115,0 0-272,0 0 120</inkml:trace>
  <inkml:trace contextRef="#ctx0" brushRef="#br0" timeOffset="48059.5703">6133 7273 30,'0'0'78,"0"0"3,0 0 0,0 0 0,0 0 8,0 0-4,-1 23 1,1-12-8,-3-3 4,3 2-6,-1 3-2,0-2-6,1 0-6,-3 0-4,2 1-2,-2 1-9,1-1-4,-1 0 4,2 0-6,0-2-4,-2 1 4,2-3-14,-2-1 7,2 3-7,1-10-5,-3 11 1,2-5-5,1-6 3,-2 8 6,2-8-9,-2 9-2,2-9-4,0 0 2,-1 8-4,1-8 0,0 0 2,0 0-8,0 0 2,0 0 2,0 0-6,0 0 6,0 0-8,0 0 0,0 0 2,0 0-1,0 0 1,0 0-6,12-19 1,-12 19 2,5-11-5,-3 7 6,3-1-8,-1-1 5,0-1 0,0 3-1,2-3-3,-1 2 3,2 2-6,-2-2 4,1 0 1,-6 5 1,9-7 0,-1 4 4,-3 2-5,-5 1 1,9-3-2,-9 3-2,9 0 11,-9 0-6,10 7-3,-5-3 3,-1 2 0,1 1 0,0 1-3,0 0 6,2 2-2,-2-1 0,1 2 2,-2-2-2,1 2 1,-1-2-1,1 2 2,-1-2 7,0 3-7,-2-3 5,0 1-7,-1 0 8,-1-3 1,0 1 8,1 0-3,-1-8 7,-1 14-3,0-8 12,-3 2 1,1-1 0,-2-1 5,0-2 3,0 0-3,-3 1-2,3 0-7,-3-2 1,0 4-6,-1-4 3,0-1-3,-3 1-3,2 1-1,1-7-2,-1 6 2,10-3-5,-16 0 2,9 0 9,7 0-11,-13-3-6,13 3 1,-13-1-2,8-1 2,5 2 1,-10-3-4,10 3 1,0 0-3,-9-3 3,9 3-2,0 0 1,-7-3-1,7 3 1,0 0-2,0 0 0,-6-4-2,6 4-1,0 0-3,0 0-4,0 0-2,0 0-13,0 0-6,0 0-7,0 0-11,0 0-8,0 0-21,0 0-17,0 0-18,0 0-16,0 0-15,0 0-97,0 0-259,0 0 114</inkml:trace>
  <inkml:trace contextRef="#ctx0" brushRef="#br0" timeOffset="48787.1093">6164 7260 66,'0'0'63,"0"0"-4,0 0 3,0 0 2,0 0 4,0 0 6,0 0 0,0 0-5,0 0 0,0 0-7,23 2 1,-23-2 13,0 0 4,15 3-4,-7-1-9,-8-2 0,13 1 9,-7 1-5,2 0 1,3-2 2,-2 0 0,1 1-3,0-1-3,1 0-5,-4 0-4,-7 0-5,17-1-3,-9-1-3,-8 2-3,15-2 2,-7 1-5,-8 1-4,13-2-6,-7 0 0,-6 2-4,9-2-4,-9 2-3,7-1-1,-7 1-1,0 0-1,8-4 1,-8 4-5,0 0-5,0 0 1,8 0 0,-8 0-3,0 0-8,0 0-8,0 0-5,0 0-13,0 0-13,0 0-14,0 0-11,0 0-20,0 0-24,0 0-14,0 0-14,0 0-18,0 0-105,0 0-280,0 0 124</inkml:trace>
  <inkml:trace contextRef="#ctx0" brushRef="#br0" timeOffset="54910.1563">6630 7418 87,'0'0'93,"0"0"-6,0 0-19,0 0 9,0 0 0,0 0 2,0 0-4,0 0 1,0 0-10,0 0 1,0 0-12,0 0 8,0 0-11,0 0-5,0 0-6,0 0 2,0 0-5,0 0-5,0 0 0,0 0-3,0 0-5,0 0 0,0 0-3,0 0 0,0 0-13,0 0 9,0 0-5,0 0 4,0 0 1,0 0-4,4 6-1,-4-6 1,9 0 3,-9 0-6,15 0 5,-7 0 2,1 0 8,1-1 0,3 1-3,-2-1-5,1-1-5,2 2 6,-2 0 3,1-2-1,-2 1 3,0 1-6,1-2-2,-2 2-6,0 0 4,2-2-1,-5 1-5,-7 1 0,18-1 1,-10-2 1,-2 3-6,-6 0 4,14-1-4,-14 1 1,9-1 2,-9 1 0,11 0-3,-11 0 3,0 0 0,11 0-1,-11 0-3,0 0 5,9 0-7,-9 0 1,0 0-3,0 0 9,8-3-8,-8 3 0,0 0-12,0 0 9,0 0-7,0 0 0,10-1-3,-10 1-19,0 0-11,0 0-5,0 0-5,9-3-12,-9 3-12,0 0-9,0 0-20,5-4-15,-5 4-89,0 0-227,0 0 100</inkml:trace>
  <inkml:trace contextRef="#ctx0" brushRef="#br0" timeOffset="55691.4063">6583 7596 11,'0'0'73,"0"0"-13,9 0-4,-9 0-6,0 0 2,12 0 3,-12 0 7,12 0-6,-5 0-2,-7 0-6,17 0 2,-6 0 1,0-1 10,1 0 3,-1 1-7,4 0 6,-2-2-7,5 1-11,0-1-1,1 0 0,0 2 8,-1 0-11,0 0-6,-5 0-5,1-2 8,-1 0-9,-2 1-4,1 1 6,-1 0-5,-1 0-9,-2-3 6,-8 3-8,12 0 5,-12 0-8,11 0 5,-11 0 1,0 0-8,9 0-1,-9 0 13,0 0-11,8-1 4,-8 1 5,0 0-13,0 0 2,0 0-4,6-4 5,-6 4 1,0 0 2,0 0-5,0 0-9,0 0 11,0 0-5,0 0-5,0 0 6,0 0-1,0 0-4,0 0 0,0 0 6,0 0-8,0 0 0,0 0-1,0 0 2,0 0-20,0 0-23,0 0-26,0 0 8,0 0-20,0 0-8,0 0-21,0 0-98,0 0-226,0 0 100</inkml:trace>
  <inkml:trace contextRef="#ctx0" brushRef="#br0" timeOffset="57371.0938">7251 7486 8,'0'0'70,"0"0"12,0 0-12,0 0 1,0 0-2,0 0-12,0 0 0,0 0-3,0 0-1,0 0 9,0 0-1,0 0-5,0 0 16,0 0-5,18-13-13,-13 8-1,-1 1-6,2-3-4,0 0 5,-1 2-7,3-4 2,0 1-3,-1 0 2,0-1-6,1 0 5,0-2-5,-2 1-2,0 0-12,3-1 2,-2 2 0,-1-2-7,1 0-4,-2 2 11,2 0-11,-2-2 2,1 1-2,0 2 1,-2-2-2,0 1-4,-3 2-4,3 1 5,-4 6 1,2-10-7,-2 10 2,3-8 0,-3 8-1,0-8 1,0 8 3,0 0-4,0-8-2,0 8 7,0 0-5,0 0 0,0 0-6,0 0 8,0 0-1,0 0-3,0 0-2,0 0 0,0 0-1,0 0 2,0 0 0,0 0 0,0 0-5,0 0 7,-9 20-1,9-12 1,0 1-5,-1 3 11,1 0 6,0 5 2,-2-5 2,4 0-1,-2 3 0,-2-2-5,5 3 3,-4-1 0,-1-3-3,2 5-1,0-5 0,0 2 3,2 0-3,-4-2-1,4-2 2,-2 3-11,1-2 6,-1 0 4,0-1-1,1-1-3,-1 1 5,-1-2-5,5 1-2,-4-2 0,-3 2-3,3-9 4,0 14 1,0-8-1,0-6-3,3 11 1,-3-11-2,-3 10-5,6-3 1,-3-7 1,0 8 0,0-8 0,1 12 0,-1-12-1,0 7 2,0-7-2,-1 11 4,1-11-1,0 0 2,-3 11 1,3-11-8,0 0 2,0 8-2,0-8 4,0 0-4,3 7 3,-3-7 0,0 0 2,0 0 1,0 0-6,0 0 6,0 0-6,0 0-3,0 0-3,0 0-3,0 0 1,0 9-7,0-9-7,0 0-5,0 0-6,0 0-8,0 0-8,0 0-13,0 0-7,0 0-13,0 0-17,0 0-13,0 0-20,0 0-80,0 0-230,0 0 101</inkml:trace>
  <inkml:trace contextRef="#ctx0" brushRef="#br0" timeOffset="58503.9063">7615 7369 12,'-1'-12'81,"1"12"-14,0 0-2,0-7 1,0 7-3,0 0 1,1-11-12,-1 11-4,2-8-1,-2 8 10,1-10-10,-1 10-5,4-8-2,-2 3 0,-2 5 1,7-12-5,-2 7-6,-3-1-1,3 0-2,-1 0 1,1-2 3,2 1 7,-2 2-6,0-2 2,-1 2-8,2 0-2,-2 1 6,1 0-8,-5 4 6,9-7-4,-9 7-2,6-4-4,-6 4 2,7-1 2,-7 1 8,0 0-2,9 5 0,-9-5 5,9 10 6,-5-5 1,2 4-9,-3-1-1,0 0-1,1 1-1,0 3-8,1-2 8,-4 2-5,2 0 0,-2 0-6,1 0-7,-4-1 5,1 1 2,-2 3 0,0-4-4,0 0 7,-1 0-6,0-2-7,1 0 1,-1-1 2,0 1-5,-1-1 6,0-1-1,1-2-5,0 0 1,4-5 3,-6 10-5,3-8 3,-1 3-5,4-5 3,0 0-3,-4 7 5,4-7 0,0 0-3,-6 2-1,6-2 0,0 0-3,0 0 0,0 0-2,0 0-4,0 0 0,0 0-1,0 0 5,0 0-1,10-22-4,-10 22-4,7-7 6,-2 3-7,-1-2 6,1 4-10,-5 2 6,12-10 0,-8 8 5,1-1-2,2-1-1,0 2-4,-7 2 12,12-3-7,-6 0 0,-6 3-5,14 0 0,-14 0-3,12 4 2,-4 2 4,0 1-1,-2-1 8,1 0-6,0 3-1,-1 2-2,3-3 8,-4 2-3,2 1 1,-1-1 1,1 0 0,-1 2 5,-2-3 0,1-1-6,-4 4 2,3-2 3,-4-3 4,1 3 4,-1-1-8,1 0 12,-3-2 2,-1 1 1,-1-2 14,-1 0 5,0 1 1,0-1-1,-4-2-2,0 3-3,-1-3-3,0 2-5,-1-3 6,2 1-9,-2-4-1,1 2 0,-3 0-4,3-1 1,0-1-1,-1 0 2,1 0-2,1 0-3,-2-1 1,11 1-2,-14-4 2,6 1-3,0-1 1,8 4-6,-9-5 1,9 5 0,-7-5 3,7 5-5,-5-4 6,5 4-2,0 0-2,-8-4-1,8 4 1,0 0-6,0 0 5,0 0-1,0 0 1,-5-4-6,5 4 3,0 0-3,0 0-4,0 0-13,0 0-15,0 0-9,0 0-15,0 0-5,0 0-33,0 0-6,0 0-18,0 0-26,0 0-115,0 0-284,0 0 127</inkml:trace>
  <inkml:trace contextRef="#ctx0" brushRef="#br0" timeOffset="59261.7188">8158 7490 17,'0'0'93,"0"0"-7,0 0-6,0 0-2,0 0-15,0 0 7,0 0-17,0 0 7,0 0-6,0 0-10,0 0-6,0 0 4,7 6 5,-7-6 16,0 0-4,8 3-4,-8-3-7,10 1 13,-4 0-1,-6-1-3,14-1 13,-1 1-6,0 1-2,1-2-2,4 0-3,-6-2-5,0 2-4,1 1-9,1-5 7,-1 5-5,-1-1-6,-1-2-4,0 2-2,-2 1 1,-9 0-4,14 1 0,-7-2-4,-7 1-3,11 0 0,-11 0-2,9-1 5,-9 1-2,0 0-2,8-1 0,-8 1-1,0 0 1,0 0-3,6 3-6,-6-3 5,0 0-2,0 0-5,0 0 2,0 0 1,0 0-6,0 0-3,0 0-2,0 0-10,0 0-24,0 0-16,0 0-19,0 0-21,0 0-26,0 0-23,0 0-144,0 0-307,0 0 137</inkml:trace>
  <inkml:trace contextRef="#ctx0" brushRef="#br0" timeOffset="60449.2188">8861 7307 8,'0'0'99,"0"0"2,0 0-11,0-11-2,0 11-2,0 0-16,0 0-1,0 0-5,-8-9-16,8 9 1,0 0-7,-3-8 11,3 8 3,-5-7-1,5 7 0,-4-7-2,4 7 3,-4-9-6,4 9-4,-5-8 0,1 4-1,4 4 0,-5-8-4,5 8 3,-6-5 0,6 5 4,-5-4 5,5 4-10,-7-3-3,7 3-9,-9-2 2,9 2-1,0 0-3,-14 5-2,14-5 3,-11 2-5,5 3-3,1-1 0,-2-1 5,0 5-5,1-1 2,-2-1 1,1 2 2,-1 0-6,1-1 3,2 3 1,0-2 7,-2 2-7,2-1 3,-1 2 0,2-2-2,-1 2 5,3-1-7,-1 1 0,0 0-3,0-1-2,0 1-2,2 1 4,1-1-8,-1 1 3,1-1-3,0-2-2,1 3 3,-1 0 2,1-2-6,1-1 0,-1 4-6,2-3 11,0-1-7,0 1 0,-1-3 1,1 2-1,1 1-2,-3-4 3,3-1-2,-1 3-1,-2 0-2,1 1 2,1-3 1,-3-6 2,5 11-5,-3-4 0,1 0 2,0-1-1,-3-6 1,5 9 0,-3-6-1,-2-3-2,8 10 1,-5-7-2,2 1 0,-5-4-1,7 4 2,-7-4 0,8 2-2,-8-2 3,9 2 0,-2-1-1,-7-1-2,10 0 0,-10 0-2,10 0 2,-10 0-1,10-2-2,-5-2 3,-5 4-4,14-3-5,-9 0 5,3 0-2,-3-1 2,-5 4-5,10-8 5,-5 5-5,-1 0-2,4-2 2,-8 5 0,8-9 2,-3 5 0,-3 0-2,2-2 5,0 1 0,1-1 1,-3-3-4,0 3 3,0-1 0,-2 7 5,4-11-5,-3 5 4,-1 6-5,0-14 6,0 14-2,-2-12 0,1 5-2,1 7 4,-4-12-1,1 5 3,-1 0 1,1 1 2,-2 0-2,-2 0-3,2-3 5,1 4 7,-2-1-6,-3-1 2,2 2-5,1 0 5,0 3-4,-2-1 1,0 0-3,-1 2-1,2-2 1,7 3-2,-17 3 0,8-3 1,0 4-13,2-3-5,-2 3-16,1-1-18,-1-1-10,4 2-18,-2-1-28,2 2-3,0-1-29,-1 0-22,2 1-22,4-5-115,-9 9-321,5-3 143</inkml:trace>
  <inkml:trace contextRef="#ctx0" brushRef="#br0" timeOffset="61371.0938">9144 7468 48,'4'-4'100,"-4"4"-23,0 0-1,3-8 4,-3 8 1,0 0-7,0-10 1,0 10-10,5-7-8,-2 1-2,-3 6 6,2-6-19,2 1 9,-4 5 0,7-10-3,-3 5-7,-2 1-4,4-3-7,0 2 0,-3 0 3,3 1-6,-6 4-5,10-8 3,-1 4 3,-4 1 5,0-1-14,-5 4 3,9-6-3,-5 2-2,-4 4 3,10-3-8,-10 3 1,0 0 8,9 1-1,-9-1 6,8 5-5,-8-5-1,7 7 5,-3-1-8,0 2-2,-2 1 9,2-2-8,-1 3-2,-1 2 9,1-3-8,0 3-1,2-2 0,-3 2 1,-1 0-4,1 0 2,-1-4-3,0 3 1,-1 0 1,-1-2-2,-2-3 6,3 3 1,-1 1-3,-1 0 1,-2-4 0,0 0 3,4-6 0,-6 15 1,2-11 2,1 4 2,-2-4 0,-2 0-4,3 1-2,-3 0-1,-2-1 3,-1 2-1,1-1 0,-2-4 0,1 3 1,-2-3 1,2 0 2,-2 0-1,2-3-2,1 3-1,9-1-3,-17-1 1,11 0 3,6 1-1,-13-4-5,7 3 8,6 1-3,-9-3 1,9 3-2,0 0 2,-10-3-4,10 3 1,-7-2-3,7 2 1,0 0-5,-6-5 2,6 5-4,0 0 6,0 0-1,0 0-6,0 0-1,0 0 2,0 0-2,0 0 1,0 0-7,0 0 2,0 0 1,0 0 3,0 0-7,0 0 2,0 0-8,0 0-12,0 0-11,0 0-12,0 0-17,0 0-23,0 0-7,0 0-21,0 0-23,0 0-14,0 0-25,0 0-111,0 0-305,0 0 135</inkml:trace>
  <inkml:trace contextRef="#ctx0" brushRef="#br0" timeOffset="62347.6563">9531 7450 79,'0'0'77,"0"0"0,0 0 5,0 0-18,1-9-10,-1 9 12,0 0 2,0 0 3,-1-9-11,1 9-3,0 0-2,-4-12-1,4 12 1,-3-5 8,3 5-16,-3-7 5,3 7 0,-7-8 2,7 8 2,-5-6-10,5 6-12,-6-8 11,6 8-15,-7-5 5,7 5 8,-9-4-6,9 4 0,-10-3-3,5 1 1,5 2-1,-9-2-3,9 2 3,-11-1-2,11 1-6,-9-1-2,9 1-1,-9 0 1,9 0-5,-10 2 10,10-2 1,-8 1-4,8-1 2,0 0-3,-10 3-1,10-3-5,-7 4 6,7-4 0,-9 5-1,6-2-2,3-3-3,-6 8 4,2-4-7,4-4 4,-6 9-2,3-5-2,3-4 1,-6 11 6,5-4-2,-2 1 7,2 0-10,1 0 4,-1 2-3,1-10 1,-1 15-5,1-10 0,0-5 4,1 16 0,0-9-4,0-1-4,2 1 3,-2-2 0,-1-5-1,6 12-1,-3-5 2,0-2-1,0 0-3,1 0 1,0 2-1,-4-7 0,7 9-3,1-1 0,-2-4-3,-1 0 3,1 2-4,-1-3 4,4 4 1,-4-2-5,2-2-1,-1 0-2,2 0 3,-2-1 2,3 1-5,-2 0 3,1-3-9,-8 0 1,13 3 1,-5-5-2,-8 2-2,18-1 0,-12 1-4,2-3 6,-8 3-3,14-5 1,-6 2 4,-2 1-8,-6 2 1,14-1 0,-8-2 0,-6 3 3,12-3-4,-6 2-4,-6 1-4,10-7 0,-10 7-1,8-4-4,-4 3 4,-4 1 8,0 0-8,6-5 0,-6 5-8,0 0 8,7-7-3,-7 7-3,0 0-5,5-1-4,-5 1 3,0 0-10,0 0-5,0 0-23,4-5-7,-4 5-19,0 0-16,0 0-16,0 0-16,0 0-97,0 0-263,0 0 117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6:10.5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3156 7086 4,'0'0'59,"0"0"0,0 0-4,0 0-2,0 0-5,0 0-6,0 0-2,0 0-1,0 0-1,0 0-5,0 0-8,0 0 0,0 0-5,0 0 3,0 0-5,0 0 3,0 0 1,0 0-2,-18 14 2,18-14-3,0 0 5,0 0-7,0 0-3,-6 3 0,6-3-1,0 0 3,-6 3 0,6-3-6,0 0-3,-4 5 5,4-5-4,0 0-1,0 0 3,0 0 3,0 0-4,-5 4 6,5-4-1,0 0 2,0 0-2,0 0 4,0 0-6,0 0 3,0 0-6,0 0 9,0 0-5,0 0 1,0 0 1,0 0-1,0 0 1,0 0 11,0 0-14,0 0 3,0 0-3,0 0-6,0 0 3,18-9-4,-12 5 5,1 0-2,-7 4 0,12-7-1,-6 4-1,2 1 4,-1 0-2,4-1 8,-2-1-2,1 1 4,1 0-7,1-2 3,-1 1-3,1 1 3,0-2 3,1 2 1,0 2-11,0-4 7,-2 0-6,1 3-2,1-3 1,-1 3-1,2-1-4,-1-2 4,1 2 0,-2 0-3,2 1 5,-3 0-1,-2 2-10,3 0 6,-3-2 0,1 2 0,-10 0 0,14 0-1,-6 0 5,-8 0-2,14 0-8,-14 0 9,11 0-4,-11 0 3,9-3-6,-9 3 4,12 0-8,-12 0 7,0 0 2,11-1-3,-11 1 0,0 0-2,8 0-4,-8 0 6,0 0 1,0 0 1,7-3 1,-7 3 0,0 0-4,0 0 3,0 0-9,0 0-5,0 0-8,0 0-13,0 0-17,0 0-17,0 0-9,0 0-7,0 0-9,-6-13-12,6 13-56,0 0-170,-9-7 75</inkml:trace>
  <inkml:trace contextRef="#ctx0" brushRef="#br0" timeOffset="546.875">3526 6941 67,'9'0'63,"-9"0"6,12 0 3,-12 0-7,11 0 1,-11 0-9,14-1-7,-9 0-2,-5 1-1,13-3-13,-13 3-4,13 0 11,-13 0-11,9 0-6,-9 0 2,10 0 3,-10 0 3,12 2-21,-12-2 10,7 1 0,-7-1-11,0 0 4,9 1-1,-9-1-7,0 0 1,0 0 0,9 1 4,-9-1-2,0 0 2,0 0-1,0 0 1,4 5 4,-4-5 9,0 0 15,0 0 2,0 0-2,-8 15 6,8-15 1,-3 6-8,0 0-3,3-6 5,-9 11-7,5-6-3,-1 0-1,0 0 3,-1-1-4,2 2 2,-1-2-2,-1 1 2,1 2-7,0-1 1,2-2-3,-4 1-3,3 0 0,-1 1-2,0 0 5,-1 0-4,2-1-9,4-5 2,-7 9 1,4-7-1,3-2-3,-7 7-4,7-7-12,-5 4 1,5-4-9,0 0-13,-5 6-10,5-6-12,0 0-22,0 0-23,0 0-29,0 0-102,0 0-247,-4 7 109</inkml:trace>
  <inkml:trace contextRef="#ctx0" brushRef="#br0" timeOffset="2250">6114 7154 44,'0'0'74,"0"0"-7,0 0 1,0 0-9,0 0 8,0 0-13,0 0 2,0 0-5,0 0-6,0 0 3,0 0-2,0 0-3,0 0-2,0 0-3,0 0-9,0 0 2,0 0 3,0 0-2,0 0-3,0 0-13,0 0 8,0 0-3,0 0-8,0 0 0,0 0 9,0 0-6,0 0-4,13-1-3,-13 1 4,0 0-8,14-8 7,-9 4-5,2 2 2,0-3-6,2 0-1,2 3-1,0-3 11,-1 1-4,3-2 3,-1 2-8,1-1 3,0 1-1,5-1-2,-3-1 8,3 2 0,-3-3 18,-1 4-23,-1 0-1,5 0 2,-1-2-6,-3-1 5,-1 5-3,-1-3 1,2-1 2,-1 3 1,1-3-1,-1 3-2,0-3 0,-2 3 2,0-1-8,-3-2 7,0 4-2,1-1 2,-9 2-1,14-4-6,-8 1 2,-6 3 0,12-2 1,-12 2 4,13-4-2,-8 4-2,-5 0-2,0 0 7,10-3-8,-10 3 6,0 0-5,7-1 2,-7 1 2,0 0 3,0 0-5,0 0 4,0 0-2,0 0-2,0 0-3,0 0 8,0 0-6,0 0-7,0 0-8,0 0-4,0 0-11,0 0-14,0 0 1,0 0-8,0 0-2,0 0-8,-25-4-2,25 4-1,-11 0-4,11 0-4,-12-3-1,12 3-45,-11 3-129,11-3 57</inkml:trace>
  <inkml:trace contextRef="#ctx0" brushRef="#br0" timeOffset="2835.9375">6474 6956 5,'0'0'50,"0"0"-4,0 0 2,0 0 0,0 0 3,0 0-16,0 0 6,0 0-6,0 0 0,0 0-3,0 0 2,0 0-10,0 0-2,0 0 1,0 0-1,0 0-4,0 0 1,0 0 2,0 0-4,0 0 3,0 0-5,0 0 3,0 0 1,0 0 0,0 0 5,0 0-11,0 0 1,0 0-4,-1-11 5,1 11 2,0 0 0,0 0 0,0 0 5,0 0-4,0 0 9,0 0-1,14 1 10,-14-1-1,0 0 1,0 0-2,18 6 0,-11-5 0,1-1-1,0 3-3,0-3 3,2 1-6,-3 0-1,-7-1-5,22-1 20,-12 2-24,1 1 8,-11-2-8,21 1-1,-12 0-2,3 2-2,-5-3 0,-7 0 2,12 0-4,-12 0 4,11 0-7,-11 0 1,8 3-3,-8-3 2,8 0-4,-8 0 0,0 0 1,0 0 1,0 0 1,10 2 4,-10-2-3,0 0 13,0 0-6,4 4 5,-4-4 3,0 0 9,0 0-4,0 0 3,0 0 3,-9 16 1,9-16 15,-4 6-9,4-6-2,-8 11 0,3-7-2,1 2-3,1 0-1,-5 2 2,3-4-2,-2 3-5,2 1-2,-1-1-1,1-1-4,0-1-1,-2 1 0,2-1-2,0 0-5,-1 0-1,1 0 2,2 0-3,3-5 0,-8 8-4,5-4 2,3-4-16,-7 7-14,7-7-16,-6 6-20,6-6-27,-3 4-29,3-4-28,0 0-30,0 0-115,0 0-310,0 0 138</inkml:trace>
  <inkml:trace contextRef="#ctx0" brushRef="#br0" timeOffset="4703.125">8786 7128 39,'0'0'72,"0"0"3,0 0-2,0 0-9,0 0-1,0 0 4,0 0-2,0 0 11,0 0-14,0 0 1,0 0 3,0 0-3,0 0 4,0 0-5,0 0-6,0 0-5,0 0-9,0 0 3,0 0-5,0 0-4,0 0-2,0 0-2,0 0-7,0 0-2,-19-8-7,19 8 6,-8-5 0,8 5-9,-10-3 0,5 1 1,-2-2 0,7 4-6,-11-6 2,4 2-2,1 1 1,-3 0-2,0 1-2,3-1 0,-5-1 7,2 1-12,2 2 2,7 1-4,-17-6 4,11 5-4,-6-1 0,6 1 3,6 1-3,-19-1 3,9-1-3,2 4-3,-2-1-2,0-2 5,-1 3 2,-1-2-6,1-1 5,-2 2-5,1 0 10,-1 0 2,2-1-12,-1 1-3,0 0 6,-2 1 2,2 1-3,-1-3 6,1 0 2,1-3-8,-1 3 3,3 3-6,9-3 9,-16 0-1,16 0 10,-12 0-14,6 0 3,6 0 0,0 0-5,-11 0-1,11 0 8,0 0-5,0 0 10,-11-3-7,11 3-12,0 0 0,0 0-1,0 0-6,0 0 5,0 0-1,0 0 3,-8-2-12,8 2 10,0 0-3,0 0 0,0 0 1,0 0 1,0 0-6,0 0 6,0 0 0,0 0 1,12-13-3,-12 13-7,4-5 0,-4 5-1,6-3-3,-6 3-6,8-6 3,-4 1-4,-4 5 6,9-5 3,-5 3-2,1-2-2,-5 4-5,11-6 4,-7 3-3,-4 3 5,10-7 2,-6 5-3,-4 2 4,9-6 4,-5 3 4,-4 3 0,6-6 4,-6 6-3,0 0 5,9-4 1,-9 4 1,6-3-1,-6 3 2,0 0 4,0 0-3,6-5 2,-6 5 9,0 0-10,0 0 4,3-5-1,-3 5 2,0 0 0,0 0-3,0 0 5,0 0 0,0 0 1,0 0 0,0 0-3,0 0 5,0 0 0,0 0-2,-24 7 12,24-7-13,-9 3-3,9-3 6,-11 3 1,4-1 0,7-2 1,-11 5-1,4-5 7,-1 3-5,1-1 2,1 2-1,-1-1 0,0-1-2,0 0 2,0 0 0,7-2 0,-12 5-2,3-2 1,0 0 0,3 0-2,-1-1 2,7-2 1,-11 4 3,6-2 0,5-2-6,-9 1 6,9-1-7,-8 5 0,8-5 0,0 0 2,-6 1-6,6-1 5,0 0 0,0 0 1,0 0 9,0 0-3,0 0 3,-3 7 2,3-7-1,0 0 4,0 0 4,0 0 7,8 11-5,-8-11-3,8 6-1,-6-2 2,-2-4 1,8 5-1,-3 0 5,1-3 8,1 1-8,-1-1 9,3 3-6,0-1 3,4-1-5,-2 1 4,1-1-4,-2-1-2,0 1-1,3 2 5,-4-3-8,1-1 7,2 3-9,-6-2-5,0-2 0,-6 0 5,11 5-7,-4-3-2,-7-2 1,9 4 0,-9-4-3,5 4 0,-5-4 2,6 5-2,-6-5-6,2 4 3,-2-4-13,0 0-12,4 6-17,-4-6-22,0 0-23,0 0-30,0 0-104,-10 7-230,10-7 102</inkml:trace>
  <inkml:trace contextRef="#ctx0" brushRef="#br0" timeOffset="6546.875">2643 8386 45,'0'0'67,"0"0"2,0 0-12,0 0-1,0 0 1,-7-2-1,7 2-11,0 0 1,0 0 0,0 0-5,0 0-4,0 0-6,0 0 5,-7-3-5,7 3-2,0 0-6,0 0 1,0 0 5,0 0-11,0 0 10,0 0-10,-11 0 1,11 0 13,0 0-10,0 0-1,0 0 15,0 0-11,0 0 3,0 0 3,0 0-3,0 0-5,0 0 2,0 0-2,0 0-4,0 0 1,0 0-5,-10 0 0,10 0 0,0 0-2,0 0-1,0 0-5,0 0 11,0 0-12,0 0 6,0 0 18,0 0 1,0 0-11,22 9 6,-22-9-1,13 0 6,-6 0 0,4 0 1,1 0-2,-2 0-2,1 0-1,1 0 9,2 0 0,-1 0-3,0 5-2,1-5-5,-4 0-1,3 0-1,-2 1-6,-1 1 2,-1-2-3,-1 2 0,0-1-3,-8-1-1,16 0-2,-8 0 0,-8 0-4,13 2 2,-13-2-3,10 0 1,-10 0-3,8 0 4,-8 0 1,0 0-7,10 0 2,-10 0 1,0 0-1,7 2 0,-7-2-2,0 0-3,0 0-3,0 0-8,0 0-16,0 0-18,0 0-14,0 0-8,0 0-15,0 0-19,0 0-14,8-4-30,-8 4-88,0 0-253,0 0 112</inkml:trace>
  <inkml:trace contextRef="#ctx0" brushRef="#br0" timeOffset="7281.25">3078 8395 6,'0'0'82,"0"0"-7,11-19 4,-11 19-3,4-9-2,-4 9-1,8-10 3,-6 4-5,4 1-9,-2-1-10,-4 6 4,9-15-11,-3 8-1,-2-1-5,-1 1-2,0 0-16,2 0 11,-3 0-2,-2 7-7,4-13-7,-2 7 1,-2 6-3,1-13 3,-1 8-7,0 5 14,1-13-10,-1 13-12,0-13 4,0 13 3,-1-8-1,1 8 2,-1-8-6,1 8 0,0 0-3,-2-8 4,2 8-6,0 0 7,0 0-2,-1-9 3,1 9-9,0 0 4,0 0 4,0 0-6,0 0-4,0 0 0,0 0 1,0 0-4,0 0 2,0 0 0,0 0 5,0 0 0,0 0-6,0 0 12,0 0 9,-3 25 1,3-25-2,2 18 4,-1-8 6,0-1 0,2 4 5,-3-2-1,2 2 3,1-2-5,1 5-2,-2-3 1,2-2-2,0 4-1,-1-2-4,-2-1 2,3 2 3,0-2 0,-2 0-10,1-2 2,-1 2 1,1-2 0,-1 0 2,0-1-6,2-1-5,-4-8 5,1 14-8,-1-14 3,3 13-2,-3-13 6,0 8-6,0-8-3,3 10 0,-3-10 1,1 10 7,-1-10 0,0 0-11,0 0 1,2 11-6,-2-11 1,0 0-8,0 0-7,0 11-5,0-11-9,0 0-8,0 0-9,0 0-17,0 0-15,0 0-17,0 0-18,0 0-85,0 0-219,0 0 98</inkml:trace>
  <inkml:trace contextRef="#ctx0" brushRef="#br0" timeOffset="7921.875">3314 8294 24,'0'0'92,"0"0"-4,0 0-4,0 0-12,0 0 2,0 0 0,0 0 6,0 0-15,0 34 5,2-25 2,-2-9-5,2 19-1,1-10-1,-1 1 0,2-1-7,-3 2-1,3-1-1,-1 0 0,-1-1-10,1 2 2,-1-1 2,2 1-8,0-2-2,-1 0-3,3 0 4,-2 0 9,0-1-4,-2-1-5,2-1 1,2 3-2,-2-3-4,2 1-4,1 0 1,-2-1-6,0-1-1,0-1 3,2 1-5,-1-3-1,0 1 0,4-2 1,-10-1-1,16-1-1,-10 2-3,-6-1 0,16-5 0,-7 2-3,-2-4-3,2 2 0,0-1 2,-1-2 1,-3 2-3,2-3 0,0 3-3,-3-5 2,1 3-3,-1-3-1,-2 1-2,2 0-2,-2 0 5,1 0 3,-1-1-4,-2 1 6,0-2 0,-2 0 1,2 0-2,-1 2-1,-1-1 2,0-2 0,0 2 0,-2-1 1,0 1 0,0 1-2,0 0-4,-2 1 2,0 0-3,-1 1-11,-1-2-6,0 2 2,0 2 5,0 1-4,-2-2 0,0 3 0,1 0-3,0 1 4,0 2-9,0-1 0,9 2-7,-17 0-6,9 2-2,8-2-7,-12 4-11,5-3-3,-1 3-16,3 1-4,-1 2-4,6-7-20,-11 11-24,7-3-8,0 2-9,0 1-9,2 0-95,-1 0-256,2 2 113</inkml:trace>
  <inkml:trace contextRef="#ctx0" brushRef="#br0" timeOffset="8703.125">3777 8406 21,'0'0'108,"0"0"-6,-4-16-3,4 16-12,0 0-9,-1-7 12,1 7-11,0 0-2,0-8-3,0 8-3,0 0-11,1-9-10,-1 9 2,4-9-7,-4 9-12,5-8 6,-4 3-5,-1 5-5,4-11 4,-4 11-12,6-9 8,-3 5-10,-3 4 1,5-5-5,-2 0 4,-3 5-1,5-4-4,-5 4-5,7-5-2,-7 5-2,0 0 2,0 0-3,12 0 3,-12 0-1,8 6-3,-3-2 1,-5-4-2,7 9-7,-3-2 6,1-1 0,-1 3-3,-4-9-1,7 16 4,-3-6 4,0 0-6,0-2 8,0 1 5,-3 2-6,2 0 1,-2-4-1,-1-7-2,0 16 2,0-16-1,-1 16-1,0-9 3,-1 0-1,1 1 0,-1 0 5,-2-2-3,0 1 13,-1 1 0,-2-4-4,4 2 3,-3-2-7,6-4 5,-12 7-1,4-4 2,3-1 9,5-2-8,-13 3-1,6-1-5,7-2 3,-12 0-4,12 0 1,-10-2-5,10 2 3,-12-2-4,12 2 2,-6-3-2,6 3-2,-7-5-1,7 5 3,0 0-1,-7-4-1,7 4 5,0 0-8,-4-5 9,4 5-8,0 0 1,0 0-3,0 0-1,0 0-1,0 0-2,0 0-8,0 0-11,0 0-11,0 0-18,0 0-14,0 0-12,0 0-23,0 0-4,0 0-25,0 0-100,0 0-246,0 0 108</inkml:trace>
  <inkml:trace contextRef="#ctx0" brushRef="#br0" timeOffset="9382.8125">4076 8352 25,'0'0'107,"0"0"-8,0 0-3,0 0-9,0 0 8,0 0-7,0 0-3,0-11-6,0 11-1,0 0-10,0 0 12,0 0-23,-5-14 9,5 14-2,0 0 1,-4-9-18,4 9 5,0 0-5,0 0-3,-4-12-5,4 12 5,-6-7-8,6 7-5,-7-5 3,7 5-3,0 0-4,-7-4-4,7 4 1,0 0-2,-9-1-1,9 1-6,-8-3-1,8 3-2,0 0 3,0 0-5,-15 3 2,15-3-8,-7 2 8,7-2-8,-8 5 6,5 0-4,3-5-1,-9 9 0,5-4 2,1 0 5,3-5-5,-5 12 8,1-3 2,3-1 1,1-8 4,-4 16-5,4-5 3,0-1 3,0-3-3,0 5 4,3-2-3,-2 1 1,0-4-2,1 1 0,3 2-3,0-3 3,0 0-2,-1 1-5,2-3-1,2 2 4,-2-2-2,2 1-2,3-3-1,-3 2 2,1-2-7,-9-3 6,14 4-1,-14-4-3,14 3-1,-14-3 1,13 1-1,-13-1-3,13 0-4,-13 0-10,13 1-7,-13-1-10,0 0-7,12 0-8,-12 0-13,0 0-19,0 0-4,14-1-21,-14 1-15,0 0-16,0 0-15,13-1-114,-13 1-282,0 0 125</inkml:trace>
  <inkml:trace contextRef="#ctx0" brushRef="#br0" timeOffset="10968.75">4390 8365 3,'0'0'104,"0"0"-9,0 0-7,0 0-9,0 0-4,0 0-2,0 0 6,0 0 20,0 0-5,0 0-5,0 0-7,28-1-1,-21 1-7,3-1 7,0-1 7,2 2-12,0 0-6,1 0-2,1-3-8,0 3-3,-1 0-6,0-1-3,0 0-8,-1-1 2,2 2-7,-3-3-5,0 1-3,2 2-8,-3-3 13,0 2-10,-2 0-6,0-1 3,-8 2-3,11-2-1,-11 2-7,10-3-11,-10 3-9,0 0-15,9 2-15,-9-2-16,0 0-17,0 0-13,11-3-3,-11 3-5,0 0-11,0 0-12,0 0-101,0 0-238,0 0 105</inkml:trace>
  <inkml:trace contextRef="#ctx0" brushRef="#br0" timeOffset="11390.625">4568 8225 112,'0'0'104,"0"0"-8,0 0-11,0 0-7,0 0-2,0 0 3,0 0-1,-4 15 7,4-15-3,3 13 7,-2-3-2,1-1-9,-1 2-3,2 0-4,0 1 1,-1 0-5,2 2-5,0-2 2,0 0-6,-2-2-4,1 5-5,2-3-1,-4 0-6,0-3 8,3 1-17,-1-1-2,-2 1-2,0 0 1,-1-5-7,0-5-1,0 12-2,2-5-6,-2-7 2,1 9-7,-1-9-8,0 8-8,0-8-15,3 7-12,-3-7-13,0 0-14,0 0-27,0 10-11,0-10-20,0 0-31,0 0-91,0 0-260,0 0 116</inkml:trace>
  <inkml:trace contextRef="#ctx0" brushRef="#br0" timeOffset="12289.0625">5154 8200 87,'0'0'127,"0"0"-11,0 0-9,0 0 1,0 0-7,0 0-4,-4-11-11,4 11-6,-4-7-4,4 7-4,-3-7 4,3 7-7,0 0 0,-5-7-4,5 7 1,-5-5-7,5 5 0,-7-7-1,7 7-3,-6-5-5,6 5-2,-4-6-9,4 6 1,0 0-3,-12-5-6,12 5-1,-6-1-3,6 1-3,0 0-1,-9-4-5,9 4-2,0 0-4,-11-2-2,11 2-2,0 0 1,-11 3-3,11-3 0,-7 5 2,3 0-5,-1 0 1,5-5 6,-7 10-5,5-3 4,-3 2 2,1-3 0,1 5-3,-4-2 1,4 2 2,1 0 0,0 2 7,1-1 4,0-1-1,-1 0 0,1 2 3,1-2 0,1 5-2,-1-3-5,2-2 0,0 2-1,0-1 1,0-1 0,-1 1 1,3-1-1,1 1-3,-1-4 0,-1 1 3,2 3-4,0-3-1,-1-1 0,2-1-1,-2-2-1,1 2 2,0-2-6,3 0 5,-1-2 0,0-2 1,-1 3 1,2-3-4,1 0-2,-9-1 0,14 3-2,-8-2 1,-6-1 0,16-4 0,-16 4-2,13-3 0,-7-1 2,0 1-4,1 1 2,-2-1-2,1-2 0,-1 1-3,2-3 3,-4 2-2,1-2 1,-1 1 4,2-1-4,-4-1-1,2 2 2,-2-3 1,-1 9-3,-1-13 8,-2 3-6,3 10 2,-4-11 7,2 4-3,2 7 4,-9-14 2,3 10-5,0-1 2,0 1 3,-2-1-6,-2 1-1,4 1-3,-3 2 2,1-2-2,-5 2-13,13 1-14,-19 1-3,10-1-13,3 3-11,-2-2-14,2 2-16,-6 1-24,12-4-18,-11 9-22,7-8-22,-1 3-19,5-4-116,-9 10-324,9-10 144</inkml:trace>
  <inkml:trace contextRef="#ctx0" brushRef="#br0" timeOffset="13054.6875">5461 8294 12,'0'0'148,"0"0"0,0 0-13,-5-5-9,5 5-4,0 0-6,-3-7-4,3 7-9,0 0-8,-5-8-12,5 8-4,0 0-4,4-11-13,-4 11-8,2-7 1,-2 7-7,3-11-3,-3 11-6,4-7-4,-1 2-1,-3 5-2,5-8-5,-3 4-5,-2 4-1,7-7-1,-2 4-4,-5 3 0,5-7 1,-5 7-3,0 0-2,9-3-3,-9 3 0,0 0 1,14 5 0,-14-5-5,10 5 3,-6-1-1,1 0-1,0 3 3,1-2-3,-1 2 2,1 2 0,-1 0 4,1-1-5,-1 0 0,0 0 1,0 1 5,-1-2-2,-1 0 4,-1 2-3,0-1 5,-1 1 3,0-1 2,-1 1-3,-1 1 0,0-3 5,-2-1 1,1 1-2,-2-1 2,0 0 2,-1 2-1,-3-2-1,2 3 1,-1-3-1,1-1-3,-2-3-2,-1 4-2,3-4-1,0 2-2,-1-1 0,7-3 0,-13 4-1,7-4-1,6 0 0,-13 1 0,13-1 1,-9-4 1,9 4-3,-9-1 4,9 1-2,-7-3-3,7 3 3,0 0-3,0 0-3,-10 0-2,10 0 2,0 0-3,0 0-2,0 0-2,0 0 1,0 0-6,0 0-5,0 0-8,0 0-8,0 0-16,0 0-15,0 0-6,0 0-30,0 0-18,0 0-24,0 0-16,0 0-14,0 0-150,0 0-338,0 0 150</inkml:trace>
  <inkml:trace contextRef="#ctx0" brushRef="#br0" timeOffset="13734.3749">5809 8261 38,'-6'-21'102,"6"21"0,0 0 2,-3-5-6,3 5 2,-4-4-8,4 4-6,-4-7-4,4 7 4,-5-6 2,5 6-7,-5-7 0,5 7-8,-5-7 6,5 7-8,-7-5-5,2 2-9,5 3 0,-9-6-7,9 6 1,-9-5-1,9 5-3,-9-6-9,4 5 7,5 1-17,-10-3-1,10 3 0,-12-2-1,12 2-1,-9-1-2,9 1-2,0 0-2,-12 1 2,12-1-4,-8 2 1,8-2-1,-6 4-2,2 0 0,4-4 3,-7 9-4,5-2 7,2-7 4,-6 14 2,3-8 6,2 6-13,-1-3 10,0 2-1,2 0-1,0 1 3,0 0-1,0 0-3,0-2-3,0 2 7,2-3-4,2 3-5,0-2 0,1-3-3,-1 3 1,1-2 0,0 1-3,2-1 3,-1-1-7,3 0-1,-5-2-1,3 1-2,-1-2-1,1 2 1,0-2-1,-2 0 0,5-1 1,-5-2-4,3 0 1,-8-1-1,10 2-1,-10-2 0,12 1-2,-12-1-3,10 1-8,-10-1-11,10-1-13,-10 1-12,0 0-14,15-4-18,-15 4-25,0 0-28,9-1-16,-9 1-23,0 0-29,0 0-103,10-3-325,-10 3 144</inkml:trace>
  <inkml:trace contextRef="#ctx0" brushRef="#br0" timeOffset="14367.1875">6216 8251 121,'0'0'120,"0"0"-7,0 0-4,0 0-11,0 0-5,0 0 1,0 0-2,0 0-1,0 0 5,0 0 0,0 0 2,19 5-9,-19-5 3,19 0 4,-7 0-4,2 0-6,-2-2 3,5 0-12,-2 1-12,-2 1 2,0-4-10,6 2-3,-2-3-5,2 4-5,-1-2-7,-1 3 1,-5-2-5,-1 0-5,0-1-3,1 3-5,-5-1-6,1 1-5,-8 0-8,13-2-13,-13 2-13,9-2-19,-9 2-14,9-2-22,-9 2-16,0 0-14,0 0-20,0 0-28,0 0-121,0 0-302,0 0 135</inkml:trace>
  <inkml:trace contextRef="#ctx0" brushRef="#br0" timeOffset="14851.5625">6217 8388 128,'0'0'128,"0"0"-9,12-2-2,-12 2 7,14 0 3,-14 0-2,13-2-3,-5 1-4,5-1-3,-2-1-7,4 3-2,-2-3-10,6 2-5,-1-4-6,1 3-11,1 1 2,-2-1-7,3-1-8,-2 0-3,0 1-4,0-3-8,-7 5-2,6-2-4,-7 2-5,0-2-4,-3 1-2,0 1-3,-8 0-2,13-2-2,-7 0-2,-6 2-5,8-1-1,-8 1-2,0 0-5,8-1-7,-8 1-8,0 0-12,0 0-18,0 0-12,0 0-29,0 0-23,0 0-19,0 0-29,0 0-24,0 0-114,0 0-311,0 0 138</inkml:trace>
  <inkml:trace contextRef="#ctx0" brushRef="#br0" timeOffset="15726.5625">6833 8254 39,'0'0'137,"0"0"-17,7-4 0,-7 4-7,7-5-6,-7 5-1,9-6-2,-5 1-12,1 0 0,0 2-13,2-4-5,-3 3-5,2-4-2,0 0-7,-2 3-5,1-2-4,2-1-5,-4 2-4,1-4-10,-1 4 1,1-2-2,-2 0-7,2 0 2,-2 1-3,0 1-7,2-1 2,-4 7-4,2-12 0,-2 12 0,2-11 1,-2 11-5,1-5 1,-1 5 8,1-7-12,-1 7 5,0 0-8,0 0 0,0 0 2,0 0-2,-2-11-1,2 11-5,0 0 0,0 0 3,0 0 0,0 0-2,0 0-2,0 0 2,0 0 3,0 0-4,-13 18 5,10-13 8,2 3-7,-1 0 3,0 0-4,0 2 5,0 1 4,0-2-1,2 4 3,-3 0 6,2-1-1,0 3 6,-1 1-4,2 0 2,-2-5-2,1 1 5,1 4 2,-3-1-3,3-3 1,-1 1-1,2 3-1,-2-5 1,0 1-1,1-2-4,-2 0 2,2 1-3,0-1-3,0-10-1,-1 15-3,0-8 2,1-7-5,1 9 1,-1-9-1,0 8-4,0-8-8,0 8-9,0-8-13,0 0-12,0 0-20,0 0-15,0 0-21,0 0-21,0 0-27,0 10-25,0-10-125,0 0-315,0 0 141</inkml:trace>
  <inkml:trace contextRef="#ctx0" brushRef="#br0" timeOffset="16601.5625">7132 8144 44,'4'-11'100,"-4"11"-8,0 0-13,4-7 6,-4 7 2,5-4-8,-5 4-2,9-5-8,-9 5-1,6-6 2,-2 2-4,-4 4 0,9-6-4,-4 3 0,2 0 0,-7 3-7,9-2-6,-9 2-4,9-3 8,-9 3 1,0 0 3,15 5-9,-10-2-1,-1 2-3,-4-5-3,6 10-5,-2-4-1,0 2 1,0 1-7,-3-1 4,0 1-5,1 3 0,-4-3 0,1-1-3,0 4 2,-3-3-3,-1 2 3,1-1-4,0-3-2,0 2 0,-2-2 2,3-1-8,-3-2 4,2 2-4,4-6-3,-6 9 0,3-7-3,3-2 4,0 0-3,-5 7 1,5-7-2,0 0-2,0 0-2,0 0-5,0 0-1,0 0-2,0 0-3,0 0 1,0 0-4,0 0-8,0 0 2,0 0-6,0 0-2,12-20 1,-8 16 1,-4 4-1,11-7 0,-6 3 4,2 1-3,-7 3 4,12-4 3,-5 1-2,-7 3 6,11-1-1,-11 1 8,17 1 0,-11 2 10,1-2-6,0 6 2,2-1 2,-3 1 8,2 0 3,-3 0 7,3 2-6,-2 1 0,-1 0-1,-1-1-2,1 3-3,-1 3 1,-1-4-5,1 2 4,-3-1 4,0-2 0,0 6 0,-2-3 4,-1-1 6,0-2 3,-1 0 1,1 0-1,0-1 2,-2-1-1,0 1 2,0-5 3,-1 1 5,0 1-2,-3-3 2,2 1 3,-2-2-2,0 0-3,0 1 7,0-3 5,8 0-2,-15 0-2,4-4 0,5 1-3,6 3 1,-14-5 4,6 0-2,2-3-6,1 4-4,-2 1-4,7 3 3,-10-6 4,10 6-7,-6-5-5,6 5-2,-5-5-2,5 5 3,0 0-10,-5-5-5,5 5-10,0 0-8,0 0-15,-6-5-21,6 5-21,0 0-18,0 0-18,0 0-23,0 0-19,0 0-35,0 0-23,0 0-35,0 0-127,0 0-394,0 0 174</inkml:trace>
  <inkml:trace contextRef="#ctx0" brushRef="#br0" timeOffset="18312.5">7643 8257 30,'0'0'79,"0"0"0,0 0-3,-6 5 6,6-5-6,0 0-14,0 0 6,0 0 4,0 0-9,0 0-3,-10 1 2,10-1-7,0 0 5,0 0-8,0 0 4,-7 2-13,7-2 5,0 0 0,0 0-4,0 0-5,0 0-2,0 0-2,0 0-4,0 0-2,0 0 4,0 0-11,0 0 9,0 0-8,0 0-1,-6 3 1,6-3-6,0 0 8,0 0-5,0 0 0,0 0-2,0 0-6,0 0-5,0 0 9,0 0-2,0 0 6,0 0 10,0 0-1,0 0-4,0 0 4,24-1-3,-24 1 13,20-3 2,-9 2-5,1 1 0,-2-3-3,2 0-2,0 3 1,2-1 3,-2 1-7,-2 0-2,1 1 0,1-2-4,-4-1-3,3 2-4,-2 0 1,-9 0-1,13 0 1,-13 0-2,12 0 3,-12 0-9,11 0 1,-11 0 1,8 0 0,-8 0 0,0 0-4,8-1-2,-8 1 7,0 0-3,0 0-2,0 0 1,0 0 3,0 0-5,9-1 1,-9 1-3,0 0 1,0 0-7,0 0-7,0 0-9,0 0-12,0 0-9,0 0-13,0 0-15,0 0-12,0 0-19,0 0-12,0 0-24,0 0-15,0 0-128,0 0-300,0 0 133</inkml:trace>
  <inkml:trace contextRef="#ctx0" brushRef="#br0" timeOffset="24351.5625">8138 8214 39,'0'0'73,"0"0"-6,0 0 4,0 0 0,0 0-6,0 0-4,0 0 2,0 0 2,0 0-4,0 0 1,0 0-3,0 0-6,0 0-8,0 0 8,0 0 4,0 0-3,0 0-3,0 0 6,0 0-8,0 0-4,0 0 5,0 0-5,0 0-2,0 0-3,0 0-3,0 0-4,0 0 0,-23-8 2,23 8-7,0 0-4,0 0-9,-5-7 4,5 7-1,0 0-1,-4-8-4,4 8-1,-3-9-1,3 9 5,0 0-3,-3-9-5,0 4 3,3 5-2,-4-8-3,4 8-2,-1-9 3,1 9-3,-1-12 0,1 12-2,-3-8 0,3 8-1,0 0-8,3-12 11,-3 12-5,0 0 9,0-12-6,0 12 11,0-7-14,0 7 5,2-7-6,-2 7 6,0 0-3,4-9 2,-4 9 0,3-6-2,-3 6-4,0 0-2,5-7 4,-5 7 1,5-4 2,-5 4 2,5-6-7,-5 6 3,8-4-3,-3 1 2,-5 3 1,7-4 7,-1 3-9,-6 1 4,9-2-2,-9 2-3,10-2-2,-10 2 1,7-1 2,-7 1-2,9 2 5,-9-2-4,10 3 2,-4-1-1,-6-2 6,7 7-7,-7-7 2,7 7 4,-3-4-2,1 1 4,-5-4-2,5 11 3,-3-6-5,1 0 4,-3-5 1,4 10-6,-4-3-4,0-7 9,2 12-3,-2-6 5,0-6-4,0 15-11,-1-9 10,-2 3 4,1-2-3,-1 2-1,-1 0 4,1 0 2,-2 3-5,1-3 3,-1 2 0,1-2-4,0 3-3,-1-5 10,0 2-9,0 2-2,1-2 1,-1-1-1,1 2 5,0-2-1,-1 3 0,1-4-3,-2 0 4,3 1-1,-1 1 3,0-1 3,2-1-9,1-2 12,-3 5-5,2-4 3,0 4-2,2-10-1,-3 12 6,3-12 1,0 11-4,0-11 0,0 9 3,0-9 1,2 12-1,-1-8 3,-1-4 6,5 8-8,-2-3 2,-1-1-1,-2-4-3,5 5 4,-1 0-5,-4-5 4,12 0-8,-12 0 5,10 2-2,-10-2-1,10-4 5,-10 4-9,14 0 3,-14 0-2,12-3-3,-6 0 3,2 1 0,-2-2-1,0 1 1,1 1-6,-7 2 7,11-6-5,-6 2 0,-5 4 1,8-8 1,-4 3 1,0 1 3,-4 4-5,7-9 1,-4 6-2,-3 3 4,5-10-4,-2 5 5,-3 5-1,1-11 2,-1 11-4,0-10 4,0 10 7,-4-10 5,1 2 2,3 8 3,-3-9 0,-2 2 0,1 2 2,0-3 2,-1 3-3,0-1 4,-2-2-5,0 1-2,2 2 1,-3-3-5,0 1 1,1 1 3,-1-1-10,3 2 3,0 0-4,-1-1-2,0 2 3,1-1-7,-1-1-3,1 1-5,-2-1-2,0 2 0,1-2-2,3 1-10,3 5-9,-9-7-9,5 4-9,4 3-7,-9-6-12,9 6-9,-6-5-25,6 5-12,-6-5-24,6 5-14,0 0-32,-4-5-109,4 5-310,0 0 138</inkml:trace>
  <inkml:trace contextRef="#ctx0" brushRef="#br0" timeOffset="25195.3124">8573 8306 44,'0'0'90,"0"0"-8,0 0 0,0 0 2,0 0 2,-12 0-2,12 0-10,0 0-2,0 0 4,0 0-13,0 0 4,0 0-1,0 0-7,0 0 6,0 0-11,0 0-6,0 0-2,-8-3-7,8 3 4,0 0-6,0 0 0,0 0-2,0 0-8,0 0-2,0 0 5,0 0 7,0 0 7,0 0-5,26-2-2,-26 2 7,14 0-1,-4-2-7,2 1 10,-2-1 9,3 2-4,-3-2 4,3 2 1,1 1-6,0-2 0,-2 1-6,-1 0-5,-1 1-5,-1-1 1,-1 0 3,2-1-7,-2 2-3,-8-1-3,14 0-2,-8 1-1,-6-1-2,10 0 0,-10 0-6,10-1 3,-10 1-3,0 0 2,9 3-3,-9-3-3,0 0 0,0 0 1,0 0-3,11-2-1,-11 2-3,0 0-6,0 0-6,0 0-7,0 0-4,0 0-13,0 0-22,0 0-8,0 0-9,0 0-16,0 0-20,0 0-17,0 0-30,0 0-23,0 0-112,0 0-311,0 0 138</inkml:trace>
  <inkml:trace contextRef="#ctx0" brushRef="#br0" timeOffset="26007.8124">8942 8260 51,'0'0'82,"0"0"5,14-15 2,-14 15-3,4-6-9,-4 6-3,6-8-9,-1 5-5,-5 3 10,8-11-5,-4 5-8,-1 2 3,3-4-11,-1 0-9,0-1 1,-1 4-2,-1-2 3,0-2-4,1 4-5,-2-2 2,1 1-6,0-1-9,-3 7 6,2-12-4,-1 5-5,1 0 4,-2 7-8,1-14 1,-1 8-6,0 6 3,0-11-1,0 11 3,0-10-3,0 10 3,0 0-7,-1-11 2,1 11-1,0 0-4,1-8 1,-1 8 9,0 0-2,0 0-1,0 0 0,0 0 3,-1-9 0,1 9 3,0 0-11,0 0 2,0 0 7,0 0-9,0 0 1,0 0-1,0 0-7,0 0-4,0 0 7,0 0 7,0 0 5,0 0 11,0 0-10,0 0 8,0 0-2,5 31 9,-5-22-1,1 0 3,2 2 2,-3 1 2,0 3-5,0-2-1,1 3 1,0 0-5,-1 0 2,3-1-3,-3 0-4,0-3 0,0 2-1,1 1 0,-2-3 3,1-2 1,0 2-2,1-3 1,0 1-4,-1 0 4,0-1-4,-1 1 3,1 0-2,0-1-6,0-9 3,1 11-4,-1-5-1,0-6-3,0 11 4,0-11-4,0 9 2,0-9-3,0 0-1,3 9 1,-3-9-5,0 0-5,-1 7-2,1-7 2,0 0-8,0 0-6,0 0-2,0 0-8,0 0-12,0 0 7,0 0-31,0 0-15,0 0-14,0 0-18,0 0-20,0 0-9,0 0-23,0 0-86,0 0-267,0 0 118</inkml:trace>
  <inkml:trace contextRef="#ctx0" brushRef="#br0" timeOffset="26796.875">9255 8074 56,'0'0'110,"0"0"-8,0 0 3,0 0 11,0 0-6,0 0-11,0 0 6,5 16-11,-5-8-4,0-8 2,-1 14-3,1-8-7,1 3-7,-1 0-4,-1 0-2,-1 2-8,1-5-3,0 4 2,1-10-9,0 11-8,-1-4-2,1-7-2,-3 13-7,2-8-2,1-5 1,-2 8-5,2-8-5,0 0 0,-1 9-3,1-9-1,0 0-2,0 0 0,0 0-4,0 8-1,0-8-1,0 0 1,0 0-5,0 0 3,0 0 0,0 0-4,0 0-4,0 0-4,0 0-1,0 0-2,0 0-5,16-16-6,-16 16 3,7-6-12,-2 3 4,-5 3 0,7-5 0,-7 5 5,9-4 1,-9 4-2,6-5 6,-6 5-6,10-2 4,-10 2 4,8 0 1,-8 0-2,9 3 4,-9-3-2,9 4 0,-3 0 7,1 1-2,0 1-3,2 1 6,-3 0-2,1 0 0,-1 3 0,1-1 9,-1 1-7,0 0-1,-2-1 8,0 1-4,-1 0 6,1 0 1,-2 0 6,1-1 15,-2-1 5,0 1-5,-1 0 5,0 1-2,-1 0 1,0-4 3,-3 0 0,0 0 4,1 1 1,-3 0 2,1-3 5,-3 1-3,2-2 3,-1-1-1,-2 4-7,1-4-3,-1 1 1,-2-2-5,3 2-5,-1-3 2,9 0-3,-16 1-5,6-2 2,10 1-4,-14-3 0,6 3-2,8 0-2,0 0 1,-11-3-1,11 3-3,-9 0-1,9 0-5,0 0 0,-8-6 0,8 6-2,0 0 0,-5-5-2,5 5-2,0 0-2,0 0-2,0 0 1,0 0-4,0 0-3,-4-5-8,4 5-2,0 0-8,0 0-9,0 0-5,0 0-10,0 0-8,0 0-12,0 0-19,0 0-16,0 0-16,0 0-23,0 0-16,0 0-14,0 0-105,0 0-302,0 0 134</inkml:trace>
  <inkml:trace contextRef="#ctx0" brushRef="#br0" timeOffset="27343.75">9285 8106 33,'0'0'122,"0"0"-10,0 0 9,0 0-8,0 0-3,0 0-8,0 0 1,0 0 1,0 0-18,0 0 3,0 0-11,0 0-8,-1-9 7,1 9 6,0 0 3,0 0-2,0 0-3,13-7 3,-8 6-6,-5 1-3,15-3-7,-7-1-1,3 3-1,1-2-2,1 0-5,0 3-5,0-4-3,4 1-5,-4 2-5,0-1 12,0 0-6,-3 0-4,1 2-8,0-3 1,-4 3-5,2-2-3,-9 2-3,13-2-2,-8-1-9,-5 3-4,12-2-9,-12 2-8,7 0-11,-7 0-18,0 0-11,0 0-22,0 0-19,9 0-26,-9 0-26,0 0-25,0 0-31,0 0-117,0 0-337,0 0 149</inkml:trace>
  <inkml:trace contextRef="#ctx0" brushRef="#br0" timeOffset="32171.875">3245 9049 5,'0'0'71,"0"0"-9,0 0 5,0 0-6,0 0-6,0 0 6,0 0-10,0 0-7,0 0-1,0 0 3,0 0-3,0 0-6,0 0 1,0 0 3,-10 0-9,10 0-5,0 0-4,0 0-3,0 0 13,0 0-15,0 0-6,0 0 2,0 0 0,0 0 0,0 0 13,0 0-10,0 0-2,0 0 8,0 0 8,22 4-8,-22-4 9,10 0-5,-5 3-3,3-2 4,-8-1 6,17 0 0,-9 0-2,4 1-6,-1 1 2,1-1 2,-1-1-5,1 1 0,-1 0-1,2-1-1,-1 0 0,2 0-8,-2 0 11,3-2 12,-2 2-4,0 0-3,0-1 1,-1-1-2,0 1-4,0 0 2,-1 1-2,-2-3 0,0 1-5,-9 2-1,13 0-4,-8-2 2,-5 2-7,10 0 1,-10 0-2,0 0 12,11 0-14,-11 0-1,0 0 0,9-1 0,-9 1-2,0 0 0,0 0-1,0 0 4,0 0-2,10 0-3,-10 0 5,0 0-2,0 0-1,0 0 0,0 0-3,0 0 2,0 0-4,0 0 1,0 0-8,0 0-4,0 0-14,0 0-23,0 0-21,0 0-21,0 0-19,0 0-24,0 0-121,0 0-276,0 0 123</inkml:trace>
  <inkml:trace contextRef="#ctx0" brushRef="#br0" timeOffset="32945.3125">3936 8796 3,'0'0'90,"0"0"0,0 0-8,0 0-8,0 0 10,0 0-10,0 0 9,0 0-7,0 0-6,0 0 3,0 0 9,0 0 3,0 0 7,0 0-9,0 0-2,2 21-7,-2-21 8,-2 17-3,1-7-3,0 1-18,1-2-6,-4 1-1,3 1-5,1-1-1,-3 2-6,2-1-2,0-1-3,-2-1-6,2 1 1,-2 0-6,1-1 1,0 1 0,1-5 0,-1 2-11,2-7 1,0 10-2,0-10-1,-2 9-2,2-9-1,-4 8 1,4-8-4,0 0 1,-1 9-7,1-9 4,0 0-2,0 0-5,0 0-2,-1 7 3,1-7 0,0 0-2,0 0 3,0 0-4,0 0 4,0 0-4,0 0 1,0 0 4,0 0-4,0 0 3,0 0-3,22-12 5,-16 8 2,-6 4-5,10-5 0,-5 2 1,2 2 2,-7 1-8,0 0-10,16-6 0,-16 6-2,11-3-7,-11 3-13,0 0-11,11-1-5,-11 1-11,0 0-6,0 0-1,17-1-7,-17 1-2,0 0-8,13-1-14,-13 1-4,0 0-84,0 0-209,10 1 94</inkml:trace>
  <inkml:trace contextRef="#ctx0" brushRef="#br0" timeOffset="33398.4375">4049 8868 54,'0'0'73,"0"0"9,0 0 7,0 0 1,0 0 3,0 0-3,6 27 12,-3-19-4,1 2-5,-3 0-5,-1-10 5,0 21-5,1-8-5,1-3 1,0 1-1,-2 4-3,3-3-3,-3 1-9,0 0-3,0-1 5,4 5-3,-2-3-2,-1-2-6,-2 1-5,1-3-4,0-10-8,-1 19 1,1-19-5,2 17-3,-2-9-2,0-8-6,0 15 0,0-6-3,0-9-3,0 12-2,0-12-1,0 0-2,0 12-3,0-12-1,0 0-6,2 12-10,-2-12-6,0 0-12,0 0-20,0 0-7,0 0-21,0 0-3,0 0-28,0 0-17,0 0-18,0 14-35,0-14-99,0 0-292,0 0 130</inkml:trace>
  <inkml:trace contextRef="#ctx0" brushRef="#br0" timeOffset="34117.1875">4413 9046 36,'0'0'82,"0"0"-1,0 0-4,0 0 4,-6-27-8,6 27-2,0 0-5,1-12-7,-1 12-4,0 0-12,3-12 9,-3 12-12,4-10-1,-3 6-2,4 1-2,-5 3 4,4-9-10,-4 9-1,5-5-3,-1 2-4,-4 3 3,6-5 8,-6 5-3,9-4 1,-9 4 0,0 0-1,0 0-8,15 7 10,-10-5-3,-1 3-8,1 0 10,0 0 7,2 2-6,-2 0-11,1 1 3,-2 1 1,2 2-1,-2-2 2,0 3-2,0-3 1,-1 1 0,-1 1 4,-1 0 3,1-1 1,-2-10-2,1 19 1,-1-9 0,0-10-3,-3 19-2,2-10-6,-1 1 4,2-10-1,-7 17 3,5-7 2,-4-3 0,0-2 3,1 2-2,-1 0-2,-1-5 7,-1 1-9,1 1 1,7-4 0,-13 3-2,5-1-1,8-2-6,-15-1 5,9 2-5,6-1-4,-18-2 2,12-1 2,6 3-5,-12-6 1,8 5-4,4 1-2,0 0 0,-11-11 0,11 11 0,-7-8 4,6 4-8,1 4 2,-3-7-2,3 7 1,0 0-3,0 0 0,-1-8 2,1 8-5,0 0 4,0 0-7,0 0 3,0 0-3,0 0-6,0 0-8,0 0-5,0 0-4,0 0-3,0 0-8,0 0-10,0 0-5,0 0-14,0 0-17,0 0-20,0 0-12,0 0-14,0 0-12,0 0-113,0 0-278,0 0 123</inkml:trace>
  <inkml:trace contextRef="#ctx0" brushRef="#br0" timeOffset="34796.875">4754 9019 63,'0'0'80,"0"0"-4,0 0-8,0 0-1,0 0 12,0 0-12,0 0-7,0 0-9,0 0 5,0 0-10,0 0 13,0 0-13,-15-23 3,15 23-6,0 0 1,-8-10 3,8 10-1,-5-5 2,5 5-6,-4-3 1,4 3-1,-7-4 2,7 4-3,0 0-8,-9-6-5,9 6-1,-8-1 0,8 1-6,0 0-2,-15 1 3,15-1 4,-8 1-1,8-1-1,-9 6 0,5-3-5,4-3 0,-11 5 4,6-2 2,1 3 0,0-2 2,0 3 10,2 0-3,2-7 4,-7 12 0,6-4 5,-2 1-3,2 0 2,0 0-2,0-1 0,2 2-1,-1 0 0,2-1-4,0-2-1,2 3 6,1-2 2,-5-8-2,5 14-6,0-7-3,-1 4-1,3-5-2,1 1-2,0 1 3,-3-4-3,1 2 4,2 1-8,2-1-2,-2 0 1,-3-1-1,-5-5-1,14 5 3,-14-5-8,10 7 0,-10-7-2,9 1 1,-9-1-3,9 4 1,-9-4-1,0 0-2,12 4-7,-12-4-4,0 0-17,10 0-19,-10 0-17,0 0-24,0 0-11,0 0-26,19-12-23,-19 12-21,6-9-27,-6 9-129,7-5-342,-7 5 151</inkml:trace>
  <inkml:trace contextRef="#ctx0" brushRef="#br0" timeOffset="35312.5">5214 9002 96,'0'0'123,"0"0"-10,0 0-7,0 0-7,0 0-9,0 0 1,0 0-4,0 0 0,0 0-2,0 0 5,13-4-8,-13 4-3,14 3 2,-6-2 0,0 0-4,3 1-7,-1-1-8,2-1-6,0 1-6,-1-1-4,0 3-4,3-3-8,-2-3 0,-1 6-4,-11-3-7,21 0-4,-10-3-24,-11 3-18,16-1-18,-16 1-23,12-1-24,-12 1-28,12-4-33,-10 3-93,-2 1-261,0 0 116</inkml:trace>
  <inkml:trace contextRef="#ctx0" brushRef="#br0" timeOffset="35632.8125">5190 9140 47,'0'0'144,"12"2"0,-12-2-1,14 2-8,-14-2-6,16 2-8,-4-4-5,-12 2-9,22-1-11,-9 0-7,-1 1-6,2-2-10,-2 2-8,-12 0-3,24-2-4,-13 0-8,2 1-4,-3 0-8,-10 1 1,19-1-7,-10 1-3,-9 0-1,17 0-4,-17 0-12,12-2-26,-12 2-30,0 0-28,12 2-29,-12-2-32,0 0-20,0 0-80,0 0-251,0 0 112</inkml:trace>
  <inkml:trace contextRef="#ctx0" brushRef="#br0" timeOffset="57804.6875">5757 9046 49,'0'0'43,"0"0"2,0 0-8,0 0 8,0 0-8,0 0-5,0 0-4,0 0 2,0 0-5,0 0 1,0 0-1,0 0-6,0 0 3,0 0-8,0 0-1,0 0 1,0 0 0,0 0-3,0 0 0,0 0 5,0 0-15,0 0 12,0 0 5,0 0 2,0 0-3,0 0-4,24 7 4,-24-7 1,8 0-3,-8 0 6,14 0 3,-7 0-5,-7 0 3,15 0-5,-8 0 3,-7 0-12,13 3 7,-6-3-2,-7 0 1,13 1-5,-5-1-1,-8 0 6,12 3-3,-5-3-6,-7 0 2,10 3-13,-5-1 9,-5-2 10,0 0-6,11 3 0,-11-3-3,8 0-6,-8 0 5,0 0 7,8 1-5,-8-1-4,0 0-7,0 0 9,10 0 5,-10 0-5,0 0 1,0 0-5,8 1 2,-8-1 2,0 0 1,0 0-2,10 0-1,-10 0-4,0 0 0,7 2 3,-7-2 4,0 0-4,0 0-3,8 1 3,-8-1 5,0 0-6,8 1-1,-8-1 7,0 0-7,0 0 0,0 0 7,0 0-10,11 0 4,-11 0-3,0 0 8,0 0 2,0 0-10,0 0 0,0 0 3,7 1-3,-7-1 7,0 0-5,0 0 11,0 0-15,0 0-1,0 0 6,9 0 7,-9 0-10,0 0 6,0 0-4,0 0 5,0 0-7,0 0 0,9-2-6,-9 2 12,0 0-4,0 0 11,0 0-5,0 0-4,11 1 8,-11-1-8,0 0 1,0 0-3,0 0 4,0 0 0,5 3-5,-5-3 6,0 0-8,0 0 2,0 0-2,0 0 7,0 0-3,0 0 1,8 2 5,-8-2-1,0 0-1,0 0 4,0 0-6,0 0-8,0 0-3,0 0-13,0 0-21,0 0-12,0 0-27,0 0-45,0 0-137,0 0 60</inkml:trace>
  <inkml:trace contextRef="#ctx0" brushRef="#br0" timeOffset="58820.3125">6196 9068 17,'0'0'59,"0"0"6,0 0-4,0 0-2,0 0-5,0 0-9,0 0-4,0 0-9,0 0 4,0 0 0,0 0-1,0 0-8,0 0 3,9-22 3,-9 22 4,9-7-7,-4 3-5,0 1-2,0-2-2,-5 5 3,11-8-7,-7 2 3,3 0 5,-4 1-19,3-1 0,1 0 12,-2 1-5,-1 1-6,0-1 3,0 0-5,-4 5 4,6-10-1,-4 5-3,3-2-5,-5 7 9,5-8-4,-3 3-2,-2 5-1,2-8-1,-2 8 6,0 0 2,3-9-2,-3 9-4,0 0-6,0 0 9,2-7-7,-2 7 6,0 0-3,0 0-5,0 0 8,0 0-6,-2-9 5,2 9-6,0 0 5,0 0-3,0 0-9,0 0 11,0 0-2,0 0 3,0 0 2,0 0-8,0 0 4,0 0 4,0 0-8,0 0 0,0 0 8,0 0-4,0 0-3,0 0-1,0 0 5,0 0-10,0 0 17,0 0-16,0 0 12,0 0-6,0 0-3,0 0 7,0 0-5,0 0 5,0 0-3,0 0 3,0 0 3,0 0 2,0 0-1,-11 19-2,11-19 8,-4 13-6,2-6 4,0 2 2,0 1 1,0 0-1,1 0 8,0 1-7,0 0 3,-2 1 1,3-3-3,-3 3 6,3-2-7,-1 2-1,0 0 2,0 1 0,-1 0 6,2-1-14,-1-2 3,1 1-1,0-1 1,0-2 0,-1 0 2,1-8 1,0 14-10,0-6 4,0-8 2,-3 12 0,3-12-3,0 9-3,0-9-6,3 8 8,-3-8-3,0 7 8,0-7-10,0 0-6,1 7 9,-1-7-8,0 0 7,0 0-10,0 0 7,0 0-7,0 0-6,0 0 0,0 0-23,0 0-17,0 0-20,0 0-20,0 0-89,0 0-197,0 0 87</inkml:trace>
  <inkml:trace contextRef="#ctx0" brushRef="#br0" timeOffset="59570.3125">6427 8985 2,'0'0'66,"0"0"-11,0 0 2,0 0-4,0 0 1,0 0 7,0 0-11,0 0-14,0 0 14,0 0-2,-8 28 0,8-22-1,-1 1-5,0 3-5,0-5 9,-1 5-5,1 0-9,0-1 7,1 1 0,-2-3-5,4 3 7,-2-10-19,0 14 16,1-7-5,0 0-5,2-1-4,-1 1 5,-2-7-4,4 10-5,0-3 2,-2-2-3,-2-5-1,6 8 1,-1-4 4,0 0 2,0 0-3,-5-4 1,10 6 1,-3-3 0,0-3-4,-7 0-3,14 1-1,-14-1-4,13-4 4,-6 4 1,-7 0-7,14-2 0,-7-1 1,0 1-5,0-3 0,-7 5-2,12-6 0,-7 1 1,1 2 0,2-1-6,-2-4 4,-1 3-1,1 0 8,-3-2-10,4 1-1,-2-2 9,-1 4-5,0-3 1,2-2-3,-2 1-3,-2 1-3,4-2 4,-2 1 10,-1 0-11,1-1 1,-2 0 3,0 1 6,2-1-8,-3 0 7,0 1 5,-1-2 4,-1 0 9,1 10 7,-3-17-3,1 8-3,-1 1 4,1 1 10,0-4-7,-2 5 2,2-2-7,-3 2 1,1-1-1,-2-1 1,1 1 1,-1 0-7,-1 3-1,2-2-2,-3 4-3,2-2-1,-3 3 4,9 1-7,-17-2 1,9 4-6,-2 0 1,1 1 0,0 2-3,1 0-2,0 2-13,-1-2-11,1 2-10,-1 0-6,3 0-23,-2 1-5,2 1-14,0-2-12,-1 0-19,3-1-4,-1 3-18,0 2-13,-2-2-80,0 0-242,2 1 108</inkml:trace>
  <inkml:trace contextRef="#ctx0" brushRef="#br0" timeOffset="62093.75">4279 9711 58,'0'0'63,"0"0"-1,0 0-1,0 0-7,0 0 2,0 0 3,0 0-3,0 0-4,0 0-2,0 0-8,0 0-2,0 0-18,0 0 12,0 0-9,0 0 6,0 0-5,0 0 2,0 0-3,0 0-9,-15-7-9,15 7 9,0 0-6,-3-7 0,3 7 12,0 0-9,0 0-11,1-12 8,-1 12-5,0 0 5,4-12-3,-4 12 0,3-8-3,-1 1 1,1 2 2,-3 5-6,6-9 11,-3 4-12,1 1-2,-4 4-2,6-6 7,0 1-3,-6 5-1,7-6 7,-7 6-3,7-5-3,-7 5-6,7-3 7,-7 3 1,0 0-4,15 4-1,-10-1 9,0-1-7,1 3 1,1 2 4,0 1-3,-2-3-2,2 4 8,0-1-14,0 1 23,0 0-20,-2 1 13,0 0 5,0 2-1,3-2 1,-2 3 5,-2-2-3,0 0 7,0 0 3,-2-1 2,1 2-6,-2 0 9,0-1-7,2 0 6,-2 1-12,-1-3 12,-1 1-8,-3 0 9,2 0-3,-1-3-1,-1 5 15,-1-3-7,-3-1-4,0 1-5,1-4-1,-2 2 3,0-2-5,-2 0-2,0-1 1,0-1-6,-2 0-6,3 2 2,-3-3-3,3 0-1,2-4 2,-3 1-10,11 1 1,-17 0 2,11-1 7,-2-2-5,0-1-7,8 4 6,-9-8 3,3 3-13,1 3 11,5 2 0,-6-8-4,2 4-2,4 4 0,-5-8 3,5 8-6,0 0 1,-4-7-6,4 7 13,0 0-9,0 0 7,-4-4-6,4 4 1,0 0 2,0 0 4,0 0-3,0 0 3,0 0-9,0 0 4,0 0-22,0 0-6,0 0-4,14 15-18,-14-15-14,5 4-12,-5-4-12,0 0-17,5 4-12,-5-4-78,0 0-212,0 0 94</inkml:trace>
  <inkml:trace contextRef="#ctx0" brushRef="#br0" timeOffset="62937.5">4661 9763 14,'0'0'65,"0"0"-8,0 0 2,0 0-15,0 0 7,0 0-7,0 0-1,0 0-3,0 0-1,0 0 1,12-17-10,-12 17 1,0 0-3,0 0 9,0 0 5,-2-12-11,2 12 5,0 0-7,2-8 0,-2 8 4,0 0-11,-6-9-5,6 9 4,-2-6-8,2 6 0,-6-5 2,6 5 5,-7-7-8,7 7 10,-6-5-6,1 1-5,5 4 1,-8-5 0,2 2-3,6 3 7,-11-2 0,11 2-5,-7-1-1,7 1-1,0 0 1,-17 0 4,12 3 3,5-3-1,-8 3-2,8-3-5,-9 9 5,4-6 5,0 4-3,1 0 3,-1 1 0,1 2 2,0 0 5,2-1-3,-3 0 1,2 2 1,2 1-7,-2-3 9,3 3-13,0-3 5,0 1-4,0 2-7,3 0 5,-2-2-3,2 0 7,1 0-3,-2-1 0,2 0 1,0 0-1,1 0 0,-1 0-2,1 1 1,1 0-1,1-6 1,-2 4-1,3-3-2,-1 2-2,2-1 3,-3-2-12,1 2 8,1 0-7,-1-2 6,-2-2-2,2 1 4,-1-1-2,-6-2 4,11 1-7,-3-1 3,-8 0-3,12 0-3,-12 0 6,12 0-7,-12 0 7,12-3-1,-7 1-8,-5 2-15,10-3-30,-10 3-12,12-8-30,-7 5-23,-5 3-19,6-6-84,-6 6-233,3-7 103</inkml:trace>
  <inkml:trace contextRef="#ctx0" brushRef="#br0" timeOffset="63609.375">5065 9726 56,'0'0'92,"0"0"-4,0 0-10,0 0-11,0 0 7,0 0-19,0 0 1,0 0-7,0 0-9,0 0-4,0 0 10,0 0 10,0 0 9,0 0-13,27-3 0,-17 1-4,2 0 9,1 1-4,4 1 0,2-1-10,0 0-1,-2-3-5,2 3 0,0 1-8,-1-2-2,0-1 1,-1 1 0,1 1-5,-7-1-7,3 1-3,-2 0 5,-2-1-4,-1 2-11,-2 0 5,-7 0 7,13-1-7,-13 1-17,12 0-29,-12 0-23,9-2-16,-9 2-22,0 0-25,0 0-69,0 0-208,0 0 93</inkml:trace>
  <inkml:trace contextRef="#ctx0" brushRef="#br0" timeOffset="64000">5066 9876 28,'0'0'70,"0"0"-6,0 0 8,0 0-8,10 10 19,-10-10 10,0 0-10,14-1-5,-6 2 5,2-2-2,2 0-8,-3 0-1,2 1-4,2-2-12,0 2-1,5-2-12,-6 1 8,4-1-11,-3 2-1,0-1-11,0 1-1,2 0 1,-3 1-2,0-2-7,0 0 4,0 0-5,-4 1-1,-8 0-5,15-2-1,-15 2 0,12 0 0,-12 0 0,7 0-4,-7 0-3,0 0 8,12 0-11,-12 0 6,0 0-19,7 2-24,-7-2-29,0 0-33,0 0-24,0 0-84,0 0-224,0 0 100</inkml:trace>
  <inkml:trace contextRef="#ctx0" brushRef="#br0" timeOffset="64562.5">5725 9806 78,'0'0'79,"0"0"3,0 0 1,0 0 9,16 7-5,-16-7 3,0 0-4,21 0-6,-10 0 0,-2-2-7,0 2 2,3-1-3,1 1 0,-1 0 3,-1-2-12,2 1-1,-1 2-10,1-2-7,-1 0-8,1 1 4,-2 0-4,0 0-2,-1-3-7,0 3-2,-2-2 1,-8 2-7,14 0-3,-14 0 3,9-2-3,-9 2-8,6-2 8,-6 2-7,0 0-1,0 0-1,9 2-5,-9-2-17,0 0-20,0 0-13,0 0-18,0 0-28,0 0-7,0 0-15,10-4-106,-10 4-237,0 0 106</inkml:trace>
  <inkml:trace contextRef="#ctx0" brushRef="#br0" timeOffset="65156.25">6252 9806 3,'0'0'98,"0"0"-8,0 0-11,20-12-6,-16 8-1,-4 4-6,9-8-15,-4 2 2,0 2 3,3-1-9,-4-2 0,1 3-8,-1-2-4,0-1 14,0 0-25,-1 2 7,2 0-10,-1-2 2,-1 2-6,-1-2-3,-2 7 4,4-11-5,-2 5 0,0-1-7,-2 7 9,3-9-6,-3 9-2,0-9 2,0 9-16,1-9 16,-1 9 3,0 0 2,1-8 9,-1 8-7,0 0 3,0 0-7,0 0 0,0-9 1,0 9-1,0 0 2,0 0-4,0 0 14,0 0-1,0 0 15,0 0-11,-7 22 1,4-14 12,0 3 4,1-1-5,-1 0 9,1 2 0,-1 1-3,-1-3-5,3 6 2,-3 0-3,2-6-2,-1 6 1,2-1-3,0-3 2,-2 0-6,0 3-3,2 0-2,1-3-4,-1-1 2,0 0-2,-1 0-6,2-1-1,0 0 4,-1-1-6,0-1 4,-1-1-5,2-7-3,-3 14 2,3-7 1,0-7-2,0 13-5,0-13 0,-2 9-4,2-9-3,-1 7 2,1-7-18,0 0-17,-1 10-13,1-10-15,0 0-18,0 0-12,0 0-3,0 0-18,0 0-17,-3 6-124,3-6-276,0 0 124</inkml:trace>
  <inkml:trace contextRef="#ctx0" brushRef="#br0" timeOffset="65750">6491 9820 5,'0'0'118,"-1"17"-2,-1-7-2,2-10-10,0 20-4,0-11-5,3 0-7,-3-9-8,0 21 1,0-14-8,2 4-8,-2-11-4,4 15-4,-1-9-12,2 2 8,-5-8-4,7 12-8,-4-8-3,-3-4-7,9 8 2,-9-8 0,12 4 2,-12-4-5,12 1-4,-12-1-1,12-2-3,-12 2-5,18-6 0,-9 2 5,-2-1-10,5 0 1,-3-2 0,1 1-1,-1-2 0,-1 1 0,-1 1-2,1-3 5,1 2-6,-3-3 2,-1 0-1,1 1 7,-3 2 2,0-3-2,0-1 2,0 2-2,-3-2 3,3 2 9,-3-2 2,0-1-2,-2 2 3,2 0-1,0-2 1,-4 3 1,1-1 6,-1-1-7,0 1 0,-2 0-7,-2 2 3,1-2-2,-2 3 9,1-1-5,0 2-2,-3 0-5,3 1 0,-1 1-3,0 2 1,-1 0-8,2 1 1,-4 2 1,1-1-6,1 4-1,0 1 1,1 0-2,-1 0 1,0 4-3,-1 2 3,2 0-6,-1 4 3,1-1-4,3 2-2,-1-4-7,3 0-13,-2-1-10,2 1-22,2-2-18,-1 2-22,2-1-26,1-11-23,0 18-23,1-8-151,-1-10-341,-1 17 151</inkml:trace>
  <inkml:trace contextRef="#ctx0" brushRef="#br0" timeOffset="66515.625">7002 9701 75,'-3'5'100,"3"-5"0,-5 5-19,5-5-4,0 0-4,-5 7-9,5-7-2,0 0-5,-4 6-6,4-6 5,0 0-5,0 0-2,0 0-12,0 0 2,0 0 5,0 0-14,0 0-7,0 0 6,0 0-4,0 0-7,0 0-2,0 0-1,0 0-4,0 0 0,6-25-5,-6 25 2,2-5 4,-2 5-5,0 0-10,3-7 15,-3 7-7,0 0 6,0 0 3,0 0-10,0 0-7,0 0 8,0 0 11,0 0-13,0 0 0,0 0-1,0 0-6,0 0 4,0 0-15,0 0-22,0 0-35,0 0-29,0 0-78,-9 19-191,9-19 84</inkml:trace>
  <inkml:trace contextRef="#ctx0" brushRef="#br0" timeOffset="67093.75">6994 9903 41,'0'0'50,"0"0"-4,0 0-3,0 0-4,0 0 5,0 0 3,0 0 3,0 0-2,0 0 7,0 0-6,0 0 7,-9 11-2,9-11 0,-2 5-1,2-5-7,0 0 9,-5 11-4,5-11-9,-4 9-1,1-7-6,3-2 2,-5 7-12,5-7 6,0 0-6,0 0 0,-2 8-2,2-8 0,0 0-1,0 0-6,0 0-7,0 0 11,0 0-16,0 0 2,0 0 4,0 0 2,0 0-4,0 0-7,0 0 4,0 0-4,0 0 0,0 0-2,0 0 1,11-24-1,-11 24 1,3-8-3,-3 8-1,2-5-5,-2 5 9,0 0-6,2-9 5,-2 9-2,0 0 3,0 0-1,0 0-3,0 0 7,0 0-15,0 0 24,0 0-8,0 0 19,0 0-10,0 0-1,0 0 3,0 0-1,0 0-6,0 0-5,-13 16 5,13-16-16,0 0-32,-4 6-21,4-6-33,0 0-101,0 0-212,0 0 94</inkml:trace>
  <inkml:trace contextRef="#ctx0" brushRef="#br0" timeOffset="67562.5">7322 9519 11,'0'0'122,"0"0"-11,0 0-3,0 0 4,0 0 2,0 0 2,-11 20-6,6-13-8,1 3 8,-2-2-4,1 4 1,-3 4-5,2-1 4,1 0-1,-2 2 3,1 0-10,2 0 1,0 1-6,0 0-7,2-1-4,-2 3 0,2-1-11,0 1-6,2-2-1,0-2-4,2 2-9,0-1-4,-1 0-3,0 1-1,3-2-9,0 1 2,0 0-7,1 1 4,0-1-9,-1-1 0,1-5-1,0 2-5,0-2-2,2-3-4,-1 2-3,-1-5 1,0 2-3,-2-2-4,1 2-1,0-5-10,-2 5-16,-2-7-14,7 8-17,-7-8-21,5 5-21,-5-5-22,0 0-20,0 0-30,3 4-196,-3-4-396,0 0 175</inkml:trace>
  <inkml:trace contextRef="#ctx0" brushRef="#br0" timeOffset="68039.0624">7442 9801 1,'7'2'132,"-7"-2"-14,16 3-1,-5-3-13,0 0-5,0-3-8,0 6-7,2-3-7,-1 0-5,2-3-17,-3 3 2,2 0-6,0 0-7,-2 0 1,-2-2-7,-9 2-6,14 2 3,-9-2-11,-5 0 2,9 3-9,-9-3-10,0 0-13,0 0-18,12-3-25,-12 3-39,0 0-23,0 0-64,0 0-189,0 0 83</inkml:trace>
  <inkml:trace contextRef="#ctx0" brushRef="#br0" timeOffset="68523.4374">7849 9573 112,'0'0'152,"-5"12"10,3-2-16,-1 1-6,0 0-7,1 1-8,-3 2-3,1-4-7,1 2-8,-3-2-10,2 1-9,0 0-7,-1 0-3,1-2-13,0-1-5,2-2-5,1-1-5,1-5-10,-4 9 3,4-9-5,-5 7-9,5-7 5,0 0-9,-1 5-1,1-5-1,0 0-5,0 0-2,0 0 4,0 0-3,0 0-6,15 0 3,-15 0-3,0 0 0,15-2 0,-15 2-4,12-4-1,-6 4 4,-6 0-6,12-1 2,-12 1-4,12-2 6,-5 0-5,-7 2 1,13 0-4,-6-3-2,-7 3 5,13 0-8,-8-1-12,-5 1-13,10 0-8,-10 0-9,0 0-13,12 1-12,-12-1-16,0 0-23,7 0-3,-7 0-12,0 0-10,0 0-10,0 0-77,0 0-241,0 0 107</inkml:trace>
  <inkml:trace contextRef="#ctx0" brushRef="#br0" timeOffset="68859.375">7980 9610 8,'0'0'110,"0"0"-3,0 0-3,0 0-1,0 0 5,0 0 11,-6 29 4,4-19-7,-1 1 6,0 6-10,-1 0 7,1-2-2,1 2-4,-4 0-8,0 0-1,1 0-1,1 3 1,0-5-10,2 2-5,-1-2-10,-1 2-10,0-7-4,2 0-3,1 1-9,-1-2-6,1 0-2,1-1-9,0-8-1,-1 12-6,1-12 0,-2 10-5,2-10-3,-3 8-7,3-8-16,0 0-27,0 0-35,0 0-35,0 0-36,0 0-28,0 0-46,0 0-123,0 0-359,0 0 160</inkml:trace>
  <inkml:trace contextRef="#ctx0" brushRef="#br0" timeOffset="69351.5624">8178 9402 67,'7'12'102,"-4"-1"4,-1-2 7,1 3-5,1-1 1,1 6 5,-2-1 6,0 2 1,2 1 5,0 0-5,-1 4 6,0-3-21,3-2 2,-5 1-10,2 6-2,-4-6-4,1 1-4,2 1-9,-6-1-5,2-4-4,0 5-5,-2-3-8,1 2 0,-2 3-5,0-5-1,-1 1-6,0 0-6,-3 6 2,0 0-3,3-7-1,-3 6-6,0-1-2,0 2-2,0-8-6,1 1-3,-5 6-18,3-7-14,-1 1-22,-1-2-29,-4 5-39,4-8-31,1 2-37,-2-3-37,-3-1-128,1 1-364,0-4 162</inkml:trace>
  <inkml:trace contextRef="#ctx0" brushRef="#br0" timeOffset="70765.625">4321 10631 20,'0'0'90,"0"0"2,0 0-7,0 0-1,0 0-7,0 0 7,0 0-11,0 0-6,0 0-10,0 0 3,0 0-2,0 0-8,0 0-1,0 0-7,0 0-1,-8-21-6,8 21-4,0 0 1,2-10 0,-2 10-12,0-8 1,0 8 1,2-12-6,0 7 3,-2 5-7,6-10 5,-4 3-6,1 2-2,1 0-4,-4 5 2,5-12 0,-1 10-3,-4 2-3,5-10 6,-5 10-3,9-5-3,-4 3 8,-5 2-3,8-3-1,-8 3 12,10 4-17,-5 0-2,3-2 4,-3 5-4,1 1 3,3 1-1,1 6 4,-1 0-2,2 1 9,-3-1-9,3 2 0,-4 2 4,3-4-2,-3 2 1,1 1 2,-2-2 5,-2 1 2,1-5 6,-3 5 9,1-6 2,-3 5 0,0-4 7,-3-1 10,1 1-2,-2-1 0,-1-2 11,-1 3-3,-1-5-3,-2 3-2,-1-1-4,1-1-3,-1-2-4,-3 0-6,5 0 0,-2-1-4,-1-3-5,0 0 4,0 0-6,2 1-4,-1-2-2,10-1 4,-14-1-8,6 1 2,8 0-1,-13-3-2,13 3-2,-10-2-3,10 2 4,-8-3-3,8 3 0,-6-5-3,6 5 3,-6-2-5,6 2 2,0 0 2,-4-8-5,4 8 3,0 0-4,0 0 0,0 0 0,0 0-4,0 0-13,0 0-4,0 0-22,0 0-15,0 0-17,0 0-6,0 0-21,0 0-13,0 0-16,0 0-5,0 0-128,0 0-288,0 0 128</inkml:trace>
  <inkml:trace contextRef="#ctx0" brushRef="#br0" timeOffset="71414.0624">4638 10662 20,'0'0'67,"0"0"-1,-1-7 2,1 7 3,-3-8 1,3 8-8,-4-5 3,4 5-8,-5-7 4,5 7 2,-6-7-2,6 7-3,-5-4-1,5 4 2,-8-3-4,8 3-9,0 0-1,-13 2-2,13-2-1,0 0 6,-13 2-3,10 1-9,3-3 0,-9 5-2,9-5-1,-7 7 5,5-1 7,2-6-2,-5 12-5,2-1-1,1 0 4,2-2 3,-3 5-1,3-2 1,0 0 0,1 3-4,-1-3-2,4 3 0,-1 1-3,-1-4 1,2 1-3,0-4-3,2 3-3,-1 0-1,4 1-1,-2-4-5,-1 1 5,4 0-1,-2-1-7,1 0 1,2-1 0,-3 0-2,1-2-3,1-1 0,-1 1-1,0 1 0,0-3 0,4 0-3,-7-2 1,1 0 1,0 0-3,-7-2 2,11 3-3,-11-3-1,9 0-2,-9 0 4,11-5-3,-5 2-4,-6 3-11,8-4-15,-8 4-24,8-5-14,-8 5-34,4-7-41,-1 1-35,-3 6-160,3-6-356,-3 6 158</inkml:trace>
  <inkml:trace contextRef="#ctx0" brushRef="#br0" timeOffset="72031.25">5175 10689 96,'0'0'93,"0"0"-10,0 0-1,0 0 8,0 0-2,0 0-10,0 0 4,0 0 0,0 0-9,0 0-3,0 0-2,0 0-14,0 0 19,0 0 1,0 0 3,0 0-4,0 0-2,20-4-6,-20 4-6,17-1 3,-7 1-4,2-3-5,0 3 1,1 0-8,5-2-1,-1 2-5,0 0-9,1-5 0,-5 5-2,0-2-6,0 2 1,-2-3-5,1 6 0,-2-3-6,-1 0 2,-9 0-3,14 0-6,-14 0-23,11 2-24,-11-2-30,9 0-15,-9 0-32,9 2-25,-9-2-130,0 0-295,0 0 130</inkml:trace>
  <inkml:trace contextRef="#ctx0" brushRef="#br0" timeOffset="72335.9374">5260 10858 56,'0'0'147,"13"0"0,-3 0-5,2 0 2,1-1-6,-1 1-11,2 0-10,-1 0-4,1-1-20,-2-2-7,1 3-4,-2 2-13,1-2-9,-1 0-3,-1 0-6,-2 0-8,-2 1-6,-6-1-7,14 0-21,-7 0-24,-7 0-32,0 0-25,11-3-47,-11 3-131,7-4-269,-7 4 119</inkml:trace>
  <inkml:trace contextRef="#ctx0" brushRef="#br0" timeOffset="73085.9374">4570 10679 42,'0'0'84,"0"0"4,0 0-2,0 0-2,0 0-9,0 0-4,0 0-6,14-19-4,-14 19-10,7-7-6,-3 4 1,-4 3-3,7-7-14,-3 2 5,-4 5-9,8-8 6,-4 4-5,-4 4 4,7-5-2,0 1-12,-4-1 8,-3 5 2,9-4-3,-9 4 2,9-5-14,-9 5 3,10-3-3,-10 3-2,10-3-1,-10 3 10,9 0-5,-9 0-4,10 2-2,-10-2 4,9 2-6,-9-2 1,10 3 17,-6 0-18,-4-3 1,10 3-1,-10-3-5,6 2 2,-6-2-1,7 2 4,-7-2 0,0 0-4,6 3 2,-6-3-5,0 0 8,0 0-7,0 0 9,9 2-4,-9-2-7,0 0 0,0 0-8,0 0-23,0 0-24,0 0-27,0 0-28,0 0-61,0 0-189,0 0 83</inkml:trace>
  <inkml:trace contextRef="#ctx0" brushRef="#br0" timeOffset="80503.9062">5839 10609 90,'0'0'97,"0"0"-8,-7-9-5,7 9-17,0 0 7,0 0-1,0 0 6,-6-6-6,6 6-14,0 0 4,0 0-5,-6-5-2,6 5-7,0 0-9,-4-4 4,4 4-7,0 0 12,0 0-1,-5-10-3,5 10-8,-2-6 2,2 6-8,0 0-2,-2-8-5,2 8-4,-1-10-4,1 10 1,0 0-3,0-11 6,0 11-5,0-9-8,0 9 9,3-9-6,-3 9-1,0-9-4,0 9-3,2-10 2,2 5 7,-4 5-7,2-8 1,2 3 0,-4 5 0,7-6 4,-7 6-10,5-6-2,-5 6 3,8-7-3,-4 5 6,-4 2 1,11-8-5,-6 5 6,0-1-7,-5 4-1,10-5 11,-3 2-10,-2 1 5,-5 2-9,10 0 6,-10 0-3,13-3 3,-13 3 3,11 1-7,-11-1 8,11 4-1,-4-3 1,-1 3 9,0-1-8,-1 1-3,0 0-1,1-1-1,-2 3 0,0-1 3,2 2 3,-3-2-8,1 2 1,0-1 1,2 0-4,-5-1 8,2 2-8,1-2 5,-2 5-3,1-3 4,-1 1-4,0-1 7,0-2-3,-1 2 3,-1-7-4,0 12-3,2-7 5,-2-5-2,0 14 5,0-14-2,-2 10-2,2-10-5,-2 10 5,-1-5 0,3-5-2,-5 11-2,3-6 4,-4 0 2,3 1-4,-4-2 5,3 1-3,-2 2 10,1-4-14,-2 4 0,-1-3 2,3 1 4,-2-1-5,-1 3 13,3-2-13,-2-1 4,-1 2-10,3-1 10,0 1-2,-3 1 1,3-2-7,-1 0 14,0 0-9,1-1 1,0 2-2,-1-2-2,2 1 3,0 3 3,4-8-6,-8 9 5,6-2-1,-2-2-1,1 0 5,3-5 1,-7 15-5,3-8 6,2 0-4,0 0 8,0 0-8,-1 1 4,3-8-1,-1 13 0,0-5-7,1-8 3,0 10 1,0-10 2,0 12-5,0-12 6,-2 9-1,2-9 1,0 7 0,0-7-3,2 7-2,-2-7 0,0 0 3,1 7-2,-1-7-1,0 0 9,0 0-8,0 0 1,0 0 4,0 0-8,4 5 0,-4-5 5,0 0-2,0 0-1,0 0-1,0 0 0,0 0-4,13-13 5,-13 13 2,8-7-3,-8 7 0,5-6 1,-5 6-4,8-6 2,-5 2 0,-3 4 2,8-6-3,-8 6-4,7-3 6,-7 3 0,6-4 3,-6 4-6,8-1-1,-8 1 1,9 0-1,-9 0 0,0 0 2,15 3 2,-9-1-3,-6-2 5,10 2-1,-3-1-1,-7-1 3,11 5-2,-6-5 1,-5 0-1,12 2 1,-12-2-2,8 2-9,-8-2 7,0 0 3,9-2 3,-9 2-4,0 0 1,8-5-1,-8 5 3,0 0-2,6-3-3,-6 3 5,0 0-3,1-7 0,-1 7-9,0 0-8,2-9-11,-2 9-15,0 0-25,1-8-21,-1 8-7,0 0-19,0 0-20,0-8-71,0 8-223,0 0 99</inkml:trace>
  <inkml:trace contextRef="#ctx0" brushRef="#br0" timeOffset="81035.1563">6308 10824 64,'-18'-14'105,"18"14"-6,0 0 10,0 0-11,0 0 0,0 0-1,-4-7-7,4 7 1,0 0-11,0 0 5,0 0-9,-1-7-7,1 7 5,0 0-6,0 0-3,0 0-9,0 0 6,0 0-5,0 0-3,0 0 4,8-7-3,-8 7 9,0 0 11,0 0-1,0 0-7,20 9-1,-15-5 0,-1-1-6,1 2 7,0 0-9,-2 2 0,1-2-5,-2 3-4,1-1-4,0 2 3,-3 1-9,0 2 3,-3 0-7,-1 0-11,0 2-19,-2 1-18,-3 1-21,3-6-15,-2 3-29,-2 1-22,2-4-17,3-2-35,-2-2-27,4 1-152,-6 1-358,2-4 158</inkml:trace>
  <inkml:trace contextRef="#ctx0" brushRef="#br0" timeOffset="82192.3829">6591 10454 59,'0'0'85,"0"0"-6,0 0-5,0 0-5,0 0 9,0 0-2,-4 25-11,2-14 21,1 1-20,0 0-3,-2 5-3,2-1-3,-3 2-12,3-3-3,0 1 4,-3 0-2,3 0-10,-1-5 0,0 1-2,0-1-4,1-1-5,-3 2-5,3-3-1,0-3 5,1-6-1,-2 11 0,2-11-6,-2 8 14,2-8-5,0 7-2,0-7 9,0 0-7,0 0-1,0 0-11,0 0 1,0 0 3,0 0-4,0 0 1,0 0-5,0 0 0,0 0 3,5-22-20,-5 22 13,6-10 3,-3 6-4,1-1 3,2-2-8,-1 2 9,-1 1-4,1-1 1,0 0-4,1 2-1,1-1 1,-2 0-2,-5 4-1,13-4-1,-8 4 2,-5 0-1,0 0 2,17 3 8,-12 1-8,3 3-7,0-1 2,-1 3 5,1 1-6,-1 0-1,1-1 3,-2 3 4,1 4-6,-3-4 8,-1 0-1,1-1 0,0 1-12,0-3 13,0-1-1,-4 2 0,2 1 3,-3-1 3,1-3 5,0-7-1,-3 16 2,-1-10 5,1-1-5,-4 2 9,2 0 0,-1-2-3,-1-2-8,1 2 7,0-1-2,-3-1-2,1-1 0,-1 0-1,-1-2-3,0 1-4,2-1 3,8 0 1,-15 0 3,15 0-7,-13-1-2,13 1 1,-13-3 0,7 3 0,6 0-2,-11-3-3,11 3 5,-10-3-2,10 3 3,-6-2-2,6 2 1,0 0-4,0 0-5,-8-3 8,8 3-6,0 0 6,0 0 2,0 0-7,0 0-1,0 0-13,0 0-11,0 0-11,0 0-13,0 0-23,0 0-14,0 0-15,0 0-13,0 0-109,0 0-242,0 0 108</inkml:trace>
  <inkml:trace contextRef="#ctx0" brushRef="#br0" timeOffset="82840.8204">6648 10461 52,'0'0'99,"-9"1"-11,9-1-7,0 0 7,0 0-10,0 0 0,0 0-3,0 0-7,0 0 13,0 0 1,0 0 0,0 0-4,0 0 12,23-8 3,-23 8-6,14-1-9,-5-2 2,2 2 6,0-2-2,2 1-3,1-1-1,2 1-8,3-1-8,1-1-5,-4 2-5,2-1 0,-1 0-7,-3 2-4,-3-2-4,2 2-6,-1 0-4,-2-2 3,1 3-10,-3-2 3,0 1-5,-8 1-3,12 0-1,-12 0 2,9-1-6,-9 1-2,0 0-8,0 0-5,11 0-7,-11 0-9,0 0-22,0 0-6,0 0-24,0 0-17,0 0-23,5 4-27,-5-4-22,0 0-136,0 0-318,0 0 140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8:38.71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3988 12673 18,'0'0'73,"0"0"-2,0 0-3,0 0-6,0 0-3,0 0 3,0 0-10,0 0 9,0 0-4,0 0 5,0 0-4,0 0 3,0 0-8,0 0-3,0 0 3,0 0-3,0 0-2,0 0 3,0 0-3,0 0-5,0 0-4,5 5 2,-5-5 0,0 0 1,0 0-3,0 0 0,0 0-2,0 0 2,0 0 2,0 0-1,0 0 4,0 0-2,0 0-5,0 0-1,0 0 0,0 0-3,0 0-4,0 0-3,0 0-1,0 0-4,0 0-1,0 0-2,0 0-1,0 0-4,-12-21-5,12 21 4,0 0-2,-4-6-4,4 6 5,0 0-3,-1-10-2,1 10 1,0 0 0,-2-9-5,2 9 2,0 0 3,0-10-1,0 10-3,-2-8 2,2 8-4,0 0 0,0-9 4,0 9-2,0 0-7,-2-9 6,2 9-1,0 0 1,0 0-1,2-12-1,-2 12 0,3-8 3,-3 8-3,1-5 2,-1 5-2,0 0 1,4-9-1,-4 9-2,3-8 4,-3 8-1,0 0 0,5-7-1,-5 7-2,2-5 6,-2 5-2,4-6-3,-4 6 6,2-7-6,-2 7 0,0 0-1,3-8 0,-3 8 2,5-3 0,-5 3 0,0 0-1,5-6-4,-5 6 5,0 0-1,6-6 2,-6 6-1,3-5 4,-3 5-6,0 0 2,9-3 0,-9 3 3,0 0-3,7-4-3,-7 4 1,0 0 1,7-5-1,-7 5-1,7-2 3,-7 2 3,0 0-7,10-1 3,-10 1-1,8-1 1,-8 1 3,0 0-1,11 1-3,-11-1 2,0 0 0,11 0 6,-11 0-5,8 1-4,-8-1 5,11 2-8,-11-2 3,7 2 0,-7-2 2,6 5-1,-6-5 0,8 3 2,-8-3 3,8 6 0,-4-4-12,-4-2 4,7 5-4,-3-1 5,-4-4-2,8 5-1,-8-5-2,6 7 4,-3-3-6,-3-4 6,7 5-2,-4-1 2,-3-4-3,5 6 3,-1-3-1,-4-3-1,4 7-3,-4-7 5,5 5-4,-5-5 3,4 6-4,-4-6 4,5 7-5,-5-7 1,4 5-4,-4-5 0,2 6-1,-2-6 7,3 7 0,-3-7-3,4 5 1,-4-5 10,3 7-10,-3-7 10,3 5-2,-3-5 0,4 7-6,-4-7 5,0 0-7,4 8 3,-4-8 3,2 5 1,-2-5 1,0 0-2,4 9-1,-4-9 7,1 5-3,-1-5 1,2 7 1,-2-7-2,0 0-3,2 10 6,-2-10-5,1 7 0,-1-7 2,0 0 0,0 7 2,0-7 1,0 0-4,-1 11 4,1-11-3,0 0 0,-2 10-3,2-10 6,-3 7-4,3-7 5,-5 5 0,5-5 2,-4 6 2,4-6 1,-5 7 1,5-7 1,-5 8 1,1-6 0,4-2 1,-8 7-1,3-4-1,5-3 0,-9 7-2,4-4-1,5-3 2,-9 7 0,5-5-3,-2 3 1,1-1 3,5-4-1,-8 7 0,3-3-1,0 0-2,5-4 5,-10 7-3,6-2 4,0 0 1,4-5-1,-9 8-1,5-3 1,-2-1-4,2-1-3,4-3 1,-7 7 1,4-2-4,3-5 4,-8 7 0,6-4-3,2-3 4,-8 9-1,4-6-4,4-3 5,-5 9-4,1-6 0,0 4 0,4-7 0,-8 9-1,5-3 2,-1-2 4,4-4-4,-6 10-1,3-4 1,-1 4 4,2-4-4,-1 1 3,1 0 4,-3-2-8,5-5 6,-5 10-4,3-6 2,2-4 2,-4 13 8,3-8 0,-2 2 1,3-7 2,-3 12-5,1-7 0,2-5 0,-1 12-2,1-5-2,0-7 2,-3 11 1,2-5-2,-1 1 2,2-7 2,0 12 0,0-12-3,-3 8 0,3-8-3,-1 10-1,1-10-2,0 11 1,-1-6 0,1-5-1,-3 8 1,3-8 1,0 9-4,0-9 0,0 0 1,0 10-2,0-10 1,0 0 0,1 9-1,-1-9 1,0 0 0,0 0-1,-1 8-2,1-8 3,0 0-3,0 0 1,0 0 0,1 8-1,-1-8-2,0 0 3,0 0-1,0 0 2,0 9-4,0-9 3,0 0 0,0 8 2,0-8-3,0 0-3,0 0 1,0 0-2,0 0 5,0 0-3,0 0-1,0 0 2,2 8-4,-2-8 7,0 0-6,0 0 2,0 0 2,0 0 1,0 0-2,0 0 1,0 0-3,0 0 3,0 0-1,0 0-1,0 0 4,0 0-2,0 0 0,0 0 5,0 0-6,0 0 4,0 0-2,0 0-2,0 0 2,0 0-4,0 0 3,0 0-2,0 0 0,0 0 3,0 0-7,0 0 1,0 0 1,0 0 0,0 0 2,11-20 0,-8 16-3,-3 4 0,6-6 4,-2 3-1,-4 3-2,4-8 3,-4 8-4,9-4 2,-4 1-3,-5 3-2,5-7 1,0 3-2,1 1 2,-6 3-2,12-3-1,-7 1 0,-5 2 0,10-3 2,-10 3 0,12-2 2,-12 2-5,9 2-3,-9-2 4,10 0 0,-10 0-2,11 3-2,-4-1 1,-1 1-3,-1 0 8,2-1-4,2 2 3,-4-2 0,1 1 0,1 0 0,-7-3 2,12 5-1,-7-1 5,1-1-4,-1 0 4,-5-3-1,11 5-3,-6-3 1,-5-2 1,8 3 0,-3-2 2,-5-1-2,0 0 0,8 6 6,-8-6-7,6 2 2,-6-2 0,0 0 0,0 0 0,12-2 1,-12 2 1,0 0 0,6-6-3,-6 6 0,5-4 4,-5 4-2,0 0 0,8-7-2,-8 7 1,3-7 0,-3 7 2,4-5-1,-4 5 0,0 0 1,7-6 3,-6-1-2,-1 7-3,7-4-2,-7 4 3,0 0-1,6-6 2,-6 6-1,0 0 6,0 0-8,5-4 1,-5 4-1,0 0-2,0 0-4,2-7-4,-2 7-11,0 0-6,0 0-12,0 0-20,0 0-7,0 0-22,0 0-7,0 0-18,0 0-18,0 0-16,0 0-133,0 0-304,0 0 136</inkml:trace>
  <inkml:trace contextRef="#ctx0" brushRef="#br0" timeOffset="1171.875">4891 12957 46,'0'0'100,"0"0"-1,0 0-2,0 0-6,0 0-5,0 0-6,0 0-3,0 0-4,0 0-6,0 0-5,0 0 3,0 0-13,0 0 3,0 0-9,0 0-2,0 0-3,0 0-4,0 0-10,0 0 5,0 0-7,0 0-3,0 0 2,0 0-3,0 0 7,0 0-14,0 0-1,0 0 6,7-21-13,-7 21 6,0 0-3,0 0 2,0 0-3,0 0 9,15 0-4,-15 0 8,0 0-3,0 0 0,0 0 2,0 0-2,0 0 0,0 0-1,11 6 0,-11-6 1,0 0 1,0 0 2,0 0 2,0 0-2,0 0 4,0 0 0,3 9 1,-3-9 1,0 0-3,0 0 6,0 0-4,0 0 0,0 0 1,0 0 0,0 0-3,0 0 1,0 0-5,0 0 5,0 0-3,0 0-1,0 0-4,0 0-2,0 0-2,0 0 6,0 0-4,0 0-1,0 0-8,0 0 7,0 0-1,0 0-9,0 0 4,0 0-5,0 0-2,0 0 3,0 0-2,0 0 1,0 0 1,0 0-2,0 0-1,0 0-1,5-19 5,-5 19 0,0 0-1,0 0 1,0 0-1,0 0 0,18 4-3,-18-4 2,9 6 4,-9-6 1,9 7-1,-9-7 3,9 9-3,-7-1 4,2 0-2,0 2 1,-1-2 0,0 3 1,1 0-1,-4 0 0,0 0-8,-1 5-12,-2 0-22,-2 0-19,-1 1-34,3-4-33,-2 2-46,-4 2-164,-2-4-355,-1 3 158</inkml:trace>
  <inkml:trace contextRef="#ctx0" brushRef="#br0" timeOffset="3546.875">5733 12567 18,'0'0'60,"0"0"-1,0 0 2,0 0 0,0 0-5,0 0-3,0 0-10,0 0 4,0 0-1,1-10-2,-1 10 4,0 0-6,0 0 1,0 0 0,0 0-3,0 0-1,0 0 0,-1 22 11,1-22-14,0 12-6,0-5 0,-1 3 1,2-1 0,-2 0 9,1-1-12,1 2 2,0 0-10,-1 0 11,3-1 1,-3 1 1,0-1-5,0-1 0,1 1-3,-1 1 4,0 0-4,2-1-5,-4 0-6,2-1 11,0 2-6,-1-3 0,1-7-2,0 14-9,0-8 3,-1 3-3,1-9 6,0 12-8,-2-7 16,2-5-12,2 8-2,-2-8-6,1 9 3,-1-9-2,0 0-3,0 0 7,0 11-1,0-11 0,0 0-3,0 0 0,0 0 0,0 0 0,0 0 0,0 0-1,0 0 0,0 0-6,0 0 9,0 0 1,0 0-7,0 0 1,0 0 8,0 0-4,0 0-4,0 0 0,0 0 1,0 0 1,0 0-2,0 0 6,6-23-6,-6 23 2,4-8-1,0 4 1,-4 4-3,6-10 2,-3 7-1,-3 3-2,6-9-1,-2 6 3,1-1-9,-5 4 10,10-6-5,-6 3 7,-4 3-4,8-1 0,-8 1 1,10-2 3,-10 2-1,0 0 1,14 2-3,-9-1 0,-5-1 3,11 6-4,-4-3 2,1 4 1,-3-4-1,0 3-4,3 0 11,-1 1-8,0 0-1,-2 0 2,1 2 2,0-3 3,0 1-6,0-1 4,-1 3 1,-2-4 0,1 3 3,1 0 2,-1 0 6,-1 1 10,1-4 2,-1 4-3,-1-1-3,1-3 0,-2 2-2,-1-7 0,4 13-1,-2-7-3,-2-6 0,0 13 2,0-13-4,1 10-1,-1-10 0,-3 14 2,3-7 0,0-7 1,-4 11-5,2-5 3,2-6 4,-5 11-3,1-7 3,-2 5-7,-1-4 2,-1 2-1,2-2 0,1-2-4,-3 2 5,1 0-3,-1-1 4,0-1-5,-2-1 1,2 1 0,-2 1 0,-1-4-1,0 5-8,1-5 8,0 0-2,1 0 1,9 0 3,-15 0-3,7-2-1,0-1 2,8 3-1,-15-2 2,9 1-5,6 1 0,-11-4-3,11 4 4,-6-4-1,6 4-5,-10-3 5,10 3-4,0 0 1,-5-5-3,5 5 5,0 0-3,-5-3 3,5 3 0,0 0-4,0 0 0,-6-7 2,6 7-2,0 0 0,0 0 0,0 0 5,0 0-1,0 0-6,-5-4 4,5 4-6,0 0-2,0 0 3,0 0-4,0 0-10,0 0-5,0 0-10,0 0-9,0 0-13,0 0-9,0 0-16,0 0-15,0 0-22,0 0-21,0 0-17,0 0-109,0 0-286,0 0 127</inkml:trace>
  <inkml:trace contextRef="#ctx0" brushRef="#br0" timeOffset="4453.125">5746 12581 67,'0'0'82,"0"0"-1,0 0-9,0 0 3,0 0-2,0 0-7,0 0-1,0 0 0,0 0-2,0 0-9,0 0-4,0 0-1,0 0-4,0 0 1,0 0-11,0 0 3,0 0 0,0 0-10,0 0 11,0 0-8,0 0 11,10 0-5,-10 0-2,0 0-5,12 4 11,-12-4-8,13 1 0,-6-1 1,1 2 5,-8-2-10,19 3 10,-10-3 0,1 0 0,1 0 1,0 0 2,-1-2-5,1 1 2,-2-1 6,3 1 2,-1-3-2,0 2 1,-2-1 8,2 2-4,-5-3 0,2 3-9,1-2-5,0 0-5,-3 1 0,-6 2-4,11-3-2,-4 1-2,-7 2-5,9-2 1,-9 2-3,8-2 0,-8 2-2,0 0-3,6-3 6,-6 3-6,0 0 5,0 0-1,0 0-2,10 0 1,-10 0 2,0 0 1,0 0-1,0 0 0,0 0 0,0 0 0,0 0-2,0 0-5,0 0-1,0 0 0,0 0-14,0 0-20,0 0-27,0 0-29,0 0-29,0 0-32,0 0-46,0 0-153,0 0-369,-13 16 163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4:24.1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4090 5990 31,'0'0'43,"0"0"1,0 0 0,0 0-4,0 0 4,0 0 0,0 0 1,0 0-3,0 0-11,0 0 5,0 0-15,0 0 5,-9 6 1,9-6 2,0 0-9,0 0 0,0 0 0,0 0 5,0 0-7,0 0 10,-5 6-5,5-6 1,0 0-9,0 0 5,0 0 5,0 0-11,0 0 3,0 0-3,0 0-11,0 0 13,0 0-5,0 0-2,0 0 0,0 0-3,0 0-1,0 0 5,0 0-4,0 0 1,0 0 2,0 0-3,2-24-9,-2 24 11,4-7-2,-4 7-5,5-8 3,-5 8-17,4-5 6,0-2 22,-4 7-18,5-6 11,-1 1-7,0-1-3,-4 6 2,7-9 0,-3 4 3,1 2-2,-5 3-1,8-9-2,-4 4-2,1 1 4,1-1-5,-1 0 9,1 1-4,-1-2 6,0 3 3,0-2-10,-5 5-2,11-8 3,-5 4-1,-1-1-6,0 1 5,2 0 2,0-2 7,-2 1-5,4 0 0,-3 3-1,3-5-6,0 2 3,-2 2 1,3-3 4,-3-1-5,1 3 1,0 0 0,2-1-9,-1 0 1,0 2 3,1-1 5,-1 1-2,0 1-2,2-1 2,-3 1 0,1 0 15,-2 0-7,4 1-3,-3-1-8,2 1 5,1 0-7,-2 0 7,2-1 2,0 1 2,-3-1 0,2 2-1,-1-1-1,-9 1-5,19-3 11,-9 7-3,-2-5-10,-8 1 18,17 0-7,-9 0 1,3-1-1,-1-1 4,-1 2 0,0 0-5,-1 2 3,-8-2-10,13 0 4,-6 0 3,-7 0 1,15 1 7,-7-1-9,-2 3 15,1-2-10,-7-1 3,11 2 0,-2-1 5,-2 1 9,-7-2-7,11 3-1,-3-2 0,-2 0 4,-6-1-13,12 3 5,-12-3-3,12 4-2,-7-4 2,1 3 0,0-1 2,-6-2-3,10 7-14,-4-7 17,-6 0-2,11 5-3,-6-1 7,0-1 8,-5-3-12,11 5-4,-7-3 2,0 4-5,-4-6-1,7 4 14,-2-2-12,-5-2 1,9 5-3,-9-5-5,5 3 13,-5-3-6,5 4-4,-5-4 6,4 4-1,-4-4 0,0 0 11,6 6-14,-6-6-2,4 4 7,-4-4-6,0 0-3,8 3 1,-8-3 2,0 0 3,2 5-5,-2-5 5,0 0-9,5 7 14,-5-7-8,4 6 11,-4-6 1,4 8 3,-4-8-2,6 6-8,-6-6 6,4 5 4,0 0-8,-4-5-2,5 5 3,-5-5-7,4 6 7,-4-6-1,6 4 1,-6-4-7,6 6 3,-6-6-5,3 5 1,-3-5 7,7 3-12,-7-3 9,0 0-3,3 4-2,-3-4 6,6 5-3,-6-5-6,0 0 4,3 5-2,-3-5 4,0 0 1,6 2-3,-6-2 1,0 0 2,0 0-2,5 8 1,-5-8-7,0 0 11,7 4-7,-7-4 4,0 0-5,0 0 2,5 5-2,-5-5-1,0 0 3,0 0 0,0 0-2,7 0 2,-7 0-6,0 0 6,0 0-2,0 0 0,0 0 5,0 0-4,0 0 4,0 0-3,0 0 1,0 0 2,0 0-4,0 0 3,0 0-6,0 0 7,0 0-4,6 3 5,-6-3 1,0 0-7,0 0 0,0 0 2,0 0 5,0 0-6,0 0 3,0 0-3,0 0 1,0 0 5,0 0-2,0 0 0,0 0-3,0 0 0,0 0 1,0 0-2,0 0 0,0 0 3,0 0 0,0 0-1,-10-20 4,10 20-3,0 0-4,-5-6 2,5 6-4,-5-7 0,5 7 9,-5-5-6,5 5 1,-4-5-2,4 5-2,0 0 1,-7-7 1,4 3 3,3 4-9,0 0 3,-11-6 1,11 6 4,-7-3 2,7 3-7,-5-3 6,5 3-5,-8-5 7,8 5 1,-9-2-5,9 2-3,-10-2 7,10 2 8,-8-2-9,8 2-4,-9-1-2,9 1 4,0 0-11,-11-3 11,11 3 1,0 0-3,-12 0 0,12 0 1,-9 1 0,9-1 0,0 0-3,-11 2 3,11-2 3,0 0-8,-9 1 2,9-1 3,0 0 9,-8 2-9,8-2-3,0 0 5,0 0-5,-6 3 5,6-3-6,0 0 3,0 0-6,0 0 5,0 0 2,0 0-2,-8 4 2,8-4-4,0 0 3,0 0 1,0 0-4,0 0 4,0 0-5,0 0 4,0 0 0,0 0 10,-4 5-7,4-5-2,0 0-7,0 0 9,0 0-4,0 0-3,0 0 5,0 0 2,0 0-1,0 0 0,0 0 1,0 0-5,0 0 9,0 0-7,0 0 2,0 0 0,0 0-2,0 0-2,-9 0 7,9 0-5,0 0-2,0 0 1,0 0-7,0 0 8,0 0 3,0 0-5,0 0 2,0 0 1,0 0-1,0 0 2,0 0-3,0 0-1,0 0 2,0 0 1,0 0-4,0 0-2,0 0 8,0 0-4,0 0-1,0 0-6,27-1 12,-27 1-4,10 3-4,-6 0 5,-4-3 5,13 4-8,-8-1 0,1-1 4,1 1-5,2 1 6,-3 0 0,1-2-5,-1 2 6,-1-1 2,3-1-4,-2 0-1,-6-2 1,12 5-1,-12-5-4,11 3 7,-3-1-1,-4 1 1,-4-3-2,10 5-1,-6-2-2,-4-3 10,0 0-6,11 4-5,-11-4-2,5 1 16,-5-1-10,7 4 4,-7-4-9,0 0 6,0 0 0,5 4 1,-5-4-4,0 0 1,0 0 5,7 3-4,-7-3 3,0 0-6,0 0 5,0 0 5,0 0-12,0 0 9,0 0-2,0 0 2,0 0-4,0 0 4,0 0 6,0 0-3,-6-21-3,6 21-7,-6-8 2,6 8-1,-5-8-3,2 4 4,3 4 0,-5-10 2,2 3-2,3 7 2,-4-10-3,1 5 3,3 5 5,-4-12 7,4 12-4,-5-9-2,2 3-1,3 6 0,-6-10-1,3 5 3,-1-1-1,4 6 6,-5-8-12,5 8-2,-5-7 4,5 7-4,-5-7 3,5 7-1,0 0-3,-5-7 5,5 7 2,-5-3-3,5 3 2,0 0-2,0 0 0,-7-5-3,7 5 5,0 0-7,0 0-2,0 0 6,0 0-6,0 0 3,0 0-23,0 0-27,0 0-25,0 0-17,0 0-22,0 0-126,0 0-261,0 0 116</inkml:trace>
  <inkml:trace contextRef="#ctx0" brushRef="#br0" timeOffset="2632.8125">4136 5966 13,'0'0'50,"-3"-13"-4,3 13-3,0 0-7,0 0-2,-1-8-2,1 8 3,0 0-8,0-11-2,0 11 3,0 0-11,3-12 7,-3 12-9,2-9-3,1 4 0,-3 5 12,6-9-13,-2 4-3,-2-1 2,2 1-3,1-2 1,-1 2 1,0-2-1,2 0 1,-1 2-4,1-2-4,0 0-3,-1-2 0,3 3-2,-2-1 2,1-2 1,0 2 0,0 1 3,0-2 2,1 1-11,0 0 8,-2 1-1,4-2 3,-3 2 0,0-1-1,2 0 0,0 2 5,-1-4-10,0 3 7,0-1-6,0 2 0,2-2 1,-1 1-1,2 0 6,-2-2-4,0 2 4,1 0 8,-1 2-12,0-3-2,2 2 2,-3 0 3,3-1-1,-1 0 3,-1 1 7,0-1-1,1 3-3,-1-2 2,2-2 4,-1 4-6,-1-2-3,0 0 4,0 1-5,1-1-12,0 0 13,1 0-3,0 3 3,-1-1-2,2 0-6,-2-3 8,0 3-4,0 1 4,2-1-6,-2 0 7,0 1-4,2-2-3,-1 1 1,2-1 6,-1 1-8,0 0 7,1-1-14,-1 1 20,0 0-11,1-1 3,0 2-3,0-1 8,1-1-10,-3 1 5,1 0 5,1 0-3,-1 2 1,-1-2-3,-11 3 0,24 0-9,-11-2 3,-1 0 7,2 0-6,-1 1 1,-1-2 7,2 1 1,-1 2-9,-1-2 8,1 2-10,1-3 7,-1 1 1,0 0 0,1 2 0,-1-3-2,1 1 1,-2 2-5,2-3-2,-1 3 2,2-1-1,-2 0 3,-1 1 6,1 1-4,-2-1 2,2 0 1,-2 0 0,1 1 5,-1-1-19,1-1 9,-3 2 2,4-1 1,-2 3 11,-2-3 8,3 0 0,-3 2-4,-2-1-6,-7-1 7,18 2 6,-10 1-9,2-2-8,-1 2 0,1-1-1,0 0 5,2 1-9,-2-1 11,2 2-16,-3 0 5,1-2 3,-1 1 4,0-2-2,0 3-4,2 0 3,-5-1-3,2-2 4,2 3-3,-2 0-3,-2-1-5,2-1 16,-3 1-13,2 1 4,4-2-5,-3-1 1,-2 1 1,-6-2-4,14 3 7,-7 1 2,-1-2-3,-1 1 4,3 0-4,-2-1-1,1 1 5,-1 1-3,0-1 12,2 1-18,-2-1 7,3 2-3,-9-5-1,14 7 0,-5-2 9,2 0 1,-3 0-1,4 0-8,-3 2 8,2-2 2,-2-2-6,0 2-2,3-1 3,-1 0 1,-2 0 0,3 0 3,-3 1-6,-3-3-6,3 3-2,1 2 9,-1-4 2,-4 2 0,1-1-3,1-1 1,-2 2 0,0-1-5,1 1 3,-1-1-17,-1 2 21,3 1-6,-2 0 2,-1-1 3,2 1 1,0 2-2,-1-3 1,0 0-1,1 1 0,-1 2-3,-1-2 3,1 2 4,0-4-1,0 4-1,2-1 1,-2-1 5,-2 0-10,2 0 3,0-2-7,0 3-6,-3-1 7,2-1-3,0 0 8,-1 1 0,0 0-10,0-1 8,0 1-1,2-2-8,-2 1 5,1 1 3,1 1 0,-1-2-2,-1 0-5,1-1 3,-4-5 2,6 9-3,-5-5 6,-1-4-11,4 9 12,-4-9 1,1 5-1,-1-5-8,4 5 8,-4-5-6,0 0 3,0 0 5,4 7-8,-4-7 6,0 0-5,0 0-5,0 0 11,0 0 9,0 0-12,3 6-8,-3-6 2,0 0 5,0 0-1,0 0 2,0 0-2,0 0-2,0 0 7,0 0-5,0 0 1,0 0 0,0 0 16,0 0-14,0 0 0,0 0-7,-12-19 4,12 19-4,-4-4 3,4 4-4,-6-7 2,6 7 5,-6-5-7,6 5 5,-4-8 1,4 8 1,-5-4-6,5 4 6,-7-8-6,7 8-2,-7-5 1,3 1-1,4 4 8,-8-5-6,8 5 0,-8-5 0,4 1 1,4 4 2,-10-5 7,10 5-4,-9-3 4,9 3 0,-6-5 3,6 5-7,-8-4 2,8 4 1,-6-3-9,6 3 5,-8-3-1,8 3 3,-5-4-5,5 4 5,-6-4-6,6 4 5,0 0 1,-10-6 1,10 6-8,0 0 6,-6-3-4,6 3 4,0 0-3,0 0 1,-6-3 3,6 3 0,0 0-2,0 0 2,0 0 1,0 0-7,0 0 4,0 0-5,-6-5 3,6 5-4,0 0 6,0 0 0,0 0 4,0 0-2,0 0-2,0 0-3,0 0 3,0 0-1,0 0 1,0 0 0,0 0-4,0 0-3,0 0 4,0 0-7,0 0 13,0 0-4,0 0-2,0 0 2,0 0-5,0 0-3,0 0 8,0 0-3,0 0 6,0 0-1,0 0-5,0 0 4,0 0 9,0 0-14,16 11 2,-16-11 0,7 4 4,-7-4-2,7 5 2,-3-2-2,-4-3-3,7 3 7,-7-3-10,6 5 2,0-3 3,-6-2 1,8 7-8,-8-7 5,6 5-8,1-2 8,-2 2 3,0-1-2,-5-4 2,9 7 2,-5-4 0,0 1 0,-4-4 0,6 5 1,-6-5-1,8 6 1,-5-5 7,-3-1-1,6 5-10,-6-5-6,3 6 6,-3-6 4,0 0-2,7 4-7,-7-4-1,0 0 10,2 5-7,-2-5 7,0 0-1,0 0-3,0 0-5,0 0-6,0 0 10,0 0 1,0 0-1,8 1 4,-8-1-4,0 0 3,0 0-2,0 0 0,0 0 3,0 0-5,0 0 5,0 0-6,0 0 5,0 0 2,0 0-5,0 0-6,0 0 7,0 0 0,0 0 2,0 0 4,0 0-11,0 0 13,0 0 3,0 0-12,0 0-1,0 0 0,0 0 17,0 0-14,0 0 3,0 0-8,0 0 6,2 8-4,-2-8 4,0 0-5,0 0 8,0 0-8,2 8 4,-2-8-3,0 0 1,0 0 4,0 0-4,1 5-3,-1-5 3,0 0 4,0 0-3,0 0-3,0 0 6,0 0-3,0 0 2,0 0-5,0 0 16,0 0 1,0 0 4,0 0 2,0 0-1,0 0 1,0 0-2,0 0-4,0 0 2,0 0-6,0 0 2,0 0 6,-1-27 4,1 27-1,0-12 4,0 12-2,0-12-3,-2 4-3,1-1-4,1 9-3,0-18 3,0 11 17,-3-2-1,3 1-2,0 8-4,-3-14 2,2 7-2,-1 0-2,2 7-2,-1-12-2,1 12 2,-2-10-5,2 10 1,-3-8-3,3 8 1,-1-8-2,1 8-2,0 0 3,-2-9-4,2 9 0,0 0-3,0 0 1,-3-4-1,3 4-3,0 0 1,0 0 0,0 0-3,0 0-5,0 0-14,0 0-23,-4-7-23,4 7-14,0 0-28,0 0-28,0 0-39,0 0-98,0 0-292,0 0 129</inkml:trace>
  <inkml:trace contextRef="#ctx0" brushRef="#br0" timeOffset="33640.6249">2852 7369 20,'0'0'58,"0"0"-7,0 0-1,0 0-4,0 0-2,0 0 1,0 0-8,0 0 7,0 0-6,0 0 4,0 0 3,0 0 3,0 0-3,0 0-1,0 0-4,0 0 0,-8-12 6,8 12 1,0 0 3,0 0-13,0 0 5,0 0 4,0 0-15,-3-7-2,3 7 5,0 0 2,0 0-1,0 0 0,-6-5-9,6 5 1,0 0-3,0 0 4,-5-6-4,5 6-1,0 0-9,-4-7 5,4 7-1,-2-7-5,2 7 3,-4-8-3,4 8-1,-2-9-2,2 9 0,-1-9-1,1 9 3,-1-12 0,1 12-1,-2-10 2,2 10-2,0-12-4,-1 5-2,1 7 1,-1-12 5,1 12-2,1-10-5,-1 10 6,0-12-5,0 12 1,0-10-1,0 10-2,1-8-3,-1 8 0,0 0 7,-1-16-6,1 16-2,3-7 0,-3 7-3,1-8 4,-1 8 1,0 0 5,3-9-12,-3 9 4,2-5 7,-2 5-6,0 0 4,4-9 1,-4 9-6,4-7 1,-4 7-4,4-5 4,-4 5 1,6-6 4,-6 6-2,6-5-2,-6 5 0,7-4 5,-7 4-2,5-2-4,-5 2 2,5-3-6,-5 3 16,0 0-19,9-3 11,-9 3-4,0 0 3,10-2-1,-10 2-3,0 0 6,9 0-5,-9 0-2,0 0 0,13 2 1,-13-2-3,8 3 9,-8-3-3,9 4-8,-9-4-10,6 5 22,-1-2-7,-5-3 5,8 7-5,-6-4 0,-2-3-1,8 7 5,-4-6 3,0 5-8,1-1-1,-5-5 4,5 7-4,-1-2 6,0 1-2,-2-1 2,2 0 2,-4-5-1,5 8-2,-1-3 3,-4-5-1,4 10-5,-2-5-1,1-1 3,-3-4 7,4 10-11,-4-10 6,1 9-10,-1-9 2,1 10 3,-1-10-2,0 7 4,0-7 0,2 8-3,-2-8-2,-2 9 2,2-9 5,-1 8-3,1-8 1,-1 10 2,1-10 2,-4 7-9,4-7 7,-4 9-3,3-4 6,1-5-6,-7 9 4,5-3-2,-2-1 1,4-5 2,-5 7-12,0-1 9,1-1-1,0 1-5,-2-3 7,6-3-1,-7 10-4,2-6 5,0 1 1,1-1-10,0 2 16,4-6-9,-10 7 5,6-1-16,-1-2 5,3 2 7,2-6-6,-8 8 6,4-1-7,-1-5-1,1 4 2,4-6 8,-6 9 0,2-4-19,0 0 14,4-5 6,-6 13-2,1-7 4,1 0 2,0 0 5,0 1-8,3 0 4,-3 1-1,0-1-3,0-1 1,2 1 4,-3 1-5,0 0 6,2-2-3,-1 1 0,2-1-7,0 2 4,2-8-1,-4 12 6,1-4 1,-1-3-1,1 0-4,1 3-5,2-8 8,-3 10 3,1-3 0,2 1 1,0-8-1,-2 12-3,2-6 2,0-6 2,0 13 2,-1-6-5,1-7-1,1 11-2,-1-11 4,0 12-3,2-6 5,-2 1-1,1 1 3,-1-8-3,1 9-2,-1-1 2,0-8 4,3 10-9,-2-6 7,-1-4-7,3 12 3,0-7-1,-3-5-3,4 6 3,-1 0-3,-3-6 3,4 7-5,-4-7 3,4 7-2,-4-7 2,5 6-1,-5-6 4,5 6-1,-5-6-4,7 3 3,-7-3 2,8 3-2,-3 0 0,-5-3 0,8 0-2,-8 0 5,11 2 1,-11-2 3,11 0-5,-11 0 3,11-2-11,-11 2 7,11-7-1,-4 6 1,-7 1-4,12-3 3,-5-1-6,-1-1 5,0 3-2,-6 2 1,11-6-6,-5 2 7,1 1-1,-7 3-2,9-6-3,-5 3 5,1 0-2,0-2 3,-5 5-6,9-8-5,-4 4 5,-5 4 2,6-9-1,-6 9 4,6-8-3,-2 6-2,-4 2 1,0 0 3,4-10-3,-1 6 0,-3 4 2,0 0-2,4-7 3,-4 7-1,2-10-3,-2 10 2,2-7-2,-2 7 3,2-8 0,-2 8 0,1-11 0,-1 11 2,-1-13-4,1 13 3,0-8 0,0 8-1,-1-9-4,1 9 5,-3-8-2,3 8 1,-2-12-1,-1 6 5,3 6-6,-6-12 1,2 6 2,4 6-3,-4-13 5,-1 7-3,0-1-2,1 2-2,4 5 3,-6-12 1,2 4-4,-2 3 7,2 0 1,-1-1 1,-1 1-4,3 0 0,-3 0 2,0-2-3,0 1 1,1 2 0,-2-1-5,3 1 6,-2-2-2,0 2-1,1-1-3,-2 2 5,7 3 1,-11-9-3,4 4-6,2 1 7,-1 1-7,6 3 7,-12-9-6,7 4 3,0 2-2,-1-5 2,0 4 0,0-1-2,6 5 2,-11-8 6,6 4-5,-1 1-3,6 3 3,-9-9-2,3 4 0,6 5-1,-8-7-1,6 5 4,2 2-5,-7-8-4,7 8-15,-6-9-24,6 9-10,-5-7-22,2 3-25,3 4-12,-2-9-20,2 9-23,-1-8-104,1 8-282,-3-7 124</inkml:trace>
  <inkml:trace contextRef="#ctx0" brushRef="#br0" timeOffset="34726.5625">3259 7495 8,'0'0'82,"0"0"-6,0 0-3,0 0 6,0 0 2,0 0-13,0 0-7,0 0 16,0 0-23,0 0-4,0 0-1,0 0-3,0 0-1,0 0-10,0 0-3,0 0-5,0 0 0,0 0 2,0 0-1,0 0-1,0 0-1,0 0 11,0 0-10,0 0 4,21 12-2,-14-9 4,1-3-3,-8 0 3,15 0 0,-4 0 6,0 0 8,-1 0-5,1 2-8,0-4 8,-2 2-7,1 0-7,2 0 5,-12 0-5,16 2 0,-8-2 3,0 0 0,-8 0-3,14 0 0,-14 0-4,12-2-2,-12 2-1,11 0 5,-6-3-1,-5 3-3,10 0-1,-10 0 0,9 0-6,-9 0 4,0 0-6,9-3 3,-9 3-2,10-2 0,-10 2-2,0 0-5,9-2 5,-9 2-4,0 0 4,0 0-9,10 0 2,-10 0-2,0 0-2,0 0 5,7-3-2,-7 3-1,0 0 0,0 0-5,0 0 6,0 0-3,0 0 3,9-1 3,-9 1-4,0 0 0,0 0-1,0 0-1,0 0 1,0 0-4,0 0 5,0 0-4,0 0-4,0 0-1,0 0-2,0 0-3,0 0-4,0 0-11,0 0-14,0 0-6,5 6-20,-5-6-17,0 0-13,0 0-22,0 0-21,0 0-116,0 0-275,0 0 123</inkml:trace>
  <inkml:trace contextRef="#ctx0" brushRef="#br0" timeOffset="35593.75">3755 7490 84,'5'-6'103,"-5"6"-3,5-6 0,-2-1-4,1 2-7,0-3 11,2 2-14,-1-2-8,0-1 5,0 1-18,2-1-2,0 2-7,-2-2-1,-1-2-12,0 3 3,0-1-7,1 2-2,-2-3-4,2 3-3,-3-1-4,1 2-5,-1-1-3,-2 7 7,3-14-12,-2 7 6,2 2-6,-3 5-1,2-11 3,-2 11-4,0-9-2,0 9 2,2-6-8,-2 6 3,0 0 2,0 0 3,0-10-8,0 10 7,0 0-4,0 0-1,0 0 3,0 0 1,0 0-3,0 0-6,0 0 7,0 0-4,0 0 1,0 0-3,0 0 2,0 0-4,0 0 2,0 0-4,0 0 0,-7 23 5,7-23-4,1 17 8,-1-11-3,-1 2 5,2 2-7,-1 4 9,0-5 3,0 4-1,0-3 3,2 6 5,-2-3-2,0-1 2,1-1-2,-1 2-1,1 1-2,-1-4-2,3 2-6,-1 0-2,1 0 11,-2 1 1,1-1 3,1 0 0,0-1 1,1 6-4,-2-6 0,0 1 2,0-2 0,1 1-5,-2-1 5,2 0-5,-3-1-1,1-3 2,-1-6-2,1 17-3,0-11 4,-1 2-3,2-2-2,-2-6 2,2 11-2,-2-5-6,0-6 2,0 10 5,0-10-6,0 10-2,0-10 2,2 8 0,-2-8-3,2 5 2,-2-5-2,0 0 0,1 8 0,-1-8-8,0 0-6,0 0-4,-1 9-11,1-9-25,0 0-26,0 0-25,0 0-21,0 0-19,0 0-132,0 0-299,0 0 132</inkml:trace>
  <inkml:trace contextRef="#ctx0" brushRef="#br0" timeOffset="36539.0625">4018 7362 16,'10'16'93,"-10"-16"-7,0 0 3,0 18-7,2-7 8,-2-11-17,-3 17 11,3-6-5,0 0 5,0-11-8,0 20-5,0-8-6,3-4 8,-3 5-5,1-5-5,2 5-12,-2-4-1,1 2-8,1 1-1,1-3 8,0 2 0,-3-1-6,4-1-6,-1 2-3,0-2 2,0-3-5,-1 5 3,1-4-9,-4-7 2,12 12 2,-9-6-9,-3-6 9,10 11 2,-10-11-6,7 10-1,-3-6-6,-4-4-1,8 8 8,-8-8-11,9 5 6,-9-5-11,9 7 12,-9-7-4,10 4 1,-10-4-1,0 0-6,10 1 2,-10-1 1,0 0 5,9 3-2,-9-3-4,0 0 1,0 0 2,0 0-3,14-8 0,-14 8 1,6-7 1,-6 7-3,0 0 4,11-8-3,-11 8-3,6-6 0,-6 6-1,6-10 1,-6 10 0,9-10 2,-6 5 0,-3 5-5,5-12 2,-2 5 2,1 2-2,-1-2 0,2-1-2,-2 1 1,1-3-2,-2 5 2,2-4-4,0-1-4,-3 3-1,3-2 7,-3 1-3,1 0 4,0-1-3,1-1 0,-2 1-2,1 1 3,-3-1-5,2-2 2,-1 2-2,0 1 2,0-1 3,-1 0-3,1 0 0,-1-2 1,1 2 1,0 9-4,-3-13 0,2 4 0,-1 2 0,0-3 2,0 0-1,-2 2-1,1-2 4,1 2-1,-2-2-5,0 3 4,2-1 1,-2-1-1,-1 4 0,1-5 6,1 5-1,-1-4 2,1 5 4,-3-2 2,-1-1 1,-1 0-3,3 5-1,-4-5 0,4 4 4,-1-2-1,6 5-5,-13-3 4,6 1-6,7 2 4,-15-1-2,7 1 0,8 0-8,-12 3-1,4-1-1,-2 2 5,2 2-4,5 0 2,-3-2-10,-1 4-6,-1 1 3,3-1-9,0 3-2,0-1-14,-1 1-1,0 3-11,3-5-5,0 3-15,0 0-13,3-2-10,-3 2-8,3-12-27,2 20-15,-1-9-9,-1-11-140,-1 18-311,-2-8 138</inkml:trace>
  <inkml:trace contextRef="#ctx0" brushRef="#br0" timeOffset="37421.875">4450 7529 73,'0'0'128,"0"0"-6,0 0-3,0 0-18,0 0-3,-6-9-4,6 9-2,0 0-4,0 0-7,-1-10-6,1 10-1,0 0-14,0-10-4,0 10-8,1-10 1,-1 10-4,5-7-4,-3 2-6,-2 5-3,4-7-3,-4 7-1,5-10 0,-1 7-8,-4 3-1,7-6-2,-7 6-5,5-6 3,1 2-1,-2 1-2,-4 3-3,8-6-6,-8 6 12,6-4-14,-6 4 0,10-4 5,-10 4 0,8-1 2,-8 1-5,0 0-3,0 0 9,14 5-6,-11-2 1,-3-3-9,8 8 8,-4-3-3,1 0 0,-2 3 1,1 0 1,-2-1-1,2 1 4,1 1-5,-1 2-2,-1-2 5,-3-9 0,2 17-2,-1-8 7,-1 3 2,0 2-1,0-14-3,-1 21 4,-1-10-1,0 1-2,0-3 1,-1 1-4,3-10 7,-6 15-3,2-8 3,-2 0 11,1 2-2,-2-2 0,1-3-4,1 2 1,-2-1-4,-2-1 5,-1-2-5,1 3 6,1-2 0,2 0 3,-1-2-7,7-1 3,-15 0 1,9 0-3,6 0 0,-11 0 0,11 0 3,-9-1-4,9 1 1,-9-3-5,9 3 3,-7-4-3,7 4 1,-9-5-3,9 5-1,-5-4-2,5 4 0,0 0 2,0 0-6,-6-5-2,6 5 0,0 0 5,0 0-4,0 0 3,-2-7-5,2 7 0,0 0 2,0 0-8,0 0-9,0 0-15,0 0-17,0 0-19,0 0-16,0 0-27,0 0-10,0 0-20,0 0-12,0 0-108,0 0-281,0 0 125</inkml:trace>
  <inkml:trace contextRef="#ctx0" brushRef="#br0" timeOffset="38203.1249">4765 7486 20,'0'0'89,"0"0"-6,0 0-3,0 0 9,0 0 8,3-13-12,-3 13-1,0 0-1,0 0-7,0 0-13,-6-15 1,6 15 1,0 0 1,0 0-5,-7-6-5,7 6-5,-6-6-6,6 6 3,0 0-5,-2-5 16,2 5-2,0 0-6,-7-5-11,7 5 3,0 0-2,-9-1-8,9 1-4,-9-3 4,9 3-6,0 0-4,-12 0-3,12 0 3,-11 4-8,11-4 4,-6 4-4,6-4 0,-9 6 1,4-3-3,5-3-2,-8 7 0,4-5 3,0 4 3,0 0-3,0 2 6,1-3 0,-1 1 0,2 4 2,-1-3 1,-1 2 0,2-2-3,2 0-1,-3 0 0,4 5 0,-1-4-4,-1 1-2,1-9 6,0 14-2,1-3-3,2-5 0,0 5-4,-1-5 5,5 1-4,-4-2 4,1 2-8,1-3 9,-1 0-1,0 2 2,0 0-1,2-2 0,-1 0 1,3-1 2,-4 1-4,2-1 0,-1-1 4,2 0-6,-7-2-1,12 3-4,-6 1 5,0-3-4,-6-1 2,0 0 1,18 1-4,-18-1 0,0 0 1,13-1-3,-13 1-2,0 0 1,16-4-3,-16 4-6,8-1-5,-8 1-5,0 0-18,0 0-16,12-5-23,-12 5-24,0 0-10,0 0-12,0 0-12,0 0-11,0 0-26,0 0-118,0 0-305,0 0 135</inkml:trace>
  <inkml:trace contextRef="#ctx0" brushRef="#br0" timeOffset="39664.0625">5143 7492 72,'0'0'100,"0"0"-5,0 0-2,-5-4-2,5 4 1,0 0-5,0 0 3,0 0-8,0 0 5,0 0-10,0 0-7,0 0-3,0 0-7,0 0-1,0 0-13,0 0 5,0 0-11,0 0-3,0 0-5,0 0-3,0 0 0,0 0-2,0 0 0,0 0 1,0 0-9,0 0 7,0 0 5,23 7-2,-16-6 6,2 0 1,1 2 5,2-3 7,-1 1 4,6 0 2,1-2-1,-5 2-3,5-1-1,0 0 8,-4-1 6,4 1-8,-3-1-4,0-2-1,3 1-8,-3 2-2,-2 0 2,-1-5-10,0 5 1,-1-2-7,-1-1-5,-4 2 5,1-1-7,-7 2-3,11-3 1,-11 3-3,9-1-1,-9 1-1,0 0-3,9 0-2,-9 0 1,0 0-2,0 0-1,0 0-3,0 0-5,0 0 1,8-3-6,-8 3-6,0 0-7,0 0-9,0 0-12,0 0-13,0 0-10,0 0-23,0 0-24,0 0-35,0 0-30,0 0-156,0 0-359,1-7 159</inkml:trace>
  <inkml:trace contextRef="#ctx0" brushRef="#br0" timeOffset="40367.1875">5361 7342 31,'0'0'87,"0"0"-5,0 0-6,0 0-3,0 0-6,3-10-5,-3 10-2,0 0-3,4-7-9,-4 7 6,0 0-8,0 0 3,3-5-2,-3 5-1,0 0-2,0 0 0,0 0-7,0 0 4,0 0-3,0 0 4,0 0-7,0 0 6,0 0-2,0 0-2,0 0-1,0 0 12,0 0-2,0 0 3,0 0 1,4 18 5,-4-18-2,2 16 1,-2-6-3,1 0 5,-1 1 0,1 0 0,-1 1-2,4 5 0,-4-1-3,0 0-3,1-1-1,2-3 3,-3 1-1,2 3-9,0-5 0,0 4-4,-1-5 1,-1 1-6,0-1-3,2 2-3,-2-2 0,1-3 3,-1 2-10,1 1-1,1-3-2,-2-7-3,1 11 1,0-4 0,-1-7-3,0 10 2,0-10-2,0 9-3,0-9-2,1 8 0,-1-8 2,2 7-4,-2-7 0,0 0-6,0 9 0,0-9-7,0 0-8,0 0-6,0 0-4,0 8-5,0-8 0,0 0-10,0 0-3,0 0-6,0 0-6,0 0-14,0 0-10,0 0-10,0 0-29,0 0-9,-4 6-26,4-6-125,0 0-303,0 0 134</inkml:trace>
  <inkml:trace contextRef="#ctx0" brushRef="#br0" timeOffset="47056.6406">5819 7458 51,'0'0'94,"0"0"-10,0 0 6,0 0-15,0 0-8,0 0 4,-9 3-14,9-3 7,0 0-3,0 0-12,0 0 7,0 0 0,0 0 1,-8 2-1,8-2-4,0 0-3,0 0-11,0 0 1,0 0-3,0 0 0,-8 1-3,8-1-1,0 0-4,0 0-1,0 0-2,0 0-3,0 0-2,0 0 2,0 0 0,0 0 1,0 0 3,0 0-4,0 0 1,0 0-1,0 0 8,0 0-1,0 0 2,0 0-6,0 0 2,0 0 1,0 0-10,0 0-2,15-18 5,-15 18-4,6-7 0,0 0-1,-2 0-1,0 2-1,2 0 0,0-2 4,0 1-2,-1 0-6,0-1-1,-1 1 1,2 0 1,0-3-1,0 4-2,-1-4-2,0 4 3,-2-2-3,0 1 2,1-1 0,-1 1-2,-3 6-7,7-10 5,-5 5 4,2 0-2,-4 5-5,3-8 1,-3 8 3,3-8-2,-3 8 0,0 0 0,3-8 6,-3 8-10,0 0 4,0 0-3,1-6 2,-1 6 0,0 0-1,0 0-2,0 0-6,0 0 8,2-8 0,-2 8 3,0 0-2,0 0-6,0 0 5,0 0-2,0 0-4,0 0-2,0 0 3,0 0-1,0 0 2,0 0-4,0 0 3,0 0 1,0 0-3,0 0 0,0 0 1,0 0-3,0 0-2,0 0-11,0 0 15,-7-7 1,7 7-3,0 0 1,0 0-4,0 0 0,0 0 3,0 0-1,0 0-2,0 0 8,0 0-2,0 0-5,0 0 3,0 0 1,0 0 0,0 0 0,-2-8 1,2 8-3,0 0 1,0 0 5,0 0 0,0 0-4,0 0 6,0 0-7,0 0 6,0 0 0,0 0 0,0 0-11,0 0 17,0 0-13,0 0 4,0 0 1,0 0 1,0 0-1,0 0-2,0 0 13,-7 18-3,7-18-2,-3 15 4,1-4 9,-2 1-3,1-1 0,-1 7-2,2 0 7,1-1-2,-3-1-7,1 1 4,2 0-1,0-5-5,-2 1-1,2-1 5,-1-1-6,1 0 7,0 0-6,1 5-6,0-4 6,-2-3 2,0 3-3,1-3 5,0 0-4,-1-3 1,2 4-6,0-10-1,0 13 8,0-7-4,0-6-2,0 12-2,2-5 7,-2-7-3,-3 9-2,3-9 2,0 9-4,0-9 3,-1 9 2,1-9 4,0 0-10,-1 9 6,1-9-7,0 0-2,0 0 7,0 0-1,0 0-1,0 0 1,0 9-1,0-9-1,0 0-4,0 0-8,0 0-8,0 0-7,0 0-19,0 0-14,0 0-16,0 0-11,0 0-23,0 0-27,0 0-115,0 0-272,0 0 120</inkml:trace>
  <inkml:trace contextRef="#ctx0" brushRef="#br0" timeOffset="48059.5703">6133 7273 30,'0'0'78,"0"0"3,0 0 0,0 0 0,0 0 8,0 0-4,-1 23 1,1-12-8,-3-3 4,3 2-6,-1 3-2,0-2-6,1 0-6,-3 0-4,2 1-2,-2 1-9,1-1-4,-1 0 4,2 0-6,0-2-4,-2 1 4,2-3-14,-2-1 7,2 3-7,1-10-5,-3 11 1,2-5-5,1-6 3,-2 8 6,2-8-9,-2 9-2,2-9-4,0 0 2,-1 8-4,1-8 0,0 0 2,0 0-8,0 0 2,0 0 2,0 0-6,0 0 6,0 0-8,0 0 0,0 0 2,0 0-1,0 0 1,0 0-6,12-19 1,-12 19 2,5-11-5,-3 7 6,3-1-8,-1-1 5,0-1 0,0 3-1,2-3-3,-1 2 3,2 2-6,-2-2 4,1 0 1,-6 5 1,9-7 0,-1 4 4,-3 2-5,-5 1 1,9-3-2,-9 3-2,9 0 11,-9 0-6,10 7-3,-5-3 3,-1 2 0,1 1 0,0 1-3,0 0 6,2 2-2,-2-1 0,1 2 2,-2-2-2,1 2 1,-1-2-1,1 2 2,-1-2 7,0 3-7,-2-3 5,0 1-7,-1 0 8,-1-3 1,0 1 8,1 0-3,-1-8 7,-1 14-3,0-8 12,-3 2 1,1-1 0,-2-1 5,0-2 3,0 0-3,-3 1-2,3 0-7,-3-2 1,0 4-6,-1-4 3,0-1-3,-3 1-3,2 1-1,1-7-2,-1 6 2,10-3-5,-16 0 2,9 0 9,7 0-11,-13-3-6,13 3 1,-13-1-2,8-1 2,5 2 1,-10-3-4,10 3 1,0 0-3,-9-3 3,9 3-2,0 0 1,-7-3-1,7 3 1,0 0-2,0 0 0,-6-4-2,6 4-1,0 0-3,0 0-4,0 0-2,0 0-13,0 0-6,0 0-7,0 0-11,0 0-8,0 0-21,0 0-17,0 0-18,0 0-16,0 0-15,0 0-97,0 0-259,0 0 114</inkml:trace>
  <inkml:trace contextRef="#ctx0" brushRef="#br0" timeOffset="48787.1093">6164 7260 66,'0'0'63,"0"0"-4,0 0 3,0 0 2,0 0 4,0 0 6,0 0 0,0 0-5,0 0 0,0 0-7,23 2 1,-23-2 13,0 0 4,15 3-4,-7-1-9,-8-2 0,13 1 9,-7 1-5,2 0 1,3-2 2,-2 0 0,1 1-3,0-1-3,1 0-5,-4 0-4,-7 0-5,17-1-3,-9-1-3,-8 2-3,15-2 2,-7 1-5,-8 1-4,13-2-6,-7 0 0,-6 2-4,9-2-4,-9 2-3,7-1-1,-7 1-1,0 0-1,8-4 1,-8 4-5,0 0-5,0 0 1,8 0 0,-8 0-3,0 0-8,0 0-8,0 0-5,0 0-13,0 0-13,0 0-14,0 0-11,0 0-20,0 0-24,0 0-14,0 0-14,0 0-18,0 0-105,0 0-280,0 0 124</inkml:trace>
  <inkml:trace contextRef="#ctx0" brushRef="#br0" timeOffset="54910.1563">6630 7418 87,'0'0'93,"0"0"-6,0 0-19,0 0 9,0 0 0,0 0 2,0 0-4,0 0 1,0 0-10,0 0 1,0 0-12,0 0 8,0 0-11,0 0-5,0 0-6,0 0 2,0 0-5,0 0-5,0 0 0,0 0-3,0 0-5,0 0 0,0 0-3,0 0 0,0 0-13,0 0 9,0 0-5,0 0 4,0 0 1,0 0-4,4 6-1,-4-6 1,9 0 3,-9 0-6,15 0 5,-7 0 2,1 0 8,1-1 0,3 1-3,-2-1-5,1-1-5,2 2 6,-2 0 3,1-2-1,-2 1 3,0 1-6,1-2-2,-2 2-6,0 0 4,2-2-1,-5 1-5,-7 1 0,18-1 1,-10-2 1,-2 3-6,-6 0 4,14-1-4,-14 1 1,9-1 2,-9 1 0,11 0-3,-11 0 3,0 0 0,11 0-1,-11 0-3,0 0 5,9 0-7,-9 0 1,0 0-3,0 0 9,8-3-8,-8 3 0,0 0-12,0 0 9,0 0-7,0 0 0,10-1-3,-10 1-19,0 0-11,0 0-5,0 0-5,9-3-12,-9 3-12,0 0-9,0 0-20,5-4-15,-5 4-89,0 0-227,0 0 100</inkml:trace>
  <inkml:trace contextRef="#ctx0" brushRef="#br0" timeOffset="55691.4063">6583 7596 11,'0'0'73,"0"0"-13,9 0-4,-9 0-6,0 0 2,12 0 3,-12 0 7,12 0-6,-5 0-2,-7 0-6,17 0 2,-6 0 1,0-1 10,1 0 3,-1 1-7,4 0 6,-2-2-7,5 1-11,0-1-1,1 0 0,0 2 8,-1 0-11,0 0-6,-5 0-5,1-2 8,-1 0-9,-2 1-4,1 1 6,-1 0-5,-1 0-9,-2-3 6,-8 3-8,12 0 5,-12 0-8,11 0 5,-11 0 1,0 0-8,9 0-1,-9 0 13,0 0-11,8-1 4,-8 1 5,0 0-13,0 0 2,0 0-4,6-4 5,-6 4 1,0 0 2,0 0-5,0 0-9,0 0 11,0 0-5,0 0-5,0 0 6,0 0-1,0 0-4,0 0 0,0 0 6,0 0-8,0 0 0,0 0-1,0 0 2,0 0-20,0 0-23,0 0-26,0 0 8,0 0-20,0 0-8,0 0-21,0 0-98,0 0-226,0 0 100</inkml:trace>
  <inkml:trace contextRef="#ctx0" brushRef="#br0" timeOffset="57371.0938">7251 7486 8,'0'0'70,"0"0"12,0 0-12,0 0 1,0 0-2,0 0-12,0 0 0,0 0-3,0 0-1,0 0 9,0 0-1,0 0-5,0 0 16,0 0-5,18-13-13,-13 8-1,-1 1-6,2-3-4,0 0 5,-1 2-7,3-4 2,0 1-3,-1 0 2,0-1-6,1 0 5,0-2-5,-2 1-2,0 0-12,3-1 2,-2 2 0,-1-2-7,1 0-4,-2 2 11,2 0-11,-2-2 2,1 1-2,0 2 1,-2-2-2,0 1-4,-3 2-4,3 1 5,-4 6 1,2-10-7,-2 10 2,3-8 0,-3 8-1,0-8 1,0 8 3,0 0-4,0-8-2,0 8 7,0 0-5,0 0 0,0 0-6,0 0 8,0 0-1,0 0-3,0 0-2,0 0 0,0 0-1,0 0 2,0 0 0,0 0 0,0 0-5,0 0 7,-9 20-1,9-12 1,0 1-5,-1 3 11,1 0 6,0 5 2,-2-5 2,4 0-1,-2 3 0,-2-2-5,5 3 3,-4-1 0,-1-3-3,2 5-1,0-5 0,0 2 3,2 0-3,-4-2-1,4-2 2,-2 3-11,1-2 6,-1 0 4,0-1-1,1-1-3,-1 1 5,-1-2-5,5 1-2,-4-2 0,-3 2-3,3-9 4,0 14 1,0-8-1,0-6-3,3 11 1,-3-11-2,-3 10-5,6-3 1,-3-7 1,0 8 0,0-8 0,1 12 0,-1-12-1,0 7 2,0-7-2,-1 11 4,1-11-1,0 0 2,-3 11 1,3-11-8,0 0 2,0 8-2,0-8 4,0 0-4,3 7 3,-3-7 0,0 0 2,0 0 1,0 0-6,0 0 6,0 0-6,0 0-3,0 0-3,0 0-3,0 0 1,0 9-7,0-9-7,0 0-5,0 0-6,0 0-8,0 0-8,0 0-13,0 0-7,0 0-13,0 0-17,0 0-13,0 0-20,0 0-80,0 0-230,0 0 101</inkml:trace>
  <inkml:trace contextRef="#ctx0" brushRef="#br0" timeOffset="58503.9063">7615 7369 12,'-1'-12'81,"1"12"-14,0 0-2,0-7 1,0 7-3,0 0 1,1-11-12,-1 11-4,2-8-1,-2 8 10,1-10-10,-1 10-5,4-8-2,-2 3 0,-2 5 1,7-12-5,-2 7-6,-3-1-1,3 0-2,-1 0 1,1-2 3,2 1 7,-2 2-6,0-2 2,-1 2-8,2 0-2,-2 1 6,1 0-8,-5 4 6,9-7-4,-9 7-2,6-4-4,-6 4 2,7-1 2,-7 1 8,0 0-2,9 5 0,-9-5 5,9 10 6,-5-5 1,2 4-9,-3-1-1,0 0-1,1 1-1,0 3-8,1-2 8,-4 2-5,2 0 0,-2 0-6,1 0-7,-4-1 5,1 1 2,-2 3 0,0-4-4,0 0 7,-1 0-6,0-2-7,1 0 1,-1-1 2,0 1-5,-1-1 6,0-1-1,1-2-5,0 0 1,4-5 3,-6 10-5,3-8 3,-1 3-5,4-5 3,0 0-3,-4 7 5,4-7 0,0 0-3,-6 2-1,6-2 0,0 0-3,0 0 0,0 0-2,0 0-4,0 0 0,0 0-1,0 0 5,0 0-1,10-22-4,-10 22-4,7-7 6,-2 3-7,-1-2 6,1 4-10,-5 2 6,12-10 0,-8 8 5,1-1-2,2-1-1,0 2-4,-7 2 12,12-3-7,-6 0 0,-6 3-5,14 0 0,-14 0-3,12 4 2,-4 2 4,0 1-1,-2-1 8,1 0-6,0 3-1,-1 2-2,3-3 8,-4 2-3,2 1 1,-1-1 1,1 0 0,-1 2 5,-2-3 0,1-1-6,-4 4 2,3-2 3,-4-3 4,1 3 4,-1-1-8,1 0 12,-3-2 2,-1 1 1,-1-2 14,-1 0 5,0 1 1,0-1-1,-4-2-2,0 3-3,-1-3-3,0 2-5,-1-3 6,2 1-9,-2-4-1,1 2 0,-3 0-4,3-1 1,0-1-1,-1 0 2,1 0-2,1 0-3,-2-1 1,11 1-2,-14-4 2,6 1-3,0-1 1,8 4-6,-9-5 1,9 5 0,-7-5 3,7 5-5,-5-4 6,5 4-2,0 0-2,-8-4-1,8 4 1,0 0-6,0 0 5,0 0-1,0 0 1,-5-4-6,5 4 3,0 0-3,0 0-4,0 0-13,0 0-15,0 0-9,0 0-15,0 0-5,0 0-33,0 0-6,0 0-18,0 0-26,0 0-115,0 0-284,0 0 127</inkml:trace>
  <inkml:trace contextRef="#ctx0" brushRef="#br0" timeOffset="59261.7188">8158 7490 17,'0'0'93,"0"0"-7,0 0-6,0 0-2,0 0-15,0 0 7,0 0-17,0 0 7,0 0-6,0 0-10,0 0-6,0 0 4,7 6 5,-7-6 16,0 0-4,8 3-4,-8-3-7,10 1 13,-4 0-1,-6-1-3,14-1 13,-1 1-6,0 1-2,1-2-2,4 0-3,-6-2-5,0 2-4,1 1-9,1-5 7,-1 5-5,-1-1-6,-1-2-4,0 2-2,-2 1 1,-9 0-4,14 1 0,-7-2-4,-7 1-3,11 0 0,-11 0-2,9-1 5,-9 1-2,0 0-2,8-1 0,-8 1-1,0 0 1,0 0-3,6 3-6,-6-3 5,0 0-2,0 0-5,0 0 2,0 0 1,0 0-6,0 0-3,0 0-2,0 0-10,0 0-24,0 0-16,0 0-19,0 0-21,0 0-26,0 0-23,0 0-144,0 0-307,0 0 137</inkml:trace>
  <inkml:trace contextRef="#ctx0" brushRef="#br0" timeOffset="60449.2188">8861 7307 8,'0'0'99,"0"0"2,0 0-11,0-11-2,0 11-2,0 0-16,0 0-1,0 0-5,-8-9-16,8 9 1,0 0-7,-3-8 11,3 8 3,-5-7-1,5 7 0,-4-7-2,4 7 3,-4-9-6,4 9-4,-5-8 0,1 4-1,4 4 0,-5-8-4,5 8 3,-6-5 0,6 5 4,-5-4 5,5 4-10,-7-3-3,7 3-9,-9-2 2,9 2-1,0 0-3,-14 5-2,14-5 3,-11 2-5,5 3-3,1-1 0,-2-1 5,0 5-5,1-1 2,-2-1 1,1 2 2,-1 0-6,1-1 3,2 3 1,0-2 7,-2 2-7,2-1 3,-1 2 0,2-2-2,-1 2 5,3-1-7,-1 1 0,0 0-3,0-1-2,0 1-2,2 1 4,1-1-8,-1 1 3,1-1-3,0-2-2,1 3 3,-1 0 2,1-2-6,1-1 0,-1 4-6,2-3 11,0-1-7,0 1 0,-1-3 1,1 2-1,1 1-2,-3-4 3,3-1-2,-1 3-1,-2 0-2,1 1 2,1-3 1,-3-6 2,5 11-5,-3-4 0,1 0 2,0-1-1,-3-6 1,5 9 0,-3-6-1,-2-3-2,8 10 1,-5-7-2,2 1 0,-5-4-1,7 4 2,-7-4 0,8 2-2,-8-2 3,9 2 0,-2-1-1,-7-1-2,10 0 0,-10 0-2,10 0 2,-10 0-1,10-2-2,-5-2 3,-5 4-4,14-3-5,-9 0 5,3 0-2,-3-1 2,-5 4-5,10-8 5,-5 5-5,-1 0-2,4-2 2,-8 5 0,8-9 2,-3 5 0,-3 0-2,2-2 5,0 1 0,1-1 1,-3-3-4,0 3 3,0-1 0,-2 7 5,4-11-5,-3 5 4,-1 6-5,0-14 6,0 14-2,-2-12 0,1 5-2,1 7 4,-4-12-1,1 5 3,-1 0 1,1 1 2,-2 0-2,-2 0-3,2-3 5,1 4 7,-2-1-6,-3-1 2,2 2-5,1 0 5,0 3-4,-2-1 1,0 0-3,-1 2-1,2-2 1,7 3-2,-17 3 0,8-3 1,0 4-13,2-3-5,-2 3-16,1-1-18,-1-1-10,4 2-18,-2-1-28,2 2-3,0-1-29,-1 0-22,2 1-22,4-5-115,-9 9-321,5-3 143</inkml:trace>
  <inkml:trace contextRef="#ctx0" brushRef="#br0" timeOffset="61371.0938">9144 7468 48,'4'-4'100,"-4"4"-23,0 0-1,3-8 4,-3 8 1,0 0-7,0-10 1,0 10-10,5-7-8,-2 1-2,-3 6 6,2-6-19,2 1 9,-4 5 0,7-10-3,-3 5-7,-2 1-4,4-3-7,0 2 0,-3 0 3,3 1-6,-6 4-5,10-8 3,-1 4 3,-4 1 5,0-1-14,-5 4 3,9-6-3,-5 2-2,-4 4 3,10-3-8,-10 3 1,0 0 8,9 1-1,-9-1 6,8 5-5,-8-5-1,7 7 5,-3-1-8,0 2-2,-2 1 9,2-2-8,-1 3-2,-1 2 9,1-3-8,0 3-1,2-2 0,-3 2 1,-1 0-4,1 0 2,-1-4-3,0 3 1,-1 0 1,-1-2-2,-2-3 6,3 3 1,-1 1-3,-1 0 1,-2-4 0,0 0 3,4-6 0,-6 15 1,2-11 2,1 4 2,-2-4 0,-2 0-4,3 1-2,-3 0-1,-2-1 3,-1 2-1,1-1 0,-2-4 0,1 3 1,-2-3 1,2 0 2,-2 0-1,2-3-2,1 3-1,9-1-3,-17-1 1,11 0 3,6 1-1,-13-4-5,7 3 8,6 1-3,-9-3 1,9 3-2,0 0 2,-10-3-4,10 3 1,-7-2-3,7 2 1,0 0-5,-6-5 2,6 5-4,0 0 6,0 0-1,0 0-6,0 0-1,0 0 2,0 0-2,0 0 1,0 0-7,0 0 2,0 0 1,0 0 3,0 0-7,0 0 2,0 0-8,0 0-12,0 0-11,0 0-12,0 0-17,0 0-23,0 0-7,0 0-21,0 0-23,0 0-14,0 0-25,0 0-111,0 0-305,0 0 135</inkml:trace>
  <inkml:trace contextRef="#ctx0" brushRef="#br0" timeOffset="62347.6563">9531 7450 79,'0'0'77,"0"0"0,0 0 5,0 0-18,1-9-10,-1 9 12,0 0 2,0 0 3,-1-9-11,1 9-3,0 0-2,-4-12-1,4 12 1,-3-5 8,3 5-16,-3-7 5,3 7 0,-7-8 2,7 8 2,-5-6-10,5 6-12,-6-8 11,6 8-15,-7-5 5,7 5 8,-9-4-6,9 4 0,-10-3-3,5 1 1,5 2-1,-9-2-3,9 2 3,-11-1-2,11 1-6,-9-1-2,9 1-1,-9 0 1,9 0-5,-10 2 10,10-2 1,-8 1-4,8-1 2,0 0-3,-10 3-1,10-3-5,-7 4 6,7-4 0,-9 5-1,6-2-2,3-3-3,-6 8 4,2-4-7,4-4 4,-6 9-2,3-5-2,3-4 1,-6 11 6,5-4-2,-2 1 7,2 0-10,1 0 4,-1 2-3,1-10 1,-1 15-5,1-10 0,0-5 4,1 16 0,0-9-4,0-1-4,2 1 3,-2-2 0,-1-5-1,6 12-1,-3-5 2,0-2-1,0 0-3,1 0 1,0 2-1,-4-7 0,7 9-3,1-1 0,-2-4-3,-1 0 3,1 2-4,-1-3 4,4 4 1,-4-2-5,2-2-1,-1 0-2,2 0 3,-2-1 2,3 1-5,-2 0 3,1-3-9,-8 0 1,13 3 1,-5-5-2,-8 2-2,18-1 0,-12 1-4,2-3 6,-8 3-3,14-5 1,-6 2 4,-2 1-8,-6 2 1,14-1 0,-8-2 0,-6 3 3,12-3-4,-6 2-4,-6 1-4,10-7 0,-10 7-1,8-4-4,-4 3 4,-4 1 8,0 0-8,6-5 0,-6 5-8,0 0 8,7-7-3,-7 7-3,0 0-5,5-1-4,-5 1 3,0 0-10,0 0-5,0 0-23,4-5-7,-4 5-19,0 0-16,0 0-16,0 0-16,0 0-97,0 0-263,0 0 117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6:30.90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3764 6511 19,'0'0'92,"5"-6"-5,-5 6 12,0 0-19,1-7 7,-1 7-2,0 0-7,2-9 1,-2 9-11,0 0 5,0 0-1,0 0-7,4-4 0,-4 4-2,0 0-2,0 0-10,0 0 7,0 0 0,0 0 9,0 0 1,-6 22 4,4-14-6,-1 2-1,-2-1 0,1 2-5,-2-1-5,0 2 1,-1-1 0,2 1-2,0-2-3,0 0-7,0 1 1,-2-1-8,2 0 0,0 1-3,0-3-2,0-1-5,1-2 0,0 2-4,2 0-3,-2-1-3,1 1 0,3-7 1,-5 6-4,5-6-1,-4 6-1,4-6-5,0 0-1,-2 5-3,2-5-5,0 0 0,0 0-2,0 0 4,0 0-2,0 0 1,0 0 2,11 4-5,-11-4 7,0 0-2,19-9 1,-8 7-4,-5-2 2,7 2-1,-2-2 1,-2 0-2,3 0-1,-2-1-6,0 3-2,-2 0-1,0-1 4,-1 1-5,2-1-4,0 2-6,-3-2-6,-6 3-2,15 0 0,-15 0 0,10-3 0,-10 3-8,7 0 4,-7 0-16,0 0-7,9 3-4,-9-3-5,0 0-6,0 0-17,10 0 7,-10 0-25,0 0-3,0 0-4,0 0-1,0 0 5,0 0-78,10-3-203,-10 3 91</inkml:trace>
  <inkml:trace contextRef="#ctx0" brushRef="#br0" timeOffset="468.75">3896 6546 4,'0'0'74,"0"0"-13,4-5 0,-4 5-3,0 0 2,0 0-7,0 0 6,2-7 2,-2 7-11,0 0 11,0 0-12,0 0 8,0 0-5,0 0-5,0 0-10,0 0 7,0 0 7,0 0-4,0 0 5,0 0 5,0 0 2,-2 27 6,0-18 5,0 3 1,2-2 3,-2 2 6,1 1 2,0 3 0,-2 1-6,2-2-6,0 2-5,-2 0 1,1 0 0,-1-5-4,2 5-3,-2-6 0,2 1-8,-1-2 0,1 2-6,-2 1-4,1-5-1,1 3-6,-2-1 0,2-5-4,1 4-3,0-9-3,-2 13-4,2-7 3,0-6-6,-3 13 9,3-13-13,0 10-3,0-10 6,-1 7-5,1-7-3,-2 8 1,2-8-3,0 9 1,0-9-1,0 0-4,0 0-4,-1 7-2,1-7-8,0 0-8,0 0-6,0 0-16,0 0-6,-4 5-22,4-5-12,0 0-21,0 0-27,0 0-23,0 0-33,0 0-127,0 0-338,0 0 150</inkml:trace>
  <inkml:trace contextRef="#ctx0" brushRef="#br0" timeOffset="7296.875">3368 4434 29,'0'0'66,"0"0"3,-7-4-9,7 4 6,0 0-7,0 0 3,0 0-12,0 0 7,-3-7-18,3 7 16,0 0-2,-7-3-9,7 3-6,0 0 10,0 0-12,-2-10-7,2 10 3,0 0-5,0 0 5,-2-10-10,2 10 1,0 0-13,0-11 20,0 11-4,3-8-1,-3 8 3,5-8-9,-2 3 5,-3 5-6,5-9-15,-5 9 14,6-8 0,-3 3-16,-3 5 12,9-7 15,-4 6-9,-5 1-8,6-4 2,-6 4-5,0 0 7,12 1 1,-12-1 4,7 4 1,-7-4-3,7 11 6,-5-6-3,2 0-1,-3 2-3,2-1 2,-3-6 0,1 13 12,-1-7-13,1 1 5,-1-7-1,0 14 1,-2-6 2,2-8-5,-5 11-10,1-3 8,1-2-2,-5 3 2,2-1-4,4-1 0,-3-4-6,-1 6 2,0-3-3,2-2-4,-2 0-9,6-4 12,-6 6-8,6-6-3,-7 7-2,7-7 7,0 0-14,0 0 4,-7 1-11,7-1-5,0 0-5,0 0 1,0 0 1,0 0-9,0 0 9,0 0 0,0 0-1,0 0-13,0 0 11,0 0-8,16-13 20,-16 13-15,0 0-1,12 0 2,-12 0 8,0 0-1,14 4 1,-9-1 1,-1 0 5,-4-3 0,7 10 4,1-6-1,-4 3 8,1 3 2,-1-3 7,1 3-11,-2-3 1,0 4 2,0 0-1,1 0 4,-2-2-1,1 0 3,-2 1 2,-1-3-4,0 1 6,0 0 12,0-8-2,-6 16 3,2-5-9,-2-5 15,3 3 2,-5-6 0,4 4 0,-3-2 5,-1-2-11,0 3-2,2-3 7,-2-1-9,1 2 4,0-2-4,0-1 3,7-1-2,-12 1-6,12-1-1,-15-1-5,15 1 3,-11-2 6,11 2-2,-10-5-7,10 5 6,-10-4-11,10 4 7,-5-6 0,5 6 1,-5-4-8,5 4 9,-3-10-3,3 10-3,0 0 2,0 0 9,-5-8-8,5 8-1,0 0 8,-1-7-10,1 7 3,0 0-7,0 0 5,0 0 0,0 0 3,0 0-5,0 0-5,0 0-1,0 0-3,0 0-7,0 0-4,0 0-15,0 0-2,0 0-14,0 0 4,0 0-22,0 0-9,17 13-10,-17-13-55,0 0-157,0 0 71</inkml:trace>
  <inkml:trace contextRef="#ctx0" brushRef="#br0" timeOffset="7992.1875">3607 4424 56,'0'0'68,"-3"8"7,3-8-3,-2 14 6,2-14 8,-3 17-4,2-10-8,1-7 2,-3 19 5,2-9-1,1 0 3,0 2-2,4-1-3,-4-1-7,1 1 1,2-1 1,-1-6-13,2 9-4,-1-7-3,2 3 2,-1 0-13,2-2 7,-1-1-8,0-1-2,0 1 3,0-4-2,1 2 1,2-1 5,-8-3-2,12 3-1,-6-1-1,-6-2 0,14-3-2,-7-1-3,1 2-5,-2-1 1,3-2-8,-2 0 0,1-2-3,1 0-1,-1 0-3,-1-4-6,-3 1-1,3 3-3,-3-6 1,3 3-3,0-4-6,-2 1 2,-1 4-5,-2-2 6,1-1-1,-2 1-5,0-1-1,2 0-2,-1 0 8,-4 0-5,2-1 1,-1 3 3,-1-1-5,0 1 2,0 0 1,-1 0 1,0 0 0,-1-1 1,0 1-5,-1 0 8,-1 1-6,1 1 7,-2 0-2,1 1 0,2 2-6,-3 1-5,0 2 3,7 2-8,-14-4-7,5 4-9,-1 2 2,1 2-3,0 0-10,0 4-14,1 1-19,1 2-13,-2-2-34,1 5-33,3 1-123,-3-1-298,2 3 133</inkml:trace>
  <inkml:trace contextRef="#ctx0" brushRef="#br0" timeOffset="8585.9375">3943 4664 117,'0'0'126,"0"0"-3,0 0 5,0 0 6,0 0-12,0 0-10,0 0-6,0 0-3,4 25-11,-7-19-5,3-6-8,-4 16-3,0-6-8,1-2-11,-1 1-5,0-1-18,-1 2-20,2 0-25,3-10-29,-6 14-33,3-9-28,1 2-32,-4-3-79,3 1-230,3-5 101</inkml:trace>
  <inkml:trace contextRef="#ctx0" brushRef="#br0" timeOffset="9203.125">4080 4412 88,'0'0'109,"2"-9"-10,-2 9 11,4-10 5,-4 10 2,0 0-6,2-14-9,-2 14-7,3-11 4,-3 11-14,3-11-2,-3 11-10,5-10 1,-4 5-9,2-2 13,-3 7-17,5-7-3,-1 1-5,1 0-5,-5 6-3,7-8-3,-4 3-2,2 1-5,-5 4-4,6-6-2,-6 6-2,8-2-2,-8 2-5,0 0 2,13 4-3,-13-4-7,8 8 15,-5-2 2,0 1-1,2 2 5,-3 3 1,1 0-1,-2 3-1,-1 0-4,0 1-1,2 1 1,-4 0 0,1 0-4,-2-2-3,0 2-1,-4-3-2,2 3-3,0-2 1,0-3-1,1-2-2,-5 1-2,3-1-3,-2 0 2,0-3-1,3 2-4,-3-3 4,2-1 2,6-5-7,-10 7-3,10-7-4,-9 5-3,9-5-4,-6 5-1,6-5-6,0 0-1,0 0-4,0 0-7,0 0-9,0 0-7,0 0 7,-5-21-5,5 21 2,0 0 2,11-12 1,-11 12 4,12-9 0,-8 5 6,-4 4 0,10-3 1,-10 3 4,12-5 7,-12 5 4,0 0 4,20 6 2,-20-6 8,11 5-8,-3-1 1,-8-4 2,11 6 6,-4-2-5,-1 0 7,-6-4-9,9 9-11,-5-3-15,-4-6-10,9 7-20,-9-7-13,7 7-28,-7-7-23,0 0-23,9 7-86,-9-7-251,0 0 112</inkml:trace>
  <inkml:trace contextRef="#ctx0" brushRef="#br0" timeOffset="9742.1875">4552 4300 135,'0'0'138,"-1"-9"0,1 9-6,0 0-6,-4-11-6,4 11-5,-2-6-6,2 6-4,0 0-10,-8-7-3,8 7-12,-4-4-10,4 4-5,0 0-6,-11 1-3,11-1-2,-12 7-2,5-1-6,0-1-1,-4 8 0,-2-3-4,3 3 3,-2 2-5,3 1 1,-1-1-2,2-1 3,1 2-3,-1 0 1,4-1-1,0 1 8,0-3-7,3-1 2,-1 0-1,0 3 0,2-1-1,0 0-6,0-3-4,3 2 2,-1-3-3,2 2-4,2-1 0,0-2 0,1 0-4,1-1-3,1-1 0,0 0-2,1-2-1,1 0 1,-1-1-6,1-2-4,0-1-7,0-2-2,-1 1 2,-1-4 0,-2 2-4,3-1 2,-3-4-1,0 5-10,-1-8 9,0 4 2,-3-2 0,0 2-4,-1-1 7,-1-5 12,-1 3-5,-2 1-1,2-1 13,-5-1-1,2 4-3,-4-2 4,0 2-1,0 2-7,-2-1-1,-3 3-4,3 1-8,-5-1-11,4 5-18,-2-1-21,-4 5-25,3 2-35,-1-3-52,0 4-57,1 2-140,0 3-393,-2-2 174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6:10.5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3156 7086 4,'0'0'59,"0"0"0,0 0-4,0 0-2,0 0-5,0 0-6,0 0-2,0 0-1,0 0-1,0 0-5,0 0-8,0 0 0,0 0-5,0 0 3,0 0-5,0 0 3,0 0 1,0 0-2,-18 14 2,18-14-3,0 0 5,0 0-7,0 0-3,-6 3 0,6-3-1,0 0 3,-6 3 0,6-3-6,0 0-3,-4 5 5,4-5-4,0 0-1,0 0 3,0 0 3,0 0-4,-5 4 6,5-4-1,0 0 2,0 0-2,0 0 4,0 0-6,0 0 3,0 0-6,0 0 9,0 0-5,0 0 1,0 0 1,0 0-1,0 0 1,0 0 11,0 0-14,0 0 3,0 0-3,0 0-6,0 0 3,18-9-4,-12 5 5,1 0-2,-7 4 0,12-7-1,-6 4-1,2 1 4,-1 0-2,4-1 8,-2-1-2,1 1 4,1 0-7,1-2 3,-1 1-3,1 1 3,0-2 3,1 2 1,0 2-11,0-4 7,-2 0-6,1 3-2,1-3 1,-1 3-1,2-1-4,-1-2 4,1 2 0,-2 0-3,2 1 5,-3 0-1,-2 2-10,3 0 6,-3-2 0,1 2 0,-10 0 0,14 0-1,-6 0 5,-8 0-2,14 0-8,-14 0 9,11 0-4,-11 0 3,9-3-6,-9 3 4,12 0-8,-12 0 7,0 0 2,11-1-3,-11 1 0,0 0-2,8 0-4,-8 0 6,0 0 1,0 0 1,7-3 1,-7 3 0,0 0-4,0 0 3,0 0-9,0 0-5,0 0-8,0 0-13,0 0-17,0 0-17,0 0-9,0 0-7,0 0-9,-6-13-12,6 13-56,0 0-170,-9-7 75</inkml:trace>
  <inkml:trace contextRef="#ctx0" brushRef="#br0" timeOffset="546.875">3526 6941 67,'9'0'63,"-9"0"6,12 0 3,-12 0-7,11 0 1,-11 0-9,14-1-7,-9 0-2,-5 1-1,13-3-13,-13 3-4,13 0 11,-13 0-11,9 0-6,-9 0 2,10 0 3,-10 0 3,12 2-21,-12-2 10,7 1 0,-7-1-11,0 0 4,9 1-1,-9-1-7,0 0 1,0 0 0,9 1 4,-9-1-2,0 0 2,0 0-1,0 0 1,4 5 4,-4-5 9,0 0 15,0 0 2,0 0-2,-8 15 6,8-15 1,-3 6-8,0 0-3,3-6 5,-9 11-7,5-6-3,-1 0-1,0 0 3,-1-1-4,2 2 2,-1-2-2,-1 1 2,1 2-7,0-1 1,2-2-3,-4 1-3,3 0 0,-1 1-2,0 0 5,-1 0-4,2-1-9,4-5 2,-7 9 1,4-7-1,3-2-3,-7 7-4,7-7-12,-5 4 1,5-4-9,0 0-13,-5 6-10,5-6-12,0 0-22,0 0-23,0 0-29,0 0-102,0 0-247,-4 7 109</inkml:trace>
  <inkml:trace contextRef="#ctx0" brushRef="#br0" timeOffset="2250">6114 7154 44,'0'0'74,"0"0"-7,0 0 1,0 0-9,0 0 8,0 0-13,0 0 2,0 0-5,0 0-6,0 0 3,0 0-2,0 0-3,0 0-2,0 0-3,0 0-9,0 0 2,0 0 3,0 0-2,0 0-3,0 0-13,0 0 8,0 0-3,0 0-8,0 0 0,0 0 9,0 0-6,0 0-4,13-1-3,-13 1 4,0 0-8,14-8 7,-9 4-5,2 2 2,0-3-6,2 0-1,2 3-1,0-3 11,-1 1-4,3-2 3,-1 2-8,1-1 3,0 1-1,5-1-2,-3-1 8,3 2 0,-3-3 18,-1 4-23,-1 0-1,5 0 2,-1-2-6,-3-1 5,-1 5-3,-1-3 1,2-1 2,-1 3 1,1-3-1,-1 3-2,0-3 0,-2 3 2,0-1-8,-3-2 7,0 4-2,1-1 2,-9 2-1,14-4-6,-8 1 2,-6 3 0,12-2 1,-12 2 4,13-4-2,-8 4-2,-5 0-2,0 0 7,10-3-8,-10 3 6,0 0-5,7-1 2,-7 1 2,0 0 3,0 0-5,0 0 4,0 0-2,0 0-2,0 0-3,0 0 8,0 0-6,0 0-7,0 0-8,0 0-4,0 0-11,0 0-14,0 0 1,0 0-8,0 0-2,0 0-8,-25-4-2,25 4-1,-11 0-4,11 0-4,-12-3-1,12 3-45,-11 3-129,11-3 57</inkml:trace>
  <inkml:trace contextRef="#ctx0" brushRef="#br0" timeOffset="2835.9375">6474 6956 5,'0'0'50,"0"0"-4,0 0 2,0 0 0,0 0 3,0 0-16,0 0 6,0 0-6,0 0 0,0 0-3,0 0 2,0 0-10,0 0-2,0 0 1,0 0-1,0 0-4,0 0 1,0 0 2,0 0-4,0 0 3,0 0-5,0 0 3,0 0 1,0 0 0,0 0 5,0 0-11,0 0 1,0 0-4,-1-11 5,1 11 2,0 0 0,0 0 0,0 0 5,0 0-4,0 0 9,0 0-1,14 1 10,-14-1-1,0 0 1,0 0-2,18 6 0,-11-5 0,1-1-1,0 3-3,0-3 3,2 1-6,-3 0-1,-7-1-5,22-1 20,-12 2-24,1 1 8,-11-2-8,21 1-1,-12 0-2,3 2-2,-5-3 0,-7 0 2,12 0-4,-12 0 4,11 0-7,-11 0 1,8 3-3,-8-3 2,8 0-4,-8 0 0,0 0 1,0 0 1,0 0 1,10 2 4,-10-2-3,0 0 13,0 0-6,4 4 5,-4-4 3,0 0 9,0 0-4,0 0 3,0 0 3,-9 16 1,9-16 15,-4 6-9,4-6-2,-8 11 0,3-7-2,1 2-3,1 0-1,-5 2 2,3-4-2,-2 3-5,2 1-2,-1-1-1,1-1-4,0-1-1,-2 1 0,2-1-2,0 0-5,-1 0-1,1 0 2,2 0-3,3-5 0,-8 8-4,5-4 2,3-4-16,-7 7-14,7-7-16,-6 6-20,6-6-27,-3 4-29,3-4-28,0 0-30,0 0-115,0 0-310,0 0 138</inkml:trace>
  <inkml:trace contextRef="#ctx0" brushRef="#br0" timeOffset="4703.125">8786 7128 39,'0'0'72,"0"0"3,0 0-2,0 0-9,0 0-1,0 0 4,0 0-2,0 0 11,0 0-14,0 0 1,0 0 3,0 0-3,0 0 4,0 0-5,0 0-6,0 0-5,0 0-9,0 0 3,0 0-5,0 0-4,0 0-2,0 0-2,0 0-7,0 0-2,-19-8-7,19 8 6,-8-5 0,8 5-9,-10-3 0,5 1 1,-2-2 0,7 4-6,-11-6 2,4 2-2,1 1 1,-3 0-2,0 1-2,3-1 0,-5-1 7,2 1-12,2 2 2,7 1-4,-17-6 4,11 5-4,-6-1 0,6 1 3,6 1-3,-19-1 3,9-1-3,2 4-3,-2-1-2,0-2 5,-1 3 2,-1-2-6,1-1 5,-2 2-5,1 0 10,-1 0 2,2-1-12,-1 1-3,0 0 6,-2 1 2,2 1-3,-1-3 6,1 0 2,1-3-8,-1 3 3,3 3-6,9-3 9,-16 0-1,16 0 10,-12 0-14,6 0 3,6 0 0,0 0-5,-11 0-1,11 0 8,0 0-5,0 0 10,-11-3-7,11 3-12,0 0 0,0 0-1,0 0-6,0 0 5,0 0-1,0 0 3,-8-2-12,8 2 10,0 0-3,0 0 0,0 0 1,0 0 1,0 0-6,0 0 6,0 0 0,0 0 1,12-13-3,-12 13-7,4-5 0,-4 5-1,6-3-3,-6 3-6,8-6 3,-4 1-4,-4 5 6,9-5 3,-5 3-2,1-2-2,-5 4-5,11-6 4,-7 3-3,-4 3 5,10-7 2,-6 5-3,-4 2 4,9-6 4,-5 3 4,-4 3 0,6-6 4,-6 6-3,0 0 5,9-4 1,-9 4 1,6-3-1,-6 3 2,0 0 4,0 0-3,6-5 2,-6 5 9,0 0-10,0 0 4,3-5-1,-3 5 2,0 0 0,0 0-3,0 0 5,0 0 0,0 0 1,0 0 0,0 0-3,0 0 5,0 0 0,0 0-2,-24 7 12,24-7-13,-9 3-3,9-3 6,-11 3 1,4-1 0,7-2 1,-11 5-1,4-5 7,-1 3-5,1-1 2,1 2-1,-1-1 0,0-1-2,0 0 2,0 0 0,7-2 0,-12 5-2,3-2 1,0 0 0,3 0-2,-1-1 2,7-2 1,-11 4 3,6-2 0,5-2-6,-9 1 6,9-1-7,-8 5 0,8-5 0,0 0 2,-6 1-6,6-1 5,0 0 0,0 0 1,0 0 9,0 0-3,0 0 3,-3 7 2,3-7-1,0 0 4,0 0 4,0 0 7,8 11-5,-8-11-3,8 6-1,-6-2 2,-2-4 1,8 5-1,-3 0 5,1-3 8,1 1-8,-1-1 9,3 3-6,0-1 3,4-1-5,-2 1 4,1-1-4,-2-1-2,0 1-1,3 2 5,-4-3-8,1-1 7,2 3-9,-6-2-5,0-2 0,-6 0 5,11 5-7,-4-3-2,-7-2 1,9 4 0,-9-4-3,5 4 0,-5-4 2,6 5-2,-6-5-6,2 4 3,-2-4-13,0 0-12,4 6-17,-4-6-22,0 0-23,0 0-30,0 0-104,-10 7-230,10-7 102</inkml:trace>
  <inkml:trace contextRef="#ctx0" brushRef="#br0" timeOffset="6546.875">2643 8386 45,'0'0'67,"0"0"2,0 0-12,0 0-1,0 0 1,-7-2-1,7 2-11,0 0 1,0 0 0,0 0-5,0 0-4,0 0-6,0 0 5,-7-3-5,7 3-2,0 0-6,0 0 1,0 0 5,0 0-11,0 0 10,0 0-10,-11 0 1,11 0 13,0 0-10,0 0-1,0 0 15,0 0-11,0 0 3,0 0 3,0 0-3,0 0-5,0 0 2,0 0-2,0 0-4,0 0 1,0 0-5,-10 0 0,10 0 0,0 0-2,0 0-1,0 0-5,0 0 11,0 0-12,0 0 6,0 0 18,0 0 1,0 0-11,22 9 6,-22-9-1,13 0 6,-6 0 0,4 0 1,1 0-2,-2 0-2,1 0-1,1 0 9,2 0 0,-1 0-3,0 5-2,1-5-5,-4 0-1,3 0-1,-2 1-6,-1 1 2,-1-2-3,-1 2 0,0-1-3,-8-1-1,16 0-2,-8 0 0,-8 0-4,13 2 2,-13-2-3,10 0 1,-10 0-3,8 0 4,-8 0 1,0 0-7,10 0 2,-10 0 1,0 0-1,7 2 0,-7-2-2,0 0-3,0 0-3,0 0-8,0 0-16,0 0-18,0 0-14,0 0-8,0 0-15,0 0-19,0 0-14,8-4-30,-8 4-88,0 0-253,0 0 112</inkml:trace>
  <inkml:trace contextRef="#ctx0" brushRef="#br0" timeOffset="7281.25">3078 8395 6,'0'0'82,"0"0"-7,11-19 4,-11 19-3,4-9-2,-4 9-1,8-10 3,-6 4-5,4 1-9,-2-1-10,-4 6 4,9-15-11,-3 8-1,-2-1-5,-1 1-2,0 0-16,2 0 11,-3 0-2,-2 7-7,4-13-7,-2 7 1,-2 6-3,1-13 3,-1 8-7,0 5 14,1-13-10,-1 13-12,0-13 4,0 13 3,-1-8-1,1 8 2,-1-8-6,1 8 0,0 0-3,-2-8 4,2 8-6,0 0 7,0 0-2,-1-9 3,1 9-9,0 0 4,0 0 4,0 0-6,0 0-4,0 0 0,0 0 1,0 0-4,0 0 2,0 0 0,0 0 5,0 0 0,0 0-6,0 0 12,0 0 9,-3 25 1,3-25-2,2 18 4,-1-8 6,0-1 0,2 4 5,-3-2-1,2 2 3,1-2-5,1 5-2,-2-3 1,2-2-2,0 4-1,-1-2-4,-2-1 2,3 2 3,0-2 0,-2 0-10,1-2 2,-1 2 1,1-2 0,-1 0 2,0-1-6,2-1-5,-4-8 5,1 14-8,-1-14 3,3 13-2,-3-13 6,0 8-6,0-8-3,3 10 0,-3-10 1,1 10 7,-1-10 0,0 0-11,0 0 1,2 11-6,-2-11 1,0 0-8,0 0-7,0 11-5,0-11-9,0 0-8,0 0-9,0 0-17,0 0-15,0 0-17,0 0-18,0 0-85,0 0-219,0 0 98</inkml:trace>
  <inkml:trace contextRef="#ctx0" brushRef="#br0" timeOffset="7921.875">3314 8294 24,'0'0'92,"0"0"-4,0 0-4,0 0-12,0 0 2,0 0 0,0 0 6,0 0-15,0 34 5,2-25 2,-2-9-5,2 19-1,1-10-1,-1 1 0,2-1-7,-3 2-1,3-1-1,-1 0 0,-1-1-10,1 2 2,-1-1 2,2 1-8,0-2-2,-1 0-3,3 0 4,-2 0 9,0-1-4,-2-1-5,2-1 1,2 3-2,-2-3-4,2 1-4,1 0 1,-2-1-6,0-1-1,0-1 3,2 1-5,-1-3-1,0 1 0,4-2 1,-10-1-1,16-1-1,-10 2-3,-6-1 0,16-5 0,-7 2-3,-2-4-3,2 2 0,0-1 2,-1-2 1,-3 2-3,2-3 0,0 3-3,-3-5 2,1 3-3,-1-3-1,-2 1-2,2 0-2,-2 0 5,1 0 3,-1-1-4,-2 1 6,0-2 0,-2 0 1,2 0-2,-1 2-1,-1-1 2,0-2 0,0 2 0,-2-1 1,0 1 0,0 1-2,0 0-4,-2 1 2,0 0-3,-1 1-11,-1-2-6,0 2 2,0 2 5,0 1-4,-2-2 0,0 3 0,1 0-3,0 1 4,0 2-9,0-1 0,9 2-7,-17 0-6,9 2-2,8-2-7,-12 4-11,5-3-3,-1 3-16,3 1-4,-1 2-4,6-7-20,-11 11-24,7-3-8,0 2-9,0 1-9,2 0-95,-1 0-256,2 2 113</inkml:trace>
  <inkml:trace contextRef="#ctx0" brushRef="#br0" timeOffset="8703.125">3777 8406 21,'0'0'108,"0"0"-6,-4-16-3,4 16-12,0 0-9,-1-7 12,1 7-11,0 0-2,0-8-3,0 8-3,0 0-11,1-9-10,-1 9 2,4-9-7,-4 9-12,5-8 6,-4 3-5,-1 5-5,4-11 4,-4 11-12,6-9 8,-3 5-10,-3 4 1,5-5-5,-2 0 4,-3 5-1,5-4-4,-5 4-5,7-5-2,-7 5-2,0 0 2,0 0-3,12 0 3,-12 0-1,8 6-3,-3-2 1,-5-4-2,7 9-7,-3-2 6,1-1 0,-1 3-3,-4-9-1,7 16 4,-3-6 4,0 0-6,0-2 8,0 1 5,-3 2-6,2 0 1,-2-4-1,-1-7-2,0 16 2,0-16-1,-1 16-1,0-9 3,-1 0-1,1 1 0,-1 0 5,-2-2-3,0 1 13,-1 1 0,-2-4-4,4 2 3,-3-2-7,6-4 5,-12 7-1,4-4 2,3-1 9,5-2-8,-13 3-1,6-1-5,7-2 3,-12 0-4,12 0 1,-10-2-5,10 2 3,-12-2-4,12 2 2,-6-3-2,6 3-2,-7-5-1,7 5 3,0 0-1,-7-4-1,7 4 5,0 0-8,-4-5 9,4 5-8,0 0 1,0 0-3,0 0-1,0 0-1,0 0-2,0 0-8,0 0-11,0 0-11,0 0-18,0 0-14,0 0-12,0 0-23,0 0-4,0 0-25,0 0-100,0 0-246,0 0 108</inkml:trace>
  <inkml:trace contextRef="#ctx0" brushRef="#br0" timeOffset="9382.8125">4076 8352 25,'0'0'107,"0"0"-8,0 0-3,0 0-9,0 0 8,0 0-7,0 0-3,0-11-6,0 11-1,0 0-10,0 0 12,0 0-23,-5-14 9,5 14-2,0 0 1,-4-9-18,4 9 5,0 0-5,0 0-3,-4-12-5,4 12 5,-6-7-8,6 7-5,-7-5 3,7 5-3,0 0-4,-7-4-4,7 4 1,0 0-2,-9-1-1,9 1-6,-8-3-1,8 3-2,0 0 3,0 0-5,-15 3 2,15-3-8,-7 2 8,7-2-8,-8 5 6,5 0-4,3-5-1,-9 9 0,5-4 2,1 0 5,3-5-5,-5 12 8,1-3 2,3-1 1,1-8 4,-4 16-5,4-5 3,0-1 3,0-3-3,0 5 4,3-2-3,-2 1 1,0-4-2,1 1 0,3 2-3,0-3 3,0 0-2,-1 1-5,2-3-1,2 2 4,-2-2-2,2 1-2,3-3-1,-3 2 2,1-2-7,-9-3 6,14 4-1,-14-4-3,14 3-1,-14-3 1,13 1-1,-13-1-3,13 0-4,-13 0-10,13 1-7,-13-1-10,0 0-7,12 0-8,-12 0-13,0 0-19,0 0-4,14-1-21,-14 1-15,0 0-16,0 0-15,13-1-114,-13 1-282,0 0 125</inkml:trace>
  <inkml:trace contextRef="#ctx0" brushRef="#br0" timeOffset="10968.75">4390 8365 3,'0'0'104,"0"0"-9,0 0-7,0 0-9,0 0-4,0 0-2,0 0 6,0 0 20,0 0-5,0 0-5,0 0-7,28-1-1,-21 1-7,3-1 7,0-1 7,2 2-12,0 0-6,1 0-2,1-3-8,0 3-3,-1 0-6,0-1-3,0 0-8,-1-1 2,2 2-7,-3-3-5,0 1-3,2 2-8,-3-3 13,0 2-10,-2 0-6,0-1 3,-8 2-3,11-2-1,-11 2-7,10-3-11,-10 3-9,0 0-15,9 2-15,-9-2-16,0 0-17,0 0-13,11-3-3,-11 3-5,0 0-11,0 0-12,0 0-101,0 0-238,0 0 105</inkml:trace>
  <inkml:trace contextRef="#ctx0" brushRef="#br0" timeOffset="11390.625">4568 8225 112,'0'0'104,"0"0"-8,0 0-11,0 0-7,0 0-2,0 0 3,0 0-1,-4 15 7,4-15-3,3 13 7,-2-3-2,1-1-9,-1 2-3,2 0-4,0 1 1,-1 0-5,2 2-5,0-2 2,0 0-6,-2-2-4,1 5-5,2-3-1,-4 0-6,0-3 8,3 1-17,-1-1-2,-2 1-2,0 0 1,-1-5-7,0-5-1,0 12-2,2-5-6,-2-7 2,1 9-7,-1-9-8,0 8-8,0-8-15,3 7-12,-3-7-13,0 0-14,0 0-27,0 10-11,0-10-20,0 0-31,0 0-91,0 0-260,0 0 116</inkml:trace>
  <inkml:trace contextRef="#ctx0" brushRef="#br0" timeOffset="12289.0625">5154 8200 87,'0'0'127,"0"0"-11,0 0-9,0 0 1,0 0-7,0 0-4,-4-11-11,4 11-6,-4-7-4,4 7-4,-3-7 4,3 7-7,0 0 0,-5-7-4,5 7 1,-5-5-7,5 5 0,-7-7-1,7 7-3,-6-5-5,6 5-2,-4-6-9,4 6 1,0 0-3,-12-5-6,12 5-1,-6-1-3,6 1-3,0 0-1,-9-4-5,9 4-2,0 0-4,-11-2-2,11 2-2,0 0 1,-11 3-3,11-3 0,-7 5 2,3 0-5,-1 0 1,5-5 6,-7 10-5,5-3 4,-3 2 2,1-3 0,1 5-3,-4-2 1,4 2 2,1 0 0,0 2 7,1-1 4,0-1-1,-1 0 0,1 2 3,1-2 0,1 5-2,-1-3-5,2-2 0,0 2-1,0-1 1,0-1 0,-1 1 1,3-1-1,1 1-3,-1-4 0,-1 1 3,2 3-4,0-3-1,-1-1 0,2-1-1,-2-2-1,1 2 2,0-2-6,3 0 5,-1-2 0,0-2 1,-1 3 1,2-3-4,1 0-2,-9-1 0,14 3-2,-8-2 1,-6-1 0,16-4 0,-16 4-2,13-3 0,-7-1 2,0 1-4,1 1 2,-2-1-2,1-2 0,-1 1-3,2-3 3,-4 2-2,1-2 1,-1 1 4,2-1-4,-4-1-1,2 2 2,-2-3 1,-1 9-3,-1-13 8,-2 3-6,3 10 2,-4-11 7,2 4-3,2 7 4,-9-14 2,3 10-5,0-1 2,0 1 3,-2-1-6,-2 1-1,4 1-3,-3 2 2,1-2-2,-5 2-13,13 1-14,-19 1-3,10-1-13,3 3-11,-2-2-14,2 2-16,-6 1-24,12-4-18,-11 9-22,7-8-22,-1 3-19,5-4-116,-9 10-324,9-10 144</inkml:trace>
  <inkml:trace contextRef="#ctx0" brushRef="#br0" timeOffset="13054.6875">5461 8294 12,'0'0'148,"0"0"0,0 0-13,-5-5-9,5 5-4,0 0-6,-3-7-4,3 7-9,0 0-8,-5-8-12,5 8-4,0 0-4,4-11-13,-4 11-8,2-7 1,-2 7-7,3-11-3,-3 11-6,4-7-4,-1 2-1,-3 5-2,5-8-5,-3 4-5,-2 4-1,7-7-1,-2 4-4,-5 3 0,5-7 1,-5 7-3,0 0-2,9-3-3,-9 3 0,0 0 1,14 5 0,-14-5-5,10 5 3,-6-1-1,1 0-1,0 3 3,1-2-3,-1 2 2,1 2 0,-1 0 4,1-1-5,-1 0 0,0 0 1,0 1 5,-1-2-2,-1 0 4,-1 2-3,0-1 5,-1 1 3,0-1 2,-1 1-3,-1 1 0,0-3 5,-2-1 1,1 1-2,-2-1 2,0 0 2,-1 2-1,-3-2-1,2 3 1,-1-3-1,1-1-3,-2-3-2,-1 4-2,3-4-1,0 2-2,-1-1 0,7-3 0,-13 4-1,7-4-1,6 0 0,-13 1 0,13-1 1,-9-4 1,9 4-3,-9-1 4,9 1-2,-7-3-3,7 3 3,0 0-3,0 0-3,-10 0-2,10 0 2,0 0-3,0 0-2,0 0-2,0 0 1,0 0-6,0 0-5,0 0-8,0 0-8,0 0-16,0 0-15,0 0-6,0 0-30,0 0-18,0 0-24,0 0-16,0 0-14,0 0-150,0 0-338,0 0 150</inkml:trace>
  <inkml:trace contextRef="#ctx0" brushRef="#br0" timeOffset="13734.3749">5809 8261 38,'-6'-21'102,"6"21"0,0 0 2,-3-5-6,3 5 2,-4-4-8,4 4-6,-4-7-4,4 7 4,-5-6 2,5 6-7,-5-7 0,5 7-8,-5-7 6,5 7-8,-7-5-5,2 2-9,5 3 0,-9-6-7,9 6 1,-9-5-1,9 5-3,-9-6-9,4 5 7,5 1-17,-10-3-1,10 3 0,-12-2-1,12 2-1,-9-1-2,9 1-2,0 0-2,-12 1 2,12-1-4,-8 2 1,8-2-1,-6 4-2,2 0 0,4-4 3,-7 9-4,5-2 7,2-7 4,-6 14 2,3-8 6,2 6-13,-1-3 10,0 2-1,2 0-1,0 1 3,0 0-1,0 0-3,0-2-3,0 2 7,2-3-4,2 3-5,0-2 0,1-3-3,-1 3 1,1-2 0,0 1-3,2-1 3,-1-1-7,3 0-1,-5-2-1,3 1-2,-1-2-1,1 2 1,0-2-1,-2 0 0,5-1 1,-5-2-4,3 0 1,-8-1-1,10 2-1,-10-2 0,12 1-2,-12-1-3,10 1-8,-10-1-11,10-1-13,-10 1-12,0 0-14,15-4-18,-15 4-25,0 0-28,9-1-16,-9 1-23,0 0-29,0 0-103,10-3-325,-10 3 144</inkml:trace>
  <inkml:trace contextRef="#ctx0" brushRef="#br0" timeOffset="14367.1875">6216 8251 121,'0'0'120,"0"0"-7,0 0-4,0 0-11,0 0-5,0 0 1,0 0-2,0 0-1,0 0 5,0 0 0,0 0 2,19 5-9,-19-5 3,19 0 4,-7 0-4,2 0-6,-2-2 3,5 0-12,-2 1-12,-2 1 2,0-4-10,6 2-3,-2-3-5,2 4-5,-1-2-7,-1 3 1,-5-2-5,-1 0-5,0-1-3,1 3-5,-5-1-6,1 1-5,-8 0-8,13-2-13,-13 2-13,9-2-19,-9 2-14,9-2-22,-9 2-16,0 0-14,0 0-20,0 0-28,0 0-121,0 0-302,0 0 135</inkml:trace>
  <inkml:trace contextRef="#ctx0" brushRef="#br0" timeOffset="14851.5625">6217 8388 128,'0'0'128,"0"0"-9,12-2-2,-12 2 7,14 0 3,-14 0-2,13-2-3,-5 1-4,5-1-3,-2-1-7,4 3-2,-2-3-10,6 2-5,-1-4-6,1 3-11,1 1 2,-2-1-7,3-1-8,-2 0-3,0 1-4,0-3-8,-7 5-2,6-2-4,-7 2-5,0-2-4,-3 1-2,0 1-3,-8 0-2,13-2-2,-7 0-2,-6 2-5,8-1-1,-8 1-2,0 0-5,8-1-7,-8 1-8,0 0-12,0 0-18,0 0-12,0 0-29,0 0-23,0 0-19,0 0-29,0 0-24,0 0-114,0 0-311,0 0 138</inkml:trace>
  <inkml:trace contextRef="#ctx0" brushRef="#br0" timeOffset="15726.5625">6833 8254 39,'0'0'137,"0"0"-17,7-4 0,-7 4-7,7-5-6,-7 5-1,9-6-2,-5 1-12,1 0 0,0 2-13,2-4-5,-3 3-5,2-4-2,0 0-7,-2 3-5,1-2-4,2-1-5,-4 2-4,1-4-10,-1 4 1,1-2-2,-2 0-7,2 0 2,-2 1-3,0 1-7,2-1 2,-4 7-4,2-12 0,-2 12 0,2-11 1,-2 11-5,1-5 1,-1 5 8,1-7-12,-1 7 5,0 0-8,0 0 0,0 0 2,0 0-2,-2-11-1,2 11-5,0 0 0,0 0 3,0 0 0,0 0-2,0 0-2,0 0 2,0 0 3,0 0-4,-13 18 5,10-13 8,2 3-7,-1 0 3,0 0-4,0 2 5,0 1 4,0-2-1,2 4 3,-3 0 6,2-1-1,0 3 6,-1 1-4,2 0 2,-2-5-2,1 1 5,1 4 2,-3-1-3,3-3 1,-1 1-1,2 3-1,-2-5 1,0 1-1,1-2-4,-2 0 2,2 1-3,0-1-3,0-10-1,-1 15-3,0-8 2,1-7-5,1 9 1,-1-9-1,0 8-4,0-8-8,0 8-9,0-8-13,0 0-12,0 0-20,0 0-15,0 0-21,0 0-21,0 0-27,0 10-25,0-10-125,0 0-315,0 0 141</inkml:trace>
  <inkml:trace contextRef="#ctx0" brushRef="#br0" timeOffset="16601.5625">7132 8144 44,'4'-11'100,"-4"11"-8,0 0-13,4-7 6,-4 7 2,5-4-8,-5 4-2,9-5-8,-9 5-1,6-6 2,-2 2-4,-4 4 0,9-6-4,-4 3 0,2 0 0,-7 3-7,9-2-6,-9 2-4,9-3 8,-9 3 1,0 0 3,15 5-9,-10-2-1,-1 2-3,-4-5-3,6 10-5,-2-4-1,0 2 1,0 1-7,-3-1 4,0 1-5,1 3 0,-4-3 0,1-1-3,0 4 2,-3-3-3,-1 2 3,1-1-4,0-3-2,0 2 0,-2-2 2,3-1-8,-3-2 4,2 2-4,4-6-3,-6 9 0,3-7-3,3-2 4,0 0-3,-5 7 1,5-7-2,0 0-2,0 0-2,0 0-5,0 0-1,0 0-2,0 0-3,0 0 1,0 0-4,0 0-8,0 0 2,0 0-6,0 0-2,12-20 1,-8 16 1,-4 4-1,11-7 0,-6 3 4,2 1-3,-7 3 4,12-4 3,-5 1-2,-7 3 6,11-1-1,-11 1 8,17 1 0,-11 2 10,1-2-6,0 6 2,2-1 2,-3 1 8,2 0 3,-3 0 7,3 2-6,-2 1 0,-1 0-1,-1-1-2,1 3-3,-1 3 1,-1-4-5,1 2 4,-3-1 4,0-2 0,0 6 0,-2-3 4,-1-1 6,0-2 3,-1 0 1,1 0-1,0-1 2,-2-1-1,0 1 2,0-5 3,-1 1 5,0 1-2,-3-3 2,2 1 3,-2-2-2,0 0-3,0 1 7,0-3 5,8 0-2,-15 0-2,4-4 0,5 1-3,6 3 1,-14-5 4,6 0-2,2-3-6,1 4-4,-2 1-4,7 3 3,-10-6 4,10 6-7,-6-5-5,6 5-2,-5-5-2,5 5 3,0 0-10,-5-5-5,5 5-10,0 0-8,0 0-15,-6-5-21,6 5-21,0 0-18,0 0-18,0 0-23,0 0-19,0 0-35,0 0-23,0 0-35,0 0-127,0 0-394,0 0 174</inkml:trace>
  <inkml:trace contextRef="#ctx0" brushRef="#br0" timeOffset="18312.5">7643 8257 30,'0'0'79,"0"0"0,0 0-3,-6 5 6,6-5-6,0 0-14,0 0 6,0 0 4,0 0-9,0 0-3,-10 1 2,10-1-7,0 0 5,0 0-8,0 0 4,-7 2-13,7-2 5,0 0 0,0 0-4,0 0-5,0 0-2,0 0-2,0 0-4,0 0-2,0 0 4,0 0-11,0 0 9,0 0-8,0 0-1,-6 3 1,6-3-6,0 0 8,0 0-5,0 0 0,0 0-2,0 0-6,0 0-5,0 0 9,0 0-2,0 0 6,0 0 10,0 0-1,0 0-4,0 0 4,24-1-3,-24 1 13,20-3 2,-9 2-5,1 1 0,-2-3-3,2 0-2,0 3 1,2-1 3,-2 1-7,-2 0-2,1 1 0,1-2-4,-4-1-3,3 2-4,-2 0 1,-9 0-1,13 0 1,-13 0-2,12 0 3,-12 0-9,11 0 1,-11 0 1,8 0 0,-8 0 0,0 0-4,8-1-2,-8 1 7,0 0-3,0 0-2,0 0 1,0 0 3,0 0-5,9-1 1,-9 1-3,0 0 1,0 0-7,0 0-7,0 0-9,0 0-12,0 0-9,0 0-13,0 0-15,0 0-12,0 0-19,0 0-12,0 0-24,0 0-15,0 0-128,0 0-300,0 0 133</inkml:trace>
  <inkml:trace contextRef="#ctx0" brushRef="#br0" timeOffset="24351.5625">8138 8214 39,'0'0'73,"0"0"-6,0 0 4,0 0 0,0 0-6,0 0-4,0 0 2,0 0 2,0 0-4,0 0 1,0 0-3,0 0-6,0 0-8,0 0 8,0 0 4,0 0-3,0 0-3,0 0 6,0 0-8,0 0-4,0 0 5,0 0-5,0 0-2,0 0-3,0 0-3,0 0-4,0 0 0,-23-8 2,23 8-7,0 0-4,0 0-9,-5-7 4,5 7-1,0 0-1,-4-8-4,4 8-1,-3-9-1,3 9 5,0 0-3,-3-9-5,0 4 3,3 5-2,-4-8-3,4 8-2,-1-9 3,1 9-3,-1-12 0,1 12-2,-3-8 0,3 8-1,0 0-8,3-12 11,-3 12-5,0 0 9,0-12-6,0 12 11,0-7-14,0 7 5,2-7-6,-2 7 6,0 0-3,4-9 2,-4 9 0,3-6-2,-3 6-4,0 0-2,5-7 4,-5 7 1,5-4 2,-5 4 2,5-6-7,-5 6 3,8-4-3,-3 1 2,-5 3 1,7-4 7,-1 3-9,-6 1 4,9-2-2,-9 2-3,10-2-2,-10 2 1,7-1 2,-7 1-2,9 2 5,-9-2-4,10 3 2,-4-1-1,-6-2 6,7 7-7,-7-7 2,7 7 4,-3-4-2,1 1 4,-5-4-2,5 11 3,-3-6-5,1 0 4,-3-5 1,4 10-6,-4-3-4,0-7 9,2 12-3,-2-6 5,0-6-4,0 15-11,-1-9 10,-2 3 4,1-2-3,-1 2-1,-1 0 4,1 0 2,-2 3-5,1-3 3,-1 2 0,1-2-4,0 3-3,-1-5 10,0 2-9,0 2-2,1-2 1,-1-1-1,1 2 5,0-2-1,-1 3 0,1-4-3,-2 0 4,3 1-1,-1 1 3,0-1 3,2-1-9,1-2 12,-3 5-5,2-4 3,0 4-2,2-10-1,-3 12 6,3-12 1,0 11-4,0-11 0,0 9 3,0-9 1,2 12-1,-1-8 3,-1-4 6,5 8-8,-2-3 2,-1-1-1,-2-4-3,5 5 4,-1 0-5,-4-5 4,12 0-8,-12 0 5,10 2-2,-10-2-1,10-4 5,-10 4-9,14 0 3,-14 0-2,12-3-3,-6 0 3,2 1 0,-2-2-1,0 1 1,1 1-6,-7 2 7,11-6-5,-6 2 0,-5 4 1,8-8 1,-4 3 1,0 1 3,-4 4-5,7-9 1,-4 6-2,-3 3 4,5-10-4,-2 5 5,-3 5-1,1-11 2,-1 11-4,0-10 4,0 10 7,-4-10 5,1 2 2,3 8 3,-3-9 0,-2 2 0,1 2 2,0-3 2,-1 3-3,0-1 4,-2-2-5,0 1-2,2 2 1,-3-3-5,0 1 1,1 1 3,-1-1-10,3 2 3,0 0-4,-1-1-2,0 2 3,1-1-7,-1-1-3,1 1-5,-2-1-2,0 2 0,1-2-2,3 1-10,3 5-9,-9-7-9,5 4-9,4 3-7,-9-6-12,9 6-9,-6-5-25,6 5-12,-6-5-24,6 5-14,0 0-32,-4-5-109,4 5-310,0 0 138</inkml:trace>
  <inkml:trace contextRef="#ctx0" brushRef="#br0" timeOffset="25195.3124">8573 8306 44,'0'0'90,"0"0"-8,0 0 0,0 0 2,0 0 2,-12 0-2,12 0-10,0 0-2,0 0 4,0 0-13,0 0 4,0 0-1,0 0-7,0 0 6,0 0-11,0 0-6,0 0-2,-8-3-7,8 3 4,0 0-6,0 0 0,0 0-2,0 0-8,0 0-2,0 0 5,0 0 7,0 0 7,0 0-5,26-2-2,-26 2 7,14 0-1,-4-2-7,2 1 10,-2-1 9,3 2-4,-3-2 4,3 2 1,1 1-6,0-2 0,-2 1-6,-1 0-5,-1 1-5,-1-1 1,-1 0 3,2-1-7,-2 2-3,-8-1-3,14 0-2,-8 1-1,-6-1-2,10 0 0,-10 0-6,10-1 3,-10 1-3,0 0 2,9 3-3,-9-3-3,0 0 0,0 0 1,0 0-3,11-2-1,-11 2-3,0 0-6,0 0-6,0 0-7,0 0-4,0 0-13,0 0-22,0 0-8,0 0-9,0 0-16,0 0-20,0 0-17,0 0-30,0 0-23,0 0-112,0 0-311,0 0 138</inkml:trace>
  <inkml:trace contextRef="#ctx0" brushRef="#br0" timeOffset="26007.8124">8942 8260 51,'0'0'82,"0"0"5,14-15 2,-14 15-3,4-6-9,-4 6-3,6-8-9,-1 5-5,-5 3 10,8-11-5,-4 5-8,-1 2 3,3-4-11,-1 0-9,0-1 1,-1 4-2,-1-2 3,0-2-4,1 4-5,-2-2 2,1 1-6,0-1-9,-3 7 6,2-12-4,-1 5-5,1 0 4,-2 7-8,1-14 1,-1 8-6,0 6 3,0-11-1,0 11 3,0-10-3,0 10 3,0 0-7,-1-11 2,1 11-1,0 0-4,1-8 1,-1 8 9,0 0-2,0 0-1,0 0 0,0 0 3,-1-9 0,1 9 3,0 0-11,0 0 2,0 0 7,0 0-9,0 0 1,0 0-1,0 0-7,0 0-4,0 0 7,0 0 7,0 0 5,0 0 11,0 0-10,0 0 8,0 0-2,5 31 9,-5-22-1,1 0 3,2 2 2,-3 1 2,0 3-5,0-2-1,1 3 1,0 0-5,-1 0 2,3-1-3,-3 0-4,0-3 0,0 2-1,1 1 0,-2-3 3,1-2 1,0 2-2,1-3 1,0 1-4,-1 0 4,0-1-4,-1 1 3,1 0-2,0-1-6,0-9 3,1 11-4,-1-5-1,0-6-3,0 11 4,0-11-4,0 9 2,0-9-3,0 0-1,3 9 1,-3-9-5,0 0-5,-1 7-2,1-7 2,0 0-8,0 0-6,0 0-2,0 0-8,0 0-12,0 0 7,0 0-31,0 0-15,0 0-14,0 0-18,0 0-20,0 0-9,0 0-23,0 0-86,0 0-267,0 0 118</inkml:trace>
  <inkml:trace contextRef="#ctx0" brushRef="#br0" timeOffset="26796.875">9255 8074 56,'0'0'110,"0"0"-8,0 0 3,0 0 11,0 0-6,0 0-11,0 0 6,5 16-11,-5-8-4,0-8 2,-1 14-3,1-8-7,1 3-7,-1 0-4,-1 0-2,-1 2-8,1-5-3,0 4 2,1-10-9,0 11-8,-1-4-2,1-7-2,-3 13-7,2-8-2,1-5 1,-2 8-5,2-8-5,0 0 0,-1 9-3,1-9-1,0 0-2,0 0 0,0 0-4,0 8-1,0-8-1,0 0 1,0 0-5,0 0 3,0 0 0,0 0-4,0 0-4,0 0-4,0 0-1,0 0-2,0 0-5,16-16-6,-16 16 3,7-6-12,-2 3 4,-5 3 0,7-5 0,-7 5 5,9-4 1,-9 4-2,6-5 6,-6 5-6,10-2 4,-10 2 4,8 0 1,-8 0-2,9 3 4,-9-3-2,9 4 0,-3 0 7,1 1-2,0 1-3,2 1 6,-3 0-2,1 0 0,-1 3 0,1-1 9,-1 1-7,0 0-1,-2-1 8,0 1-4,-1 0 6,1 0 1,-2 0 6,1-1 15,-2-1 5,0 1-5,-1 0 5,0 1-2,-1 0 1,0-4 3,-3 0 0,0 0 4,1 1 1,-3 0 2,1-3 5,-3 1-3,2-2 3,-1-1-1,-2 4-7,1-4-3,-1 1 1,-2-2-5,3 2-5,-1-3 2,9 0-3,-16 1-5,6-2 2,10 1-4,-14-3 0,6 3-2,8 0-2,0 0 1,-11-3-1,11 3-3,-9 0-1,9 0-5,0 0 0,-8-6 0,8 6-2,0 0 0,-5-5-2,5 5-2,0 0-2,0 0-2,0 0 1,0 0-4,0 0-3,-4-5-8,4 5-2,0 0-8,0 0-9,0 0-5,0 0-10,0 0-8,0 0-12,0 0-19,0 0-16,0 0-16,0 0-23,0 0-16,0 0-14,0 0-105,0 0-302,0 0 134</inkml:trace>
  <inkml:trace contextRef="#ctx0" brushRef="#br0" timeOffset="27343.75">9285 8106 33,'0'0'122,"0"0"-10,0 0 9,0 0-8,0 0-3,0 0-8,0 0 1,0 0 1,0 0-18,0 0 3,0 0-11,0 0-8,-1-9 7,1 9 6,0 0 3,0 0-2,0 0-3,13-7 3,-8 6-6,-5 1-3,15-3-7,-7-1-1,3 3-1,1-2-2,1 0-5,0 3-5,0-4-3,4 1-5,-4 2-5,0-1 12,0 0-6,-3 0-4,1 2-8,0-3 1,-4 3-5,2-2-3,-9 2-3,13-2-2,-8-1-9,-5 3-4,12-2-9,-12 2-8,7 0-11,-7 0-18,0 0-11,0 0-22,0 0-19,9 0-26,-9 0-26,0 0-25,0 0-31,0 0-117,0 0-337,0 0 149</inkml:trace>
  <inkml:trace contextRef="#ctx0" brushRef="#br0" timeOffset="32171.875">3245 9049 5,'0'0'71,"0"0"-9,0 0 5,0 0-6,0 0-6,0 0 6,0 0-10,0 0-7,0 0-1,0 0 3,0 0-3,0 0-6,0 0 1,0 0 3,-10 0-9,10 0-5,0 0-4,0 0-3,0 0 13,0 0-15,0 0-6,0 0 2,0 0 0,0 0 0,0 0 13,0 0-10,0 0-2,0 0 8,0 0 8,22 4-8,-22-4 9,10 0-5,-5 3-3,3-2 4,-8-1 6,17 0 0,-9 0-2,4 1-6,-1 1 2,1-1 2,-1-1-5,1 1 0,-1 0-1,2-1-1,-1 0 0,2 0-8,-2 0 11,3-2 12,-2 2-4,0 0-3,0-1 1,-1-1-2,0 1-4,0 0 2,-1 1-2,-2-3 0,0 1-5,-9 2-1,13 0-4,-8-2 2,-5 2-7,10 0 1,-10 0-2,0 0 12,11 0-14,-11 0-1,0 0 0,9-1 0,-9 1-2,0 0 0,0 0-1,0 0 4,0 0-2,10 0-3,-10 0 5,0 0-2,0 0-1,0 0 0,0 0-3,0 0 2,0 0-4,0 0 1,0 0-8,0 0-4,0 0-14,0 0-23,0 0-21,0 0-21,0 0-19,0 0-24,0 0-121,0 0-276,0 0 123</inkml:trace>
  <inkml:trace contextRef="#ctx0" brushRef="#br0" timeOffset="32945.3125">3936 8796 3,'0'0'90,"0"0"0,0 0-8,0 0-8,0 0 10,0 0-10,0 0 9,0 0-7,0 0-6,0 0 3,0 0 9,0 0 3,0 0 7,0 0-9,0 0-2,2 21-7,-2-21 8,-2 17-3,1-7-3,0 1-18,1-2-6,-4 1-1,3 1-5,1-1-1,-3 2-6,2-1-2,0-1-3,-2-1-6,2 1 1,-2 0-6,1-1 1,0 1 0,1-5 0,-1 2-11,2-7 1,0 10-2,0-10-1,-2 9-2,2-9-1,-4 8 1,4-8-4,0 0 1,-1 9-7,1-9 4,0 0-2,0 0-5,0 0-2,-1 7 3,1-7 0,0 0-2,0 0 3,0 0-4,0 0 4,0 0-4,0 0 1,0 0 4,0 0-4,0 0 3,0 0-3,22-12 5,-16 8 2,-6 4-5,10-5 0,-5 2 1,2 2 2,-7 1-8,0 0-10,16-6 0,-16 6-2,11-3-7,-11 3-13,0 0-11,11-1-5,-11 1-11,0 0-6,0 0-1,17-1-7,-17 1-2,0 0-8,13-1-14,-13 1-4,0 0-84,0 0-209,10 1 94</inkml:trace>
  <inkml:trace contextRef="#ctx0" brushRef="#br0" timeOffset="33398.4375">4049 8868 54,'0'0'73,"0"0"9,0 0 7,0 0 1,0 0 3,0 0-3,6 27 12,-3-19-4,1 2-5,-3 0-5,-1-10 5,0 21-5,1-8-5,1-3 1,0 1-1,-2 4-3,3-3-3,-3 1-9,0 0-3,0-1 5,4 5-3,-2-3-2,-1-2-6,-2 1-5,1-3-4,0-10-8,-1 19 1,1-19-5,2 17-3,-2-9-2,0-8-6,0 15 0,0-6-3,0-9-3,0 12-2,0-12-1,0 0-2,0 12-3,0-12-1,0 0-6,2 12-10,-2-12-6,0 0-12,0 0-20,0 0-7,0 0-21,0 0-3,0 0-28,0 0-17,0 0-18,0 14-35,0-14-99,0 0-292,0 0 130</inkml:trace>
  <inkml:trace contextRef="#ctx0" brushRef="#br0" timeOffset="34117.1875">4413 9046 36,'0'0'82,"0"0"-1,0 0-4,0 0 4,-6-27-8,6 27-2,0 0-5,1-12-7,-1 12-4,0 0-12,3-12 9,-3 12-12,4-10-1,-3 6-2,4 1-2,-5 3 4,4-9-10,-4 9-1,5-5-3,-1 2-4,-4 3 3,6-5 8,-6 5-3,9-4 1,-9 4 0,0 0-1,0 0-8,15 7 10,-10-5-3,-1 3-8,1 0 10,0 0 7,2 2-6,-2 0-11,1 1 3,-2 1 1,2 2-1,-2-2 2,0 3-2,0-3 1,-1 1 0,-1 1 4,-1 0 3,1-1 1,-2-10-2,1 19 1,-1-9 0,0-10-3,-3 19-2,2-10-6,-1 1 4,2-10-1,-7 17 3,5-7 2,-4-3 0,0-2 3,1 2-2,-1 0-2,-1-5 7,-1 1-9,1 1 1,7-4 0,-13 3-2,5-1-1,8-2-6,-15-1 5,9 2-5,6-1-4,-18-2 2,12-1 2,6 3-5,-12-6 1,8 5-4,4 1-2,0 0 0,-11-11 0,11 11 0,-7-8 4,6 4-8,1 4 2,-3-7-2,3 7 1,0 0-3,0 0 0,-1-8 2,1 8-5,0 0 4,0 0-7,0 0 3,0 0-3,0 0-6,0 0-8,0 0-5,0 0-4,0 0-3,0 0-8,0 0-10,0 0-5,0 0-14,0 0-17,0 0-20,0 0-12,0 0-14,0 0-12,0 0-113,0 0-278,0 0 123</inkml:trace>
  <inkml:trace contextRef="#ctx0" brushRef="#br0" timeOffset="34796.875">4754 9019 63,'0'0'80,"0"0"-4,0 0-8,0 0-1,0 0 12,0 0-12,0 0-7,0 0-9,0 0 5,0 0-10,0 0 13,0 0-13,-15-23 3,15 23-6,0 0 1,-8-10 3,8 10-1,-5-5 2,5 5-6,-4-3 1,4 3-1,-7-4 2,7 4-3,0 0-8,-9-6-5,9 6-1,-8-1 0,8 1-6,0 0-2,-15 1 3,15-1 4,-8 1-1,8-1-1,-9 6 0,5-3-5,4-3 0,-11 5 4,6-2 2,1 3 0,0-2 2,0 3 10,2 0-3,2-7 4,-7 12 0,6-4 5,-2 1-3,2 0 2,0 0-2,0-1 0,2 2-1,-1 0 0,2-1-4,0-2-1,2 3 6,1-2 2,-5-8-2,5 14-6,0-7-3,-1 4-1,3-5-2,1 1-2,0 1 3,-3-4-3,1 2 4,2 1-8,2-1-2,-2 0 1,-3-1-1,-5-5-1,14 5 3,-14-5-8,10 7 0,-10-7-2,9 1 1,-9-1-3,9 4 1,-9-4-1,0 0-2,12 4-7,-12-4-4,0 0-17,10 0-19,-10 0-17,0 0-24,0 0-11,0 0-26,19-12-23,-19 12-21,6-9-27,-6 9-129,7-5-342,-7 5 151</inkml:trace>
  <inkml:trace contextRef="#ctx0" brushRef="#br0" timeOffset="35312.5">5214 9002 96,'0'0'123,"0"0"-10,0 0-7,0 0-7,0 0-9,0 0 1,0 0-4,0 0 0,0 0-2,0 0 5,13-4-8,-13 4-3,14 3 2,-6-2 0,0 0-4,3 1-7,-1-1-8,2-1-6,0 1-6,-1-1-4,0 3-4,3-3-8,-2-3 0,-1 6-4,-11-3-7,21 0-4,-10-3-24,-11 3-18,16-1-18,-16 1-23,12-1-24,-12 1-28,12-4-33,-10 3-93,-2 1-261,0 0 116</inkml:trace>
  <inkml:trace contextRef="#ctx0" brushRef="#br0" timeOffset="35632.8125">5190 9140 47,'0'0'144,"12"2"0,-12-2-1,14 2-8,-14-2-6,16 2-8,-4-4-5,-12 2-9,22-1-11,-9 0-7,-1 1-6,2-2-10,-2 2-8,-12 0-3,24-2-4,-13 0-8,2 1-4,-3 0-8,-10 1 1,19-1-7,-10 1-3,-9 0-1,17 0-4,-17 0-12,12-2-26,-12 2-30,0 0-28,12 2-29,-12-2-32,0 0-20,0 0-80,0 0-251,0 0 112</inkml:trace>
  <inkml:trace contextRef="#ctx0" brushRef="#br0" timeOffset="57804.6875">5757 9046 49,'0'0'43,"0"0"2,0 0-8,0 0 8,0 0-8,0 0-5,0 0-4,0 0 2,0 0-5,0 0 1,0 0-1,0 0-6,0 0 3,0 0-8,0 0-1,0 0 1,0 0 0,0 0-3,0 0 0,0 0 5,0 0-15,0 0 12,0 0 5,0 0 2,0 0-3,0 0-4,24 7 4,-24-7 1,8 0-3,-8 0 6,14 0 3,-7 0-5,-7 0 3,15 0-5,-8 0 3,-7 0-12,13 3 7,-6-3-2,-7 0 1,13 1-5,-5-1-1,-8 0 6,12 3-3,-5-3-6,-7 0 2,10 3-13,-5-1 9,-5-2 10,0 0-6,11 3 0,-11-3-3,8 0-6,-8 0 5,0 0 7,8 1-5,-8-1-4,0 0-7,0 0 9,10 0 5,-10 0-5,0 0 1,0 0-5,8 1 2,-8-1 2,0 0 1,0 0-2,10 0-1,-10 0-4,0 0 0,7 2 3,-7-2 4,0 0-4,0 0-3,8 1 3,-8-1 5,0 0-6,8 1-1,-8-1 7,0 0-7,0 0 0,0 0 7,0 0-10,11 0 4,-11 0-3,0 0 8,0 0 2,0 0-10,0 0 0,0 0 3,7 1-3,-7-1 7,0 0-5,0 0 11,0 0-15,0 0-1,0 0 6,9 0 7,-9 0-10,0 0 6,0 0-4,0 0 5,0 0-7,0 0 0,9-2-6,-9 2 12,0 0-4,0 0 11,0 0-5,0 0-4,11 1 8,-11-1-8,0 0 1,0 0-3,0 0 4,0 0 0,5 3-5,-5-3 6,0 0-8,0 0 2,0 0-2,0 0 7,0 0-3,0 0 1,8 2 5,-8-2-1,0 0-1,0 0 4,0 0-6,0 0-8,0 0-3,0 0-13,0 0-21,0 0-12,0 0-27,0 0-45,0 0-137,0 0 60</inkml:trace>
  <inkml:trace contextRef="#ctx0" brushRef="#br0" timeOffset="58820.3125">6196 9068 17,'0'0'59,"0"0"6,0 0-4,0 0-2,0 0-5,0 0-9,0 0-4,0 0-9,0 0 4,0 0 0,0 0-1,0 0-8,0 0 3,9-22 3,-9 22 4,9-7-7,-4 3-5,0 1-2,0-2-2,-5 5 3,11-8-7,-7 2 3,3 0 5,-4 1-19,3-1 0,1 0 12,-2 1-5,-1 1-6,0-1 3,0 0-5,-4 5 4,6-10-1,-4 5-3,3-2-5,-5 7 9,5-8-4,-3 3-2,-2 5-1,2-8-1,-2 8 6,0 0 2,3-9-2,-3 9-4,0 0-6,0 0 9,2-7-7,-2 7 6,0 0-3,0 0-5,0 0 8,0 0-6,-2-9 5,2 9-6,0 0 5,0 0-3,0 0-9,0 0 11,0 0-2,0 0 3,0 0 2,0 0-8,0 0 4,0 0 4,0 0-8,0 0 0,0 0 8,0 0-4,0 0-3,0 0-1,0 0 5,0 0-10,0 0 17,0 0-16,0 0 12,0 0-6,0 0-3,0 0 7,0 0-5,0 0 5,0 0-3,0 0 3,0 0 3,0 0 2,0 0-1,-11 19-2,11-19 8,-4 13-6,2-6 4,0 2 2,0 1 1,0 0-1,1 0 8,0 1-7,0 0 3,-2 1 1,3-3-3,-3 3 6,3-2-7,-1 2-1,0 0 2,0 1 0,-1 0 6,2-1-14,-1-2 3,1 1-1,0-1 1,0-2 0,-1 0 2,1-8 1,0 14-10,0-6 4,0-8 2,-3 12 0,3-12-3,0 9-3,0-9-6,3 8 8,-3-8-3,0 7 8,0-7-10,0 0-6,1 7 9,-1-7-8,0 0 7,0 0-10,0 0 7,0 0-7,0 0-6,0 0 0,0 0-23,0 0-17,0 0-20,0 0-20,0 0-89,0 0-197,0 0 87</inkml:trace>
  <inkml:trace contextRef="#ctx0" brushRef="#br0" timeOffset="59570.3125">6427 8985 2,'0'0'66,"0"0"-11,0 0 2,0 0-4,0 0 1,0 0 7,0 0-11,0 0-14,0 0 14,0 0-2,-8 28 0,8-22-1,-1 1-5,0 3-5,0-5 9,-1 5-5,1 0-9,0-1 7,1 1 0,-2-3-5,4 3 7,-2-10-19,0 14 16,1-7-5,0 0-5,2-1-4,-1 1 5,-2-7-4,4 10-5,0-3 2,-2-2-3,-2-5-1,6 8 1,-1-4 4,0 0 2,0 0-3,-5-4 1,10 6 1,-3-3 0,0-3-4,-7 0-3,14 1-1,-14-1-4,13-4 4,-6 4 1,-7 0-7,14-2 0,-7-1 1,0 1-5,0-3 0,-7 5-2,12-6 0,-7 1 1,1 2 0,2-1-6,-2-4 4,-1 3-1,1 0 8,-3-2-10,4 1-1,-2-2 9,-1 4-5,0-3 1,2-2-3,-2 1-3,-2 1-3,4-2 4,-2 1 10,-1 0-11,1-1 1,-2 0 3,0 1 6,2-1-8,-3 0 7,0 1 5,-1-2 4,-1 0 9,1 10 7,-3-17-3,1 8-3,-1 1 4,1 1 10,0-4-7,-2 5 2,2-2-7,-3 2 1,1-1-1,-2-1 1,1 1 1,-1 0-7,-1 3-1,2-2-2,-3 4-3,2-2-1,-3 3 4,9 1-7,-17-2 1,9 4-6,-2 0 1,1 1 0,0 2-3,1 0-2,0 2-13,-1-2-11,1 2-10,-1 0-6,3 0-23,-2 1-5,2 1-14,0-2-12,-1 0-19,3-1-4,-1 3-18,0 2-13,-2-2-80,0 0-242,2 1 108</inkml:trace>
  <inkml:trace contextRef="#ctx0" brushRef="#br0" timeOffset="62093.75">4279 9711 58,'0'0'63,"0"0"-1,0 0-1,0 0-7,0 0 2,0 0 3,0 0-3,0 0-4,0 0-2,0 0-8,0 0-2,0 0-18,0 0 12,0 0-9,0 0 6,0 0-5,0 0 2,0 0-3,0 0-9,-15-7-9,15 7 9,0 0-6,-3-7 0,3 7 12,0 0-9,0 0-11,1-12 8,-1 12-5,0 0 5,4-12-3,-4 12 0,3-8-3,-1 1 1,1 2 2,-3 5-6,6-9 11,-3 4-12,1 1-2,-4 4-2,6-6 7,0 1-3,-6 5-1,7-6 7,-7 6-3,7-5-3,-7 5-6,7-3 7,-7 3 1,0 0-4,15 4-1,-10-1 9,0-1-7,1 3 1,1 2 4,0 1-3,-2-3-2,2 4 8,0-1-14,0 1 23,0 0-20,-2 1 13,0 0 5,0 2-1,3-2 1,-2 3 5,-2-2-3,0 0 7,0 0 3,-2-1 2,1 2-6,-2 0 9,0-1-7,2 0 6,-2 1-12,-1-3 12,-1 1-8,-3 0 9,2 0-3,-1-3-1,-1 5 15,-1-3-7,-3-1-4,0 1-5,1-4-1,-2 2 3,0-2-5,-2 0-2,0-1 1,0-1-6,-2 0-6,3 2 2,-3-3-3,3 0-1,2-4 2,-3 1-10,11 1 1,-17 0 2,11-1 7,-2-2-5,0-1-7,8 4 6,-9-8 3,3 3-13,1 3 11,5 2 0,-6-8-4,2 4-2,4 4 0,-5-8 3,5 8-6,0 0 1,-4-7-6,4 7 13,0 0-9,0 0 7,-4-4-6,4 4 1,0 0 2,0 0 4,0 0-3,0 0 3,0 0-9,0 0 4,0 0-22,0 0-6,0 0-4,14 15-18,-14-15-14,5 4-12,-5-4-12,0 0-17,5 4-12,-5-4-78,0 0-212,0 0 94</inkml:trace>
  <inkml:trace contextRef="#ctx0" brushRef="#br0" timeOffset="62937.5">4661 9763 14,'0'0'65,"0"0"-8,0 0 2,0 0-15,0 0 7,0 0-7,0 0-1,0 0-3,0 0-1,0 0 1,12-17-10,-12 17 1,0 0-3,0 0 9,0 0 5,-2-12-11,2 12 5,0 0-7,2-8 0,-2 8 4,0 0-11,-6-9-5,6 9 4,-2-6-8,2 6 0,-6-5 2,6 5 5,-7-7-8,7 7 10,-6-5-6,1 1-5,5 4 1,-8-5 0,2 2-3,6 3 7,-11-2 0,11 2-5,-7-1-1,7 1-1,0 0 1,-17 0 4,12 3 3,5-3-1,-8 3-2,8-3-5,-9 9 5,4-6 5,0 4-3,1 0 3,-1 1 0,1 2 2,0 0 5,2-1-3,-3 0 1,2 2 1,2 1-7,-2-3 9,3 3-13,0-3 5,0 1-4,0 2-7,3 0 5,-2-2-3,2 0 7,1 0-3,-2-1 0,2 0 1,0 0-1,1 0 0,-1 0-2,1 1 1,1 0-1,1-6 1,-2 4-1,3-3-2,-1 2-2,2-1 3,-3-2-12,1 2 8,1 0-7,-1-2 6,-2-2-2,2 1 4,-1-1-2,-6-2 4,11 1-7,-3-1 3,-8 0-3,12 0-3,-12 0 6,12 0-7,-12 0 7,12-3-1,-7 1-8,-5 2-15,10-3-30,-10 3-12,12-8-30,-7 5-23,-5 3-19,6-6-84,-6 6-233,3-7 103</inkml:trace>
  <inkml:trace contextRef="#ctx0" brushRef="#br0" timeOffset="63609.375">5065 9726 56,'0'0'92,"0"0"-4,0 0-10,0 0-11,0 0 7,0 0-19,0 0 1,0 0-7,0 0-9,0 0-4,0 0 10,0 0 10,0 0 9,0 0-13,27-3 0,-17 1-4,2 0 9,1 1-4,4 1 0,2-1-10,0 0-1,-2-3-5,2 3 0,0 1-8,-1-2-2,0-1 1,-1 1 0,1 1-5,-7-1-7,3 1-3,-2 0 5,-2-1-4,-1 2-11,-2 0 5,-7 0 7,13-1-7,-13 1-17,12 0-29,-12 0-23,9-2-16,-9 2-22,0 0-25,0 0-69,0 0-208,0 0 93</inkml:trace>
  <inkml:trace contextRef="#ctx0" brushRef="#br0" timeOffset="64000">5066 9876 28,'0'0'70,"0"0"-6,0 0 8,0 0-8,10 10 19,-10-10 10,0 0-10,14-1-5,-6 2 5,2-2-2,2 0-8,-3 0-1,2 1-4,2-2-12,0 2-1,5-2-12,-6 1 8,4-1-11,-3 2-1,0-1-11,0 1-1,2 0 1,-3 1-2,0-2-7,0 0 4,0 0-5,-4 1-1,-8 0-5,15-2-1,-15 2 0,12 0 0,-12 0 0,7 0-4,-7 0-3,0 0 8,12 0-11,-12 0 6,0 0-19,7 2-24,-7-2-29,0 0-33,0 0-24,0 0-84,0 0-224,0 0 100</inkml:trace>
  <inkml:trace contextRef="#ctx0" brushRef="#br0" timeOffset="64562.5">5725 9806 78,'0'0'79,"0"0"3,0 0 1,0 0 9,16 7-5,-16-7 3,0 0-4,21 0-6,-10 0 0,-2-2-7,0 2 2,3-1-3,1 1 0,-1 0 3,-1-2-12,2 1-1,-1 2-10,1-2-7,-1 0-8,1 1 4,-2 0-4,0 0-2,-1-3-7,0 3-2,-2-2 1,-8 2-7,14 0-3,-14 0 3,9-2-3,-9 2-8,6-2 8,-6 2-7,0 0-1,0 0-1,9 2-5,-9-2-17,0 0-20,0 0-13,0 0-18,0 0-28,0 0-7,0 0-15,10-4-106,-10 4-237,0 0 106</inkml:trace>
  <inkml:trace contextRef="#ctx0" brushRef="#br0" timeOffset="65156.25">6252 9806 3,'0'0'98,"0"0"-8,0 0-11,20-12-6,-16 8-1,-4 4-6,9-8-15,-4 2 2,0 2 3,3-1-9,-4-2 0,1 3-8,-1-2-4,0-1 14,0 0-25,-1 2 7,2 0-10,-1-2 2,-1 2-6,-1-2-3,-2 7 4,4-11-5,-2 5 0,0-1-7,-2 7 9,3-9-6,-3 9-2,0-9 2,0 9-16,1-9 16,-1 9 3,0 0 2,1-8 9,-1 8-7,0 0 3,0 0-7,0 0 0,0-9 1,0 9-1,0 0 2,0 0-4,0 0 14,0 0-1,0 0 15,0 0-11,-7 22 1,4-14 12,0 3 4,1-1-5,-1 0 9,1 2 0,-1 1-3,-1-3-5,3 6 2,-3 0-3,2-6-2,-1 6 1,2-1-3,0-3 2,-2 0-6,0 3-3,2 0-2,1-3-4,-1-1 2,0 0-2,-1 0-6,2-1-1,0 0 4,-1-1-6,0-1 4,-1-1-5,2-7-3,-3 14 2,3-7 1,0-7-2,0 13-5,0-13 0,-2 9-4,2-9-3,-1 7 2,1-7-18,0 0-17,-1 10-13,1-10-15,0 0-18,0 0-12,0 0-3,0 0-18,0 0-17,-3 6-124,3-6-276,0 0 124</inkml:trace>
  <inkml:trace contextRef="#ctx0" brushRef="#br0" timeOffset="65750">6491 9820 5,'0'0'118,"-1"17"-2,-1-7-2,2-10-10,0 20-4,0-11-5,3 0-7,-3-9-8,0 21 1,0-14-8,2 4-8,-2-11-4,4 15-4,-1-9-12,2 2 8,-5-8-4,7 12-8,-4-8-3,-3-4-7,9 8 2,-9-8 0,12 4 2,-12-4-5,12 1-4,-12-1-1,12-2-3,-12 2-5,18-6 0,-9 2 5,-2-1-10,5 0 1,-3-2 0,1 1-1,-1-2 0,-1 1 0,-1 1-2,1-3 5,1 2-6,-3-3 2,-1 0-1,1 1 7,-3 2 2,0-3-2,0-1 2,0 2-2,-3-2 3,3 2 9,-3-2 2,0-1-2,-2 2 3,2 0-1,0-2 1,-4 3 1,1-1 6,-1-1-7,0 1 0,-2 0-7,-2 2 3,1-2-2,-2 3 9,1-1-5,0 2-2,-3 0-5,3 1 0,-1 1-3,0 2 1,-1 0-8,2 1 1,-4 2 1,1-1-6,1 4-1,0 1 1,1 0-2,-1 0 1,0 4-3,-1 2 3,2 0-6,-1 4 3,1-1-4,3 2-2,-1-4-7,3 0-13,-2-1-10,2 1-22,2-2-18,-1 2-22,2-1-26,1-11-23,0 18-23,1-8-151,-1-10-341,-1 17 151</inkml:trace>
  <inkml:trace contextRef="#ctx0" brushRef="#br0" timeOffset="66515.625">7002 9701 75,'-3'5'100,"3"-5"0,-5 5-19,5-5-4,0 0-4,-5 7-9,5-7-2,0 0-5,-4 6-6,4-6 5,0 0-5,0 0-2,0 0-12,0 0 2,0 0 5,0 0-14,0 0-7,0 0 6,0 0-4,0 0-7,0 0-2,0 0-1,0 0-4,0 0 0,6-25-5,-6 25 2,2-5 4,-2 5-5,0 0-10,3-7 15,-3 7-7,0 0 6,0 0 3,0 0-10,0 0-7,0 0 8,0 0 11,0 0-13,0 0 0,0 0-1,0 0-6,0 0 4,0 0-15,0 0-22,0 0-35,0 0-29,0 0-78,-9 19-191,9-19 84</inkml:trace>
  <inkml:trace contextRef="#ctx0" brushRef="#br0" timeOffset="67093.75">6994 9903 41,'0'0'50,"0"0"-4,0 0-3,0 0-4,0 0 5,0 0 3,0 0 3,0 0-2,0 0 7,0 0-6,0 0 7,-9 11-2,9-11 0,-2 5-1,2-5-7,0 0 9,-5 11-4,5-11-9,-4 9-1,1-7-6,3-2 2,-5 7-12,5-7 6,0 0-6,0 0 0,-2 8-2,2-8 0,0 0-1,0 0-6,0 0-7,0 0 11,0 0-16,0 0 2,0 0 4,0 0 2,0 0-4,0 0-7,0 0 4,0 0-4,0 0 0,0 0-2,0 0 1,11-24-1,-11 24 1,3-8-3,-3 8-1,2-5-5,-2 5 9,0 0-6,2-9 5,-2 9-2,0 0 3,0 0-1,0 0-3,0 0 7,0 0-15,0 0 24,0 0-8,0 0 19,0 0-10,0 0-1,0 0 3,0 0-1,0 0-6,0 0-5,-13 16 5,13-16-16,0 0-32,-4 6-21,4-6-33,0 0-101,0 0-212,0 0 94</inkml:trace>
  <inkml:trace contextRef="#ctx0" brushRef="#br0" timeOffset="67562.5">7322 9519 11,'0'0'122,"0"0"-11,0 0-3,0 0 4,0 0 2,0 0 2,-11 20-6,6-13-8,1 3 8,-2-2-4,1 4 1,-3 4-5,2-1 4,1 0-1,-2 2 3,1 0-10,2 0 1,0 1-6,0 0-7,2-1-4,-2 3 0,2-1-11,0 1-6,2-2-1,0-2-4,2 2-9,0-1-4,-1 0-3,0 1-1,3-2-9,0 1 2,0 0-7,1 1 4,0-1-9,-1-1 0,1-5-1,0 2-5,0-2-2,2-3-4,-1 2-3,-1-5 1,0 2-3,-2-2-4,1 2-1,0-5-10,-2 5-16,-2-7-14,7 8-17,-7-8-21,5 5-21,-5-5-22,0 0-20,0 0-30,3 4-196,-3-4-396,0 0 175</inkml:trace>
  <inkml:trace contextRef="#ctx0" brushRef="#br0" timeOffset="68039.0624">7442 9801 1,'7'2'132,"-7"-2"-14,16 3-1,-5-3-13,0 0-5,0-3-8,0 6-7,2-3-7,-1 0-5,2-3-17,-3 3 2,2 0-6,0 0-7,-2 0 1,-2-2-7,-9 2-6,14 2 3,-9-2-11,-5 0 2,9 3-9,-9-3-10,0 0-13,0 0-18,12-3-25,-12 3-39,0 0-23,0 0-64,0 0-189,0 0 83</inkml:trace>
  <inkml:trace contextRef="#ctx0" brushRef="#br0" timeOffset="68523.4374">7849 9573 112,'0'0'152,"-5"12"10,3-2-16,-1 1-6,0 0-7,1 1-8,-3 2-3,1-4-7,1 2-8,-3-2-10,2 1-9,0 0-7,-1 0-3,1-2-13,0-1-5,2-2-5,1-1-5,1-5-10,-4 9 3,4-9-5,-5 7-9,5-7 5,0 0-9,-1 5-1,1-5-1,0 0-5,0 0-2,0 0 4,0 0-3,0 0-6,15 0 3,-15 0-3,0 0 0,15-2 0,-15 2-4,12-4-1,-6 4 4,-6 0-6,12-1 2,-12 1-4,12-2 6,-5 0-5,-7 2 1,13 0-4,-6-3-2,-7 3 5,13 0-8,-8-1-12,-5 1-13,10 0-8,-10 0-9,0 0-13,12 1-12,-12-1-16,0 0-23,7 0-3,-7 0-12,0 0-10,0 0-10,0 0-77,0 0-241,0 0 107</inkml:trace>
  <inkml:trace contextRef="#ctx0" brushRef="#br0" timeOffset="68859.375">7980 9610 8,'0'0'110,"0"0"-3,0 0-3,0 0-1,0 0 5,0 0 11,-6 29 4,4-19-7,-1 1 6,0 6-10,-1 0 7,1-2-2,1 2-4,-4 0-8,0 0-1,1 0-1,1 3 1,0-5-10,2 2-5,-1-2-10,-1 2-10,0-7-4,2 0-3,1 1-9,-1-2-6,1 0-2,1-1-9,0-8-1,-1 12-6,1-12 0,-2 10-5,2-10-3,-3 8-7,3-8-16,0 0-27,0 0-35,0 0-35,0 0-36,0 0-28,0 0-46,0 0-123,0 0-359,0 0 160</inkml:trace>
  <inkml:trace contextRef="#ctx0" brushRef="#br0" timeOffset="69351.5624">8178 9402 67,'7'12'102,"-4"-1"4,-1-2 7,1 3-5,1-1 1,1 6 5,-2-1 6,0 2 1,2 1 5,0 0-5,-1 4 6,0-3-21,3-2 2,-5 1-10,2 6-2,-4-6-4,1 1-4,2 1-9,-6-1-5,2-4-4,0 5-5,-2-3-8,1 2 0,-2 3-5,0-5-1,-1 1-6,0 0-6,-3 6 2,0 0-3,3-7-1,-3 6-6,0-1-2,0 2-2,0-8-6,1 1-3,-5 6-18,3-7-14,-1 1-22,-1-2-29,-4 5-39,4-8-31,1 2-37,-2-3-37,-3-1-128,1 1-364,0-4 162</inkml:trace>
  <inkml:trace contextRef="#ctx0" brushRef="#br0" timeOffset="70765.625">4321 10631 20,'0'0'90,"0"0"2,0 0-7,0 0-1,0 0-7,0 0 7,0 0-11,0 0-6,0 0-10,0 0 3,0 0-2,0 0-8,0 0-1,0 0-7,0 0-1,-8-21-6,8 21-4,0 0 1,2-10 0,-2 10-12,0-8 1,0 8 1,2-12-6,0 7 3,-2 5-7,6-10 5,-4 3-6,1 2-2,1 0-4,-4 5 2,5-12 0,-1 10-3,-4 2-3,5-10 6,-5 10-3,9-5-3,-4 3 8,-5 2-3,8-3-1,-8 3 12,10 4-17,-5 0-2,3-2 4,-3 5-4,1 1 3,3 1-1,1 6 4,-1 0-2,2 1 9,-3-1-9,3 2 0,-4 2 4,3-4-2,-3 2 1,1 1 2,-2-2 5,-2 1 2,1-5 6,-3 5 9,1-6 2,-3 5 0,0-4 7,-3-1 10,1 1-2,-2-1 0,-1-2 11,-1 3-3,-1-5-3,-2 3-2,-1-1-4,1-1-3,-1-2-4,-3 0-6,5 0 0,-2-1-4,-1-3-5,0 0 4,0 0-6,2 1-4,-1-2-2,10-1 4,-14-1-8,6 1 2,8 0-1,-13-3-2,13 3-2,-10-2-3,10 2 4,-8-3-3,8 3 0,-6-5-3,6 5 3,-6-2-5,6 2 2,0 0 2,-4-8-5,4 8 3,0 0-4,0 0 0,0 0 0,0 0-4,0 0-13,0 0-4,0 0-22,0 0-15,0 0-17,0 0-6,0 0-21,0 0-13,0 0-16,0 0-5,0 0-128,0 0-288,0 0 128</inkml:trace>
  <inkml:trace contextRef="#ctx0" brushRef="#br0" timeOffset="71414.0624">4638 10662 20,'0'0'67,"0"0"-1,-1-7 2,1 7 3,-3-8 1,3 8-8,-4-5 3,4 5-8,-5-7 4,5 7 2,-6-7-2,6 7-3,-5-4-1,5 4 2,-8-3-4,8 3-9,0 0-1,-13 2-2,13-2-1,0 0 6,-13 2-3,10 1-9,3-3 0,-9 5-2,9-5-1,-7 7 5,5-1 7,2-6-2,-5 12-5,2-1-1,1 0 4,2-2 3,-3 5-1,3-2 1,0 0 0,1 3-4,-1-3-2,4 3 0,-1 1-3,-1-4 1,2 1-3,0-4-3,2 3-3,-1 0-1,4 1-1,-2-4-5,-1 1 5,4 0-1,-2-1-7,1 0 1,2-1 0,-3 0-2,1-2-3,1-1 0,-1 1-1,0 1 0,0-3 0,4 0-3,-7-2 1,1 0 1,0 0-3,-7-2 2,11 3-3,-11-3-1,9 0-2,-9 0 4,11-5-3,-5 2-4,-6 3-11,8-4-15,-8 4-24,8-5-14,-8 5-34,4-7-41,-1 1-35,-3 6-160,3-6-356,-3 6 158</inkml:trace>
  <inkml:trace contextRef="#ctx0" brushRef="#br0" timeOffset="72031.25">5175 10689 96,'0'0'93,"0"0"-10,0 0-1,0 0 8,0 0-2,0 0-10,0 0 4,0 0 0,0 0-9,0 0-3,0 0-2,0 0-14,0 0 19,0 0 1,0 0 3,0 0-4,0 0-2,20-4-6,-20 4-6,17-1 3,-7 1-4,2-3-5,0 3 1,1 0-8,5-2-1,-1 2-5,0 0-9,1-5 0,-5 5-2,0-2-6,0 2 1,-2-3-5,1 6 0,-2-3-6,-1 0 2,-9 0-3,14 0-6,-14 0-23,11 2-24,-11-2-30,9 0-15,-9 0-32,9 2-25,-9-2-130,0 0-295,0 0 130</inkml:trace>
  <inkml:trace contextRef="#ctx0" brushRef="#br0" timeOffset="72335.9374">5260 10858 56,'0'0'147,"13"0"0,-3 0-5,2 0 2,1-1-6,-1 1-11,2 0-10,-1 0-4,1-1-20,-2-2-7,1 3-4,-2 2-13,1-2-9,-1 0-3,-1 0-6,-2 0-8,-2 1-6,-6-1-7,14 0-21,-7 0-24,-7 0-32,0 0-25,11-3-47,-11 3-131,7-4-269,-7 4 119</inkml:trace>
  <inkml:trace contextRef="#ctx0" brushRef="#br0" timeOffset="73085.9374">4570 10679 42,'0'0'84,"0"0"4,0 0-2,0 0-2,0 0-9,0 0-4,0 0-6,14-19-4,-14 19-10,7-7-6,-3 4 1,-4 3-3,7-7-14,-3 2 5,-4 5-9,8-8 6,-4 4-5,-4 4 4,7-5-2,0 1-12,-4-1 8,-3 5 2,9-4-3,-9 4 2,9-5-14,-9 5 3,10-3-3,-10 3-2,10-3-1,-10 3 10,9 0-5,-9 0-4,10 2-2,-10-2 4,9 2-6,-9-2 1,10 3 17,-6 0-18,-4-3 1,10 3-1,-10-3-5,6 2 2,-6-2-1,7 2 4,-7-2 0,0 0-4,6 3 2,-6-3-5,0 0 8,0 0-7,0 0 9,9 2-4,-9-2-7,0 0 0,0 0-8,0 0-23,0 0-24,0 0-27,0 0-28,0 0-61,0 0-189,0 0 83</inkml:trace>
  <inkml:trace contextRef="#ctx0" brushRef="#br0" timeOffset="80503.9062">5839 10609 90,'0'0'97,"0"0"-8,-7-9-5,7 9-17,0 0 7,0 0-1,0 0 6,-6-6-6,6 6-14,0 0 4,0 0-5,-6-5-2,6 5-7,0 0-9,-4-4 4,4 4-7,0 0 12,0 0-1,-5-10-3,5 10-8,-2-6 2,2 6-8,0 0-2,-2-8-5,2 8-4,-1-10-4,1 10 1,0 0-3,0-11 6,0 11-5,0-9-8,0 9 9,3-9-6,-3 9-1,0-9-4,0 9-3,2-10 2,2 5 7,-4 5-7,2-8 1,2 3 0,-4 5 0,7-6 4,-7 6-10,5-6-2,-5 6 3,8-7-3,-4 5 6,-4 2 1,11-8-5,-6 5 6,0-1-7,-5 4-1,10-5 11,-3 2-10,-2 1 5,-5 2-9,10 0 6,-10 0-3,13-3 3,-13 3 3,11 1-7,-11-1 8,11 4-1,-4-3 1,-1 3 9,0-1-8,-1 1-3,0 0-1,1-1-1,-2 3 0,0-1 3,2 2 3,-3-2-8,1 2 1,0-1 1,2 0-4,-5-1 8,2 2-8,1-2 5,-2 5-3,1-3 4,-1 1-4,0-1 7,0-2-3,-1 2 3,-1-7-4,0 12-3,2-7 5,-2-5-2,0 14 5,0-14-2,-2 10-2,2-10-5,-2 10 5,-1-5 0,3-5-2,-5 11-2,3-6 4,-4 0 2,3 1-4,-4-2 5,3 1-3,-2 2 10,1-4-14,-2 4 0,-1-3 2,3 1 4,-2-1-5,-1 3 13,3-2-13,-2-1 4,-1 2-10,3-1 10,0 1-2,-3 1 1,3-2-7,-1 0 14,0 0-9,1-1 1,0 2-2,-1-2-2,2 1 3,0 3 3,4-8-6,-8 9 5,6-2-1,-2-2-1,1 0 5,3-5 1,-7 15-5,3-8 6,2 0-4,0 0 8,0 0-8,-1 1 4,3-8-1,-1 13 0,0-5-7,1-8 3,0 10 1,0-10 2,0 12-5,0-12 6,-2 9-1,2-9 1,0 7 0,0-7-3,2 7-2,-2-7 0,0 0 3,1 7-2,-1-7-1,0 0 9,0 0-8,0 0 1,0 0 4,0 0-8,4 5 0,-4-5 5,0 0-2,0 0-1,0 0-1,0 0 0,0 0-4,13-13 5,-13 13 2,8-7-3,-8 7 0,5-6 1,-5 6-4,8-6 2,-5 2 0,-3 4 2,8-6-3,-8 6-4,7-3 6,-7 3 0,6-4 3,-6 4-6,8-1-1,-8 1 1,9 0-1,-9 0 0,0 0 2,15 3 2,-9-1-3,-6-2 5,10 2-1,-3-1-1,-7-1 3,11 5-2,-6-5 1,-5 0-1,12 2 1,-12-2-2,8 2-9,-8-2 7,0 0 3,9-2 3,-9 2-4,0 0 1,8-5-1,-8 5 3,0 0-2,6-3-3,-6 3 5,0 0-3,1-7 0,-1 7-9,0 0-8,2-9-11,-2 9-15,0 0-25,1-8-21,-1 8-7,0 0-19,0 0-20,0-8-71,0 8-223,0 0 99</inkml:trace>
  <inkml:trace contextRef="#ctx0" brushRef="#br0" timeOffset="81035.1563">6308 10824 64,'-18'-14'105,"18"14"-6,0 0 10,0 0-11,0 0 0,0 0-1,-4-7-7,4 7 1,0 0-11,0 0 5,0 0-9,-1-7-7,1 7 5,0 0-6,0 0-3,0 0-9,0 0 6,0 0-5,0 0-3,0 0 4,8-7-3,-8 7 9,0 0 11,0 0-1,0 0-7,20 9-1,-15-5 0,-1-1-6,1 2 7,0 0-9,-2 2 0,1-2-5,-2 3-4,1-1-4,0 2 3,-3 1-9,0 2 3,-3 0-7,-1 0-11,0 2-19,-2 1-18,-3 1-21,3-6-15,-2 3-29,-2 1-22,2-4-17,3-2-35,-2-2-27,4 1-152,-6 1-358,2-4 158</inkml:trace>
  <inkml:trace contextRef="#ctx0" brushRef="#br0" timeOffset="82192.3829">6591 10454 59,'0'0'85,"0"0"-6,0 0-5,0 0-5,0 0 9,0 0-2,-4 25-11,2-14 21,1 1-20,0 0-3,-2 5-3,2-1-3,-3 2-12,3-3-3,0 1 4,-3 0-2,3 0-10,-1-5 0,0 1-2,0-1-4,1-1-5,-3 2-5,3-3-1,0-3 5,1-6-1,-2 11 0,2-11-6,-2 8 14,2-8-5,0 7-2,0-7 9,0 0-7,0 0-1,0 0-11,0 0 1,0 0 3,0 0-4,0 0 1,0 0-5,0 0 0,0 0 3,5-22-20,-5 22 13,6-10 3,-3 6-4,1-1 3,2-2-8,-1 2 9,-1 1-4,1-1 1,0 0-4,1 2-1,1-1 1,-2 0-2,-5 4-1,13-4-1,-8 4 2,-5 0-1,0 0 2,17 3 8,-12 1-8,3 3-7,0-1 2,-1 3 5,1 1-6,-1 0-1,1-1 3,-2 3 4,1 4-6,-3-4 8,-1 0-1,1-1 0,0 1-12,0-3 13,0-1-1,-4 2 0,2 1 3,-3-1 3,1-3 5,0-7-1,-3 16 2,-1-10 5,1-1-5,-4 2 9,2 0 0,-1-2-3,-1-2-8,1 2 7,0-1-2,-3-1-2,1-1 0,-1 0-1,-1-2-3,0 1-4,2-1 3,8 0 1,-15 0 3,15 0-7,-13-1-2,13 1 1,-13-3 0,7 3 0,6 0-2,-11-3-3,11 3 5,-10-3-2,10 3 3,-6-2-2,6 2 1,0 0-4,0 0-5,-8-3 8,8 3-6,0 0 6,0 0 2,0 0-7,0 0-1,0 0-13,0 0-11,0 0-11,0 0-13,0 0-23,0 0-14,0 0-15,0 0-13,0 0-109,0 0-242,0 0 108</inkml:trace>
  <inkml:trace contextRef="#ctx0" brushRef="#br0" timeOffset="82840.8204">6648 10461 52,'0'0'99,"-9"1"-11,9-1-7,0 0 7,0 0-10,0 0 0,0 0-3,0 0-7,0 0 13,0 0 1,0 0 0,0 0-4,0 0 12,23-8 3,-23 8-6,14-1-9,-5-2 2,2 2 6,0-2-2,2 1-3,1-1-1,2 1-8,3-1-8,1-1-5,-4 2-5,2-1 0,-1 0-7,-3 2-4,-3-2-4,2 2-6,-1 0-4,-2-2 3,1 3-10,-3-2 3,0 1-5,-8 1-3,12 0-1,-12 0 2,9-1-6,-9 1-2,0 0-8,0 0-5,11 0-7,-11 0-9,0 0-22,0 0-6,0 0-24,0 0-17,0 0-23,5 4-27,-5-4-22,0 0-136,0 0-318,0 0 140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8:38.71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3988 12673 18,'0'0'73,"0"0"-2,0 0-3,0 0-6,0 0-3,0 0 3,0 0-10,0 0 9,0 0-4,0 0 5,0 0-4,0 0 3,0 0-8,0 0-3,0 0 3,0 0-3,0 0-2,0 0 3,0 0-3,0 0-5,0 0-4,5 5 2,-5-5 0,0 0 1,0 0-3,0 0 0,0 0-2,0 0 2,0 0 2,0 0-1,0 0 4,0 0-2,0 0-5,0 0-1,0 0 0,0 0-3,0 0-4,0 0-3,0 0-1,0 0-4,0 0-1,0 0-2,0 0-1,0 0-4,-12-21-5,12 21 4,0 0-2,-4-6-4,4 6 5,0 0-3,-1-10-2,1 10 1,0 0 0,-2-9-5,2 9 2,0 0 3,0-10-1,0 10-3,-2-8 2,2 8-4,0 0 0,0-9 4,0 9-2,0 0-7,-2-9 6,2 9-1,0 0 1,0 0-1,2-12-1,-2 12 0,3-8 3,-3 8-3,1-5 2,-1 5-2,0 0 1,4-9-1,-4 9-2,3-8 4,-3 8-1,0 0 0,5-7-1,-5 7-2,2-5 6,-2 5-2,4-6-3,-4 6 6,2-7-6,-2 7 0,0 0-1,3-8 0,-3 8 2,5-3 0,-5 3 0,0 0-1,5-6-4,-5 6 5,0 0-1,6-6 2,-6 6-1,3-5 4,-3 5-6,0 0 2,9-3 0,-9 3 3,0 0-3,7-4-3,-7 4 1,0 0 1,7-5-1,-7 5-1,7-2 3,-7 2 3,0 0-7,10-1 3,-10 1-1,8-1 1,-8 1 3,0 0-1,11 1-3,-11-1 2,0 0 0,11 0 6,-11 0-5,8 1-4,-8-1 5,11 2-8,-11-2 3,7 2 0,-7-2 2,6 5-1,-6-5 0,8 3 2,-8-3 3,8 6 0,-4-4-12,-4-2 4,7 5-4,-3-1 5,-4-4-2,8 5-1,-8-5-2,6 7 4,-3-3-6,-3-4 6,7 5-2,-4-1 2,-3-4-3,5 6 3,-1-3-1,-4-3-1,4 7-3,-4-7 5,5 5-4,-5-5 3,4 6-4,-4-6 4,5 7-5,-5-7 1,4 5-4,-4-5 0,2 6-1,-2-6 7,3 7 0,-3-7-3,4 5 1,-4-5 10,3 7-10,-3-7 10,3 5-2,-3-5 0,4 7-6,-4-7 5,0 0-7,4 8 3,-4-8 3,2 5 1,-2-5 1,0 0-2,4 9-1,-4-9 7,1 5-3,-1-5 1,2 7 1,-2-7-2,0 0-3,2 10 6,-2-10-5,1 7 0,-1-7 2,0 0 0,0 7 2,0-7 1,0 0-4,-1 11 4,1-11-3,0 0 0,-2 10-3,2-10 6,-3 7-4,3-7 5,-5 5 0,5-5 2,-4 6 2,4-6 1,-5 7 1,5-7 1,-5 8 1,1-6 0,4-2 1,-8 7-1,3-4-1,5-3 0,-9 7-2,4-4-1,5-3 2,-9 7 0,5-5-3,-2 3 1,1-1 3,5-4-1,-8 7 0,3-3-1,0 0-2,5-4 5,-10 7-3,6-2 4,0 0 1,4-5-1,-9 8-1,5-3 1,-2-1-4,2-1-3,4-3 1,-7 7 1,4-2-4,3-5 4,-8 7 0,6-4-3,2-3 4,-8 9-1,4-6-4,4-3 5,-5 9-4,1-6 0,0 4 0,4-7 0,-8 9-1,5-3 2,-1-2 4,4-4-4,-6 10-1,3-4 1,-1 4 4,2-4-4,-1 1 3,1 0 4,-3-2-8,5-5 6,-5 10-4,3-6 2,2-4 2,-4 13 8,3-8 0,-2 2 1,3-7 2,-3 12-5,1-7 0,2-5 0,-1 12-2,1-5-2,0-7 2,-3 11 1,2-5-2,-1 1 2,2-7 2,0 12 0,0-12-3,-3 8 0,3-8-3,-1 10-1,1-10-2,0 11 1,-1-6 0,1-5-1,-3 8 1,3-8 1,0 9-4,0-9 0,0 0 1,0 10-2,0-10 1,0 0 0,1 9-1,-1-9 1,0 0 0,0 0-1,-1 8-2,1-8 3,0 0-3,0 0 1,0 0 0,1 8-1,-1-8-2,0 0 3,0 0-1,0 0 2,0 9-4,0-9 3,0 0 0,0 8 2,0-8-3,0 0-3,0 0 1,0 0-2,0 0 5,0 0-3,0 0-1,0 0 2,2 8-4,-2-8 7,0 0-6,0 0 2,0 0 2,0 0 1,0 0-2,0 0 1,0 0-3,0 0 3,0 0-1,0 0-1,0 0 4,0 0-2,0 0 0,0 0 5,0 0-6,0 0 4,0 0-2,0 0-2,0 0 2,0 0-4,0 0 3,0 0-2,0 0 0,0 0 3,0 0-7,0 0 1,0 0 1,0 0 0,0 0 2,11-20 0,-8 16-3,-3 4 0,6-6 4,-2 3-1,-4 3-2,4-8 3,-4 8-4,9-4 2,-4 1-3,-5 3-2,5-7 1,0 3-2,1 1 2,-6 3-2,12-3-1,-7 1 0,-5 2 0,10-3 2,-10 3 0,12-2 2,-12 2-5,9 2-3,-9-2 4,10 0 0,-10 0-2,11 3-2,-4-1 1,-1 1-3,-1 0 8,2-1-4,2 2 3,-4-2 0,1 1 0,1 0 0,-7-3 2,12 5-1,-7-1 5,1-1-4,-1 0 4,-5-3-1,11 5-3,-6-3 1,-5-2 1,8 3 0,-3-2 2,-5-1-2,0 0 0,8 6 6,-8-6-7,6 2 2,-6-2 0,0 0 0,0 0 0,12-2 1,-12 2 1,0 0 0,6-6-3,-6 6 0,5-4 4,-5 4-2,0 0 0,8-7-2,-8 7 1,3-7 0,-3 7 2,4-5-1,-4 5 0,0 0 1,7-6 3,-6-1-2,-1 7-3,7-4-2,-7 4 3,0 0-1,6-6 2,-6 6-1,0 0 6,0 0-8,5-4 1,-5 4-1,0 0-2,0 0-4,2-7-4,-2 7-11,0 0-6,0 0-12,0 0-20,0 0-7,0 0-22,0 0-7,0 0-18,0 0-18,0 0-16,0 0-133,0 0-304,0 0 136</inkml:trace>
  <inkml:trace contextRef="#ctx0" brushRef="#br0" timeOffset="1171.875">4891 12957 46,'0'0'100,"0"0"-1,0 0-2,0 0-6,0 0-5,0 0-6,0 0-3,0 0-4,0 0-6,0 0-5,0 0 3,0 0-13,0 0 3,0 0-9,0 0-2,0 0-3,0 0-4,0 0-10,0 0 5,0 0-7,0 0-3,0 0 2,0 0-3,0 0 7,0 0-14,0 0-1,0 0 6,7-21-13,-7 21 6,0 0-3,0 0 2,0 0-3,0 0 9,15 0-4,-15 0 8,0 0-3,0 0 0,0 0 2,0 0-2,0 0 0,0 0-1,11 6 0,-11-6 1,0 0 1,0 0 2,0 0 2,0 0-2,0 0 4,0 0 0,3 9 1,-3-9 1,0 0-3,0 0 6,0 0-4,0 0 0,0 0 1,0 0 0,0 0-3,0 0 1,0 0-5,0 0 5,0 0-3,0 0-1,0 0-4,0 0-2,0 0-2,0 0 6,0 0-4,0 0-1,0 0-8,0 0 7,0 0-1,0 0-9,0 0 4,0 0-5,0 0-2,0 0 3,0 0-2,0 0 1,0 0 1,0 0-2,0 0-1,0 0-1,5-19 5,-5 19 0,0 0-1,0 0 1,0 0-1,0 0 0,18 4-3,-18-4 2,9 6 4,-9-6 1,9 7-1,-9-7 3,9 9-3,-7-1 4,2 0-2,0 2 1,-1-2 0,0 3 1,1 0-1,-4 0 0,0 0-8,-1 5-12,-2 0-22,-2 0-19,-1 1-34,3-4-33,-2 2-46,-4 2-164,-2-4-355,-1 3 158</inkml:trace>
  <inkml:trace contextRef="#ctx0" brushRef="#br0" timeOffset="3546.875">5733 12567 18,'0'0'60,"0"0"-1,0 0 2,0 0 0,0 0-5,0 0-3,0 0-10,0 0 4,0 0-1,1-10-2,-1 10 4,0 0-6,0 0 1,0 0 0,0 0-3,0 0-1,0 0 0,-1 22 11,1-22-14,0 12-6,0-5 0,-1 3 1,2-1 0,-2 0 9,1-1-12,1 2 2,0 0-10,-1 0 11,3-1 1,-3 1 1,0-1-5,0-1 0,1 1-3,-1 1 4,0 0-4,2-1-5,-4 0-6,2-1 11,0 2-6,-1-3 0,1-7-2,0 14-9,0-8 3,-1 3-3,1-9 6,0 12-8,-2-7 16,2-5-12,2 8-2,-2-8-6,1 9 3,-1-9-2,0 0-3,0 0 7,0 11-1,0-11 0,0 0-3,0 0 0,0 0 0,0 0 0,0 0 0,0 0-1,0 0 0,0 0-6,0 0 9,0 0 1,0 0-7,0 0 1,0 0 8,0 0-4,0 0-4,0 0 0,0 0 1,0 0 1,0 0-2,0 0 6,6-23-6,-6 23 2,4-8-1,0 4 1,-4 4-3,6-10 2,-3 7-1,-3 3-2,6-9-1,-2 6 3,1-1-9,-5 4 10,10-6-5,-6 3 7,-4 3-4,8-1 0,-8 1 1,10-2 3,-10 2-1,0 0 1,14 2-3,-9-1 0,-5-1 3,11 6-4,-4-3 2,1 4 1,-3-4-1,0 3-4,3 0 11,-1 1-8,0 0-1,-2 0 2,1 2 2,0-3 3,0 1-6,0-1 4,-1 3 1,-2-4 0,1 3 3,1 0 2,-1 0 6,-1 1 10,1-4 2,-1 4-3,-1-1-3,1-3 0,-2 2-2,-1-7 0,4 13-1,-2-7-3,-2-6 0,0 13 2,0-13-4,1 10-1,-1-10 0,-3 14 2,3-7 0,0-7 1,-4 11-5,2-5 3,2-6 4,-5 11-3,1-7 3,-2 5-7,-1-4 2,-1 2-1,2-2 0,1-2-4,-3 2 5,1 0-3,-1-1 4,0-1-5,-2-1 1,2 1 0,-2 1 0,-1-4-1,0 5-8,1-5 8,0 0-2,1 0 1,9 0 3,-15 0-3,7-2-1,0-1 2,8 3-1,-15-2 2,9 1-5,6 1 0,-11-4-3,11 4 4,-6-4-1,6 4-5,-10-3 5,10 3-4,0 0 1,-5-5-3,5 5 5,0 0-3,-5-3 3,5 3 0,0 0-4,0 0 0,-6-7 2,6 7-2,0 0 0,0 0 0,0 0 5,0 0-1,0 0-6,-5-4 4,5 4-6,0 0-2,0 0 3,0 0-4,0 0-10,0 0-5,0 0-10,0 0-9,0 0-13,0 0-9,0 0-16,0 0-15,0 0-22,0 0-21,0 0-17,0 0-109,0 0-286,0 0 127</inkml:trace>
  <inkml:trace contextRef="#ctx0" brushRef="#br0" timeOffset="4453.125">5746 12581 67,'0'0'82,"0"0"-1,0 0-9,0 0 3,0 0-2,0 0-7,0 0-1,0 0 0,0 0-2,0 0-9,0 0-4,0 0-1,0 0-4,0 0 1,0 0-11,0 0 3,0 0 0,0 0-10,0 0 11,0 0-8,0 0 11,10 0-5,-10 0-2,0 0-5,12 4 11,-12-4-8,13 1 0,-6-1 1,1 2 5,-8-2-10,19 3 10,-10-3 0,1 0 0,1 0 1,0 0 2,-1-2-5,1 1 2,-2-1 6,3 1 2,-1-3-2,0 2 1,-2-1 8,2 2-4,-5-3 0,2 3-9,1-2-5,0 0-5,-3 1 0,-6 2-4,11-3-2,-4 1-2,-7 2-5,9-2 1,-9 2-3,8-2 0,-8 2-2,0 0-3,6-3 6,-6 3-6,0 0 5,0 0-1,0 0-2,10 0 1,-10 0 2,0 0 1,0 0-1,0 0 0,0 0 0,0 0 0,0 0-2,0 0-5,0 0-1,0 0 0,0 0-14,0 0-20,0 0-27,0 0-29,0 0-29,0 0-32,0 0-46,0 0-153,0 0-369,-13 16 163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29:06.7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20598 5895 12,'0'0'41,"0"0"1,0 0 3,0 0-3,0 0-5,0 0-2,0 0 0,0 0-6,-1 8 3,1-8-2,0 0 0,0 0 3,0 0 2,0 0-5,-4 5 5,4-5-3,0 0-2,0 0-5,0 0-5,0 0 1,0 0 2,-4 7-6,4-7-1,0 0-4,0 0-3,0 0 3,0 0 0,-4 5 1,4-5 3,0 0-2,0 0 2,-6 4-5,6-4 5,0 0-5,0 0 2,-5 5-3,5-5 9,0 0-12,-5 5 4,5-5-5,0 0 5,0 0 0,0 0 3,0 0 1,-5 6 5,5-6-9,0 0 9,0 0-5,0 0 8,0 0-4,0 0 1,0 0-4,0 0-2,0 0-4,0 0 1,0 0-2,0 0-3,0 0 2,0 0-1,0 0-7,11-20 5,-11 20 2,7-5 2,-7 5-4,6-8-2,-2 6-2,-4 2 6,10-9-12,-6 6 10,0-1-3,-4 4 0,10-8 1,-5 4-1,1-1 4,1 4-5,-2-3 3,1 0 2,1 0-4,1 1 8,-1 1-7,-1-3 9,2 2-9,0-1 1,1 0 2,0 1-3,1 0 0,-3 0 2,5 2-6,-2-2 0,0 0 8,1 1 0,-1-1 2,0 2-10,-2 1 11,1 0-4,-9 0-1,15 0 2,-7 0-4,-8 0 2,14 0 2,-7 1-3,0 2 1,-1-2 1,-6-1-7,13 4 7,-8-1-4,2-1 3,-2 1-2,1 1-2,0-1 3,-1 0 7,1 3-4,0-3-2,-1 2 1,1-1 8,0 1-10,-3 0 3,3-2-5,-1 2 0,0 0 0,-2 0 6,3 0-5,-1 0 0,0-1-1,0 0 4,-5-4-4,9 8 3,-5-3 4,0-2-1,-4-3-5,9 6-2,-6-3 8,1 1 4,-4-4-10,8 8 2,-6-6-7,-2-2 4,6 7 0,-3-3 3,-3-4-2,7 6 1,-7-6 0,5 5-1,-5-5-5,3 4 3,-3-4 0,6 6 2,-6-6-2,0 0 1,5 2 1,-5-2-1,0 0-6,5 4 6,-5-4-3,0 0 7,0 0-6,4 5 4,-4-5-2,0 0 2,0 0 3,4 6-2,-4-6 3,0 0 1,4 4-7,-4-4 4,0 0 0,0 0-5,0 0 8,0 0-1,0 0 0,0 0-7,0 0 3,0 0 3,0 0-5,0 0-1,0 0-2,0 0-5,0 0-12,0 0-12,0 0-16,0 0-26,0 0-21,0 0-20,0 0-104,0 0-233,2-16 103</inkml:trace>
  <inkml:trace contextRef="#ctx0" brushRef="#br0" timeOffset="799.8047">20915 6011 15,'0'0'82,"0"0"-7,0 0 6,0 0-8,0 0-1,0 0-12,0 0 7,0 0-10,0 0-2,0 0-5,0 0 5,0 0-9,0 0 1,0 0-4,0 0-1,0 0 0,0 0 4,0 0 0,0 0 8,13 10-8,-13-10-3,10 3 3,-10-3-1,9 5-5,-3-1-4,0-2 2,1-1-2,-2 4-3,3-2 5,-8-3-7,13 5-3,-7-2 3,-1 0-9,2-1 0,-2 2-4,-5-4-4,11 6 0,-4-3 1,-2 0-1,-5-3-2,7 6 3,-1-6 0,-6 0-4,7 5-4,-7-5 0,0 0-1,9 3 4,-9-3-5,0 0 1,8 2 1,-8-2 4,0 0-6,0 0 4,0 0-1,0 0 0,12-5-3,-12 5 3,0 0-4,0 0 2,2-7-3,-2 7 1,0 0 5,4-10-2,-4 10 5,0-7-2,0 7-2,1-11 6,-1 11-2,0-11 1,0 11 0,-1-12 0,2 7 1,-1 5-5,-4-15 1,4 9-3,0 6 0,0-12 0,0 12-4,-1-13 1,1 13 3,0-9-3,0 9-1,-3-12 4,3 12-3,0-10 3,0 10-5,-1-10 2,1 10-1,-1-9-2,1 9 1,0-8 0,0 8-4,0 0 3,-4-10-2,4 10-8,0 0-4,-1-7-12,1 7-12,0 0-17,0 0-15,0 0-18,1-11-28,-1 11-22,0 0-123,0 0-282,0 0 124</inkml:trace>
  <inkml:trace contextRef="#ctx0" brushRef="#br0" timeOffset="2041.9922">20561 5905 80,'0'0'83,"0"0"1,0 0-7,0 0-2,0 0-7,0 0-1,6-26-8,-6 26-4,4-8-8,-4 8-4,4-11-4,0 7 2,-4 4-2,5-10 2,0 4-5,0 0 1,3 0-1,-2-2-4,3-1-2,0 1 1,3 0-8,-2-1 2,5 1-4,-1-3 3,0 1-4,0 1 7,3-1-10,-4 0-4,2 3 5,1-4-3,-1 1 0,-1 2-5,1-2 2,2 1-2,-1 2 5,0-1-3,0-1-1,0 2 2,2-1 13,-2 2-16,0-2 0,-4 4 1,5-2-1,-5 2 0,1 0 0,-1-2-3,6 1 7,-5 2 0,4-4-6,0 0 3,-4 4-5,4 0 0,2-1-2,-1 0 0,1 3 4,0-4-2,-1 3-3,1 1 0,-1 0 2,1 0-2,0 2-4,1-5 6,-3 5-4,2-1 6,-2 0-7,1 3 3,-1-2-1,0-1 0,-4 1 2,5 1-1,-5 0-3,2 1 0,-3-2 0,0 1 1,0 3 0,1-3 2,1 2-3,-3 0 2,1 0 1,1 1-3,-2-2 2,3 1-3,-1 1 9,4 0-4,-1 2-1,1 0-5,-2-1 2,2-2 1,-2 3-2,2-1 0,-4-2-1,3 1 0,-4 0 0,2 0-1,-3 2 3,1-3 5,-2 1-5,1 0 3,0 3-2,-2-4-2,0 3 1,-2-2-1,2-2 0,0 6 0,-2-6 4,0 2 0,2-2 0,-3 1 3,0 1-8,-1 0 3,2-2 1,-3 2 2,3-1 5,-2-1-7,0 1 5,2-1-3,-3 1-3,1 1 5,1 0-3,-1-3 2,0 3-5,1 0 3,-1 0-3,0-3 2,0 5 0,-1-3 5,0 0-7,-4-4 5,8 9 1,-4-4-3,1-1 0,0 0 5,-1 1-1,1-1 3,1 0-3,-1 0 0,-5-4 3,7 7-2,-3-1 3,2-2 0,0 1-1,1-1 2,-4-1-1,-3-3 2,7 7-3,-2-2-2,-2 0 1,1 1 0,0-3 0,-4-3 3,6 7-7,-6-7-1,3 8 2,-3-8 0,3 4-2,-3-4-2,5 8 1,-5-8 2,3 5-1,-3-5-3,2 5-1,-2-5 4,0 0-2,0 0-1,5 4 1,-5-4 2,0 0-3,4 7 4,-4-7-6,0 0 6,0 0-4,0 0 5,0 0-6,4 6 2,-4-6 1,0 0-2,0 0 0,0 0 14,0 0-15,0 0-1,0 0-2,0 0 5,0 0-1,0 0-4,0 0 3,0 0-11,0 0-16,0 0-15,0 0-28,0 0-11,0 0-35,0 0-23,0 0-113,0 0-272,0 0 121</inkml:trace>
  <inkml:trace contextRef="#ctx0" brushRef="#br0" timeOffset="2588.8672">22120 5770 28,'1'9'106,"-1"-9"-7,0 11 2,0-11-10,2 11 0,-1-4-4,-1-7-1,2 12-1,-2-7-9,3 3-10,-2-1 4,2-1-9,-3-6 3,4 13-10,0-6 1,-3-1-10,1 0-4,2 1-1,-1-1-6,2-1 2,-1 2-6,-2-3-4,2 2-1,-4-6-2,5 11-3,0-6-3,-2 0-3,-1 1 4,2-1-3,-4-5-6,3 8 6,-3-8-1,4 8 1,-4-8-6,0 0 3,1 7-3,-1-7-2,0 0 2,1 7 3,-1-7 0,0 0 1,-5 10 1,5-10 1,-4 7-10,4-7 8,-8 4 2,8-4 1,-10 4-1,5-3 4,5-1-7,-11 3 7,3-1 1,8-2 13,-15 3-8,7-3 1,-5-2-4,2 2 1,-2 2 0,0-4-6,3 4 5,-1-2-3,-2 0-3,-1 1 1,1-1-2,3 1 2,-2 1-5,1 1-1,3-2-3,-3 1 0,2 0-6,1-2-16,-2 0-18,10 0-16,-14 3-31,7-3-27,7 0-41,-11 3-153,11-3-323,-13 0 144</inkml:trace>
  <inkml:trace contextRef="#ctx0" brushRef="#br0" timeOffset="5854.4922">19030 7238 68,'0'0'84,"0"0"-8,0 0 7,0 0-5,0 0-1,0 0-7,0 0-12,0 0 10,0 0-4,0 0 4,14-17-3,-7 13-4,-7 4 10,9-10-12,-2 3-5,1 2-4,0-3-8,1 0-3,-3 1-4,3 0-1,0-1-3,0 0-2,0-2 0,0 0-9,0 3 2,-3-3-7,0 1 6,3 0-4,-2 1-2,-1-1 1,-2 1-6,0 2-2,0-1 6,-1 2-12,-3 5 10,4-12-11,-1 6 4,-1 1 2,1-1-6,-3 6-3,1-7 6,-1 7 2,0 0-4,0-10-3,0 10 1,0 0 2,0 0-5,2-9 3,-2 9 2,0 0-3,0 0 3,0 0-8,0 0 1,0 0 3,0 0-1,0 0-4,0 0 5,0 0-2,0 0 1,0 0 8,0 0 4,0 0-7,0 0 10,-12 22 2,11-15 2,-1 1-1,2 1 4,-2 1 3,1 2 6,-1 1 4,1-2 3,0 7-3,0-7 4,-1 6-4,2-1 3,-2 2-3,0-2-7,1 0 1,1 0 2,-2-1 0,2 0 1,-3-4 7,2 0-11,-1 0-2,1 1 4,0-4-8,1 1 5,-1 1-4,-1 1-3,2-1-2,0-2 3,0-8-4,-1 13 2,1-5-5,0-8 2,-1 11-3,1-11-1,-3 11-5,3-11 4,-1 9-1,1-9 0,1 7 0,-1-7-3,0 0 1,-2 9-1,2-9 0,0 0-1,-2 9 2,2-9-16,0 0-7,-1 8-5,1-8-13,0 0-3,0 0-9,0 0-7,0 0-12,0 0-11,0 0-25,0 0-20,0 0-19,0 0-139,0 0-303,0 0 134</inkml:trace>
  <inkml:trace contextRef="#ctx0" brushRef="#br0" timeOffset="6581.0547">19490 7252 43,'0'0'89,"0"0"0,0 0-10,0 0-7,0 0-2,0 0-2,0 0-13,0 0 6,0 0-14,0 0 5,0 0-2,0 0 9,0 0 4,0 0-7,17 1-1,-10-1 3,-7 0 3,15 4-9,-7-4 5,4 1 2,0 1 6,2-2-6,0 1-3,3 0-4,-4-1-3,1 0-5,-1 0-3,1 0-4,-1 0-4,-1 0-2,0-1-3,-3 1-3,-1 0-4,-8 0 0,14 0-4,-14 0-2,12 1 11,-12-1-13,10 1 3,-10-1-7,7 2 2,-7-2 0,0 0-3,0 0-2,11 0 1,-11 0-1,0 0 1,0 0 0,7 0-5,-7 0 0,0 0-9,0 0-10,0 0-16,0 0-7,0 0-22,0 0-14,0 0-17,0 0-30,0 0-31,0 0-83,0 0-255,4-8 114</inkml:trace>
  <inkml:trace contextRef="#ctx0" brushRef="#br0" timeOffset="7784.1797">20007 7150 36,'2'-25'87,"-2"25"-5,0 0-3,-2-7-8,2 7-7,0 0 0,2-11-2,-2 11-2,1-8-12,-1 8 5,0-9-4,0 9-5,2-6-2,-2 6 1,4-10-5,-4 10-5,3-7-6,-3 7-5,7-8 2,-5 5-3,-2 3-9,7-9-1,-7 9 6,6-7-1,-6 7-1,5-5-4,0 2 5,-5 3-9,0 0 2,10-1-6,-10 1 2,0 0-1,12 0 0,-12 0 8,0 0-5,13 2-3,-8 0 7,-1 2-14,-4-4 6,9 6 2,-5-4-4,2 3 6,-1 0-7,-1-2 4,-2 4-2,2-3 1,-4-4-2,5 11 4,-1-7 2,-4 3 6,0-7-12,5 10 4,-2-5 9,-3-5-3,1 12 11,0-7-5,-1-5 2,2 12 0,-2-5 3,0-7 0,0 0 2,-3 10-11,3-10 11,-3 7 1,3-7-4,-4 9 0,4-9-1,-4 8 7,0-5-8,4-3-1,-7 7 6,2-5-4,5-2 1,-10 7 1,5-3-1,-1 1-4,0-1 3,-1 2-3,-1-3 0,0 2-2,1 0-3,0 1 3,-1 0-3,1 2-1,2-4 6,0 1 1,0 2 3,-3 0 0,2-1-2,1-1 0,-1 2 2,2-1-2,1 1-1,-4 1 3,4-2 2,-1 0-7,0 2 1,0 0 3,0-1-4,2 1 0,-1 0 2,2 0-1,-3-1 1,4-7 1,-3 14-1,3-6-1,0-8 1,-1 13-3,-1-5 0,2-1-2,0-7-1,0 13 5,0-13-6,0 10-6,0-10 1,0 11 3,0-11-1,1 9-2,-1-9 0,1 8-1,-1-8 1,3 7-2,-3-7 7,1 5-10,-1-5 5,0 0 0,0 0 1,4 9-5,-4-9 1,0 0 4,0 0 10,5 4-11,-5-4 0,0 0-1,0 0-2,0 0-1,0 0 11,10-13-13,-10 13-5,4-6-1,-4 6-1,6-6-1,-1 1 6,-5 5-10,8-7-1,-5 4 3,-3 3-5,7-6-2,-1 2 5,-6 4-3,8-4 2,-8 4-5,11-3 4,-11 3-3,7-4 0,-7 4-2,12-1 4,-12 1 0,9 0 0,-9 0 0,9 0 3,-9 0-1,10 5 4,-6-2-1,-4-3 4,7 3 10,-7-3-11,7 4 1,-7-4-1,5 2 2,-5-2 1,0 0 0,0 0-1,9 5 2,-9-5 0,0 0 3,5 1-3,-5-1-1,0 0 2,0 0-3,0 0-1,0 0-14,0 0-11,0 0-16,0 0-17,0 0-17,0 0-13,5-11-16,-5 11-17,0 0-135,0 0-282,-1-13 125</inkml:trace>
  <inkml:trace contextRef="#ctx0" brushRef="#br0" timeOffset="8690.4297">20375 7132 59,'0'0'76,"0"0"-2,0-12-2,0 12 1,0-9-5,0 9-2,1-8-11,-1 8 2,1-8-2,-1 8 8,3-9-6,-3 9-4,5-8-3,-5 8-2,5-8-14,-3 5 5,-2 3 5,8-10-14,-4 6 0,-1-2-5,-3 6-3,11-7 2,-6 4-7,0-1-1,-5 4-2,9-4 1,-4 3-4,-5 1-1,12-5 0,-12 5 3,9 2-3,-9-2-3,9 3-3,-9-3 7,8 6-6,-2-2 0,-2-2-4,-4-2 9,7 9-8,-2-6 8,-1 2-4,0 1 0,-2-1-3,1 1 3,-3-6-7,4 11 8,-3-6-4,-1-5 2,3 13 11,-3-6 2,0-7-5,-2 14 6,2-6 2,-1 2 6,-1 0-7,-1-1 3,0 1 3,1 1-1,-2-1 1,-1-1-1,0 3 2,-1-1-3,0 0-6,0 0 2,-2-1 0,2 2 3,0-1-1,-2 0-1,-2 2 6,3-3-5,2 2 1,0-3 2,-1 2 4,1-2 4,-2 1-5,2 0 1,1-2-4,0 1-2,0 0-2,-2-2 0,2 1-2,2 0-3,2-2-1,0-6 2,0 13-5,0-13 1,-1 11-1,1-11-4,1 10 1,1-7 5,-2-3-7,7 9 3,-4-6-3,-3-3-2,8 7 1,-3-6 2,-5-1-1,11 4-1,-5-4-5,2 5 5,-8-5-4,12 1-7,-3-2-5,-9 1 1,14 0-3,-14 0 1,12-3-1,-5 1-6,0 0-6,-7 2 4,12-7 1,-7 4 5,0-2-1,-5 5 5,6-7-7,-3 2 7,-3 5 8,2-11-9,-2 11 9,0-11 2,0 11 5,-5-14 0,1 9 3,2-3 8,-5 2-2,2-4 1,-1 0 4,-1 2 1,0 0 0,-2 0 0,-1-2-5,2 3-2,-2-4 0,1 5-3,1-4 6,0 0-10,-2 1-3,2 0-14,-1-2-4,2 2-5,-1-1-18,3-2-12,0 2-16,0-1-13,0 1-18,0 0-9,1 2-23,0-2-16,3 2-116,-1 2-281,2 6 124</inkml:trace>
  <inkml:trace contextRef="#ctx0" brushRef="#br0" timeOffset="9401.3671">20819 7263 109,'0'0'112,"-11"-1"-13,11 1 8,0 0-9,0 0-9,0 0-10,0 0-2,0 0-4,0 0-1,0 0 4,0 0 11,0 0-5,20 5-1,-20-5-8,15-2-5,-3 0 5,-2 4-5,3-2-5,-1-2-5,1 1-5,0 0-7,-1 1-2,1-1-2,-2 2-8,-1-1 0,0-1 0,0 2-6,-3 0-6,-7-1 3,13 0 1,-7 1 5,-6-1-10,14 2 0,-14-2-3,8 0-4,-8 0-1,0 0 3,9 0-4,-9 0-3,0 0-6,5 2-7,-5-2-13,0 0-15,0 0-7,0 0-24,0 0-13,0 0-27,0 0-29,0 0-24,0 0-106,0 0-283,0 0 126</inkml:trace>
  <inkml:trace contextRef="#ctx0" brushRef="#br0" timeOffset="10745.1172">21271 7265 86,'0'0'127,"0"0"-10,0 0 0,0 0-4,0 0-7,0 0-4,15-17-6,-11 13-3,3-2-3,-2 2-1,2-2-5,0-1-9,1 2 3,0-4-10,-1 2-11,2-1 2,0 0-6,0-1-9,-2 0-4,0 0-5,2 1-3,-3-2-4,1 0-4,1 4 1,-1-2-5,-2-1-4,0-1-1,1 3-3,-3 2-5,0-2 0,2 0-6,-1 1 0,-4 6 1,5-11-4,-4 7 2,-1 4-4,3-10-3,-3 10 2,2-8 5,-2 8-5,0 0 1,2-9 0,-2 9 0,0 0 7,0 0-10,1-11 2,-1 11 5,0 0-5,0 0 3,0 0-4,0 0 0,0 0 2,0 0 2,0 0-1,0 0-3,0 0 4,0 0-4,0 0 3,0 0 5,0 0-1,0 0 1,0 0-2,0 0 6,0 0 3,0 0 8,0 0 3,0 0 2,0 0 3,0 0 3,0 0 0,-7 26-9,7-26 4,-3 9-6,1-3 11,1 1 12,1-7 5,-4 18 3,3-7 4,-1 1-5,-2 3 9,2 2 0,1 0-3,-1-1-4,-4 3-3,3-2 0,0 0 1,-3 0-3,2-3-7,-1 2 1,1-2-4,3-1-5,-2 1 4,-2-3 0,2 0 4,-2 1 0,3-1-9,-1-2-2,1 2-1,0-4-1,0 4-1,1-5-2,1-6-2,-3 11-2,0-5-3,3-6 0,-2 10 2,0-4-5,2-6-1,0 0-4,-1 9-1,1-9-7,0 0-1,-1 7-11,1-7-4,0 0-10,0 0-5,0 0-12,-3 5 2,3-5-19,0 0-23,0 0-23,0 0-20,0 0-5,0 0-21,0 0-6,0 0-16,0 0-17,0 0-117,-11-16-335,11 16 147</inkml:trace>
  <inkml:trace contextRef="#ctx0" brushRef="#br0" timeOffset="11370.1172">21651 7042 60,'0'0'98,"4"-4"5,-4 4-4,0 0-6,0 0 3,0 0-8,0 0-9,0 0 2,0 0 2,0 0 2,0 0-5,0 0 0,0 0 1,-10 26 10,7-16-9,-1 0 4,-1 0-6,-2 6-4,0-1-3,-1 0-5,1 1-5,-1-2-4,2 1-3,1-3 1,-1-2-1,3 1-7,-3-2-3,0-1-4,2-2-4,2 1-5,-1 1-1,3-8-8,-4 6 0,4-6 0,-2 8-5,2-8-1,-4 5-1,4-5-2,0 0 2,0 0-1,5 8-1,-5-8-3,7 3 2,-7-3-5,9 0 8,-9 0-9,11 0 1,-11 0 0,13-1 9,-7 1-11,-6 0 0,14-2-3,-7 1 3,-7 1-11,13 0-5,-13 0-8,13 0-8,-13 0-4,12-3-5,-12 3-1,11 0-15,-11 0-9,8-1-17,-8 1-10,0 0-15,10-1-9,-10 1-15,0 0-9,9-2-11,-9 2-116,0 0-283,0 0 125</inkml:trace>
  <inkml:trace contextRef="#ctx0" brushRef="#br0" timeOffset="11807.6172">21778 7106 78,'0'0'124,"-4"16"6,1-9-6,1 4 3,-2 1-4,-1 4-1,2-3-4,0 3 20,1 0-8,-4 0-1,2 1-9,0 0-6,0-1-8,0 1-8,-1 0-4,-1-2-10,3-3-5,-2 4-6,3-5-2,-2-1-6,0 2-4,0-2-6,3-1-8,-2 1 1,1-3-8,-1 3-2,1-3 0,-1 0-6,3-7-3,-2 9-5,2-9-3,-4 8-3,4-8-6,-2 6-1,2-6-11,0 0-8,-4 9-7,4-9-5,0 0-15,0 0-12,-2 4-18,2-4-25,0 0-25,0 0-35,0 0-25,0 0-159,0 0-362,0 0 161</inkml:trace>
  <inkml:trace contextRef="#ctx0" brushRef="#br0" timeOffset="12518.5547">22006 7204 14,'0'0'88,"7"-7"-5,-7 7-1,5-9-4,-5 9-6,10-9 2,-7 5-2,2-1-6,-1 0 0,1 1-2,0 0-1,2-1-7,1-1-1,-3 2-5,2-1-3,-1 2-5,2 1 9,-1-1 1,0 1-4,-1-1 0,-6 3-7,14-1 1,-14 1-5,12 1-5,-6 0-7,0 3 1,-6-4-4,8 7 7,-3 2 3,-1-4 4,1 4 3,1-1-5,-2 4 0,0-1 3,-1 1 3,1 4 1,-4-5-3,1 3 0,-1 0 5,-1-1-5,-1-1 3,1 2 1,-2-2 0,0 2 4,-1-1-2,-1-1 6,0-2-1,0 2-6,-3-3-2,4 2 1,-5-2-5,1-4 4,-1 5 2,0-5 1,-1 1 0,0-2-1,0 0-5,-2 0 3,-1-3 0,2 1-4,1-2 1,2 0-6,-3-2-3,3 0-2,8 2-4,-13-3 3,7 0-2,6 3 3,-13-2-11,8-1 2,5 3-1,-9-4 2,9 4-6,-8-5 1,8 5-2,-5-4 1,5 4-2,0 0-4,0 0 2,-6-5-1,6 5-3,0 0 4,0 0-8,0 0 1,0 0-7,0 0-4,0 0-8,0 0-10,0 0-9,0 0-13,0 0-11,0 0-13,0 0-19,0 0-25,0 0-17,0 0-25,0 0-21,0 0-26,0 0-138,0 0-371,0 0 164</inkml:trace>
  <inkml:trace contextRef="#ctx0" brushRef="#br0" timeOffset="13221.6797">22381 7227 48,'0'0'95,"2"-6"1,-2 6-12,0 0-12,-1-9 5,1 9-10,0 0 2,-3-12-5,3 12 0,-2-10 5,2 10-4,-1-8 1,1 8 0,-4-7-3,4 7 1,-5-5-12,5 5 3,-6-7-4,6 7 2,-6-5 0,6 5 1,-6-4-6,6 4 3,0 0-7,-7-4 1,7 4 0,0 0-2,0 0-4,-13 3 1,13-3-1,-8 4-2,3 0 8,5-4 10,-8 7-3,3-2-4,1 1 0,0 0-1,-1 4-3,1-3 5,-2 1 7,1 2 0,1 1-2,1-2 3,-2 3-4,3-3-5,-1 0 1,2 3 3,-2-4-2,1 1-8,0 0-2,2 1-1,-1 0-1,1-10-4,0 14 5,0-7-7,0-7 1,1 13-5,1-7 0,0 0-5,1-1 0,-3-5-1,8 10-1,-2-8 0,0 3 1,1-2-6,-1 1-1,3-1 0,-1-2-2,1-1-3,0 1 0,2-1 1,1 0-2,0 0 3,0 0-10,-3-1 1,2 0-4,-1-2-2,-1 3-3,3-1-1,-2-2-7,-3 2-2,-1-2-3,-6 3-6,13-5-1,-10 4-4,-3 1-10,11-4-10,-11 4-4,7-6-21,-7 6-15,5-2-16,-5 2-21,0 0-26,7-7-24,-7 7-26,0 0-151,1-6-383,-1 6 170</inkml:trace>
  <inkml:trace contextRef="#ctx0" brushRef="#br0" timeOffset="14471.6797">22825 7145 114,'0'0'113,"0"0"-11,0 0-10,0 0 10,0 0-7,0 0-7,0 0 0,0 0-7,0 0-3,0 0 5,0 0-6,0 0 4,0 0 6,0 0 10,0 0-2,12 9 1,1-7-1,-3-2-13,4 0-3,4 1-8,0 0-1,-2-2-1,2 2-13,3-2-1,-3 2-7,1-2-7,-4 1-2,4 0-2,-5-1-3,4-1-5,-1 4-4,-4-5-8,-2 3-9,0-1-5,0-1-15,-5 4-10,-6-2-10,12-2-15,-12 2-16,9-1-11,-9 1-26,0 0-16,0 0-17,9 0-14,-9 0-20,0 0-86,0 0-273,0 0 121</inkml:trace>
  <inkml:trace contextRef="#ctx0" brushRef="#br0" timeOffset="14971.6797">22889 7294 12,'0'0'61,"0"0"1,0 0 3,0 0 5,0 0-2,0 0-1,0 0-2,0 0 6,0 0-2,0 0-10,0 0 6,0 0 3,0 0-1,0 0 3,0 0-1,0 0-6,0 0-14,0 0 9,0 0-9,0 0-7,0 0 10,0 0 0,0 0-4,0 0 6,0 0 2,0 0 6,15 6 5,-7-3 4,1 0 2,2-1-4,1 1-5,1-3 0,5 2-7,-4-2-1,0 2-4,0-2-2,0 0-4,0 0-2,4 0-4,-5 1-2,1-1-5,-1 0 0,-2 1-7,1-1 0,-3 0-5,1-1 2,-10 1-2,15 0 1,-10 1-8,-5-1 4,11-1-1,-11 1-3,0 0 0,11-1-2,-11 1-2,0 0-1,8 1-1,-8-1-2,0 0-9,0 0-8,0 0-6,0 0-17,7-3-19,-7 3-32,0 0-18,0 0-29,0 0-26,2-7-17,-2 7-149,0 0-350,0 0 155</inkml:trace>
  <inkml:trace contextRef="#ctx0" brushRef="#br0" timeOffset="15448.2422">23482 7188 35,'0'0'88,"0"0"-5,0 0 0,0 0-9,0 0-3,0 0 7,0 0 6,0 0 9,0 0 10,0 0 0,0 0 4,14 12 3,-14-12-4,13 1 2,-2-2-3,0 1-10,0 0-13,2-1 0,-1 1-4,3-2-4,-5 0-12,4 2-7,-2 0-5,1 0-3,-3 0-1,0 0-3,-1-3-6,-9 3-2,15-2-3,-7 1-4,-2 0-2,-6 1-3,13-3-11,-13 3-6,12 2-13,-12-2-11,6-2-18,-6 2-19,9-2-17,-9 2-19,0 0-39,7-5-23,-7 5-144,6-3-322,-6 3 142</inkml:trace>
  <inkml:trace contextRef="#ctx0" brushRef="#br0" timeOffset="16260.7422">24186 7074 112,'0'0'115,"0"0"-9,0 0-2,0 0-9,0 0-5,0 0-9,0 0-3,0 0-5,0-8-7,0 8-4,0 0 0,0 0-3,-2-13-5,2 13 2,0 0-2,-3-8-4,3 8-7,-5-11 0,5 11-5,-4-9-3,0 6-2,4 3-13,-9-9 0,4 5 2,0 0 4,5 4-9,-10-6 1,4 3-1,6 3-6,-12-5-1,6 3-4,6 2 4,-12-3 1,12 3 0,-13 0 1,13 0-2,-15 1 0,6 3 1,-2 1 2,2-1-1,-2 3 2,0-1 3,2 2 11,-4 4 3,1 0 0,3-5 6,-2 5-6,1-2 4,4 0-3,-1 0 1,2 2-1,1-3 2,1 0-6,0 1 0,1 0-1,0-1-1,2-1-3,2-1 0,-2-7-6,3 11 1,4-2-2,-4-5-1,4 0-2,-1 0-5,6-1-9,-2 0-3,0-2-2,3-1-4,-3 0-9,2-1-3,2-2-5,-3 0-11,2-1-2,-1 0-1,-1-3-4,2 1-9,-4 0 2,1-2-9,0 4 8,-1-4 4,0 0-2,1 0-9,-2 0 7,-2 2 10,1 0 2,-1-3 6,-3 4-1,0 0 0,1 0 12,-4 5-2,6-9 9,-6 9 1,2-10 8,-2 10-2,0 0-5,3-4 3,-3 4 4,0 0-5,0 0 8,0 0 3,0 0-1,0 0 3,0 0 3,0 0 19,-4 24 1,3-15 2,-2 1 5,2 0 10,1 1 8,-2 1 6,1 3 0,0-1 6,1 1 4,-3-2-6,2 4 1,0-3-6,-1-3 2,0 0-3,-2 1-5,2-1-1,-2 0-2,1-2 2,1 0-6,-4 1-2,3 0-4,-3-3 6,0-2-9,-2 2 3,2-1-1,-2 1-3,-3-3-4,2 2 0,0-2-6,-4 0 1,3 0-2,-2 0-4,2-1 0,0-2-3,0 0-18,-2 1-3,1-1-3,3-1-5,8 0-7,-14 1-1,14-1-12,-11 0-3,11 0-15,-13 0-17,13 0-12,-9 1-21,9-1-10,0 0-33,-9 0-27,9 0-114,0 0-312,0 0 139</inkml:trace>
  <inkml:trace contextRef="#ctx0" brushRef="#br0" timeOffset="16885.7422">24432 7234 47,'-8'2'106,"8"-2"-5,0 0-1,0 0-1,0 0-12,-9 2-5,9-2-6,0 0 3,0 0-9,0 0 2,0 0-1,0 0 7,0 0 9,0 0 13,0 0-4,0 0-5,24 6 1,-13-9 1,1 3-9,2-1-3,0 1-4,3-2-4,3 0 2,1 2-12,-3 0-1,0-2-3,3 2-3,-10-3-5,5 0 0,0 3-8,-5-1-4,0-2-2,0 3-2,-2-4-6,-2 4-1,-7 0-1,12-1-7,-12 1-10,6-2-11,-6 2-5,0 0-14,0 0-11,12-1-22,-12 1-15,0 0-26,5-3-31,-5 3-22,0 0-26,0 0-146,0 0-344,0 0 152</inkml:trace>
  <inkml:trace contextRef="#ctx0" brushRef="#br0" timeOffset="17487.3047">25023 6991 81,'0'0'104,"0"0"5,0 0 6,0 0-6,0 0-9,0 0-8,0 0 0,0 0 2,0 0 5,0 0 3,0 0 3,3 17 2,-3-17 4,-4 17-3,3-5-3,-3-2-3,-1 2-1,0 6-8,-2-4-5,0 2-8,0-1-11,1-1 0,-2 0-9,2-1-4,1-3-7,0 0-4,-2 2-4,2-5 1,0 1-5,0-1-5,1-2-2,0 0-4,4-5 1,-4 8-7,4-8 0,0 0-3,-4 6-1,4-6-5,0 0-2,0 0-1,0 0-5,0 0 3,0 0 0,0 0-2,0 0 0,13 5-3,-13-5 2,14-3 4,-14 3-6,16-2 2,-6 0-2,1-1 1,-2 3 0,3-2 0,-2 0-6,0 1 1,2 1-9,-3-3 0,1 2-13,-3 1-3,1-3-9,-8 3-10,12 0-6,-12 0-2,11 0-15,-11 0-3,10 0-9,-10 0 0,0 0-5,11 0-13,-11 0-4,0 0-4,10-3-5,-10 3-5,0 0-10,0 0-10,0 0-87,0 0-243,0 0 107</inkml:trace>
  <inkml:trace contextRef="#ctx0" brushRef="#br0" timeOffset="17854.4922">25194 7090 92,'0'0'105,"0"0"-18,0 0 12,0 0-1,0 0-14,0 0 9,0 0 7,0 0 4,0 0 2,0 0-5,0 0-5,0 0 0,-7 28 11,5-21 4,1 2 3,-4 6-4,0 1 3,3 1-2,-5-2-4,3 1-6,-1 0-6,1 3-4,-2-2-6,2 0 0,-2 0-9,-1 0-5,3-1-7,1-3-6,-4-2-3,3 1-9,2-2-2,-2 2-3,0-3-3,2 0-3,0-2-2,2-7-5,-5 12-5,4-7-4,1-5-10,-4 7-11,4-7-11,0 0-7,-4 7-12,4-7-10,0 0-16,-3 3-24,3-3-38,0 0-29,0 0-32,0 0-36,0 0-153,0 0-399,0 0 177</inkml:trace>
  <inkml:trace contextRef="#ctx0" brushRef="#br0" timeOffset="20034.1796">25382 7220 9,'0'0'85,"0"0"-20,0 0-2,0 0 7,0 0-2,0 0-11,0 0 12,0 0 0,0 0-1,0 0-2,0 0 5,0 0 0,0 0-2,0 0-3,0 0 7,0 0-3,0 0 0,0 0-5,0 0 2,0 0-7,0 0-7,0 0-3,0 0-7,0 0 1,-7-6-8,7 6-3,0 0-2,0 0 2,0 0-9,1-11-4,-1 11 1,0 0-5,0 0 5,5-13-7,-5 13 0,4-6 0,-4 6 1,6-9-2,-1 4 4,-1 0-10,3 1 3,-2 0 3,2-3-5,0 3 0,-2 2-3,1-3-2,-1 0 5,2 3-3,-7 2-3,11-4-4,-6 1 8,-5 3-8,0 0 2,12 4 6,-12-4-11,9 5 4,-5 0 9,1 2 3,-1 3-3,-2-3 11,-1 2-6,3 1 7,-1 3-2,0-1 6,-2-1-6,1 2 0,1-1 7,-3 2 2,1-3-4,-1 0 0,0 1 3,0-1 2,-1 0-1,-1-2-1,-2 2 6,1-2-6,-2 0-1,0 2-5,1-4 3,-1 1-6,-4-2 0,2 0-1,0-2-2,0-1-2,-4 1 4,1-1-4,2-3 1,-2 3-4,1-1-1,9-2 2,-16 2-4,8-4-3,8 2 1,-16-1 0,10 0 1,6 1-4,-13 0 0,13 0 1,-9-6-3,9 6 6,-6-5 0,2 1-6,4 4 2,0 0-2,-7-5 2,7 5 1,0 0-1,-5-5 0,5 5 0,0 0-2,0 0 1,-5-4-7,5 4-12,0 0-10,0 0-6,0 0-6,0 0-15,0 0-12,0 0-16,0 0-12,0 0-8,0 0-20,0 0-10,0 0-24,0 0-121,0 0-302,0 0 135</inkml:trace>
  <inkml:trace contextRef="#ctx0" brushRef="#br0" timeOffset="20823.2422">25732 7239 55,'0'0'85,"0"0"-3,2-12 2,-2 12-4,0 0 0,0 0-8,0 0 0,0 0 1,0 0-8,0 0 6,-3-7-15,3 7-1,0 0 6,0 0-7,0 0-4,-1-8-6,1 8-9,0 0 2,-5-6 4,5 6-4,0 0 1,0 0 5,-1-10-5,1 10-8,0 0-8,-4-9 7,4 9-9,-3-6 2,3 6 5,-4-6 0,4 6-6,0 0-1,-4-9 0,4 9-5,-5-5 0,5 5 11,-5-3-13,5 3 0,0 0-1,-9-6 4,9 6-1,0 0-11,-10-3 6,10 3-2,-8 0-1,8 0 2,0 0-5,-15 0 3,15 0-2,-10 1 11,10-1-8,-8 4-3,8-4 2,-11 4-1,6-1 6,5-3-5,-9 6 7,2-1-5,1-2 0,6-3 3,-9 9 2,2-4-1,4 1 7,-1 2 5,-1-1 3,1 2 10,0 0 5,-1 2 5,1-2 2,0 3 5,-1 0-1,5-1 0,-4 1-2,2 0 1,1-1 2,2 0 0,-4 0-2,3 1 1,2-2-3,-4-1-1,5-1 2,2 2-8,-4-4 4,4 5-1,2-4 0,-1 0-3,2 1-2,-1-1-4,2-2 4,2 0-6,0 0-5,1-2-3,-2 0-3,1-1 1,1 1 1,0-3-3,-1 0-7,0 2 2,3-1-5,-2-2-2,-3 1-5,0-2 2,1 2-12,-2-3-8,2 3-3,-3-2-6,1-1-5,0 2-8,-8 1-7,11-3-10,-6 0-20,1-1-21,-6 4-15,7-3-31,-7 3-23,5-6-32,-5 6-26,0 0-166,3-6-416,-3 6 184</inkml:trace>
  <inkml:trace contextRef="#ctx0" brushRef="#br0" timeOffset="27627.9297">19419 8095 6,'-10'2'57,"10"-2"1,0 0-5,0 0-4,0 0 6,0 0 2,0 0-8,0 0-3,0 0 7,-7 4-1,7-4-5,0 0-9,0 0-2,0 0 5,0 0-17,0 0 10,0 0-6,-5 5 14,5-5-4,0 0 11,0 0 4,0 0-4,0 0-3,0 11 1,0-11 3,0 0 1,0 0 5,9 7 1,-4-5 7,-5-2 0,15 2-4,-7-2-3,5 2 10,-2-2-2,-3 1-8,5 0 4,-2-1-3,1 1-1,0 1-10,-1-2 3,3 0-2,-3 1-1,0-1-5,0 0-6,1 0 1,-2 0-4,-1 0-1,-9 0-9,13 0 2,-7 0-3,-6 0-5,15 0-3,-15 0 9,10 0-12,-10 0 6,9 0-1,-9 0-8,8 0-1,-8 0 0,0 0 2,6 3 1,-6-3-8,0 0 5,0 0-2,0 0-5,0 0-1,0 0 1,0 0-4,0 0-5,0 0-3,8 1-5,-8-1-1,0 0-12,0 0-6,0 0-10,0 0-19,0 0-13,0 0-12,0 0-27,0 0-24,0 0-15,0 0-129,0 0-308,0 0 137</inkml:trace>
  <inkml:trace contextRef="#ctx0" brushRef="#br0" timeOffset="28377.9297">19921 8096 46,'0'0'84,"0"0"2,0 0-1,0 0 15,0 0 3,0 0-7,0 0-3,0 0-15,0 0 9,0 0-6,-8-7-10,8 7-6,0 0 9,0 0-4,7-15-1,-7 15-11,7-10-2,-3 4-7,2-2-5,-3 3-2,3-4-2,-2 1-4,3 0-11,-1 0 1,-2-1-8,1 0-3,-1 4-9,1-4-4,-1 1-14,1-2 3,-1 4 0,-2 0-5,-2 6-3,4-12-3,-1 6 6,-3 6-1,1-11 2,-1 11 2,0-8 1,0 8-2,1-7-11,-1 7 14,0 0 1,0 0-4,0-10 4,0 10 5,0 0-3,0 0-2,0 0 0,0 0 2,0 0 9,0 0-14,0 0 0,0 0 18,0 0 1,0 0 2,-9 20 9,8-12 5,0 1 1,-2 1 2,2-1 10,-3 3 4,3-2-1,0 5 3,1-1 1,-3 3-1,2-5 2,-1 1 2,1 0 7,0 4 0,1-6-3,-1 1-1,-2 0-3,2-2-6,-1 1 1,1-2-11,0 2 2,0-4-1,-1 3-1,1-3-5,0 0-4,-1 1-1,2-8 1,0 11-6,0-11-2,-2 10 3,2-10-4,-3 10-1,3-10 2,-1 8-8,1-8 3,-2 9-7,2-9 4,-2 7-11,2-7-2,-1 6-3,1-6-2,0 0-5,-1 6-1,1-6-5,0 0-9,0 0-3,0 0-3,-4 6-16,4-6-12,0 0-17,0 0-17,0 0-14,0 0-10,0 0-13,0 0-8,0 0-113,0 0-279,0 0 124</inkml:trace>
  <inkml:trace contextRef="#ctx0" brushRef="#br0" timeOffset="28893.5547">20187 7915 97,'0'0'111,"0"0"-7,0 0-6,0 0 28,0 0-1,0 0-5,2 17-2,-2-17-7,-2 13-5,3-5 2,-1-1-3,-1 5-10,1-4-7,-2 1-4,0 2-8,1-1-3,-1 0-8,1-1-6,-2 1-5,1 0-1,-2-3-9,2 0-3,-1-1-3,0 3-7,0-3 1,0 0-4,3-6 0,-3 11-8,2-6-1,1-5 0,0 0-2,-4 9-7,4-9-3,0 0-2,-1 7-7,1-7 3,0 0 2,0 0-7,0 0 2,0 0 5,0 0-6,0 0 5,0 0 0,0 0-3,8 4 5,-8-4-2,0 0-2,10 1-2,-10-1 4,10-1 0,-10 1-4,0 0 2,16-2-2,-11 0-10,-5 2-5,12-2-3,-12 2-6,11-2-5,-11 2-8,9-1 1,-9 1-1,10-3-8,-10 3-15,7-1-2,-7 1-18,0 0 5,13 0 0,-13 0-14,0 0-1,10 0-4,-10 0-8,0 0-9,11 0-86,-11 0-215,0 0 95</inkml:trace>
  <inkml:trace contextRef="#ctx0" brushRef="#br0" timeOffset="29307.6171">20368 7956 64,'0'0'93,"0"0"-7,0 0 2,0 0-6,0 0 1,0 0-4,0 0-10,0 0-3,0 0-7,0 0 5,0 0-7,0 0 15,0 0 12,0 0-5,0 0 4,0 29 7,-1-20 3,-2 3 2,2-3-2,0 0-7,-2 3 3,1 1 4,-2-1-11,3-1 0,-3 1-7,1-1-7,-1 0-4,3 1 1,0-3-1,-1 3-4,1-2-6,-1-2-1,-1 0-8,2 2-4,-1-3-6,2-7 1,-2 13-4,1-7-3,-3 0-4,4-6-2,-4 10-5,4-10-4,-1 11-5,1-11-1,-3 5-5,3-5-6,-2 7-2,2-7-9,0 0-8,-3 6-5,3-6-13,0 0-9,-4 6-6,4-6-14,0 0-10,0 0-21,0 0-16,0 0-22,0 0-22,0 0-22,0 0-114,0 0-320,0 0 142</inkml:trace>
  <inkml:trace contextRef="#ctx0" brushRef="#br0" timeOffset="29971.6796">20589 8093 76,'-25'2'76,"25"-2"5,0 0 3,-4-6-4,4 6 2,0 0-12,0 0 8,-3-7-2,3 7-8,0 0 2,0 0 5,-2-8-6,2 8-4,0 0-8,0 0 1,2-13-1,-2 13-7,3-8-2,-3 8-7,5-7-15,-5 7 13,6-7-7,-2 1-2,1 2-4,-5 4-1,9-6 1,-4 3-1,2 1 0,-7 2-6,7-6 11,-7 6-14,9 0 9,-9 0-4,0 0-2,13 3-3,-8 2 2,-1-1 5,-1 1-1,0 5 6,0-4 1,0 3-4,-1 2-3,3-1 6,-2 3-2,-3-1 2,2 0-3,-1 0 1,-1 0 2,2 5-6,-1-5-3,-1 0 9,0-2-3,-1 0-1,-2 0 0,1-1 6,-5 0-1,5-2 1,-2 1-2,-2 2-1,-1-4-4,-2 0 0,2 0 3,-4 0-4,4-4-2,-3 2-2,-1-1-2,1-1 3,1-1-2,-1-1 3,1 0-5,9 0 0,-17 3 0,11-3 2,6 0 0,-10-3 0,10 3-1,-13-3 1,13 3 0,-8-2-2,8 2-3,-5-4 1,5 4-5,0 0-1,-4-7-2,4 7-2,0 0-7,0 0-2,-1-8-9,1 8-11,0 0-8,0 0-14,0 0-2,0 0-10,0 0-8,0 0-15,0 0-14,0 0-14,0 0-14,0 0-12,0 0-14,9-6-23,-9 6-93,0 0-288,0 0 127</inkml:trace>
  <inkml:trace contextRef="#ctx0" brushRef="#br0" timeOffset="30588.8672">20851 8088 49,'0'0'106,"0"0"-14,0-9-2,0 9 0,0 0-1,0 0-10,0 0-2,-1-10-8,1 10-11,0 0 3,-4-8-6,4 8 0,-4-5-3,4 5-8,-5-7 0,5 7-2,-5-8-2,5 8 4,-6-5 0,6 5-10,-9-4 3,9 4 3,-9-3-3,9 3-2,-9-4-6,9 4-1,-9-1 0,9 1-5,-8-1-8,8 1 3,0 0-6,-14 2 9,14-2 0,-8 3-13,3-2 16,0 5 3,5-6 4,-9 7-9,5 0 14,-1 0 1,1 0 9,1 1 4,-1 2 8,-1-1 0,1 1 7,3 1-5,-2 0 12,0-1 2,3 1-2,2-1 0,-4 0-2,4-3-6,-1 2-1,0-1-7,3 1-2,-1-2-5,2-2-4,0 4-5,-1-2 2,0-2-4,1 0-3,0 0-4,1 1-1,-1-4-5,0 2 2,-5-4-7,11 5-2,-6-4-2,-5-1-3,11 5-4,-6-4-9,-5-1-9,9 0-11,-9 0-8,10 0-12,-10 0-15,11 1-16,-11-1-23,7 0-20,-7 0-24,0 0-20,14-3-19,-14 3-17,8-4-160,-8 4-382,0 0 170</inkml:trace>
  <inkml:trace contextRef="#ctx0" brushRef="#br0" timeOffset="33463.8672">21147 8107 2,'0'0'102,"0"0"4,0 0 10,0 0 3,0 0 10,0 0-5,19 12-13,-13-11-1,-6-1 1,16 0-4,-8 0 0,1 2-3,1-2-10,1 0-7,0 0-4,1-2-4,0 4-9,0-4 0,-1 2-12,1-1-6,-1 1-5,0-1-2,0-2-10,-1 2 1,-1-1-3,0 1-3,-1-3-8,-8 4-6,13 0-8,-7-1-8,-6 1-14,9-2-14,-9 2-16,0 0-11,0 0-10,9 0-19,-9 0-13,0 0-22,0 0-20,0 0-123,5-4-283,-5 4 126</inkml:trace>
  <inkml:trace contextRef="#ctx0" brushRef="#br0" timeOffset="33862.3047">21305 7982 29,'0'0'77,"0"0"-9,0 0-4,0 0 2,0 0 1,0 0-5,0 0 14,0 0 0,0 0 16,-4 18-14,4-18 15,-1 15-1,1-5 1,1 0-1,-2 1 3,2-1-13,-2 0 0,1 3 1,1 3-7,-4-5-9,3 1-2,-1 0-8,0-2-5,1 1-3,-3 0-4,3-1-7,-1-3-3,-1 3-7,0-4-1,2-6 2,-1 13-4,1-13-9,-3 8-9,3-8-1,-1 9-15,1-9-1,0 0-11,0 7-21,0-7-10,0 0-4,0 0-17,0 0-20,0 0-14,0 0-13,0 0-9,0 0-101,0 0-249,0 0 111</inkml:trace>
  <inkml:trace contextRef="#ctx0" brushRef="#br0" timeOffset="34346.6796">21692 7908 9,'0'0'131,"0"0"3,0 0-9,0 0-9,0 0-5,0 0-10,0 0-3,0 0-3,0 0-1,0 0-2,0 0-13,0 0 1,0 0-3,-4 21 3,4-21 2,0 10 4,0-10-11,-4 13-9,3-8-3,0 5-8,-2-3-5,1 0-3,-1-2-6,0 4-3,1-1 0,-1-3-7,3-5-1,-5 12-2,4-7-1,1-5 9,-5 8-5,5-8-2,-3 8-2,3-8-3,-2 6-6,2-6-4,0 0 2,0 0-4,-1 7 0,1-7-4,0 0-1,0 0 0,0 0 2,6 7-3,-6-7 3,0 0 1,11 0-4,-11 0 1,0 0 0,13 0-1,-13 0-1,14-3 0,-14 3 2,12-1-10,-6 0-6,-6 1-5,12 0-5,-12 0-8,9 0-14,-9 0-15,9-2-13,-9 2-13,0 0-8,13-1-11,-13 1-24,8 0-4,-8 0-9,0 0-8,9 0-96,-9 0-261,0 0 115</inkml:trace>
  <inkml:trace contextRef="#ctx0" brushRef="#br0" timeOffset="34706.0547">21845 7925 103,'0'0'103,"0"0"0,0 0 4,0 0-3,0 0 6,0 0 3,-9 22 2,8-15-1,0 3 6,-2 0-3,1 2-4,-2 1 0,3 3-11,-3-2-1,-1 2-8,-2 0 0,3-2-9,1-1-5,0 1-2,0-1-6,1-1-6,1 0-2,-2 0-5,-1-2-9,2 1-1,-3-1-4,3 0-3,1-3-3,-1 1-7,2-8-4,-4 12-2,4-6-3,0-6-7,-2 8-2,2-8-7,-4 7-2,4-7-14,-1 6-6,1-6-13,0 0-4,0 0-14,0 0-10,-2 7-8,2-7-14,0 0-11,0 0-19,0 0-32,0 0-36,0 0-129,0 0-330,0 0 146</inkml:trace>
  <inkml:trace contextRef="#ctx0" brushRef="#br0" timeOffset="35315.4296">21974 8074 41,'0'0'113,"2"-13"2,-2 13-6,2-5-6,-2 5-3,3-7-10,1 2-1,-4 5-6,5-11-5,0 7 0,1-1-2,-1 1-5,0-1 5,2 0-15,-3 1-9,2-2 9,-1 2-10,2 1-1,-1 0-3,-6 3-6,11-4-2,-6 3 0,-5 1 1,0 0 0,13 5-5,-9-1-3,2 2 5,0 1-6,-3 1 4,3 2-1,-4 1 0,2 2 8,-1-4-13,-2 2 4,1 3 1,1-2-1,-1 0 2,-2 1-3,-1-2 6,1 1-1,-1-2 6,-2 2-3,2-3 1,-3 0-3,3 2 0,-4-4-2,0 3 0,0-3-4,-3-1 5,0 1-1,2-4 1,-3 1-3,0-2-3,0 1 0,0-1-6,1-1-1,-3 0-1,2 0-2,9-1 4,-15-1-6,8 1 3,7 0-2,-11-2-5,11 2 2,-12-2-3,12 2 4,-6-5-7,6 5 0,-6-4-3,6 4 1,0 0-3,-7-3-2,7 3-2,0 0-4,0 0-6,-6-3-8,6 3-13,0 0-13,0 0-16,0 0-18,0 0-2,0 0-11,0 0-21,0 0-28,0 0-22,0 0-23,0 0-12,0 0-124,0 0-347,0 0 154</inkml:trace>
  <inkml:trace contextRef="#ctx0" brushRef="#br0" timeOffset="35862.3047">22265 8063 57,'0'0'108,"0"0"5,-3-12-12,3 12-1,0 0-6,-3-9-1,3 9-2,-2-7-12,2 7-5,0 0 1,-5-7-2,5 7 3,-4-5-4,4 5-2,-4-5-12,4 5 2,0 0-6,0 0-7,-9-6-2,9 6 1,0 0 0,0 0 4,0 0-3,-17 8 8,14-5 0,3-3 8,-8 10 12,3-1 3,1-1-2,0 0-1,-1 3 5,0-2-4,2 1 0,1 0-1,0-1 0,-1 3-9,2-1-4,-1-1-5,1-2-3,2 2 0,1 0 7,-1 0-13,-1-3-3,3 0-3,-1 0-2,2 0-5,2 0-2,-2-2-2,1 2-3,4-1-4,-4-2-2,0 1-4,-1-2-2,4 0-2,-2-1-4,2 1-13,-1-2-8,-7-1-16,13 1-10,-13-1-19,15-1-17,-9 2-22,-6-1-23,14-2-21,-8-1-32,-6 3-23,12-3-29,-7-2-145,-5 5-396,8-4 175</inkml:trace>
  <inkml:trace contextRef="#ctx0" brushRef="#br0" timeOffset="36206.0547">22677 8042 81,'0'0'201,"0"0"-3,21 7-3,-12-9-6,0 4-12,4-5-7,0 2-16,5-2-12,-1 1-13,1 1-7,2-1-20,-2 1-8,1 0-24,-1-1-24,0 1-19,-5 1-40,1 0-39,-4-3-32,1 3-30,0 0-35,-4 0-133,-7 0-304,0 0 136</inkml:trace>
  <inkml:trace contextRef="#ctx0" brushRef="#br0" timeOffset="36479.4922">22667 8160 37,'6'2'148,"-6"-2"4,11 3-8,-5-3 2,5 0-5,1-2-1,1 1-7,0-1-9,7-1-8,-5 2-15,-1-2-11,0 1-6,4-1-7,-6 0-10,2 2-11,-1-2-8,-3 3-24,1-2-18,-3 2-23,0 0-15,2 0-13,-10 0-29,14 0-29,-14 0-16,9 0-24,-9 0-75,10 0-234,-10 0 104</inkml:trace>
  <inkml:trace contextRef="#ctx0" brushRef="#br0" timeOffset="36979.4922">23179 8095 104,'0'0'120,"0"0"-4,0 0 2,0 0-5,0 0 13,0 0-7,0 0 6,0 0-2,0 0 3,0 0 6,0 0-7,0 0 7,31 0-1,-21-2-8,3-1-4,1 3-5,-1 0-11,1 0-8,4-2-6,0 0 0,2 2-8,-2-2-7,2 2-7,-3-1-3,2 1-6,-6 0-5,2-1-8,-2 0-6,0 1-2,-3-2-4,-10 2-5,15 0 0,-15 0-6,11 0 1,-11 0-6,7-1-5,-7 1-18,0 0-9,8 1-16,-8-1-16,0 0-21,0 0-19,0 0-23,0 0-31,0 0-33,0 0-40,10-1-158,-10 1-403,0 0 178</inkml:trace>
  <inkml:trace contextRef="#ctx0" brushRef="#br0" timeOffset="37745.1172">23868 7978 44,'0'-9'96,"0"9"-1,0 0-4,-4-9-6,4 9-1,-2-8 1,2 8 7,-3-7-7,3 7-3,-2-10-5,2 10 0,-4-10 8,0 6 3,4 4-1,-6-8-10,2 3-12,4 5 0,-7-6-8,2 3-6,5 3-8,-9-3 1,9 3 6,-12-1 4,12 1-5,-12 1 1,12-1-3,-15 6 7,8-2 0,-2 1 8,0 1 2,-2 1 1,1 2-1,2-2-3,-2 4-3,-1 1 1,2-3-3,2-1-6,-1 1-2,3 0-7,-1-1-2,2 1-5,0-1 0,4-2-5,0-6-2,-2 15-4,2-15 0,2 7-4,2-1-2,-4-6-3,6 6-6,-6-6-2,11 3-6,-4-2-8,2-1-4,-9 0-5,14-1-17,-6 0-5,3-1-6,1 0-6,-6-1-5,4 1-9,-1-4-4,0 2 1,-1 0-9,0-2-3,-1-1 0,0 3 0,-1-1 1,0 0 1,0 1 8,-1-4-9,0 3 14,-1 0 3,0 1 3,1-2 10,-5 6 0,7-9 1,-4 7 4,-3 2 1,5-7 3,-5 7 10,0 0-6,5-5 9,-5 5 23,0 0 3,0 0 11,0 0 2,3 17 16,-3-17 3,-2 12 10,0-2 14,-1-1-2,1 3 5,-1 0-2,1 1-4,2-1 6,-3 3 0,2 1-3,-2-6-3,1 3-1,0-2-3,-1 0-2,0 1-2,1-1 0,-1 1-7,0-3 5,2-3-2,-3 3 2,2 0-3,-2-2 1,1-1-7,1-1-1,-5 1-4,4-2-3,-3 1 5,1-1 2,-1-2-5,-3 1 0,0-1-4,9-2 1,-13 0-2,13 0-4,-18-2-3,8 2 1,1-3-3,9 3-4,-14-1 0,6 0-1,0-1-1,8 2-6,-12-1-12,12 1-5,-10-2-21,10 2-18,-9-2-17,9 2-15,0 0-20,0 0-28,-10-3-29,10 3-28,0 0-123,0 0-340,0 0 151</inkml:trace>
  <inkml:trace contextRef="#ctx0" brushRef="#br0" timeOffset="38409.1796">24102 8093 67,'0'0'129,"0"0"1,0 0-9,0 0 2,0 0-6,0 0-4,0 0 5,0 0-5,0 0-1,0 0-5,0 0-6,0 0-5,0 0-6,0 0-3,0 0-7,0 0-1,0 0-10,0 0-4,0 0-3,0 0-6,0 0-4,0 0-4,0 0 2,0 0-4,0 0-1,0 0-2,0 0-2,25 2 4,-14-2-2,0-5-6,3 5-2,4-2-5,3 0 2,-1 1-8,3-2-2,-4 0-1,2 2-1,0-2-2,-1 2-2,-1-4 2,0 4-4,-6 0-1,-3 1-2,-1-1 0,-2 1-1,-7 0-3,12-1 3,-12 1-3,10-1 2,-10 1-5,0 0-3,9 1-8,-9-1 9,0 0-14,0 0-9,0 0-12,0 0-6,0 0-13,0 0-13,0 0-18,0 0-15,0 0-26,0 0-20,0 0-29,0 0-156,-27 3-355,27-3 158</inkml:trace>
  <inkml:trace contextRef="#ctx0" brushRef="#br0" timeOffset="39166.9922">24542 8063 22,'0'0'99,"0"0"-7,0 0 11,-4 6-8,4-6 6,0 0 3,0 0 0,0 0 0,0 0 1,0 0-7,0 0-8,0 0 4,0 0-9,25-11-1,-20 10-9,3-3-2,-8 4-6,9-6-1,-5 4-6,-4 2-5,10-10-9,-1 4-2,-5 1 2,3-1-13,-3 1-4,1 2-3,-1-4-2,3 3-4,-4-5-2,3 5 0,-3-1-3,3-2-2,-3 3 0,2-2-3,-5 6 1,7-11-3,-3 3-2,-2 2 2,1 0 1,-3 6 0,2-11-3,2 6 5,-4 5-7,4-9 6,-4 9-1,4-8 1,-4 8 2,0 0-3,1-8-1,-1 8 1,0 0-1,0 0-5,0 0 0,0 0 0,4-6 2,-4 6-2,0 0-2,0 0 3,0 0 7,0 0 1,0 0 0,0 0 1,0 0 4,-3 28 8,1-21 9,-2 4 4,0 0 1,-1 3 1,1 1 8,-2 2 4,2 0 1,-2-3-2,3 3 5,-1-5 2,2 4-6,-2-2-2,1 2-5,1-4-4,-3 3 0,-3-1-1,3 3-2,4-5-3,-2 0-1,-2-2-4,4 2 3,-1-3-7,-2 0-4,3 0 0,1-2 2,0-7-7,-2 12 0,0-7 0,2-5-4,0 0-1,-5 7-3,5-7-1,0 0-2,-2 8-14,2-8-9,0 0-10,0 0-14,0 0-16,0 0-24,0 0-36,0 0-33,0 0-32,0 0-33,0 0-33,0 0-144,0 0-423,0 0 187</inkml:trace>
  <inkml:trace contextRef="#ctx0" brushRef="#br0" timeOffset="41065.4296">24886 8049 70,'0'0'100,"0"0"-4,0 0 6,0 0-3,6 4 6,-6-4-3,0 0 1,11 0 6,-3 1-10,-8-1 2,13-1 4,-3 1-5,0 0-3,2-2-2,-1 1-4,3 2-2,0-2-4,4 0-9,-5 1-6,5-2-10,-4 2-2,4-1-7,-7 2-6,3-1-2,-2-1-4,-1 2-6,1-2-3,-6 0-10,-6 1-7,14 0-6,-14 0-9,10 0-12,-10 0-6,8-1-13,-8 1-12,0 0-7,0 0-18,10 1-15,-10-1-4,0 0-15,7-5-17,-7 5-11,0 0-123,0 0-276,0 0 124</inkml:trace>
  <inkml:trace contextRef="#ctx0" brushRef="#br0" timeOffset="41448.2422">25082 7921 92,'0'0'125,"0"0"-14,0 0 4,0 0-14,0 0-6,0 0 3,0 0 15,0 0-17,0 0 2,0 0 3,-1 28-1,1-20-3,-1 4 2,-3 0-2,4 0-2,-2 1-8,0 3-4,-1-1-3,-1-2-13,2 2-10,0-2 7,-1-2-10,2 0-1,-3 0-3,2 0-5,0-1-2,-1-2-6,2 0-3,-2 0-7,3-8 1,-2 9-7,2-9-5,-1 10-11,1-10-14,-4 7-12,4-7-19,0 0-14,-4 5-17,4-5-19,0 0-29,0 0-25,0 0-21,0 0-131,0 0-320,0 0 142</inkml:trace>
  <inkml:trace contextRef="#ctx0" brushRef="#br0" timeOffset="42534.1796">25459 7989 52,'0'-12'111,"0"12"-7,0 0-3,-1-9-8,1 9-4,-2-8-2,2 8-7,-1-9 5,1 9-12,0 0-5,1-12 2,-1 12-4,0-10 6,0 10-10,3-8-6,-3 8-2,5-8-1,-5 8-13,7-9 2,-4 4 3,1 2-6,-4 3 1,9-6 6,-9 6-2,6-7-3,-6 7-7,11-1 6,-6-2-8,-5 3-7,0 0 2,14 0-1,-14 0-7,8 6 6,-3-4-2,-5-2-6,6 9-1,-2-5 8,1 2-7,-3-1 0,2 1-2,0 2 1,-1 1 0,-1 0-4,0 0-3,-2 2 1,0-4 3,1 1 0,-1-8 0,0 13-3,-1-2-1,-1-6 0,2-5-5,-3 13 10,0-6-4,-1-2-1,4-5-1,-5 12 0,0-7-1,1 0-2,0-1-1,4-4 2,-7 8-1,3-3 0,4-5 0,-12 7-1,3-7 1,4 4-4,-1-1 7,-1 1-5,1 0 0,-2-1 2,3 1 0,-3-2 4,2 2-5,-5 1 4,3-1-2,4 0 5,-2 1-3,-1-2 4,2 2 2,0-1 3,5-4-1,-6 7 3,2-2 5,0 0 7,4-5 0,-5 9-6,3-6 1,2-3 0,-3 9-5,3-9 2,0 0-6,-5 8 0,5-8-2,0 0-2,-2 7-3,2-7 4,0 0-2,0 0-3,-2 6-6,2-6 4,0 0-3,0 0 1,0 0-2,0 0 5,0 0-4,0 0-1,0 0-1,12 2-8,-12-2-6,0 0-4,15-2-11,-15 2 1,10-3 1,-10 3 2,13-3-2,-7 0-1,-6 3 5,13-3-2,-4 3 5,-9 0 5,10-1 0,-10 1-3,13 0 5,-13 0-2,11 0 1,-4 1 3,-7-1 1,10 0 2,-10 0-2,8 2 0,-8-2 0,11 1 6,-11-1-2,8 3 0,-8-3 0,6 1 2,-6-1-9,8 2-3,-8-2-5,0 0-8,0 0-12,0 0-11,6 3-12,-6-3-17,0 0-14,0 0-18,0 0-18,0 0-22,0 0-121,0 0-294,0 0 131</inkml:trace>
  <inkml:trace contextRef="#ctx0" brushRef="#br0" timeOffset="43307.6172">25809 7981 95,'0'0'121,"0"0"-5,1-9-7,-1 9-9,2-10-7,-2 10-7,1-9 13,-1 9-17,4-8-4,-4 8-2,4-11-1,-4 11-6,3-10-9,1 4-1,-1 2 0,-1-2-7,2 1 3,-4 5-5,9-11-5,-3 6 9,-2 0-9,3 1 0,-2-1 5,0 2-2,3-2-2,-2 2 1,0-1 0,0 2-5,-1-2 2,-5 4-9,10-6 2,-4 5-2,-6 1-4,9-1-1,-9 1 1,9 2-3,-9-2 0,10 3-4,-4 0 3,-6-3-3,7 6 3,-3-2-4,1 2 2,-2 0-2,-3-6 2,3 9-5,0 2 3,-2-5-3,1 2 1,-1 2 3,-2-3-2,1 3 0,-3 0 5,0-3-4,1 4 3,-4-2 2,-1 1 0,2-1 2,0 2 13,-2-1 0,0 0-4,-2 0-3,1-1-2,-1 0-3,0 2-5,0-4-2,0 3-2,1 1-1,-1-3 2,1 2-5,0-2-2,-1 1 1,3-1-3,0 0 0,0 0-3,3-3 0,-2 2 3,1-2-5,0 0-1,1 2-2,3-7 2,-2 10 0,2-10-5,1 10-2,-1-10 4,3 10-1,-3-10 2,5 6-2,-1-3-1,-4-3-1,10 6-3,-4-4 1,2 0-4,-2 0-3,-6-2 0,15 1-1,-7-1-4,-8 0 1,14-1 2,-6 1-2,1-3-2,-3 2 4,2-4 1,-2 3-3,-1-1 4,-5 3-1,9-7 7,-2 3-2,-7 4 0,6-9 12,-3 2 3,-2-1-6,0 1 10,-1 7 8,-1-16 1,0 3-2,-2 3-3,-1-1 6,-1-1-3,0-1-3,0 1-3,-3-1-5,3-2-4,-2 0-11,-1 1-2,3 4-10,-2-2-9,1 0-6,0 1-17,-1 2-7,2-1-16,-1 0-20,-1 3-26,0-1-17,3 2-21,0 1-27,4 5-30,-6-10-175,2 8-418,4 2 185</inkml:trace>
  <inkml:trace contextRef="#ctx0" brushRef="#br0" timeOffset="46479.4922">19798 8763 45,'0'0'65,"0"0"-8,-9 2 10,9-2-8,0 0-9,-10 0-2,10 0 16,-9 3 4,9-3-5,-8 0-8,8 0 4,0 0-27,-10 2 18,10-2-2,-10 0 2,10 0 6,0 0-15,-9 2 4,9-2 8,0 0-6,-6 1 0,6-1-2,0 0 7,-6 4-7,6-4 12,0 0-14,0 0-8,0 0-2,0 0-3,0 0 1,0 0-1,0 0-2,0 0 7,0 0 3,0 0 2,0 0 3,0 0-7,0 0 9,29-2 2,-29 2-6,18 0-2,-5-1-1,-2 0 3,8 1 0,-6 0-6,2-3-1,2 3 2,1-2-2,-3 2-3,3-3 1,-5 3 1,2 0 1,-2 0-6,1 0 3,-1 3 1,-2-3-1,3 0-7,-5 2 0,-1-2-3,3 2-2,-3 0 3,-2-1-1,-6-1-2,13 5 0,-8-3-1,-5-2-4,9 0 0,-9 0 0,8 0-3,-8 0 4,0 0 0,0 0-2,9 3-1,-9-3 2,0 0-4,0 0 2,6 1 0,-6-1-3,0 0-5,0 0 8,0 0-4,0 0 1,0 0-4,0 0-2,0 0-6,0 0-10,0 0-12,0 0-13,0 0-20,0 0-27,0 0-12,0 0-24,0 0-38,9-4-33,-9 4-155,0 0-373,0 0 165</inkml:trace>
  <inkml:trace contextRef="#ctx0" brushRef="#br0" timeOffset="47213.8672">20313 8765 61,'-6'0'138,"6"0"-3,0 0-6,0 0-2,0 0-11,0 0-12,0 0-5,0 0-6,0-14 0,0 14 0,0 0 1,11-12-6,-3 5-3,-3-1-7,0 3-4,2-2-6,-1-2-3,2 1-8,-1 2-5,0-2-5,0-4-6,2 7-7,-2-2-1,-1-1-2,-1 0-8,0-1-5,0 4 0,0-2-11,-2 0 9,0 0-4,-3 7-2,5-10-5,-3 5 2,-2 5-4,3-9 0,-3 9-6,4-8 0,-4 8 1,2-9 1,-2 9 1,0 0 0,0-8-6,0 8 5,0 0-3,0 0 1,0 0 0,0 0 3,0-10-6,0 10 1,0 0-2,0 0 8,0 0-4,0 0-1,0 0 0,0 0 6,0 0 4,0 0 6,0 0 2,0 0 3,-5 27 7,4-19 4,2 4 5,-2 0 2,1 0 2,-1 0 1,-1 4 1,1-3 5,1 4 8,0 0 2,-1-3-4,1 3-6,0-1 1,1-3 2,-2-1-3,1 1 0,0 3-4,-2-2 7,1-3 4,4 1-13,-5 0-4,1-2 1,1-1-5,0 1-3,-2-1-5,2-4 2,0-5-6,-2 13 0,2-13-1,-2 9 1,2-9-6,0 10 0,0-10 7,0 0-7,0 9 3,0-9-11,0 0-3,0 8-7,0-8-7,0 0-13,0 0-9,0 0-11,0 0-12,0 0-9,1 9-17,-1-9-22,0 0-13,0 0-18,0 0-14,0 0-24,0 0-18,0 0-10,0 0-112,0 0-340,0 0 150</inkml:trace>
  <inkml:trace contextRef="#ctx0" brushRef="#br0" timeOffset="47768.5547">20574 8666 59,'0'0'135,"0"0"2,-3 22-5,3-22-5,-2 17 1,0-10-2,-1 3-3,1-1-4,2 0-5,0 2 0,0-1 1,0 2-7,3-2-5,-3 1-8,0 1-3,2-4-6,0 2-9,-1-1 0,1 0-5,0-1-5,0-2-7,4 2-1,-4 0-7,2-1 4,-1-1-12,3-1 1,-2-1-8,2 0-3,0-1-6,1-1 0,-7-2-3,15 3 1,-8-3-5,0 0 0,-7 0-1,17-3-4,-9 1-3,1-3 2,-1 0-3,1 3-3,-1-3 3,-1 0-4,1-2-1,1 2 0,-2 0-2,0-2-2,1-2 0,-2 1-2,0-1 1,-1 1 0,1-2-5,-1 0 4,-1 1-1,-2-1 0,2 1 2,-2-2-3,2 0 2,-3-1-1,-2 0 3,1 0 1,-3 2 1,0-2 2,2-2 0,-2 2 1,-2 2-4,0-1 3,0 2-1,-2-1-2,0 1-2,-1-1-3,0 5-1,-1-2 2,0 0 0,-1 0 1,0 3-3,1 0 3,-3 2-8,4 2-1,8 0-5,-17 0-2,9 0-7,0 4-8,1 0-6,0 2-12,-2 1-10,1 1-19,2 2-15,-1 1-17,0-1-24,3 2-22,-1 0-32,0 1-137,-1 4-350,3-1 154</inkml:trace>
  <inkml:trace contextRef="#ctx0" brushRef="#br0" timeOffset="48620.1172">20984 8807 28,'0'0'77,"0"0"-14,0 0 22,0 0-7,5-13-5,-5 13-1,4-8 3,-4 8-2,5-7-4,-2 0-1,-1 3-2,-2 4-1,7-12 5,-4 7-2,1-2-8,3-1-5,0 2 2,-2-2-4,1 1-6,0 2 2,1-3-5,-3 3-2,2 1-10,0-1 5,0 1-11,1-1 2,-7 5-1,9-4-11,-9 4 7,7-6 2,-7 6 3,0 0 11,11 6-10,-11-6 5,5 8-6,-2-2 3,1 2 1,-1 2 2,-1 1 4,2 1-3,-1-1-3,-1 1 4,-2 0-5,3 3 2,-3-1 3,0 1 2,0-3-2,-1 0-3,1 0-1,-3-1-1,-1 1 3,2-1 0,-2-1-3,0-3-3,0 3 7,0-3 0,-2 2-1,0-3-3,-1-2-3,-1 3-1,-2-4-2,3 1 1,-2-1-3,2-2-1,-2 0-3,9-1-1,-12 1-1,12-1-3,-14-2 2,7 1-3,7 1-1,-10-3-3,10 3 0,-8-6-3,2 2 3,6 4-1,-6-4-2,6 4-2,-4-5 1,4 5-4,0 0-4,0 0-5,-7-7-8,7 7-10,0 0-7,0 0-18,0 0-17,-4-5-19,4 5-14,0 0-26,0 0-11,0 0-25,0 0-18,0 0-135,0 0-342,0 0 152</inkml:trace>
  <inkml:trace contextRef="#ctx0" brushRef="#br0" timeOffset="49151.3672">21310 8712 37,'0'0'112,"0"0"1,-4-7 0,4 7-8,-4-7-5,4 7-15,-9-5 6,9 5 2,-6-4-6,6 4 0,-8-3-12,8 3-6,0 0 5,-13-1-5,13 1 1,-8 0 0,8 0-2,-11 3-7,11-3 7,-10 7 5,5-2-1,0 2 8,-2 3-4,4-3 6,-3 5-7,1-2 3,-1 2 1,4 3 3,-2-3-8,1 0-5,0 2-5,1-3-4,1 2-8,1-2-1,0 0-8,0 1 5,1-1-4,1 0-2,1-1-4,0-1-2,1 0 5,-2 0-14,3-4-3,1 3 0,0-3-4,0-1-1,-1 0 2,3-1-3,1 1-5,-4-2-12,-5-2-6,13 1-12,-13-1-17,14 0-13,-8 0-16,-6 0-13,14-1-20,-8-1-21,-6 2-16,12-4-17,-6-1-19,2 2-28,-3 0-149,-5 3-373,9-7 166</inkml:trace>
  <inkml:trace contextRef="#ctx0" brushRef="#br0" timeOffset="49713.8672">21711 8710 65,'-9'0'120,"9"0"4,0 0-6,0 0-2,0 0-11,0 0-5,0 0-9,0 0 0,0 0 3,0 0 1,0 0 2,0 0 2,0 0 7,24 2-2,-24-2-5,20-2 3,-5 2-8,3 0-9,1-4-5,3 4-5,-3-1-7,1-2-2,3 1-1,5-3-9,-7 5-5,-1 0-4,2-5-5,0 3-6,-3 0-3,0 1-6,-7 1 1,-1-2-3,-1 0-5,-2 4-10,3-4-8,-11 2-12,12 0-20,-12 0-15,0 0-15,9 0-19,-9 0-22,0 0-11,0 0-20,0 0-24,0 0-23,0 0-110,0 0-313,0 0 139</inkml:trace>
  <inkml:trace contextRef="#ctx0" brushRef="#br0" timeOffset="50142.5782">21718 8848 79,'0'0'93,"0"0"-5,-4 7 2,4-7 2,0 0 14,0 0 0,0 0-8,0 0-2,11 5 15,-11-5-6,9 0 5,-9 0 6,13 2 7,-2-4-3,0 2 5,3 0-7,-2 0-3,11-3-5,-5 2 0,4 0-6,0-2-8,-2 2-7,8-3-5,-6 2-3,-3 1-7,1 0 7,0 0-22,0-1 0,-2 1-10,-4 1-3,-1-1-3,0-1-3,-2 1-4,-3 1-5,3 0-3,-11 0-3,12 1 0,-12-1-5,10-1-1,-10 1-2,8-1-6,-8 1-10,0 0-4,0 0-12,9-1-15,-9 1-18,0 0-16,0 0-34,0 0-21,0 0-33,0 0-21,0 0-21,0 0-196,0 0-421,0 0 188</inkml:trace>
  <inkml:trace contextRef="#ctx0" brushRef="#br0" timeOffset="68922.8516">22501 8774 22,'0'0'64,"0"0"-1,-7 3-1,7-3-5,0 0 1,0 0-5,0 0 1,0 0 3,0 0-3,0 0-5,0 0 7,0 0 0,0 0 5,0 0-1,0 0 6,0 0-1,0 0 0,0 0 2,0 0-8,0 0 9,0 0-15,25-7-3,-20 2 2,1-2-4,1 2 0,3-4-12,0 1 3,0 2 0,2-2-6,-3-1 0,5-3-11,-4 4-1,3-4 0,1 0-8,-1 2 1,-1 0 7,2 1-4,-2-2-2,1 0-2,-3 3-8,-4-1 5,3 1-2,-1 0 0,-2-1 3,0 0-4,0-1 0,-4 4-1,3 0-2,-1-1 7,-4 7-3,4-10 1,-1 4-7,-3 6 3,2-8-3,-2 8 3,2-7-9,-2 7 5,2-8-4,-2 8 0,0 0 4,0 0 0,0 0-5,0 0 3,0 0-3,0 0 5,0 0-1,0 0-5,0 0 3,0 0-1,0 0-1,0 0 1,-15 16 1,11-6 8,0-1-10,-1 2-4,0 0 10,-1 3-6,-2 2 1,1 1 2,0 0 1,0 3 3,2-1-7,-1-2 5,-1 8-3,1-7 3,1-1-5,0 0-1,0-2-2,1 2 13,0-2-9,-1 1 3,3-4 3,-1-1-6,0 0 0,-1-1 6,2-1 0,-1 2-4,2-5 0,0 2 5,1-8-3,-3 12-1,1-7-2,2-5 6,0 8-6,0-8-1,-3 9 1,3-9 1,0 0 6,-2 9-7,2-9 2,0 0-1,0 0 2,0 0-12,0 0-7,-3 5-6,3-5-15,0 0 3,0 0-23,0 0-16,0 0-19,0 0-3,0 0-14,0 0-105,0 0-233,-8-17 104</inkml:trace>
  <inkml:trace contextRef="#ctx0" brushRef="#br0" timeOffset="69836.9141">22924 8665 14,'0'0'56,"0"0"-9,0-9 2,0 9 3,1-9-3,-1 9 4,0 0-7,0-12 2,0 12-9,4-10 5,-4 10 0,4-10-5,-1 6-3,-3 4 2,4-10-5,-1 4 0,1 0-2,-4 6-2,6-11 1,-2 7-9,1-1 4,1-1-9,0 0-2,-1 4-2,0-3-1,-5 5 3,9-7-3,-3 3 3,-1 0-5,0 0 5,-5 4-2,11-3-10,-11 3 3,8 0-2,-8 0 0,11 0 0,-11 0-7,9 1 13,-9-1-5,10 4 3,-6-1 2,-2 3-4,-2-6 2,8 8 1,-4-5-10,-2 4 7,1-2 1,0 2-9,0-1 14,-1 1 2,0-1 1,-1 2-3,1-1-10,-1 2-8,-1 0 12,1-1 5,-1-8-7,-4 15 9,3-6 2,-1 0-3,-3 1-5,1-4 3,0 5 3,-3-3-1,2 2-1,0 2-1,-4-3 2,2 0-4,0 2 0,-3 1 9,1-1-8,-1 1-5,2-2-2,-1 0 5,0-2 3,3 3-1,-4 0-5,1-1 0,2 0 4,0-1-1,0 0 0,1 1-4,1-3 0,0 1 2,1-1-4,1 0-1,1-1 11,-1 2-4,2-2 0,-3 2 2,4-8-4,-1 11 4,1-2-1,0-9 3,1 10-5,3-3 3,-2-4 2,-2-3-12,6 11 4,-1-7 2,-1 0 2,1-2-8,2 2 8,-2-3-5,2 4 5,-7-5-3,11 2-1,-4 1 3,-1-2 1,0 0 0,-6-1-6,12 0 6,-12 0 0,13 0 0,-8-2 1,-5 2-3,9-5-2,-4 3 1,1-2 7,-6 4-3,8-9-7,-6 5 5,-2 4-2,6-12 11,-4 7-11,-2-5 11,0 10 3,0-17-3,-1 8 0,0-1 0,-2 0-7,0 0 3,2-2-6,-3 0 10,3 2-4,-3-2 2,-1 0-9,0-5 6,-1 1-7,1 3 4,-1 1-4,0 0 4,2 0-11,0 0-5,-2 2-14,1-2-9,1 0-16,0 2-15,-1-1 1,1 3-10,0-4-16,3 3-13,-3-2-92,3 2-209,1 9 92</inkml:trace>
  <inkml:trace contextRef="#ctx0" brushRef="#br0" timeOffset="71665.0391">20707 9404 35,'0'0'56,"-2"-8"2,2 8-12,0 0 5,2-13-3,-2 13 0,2-8 4,-2 8-8,3-7-1,-3 7-1,3-10-2,-3 10 8,4-9-6,-2 4-4,-2 5 5,4-8-4,-1 3 1,-3 5 1,8-9-10,-5 4-5,1 0-3,2 0 10,-1 0-9,0 0 7,0 1-9,0-1 10,2 1-18,0-1 6,1 0-8,-1 0 2,-1 2 1,1 0 1,0 1-5,-1-2 3,-6 4-6,13-3-1,-7 1-3,-6 2 1,0 0 6,13 5 10,-9-1 0,1-1-1,-1 4-8,1 0 6,-2-1-3,0 3-4,0 1 1,-2 1-1,1-1-8,-1 2 16,0-2-10,-1 2 2,0 0-5,0 0 5,-1 0-5,1-2-1,-3 2 5,1 0-3,-2-4-6,0 2 8,1 0 1,-3-2 1,1 2-8,0 0 3,-1-3 0,-1 3 2,-2-4 0,0 2 2,0-3-8,-1 2 14,0-1-13,2 0 4,-3-3 0,4-1-2,-3 1 1,2-1 0,0-1 1,1 2 2,7-3-2,-15 1-2,7-1 1,8 0-2,-13-4 1,7 1 8,6 3-10,-11-3-1,7 0-2,4 3 15,-8-5-6,8 5 1,-4-6-3,4 6 5,-4-5-8,4 5 3,0 0-8,0 0 4,0 0-1,-1-7-2,1 7 9,0 0-7,0 0-8,0 0 8,0 0 0,0 0-9,0 0-13,0 0-5,0 0-10,0 0-10,0 0-26,0 0-9,0 0-20,0 0-24,0 0-78,0 0-218,0 0 96</inkml:trace>
  <inkml:trace contextRef="#ctx0" brushRef="#br0" timeOffset="72313.4766">21089 9361 1,'-3'-8'67,"3"8"-12,0 0-4,-2-7-6,2 7-5,-7-3-7,7 3 9,-5-4 4,5 4-8,-4-7 5,4 7-11,-6-5 4,6 5-3,-5-5-1,5 5-6,-9-4 3,9 4-4,-6-4-3,6 4 4,-7-2 10,7 2-15,-8-5-4,8 5-3,-10 0-6,10 0 4,0 0 0,-11-2 4,11 2 1,0 0-10,-12 2 1,6 1 5,6-3-8,-10 5 16,4-1-4,1 1-1,-2 3 6,2-1-10,-2-1 2,2 2 15,-1 0 7,1 1-15,-2 0 5,3-1-2,1 1-1,0 1-1,2-2 14,-1 1 9,2-1-8,0-8-8,2 16 9,-1-6 3,3-2-8,0 1-2,1 1-1,0-4-1,3 2 5,-2 0-4,0-2 1,3 0 1,0 0 3,-2-1-9,0-1 3,0 0-7,-1-1 0,0 1-2,1-2 0,-7-2 3,11 4-7,-4-4-4,-1 3 0,-6-3-2,12 1 0,-12-1 3,12-3-16,-12 3-10,12-2-13,-7 0-5,-5 2-16,13-3-19,-7 0-16,-6 3-18,9-6-12,-5 3-19,-4 3-90,8-4-240,-8 4 106</inkml:trace>
  <inkml:trace contextRef="#ctx0" brushRef="#br0" timeOffset="72750.9766">21541 9362 42,'0'0'110,"0"0"-9,0 0-9,0 0-6,0 0 6,0 0 10,0 0-1,0 0-12,0 0-12,29 6-4,-18-6-7,2 0-8,1-3-7,4 3-2,1 0 6,0-2-10,-1 2-6,1-1-6,-4 2 1,3-2-7,-5 2-3,0 1-9,-2-2-21,-1 0-30,1 3-21,-5-3-10,-6 0-18,10 2-25,-10-2-74,7 3-198,-7-3 87</inkml:trace>
  <inkml:trace contextRef="#ctx0" brushRef="#br0" timeOffset="73016.6016">21463 9501 55,'0'0'115,"0"0"0,0 0-3,19 6-3,-11-6-1,0 1-13,4-2-5,0 1-1,1 1-1,5-2-13,-5 2-6,6-1-9,-2 2-7,-5-2 0,7 1-6,-6-1-12,-1 0 3,3 0-2,-4 1-4,2 0-6,-3 1-1,2-2-10,-3 0-29,-9 0-20,14 0-17,-9 0-22,-5 0-14,11 0-19,-11 0-91,8 0-211,-8 0 94</inkml:trace>
  <inkml:trace contextRef="#ctx0" brushRef="#br0" timeOffset="73766.6016">22088 9501 19,'0'0'109,"0"0"-9,0 0-13,0 0-5,0 0-16,0 0-3,0 0 7,15-20-9,-8 16-3,2-1-14,0 0 5,0-2-7,1 0-2,-1 2-1,1 0-4,1-3-9,-2 2 2,0-2-8,0 1 1,2-1 9,-2 1-13,-3-3-6,1 3 7,2-1-8,-2 2 8,-2-5-9,2 3-5,-1 2 4,-2-5 6,-1 3-7,1 2-2,-1-2-1,-2 1 5,0-1-4,2 2-3,0-2 1,-3 8 0,2-14 2,1 10-4,-1-2 5,-2 6-4,1-11-1,-1 11 4,0 0-5,-1-10 4,1 10-11,0 0 1,0 0 3,0-8 6,0 8-12,0 0 12,0 0 0,0 0-1,0 0 2,0 0-6,0 0 1,0 0 0,0 0 6,-10 24 6,6-12-6,0-2 9,0 1 5,1 1 6,-4 4-6,1 0 4,1-2-2,-2 3 1,2-3-2,1 3 21,-2 0 6,2-6-13,2 5 0,-1-4 1,1 4-1,-2 1-6,0-3 3,1-2-7,3 0-1,-2-2-1,0-1-6,0 1 2,-1 0 0,1-3-4,2 0-1,0-7-1,-1 10 2,1-10-5,-2 12-6,2-12 8,0 8-6,0-8 1,0 0 0,2 6 2,-2-6-5,0 0 6,0 0-15,0 0-22,0 0-13,0 0-30,0 0-14,0 0-25,0 0-25,0 0-111,0 0-266,0 0 118</inkml:trace>
  <inkml:trace contextRef="#ctx0" brushRef="#br0" timeOffset="74540.0391">22501 9377 28,'-3'-8'49,"3"8"5,0 0-8,2-12 1,-2 12-7,0-11 1,0 11 5,1-10-4,-1 10 2,4-10-6,-3 6-8,-1 4 4,6-12-6,-2 7 10,-4 5 1,5-10-10,-1 1-3,0 6 4,1-2-15,4 0 9,-3-4-5,1 4 4,-2 0-14,3 1 12,-2 1-6,0 0-3,-1-1-6,2 1 3,-7 3-2,13-5-4,-8 3 8,-5 2 1,11 0-3,-11 0 4,10 2-1,-5 1-13,-5-3 5,8 9 1,-7-4-4,-1-5 8,7 9 3,-4-3-5,-1 1 2,2 0-3,-2 3-4,0-1 8,0 1 2,-1 2 4,-1-2 7,0 1-4,0 0-11,-1-2-7,0 1 13,-2 2-6,-3-3 13,2 0-7,-1 2 3,0-1 4,0-2 0,-2 2 2,1 1-4,0-1-2,-2-1-7,0 2 9,-1-2 8,0 3-8,2-3 2,-1 0-2,-1 1 1,1 0-5,2-2 1,-2 1 1,1-1-3,0-1-6,4 1 2,-3-1 2,2 2 0,1-2-5,-1-2 6,3 3-9,1-8 5,-2 12-5,1-4 1,1-8-3,1 12 1,1-6-1,3-2-2,-5-4 9,5 11-8,-3-9-7,4 2 11,0-1 1,2 0-5,-1-1 1,1 1-3,0-2 7,-8-1-9,15 1 10,-7-1 0,-1 0-3,-7 0 0,14-2 9,-14 2-10,12-3-1,-8 0 1,1-1 3,-5 4-10,7-6 8,-7 6-5,3-12 11,-3 12-14,0-12 10,0 12-7,-6-13 5,4 3-4,-3-2 5,0 2 2,0 0 4,-1-1-4,-2 0-1,3 0-6,0 0 2,0 0-4,-2-1 2,3 1 0,-3 0 1,2 1-5,-1 1 2,3-1 6,0 0-2,0 0-14,2 1-16,-1-3 2,0 4-12,2 8-15,0-14-16,3 4-14,-2 5-16,-1 5-113,1-14-229,2 9 102</inkml:trace>
  <inkml:trace contextRef="#ctx0" brushRef="#br0" timeOffset="75110.3516">23039 9295 56,'0'0'100,"0"0"-9,0 0 3,0 0-13,-13 10 12,8-8-12,5-2-13,-8 10-6,4-5-4,2-1-7,2-4-2,-4 9-7,1-5-2,3-4-9,-2 9 1,2-9-8,-4 8 1,4-8 0,0 0 2,0 0-8,0 7-3,0-7 5,0 0 0,0 0 0,0 0 0,0 0-18,0 0 11,12 2 7,-12-2-9,0 0 2,0 0-6,0 0 2,9-14 13,-9 14-9,3-8-11,-3 8 2,2-4 4,-2 4-8,2-9 6,-2 9 2,0 0-6,2-8-6,-2 8 14,0 0-13,0 0 11,0 0-14,0 0 9,-6-12-4,6 12-6,0 0-11,0 0-11,0 0-11,0 0-4,0 0-16,0 0-20,-14 12-13,14-12-84,-5 9-191,4-4 84</inkml:trace>
  <inkml:trace contextRef="#ctx0" brushRef="#br0" timeOffset="75586.9141">22992 9571 1,'0'0'90,"0"0"-11,0 0 1,0 0 4,0 0-19,0 0 3,0 0-2,0 0-17,0 0 1,0 0-1,0 0 0,0 0-3,-15-2 6,15 2-13,-2 9-5,2-9-3,-3 6 4,3-6-14,0 0 10,0 9-4,0-9-9,0 0-1,0 9 0,0-9 5,0 0-11,5 5 8,-5-5-6,0 0 9,7 3-8,-7-3-5,0 0 3,9 2-4,-9-2 3,0 0 3,10-2-5,-10 2 7,0 0-8,9-4 0,-9 4-7,5-6 11,-5 6-3,7-5-13,-7 5 9,3-5 6,-3 5-6,0 0 1,0 0-2,0 0-4,0 0 0,0 0 0,0 0-3,0 0 7,-10-11 3,10 11-4,0 0-6,0 0 7,0 0-4,0 0-4,-17 9 1,17-9 8,-4 5-12,4-5-29,0 0-18,-4 4-18,4-4-33,0 0-76,0 0-194,0 0 86</inkml:trace>
  <inkml:trace contextRef="#ctx0" brushRef="#br0" timeOffset="76102.5391">23427 9108 84,'-10'6'103,"2"1"-13,-1 3 15,2 1-7,-1-1 5,-2 2-1,1 3 18,0 0-10,0 1-15,0 1 0,0-2 10,0 4-4,3-2-1,-1 1-8,1 8 14,0-3-4,3-3-10,2 4-6,1 1 4,-3-8-8,3 8-7,0-7-8,2 2-9,-1-2-5,4-1-4,-1 1-2,-1-1-8,3 0-2,-1-1-7,0-1 3,-1-3-3,-2-2-5,3-1-5,-2 1 1,1-1-3,0-1 0,-3 0-3,3-4 1,-2 1-3,-2-5-1,6 9 0,-4-6-5,-2-3-11,5 5-13,-5-5-16,0 0-23,0 0-10,4 7-18,-4-7-18,0 0-23,0 0-16,0 0-20,0 0-30,0 0-105,0 0-321,0 0 141</inkml:trace>
  <inkml:trace contextRef="#ctx0" brushRef="#br0" timeOffset="76532.2266">23483 9418 30,'0'0'99,"0"0"3,0 0-7,0 0-6,31 6 3,-19-5 12,-2 2-13,3-3-5,-1 0 5,1 1-17,0 1-4,-1-2-13,5 0-6,-4 2-5,1-1-7,-2-2 2,0 1 1,0 0-9,-4 0-8,-8 0 4,16 0-5,-16 0-2,13 0-4,-13 0-2,9 0-24,-9 0-26,0 0-29,9-2-20,-9 2-34,0 0-77,0 0-210,0 0 93</inkml:trace>
  <inkml:trace contextRef="#ctx0" brushRef="#br0" timeOffset="77125.9766">23869 9406 73,'0'0'100,"0"0"0,10-24-13,-10 24-5,8-7-9,-3 4-6,1-4-5,-1 3-5,1 0-10,-6 4 1,11-12-5,-4 6-1,-1-2-6,1 3-5,-1-2-1,0 0-5,1 0-12,-1-1 10,2 0-10,-2 2 4,-1-2-5,1-1 6,1 0-9,-1 1-2,-2-1 7,1-2-3,-1 1 1,2-1 2,-3 4-2,2-3-5,-3 5-4,0 0-1,-2 5 1,5-12 2,-5 12 2,2-6 8,-2 6-6,0 0-5,2-6 0,-2 6 3,0 0-3,0 0 3,0 0 2,0 0-1,0 0 0,0 0 7,0 0-1,-9 28 15,5-20-5,-2 2 13,1 2-8,0-2 15,0 6 4,-1 0-3,0 1-6,0-1-1,1 1-4,-2 0 1,3-1-6,1 1-1,-4 1 11,2-2 6,1 0-5,2-5-1,-1 2-2,-1-1-9,4-2 4,-2 0-2,2-1-6,-2-1-4,1 1-1,1-9 0,-2 14 0,0-7-2,2-7-5,-1 9 2,1-9-2,-2 9-3,2-9 0,0 7 0,0-7 2,0 0-6,0 0-4,0 9-10,0-9-15,0 0-25,0 0-23,0 0-20,0 0-30,0 0-17,0 0-154,0 0-315,0 0 140</inkml:trace>
  <inkml:trace contextRef="#ctx0" brushRef="#br0" timeOffset="77610.3516">24170 9318 6,'-4'8'115,"0"2"2,-1 0-3,1 2 1,1-1-12,-1 0-17,1 1 4,0 0 1,1-2-10,0 1-8,1-1 3,1 1-12,0-4 2,1 3-12,1-4 4,-1 4-16,0 0 2,2-5-9,1 2-9,1-2 5,0 0 2,-1-1-8,1-1 2,1-1 3,2 2-8,-1-3-2,-7-1-2,16 0-1,-6-2 1,2-1-4,-1-2 4,3 1-5,-2-1-5,0 0 1,-1-5 0,5 3 1,-6-3-5,1 3 5,1-7-1,0 4-5,-3 0 3,0-5 4,-3 5-9,-1 1 2,2-8 2,-1 0 4,-1 8 8,-4-1-7,2 0 1,-4-2-1,1 2-1,-2-1 1,1 1 4,0 2 2,-3-2 0,2-1-2,-2 4-6,-3-1 0,2 0 3,0 4-6,-2 0 3,0 0-2,7 4 0,-11-7 2,3 7-5,8 0 6,-15 0-6,15 0-1,-16 3-1,5 0-4,1 2 4,0 2-10,0-1-11,0 2-16,1 1-16,0-3-28,0 3-17,2-3-24,-1 3-26,3-1-108,0-2-274,2 0 121</inkml:trace>
  <inkml:trace contextRef="#ctx0" brushRef="#br0" timeOffset="78172.8516">24483 8906 49,'0'0'72,"0"0"-13,0 0-2,0 0 3,0 0-6,0 0-3,0 0 27,11 22-4,-7-17-10,1 6 16,-2-1-5,2 5-7,4 0 0,-3 3 5,-1-1-5,6 5-5,-3-2 0,1 5-7,-1-2-7,3 2-10,-3 1 3,-1-1-14,2-2 2,-6-2 3,-3 2-3,4 3 5,-5-2 11,1-4-6,-1-2 2,-2 2-8,-2-1-3,0 1 20,0-2 1,-2 1-9,-3 0 0,-3 2-6,4-4-3,-3 1-3,0-2 2,1-1-2,-3 2-5,2-2 0,-2-3-2,1 2-3,-1-1-2,1-2-2,2 1-6,-4 0 3,3-2 0,1 0-3,-1-5-26,0 4-39,0-2-38,2-2-40,-2-2-37,1 3-130,-1-2-321,1-2 142</inkml:trace>
  <inkml:trace contextRef="#ctx0" brushRef="#br0" timeOffset="79540.0391">20694 10079 35,'0'0'82,"4"-7"-8,-2 0 1,-2 7-14,4-5-3,-4 5 0,8-9 1,-5 4-2,3 1-10,-2-3-6,1 1 1,0 2-4,-5 4 5,10-8-15,-4 5 11,0 0 3,-1 0 2,-5 3-10,11-2 8,-11 2-3,13 0-10,-13 0 2,9 3-2,-5 2-3,0-2-6,0 4 4,2 0-2,-2 2 0,-2 1 4,2 0-14,-1 2 6,-1 0-3,1-1 0,-3 1-5,2 0 4,-2 0-1,-1 1 4,1 2-3,-3-1-4,1-3 5,-3 0-2,2 4 0,-5-1-1,2-2-5,-1 0 9,1-3-5,-1 2 0,-1-2-8,-1 0 8,1-1 0,-1-1-19,1 2 16,-3-3-5,1-1-1,0 0 5,1-1 1,-1-3-5,0 1 2,2-1 2,8-1 3,-16-1 8,8-1-12,1-1 8,7 3-4,-10-5 7,6-1-6,-1 1-2,5 5 16,-6-6-3,2-1-4,4 7 1,-4-9-2,4 9-4,1-9-4,-1 9 3,0 0-2,0-12-1,0 12-3,0 0 3,-1-7-3,1 7-5,0 0 5,0 0-3,0 0 1,4-6 3,-4 6 1,0 0-9,0 0 7,0 0-12,0 0-17,0 0-8,8 16-18,-8-16-14,0 0-12,1 8-19,-1-8-9,0 0-18,2 5-96,-2-5-236,0 0 105</inkml:trace>
  <inkml:trace contextRef="#ctx0" brushRef="#br0" timeOffset="80110.3516">21030 10093 1,'-3'-7'68,"3"7"-8,-2-6-1,2 6-5,-5-8-1,5 8 2,0 0-8,-5-9 12,2 3 5,3 6-10,-5-4 5,5 4-14,-6-5-4,6 5-3,-8-1-3,8 1-2,0 0 5,-14-1 1,14 1-16,-10 2 15,10-2-8,-12 4 3,6 1 0,-1 2 11,1-2 4,-3 5-5,1 0-2,2-1 5,0 1 0,-1 6 5,0-1-4,3 0-2,1-3 4,1 0-7,-1 2-1,2-3 10,-1 5 7,2-1-11,2-4-3,-2 0-2,4 1-2,-2-2-2,5 1-9,-3-3 3,3 3-5,-1-3-2,1 1-1,1-1-2,2-1-2,-3-1-1,4 0-5,1-3 4,-3-1-5,2 1-2,-1 0 3,-3-2-3,1-1-3,-8 0-2,15 1 0,-15-1-2,15-2-12,-10 1-19,-5 1-12,14-5-23,-8 3-16,-6 2-16,12-3-10,-7-1-23,-5 4-16,10-5-115,-5 2-278,-5 3 123</inkml:trace>
  <inkml:trace contextRef="#ctx0" brushRef="#br0" timeOffset="81008.7891">21468 10115 10,'0'0'93,"0"0"-11,0 0-6,0 0-5,0 0-4,0 0 8,0 0-11,0 0 0,0 0-5,0 0 8,0 0-9,0 0 6,26-3 3,-14 3-2,-1 0 6,2 0-8,1 1-1,4-1-2,-4-1-6,2 2-3,3 1-11,-2-2 4,2 3-6,2-3-6,-8 0-1,6 1 0,-3 0-2,2-2-6,0 2-1,-5-1-2,-3 0-4,1 2-4,-2-4 2,-9 2 0,15 2-3,-15-2 3,12-2-7,-12 2-3,12-1-27,-12 1-20,9-1-19,-9 1-29,6-3-12,-6 3-23,0 0-91,0 0-233,0 0 103</inkml:trace>
  <inkml:trace contextRef="#ctx0" brushRef="#br0" timeOffset="81415.0391">21494 10253 67,'0'0'94,"12"9"0,-12-9 3,11 3 7,-5-3-6,1 3-17,1-3-3,-8 0 3,17 1-7,-6 3-5,0-4-2,2 2-2,-1-2-8,0 0-4,2 0-9,0 0 14,-1 2-7,2-1-4,-2-1-3,1 1-8,-1-1 1,1 0-2,-3 0-7,2 0-2,0 0-4,-3 0 1,0 0-6,-2 0 0,-8 0-4,14 0 1,-14 0 1,13 0-5,-13 0-2,9-1 4,-9 1-5,0 0 9,11-1-10,-11 1-1,8-2 3,-8 2-28,0 0-22,0 0-11,10-2-23,-10 2-4,0 0-17,0 0-16,7-3-104,-7 3-233,0 0 103</inkml:trace>
  <inkml:trace contextRef="#ctx0" brushRef="#br0" timeOffset="82040.0391">22218 10224 47,'0'0'90,"0"0"3,0 0 0,0 0-13,0 0 2,0 0-3,0 0-18,26 2 13,-18-1 5,-8-1-7,13 0-5,-2-1-3,0 2-4,1-2 9,-2 2-4,2-1-3,2 2-10,-1-2 5,0 2-8,4-2-4,-2 3-11,-2-2 4,2 0-1,2-1-7,-3 0-7,-2 0 5,1 0-3,-1 0-4,-1 0-3,0 0-2,-1 0-3,-10 0 1,13-1 0,-7 2-3,-6-1 1,11-1-3,-11 1 2,0 0 6,9-1-5,-9 1-9,0 0 0,0 0 0,7-2 0,-7 2-6,0 0-17,0 0-43,0 0-21,0 0-27,0 0-32,0 0-93,0 0-255,0 0 114</inkml:trace>
  <inkml:trace contextRef="#ctx0" brushRef="#br0" timeOffset="82750.9766">22842 10226 52,'0'0'107,"0"0"1,0 0-7,19-14-11,-14 8-5,3 2 8,-3-2 5,4 0-11,0 0-7,1-2-7,-1 3-10,1-2-3,-1 0-5,0-1-5,0-1-2,0 1-15,1 1-2,-1-3 3,-2 3-3,3 0-8,-4 0 4,1-2-7,-1 1 3,-2 3-6,1-2-5,0-1 1,-2 2 1,-1-2-2,2 0 0,-1 4 0,-1-2 0,-2 6-4,3-11-4,-3 11 2,2-7 1,-2 7-4,3-8 13,-3 8-12,1-5 3,-1 5-8,0 0 1,0 0 2,0 0 2,0 0-2,6-5 1,-6 5-2,0 0 4,0 0-12,0 0 14,0 0-4,0 0-3,0 0-2,0 0 0,0 0 6,0 0-10,0 0 3,0 0 2,-11 19 7,10-13 7,1-6 4,-7 17-6,5-6 5,-1-1-2,-1 3 14,-1 3-1,2-4 22,0 5-3,-1-3-9,-1 3 4,2 0-8,0-1 1,-1 2-7,-2-3 0,4 0 1,0-3-4,-1 2 0,0-1-3,2 0 1,0-2-2,1 0-1,-1 0-3,-1-2 22,2 1-3,0-3-4,0-7-2,-2 12 1,2-12-9,0 10 2,0-10-3,1 9-2,-1-9-3,0 5 2,0-5-4,0 0-1,0 0-3,0 11-1,0-11-22,0 0-25,0 0-21,0 0-31,0 0-30,0 0-15,0 0-31,0 0-25,0 0-99,0 0-313,0 0 139</inkml:trace>
  <inkml:trace contextRef="#ctx0" brushRef="#br0" timeOffset="83297.8516">23250 10326 26,'0'0'93,"0"0"-7,0 0-9,0 0-3,0 0 6,0 0-19,0 0 2,0 0-8,0 0 2,0 0-3,0 0 1,0 0-2,0 0-3,0 0-4,0 0 1,0 0-5,0 0 1,0 0-9,0 0 3,0 0-17,0 0 8,0 0-2,0 0 3,0 0-1,0 0-2,0 0 2,0 0-3,0 0-10,0 0 4,0 0 1,0 0-1,0 0-4,0 0 2,0 0-1,0 0-5,0 0-5,0 0 7,0 0-5,0 0-1,0 0-1,0 0-1,0 0 0,0 0-1,0 0-6,-16-14 3,16 14 0,0 0-2,0 0 1,0 0 6,0 0-3,0 0-13,0 0 11,0 0 2,16-8 5,-16 8 7,0 0-1,11 0 4,-11 0-6,0 0 14,12 8 5,-9-4-2,-3-4-4,7 10 14,-5-3-1,2 3-3,-2-1 1,-2-1-4,0 1 2,-4 4 13,-3 6 3,1-5-1,-4 0-8,-1 1 0,1 0-5,-2-1-5,-1-1 0,-3 1-28,2-1-30,-1-2-39,0 1-49,1-3-32,-1-1-170,4-3-342,1 0 152</inkml:trace>
  <inkml:trace contextRef="#ctx0" brushRef="#br0" timeOffset="84227.5391">23547 10081 90,'2'-5'81,"-2"5"-15,2-11-1,1 6 5,-3 5 11,4-9 1,-4 9-7,3-11-8,1 6 2,0 1-17,1-2-3,-5 6-4,9-11-8,-5 8-5,2-2 2,2-2-2,-2 2-2,-1 2-5,3-3 10,-1 1-8,1 0-4,1 2-1,-1 0 0,-8 3-9,14 0 9,-7-1-10,-7 1 3,14 1-1,-6 0-2,-2 3 3,0 0-3,-1 0-2,-1 1 2,0 2-7,0-1 3,-2 5 2,-3 1 0,0-2-1,-2 0-5,1 3-1,0-2 23,-3 3-2,0-4 4,-3 5-6,-2-1 3,3 1 6,-2-1 10,1-4-3,-2 4-6,-1 1-5,1-2 3,3-2-3,-1-1 0,-1 4-3,2-2-5,0 0 0,-1-3-3,3 3 9,1-2 6,-1-1-1,0 2-8,3-1 1,-2-1 0,2-3-3,2 4 0,-1-3-4,1-7-1,0 12 0,0-12 0,3 9-8,-1-3 3,2-2-3,-4-4 1,10 5 1,-3-3-2,-1 1 2,2 0-4,3-2 1,-2-1-3,2 0 3,-1-1 1,0-1-2,-10 2-5,15-4 3,-7 3 3,-2-3-4,6 2 3,-3-3-3,-3 0-1,-2 0 3,1 1 1,-1-1-3,-4 5 1,7-12-1,-7 4 3,2 1-3,-4-2 0,0-1 1,-3 2 3,0-4-2,0 3 0,-1-1 0,0 0 13,-1 1-4,-1 1-1,0-1 1,0-1-2,0 0-2,0 3 0,-1-2-3,1 1 1,1 1-1,2-3 0,1 5-4,0-4-2,-1 1-5,1 1-20,0 2-26,4 5-34,-1-16-43,1 16-59,0-13-129,-1 8-341,1 5 150</inkml:trace>
  <inkml:trace contextRef="#ctx0" brushRef="#br0" timeOffset="88625.9766">20060 12847 57,'-11'0'61,"11"0"-8,0 0 1,0 0 2,0 0 2,0 0-4,0 0 3,0 0 3,0 0-6,0 0 1,0 0 0,0 0 8,0 0-4,0 0 4,0 0-7,0 0 0,0 0 1,0 0-7,0 0 0,0 0 0,0 0-5,0 0-7,0 0 6,0 0-8,0 0-6,0 0-2,0 0 1,0 0-11,0 0-3,0 0 5,0 0-5,0 0 1,0 0-7,0 0 10,0 0-2,0 0-9,0 0 20,0 0-2,29 5-4,-21-4 1,-8-1-2,16-1 0,-8 1-4,3 0-1,1 0-2,-3 0 1,1 0-1,-10 0-9,20 1 10,-9-1-5,-1 0 0,-3 0-1,5 0-7,-4 1 9,-8-1-4,18-1-3,-12 2 4,-6-1-2,13 0-1,-6 0-2,-7 0-2,11-1 2,-11 1-1,11 0 4,-11 0-3,12-1-1,-12 1 3,7-2-7,-7 2 5,0 0 0,0 0 1,11 0-2,-11 0 2,0 0-4,9 0 1,-9 0 2,0 0-3,0 0 2,0 0-4,0 0 3,0 0 1,0 0-2,0 0 3,0 0 0,0 0-4,6-4 4,-6 4-3,0 0 3,0 0-24,0 0-25,0 0-19,0 0-26,0 0-28,0 0-17,0 0-107,0 0-262,0 0 117</inkml:trace>
  <inkml:trace contextRef="#ctx0" brushRef="#br0" timeOffset="115538.086">21109 12518 45,'0'0'56,"0"0"-2,0 0-10,0 0-3,0 0 2,0 0-8,0 0-2,0 0 1,0 0 2,0 0-3,0 0-3,0 0 4,0 0-9,0 0 3,0 0-4,0 0-2,0 0 1,0 0-6,0 0 7,0 0-6,0 0 8,0 0-2,0 0-2,0 0 0,0 0 4,0 0-6,0 0 5,0 0-9,0 0 2,0 0 2,0 0-4,0 0 1,0 0-5,0 0-1,0 0 6,0 0-8,0 0-3,0 0-1,0 0 4,0 0-3,0 0-2,0 0-4,0 0 9,0 0-13,0 0 2,0 0 3,0 0 1,0 0-2,0 0-4,0 0 10,0 0-10,0 0 2,0 0-1,0 0 4,0 0-1,0 0 0,0 0 11,0 0-8,0 0-2,0 0 2,0 0 4,-1 22-6,1-22-1,0 0-3,1 7 8,-1-7-2,0 0 3,0 10-11,0-10 8,0 0-3,0 7 2,0-7-8,0 0-2,0 0 2,2 10 9,-2-10 1,0 0 0,-2 7-6,2-7 0,0 0 7,0 10-3,0-10 4,0 0-7,0 10 1,0-10 1,2 7-1,-2-7 0,0 0 0,-2 10 2,2-10 0,-1 7 2,1-7-4,0 0 4,1 9-18,-1-9 13,0 0 0,0 8 5,0-8 10,-1 9-14,1-9-5,1 8 7,-1-8-8,0 9 8,0-9-1,0 0-2,-1 12 0,1-12-4,-1 8 17,1-8 3,-1 8 10,1-8-16,-3 7-2,3-7 6,0 0-1,-1 9-10,1-9 4,0 0 4,0 8-2,0-8 1,0 0-3,-2 9-4,2-9-1,0 0 1,-1 9 0,1-9 3,-3 5-13,3-5 14,0 0-5,-1 10-6,1-10 12,-1 7 0,1-7-10,-3 8 6,3-8 6,-1 7-5,1-7-6,-1 7 7,1-7-2,0 0 6,-2 10-10,2-10-1,-1 9 0,1-9 12,0 0-11,0 8 6,0-8-4,1 9 0,-1-9-5,0 0 5,0 8-1,0-8 0,0 0 9,0 10-9,0-10 1,0 0 7,0 10-11,0-10 2,-1 8 1,1-8 5,0 0-4,1 8-9,-1-8 10,0 0-5,0 9 2,0-9 7,2 8-4,-2-8 0,0 0-2,1 7 3,-1-7 6,3 7-6,-3-7 0,0 8-3,0-8-1,1 7-2,-1-7 5,0 0-1,-3 14 7,3-14-4,2 7 0,-2-7-6,0 10-1,0-10 6,-2 8-1,2-8 2,0 0-12,-1 9 13,1-9 0,0 0-1,-1 9-8,1-9 1,0 0 5,1 6-2,-1-6 2,0 0 1,0 9-1,0-9 0,0 0-1,1 10-2,-1-10 7,0 0-2,0 10-1,0-10-5,0 0 13,0 7-4,0-7 5,0 0-4,-2 12-3,2-12-16,1 7 18,-1-7 4,0 9 1,0-9 6,-1 8-7,1-8 4,0 9-3,0-9-2,-2 10 4,2-10 25,2 11-1,-1-4-3,-1-7 0,0 10-8,0-10 0,0 13 0,0-8-6,0-5-3,-1 13 6,1-13-6,0 9-3,0-9 5,-2 10-7,2-10-5,0 10 1,0-10 0,2 9 0,-2-9-4,0 0-2,0 12-1,0-12 2,-2 8 1,2-8-1,2 6 5,-2-6-10,0 0 1,-2 11 2,2-11 2,2 7 0,-2-7 2,0 0-6,1 7 3,-1-7-5,0 0 6,3 9-3,-3-9-1,0 0-3,0 0 2,2 8-1,-2-8 5,0 0-4,0 0 4,1 7-10,-1-7 9,0 0 1,0 0 2,0 0-7,3 5 5,-3-5-1,0 0 3,0 0-4,0 0 2,1 8 0,-1-8-3,0 0-3,0 0 6,0 0-1,2 7-7,-2-7 3,0 0 2,0 0 2,1 9-2,-1-9 0,0 0-3,1 8 5,-1-8-1,0 0-3,0 0 3,2 7 0,-2-7-4,0 0 4,0 0 1,1 5 0,-1-5 1,0 0-10,0 0 3,0 0 4,0 0 0,0 0 2,0 0-1,0 0 1,0 0 1,0 0-2,0 0 1,0 0-1,0 0-4,0 9 4,0-9-2,0 0 2,0 0 0,0 0-3,0 0 0,0 0-3,0 0-1,0 0-10,0 0-23,0 0-32,0 0-14,0 0-32,0 0-25,0 0-102,0 0-262,0 0 116</inkml:trace>
  <inkml:trace contextRef="#ctx0" brushRef="#br0" timeOffset="117905.2735">21972 12951 70,'0'0'93,"0"0"-2,0 0 0,0 0 0,0 0-1,0 0-7,0 0 0,2-12-10,-2 12-2,0 0-8,0 0-3,0 0-2,0 0-7,0 0-5,0 0-2,0 0-6,0 0 2,0 0-12,0 0-3,0 0-5,0 0 4,0 0-6,0 0 2,0 0-9,0 0 1,0 0 3,0 0-4,0 0 3,0 0-6,0 0 4,0 0-1,0 0-1,0 0-2,0 0-8,0 0 7,0 0-4,0 0 2,0 0-1,0 0 3,0 0 3,0 0-7,0 0-5,0 0 6,5 22-1,-5-22 1,0 0-3,0 0 3,0 0-3,0 0-1,0 0 0,0 0 6,-5 10-7,5-10 3,0 0-5,0 0 5,0 0 1,-5 3 0,5-3-1,0 0 4,0 0-6,0 0 6,0 0-2,0 0-3,0 0 0,0 0-3,0 0 3,0 0-3,0 0 4,0 0 0,0 0-1,0 0-1,0 0-4,0 0 6,0 0-6,0 0 2,0 0 5,0 0-5,0 0-2,-4-18 3,4 18-1,0 0 2,0 0 1,0 0 3,0 0-6,0 0 4,0 0-2,0 0-2,0 0 1,0 0 1,0 0-2,0 0 2,0 0-2,0 0 3,0 0-6,0 0 8,0 0 0,0 0 5,0 0-17,0 0 6,0 0 4,0 0-3,0 0-5,0 0 9,0 0 0,0 0 2,0 0-7,0 0 4,0 0-1,0 0 1,0 0 8,0 0-9,0 0-2,0 0 5,0 0-6,0 0 1,0 0 0,0 0 6,0 0-6,0 0 4,0 0 1,0 0-1,0 0-6,0 0 9,0 0-6,0 0-1,0 0-1,2-10 6,-2 10-9,0 0 6,0 0 0,0 0-1,2-9 3,-2 9-3,0 0 2,0 0-2,7-3-4,-7 3 3,0 0 1,0 0 0,0 0 2,10 0-4,-10 0 6,0 0 1,0 0 18,13 5 3,-8 0 8,-1-1-1,-4-4-6,5 8 0,-3-1 3,1-1 20,-2 3-8,-2 0-2,0 1-3,-1 2-4,1 1-1,0-1-2,-2 1-4,-2 2-4,-1-1 1,-2 1-5,3 0-9,-3-3-35,-2 0-29,2 0-38,-2 0-37,0 0-37,-3-2-103,3-3-291,1 1 129</inkml:trace>
  <inkml:trace contextRef="#ctx0" brushRef="#br0" timeOffset="121780.2735">22855 12842 10,'0'0'85,"0"0"-12,0 0-5,0 0 11,0 0-11,0 0 2,0 0-3,0 0-3,0 0 4,0 0 6,0 0-5,0 0 4,0 0-10,0 0-3,0 0-6,-15-6-2,15 6-10,0 0-1,-6-4-4,6 4-6,0 0-2,-6-6 10,6 6 5,0 0-3,0 0-2,-5-5 1,5 5-6,-5-5 3,5 5-5,-4-5-8,4 5 1,0 0-2,-6-7-6,2 2-3,4 5 2,-3-8-1,3 8-3,-5-7 0,5 7-2,-3-11-2,1 7 4,2 4-9,-3-9 4,3 9-5,-2-10 7,2 10-6,-5-9-8,5 9 11,-4-11 0,4 11-4,-3-9 0,2 2-5,1 7 6,-3-10-1,3 10 4,-2-9-5,-1 2-4,3 7 4,-1-9-1,1 9 3,-1-10-2,1 10 2,-2-8-3,2 8-10,0 0 8,2-10 6,-2 10-3,0-11-1,0 11-2,0 0-6,0-10 9,0 10-3,2-8-4,-2 8 12,2-7-9,-2 7 0,5-6 7,-5 6-3,0 0-2,4-9-6,-4 9 7,4-7 0,-4 7 0,3-5 1,1 0-1,-4 5 2,4-7 0,-4 7-4,6-6-3,-2 0 5,-4 6 4,7-6-7,-5 1 2,-2 5 3,8-6-2,-8 6-3,5-7 6,-5 7 1,5-5-4,-1 2-1,-4 3 4,5-9 0,-5 9-9,9-4 3,-9 4 8,7-5-16,-3 2 15,-4 3-4,7-5-6,-7 5 11,5-5-3,-5 5-1,9-3-10,-9 3 10,7-4 1,-7 4-2,6-3 0,-6 3-2,0 0 4,9-2 1,-9 2-6,0 0 3,0 0 3,11 2-1,-11-2-2,8 5-5,-8-5 6,5 3-2,-5-3 1,6 6 1,-3-2-3,-3-4 4,5 9-6,-3-6 7,-2-3 0,4 9 2,0-3-6,-4-6 1,3 9 5,-1-2-5,1-2 1,-3-5-2,4 10 3,-3-6-4,-1-4 2,4 10-6,-3-5 10,-1-5-1,1 10-6,2-6 1,-3-4-3,1 9 1,-1-9 3,1 9 3,-1-9-5,2 7 6,-2-7-3,1 9 3,-1-9-4,0 0 7,-4 10-4,4-10-1,-1 7 5,1-7-7,-4 8 4,4-8 0,-5 9-1,5-9-1,-4 7-2,4-7 6,-4 7-7,4-7-2,-5 8-4,2-3 9,3-5-1,-9 7 3,6-4-5,3-3 1,-7 9 0,5-6-1,2-3 1,-8 7 4,8-7-3,-6 6 1,2-2-2,-2 0 1,6-4 0,-8 5 0,4-1 0,4-4 1,-9 8 0,5-5-1,-2 2 4,6-5-6,-7 9 0,4-6 2,3-3 2,-7 7-1,5-2-1,2-5 0,-9 7-2,6-3 4,-1 1-6,4-5 4,-6 6-1,6-6 3,-4 9-2,0-4-2,4-5 2,-5 9 2,0-6-2,5-3-2,-5 10 1,1-8 0,4-2 2,-5 8-4,5-8 2,-6 7 4,6-7-4,-6 9 4,3-5-6,3-4 7,-5 8-8,1-5 7,4-3-2,-4 10 0,4-10-5,-4 6 3,0-3-1,4-3 4,-5 9 1,1-4-1,4-5-3,-5 7 2,3-2 4,2-5-7,-5 8 2,2-3-5,-1 2 7,4-7 0,-4 10-1,2-5 1,2-5-3,-4 10-5,0-4 3,4-6 3,-5 6-3,2 1 2,3-7-4,-3 10 4,1-3 4,2-7-1,-5 9-7,5-9 4,-1 9 3,1-9 3,-3 9-1,3-9-10,-1 9 8,1-9-6,-3 11 1,3-11 4,0 9 0,0-9 2,3 9-3,-3-9 0,0 0 3,-1 12-6,1-12 1,1 10-2,0-5 2,-1-5 4,0 11-4,0-11 0,0 8 2,0-8 2,2 10-2,-2-10-1,0 7-1,0-7 0,2 10 2,-1-6 5,-1-4-11,6 8 9,-6-8 2,-2 8-5,2-8-5,3 6 4,-3-6-4,1 7 5,-1-7 1,4 6-4,-4-6 1,4 7 1,-4-7 0,6 6-1,-6-6 6,6 6 0,-6-6 1,7 2-1,-7-2-4,6 4 0,-6-4-3,8 4 7,-2-2-7,-6-2 10,8 2-1,-8-2-3,9 3 1,-9-3-5,11 0-1,-11 0 4,9-2-7,-9 2 4,8 2 10,-8-2-7,9 0-2,-9 0 0,11 0-3,-11 0 6,0 0-4,11-2 7,-11 2-5,10-1 0,-10 1-7,13 0 8,-13 0-5,10-3 9,-6-1-6,-4 4-3,9-1 10,-9 1-6,10-6-3,-5 3 2,-5 3 3,7-4-5,-7 4 1,8-3 1,-8 3 0,8-5 2,-8 5 0,7-4-1,-7 4-6,3-4 2,-3 4 6,7-2-3,-7 2-2,6-7 5,-6 7-2,5-2-1,-5 2 0,0 0 7,8-5-5,-8 5-1,4-5 4,-4 5-1,4-5-5,-4 5 0,0 0 1,6-6 4,-6 6-5,0 0 0,8-6-3,-8 6 15,3-4-14,-3 4 0,0 0 6,4-8-6,-4 8 3,4-5 0,-4 5 0,0 0 1,1-7-1,-1 7 3,0 0 2,3-7-6,-3 7-1,0 0 1,3-8 1,-3 8 1,0 0-3,2-7 4,-2 7-2,0 0-2,4-9 4,-4 9-3,-2-8-2,2 8 0,0 0 6,0 0-5,0 0-1,0-12 3,0 12 2,0 0-5,-3-12 4,3 12-1,0 0-6,-1-10 9,1 10-2,-6-7 0,6 7 1,-1-7 0,1 7 1,-4-7-6,4 7 2,-4-4 1,4 4 4,-3-6-4,3 6 4,0 0-3,-6-10 0,6 10 3,-6-4-8,6 4 3,-4-8-10,0 4 11,4 4 0,-6-6 1,6 6 1,-5-5-4,5 5 4,-7-8 0,7 8-9,-7-6 4,3 1-3,4 5 4,-6-7 6,6 7 1,-9-8-5,6 4 1,3 4-2,-7-8-2,3 3 6,4 5-4,-9-9 0,4 5 0,1-1-1,-2 0 3,6 5-1,-7-11 5,3 7-4,0-1 1,4 5-2,-6-12-2,3 7 3,3 5 0,-6-12 3,4 8-3,-2-1-3,4 5 3,-4-12-2,4 12 1,-4-8-2,3 2 0,1 6 3,-6-10-1,4 4-20,2 6-2,-4-9-11,4 9-33,-4-9-2,1 5-12,3 4-18,-4-7-21,4 7-103,-9-7-240,9 7 107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32:09.89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3165 4708 21,'0'0'81,"0"0"-9,0 0-6,0 0 1,-4-5-2,4 5 2,0 0-1,0 0-9,0 0 1,0 0-8,0 0-4,0 0-2,0 0 6,0 0-11,0 0-4,0 0 9,-12 2-4,12-2-13,0 0 2,0 0 1,0 0-4,0 0 2,0 0-13,0 0 8,0 0-9,0 0 1,0 0-1,0 0 0,0 0-4,0 0-2,-8 6 0,8-6 11,0 0 1,0 0 2,10 14-5,-7-9 1,1 1 11,1 1-17,-1-1 4,5 1 1,-2 3 3,0-1-3,1-1 8,3 4-7,-3-2-1,2 4-9,3-2 11,-1 0-1,0 0-3,-1 0 4,0 0-1,-1-3-8,2 2 8,-1 1 0,-1-3-4,3 3-2,-4-4 1,1 1 4,1 1-4,-2-3 2,2 1-7,-2 2 0,1-3-3,2 1 6,-2-1-4,0 0-4,2 0 5,-3 1 0,1-2-1,-1-1 1,-1 1-2,-2-2-1,-1 0-5,1-1 5,-1 2 0,1-3-1,-1 1 2,-5-3 1,6 5-6,-6-5 2,8 4 0,-8-4-5,5 3 7,-5-3 0,0 0-4,0 0 3,0 0 0,5 5-3,-5-5-3,0 0-1,0 0-11,0 0-14,0 0-5,0 0-24,0 0-19,0 0-23,0 0-24,0 0-115,0 0-257,0 0 114</inkml:trace>
  <inkml:trace contextRef="#ctx0" brushRef="#br0" timeOffset="1194.3359">3428 4535 8,'0'0'70,"0"0"-4,0 0 3,0 0-9,0 0 3,0 0-1,0-10 17,0 10-23,0 0 6,0 0-10,0 0-4,0 0 5,-1-14-2,1 14-11,0 0-4,-3-7-1,3 7-4,-5-5 2,5 5-10,0 0 4,-8-7-5,8 7 7,-5-5-9,5 5 5,-7-3-6,7 3-4,-10-1 3,10 1-6,0 0 9,-16 4 2,10-2-10,6-2-1,-14 6 1,8-2-6,0 3 2,-2-2 0,4 5 4,-2-2-3,2 2 10,2-1 0,-2 0 1,3 1 0,-2 0 4,2-1-10,-2 1 1,3-2-1,0-8-1,3 13 2,-1-5-4,0-3 0,-2-5 1,5 10-2,-4-7 2,-1-3-3,8 7-1,-8-7-7,6 4 6,-6-4-2,6 1 3,-6-1 0,0 0-1,15-5-6,-9 1 5,-6 4-12,10-7-2,-3 3-5,-4 1-8,5-1-6,-3-3 1,-1-1-4,1-1-5,-1 4 0,1-3-11,-1-1-9,0 2 6,-1 2 7,1-4-17,-1 3 19,1-4-6,0 4 0,-2 1 2,-2 5 2,3-11 5,-1 6 22,-2 5-14,3-9 1,-3 9 7,0 0 1,1-8 8,-1 8-4,0 0 10,0 0-3,0 0 5,0 0 7,0 0 6,0 0 4,0 0-5,-6 26 1,6-26-1,0 15 12,1-7 1,0 3-2,2-1-1,-2-1 12,3 2-2,-2-2-6,1 2 1,-2 1 1,2-2-8,-1 0 8,0 2-2,0-3-2,1 1 3,-3-3-6,1 0 17,-1 1 2,0 1 4,0-9 1,-2 12 4,0-6-1,2-6 2,-4 11 3,2-5-7,-3-3-6,5-3 1,-8 7-4,1-2-1,0-2 4,2 0-8,5-3 0,-14 5 0,8-5-4,0 2 0,6-2-5,-11 4-3,11-4 1,-12 0 0,12 0-3,-10 0-2,10 0-1,0 0 1,-13 0-6,13 0 4,0 0-14,0 0-10,-11 0-5,11 0-18,0 0-14,0 0-13,0 0-22,-9-1-22,9 1-13,0 0-16,0 0-98,0 0-254,0 0 112</inkml:trace>
  <inkml:trace contextRef="#ctx0" brushRef="#br0" timeOffset="2639.6483">6357 4367 57,'0'0'70,"0"0"1,0 0-10,0 0 7,0 0-4,0 0 0,-1-8-4,1 8-1,0 0-11,0 0 8,0 0-9,0 0-10,0 0 8,0 0-4,0 0 1,0 0-2,0 0 1,0 0 19,13 16 3,-9-12-8,0 2 6,1 0 5,0-1-13,3 4 3,-3-1 0,3 1 8,0 1-5,0 0 1,0-1-6,5 3 8,2 0 8,-1 1-9,-1-2-1,4 1-5,-2 1-5,0-1-4,7 5-4,0-3-1,-7-1-12,4-2 4,-1-1-1,-1 5-7,1-6 2,-4 4-4,2-6-1,-3 5-3,0-2-1,-2-3-3,1 4-4,-1-3-2,-2-1 4,-2 3 0,2-3 2,1 1-5,-1 1-4,-3 0-2,2-1 4,1 0 0,-4-1-2,-1-1-2,4 0 1,-3-1-1,0-1-3,-5-4 5,5 9-3,-1-4 2,-4-5-2,3 8-3,-3-8-6,4 5-2,-4-5-3,4 7-6,-4-7-11,3 3-7,-3-3-15,0 0-9,0 0-18,2 7-15,-2-7-15,0 0-41,0 0-28,0 0-112,0 0-312,0 0 138</inkml:trace>
  <inkml:trace contextRef="#ctx0" brushRef="#br0" timeOffset="3647.4609">6703 4286 29,'0'0'97,"0"0"-13,0 0 0,0 0-3,0 0-22,0 0 15,0-9 0,0 9-6,0 0-9,0 0-3,0 0-8,0 0-3,0 0 12,5-13-24,-5 13-1,3-6 0,-3 6-2,4-5-5,-4 5 1,6-5-7,-6 5-1,7-6-6,-1 3-1,-6 3 12,7-4-17,-7 4 0,9 0-1,-9 0 4,10 0 2,-10 0 0,9 3 3,-3 1-5,-6-4 5,7 7-5,-2-1 4,-2-3-4,-3-3 8,4 12 4,-2-7-1,1 2 1,-2-2 9,-1-5-4,1 12 10,-1-12-7,-2 12 4,1-7 4,1-5 1,-4 12 6,2-7-12,2-5-3,-5 10 3,2-3 1,0-2-7,3-5 3,-6 8-5,3-4 2,3-4-1,-5 6-2,5-6-1,-4 4-1,4-4-5,0 0-1,-4 5 0,4-5 3,0 0-9,0 0-4,0 0 4,0 0 0,0 0-2,0 0-5,0 0 4,0 0-3,0 0-6,0 0-3,0 0 1,0 0 0,0 0-4,21-8-1,-21 8 1,12 0 2,-12 0-7,9 1 4,-9-1-7,11 2 3,-4 0-1,0 0-4,-1 1 0,-1 1-4,-5-4 8,13 5-15,-7-2 9,1 1-1,-2 3 8,1-1-6,-1-2 6,-2 2 3,2 3-3,-1-4 6,-3 3 8,3-2 9,-1 1 0,-2 1 4,-1-8 6,0 12 5,0-6 6,0-6 9,-5 13 8,1-6 2,1-2 2,-3-2 8,-3 3 6,3 0 6,-1-3 1,-3 1-4,0 0-4,1 0 1,0-1-3,1-2-5,-1 0-5,9-1-4,-14 0-5,14 0-1,-14 0-4,6 0 3,8 0-9,-10 0-1,1 1-3,9-1-5,-10-2-1,10 2-2,0 0-6,-9-2 1,9 2-19,-9-2-11,9 2-19,0 0-21,-9-1-25,9 1-32,0 0-38,0 0-35,0 0-55,0 0-123,0 0-392,0 0 174</inkml:trace>
  <inkml:trace contextRef="#ctx0" brushRef="#br0" timeOffset="6694.3359">2861 6815 36,'0'0'87,"0"0"0,0 0-1,0 0 3,0 0-11,0 0-1,0 0 11,0 0-8,0 0 3,0 0 1,0 0-5,0 0-9,0 0-7,0 0 5,0 0-7,0 0 4,0 0-13,0 0-7,0 0 0,0 0-4,-21-9-4,21 9 0,-6-6-5,6 6-6,-7-7-1,7 7-10,-9-7 5,9 7 10,-6-7-2,3 5-2,3 2-4,-10-8-5,5 5 1,0-2 0,5 5-3,-10-7 0,3 3-4,1 1 0,0 1-2,-2-1 0,8 3-4,-18-2 2,10 1 2,8 1-4,-15 1-3,5-1 4,2 2-2,-2 1-2,2 2 1,1-1-2,-1-1-1,-1 3 1,1 1 0,2 1 3,-2 2-3,1-2 2,2 2-4,-2 1 3,2 0 0,-2 5 8,3-3 0,1 2-1,0-3 0,2 4 4,0 0-6,1-4-4,0-1 5,0-1-2,2 2 1,1-3 1,2-1-2,-3 1 3,2 0-1,0-1-1,1 1-1,-1-5-3,3 1-3,-1-2 3,0 0 4,-6-3-8,13 3-4,-5-3 6,-8 0-4,18-6-1,-12 4 4,3-1-7,-1-2 1,-1-1-3,2 1-11,0 0-7,0-3 9,0-1-12,-2-1-6,0 0 1,1 1-2,-2-3-7,-1 4 5,3-1-8,-3-2 0,0 1 2,-1-1-6,1 3-12,-1-1 4,0-3 4,0 4 6,-2-1-2,-2 3 6,1-2 3,2-1 0,-2 1-9,-1 8 15,2-12-2,-1 8 9,-1 4 0,1-9 6,-1 9 6,0 0 9,2-6-5,-2 6-2,0 0 9,0 0-11,0 0 2,0 0 7,0 0-5,0 0 7,0 0 5,0 0-4,0 0 1,0 0 20,0 0-10,-2 28 16,4-18-11,-2 0 15,0-1-1,2 3 9,-1 3-1,2 1 17,1 1-8,-3-1 4,4 2 0,1 5 2,-3-6-8,2 3 4,-2-2 0,1 1 0,-2 5 0,2-6-1,0-1-2,0-1-2,-2 1 4,-1-1-2,1-4 3,-2-1-5,-2 4 8,1-6-7,0 3-4,-2-1-2,-2-1-1,-1 1 0,-2-3-2,0 2-6,1-2 0,-5-2-2,1 1-6,-2 0 3,-2-2-6,2 3 4,0-4 0,0-2-4,-1 1-2,1-3-5,1 1 3,-1-1-6,-1 0 3,2-1-5,2-2 2,-1 2 1,3-2 2,0 1-4,8 2 1,-14-5-1,8 2 2,1-1 1,5 4-3,-9-3-3,9 3 1,-8-5-5,8 5 7,-5-3-3,5 3-5,0 0 2,0 0-9,-6-4 1,6 4 3,0 0-10,0 0-5,0 0-13,0 0-21,0 0-8,0 0-20,0 0-17,0 0-17,0 0-16,0 0-128,0 0-284,0 0 126</inkml:trace>
  <inkml:trace contextRef="#ctx0" brushRef="#br0" timeOffset="7592.7733">3085 7052 5,'0'0'87,"-6"-10"-10,6 10 3,0 0-5,-4-5 6,4 5-5,-4-6-3,4 6-11,-2-8 5,2 8-5,0 0-3,0-12-7,0 12 6,0-12-18,0 12-6,2-10 2,-2 10-5,2-10 3,-2 10-3,4-11-5,-4 11-1,7-11-4,-7 11-1,5-8-3,-5 8-5,7-11 7,-7 11-9,7-5 1,-7 5-7,9-6 11,-9 6-14,0 0 7,13-3-5,-13 3 4,0 0 0,16 10-2,-9-4-5,-1 2 6,1 0-2,-1-1 4,2 3 3,-2-1-7,2 5-3,0-5 6,-4 3 9,3 3-2,-2-1 6,3 2-4,-3-1 4,-1-4 0,0 0 7,-1 1 1,0-1 2,0-1 3,-2 2-2,-1-2 1,0-3-3,1-1 1,0 2 11,-1-8-1,-3 14-5,0-7 7,-1-1-9,-2-1 5,2 2-2,-2 0-9,0-1-1,0-4 1,0 3-1,-1-3-1,7-2-5,-11 3-4,4-1 2,7-2 2,-14-1 0,14 1-3,-10-1-2,10 1 0,-10-3-2,2-1-2,8 4-4,-9-3-3,9 3 3,-6-5-1,6 5-3,-5-3 3,5 3 0,0 0-3,-9-3 1,9 3-6,0 0 1,-4-5-4,4 5-1,0 0-11,0 0-4,0 0-11,0 0-10,0 0-6,0 0-10,0 0-15,0 0-19,0 0-15,0 0-19,0 0-10,0 0-19,0 0-79,0 0-254,0 0 112</inkml:trace>
  <inkml:trace contextRef="#ctx0" brushRef="#br0" timeOffset="8209.9608">3381 6979 33,'0'0'74,"-7"-9"0,7 9-4,0 0 2,-6-8 4,6 8-3,0 0-2,-8-6 4,8 6-14,0 0-3,-9-4-9,9 4 6,0 0 10,-10-3-13,10 3-7,0 0-1,0 0-8,-14 0-8,14 0 0,0 0 1,0 0 6,-15 7 1,15-7 8,-7 7-7,7-7 7,-6 10 3,2-4 2,0 4-1,2 0-4,0 0 9,0-1-4,1 2 0,2-1 2,-4 1-4,3 1 0,3-3-2,-2 4-1,0-4-3,2 1 0,0-1-2,1 1-8,0-3-1,2 3 0,0-3 2,-2 0-3,5 1-5,-3-3 3,2 1-5,-2 1 1,3-2-3,-4 0-3,3 2 1,-2-4 1,-1 0-1,2-1-1,-7-2-3,9 3 3,-9-3-5,6 5-2,-6-5-3,8 2 0,-8-2-9,0 0-11,11-1-10,-11 1-17,8-6-16,-3 2-15,-5 4-16,9-6-24,-3 1-18,-1 1-14,2-1-26,-2 0-104,-1-1-296,1 1 131</inkml:trace>
  <inkml:trace contextRef="#ctx0" brushRef="#br0" timeOffset="8858.3984">3804 7015 78,'0'0'99,"0"0"-1,0 0-11,0 0 7,0 0 0,0 0 3,0 0 11,0 0-8,0 0 3,21-4 6,-13 4-11,2-2-9,0-2-4,-2 3-11,3-1-5,0 0-10,-1-2 1,1 4-10,-11 0-4,21-4-6,-8 2-9,-4-1-13,-9 3-16,16-3-14,-16 3-18,14-2-11,-6-1-12,-8 3-12,14-1-24,-14 1-9,10-5-22,-10 5-94,9-3-231,-9 3 103</inkml:trace>
  <inkml:trace contextRef="#ctx0" brushRef="#br0" timeOffset="9209.9608">3892 6870 76,'0'0'104,"0"0"11,0 0 4,0 0 5,5 18-14,-5-18-10,0 0 6,9 14 5,-8-9 5,2 4-12,-1-4-8,2 7-1,1-1-5,-1 1-11,-1-3-2,2 4-12,-2-2-2,1-1-8,0 4-5,0-5-6,-1 0-2,0 0-5,1 2-2,0 0-8,-3-2 1,0 1-13,1-2-6,-2-1-7,2 0-14,-2-7-18,2 14-9,-2-14-9,1 12-17,-1-12-20,1 12-16,-1-12-7,3 8-22,-3-3-116,0-5-267,0 0 118</inkml:trace>
  <inkml:trace contextRef="#ctx0" brushRef="#br0" timeOffset="10030.2734">4294 6994 89,'0'0'91,"-2"-10"-7,2 10-10,0 0 3,0 0-7,1-14-4,-1 14 1,0 0-10,8-12-3,-8 12-3,3-8 2,-3 8-17,7-10 4,-7 10-8,8-9 6,-8 9 4,10-9-4,-10 9-2,10-8-8,-10 8-7,9-2-1,-9 2-2,10-3 10,-10 3-12,0 0 2,14 1-3,-14-1-5,11 8 7,-4-5 3,-7-3 0,10 13 1,-3-7 7,1 2-4,-2 1 10,-1-1-7,-1 2 2,1 2-1,-1 0 4,1-3 4,-4 4-2,4 0 1,-4-2 6,1 1 1,-1-1-5,-2 2 2,1-3 0,-2 5-7,0-4 0,-2 0-1,2-2 3,-2 0-10,1-1 6,-2 1-7,-1-1 2,-1 0 3,0 0-5,0-3 4,2 0-2,-1-1 1,-2 1-2,2-1 3,6-4 1,-13 6-3,8-5 1,5-1 0,-16 1-5,16-1 0,-11-2 0,11 2-2,-10-2 4,10 2-2,-11-4 2,11 4-5,-7-6 5,7 6-8,-7-4 0,7 4-7,-7-5 3,7 5-5,-4-8 5,4 8-5,-3-8 0,3 8 1,0 0 0,0 0-3,-3-4 0,3 4-2,0 0 0,0 0-3,0 0 0,0 0-5,0 0 3,0 0-13,0 0-2,0 0-11,0 0-8,0 0-9,0 0-11,0 0-26,0 0-19,0 0-24,0 0-6,0 0-15,0 0-15,0 0-121,0 0-306,0 0 135</inkml:trace>
  <inkml:trace contextRef="#ctx0" brushRef="#br0" timeOffset="10608.3984">4675 6953 83,'-6'-17'72,"6"17"3,0 0-7,-2-12 0,2 12-9,-4-8 0,4 8 14,-6-9-5,6 9 0,0 0-2,-7-7 2,7 7-7,-7-5-11,7 5 6,-10-5-3,10 5-1,0 0 2,-13-2 1,13 2-4,0 0 1,-13 0-1,13 0-4,0 0-2,-15 7 4,9-5 1,0 3 2,1 3 6,0 0-3,-1 1-5,2 0 6,0 3 5,0 0-1,1 2-5,0-2 1,2 1-2,-1-1-6,2 0-4,0 0 3,2-1 1,-1 2-7,2-1 1,0 1-2,1-2 0,1 0-6,1 0-1,0 0-4,0-2 6,-1 0-6,2-1-1,2-1-2,-2-2-5,1 2 0,1-2-1,0 1 1,-1-3-4,-2-1-4,0-1 4,2 4-6,-8-5-7,10 2-4,-3 0-7,-7-2-6,10 0-7,-10 0-12,11 0-11,-11 0-16,0 0-12,0 0-14,18-4-18,-18 4-11,0 0-14,9-5-19,-9 5-13,5 0-16,-5 0-102,0 0-299,0 0 133</inkml:trace>
  <inkml:trace contextRef="#ctx0" brushRef="#br0" timeOffset="11756.8358">5057 6978 30,'0'0'96,"0"0"0,0 0 8,0 0-11,0 0 2,0 0 2,0 0-7,0 0 7,0 0-2,0 0 0,0 0-3,0 0-6,0 0-2,-7-5-5,7 5-5,0 0-5,0 0-5,0 0-4,0 0-7,0 0-5,0 0-9,0 0-2,0 0-6,0 0-1,0 0 0,0 0 6,0 0-2,0 0 3,0 0 2,26 9 6,-19-9 4,4 2 3,-1-2 17,3 0-7,-1 0-9,1 0 3,-1 0-5,0 0-9,2-2 2,-4 2-7,2 0-7,-1 0 0,-1 0-1,2-3-6,-1 6 1,1-3-5,-2 0-7,-10 0-9,14-3-4,-7 3-9,-7 0-6,15-1-6,-8 0-10,-7 1-12,12-2-6,-6 0-27,-6 2-5,11-1-19,-11 1-17,6-2-11,-6 2-18,6-3-16,-6 3-129,0 0-315,0 0 139</inkml:trace>
  <inkml:trace contextRef="#ctx0" brushRef="#br0" timeOffset="12194.3358">5071 7150 70,'0'0'95,"0"0"4,5 11 5,-5-11 1,0 0-2,10 2-2,-10-2-4,12 2 7,-6-2-6,-6 0-1,14 2-2,-6 1-5,1-3 1,2 2-1,1-1-6,0 1-8,-1-2-1,1 0-8,-1 0-3,2 0-5,0-2-7,-1 4-6,0-2 4,0 0 1,0 0-3,0 0-3,0-2-5,0 2-4,-6-1-1,-6 1-5,16 0-5,-16 0 0,9 0 0,-9 0-4,9-1-1,-9 1-4,0 0-3,11 0 0,-11 0-10,0 0-9,0 0-11,0 0-15,0 0-24,0 0-21,6-3-42,-6 3-37,0 0-35,0 0-110,0 0-326,0 0 145</inkml:trace>
  <inkml:trace contextRef="#ctx0" brushRef="#br0" timeOffset="12819.3358">5626 7047 95,'0'0'116,"0"0"3,0 0-5,0 0 6,0 0-1,0 0 4,23 5 3,-13-6 0,1 1-8,-11 0 1,26-4-5,-8 2-3,1-1-8,-2 0-6,1 2-1,1-2-15,1 0-6,-1 0-4,2 2-9,-3-2-5,1 0-2,-1 1-6,0-1-5,-5 2-6,-2 0-4,1-1 1,-5 0-7,2 2 2,-9 0 0,13-3-3,-8 2-2,-5 1-2,0 0 1,11-3-3,-11 3-2,0 0-1,8 0-5,-8 0-8,0 0-12,0 0-14,0 0-26,0 0-19,0 0-40,0 0-27,0 0-33,0 0-43,0 0-113,0 0-347,0 0 154</inkml:trace>
  <inkml:trace contextRef="#ctx0" brushRef="#br0" timeOffset="13655.2734">6277 6817 43,'0'0'104,"0"0"-15,0 0-6,0 0-10,0 0-4,0 0 4,0 0-9,0 0-2,0 0 0,-11-14 10,16 13-15,-5 1 0,13-4-3,-7 2 0,1 0-5,2-1-2,-9 3-5,16 0-3,-7 2 1,-9-2-2,13 6 3,-7-2 0,3 0 1,-9-4-1,13 13-3,-9-4-3,4 3 7,-6-1-4,1 2-2,-1 0 0,-4 4-5,0-3-1,-1 1-1,-3 1 3,0 0 0,1-5-6,0 0-3,-1 0 1,-2-1-3,1-1-2,1 0 2,-3-1-5,1-1-2,1 0 3,0-1-3,1-4 3,1 1-7,5-3-1,-9 4-1,9-4 1,-5 3-2,5-3 1,0 0-7,-8 2-2,8-2-11,0 0 3,0 0-7,0 0 2,0 0-3,0 0-6,10-19 3,-5 17 0,2-2 0,-7 4 1,14-3 2,-8 0-2,-6 3 1,0 0 10,22 1-2,-16 3 1,1 0-2,3-1 2,-1 4 1,0 0 3,0 2-2,0-1 4,0 0 2,-2 3 0,1-1-2,0 2 0,-1 3-3,-3-3 7,1 2 1,-2-2 3,-2 1 2,1-1 7,-2 0-3,-4-1 8,2 0-7,-3 0 8,1-1 4,-2 1 5,-4-2 9,1 0 6,0-1 0,-1 0-3,-2-2 2,2-2-3,-3 3 2,3-6 1,0 2 0,-4-1 2,3 0-4,0-4 5,1 2-5,-1 0-3,11 0 0,-15-2-6,7-1 2,8 3-2,-11 0 1,3-2-5,8 2-3,-9-4 3,9 4-7,-6-3-2,6 3 1,0 0-5,-5-7-2,5 7-1,0 0-2,0 0 0,-5-6-7,5 6-5,0 0-17,0 0-11,0 0-22,0 0-16,0 0-22,0 0-25,0 0-27,0 0-19,0 0-20,0 0-155,0 0-364,0 0 161</inkml:trace>
  <inkml:trace contextRef="#ctx0" brushRef="#br0" timeOffset="14374.0234">6508 6950 14,'11'23'143,"-11"-23"-5,1 16 9,-1-6 4,2 2-2,0 0 5,1 0 1,-1 5-9,0-5-9,0 1-6,2 1-6,2 2-12,-2 0-6,0 0 0,0-3-3,2 1-15,-2-2-6,6 0-7,-2 0-5,-2-2-3,2 0-4,-1 2-7,0-3-6,1-2-2,-1 1-4,5-1-5,-2-2-1,-3 0-2,-2-1-5,6-1 3,-1 0-1,1-2-5,0 0 2,-1-1-3,2-1 0,-2-3-5,-1 1 1,-1 1-4,-1-3-1,1-2-2,-2 0-1,3 1 0,0-3-6,-2 1 2,0-3-2,1 4 0,-3-4-3,0 0 3,-1 0-4,0-1-1,2-2 2,-3-3-5,-2 5 3,4 1-4,-1-5 4,-3 4 2,-1-4-6,1 4 4,-1-5-2,-1 0-2,0 0-1,0 2 2,-2 3-2,-1 0 1,1 0 0,-1 0-1,1 0-5,-2 0 2,0 1 4,-3 1 0,1 2 0,-1-3 3,0 2 9,-1 1 3,0 2 3,-1-1-6,-1-1 7,-1 3 5,2-2-5,0 5 7,-2-1-3,2 2-2,-3 0-2,13 1-5,-24 1-1,14 0 0,-2 2 0,2-1-3,1 5-5,0-2 2,-1 4-1,2 2-1,0-2 1,-2 5-1,3 0-4,-1 3-4,1-2-6,4-4-13,-3 5-15,2 0-22,1 0-25,2 1-33,-1 0-43,2-5-56,2 0-47,-4 5-176,1-5-473,1 3 211</inkml:trace>
  <inkml:trace contextRef="#ctx0" brushRef="#br0" timeOffset="32926.7578">2987 8057 4,'0'0'69,"0"0"-7,0 0 2,0 0 2,0 0 3,0 0-7,0 0 4,0 0-5,0 0 7,0 0 2,0 0-4,0 0-5,0 0 23,0 0-2,0 0-7,24-15-4,-18 8 0,1-1-6,-2-1 3,2-1-8,0-3-3,2-1 2,0 1-8,-2 2-2,2-1-3,-1-2-5,0-1 0,0 1-2,0 1-12,0-2-1,-3 4 5,-1 1-8,2-4-1,-3 5-4,1-2-2,1-1 1,-2 4-1,-1-2-8,0 3 6,0-1-11,-1 0 2,-1 0 4,0 8 2,0-14-5,0 7-5,0 7 4,0-12 2,0 12-1,-1-8 0,1 8-5,0 0 3,-1-11-6,1 11 3,0 0-1,0 0-5,0 0 0,0 0-3,0 0-1,0 0-2,0 0 2,0 0-4,0 0 2,0 0 3,0 0-2,-7 27 3,9-15 3,-4 0-8,2 0 10,2 5-4,-1 1 5,2 2 1,2-3 2,-4 3 1,2 4-1,-1-1 4,3 2 1,-2-7-6,1 3 10,-3-4-7,3 2 1,-3 0 6,0-6-17,1 4 10,0-2-2,1 1 2,-1-4 1,0 0-2,-1-2 6,-1 3-2,2-4-1,0 0 0,0-2 0,-2-7 1,-1 14-6,4-9 5,1 5-1,-2-5 1,-2-5-6,0 9 2,0-9 2,2 10-4,-2-10 2,2 6-3,-2-6 0,0 9 3,0-9-11,0 0-8,1 7-2,-1-7-4,0 0-2,0 0-14,0 0-2,0 0-2,0 0-27,0 0-19,0 0-29,0 0-30,0 0-86,0 0-252,0 0 113</inkml:trace>
  <inkml:trace contextRef="#ctx0" brushRef="#br0" timeOffset="33556.6406">3353 7903 16,'0'0'88,"2"14"2,-2-6-2,3 2-8,-3 2 6,2 1-2,-1 4 0,2-1 0,1 1 3,-2-2-6,0 1-1,3-1 3,-1-2-10,2 3-1,-2-4-8,1 1-4,-1-1-8,2-2 1,1-1-5,0 1-6,0 0-3,-1-3-2,2 0 2,1 1 0,0-1-4,-2-1-2,1-2 1,3-1-6,-4 0 3,1-2-2,2 0-2,-3-1-4,-7 0 3,16-2-1,-6-3-5,-2 3 1,-1-3-1,1-3-3,0 1 4,-1 0-2,-2-3 2,2 1-6,0-5 7,-2 1-2,1-1 2,-4 0-4,3-2 5,1-1 0,-5-1-1,0 0 3,0 4-2,2-5-1,-2 1 1,-2 2-4,-3-1 0,3-3-4,-4 3-1,-2 1 2,5-1-1,-4 2-3,3 3 2,-4 0-2,2-3 6,0 4-9,-3 2 0,1-2-1,-2 3 5,1 0-1,2 3-5,-2 0 0,-2-1-2,1 2-4,0-1 4,0 5-9,9 0-6,-19 1-13,9 1-7,1 0-10,-2 2-7,1 3-13,3 0-12,-2 3-13,1-2-24,0 2-6,2 0-10,-2 4-8,3-2-7,2 4-15,-3 0-82,2 1-256,2-2 113</inkml:trace>
  <inkml:trace contextRef="#ctx0" brushRef="#br0" timeOffset="34314.4531">3864 7960 35,'0'-9'88,"0"9"-3,2-8-4,-2 8-15,3-11 4,-3 11 5,2-10 1,1 5-10,-3 5-1,4-9-3,-4 9-2,5-8-3,-5 8-6,4-6-6,0 3-7,-4 3 7,7-5-3,-7 5 2,10-4-7,-10 4-1,11 0 7,-11 0-8,10 3-3,0 1 2,-4-1-2,1 2 4,1 2-1,0 2-3,0-1-3,-1 2 7,-1-1-5,1 7 6,-3-3-6,0-2-2,0 0 1,-3 1 3,2 3-2,-3-4-3,0 2 9,-1-2 1,-3 1 2,0-2-5,0 1-1,-1 0 2,-4-1-5,3 0-2,-2-1-2,0 0 2,-2-3-4,2 1 1,1-2 4,-3 0-5,1 0-5,0 0-3,2-3 2,-2-2 2,2 3 0,7-3 4,-12 2-4,12-2-4,-10 3 3,10-3-1,-9 0 1,9 0 0,0 0 5,-12-1-8,12 1 0,0 0-3,-7-4-3,7 4 3,0 0-7,0 0 2,-4-5-6,4 5 3,0 0-1,0 0-1,0 0 1,-4-7-4,4 7 1,0 0-2,0 0-1,0 0-13,0 0-4,0 0-9,0 0-2,0 0-16,0 0-15,0 0-16,0 0-17,0 0-14,0 0-33,0 0-4,0 0-28,0 0-114,0 0-309,0 0 136</inkml:trace>
  <inkml:trace contextRef="#ctx0" brushRef="#br0" timeOffset="34945.3125">4253 7889 61,'0'0'105,"-6"-7"-4,6 7-4,0 0-5,-8-5-8,8 5 1,0 0 4,-10-5-3,10 5-2,-6-2-6,6 2-2,0 0-7,-11-3-8,11 3 3,0 0 0,-10 0-3,10 0-10,0 0-1,-12 3-8,12-3-3,-11 4-4,5 0-7,6-4 0,-9 7-3,4-2 1,0 2-3,0 0 4,-2 0 4,3 1 6,1 1-3,-1 2 4,0-3-3,1 2-5,1 3 0,0-5 4,1 3 1,-1 0 0,-1 1 3,4 1-1,2-1-2,-2 0 3,2-3-1,-1 2-5,1-1-3,1 0 3,2-2 1,-1 2 1,3-2-3,0 1-1,-1-2-4,3 1 8,-2-2 0,0 0-8,0 0-2,2-1 2,-4-2-3,2 2-1,0 0-4,-2-2-3,0-2 2,1 3-2,-7-4-2,11 3 3,-3-3-5,-8 0 0,10 1 0,-10-1-5,13-2-4,-6 0-3,-7 2-15,11-1-8,-11 1-18,9-4-19,-5 0-28,-4 4-25,0 0-30,15-9-28,-10 5-34,-3 1-121,-2 3-353,7-7 157</inkml:trace>
  <inkml:trace contextRef="#ctx0" brushRef="#br0" timeOffset="35762.6952">4625 7917 45,'0'0'121,"0"0"-1,0 0-3,0 0-3,0 0-11,0 0-14,0 0-7,0 0-9,0 0-4,0 0-3,0 0-7,0 0-9,0 0 4,0 0 12,0 0 6,27 4-3,-27-4-5,21-4 4,-11 3 4,8-2-10,-6 1-2,6-2-1,-1 1-6,2-1-2,0 3-4,-3-2-7,1-2-3,-4 3-3,0-1-1,0 0-6,-3-1 5,0 3-7,-10 1-1,18-5-3,-10 2-6,-8 3-4,11-2-5,-11 2-13,9-3-17,-9 3-18,0 0-29,0 0-22,10-3-19,-10 3-31,0 0-18,0 0-99,0 0-281,0 0 125</inkml:trace>
  <inkml:trace contextRef="#ctx0" brushRef="#br0" timeOffset="36090.8203">4665 8066 149,'13'0'144,"-13"0"9,14-1 0,-5-1-1,2 0-7,2-1 1,0 2-9,1-2-7,4 0-14,-6 1-10,5-2-6,2 0-14,-6 2-8,4-2-3,-3 1-6,0 0-7,-2 3-9,0-1-3,-1 0-10,-2-1-1,2 1-4,-11 1-4,12 0-8,-5-1-12,-7 1-21,0 0-23,15 2-21,-15-2-20,0 0-27,0 0-24,14 2-16,-14-2-24,0 0-99,0 0-285,8 2 126</inkml:trace>
  <inkml:trace contextRef="#ctx0" brushRef="#br0" timeOffset="36572.2655">5314 7945 89,'0'0'111,"9"4"15,-3-2 9,3-1-2,2 1-6,1 0-2,5-2-7,3-2-1,-2 1-11,3 0-7,2-2-11,-5 0-10,3 2-4,0-1-3,-3-1-8,1 2 3,-4-2-10,-2 1 1,0 1-10,-2 0-7,-3 1-1,2-3 0,-10 3-5,14-1-3,-14 1 0,0 0-1,13 0-7,-13 0 0,0 0-3,0 0-12,0 0-11,0 0-19,0 0-23,0 0-41,13 0-30,-13 0-34,0 0-147,0 0-322,0 0 142</inkml:trace>
  <inkml:trace contextRef="#ctx0" brushRef="#br0" timeOffset="37369.1406">5844 7742 3,'5'-9'76,"-5"9"0,9-6-4,-9 6 5,9-7-7,-9 7-5,9-3 9,-9 3-12,0 0-1,17 3 0,-17-3 5,9 4-2,-2 1-6,0 3 5,-2 4 3,0-3-11,-2 1 14,1 3-5,-3 1-12,1 1 11,-2 3-4,-2-2-2,-1 1-5,2 1 1,-3-1-3,-1 0-4,-1-2-5,-1 2 7,0-2-6,1-3 0,1-2-6,-1 1-1,-2-1 4,1 0-3,2-3-2,1-2-3,-2 2-2,0-2-7,0-1-2,6-4 2,-7 6-2,7-6-6,-6 2-5,6-2-3,0 0-1,0 0-5,0 0-2,-8-10-11,8 10-7,0 0-10,5-16-1,-5 16-6,8-12-6,-4 4 4,2 4 6,1-1 5,-4 0 1,4 2 1,-1 0 3,-6 3 3,13-1-2,-13 1 2,12 1 2,-5 1 1,3 2 7,-3 2-1,1 1 4,1-2-5,-1 3-1,0 0 4,-3 1-4,2 0 2,0 1 3,-2 2 1,-2-1 0,-2-1 6,0 1 1,-2 0-6,0 0 14,-2-1 5,-2 2 10,-4-2 2,3-2 14,-2 0-3,-3 0-1,2-2 9,-1 0-1,-3-1-1,1-1 0,-1-1 6,1-1-3,0 0-4,-2-2 1,4 2-3,-3-2-2,0 0-2,6-2-7,7 2 1,-19-2 0,12 0-5,7 2 4,-11-6-9,5 5 0,6 1-3,-8-7-2,8 7-6,-5-6 2,5 6-2,-7-7-1,7 7 0,-2-5-1,2 5-2,0 0-4,0 0-8,0 0-15,0 0-7,0 0-16,0 0-10,0 0-12,0 0-21,0 0-16,0 0-15,0 0-11,0 0-18,0 0-130,0 0-301,0 0 134</inkml:trace>
  <inkml:trace contextRef="#ctx0" brushRef="#br0" timeOffset="38000">6087 7925 43,'-2'10'159,"0"1"5,0 0-11,2 6-2,1-2-4,-1-2-4,3 3-3,0 1 1,0-1-8,-2-3-11,0-2-14,2 2-6,-2-1-1,4 2-2,-1-2-12,0 1-5,1-4-9,1-1-5,2 1-6,-1-1-5,-1-2-5,4 1-4,-2 1-8,1-3 2,0-3-6,-2 1 1,1-1-4,2-4-2,2 2-3,-2-4 1,-1 3-4,2-6-1,1 1 4,1-1-11,-3 1-5,0-2 3,3-4-2,-5 3 0,-1 0-2,0-2-3,0-3-4,-3 1 3,1-1 1,-1 2-3,-1-5 0,-2 4 2,0 1-6,1-5 5,-2 0-4,0 2 5,-3-1-2,1-1 12,-2 2 1,0 2 20,0 2-2,-1-1-4,-3-2 12,3 5 1,-4-6 0,1 9 3,0-2-2,-3 3 9,2-1-5,-2 1 0,-1 1-4,0 2-3,-1 1-2,0 1-9,-5 3-1,0 1-7,2 1-10,-2 1-10,2 0-17,0 2-28,0 4-28,-5 2-42,0 3-52,7-5-61,-1 4-51,-4 5-192,0-3-505,4-4 224</inkml:trace>
  <inkml:trace contextRef="#ctx0" brushRef="#br0" timeOffset="39720.703">3342 8799 88,'0'0'108,"4"-9"-6,-3 4-9,-1 5-7,3-12 0,0 2 1,2 4-4,-4 0 9,3-4-8,0 4-4,-1-3-7,3 2-6,-3-2-4,1 1-2,2 1-8,0 1-2,-2 1-5,-1 0-6,3 2-2,-6 3-4,12-5-3,-7 3 0,-5 2-6,13 3 3,-8 3 6,5 2-3,-1 2 2,2 4-2,0 0 0,-2 2-1,1 0-3,2 6 4,-2 1-4,-3-3 2,-1-2-6,0 0-1,-2 2 4,-1-1-1,-1 0 2,-2-2 1,-1 0 11,-2 1 10,-1-1 4,-2 1 0,-1-3-4,-4-1-3,2 1 0,-2-1-4,-1-2-4,1 1-4,1-4-1,-1-3-2,0 2-1,-2-5-3,3 2 0,-3-2-3,3 3 1,1-3 6,-3 0 1,2-3-5,2 0 4,-2 0-3,10 0-5,-13 0-4,13 0 1,-11-3-8,3-1 4,8 4-6,-11-10 0,6 7-2,1-2 0,4 5-2,-3-9-3,3 9 1,-5-7-2,5 7 2,0 0 0,-1-10-4,1 10 3,0 0-6,0 0-1,0 0 0,0 0-8,0 0-7,0 0-7,0 0-7,0 0-8,0 0-6,0 0-12,0 0-14,0 0-6,0 0-18,0 0-18,0 0-17,0 0-22,0 0-16,0 0-26,18 2-99,-18-2-319,0 0 140</inkml:trace>
  <inkml:trace contextRef="#ctx0" brushRef="#br0" timeOffset="40431.6406">3723 8845 19,'0'0'126,"0"0"-18,3-7 1,-3 7-4,0 0-5,0 0-6,0-10 2,0 10 0,0 0-6,0 0-7,-3-12-2,3 12-3,-3-8-5,3 8 4,-2-9-5,2 9-2,-4-9 5,2 4 0,2 5-5,-5-8-4,1 4-6,4 4-5,-8-5-10,3 0 0,5 5-9,-9-3-2,9 3 0,-10-3-3,10 3-2,-9 0-7,9 0 3,-14 4-3,7 0-3,1 1-5,1-1 2,-3 4-4,1 1 3,0 0 2,1 2-1,-1 0 0,0 5 1,2-1 7,-1 1 1,4-3-4,-1 4 4,2-1 0,0-4 2,-1 3 2,2 1 3,2 0-1,-2-6 1,2 2 0,1-1-2,1-1 9,0-1-9,1 1 0,-1 0-2,3 0-2,-1-4 0,2 2 0,0 1 1,-3-3 1,6-2-2,0 1 2,-2 0 0,1-2-1,-1 1-1,1-3 0,1 1-6,-3 0 2,-8-2-2,19-3-1,-12 2-2,0 0-4,-7 1 0,18-7 1,-11 4-3,0-1-6,-1-1-7,1 0-4,-2 2-13,2-2-13,-3 0-15,-1-1-19,-3 6-16,10-7-18,-7 2-22,-3 5-21,5-10-30,-5 10-18,4-6-32,-4 6-119,0 0-369,0 0 165</inkml:trace>
  <inkml:trace contextRef="#ctx0" brushRef="#br0" timeOffset="40937.5">4123 8826 127,'0'0'132,"0"0"-3,0 0 6,13 9 3,-8-8 1,4 1 2,-9-2-10,18 0-2,-6 1-9,0 0-9,-2-1-10,4-1-6,-1 0-7,1-1-13,-1 2-11,5 0 2,-5 0-13,1-1-21,-3 0-24,0 0-26,0-1-23,-11 2-34,18-2-22,-9 1-27,-4 1-26,-5 0-102,0 0-272,0 0 120</inkml:trace>
  <inkml:trace contextRef="#ctx0" brushRef="#br0" timeOffset="41210.9375">4091 9022 87,'0'0'183,"0"0"-3,0 0 0,12 12 5,-7-10-1,2-2 4,1 0-7,2 0-11,3 0-6,-3 0-13,3 0-14,1-1-16,-2 1-6,5-1-11,-4 1-9,5 0-14,-2-2-3,-3 1-13,6 0-14,-6 0-20,3-2-21,-2 1-29,-1 0-28,-1-1-29,-1 3-39,0-2-35,-11 2-28,19-2-36,-19 2-110,12 0-351,-12 0 155</inkml:trace>
  <inkml:trace contextRef="#ctx0" brushRef="#br0" timeOffset="42269.5312">4655 8915 130,'12'-2'157,"-12"2"-6,12-2-3,-12 2 0,15-3-7,-5 2-3,1 1-6,0-1 1,-1 1-4,3 0-13,0 0-7,0 0-10,-1 0-6,-1 0-9,-1 0-9,1-3-7,0 3-6,-4 0-5,2 0-6,-9 0-10,13 3-13,-13-3-17,9-3-9,-9 3-12,0 0-20,10 3-23,-10-3-37,0 0-47,0 0-44,0 0-120,5-5-325,-5 5 144</inkml:trace>
  <inkml:trace contextRef="#ctx0" brushRef="#br0" timeOffset="43066.4063">5130 8702 105,'0'0'143,"-3"-9"-6,3 9-3,0 0-3,-1-10-7,1 10-5,0 0-11,4-12-7,-4 12-9,4-10-8,-2 6-6,2-3 3,0 3-6,-4 4 3,10-10-10,-5 6-6,2 1-6,-2-1-8,2 2-4,-7 2-3,13 0-3,-13 0 0,18 4-3,-9-2-4,-1 2-2,0 4 2,0 0-7,0 0-5,1 3 2,-2 0-3,-3 0 2,0 5-2,0 0 5,-4 1-4,0 1-2,-1 0-3,-2-1 1,-2 2-1,-1-2 0,1 1-4,-3-1 3,0-1-1,0-2-1,0 0-3,-2-1 1,3-3-1,0 0-1,0-3 0,1-3-1,2 3 3,0-2-2,-3-4 0,7-1 1,-8 5-2,8-5 0,-7 3-2,7-3 0,0 0 5,0 0-6,0 0-3,0 0-2,-3-13-2,3 13-2,0 0 4,7-13-13,-7 13 4,8-10-1,-2 6-3,-1 1-6,-5 3-2,13-6 3,-5 5-2,2-1-4,0 2 0,1 2-4,-1 0 8,1 2-1,2 0 0,-3 4 11,-1-4-9,3 2 1,-3 3 4,-2-2 1,-2 2-2,-1 0 6,1 1 2,-4-1 4,2 1 7,-3-1 2,-1 0 15,-1 0 2,-2 2 6,-2-2 2,1-1 2,-1-1 7,-3 0-1,-2 0 0,0-2-3,-1 1 0,-4 0-1,4-3-5,0-1-3,-1 0 1,0-1-1,2-1 1,-1-1 1,0 1 1,1 0 1,1-2 11,0 0-1,2 0 0,8 2-5,-16-6-6,9 4 3,3-1 0,4 3 0,-10-5-6,4 3-4,6 2 2,-7-4-7,7 4 0,0 0-4,-6-3-4,6 3-2,0 0 4,0 0-9,0 0-5,0 0-5,0 0-3,0 0-6,0 0-8,0 0-8,0 0-13,0 0-17,0 0-27,0 0-23,0 0-24,0 0-15,0 0-24,12 17-24,-12-17-126,0 0-352,6 3 156</inkml:trace>
  <inkml:trace contextRef="#ctx0" brushRef="#br0" timeOffset="43687.5">5386 8770 27,'-3'10'136,"3"-10"-4,0 0-7,4 16-4,-2-8 1,1 2 6,-3 2-3,2-2-7,1 2-4,0 4-2,-2 1-12,1-5-5,1 5-2,0-2-4,-1 0-7,3-4-3,2 5-5,-2-4-9,-1-1-3,1 1 0,1-2-1,4 0-1,-2 0 3,0-2-5,-1 0-5,2 0 8,-2-3-8,2-1-1,-3-1 1,2 2-1,-3-4-5,-5-1-5,14 1-4,-7-1 0,-7 0-3,15-5 0,-5 3-6,-3-3-3,1-1 4,0 0-1,-2-4 2,3 3-6,-3-3 0,1-1 1,-2 0-5,0-1-4,1 0 4,-3 0-2,1-5 0,-2 1 2,0 3-6,-2-1 1,1-2 3,-2 0 0,-1 5 0,0-5-2,0-2 2,-3 3 3,-1 0-2,-2 1 10,1-1-11,-1 1 3,-1 4-3,1 0 6,1 2 4,-1 2-1,-2-1-6,2 2-3,-2 1-5,-1 3 3,2 1-7,9 0 1,-18 2-8,7 4-6,1 1-3,-1 0-18,1 5-11,2-2-17,-4 3-19,6 0-22,-3 3-27,3-6-35,-1 6-30,1-2-32,1-1-47,1 0-138,0-2-435,0-2 192</inkml:trace>
  <inkml:trace contextRef="#ctx0" brushRef="#br0" timeOffset="44234.375">5825 8756 81,'0'0'126,"-32"12"-3,32-12-16,0 5 2,0-5-10,0 0-2,1 10 0,-1-10-5,0 0-13,4 11 0,-4-11-6,4 3-7,-4-3-2,0 0-6,0 0-5,5 5 0,-5-5-6,0 0-4,0 0 1,0 0 7,0 0-20,0 0 1,0 0-1,13-12-8,-13 12 0,3-7-1,-3 7-2,0-9 1,0 9-4,0-9 5,0 9-10,0 0-4,-4-12 3,4 12 1,-3-8-5,3 8 3,0 0 2,-5-6 0,5 6 0,0 0 0,-5-3-4,5 3 0,0 0-6,0 0-3,0 0-8,0 0-14,0 0-32,-9 17-26,9-17-33,0 9-33,0-9-117,-1 8-285,1-8 127</inkml:trace>
  <inkml:trace contextRef="#ctx0" brushRef="#br0" timeOffset="44691.4063">5832 9029 29,'0'0'123,"0"0"0,0 0-8,0 0-3,0 0-6,0 0 2,0 0-11,0 0 2,0 0-3,0 0-4,0 0-5,0 0-5,0 0-9,0 0-7,0 0-5,0 0 2,0 0-3,0 0-5,0 0-1,0 0 1,0 0-2,0 0-3,0 0-6,0 0-3,0 0-7,-2 3 4,2-3-10,0 0 1,0 0-2,0 0-3,0 0-3,0 0-1,0 0-3,0 0-3,0 0 2,0 0-1,0 0-1,0 0 3,0 0-4,0 0-4,0 0 0,0 0 0,0 0-7,0 0-4,0 0-1,0 0 0,14-18 0,-14 18 0,0 0 1,0 0 2,0-7 0,0 7-3,0 0 0,0 0 0,0 0 5,0 0-7,0 0 0,0 0 0,0 0 3,0 0-1,0 0-7,0 0-5,0 0-11,0 0-29,0 0-30,0 0-28,0 0-38,0 0-150,0 0-325,0 0 144</inkml:trace>
  <inkml:trace contextRef="#ctx0" brushRef="#br0" timeOffset="45316.4063">5999 8903 118,'0'0'185,"0"0"-15,0 0-14,0 0-9,0 0-14,0 0-7,0 0-4,0 0-12,0 0 2,0 0-4,14-17-4,-10 12-6,0-2-10,0 2-4,2-4-5,0-1-6,-1 2-9,2-3-3,2-1-6,-6 2-7,4-5-2,-1 0-9,-2 4-1,3 0-6,-2-1-2,-2 1-2,3-1 0,-3 2-10,-1 0-5,-1 0 0,0-1-2,1 5 0,-2-2-2,0 8-4,2-10 1,-2 10 3,0-11-7,0 11 3,0-7-4,0 7 5,0 0-6,0 0-1,0 0-1,-1-10-1,1 10 5,0 0-2,0 0-4,0 0-1,0 0 5,0 0-3,0 0 7,-8 21 1,7-13-1,1-8 7,0 17 1,-1-7 6,-1 3 6,1 4 6,1-2 4,0 3 4,-1-1 3,2 0 2,-1 1 8,0-1 0,1 2-3,-1 0 1,0-5 0,2 6-4,-1-6-3,-1 1 0,1 2-9,-1-3 2,1 3-2,-1-5-2,2-1-6,-2 0 0,0-1-3,-2-1 0,4 2-3,-4-5-3,2 4-2,0-10 7,2 12-5,-2-5-5,0-7-5,-2 9 0,2-9 0,0 9 0,0-9-7,-2 9-2,2-9-9,-1 8-1,1-8-4,-2 7-9,2-7-14,0 0-10,-4 7-16,4-7-18,0 0-30,0 0-23,0 0-48,0 0-29,0 0-191,0 0-440,0 0 195</inkml:trace>
  <inkml:trace contextRef="#ctx0" brushRef="#br0" timeOffset="45883.789">6216 8809 56,'0'0'149,"3"19"8,-3-12 4,1 3-10,0 0 8,1 2-4,-2-2-7,2 2-9,-2 0-2,1 2-6,1 1-11,0-4-7,0 0-11,0 3-5,-1-2-4,3-2-13,-1 0-4,2-2-9,-1 1-6,2 0-3,-2 2-2,2-5-9,-1 1-2,-1-2-8,1 0 0,2 0-4,-1-3-4,-6-2-3,13 4-1,-7-3-3,1 1-3,-7-2-3,15 0-1,-15 0-1,14-2-2,-7 0 0,1-1-1,-1 1-6,0-4-2,0 2 0,3-3-4,-2 1 1,-1-2-1,0 0-2,0-2 1,-2 1 2,2-2-2,-1 1 1,-3-2-1,2 1 0,-1-1 2,1-5-2,-4 5 1,3-2 1,-3 1 1,1-3 4,-1 4 0,-1-3 1,-1 3 8,-1-1 7,1 1 5,-2-4-2,0 5 4,1-1 4,-4 0 10,4 1 2,-2 0 4,-1 2 6,-1 0-7,0-1-1,-2 3-1,2-2-5,0 2-2,-2 1-4,1 2-1,0 1-2,-1 1-3,8 2-6,-14-3-1,14 3-4,-15 5-4,7-2-3,0 3-14,0 4-9,1-4-3,1 3-20,-5 3-11,1 2-21,3 1-25,-1 2-23,-1 0-34,1 0-34,2 0-36,-1 2-43,-1-2-142,-3 5-437,4-5 193</inkml:trace>
  <inkml:trace contextRef="#ctx0" brushRef="#br0" timeOffset="47743.164">3430 9832 106,'0'0'114,"0"0"-2,-5-4-6,5 4-4,-2-8-4,2 8-6,0 0-5,-5-9-9,5 9-3,-4-8-1,4 8-2,-1-13-5,1 13-6,0-11 3,0 1 6,3 3 5,-1-2-15,0-1-3,2 5-6,-1-5-4,0 0-3,1 3-5,2-3 0,-3 1-6,0 3-1,3-1-4,-1 1-2,0 1-4,-1 0 2,0 0-9,-4 5 4,10-5-5,-5 3-1,-5 2-2,11 0 0,-11 0 1,14 10 1,-8-3-3,0 3-2,4 3 2,1 4 4,-2-1 1,0 0-4,0 1 2,-2 0 2,2 0 3,0 7 3,-1-7-2,-4 1 4,2 7-1,-4-8 5,0-2-3,-3 0-1,0 3 1,-2-2 1,-2 0 8,0-1-2,-3-5-3,2 4-2,-3-2 1,1-4-4,-2 3 0,1-3-6,0-1 0,-1 1 0,-1-4-2,1 4 1,-1-4-6,2 0 0,-1 0-2,1-4 1,9 0 3,-13 0-5,5 0-2,8 0-1,-11-4 1,11 4-5,-12-6 3,8 1-3,-1 0 4,5 5-3,-7-9 2,4 5-6,3 4 2,-5-9-1,5 9-2,-1-7 1,1 7 2,-4-7-2,4 7 1,0 0-3,0 0-4,-3-8-4,3 8-9,0 0-1,0 0-10,0 0 0,0 0-4,0 0-4,0 0-5,0 0-8,0 0-9,0 0-21,0 0-11,0 0-19,0 0-19,0 0-12,0 0-18,0 0-106,0 0-289,0 0 129</inkml:trace>
  <inkml:trace contextRef="#ctx0" brushRef="#br0" timeOffset="48383.789">3768 9861 16,'0'0'129,"0"0"-5,0 0-8,0 0 1,0 0-8,2-11-3,-2 11 0,0 0-6,0 0 0,2-6-2,-2 6-6,0 0-6,0 0-10,0 0-3,-3-14-5,3 14-5,0 0-4,-2-12-3,2 12-5,-6-10-2,6 10-2,-5-5-6,3 0-5,2 5-5,-6-8 2,2 4-2,4 4-2,-8-7 1,8 7-8,-8-5 1,8 5-5,-8-5 1,8 5-2,-8-1-2,8 1-3,-11-1-3,11 1-4,-10 2 3,10-2-4,-11 5-1,7 0 0,-1 1-1,0 0 4,-1 2 5,0 3 6,2-2 7,2 7 3,-2-4 4,1 5 0,3 2 8,0 0 2,0-3 0,2 0 1,0 1-2,1 0 1,1-3 3,-2 1-2,1 0-3,3-2 2,-1-2-2,3 3-2,-2-4-2,2-1 1,3 4 1,-3-5-3,0 3-3,3-4 2,-2 3-1,0-5 0,3 0-3,-2-1-3,-1 1-3,1-2-4,-2-1 1,2 0-12,1-2-7,-4 0-8,-7 0-12,18 0-7,-12 0-11,-6 0-13,12-3-20,-7 1-25,-5 2-24,10-7-39,-10 7-28,9-9-36,-7 4-157,-2 5-410,0 0 181</inkml:trace>
  <inkml:trace contextRef="#ctx0" brushRef="#br0" timeOffset="48794.9218">4155 9864 98,'0'0'162,"0"0"-6,0 0-9,0 0 0,0 0-4,0 0 3,18 2-2,-9-2-5,1 0-5,3-2-1,-2 2-13,2 0-9,1-2-11,0 1-10,4 1-8,0-2-5,1-1-17,-1 0-18,-5 0-26,1 2-27,-1-1-40,-3-1-28,1 3-38,-3-2-25,-1 1-30,-7 1-108,7-1-302,-7 1 134</inkml:trace>
  <inkml:trace contextRef="#ctx0" brushRef="#br0" timeOffset="48990.2343">4114 10036 102,'0'0'159,"0"0"1,17 4 0,-10-5 2,-7 1-10,23-3-7,-11 2-12,2 0-14,1-4-8,3 4-15,-5-1-10,2 0-10,3 1-22,-2-5-22,-4 3-35,2 3-26,-1-3-41,0 1-27,-2 0-31,-2 2-109,3-3-257,-3 2 114</inkml:trace>
  <inkml:trace contextRef="#ctx0" brushRef="#br0" timeOffset="49458.9844">4789 9940 90,'0'0'149,"9"0"2,-9 0-15,14 3 6,-7-2-8,2-2-2,3 2-8,-1-2-5,1-1-7,2 2-6,-1-1-11,2 1-6,2 0-9,-2-1-9,-3 1-4,0-3-8,2 3-3,-2-1-9,-1 0-2,0 1-5,-2 0 2,-9 0-6,14 1-9,-14-1-3,10-3-10,-10 3-5,9 2-12,-9-2-11,0 0-20,9 0-19,-9 0-33,0 0-37,0 0-31,0 0-135,0 0-311,0 0 138</inkml:trace>
  <inkml:trace contextRef="#ctx0" brushRef="#br0" timeOffset="50270.5078">5237 9789 118,'0'0'117,"0"0"-14,5-15 2,-1 9 0,-1 0-9,1 1-6,0-1 1,-1 0-1,6 0-1,-4-2 0,0 3-10,3-3-1,-3 4-2,3 1-6,-3-1-6,1 1 0,-6 3-1,13-4-5,-4 3-2,-9 1-7,14 1-3,-7 2-1,-1 1-3,-1 0-3,1 3-3,2 1 0,-3 2-2,0 0 1,-1 1 4,1 4-9,-3-3 3,0-2-1,-2 2-3,-1 1 0,0 3-2,-2-4 0,-1 3 0,0-2-4,-2 1-1,0-3-5,2-1 1,0-1-3,1 3-2,-1-4 3,1-2-4,-2 0 1,0 0-2,2-1-3,3-5-1,-4 7 2,4-7-6,-4 6 2,4-6-11,0 0-6,0 0-6,0 0-1,0 0-4,0 0-5,0 0-4,0 0-2,0 0-2,0 0 3,0 0 1,0 0-3,12-22 1,-7 20 5,-5 2 0,10-6 4,-4 6-1,-6 0 1,13 3 4,-5 0 7,-2-1-5,1 2 3,3 1 3,-1 2 3,-1 1 3,1 0 1,1 1 2,-3 1 0,2 4-1,-2 1 1,-3-5 7,2 3 2,-4-2-1,1 1 11,-3-2 8,-1 2 5,-1-3 6,-1 3 14,-2-4 5,-3 1 10,0-1 3,0 1 3,-2-3 6,0 0-1,-1-1-1,-2-2 3,1-3-6,1 2-8,-2-1 0,1-1-6,0-1-6,2-1-4,-2 1 2,1-1 6,0-3-8,4 3-6,-1-2-6,3 0 3,-2 0-3,7 4-6,-10-7-4,4 4 0,1-1-4,5 4-5,-7-8-3,7 8 0,-5-4 5,5 4-11,0 0-1,-4-5-7,4 5-1,0 0-9,0 0-12,0 0-11,0 0-4,0 0-17,0 0-14,0 0-7,0 0-16,0 0-17,0 0-23,0 0-29,0 0-18,0 0-36,0 0-156,0 0-402,0 0 178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34:53.7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19880 4279 21,'0'0'43,"0"0"-3,0 0-10,0 0 0,0 0 5,-9-1 1,9 1-7,0 0-1,0 0-6,0 0 1,0 0-3,0 0-4,0 0-4,0 0 11,0 0-9,-6 8 0,6-8-4,0 10-6,0-10 7,0 10 2,0-10-8,2 14 5,3-4 4,-3-1-5,1 1 1,1 0-9,1 2 13,1-1-6,-1-1 4,5 5 10,-3-1-14,3 1 1,1-1 1,-1 2 8,3-2-14,0-1 13,1 4 0,1-2-9,2 4 18,-2-5-10,-2 1 1,1-2-16,3 0 11,3 4-11,-4-5 7,0-1-3,0 1-1,-1-3 6,1 2-3,0 0 0,0 0 0,-1 1-7,1-2-1,-2 0-1,0 1 8,3-1-2,-1 2 10,1-2-15,1 2 5,-2-3 3,2 2-4,-1-1 3,-2 1-6,0-1 1,-1 0-14,3-1 20,-2 1-2,1-3-5,-2 1 10,-1-1-9,-2-2 2,1 2-4,0-1 6,-3-1-5,2 1 6,0-1-2,-1-1 8,-3-1-16,3 2 3,-4-1 2,1-2-1,-1 1 3,2-1-1,-2 1-2,-6-3-3,10 7 1,-5-5 1,1 2 5,-6-4-2,11 5-2,-7-3 6,-4-2-13,9 7 10,-9-7-7,6 6-10,-6-6-3,4 3-32,-4-3-25,0 0-46,0 0-129,0 0 57</inkml:trace>
  <inkml:trace contextRef="#ctx0" brushRef="#br0" timeOffset="1031.25">20146 4300 16,'0'0'56,"0"0"-17,0 0 1,1-13-7,-1 13 2,0 0-4,1-9-5,-1 9-5,3-7-1,-3 7 1,4-9 0,-4 9-3,5-7 1,-3 1-1,-2 6-12,7-10 0,-2 6 6,0-2-7,0 3 8,-5 3-9,10-8-1,-6 6 5,4-3-8,-8 5 2,11-2 1,-11 2 2,12 0 4,-12 0-7,11 2-2,-7 3 3,4 0 0,-2 2 4,2 0-3,-3 1 2,0 2 0,0-2 4,-1 3-1,0-1 2,1 0-1,-3 1 0,1-1-4,-3 2 2,1-2-1,-1 0 4,-1 0-4,0-2 2,-1 0-3,2-8 6,-7 17 4,3-10 2,0-2-7,0 2-2,1-1-2,-3 1-1,0-2-2,1-1 4,-1 1 5,-3-2 1,0 2-6,-3-2 2,6-2 6,-2 2-2,-1-3-4,2 1-4,7-1 1,-17 0 5,9 0 3,8 0-6,-11 0-3,11 0 5,-11-1 5,11 1-8,-8 0 2,8 0-8,0 0 0,0 0 7,-8-4-8,8 4-1,0 0 2,0 0 2,-7-4-4,7 4-2,0 0 1,0 0-7,0 0-1,0 0-12,0 0-11,0 0-17,0 0-16,0 0-58,0 0-133,0 0 60</inkml:trace>
  <inkml:trace contextRef="#ctx0" brushRef="#br0" timeOffset="1664.0625">20405 4275 22,'0'0'62,"-9"-3"-3,9 3-8,-10 0 2,10 0-4,-11 0-6,11 0-7,-13 3 7,4 0-8,2-1 1,1 0-5,-2 0-5,2 2-3,0 1-4,-1-2 8,2 1 0,0 1 3,0 1-7,-3 0 1,3 2 3,1-3 4,0 3-14,-1 0 8,3-2-3,0 1 0,1 2 2,1-9-3,-1 17-2,1-10 6,-2 0-5,2-7 1,4 17-1,-1-10-3,2 0 5,0 1-14,2 0 3,-1-3 3,3 2-1,-4-2-6,3 0 5,-2 0 2,4 0-3,-1-3-3,0 2-1,-1-1-2,0-1 7,-2-2 2,-6 0-15,15 3-11,-8-3-21,-7 0-32,11 0-30,-11 0-69,13-4-178,-9 0 80</inkml:trace>
  <inkml:trace contextRef="#ctx0" brushRef="#br0" timeOffset="2093.75">20634 4399 7,'0'0'74,"14"-3"1,-3 3-3,-2 0-19,2 0-5,-1-1-3,-1-1-11,2 1 2,1 0-9,-5-1 2,-7 2 0,15-1-9,-7 1 2,0 0-3,-8 0 2,10-3-10,-4 0-22,-6 3-20,11-4-66,-11 4-105,6-5 47</inkml:trace>
  <inkml:trace contextRef="#ctx0" brushRef="#br0" timeOffset="2367.1875">20702 4330 64,'0'7'90,"0"-7"-8,0 14-5,0-8 4,-2 4-4,4-1-14,-1 3 2,-1-4-6,1 2-11,-1 0-3,0 1 0,0-1-11,1 2 11,1-6-14,-2-6 2,0 0-10,0 20-15,0-20-18,0 13-13,0-9-23,0-4-23,0 9-68,0-9-149,0 0 65</inkml:trace>
  <inkml:trace contextRef="#ctx0" brushRef="#br0" timeOffset="3562.5">20971 4309 25,'0'0'39,"0"-9"-11,0 9 1,0 0-2,0 0 0,3-9-5,-3 9 0,2-7-7,-2 7 5,4-6-7,-4 6 4,5-6-3,-5 6 0,7-8-3,-4 5-6,-3 3 1,7-4-2,-7 4 1,8-2 3,-8 2-7,0 0 2,9-2-2,-9 2 2,0 0-2,12 3-1,-7 1 1,-5-4 8,7 7-1,-3-2 6,-2 1-2,2-2 3,-4-4 4,4 11-1,-2-5 2,1 1-5,-2 0 4,-1-7-3,2 12-1,-2-12 1,1 12 15,-1-12-8,0 0-7,-1 13 14,1-13-4,0 0 3,-3 14-7,3-14 3,-5 9 4,1-7 6,4-2-5,-6 6 1,6-6-3,-8 7 2,4-4-5,4-3 14,-10 4-18,4 0-1,-1 0 2,2 0 2,-1 0-11,-1 2 3,0 1-4,-1 1 5,3-4-7,-2 3 5,0 0-3,0-1 6,2 1-7,0-3 13,0 2-10,5-6-8,-6 11 8,6-11-7,-9 9-6,9-9 4,-3 12-4,3-12 12,-4 7-10,4-7 8,-2 9-11,2-9-2,0 0 4,0 0-3,-3 13-2,3-13 3,0 0 5,0 0-4,0 0 3,0 0 0,0 0-10,0 0 17,9 8-10,-9-8-2,0 0-7,0 0 6,17-3 5,-17 3-6,11 0-1,-11 0 3,0 0-1,17-1 2,-17 1 4,11 0-8,-11 0 1,11 3 6,-11-3-5,12 1 4,-12-1-11,14 3 6,-14-3 1,14 1 2,-14-1-1,11 4 6,-11-4-4,10 3 0,-10-3-7,13 3 5,-13-3 2,10 4 2,-10-4 1,9 6 0,-9-6-3,10 4-2,-10-4 1,8 4 1,-8-4-1,0 0 1,11 3 2,-11-3-5,0 0 4,9 3-1,-9-3 1,0 0 2,0 0-17,0 0-16,0 0-3,0 0-24,14-9-20,-14 9-33,4-10-59,-4 10-182,0-11 80</inkml:trace>
  <inkml:trace contextRef="#ctx0" brushRef="#br0" timeOffset="4906.25">17563 4382 65,'9'12'64,"3"4"1,-2-1-7,5 6-5,1 1-7,-1-1-5,1 7 0,-1-7 10,4 1-3,-3 0-3,4-1-3,0 1-3,-2-2-1,2-1-4,-6-5 15,6 6-11,-8-7-1,9 5-5,-7-6-2,0 1 2,-1-1-1,-1 0-6,0 0 4,-2-2 2,-1-1-8,0-4-8,0 2 5,0 1-2,-4-2-4,1 0-7,0-2 0,-2 0 5,0 2-1,-4-6-23,7 3 17,-7-3-2,4 5-8,-4-5-34,0 0-30,0 0-110,0 0-195,0 0 87</inkml:trace>
  <inkml:trace contextRef="#ctx0" brushRef="#br0" timeOffset="6007.8125">17770 4311 25,'0'0'37,"4"-7"-7,-4 7-4,3-8-6,-3 8 0,2-8-1,2 4-2,-4 4 0,4-9-5,0 6-2,-4 3 3,7-9 1,-3 6-4,-4 3 2,5-5-4,-5 5-3,7-5 4,-7 5-1,6-1-2,-6 1-4,0 0 7,12 4-6,-12-4-4,8 5 2,-4-1 4,2 0 1,-1 1 3,-1-2-6,-1 2-1,2 0 5,-1 1-1,-1 0-8,1-2 3,-4-4 10,3 11-3,0-6-8,0-1 12,-3-4 1,1 8 7,-1-8-7,1 10 2,-1-10 7,0 8-19,0-8 4,0 0 6,-2 9-4,2-9 2,-3 8 2,3-8-5,-4 5-3,4-5 2,-2 6 6,2-6-9,-4 7-1,4-7 0,-7 5 7,7-5-2,-6 7-6,2-4 7,0 1 1,4-4-3,-7 11-2,3-6 1,0 1 7,1 0-4,-3 0 11,4 2-3,-2-1-3,1-1 3,1 2-6,2-8 4,-7 15 2,6-8-8,1-7 2,-5 15 10,2-8-6,3-7-1,-2 14-11,2-14 2,-3 10 3,3-10 0,0 10-2,0-10 0,0 0 1,0 12 1,0-12-13,0 0 12,0 0-12,0 0 13,0 0-8,0 0-3,1 10 5,-1-10 2,0 0-10,0 0 5,0 0-2,0 0 0,0 0 7,0 0-3,0 0-5,0 0 2,0 0 2,21-14 5,-17 10-4,1 1-1,-5 3-11,9-4 14,-9 4-4,7-4 0,-7 4 1,11-3 1,-11 3-3,11 1 1,-11-1-3,9 0 9,-9 0-2,9 2-5,-9-2 4,9 2-1,-3 1 2,1 2-2,-3-1 0,1-2 0,-5-2 0,7 6-1,-7-6 5,7 4-2,-7-4-5,7 5 20,-7-5-10,4 2-12,-4-2-2,0 0 2,0 0-2,7 3 11,-7-3-3,0 0-2,0 0 14,0 0-10,0 0 13,11-3-24,-11 3-10,0 0-11,5-5-15,-5 5-20,3-6-69,-3 6-142,0 0 62</inkml:trace>
  <inkml:trace contextRef="#ctx0" brushRef="#br0" timeOffset="32564.4531">16146 6875 2,'0'0'79,"0"0"-10,0 0 0,0 0-9,-5-7-7,5 7 9,0 0-9,0 0 9,0 0-8,-4-5-3,4 5-4,0 0-11,0 0 7,-5-6-7,5 6-1,0 0-5,0 0-3,0 0 1,-4-8-5,4 8-2,0 0 1,-2-9-5,2 9 3,0 0-9,-2-11 5,2 11-7,0 0 1,2-11 0,-2 11-1,0 0-4,2-12-3,0 8 5,-2 4-1,2-8-1,-2 8-5,5-8 6,-5 8 5,4-9-4,-4 9 3,4-9-6,-2 5 0,-2 4-1,7-8 0,-5 4-6,-2 4 4,7-6 4,-7 6-8,9-6 3,-5 3-3,-4 3 6,7-5-5,-7 5 3,11-2-5,-11 2 3,10-2-4,-10 2 1,9 1 2,-9-1 11,10 1-13,-10-1 7,10 3-1,-5-1 1,-5-2-3,10 7-4,-3-3 1,-2 1 7,-1-2-8,1 2 3,-1 0 2,0 1-1,-1-2 5,0 1 0,-3-5-5,7 10 4,-4-4-2,0-1 7,-3-5-11,2 10 1,-1-5-1,-1-5 2,2 10-2,-2-3-4,0-7 10,-2 12 2,2-12-6,0 10-8,-1-3 19,1-7-10,-2 12 1,0-6-1,2-6 4,-4 11-4,3-4-2,-4-2-2,5-5-3,-5 10 4,1-4-6,-1-2 11,1 2 6,4-6-11,-9 8 5,3-4-3,1 1-3,-2 2 7,0-1-8,-2-1 10,0 2-13,4-3 14,-3 1-4,-1 2-7,0-1 3,3-2 6,1-1-3,-4 3-4,2 0 2,1-4 0,0 3 2,2-1 1,-1-1-6,-3 3 8,4-2-3,4-4-3,-8 11 4,5-6-1,-3 0-1,2 1-6,1 1 10,-1-2-8,0 2 1,4-7 3,-5 12-3,1-6 5,2 1 6,2-7-12,-4 12 5,2-5-2,0 0-3,0 0 9,2-7-6,-3 13 3,3-6 0,0-7-2,-3 12 1,2-5-5,1-7-1,0 10 2,0-10 7,1 9-4,-1-9 4,0 9-6,0-9-2,-1 8 16,1-8-19,0 0 3,1 7 4,-1-7 4,0 0-8,0 0 8,0 0-4,0 0 3,0 0-4,0 0-2,2 8 10,-2-8-1,0 0-4,0 0 12,0 0 2,0 0-2,0 0 3,0 0-7,0 0 2,0 0-5,0 0-2,10-16 3,-10 16 0,2-7 3,-2 7-8,6-6-10,-6 6 13,5-8 0,-1 5-7,-4 3 4,6-7-4,-2 4 3,-4 3 2,9-4-4,-9 4-4,7-2 5,-7 2 4,9-1-7,-9 1 1,12 0-2,-12 0 5,9 3 3,-5 0-4,-4-3-1,12 5 0,-7-1 2,1-1-3,0 2 7,0-3-8,2 3 3,-3-1 0,1 0 4,1 0-8,-2 0 5,0-1-5,1 0 7,-6-3-5,8 4 1,-4-1-3,-4-3 6,8 5-13,-8-5 4,7 0 3,-7 0 0,0 0 3,8 0 0,-8 0 8,0 0-5,0 0 0,9-5-5,-9 5 2,5-7 0,-5 7 0,4-6-2,-4 6 5,6-5-1,-6 5-3,4-7 4,-4 7-10,3-6 8,-3 6 1,2-8 0,-2 8-10,3-7 8,-3 7 5,0 0-2,2-7-13,-2 7 8,3-7-8,-3 7-8,0 0-19,0 0-9,3-8-14,-3 8-10,0 0-10,0 0-11,0 0-81,0 0-186,0 0 82</inkml:trace>
  <inkml:trace contextRef="#ctx0" brushRef="#br0" timeOffset="33447.2655">16636 6888 25,'0'0'71,"0"0"-2,0 0-13,0 0 0,0 0-5,0 0 1,0 0-2,0 0-5,0 0-7,0 0-2,0 0 10,0 0 6,21 1-10,-21-1 4,13 0-1,-5 0 2,3 1 4,1-1-1,-1-1-13,1 0 4,-1 0-5,3 2-3,3-4 0,-3 3-8,4-3-2,-2-1 0,4 4-1,-6-3-6,-3 1-4,2 0-1,0 1 3,-1-1 1,-1 1 1,-2 0 1,-2 0-2,-7 1-11,11-2-8,-11 2-29,7 0-4,-7 0-17,0 0-16,8 2-21,-8-2-81,0 0-187,0 0 83</inkml:trace>
  <inkml:trace contextRef="#ctx0" brushRef="#br0" timeOffset="33962.8906">16677 7018 28,'0'0'45,"0"0"-6,0 0 17,0 0 1,0 0-5,0 0-11,7 7 9,-7-7 2,0 0 0,0 0-4,10 0 0,-10 0 0,11 0 23,-11 0-15,14 0-8,-7 0 5,-7 0-6,21-2-1,-11 1-1,2 0-5,3-2-4,-2 3 0,-1-2-9,1 1 0,6-1 15,-7 2 0,2-2-6,-3 2 1,1-2 3,-2 0-19,0 0 5,-2 1-3,-8 1-2,13 0 1,-13 0-2,9-1-9,-9 1 3,7-1-4,-7 1 3,0 0-9,0 0 2,12 0-1,-12 0 6,0 0-9,0 0 6,0 0-8,0 0 10,0 0-3,0 0-2,6 2-14,-6-2-13,0 0-20,0 0-26,0 0-29,0 0-36,0 0-70,0 0-219,0 0 98</inkml:trace>
  <inkml:trace contextRef="#ctx0" brushRef="#br0" timeOffset="34798.8281">17262 6899 98,'0'0'96,"0"0"-5,0 0-10,0 0 2,0 0-13,0 0-7,0 0 8,0 0 3,0 0 0,0 0 4,0 0 13,0 0-11,18 4-10,-18-4 3,16-1-11,-6 0 1,3 0 18,-1 0-4,-1 1-5,2-2-10,0 0-6,1 2-2,-1-3-6,0 1-7,-1 2-2,0-1 2,-1 0-10,-1 0-5,1-2 1,-4 3 0,-7 0-3,12 0-3,-12 0-4,10 0-1,-10 0-4,0 0-2,10-1 4,-10 1-1,0 0-4,8-3 0,-8 3 1,0 0-3,0 0 1,0 0-1,0 0-14,0 0-23,0 0-22,0 0-18,0 0-32,0 0-24,0 0-35,0 0-111,0 0-294,0 0 130</inkml:trace>
  <inkml:trace contextRef="#ctx0" brushRef="#br0" timeOffset="35408.203">17700 6920 49,'1'-4'99,"-1"4"-10,8-12 0,0 5-11,-3-2-6,1 0 2,2 1-9,1 0 1,-3-1 6,1 0-20,-1 0-6,2-2 2,-1 3-13,0-1 2,-1 1-6,0 1 4,1 0-10,-2-1 8,-3 2-9,1 0 1,1-1-7,-2 2 2,-2 5-13,3-12 2,-2 8 3,-1 4 5,0 0-12,2-13 5,-2 13-5,1-5 1,-1 5 2,0 0 3,0 0 0,0 0 2,0 0-11,0-9 3,0 9-11,0 0 13,0 0-8,0 0 4,0 0 6,0 0-7,-8 21 1,7-14 6,-3 1 0,3 1-10,-1 2 9,1 0-5,0 4 7,0 3-19,1-1 15,0 1 15,-3-3 6,3 3-3,-4-1 4,4 0 0,0 1-2,-1-1-2,1 0-6,-1-4 2,-1 0-9,2-1 10,0 0-6,-1 1 2,1-3-4,1-1 2,-2 1-4,1-3 5,0-7-9,-1 10-4,1-10 4,-3 10 7,3-10-9,0 6-2,0-6 2,0 0 3,0 0-4,0 0-4,0 0-29,0 0-27,0 0-34,0 0-39,0 0-112,0 0-260,0 0 116</inkml:trace>
  <inkml:trace contextRef="#ctx0" brushRef="#br0" timeOffset="36025.3906">18164 6583 9,'-8'7'86,"-1"7"-6,1-1-5,0 5 10,0-3-3,0 2-5,-1 2-7,2 6 0,-2 2 8,1-2-8,1 2-8,0-2-5,3 1 12,0 0 1,0 2-1,3-2-9,2-1-5,-2-1-5,2 2-4,2-2-1,-2-5-5,3 6-2,0-7 0,1 6-10,-2-6 3,4 0-3,0 1 4,-2-2-10,0 0 0,4-2-4,-4-3-3,1 2 1,1-2 0,1 1-4,-2-2 2,-1-4-4,-1 0-4,0-1 8,0 1-6,-1-3 1,0 1-2,-3-5-3,6 7 5,-2-4-4,-4-3-11,1 7-33,-1-7-36,0 0-28,0 0-43,0 0-94,0 0-260,0 0 115</inkml:trace>
  <inkml:trace contextRef="#ctx0" brushRef="#br0" timeOffset="36744.1406">18276 6789 33,'0'0'55,"7"-8"1,-3 4-3,2 1-5,-6 3-6,9-7 3,-4 3-13,-5 4 3,10-6-9,-4 6-7,-6 0 0,11 0 5,-11 0-6,11 4 3,-4 2-6,-7-6 1,10 10-3,-4-2 12,0 0-12,1 2-2,-3 2-8,-2-3 4,2 3-2,-2 5 21,-1-5-3,0-2 0,-2 3 5,0-2 1,-1 0 4,-2 3 1,-1-4-14,-1 1 0,1 0-5,-2 0 1,1 0 10,0 0 7,-3-4-9,1 1 2,0-1-8,-2-1 2,1-1 0,0 1-4,2-3 1,-1-2-9,2 1 9,6-2-3,-15 0-5,8 0 4,7 0-5,-10 0 7,10 0-11,-9-3 25,9 3-5,-7-3-1,7 3-5,0 0 0,-9-5-6,9 5 0,0 0 6,0 0-7,-6-3-7,6 3-3,0 0 5,0 0-23,0 0-25,0 0-24,0 0-30,0 0-95,0 0-207,0 0 92</inkml:trace>
  <inkml:trace contextRef="#ctx0" brushRef="#br0" timeOffset="37494.1406">18583 6849 9,'0'0'65,"0"0"-11,-13-15 0,13 15-2,0 0 2,-6-10 4,6 10-4,0 0 2,-6-7-2,6 7 0,-7-6-7,7 6-1,-8-8-10,8 8 0,-9-4-5,9 4-5,-8-5 3,8 5-3,-9-4-3,9 4 1,-11-4 8,11 4-8,0 0 5,-16 2-7,16-2-3,0 0 2,-19 3-4,19-3-2,-9 5 0,3 1-1,6-6-3,-9 10 20,4-4-1,2 3 1,-2 0-5,2 1 0,0 2-2,1 0-8,2 0-3,-3 1 23,3-1 6,0 0-6,0 0-2,2 0-3,0-2 0,2 2-8,0-3-4,0 1 1,3-2-4,0 0 1,-1-1 3,3 1-11,-3-3 3,1 0-3,2-1 1,0 0 0,-9-4 1,16 4-6,-8-3 3,-8-1 3,15 1-3,-15-1 3,13 1-13,-13-1-29,14 0-21,-14 0-36,13-3-21,-13 3-27,11-4-84,-11 4-237,11-5 105</inkml:trace>
  <inkml:trace contextRef="#ctx0" brushRef="#br0" timeOffset="37900.3906">18837 6890 2,'0'0'119,"16"-1"-7,-16 1 16,21-5-16,-10 4 2,2-2-15,3 1-8,3-4-7,-6 4-5,5-2-6,0 1 1,-4 1-15,-1 2-7,-1 0-5,-3-4 0,-1 2-8,3 0-4,-4-1-5,-7 3-2,13-1-12,-13 1-20,0 0-25,14-3-13,-14 3-32,5-4-24,-5 4-102,0 0-214,0 0 94</inkml:trace>
  <inkml:trace contextRef="#ctx0" brushRef="#br0" timeOffset="38197.2655">18983 6734 50,'0'0'97,"0"0"-13,11 25 21,-9-18-1,0 1-5,-2 2-6,3-3 18,-3 4-7,1-1-7,2 2-8,-3-2-6,1 2-10,0 1-4,1-4-13,-2 2-4,-2 0-8,4-1-1,-2-3-1,-2 3-3,4 0-7,-2-3-2,0-7-6,0 11 3,0-4-8,0-7 3,0 0-6,0 11-2,0-11-22,0 0-31,0 0-42,0 12-21,0-12-30,0 0-94,0 0-246,0 0 109</inkml:trace>
  <inkml:trace contextRef="#ctx0" brushRef="#br0" timeOffset="38923.8281">19328 6725 17,'0'0'81,"0"0"-4,0 0-11,4-17-3,-4 17-5,5-8-11,-5 8 6,6-5-13,-6 5 10,8-8-3,-8 8-2,11-3-6,-11 3-8,11-5-2,-11 5 2,0 0-6,18 5-2,-18-5-1,11 7-2,-6-3-1,3 3-4,-2-2-5,-6-5 6,9 11 1,-5-4-7,-1 1-5,-3-8 6,4 12 0,-4-12-4,0 9 3,0-9 9,0 12-11,0-12 22,-4 11-2,4-11-5,-4 9-2,4-9 3,-7 10-1,2-4-1,5-6-10,-14 10 8,9-5 0,5-5 1,-13 10-7,4-5 3,9-5-4,-11 12-1,4-7-5,2 3 7,-2 0-3,2-2 3,-2 2 23,2 1 10,-1-1-7,-2 2-1,4 0-5,0-2-6,1 3 0,0-6-4,0 1-3,-1 1 0,4-7-3,-2 14 0,2-9-4,-1 2-3,1-7 2,0 11 0,0-11-5,0 9 0,0-9-4,0 9 6,0-9-4,2 7 2,-2-7 1,4 5-6,-4-5 1,0 0 2,0 0-5,13 2 4,-13-2 4,0 0-2,16-2-3,-16 2 0,16-5-5,-16 5 4,13-6-3,-7 4 3,-6 2-2,13-4 0,-13 4 1,14-4 1,-14 4-5,11 0 0,-11 0 4,9-3-5,-9 3 3,0 0 1,0 0-5,16 3 6,-16-3-1,0 0-2,0 0-1,9 1 4,-9-1-6,0 0-2,11 4-28,-11-4-11,0 0-20,8 3-12,-8-3-17,0 0-22,0 0-124,0 0-259,0 0 116</inkml:trace>
  <inkml:trace contextRef="#ctx0" brushRef="#br0" timeOffset="39447.2655">19577 6601 19,'0'0'87,"0"0"-3,0 0-5,0 0 1,0 0-4,0 0-15,0 0 2,0 0-14,0 0-2,0 0-2,0 0-9,0 0 3,0 0 2,0 0-2,0 0 23,14 18-7,-8-11-4,-2 3 3,1 2 2,-1-2 15,3 7-2,-1 0-6,2 2-10,-2-2-2,-1 1-9,0 0-2,1 8-1,0 2-7,-4-9-2,0 2-2,0 3 0,0-5-4,-4 0-1,1-1 26,1 0-2,-5 0-6,2 0 1,-3 1-5,1-2-4,0 2-3,-6 5-4,-1-1-2,3-7-1,-3 6-1,2-5-4,-1 5-3,-1-5 0,-1 5-3,3-5 3,-1-3-5,-1 2-3,0 0-29,0 1-44,-1-5-44,0 1-43,0 0-153,0-2-330,2-4 146</inkml:trace>
  <inkml:trace contextRef="#ctx0" brushRef="#br0" timeOffset="44072.2655">16035 7790 33,'0'0'59,"0"0"-7,-1-8-7,1 8-1,-2-8-4,2 8-4,0-9-7,0 9 10,-1-8 3,1 8-14,0-11-2,0 11 4,1-10-4,2 3-1,-3 7-11,4-9 8,-1 4 13,0 0-16,1-2 5,-4 7-5,8-10-1,-4 6 0,2 0-7,-2-1 14,-4 5-7,9-6-9,-9 6 2,7-5-5,-1 4 4,-6 1-1,10-1 2,-10 1-7,10 2 3,-10-2-1,10 3 2,-5 2-13,2-1 19,-2 1-19,0-1 10,-1 1 0,1 0 0,-5-5 0,9 8-6,-4-1 2,-1-2 3,-2 0-6,-2-5 2,5 11 7,-2-5 6,0 1-13,-3-7-1,2 9 30,-2-2-2,1-1-9,-1-6 4,2 11 1,-2-11-6,-2 8 2,2-8-4,-2 12-1,1-7-8,1-5 9,-4 8 2,4-8-8,-7 12-4,3-8-3,0 1 10,0 0-3,0 0 0,-1 2-12,-1-4 13,1 3-6,0 0 1,-1-1-2,1 0-17,-3 0 1,2 3 20,-1 0 0,0-1 1,0 1 3,1 0-2,1 1-10,-3-2 2,2 2 0,-2 0-4,0-1 4,3 0 1,-1 1 3,1-1-2,1 1 9,1-1-8,-1-1 14,1 3 0,3-4 1,-2 4-4,0 0 2,0-3-11,0 0 4,2-7 0,2 12-2,-4-5 2,2-7 0,0 13-5,4-10 5,-4-3-3,0 9-1,0-9 4,0 0-14,0 11 8,0-11-4,0 0 9,0 0-6,0 6 3,0-6-2,0 0 3,0 0-4,0 0 6,0 0-20,0 0 16,0 0 0,0 0 0,0 0 8,19-13-8,-15 9-1,1-1-5,3-1 6,-3 0-5,0 1 1,1-2 1,0 1-1,0 1 0,1-1-8,-1 2 2,0 0 8,-6 4-4,13-4 0,-8 2 3,-5 2 3,13-1-2,-13 1 1,14 3-9,-9-3 5,1 2 3,1 1-3,-1 1 0,0-1-3,-1 0-2,2 0 8,-2 1 2,-5-4-4,11 4 1,-4-1-3,-7-3-3,9 4 10,-5-3-2,-4-1-9,8 1 4,-8-1 2,0 0-4,7 4 7,-7-4-6,0 0 5,8 0 0,-8 0-9,0 0-31,0 0-19,0 0-26,7-6-24,-7 6-96,0 0-217,3-8 96</inkml:trace>
  <inkml:trace contextRef="#ctx0" brushRef="#br0" timeOffset="44417.9687">16480 7800 32,'5'12'111,"-5"-12"-4,14 1-6,-8 0-3,-6-1-10,17 1-10,-4-1 1,-1 2-7,1-4-3,6 1-12,-1-1-1,0 0-8,0-1-2,2 2-10,-2-4 3,0 3-4,-4-1-2,3 2-5,-6 1-28,1-5-31,-4 5-20,-2-1-30,-6 1-94,9-1-191,-9 1 85</inkml:trace>
  <inkml:trace contextRef="#ctx0" brushRef="#br0" timeOffset="44675.7812">16551 7978 84,'0'0'127,"13"2"2,-4-2-19,-1 0-14,-8 0-12,19-3-5,-8 3-5,-1-3-3,1 3-10,0 0-12,1-2 6,-2 2-10,2 0-5,-2 0 0,-3 2-18,-7-2 5,19 0-2,-12 0 4,-7 0-7,14 0-19,-8 0-39,-6 0-30,13-2-33,-8 0-80,2 0-193,1-3 86</inkml:trace>
  <inkml:trace contextRef="#ctx0" brushRef="#br0" timeOffset="45136.7187">17165 7807 9,'0'0'91,"0"0"3,6 8-7,-6-8 21,0 0-17,10 2-11,-10-2 8,14 0-2,-4 0-7,1 0-11,1-2-6,0 4-3,2-2-4,0-4-10,4 4 2,2-1-5,0-4-8,-2 5 1,-1-3-4,0 1-5,-4 1 2,-2-1-1,1 0-9,-2 0-3,-4 2-1,-6 0 3,12-2-4,-12 2 2,10-3-1,-10 3-6,0 0 5,10 0-6,-10 0-3,0 0-21,0 0-41,0 0-41,0 0-124,0 0-241,0 0 106</inkml:trace>
  <inkml:trace contextRef="#ctx0" brushRef="#br0" timeOffset="45866.2109">17736 7689 14,'6'-12'57,"-1"4"15,-5 8-13,9-12-12,-2 5-1,-1 0 3,0 0-11,1 3 21,-1 0-6,3-1-8,-1 2-7,-2 0-4,-6 3-1,12-1-6,-12 1-4,12 1-2,-7 2 11,1 2-16,0 1 24,-1 3 13,0 0 3,2 2-13,-4-2 3,3 5-2,-1 2-10,-3 0 18,2 1 1,-2-3 0,-1 3-6,-2-1-11,-1 0-5,1-1 11,-2-1-1,1 1-5,-2-1 3,-1-2-3,-2 2-5,0-4 0,2 1 0,0 0-4,-3-1 2,-2-3-1,1 1-3,1-1 0,-1-1 2,-2-1-8,0 1 1,1-3 0,-1-1-2,-1 0 0,2-2-4,2 1-4,8-1 0,-15-1 0,15 1 0,-13-3 2,7 1-2,6 2-1,-9-2-3,9 2-2,0 0 3,-7-6-4,7 6 1,-7-3-1,7 3-3,0 0-1,0 0 0,-5-5-4,5 5 5,0 0 1,0 0-3,0 0-20,0 0-17,0 0-32,0 0-34,0 0-19,0 0-30,0 0-94,0 0-268,14-7 119</inkml:trace>
  <inkml:trace contextRef="#ctx0" brushRef="#br0" timeOffset="46609.375">18083 7702 47,'0'0'62,"-4"-8"3,4 8 8,-7-8-5,3 4-3,4 4-11,-6-5 2,6 5-14,-7-5 0,7 5 18,-9-2 1,9 2-1,-9 0 1,9 0-9,0 0-5,-11 4 8,6 2-5,-2-3-7,7-3 3,-11 12 0,4-1 5,2-5-4,-2 2 9,0 4-3,3 0-2,1 0-5,-3-1-8,1 5 5,0-2-4,4-1-3,-1-1 1,2 1-6,0-2-8,1 1-2,0-2 5,3 1-5,-2 0 4,2-2-12,-1 0 3,1-1-3,2 0-1,-1-4 1,1 1-4,1-2 2,1 0 0,-1 1-1,-7-4-4,14 2 1,-6-4-2,1 2 4,-9 0 0,15-3-1,-7 2-10,-8 1-27,12-3-30,-5 0-25,-1 1-27,-6 2-32,9-6-112,-3 0-274,-3 3 121</inkml:trace>
  <inkml:trace contextRef="#ctx0" brushRef="#br0" timeOffset="47031.25">18425 7775 90,'0'0'123,"11"0"-5,-3 0 10,-8 0-13,18 0-14,-6 0-8,0 0 1,1 0-19,5-1-2,-7 1-11,3-2-5,-1 1-10,-3 2-1,2-2 1,-3-2-13,-1 3 0,-8 0-5,12 0 3,-12 0-1,10 0-8,-10 0-9,0 0 5,0 0 4,13-1-14,-13 1 2,0 0-7,0 0-35,0 0-18,0 0-36,6-1-32,-6 1-92,0 0-225,0 0 99</inkml:trace>
  <inkml:trace contextRef="#ctx0" brushRef="#br0" timeOffset="51365.2343">18937 7733 43,'0'0'71,"0"0"-2,0 0-10,0 0-3,0 0-5,0 0 12,0 0 0,0 0-10,0 0 13,-14-18 7,14 18-26,0 0-7,0 0 3,-5-5-9,5 5-10,-3-7 7,3 7-3,0 0-8,-2-12-3,2 12 1,-2-6 11,2 6-25,0 0 13,-1-14-9,1 14-3,0-11 7,0 11-4,3-9 8,-3 9-2,1-11-4,-1 11-8,1-8 11,-1 8-7,5-10-11,-2 5 13,-3 5 1,10-9 0,-6 5-7,0 0-5,1 0 4,-5 4 15,8-6-14,-2 2-2,-6 4-4,9-7 4,-4 6 0,-5 1-2,10-3-1,-10 3 1,10 0-2,-10 0 4,0 0 2,12 4 1,-8 0-11,1 2 17,0-3-12,-1 4 14,0-2-17,1 4 6,-1-4-3,-2 2 6,2 2 1,-1-3-2,0 3 0,0-2 2,-2 2 4,2 0-10,-2-2 7,0 1-1,-1-2-8,0-6 1,0 12 3,0-12 0,-1 13-7,0-8 6,-2 2 6,1-2 1,-3 2-4,2-2-10,3-5 15,-8 9-2,3-3-3,0-2 2,-1 2-3,-3-2 3,2 0 4,1-1-9,1 1 9,-4 0-3,4-2-5,-3 2-3,2-2 0,-3 3 6,3-1 3,-1-1 10,2 2 1,-3-1 4,1 1-10,0 0 5,2-1-7,-1 3 3,0-1-11,2 1 12,-3-1-5,5 0 0,-2 0-2,0-1 3,0 3-3,1-1-2,3-7 7,-3 13-5,0-9-7,3-4 10,-2 13-6,2-8-1,0-5-5,0 10 6,0-10-5,1 7 2,-1-7-1,1 7 2,-1-7-4,0 0 11,0 10-12,0-10 11,4 6-2,-4-6-3,0 0-3,0 0 5,2 5 0,-2-5-2,0 0-2,0 0 3,0 0-2,0 0 1,0 0-4,11 0 8,-11 0-2,0 0-5,7-9 2,-7 9 6,8-5 1,-8 5-5,10-7-1,-6 5 1,-4 2 1,9-5-1,-4 2-6,-5 3 3,12-5 1,-7 1 1,-5 4-2,9-2 1,-9 2-2,11-1 4,-11 1 2,12 0-9,-6 1 3,1 1 1,0 0-4,0 1 1,-1-2 7,0 4-7,2-3 1,0 1 6,1 0-3,-2 0 1,1-2-4,0 2 2,-1 0 3,0-1 0,-1 1 2,0-1 1,1 0-3,-7-2-3,10 5 2,-10-5 9,10 1-17,-10-1 6,8 0 1,-8 0 1,8 0-6,-8 0 0,0 0 2,7-4 6,-7 4-6,5-4 7,-5 4-7,4-6 2,-4 6 4,0 0 4,3-7-5,-3 7 0,0 0 0,1-10-6,-1 10-1,0 0 7,0 0-3,0-9-3,0 9 3,0 0-1,0 0-29,0 0-11,-3-10-25,3 10-19,0 0-15,0 0-97,0 0-212,0 0 94</inkml:trace>
  <inkml:trace contextRef="#ctx0" brushRef="#br0" timeOffset="53435.5469">17489 7520 19,'0'0'28,"0"0"-1,0 0 3,0 0-4,0 0 1,0 0 1,0 0 3,0 0 2,0 0 5,0 0 2,0 0 0,0 0 8,0 0 4,0 0 3,0 0-3,0 0-5,0 0-4,0 0-3,0 0-8,0 0-4,0 0 4,0 0-9,0 0-1,0 0-18,0 0 14,0 0 5,-13-16-1,13 16-9,-10-3-2,4 1 3,6 2-1,-12-4-1,4 1-1,-3 1-1,1 2-5,-3 0 2,0 0-3,0 0 1,-7 0 3,2 2-3,-1 2 1,-1-1-2,-2-1-13,3 3 6,-2-1 3,1-1 10,2 1-1,3-2-16,2 0 4,-4 4 9,4-5-9,1 0 6,1 2-1,0 0 1,0-2-8,1 2 12,3-2-10,-2 0-2,1 2 10,8-3-3,-11 4-6,4-3 11,7-1-14,-9 1 5,9-1-1,0 0 8,-7 2 0,7-2-5,0 0-7,0 0 12,-9 0 1,9 0-2,0 0-3,0 0 2,0 0 1,0 0-8,0 0 4,-8-6-5,8 6 3,0 0 4,0 0-1,0 0-3,0 0-10,0 0 13,0-11-4,0 11 4,0 0 0,0 0-3,5-15 0,-5 15 4,3-7-10,-3 7 8,4-10 2,-2 6 2,2-3 2,-4 7-9,6-8 3,-2 5 1,1-3 1,-5 6 0,7-10-5,-3 6 5,-2-1 0,2-2-6,1 3 3,1 0 1,-6 4 7,8-9-8,-4 5 2,1-1 2,-5 5 0,8-8-3,-4 5 3,-4 3-6,7-6-8,-7 6 14,4-4-6,-4 4-2,0 0 1,0 0 4,8-4 1,-8 4-2,0 0-1,0 0-2,0 0 5,0 0-2,0 0 0,0 0-6,0 0 6,0 0 2,-16 13-5,16-13 11,-10 9-8,5-5 0,-1 1 5,-2 3 2,-1 0-12,1-1 4,-1 2-3,-1-2 4,3 3 0,0-4 2,-3 0 5,1 4-5,1-4 3,4 0-8,-3 1 1,-2-2 6,4 2-2,1-3 1,4-4-5,-6 5-1,6-5 7,-6 6-1,6-6-16,-4 6 23,4-6-1,0 0-9,-2 5-4,2-5 5,0 0-2,0 0 4,0 0 4,10 8 18,-5-5-3,-5-3-1,12 2-6,-5-2 1,-7 0 0,16 0-1,-8 0-7,0 0 8,3 2 9,-4-2-14,3 1-11,-10-1 5,16 2-1,-8 0 0,-1-1-1,0 0 9,-7-1-9,11 0 2,-11 0 0,13 3-1,-9-2 2,-4-1-30,7 2-25,-7-2-18,0 0-30,9 4-70,-9-4-181,0 0 80</inkml:trace>
  <inkml:trace contextRef="#ctx0" brushRef="#br0" timeOffset="54693.3594">16178 7647 5,'0'0'48,"8"-24"5,-4 21-1,-4 3-4,8-9-1,-2 5-5,-1-1-6,1-2-5,3 1 5,1-1 13,-1 3-11,0-4 4,3 3-6,-1-2 3,1 2-11,-1 0-1,1 0-8,0 1-4,0-2 3,2 1-1,-1 4 0,0-5 1,-1 2-7,0 1 0,1-1 0,-2 1 0,-1 0-4,-1 1 0,-2 0-1,-1 1 2,-6 1 3,12-4-5,-6 4 2,-6 0-7,0 0 7,9-5-16,-9 5 13,0 0-7,4-4 6,-4 4-1,0 0 1,0 0 7,0 0-6,0 0-5,0 0-2,0 0 3,-19-7 11,12 6-21,7 1 10,-13-3 10,7 3-8,6 0-5,-13-3-1,13 3 9,-13-2-4,13 2-2,-13 0 3,13 0-11,-11-2 10,11 2-2,-9-2 3,9 2 8,-10 0-14,10 0 6,0 0-8,-8-2 5,8 2-3,0 0 0,0 0 2,-2-7-7,2 7 11,0 0-2,0 0-5,8-12 7,-8 12 0,7-8-10,-1 4 12,2 0-3,1-1-5,-2 1 6,3 1 3,-1-2-3,0 0-3,1 1 3,1 1-9,1 1 0,-2 0-5,-2 1 8,-8 1 3,14-4-12,-8 4 19,-6 0-9,13 0 6,-13 0-9,10 2 10,-10-2-10,9 1 12,-9-1-9,0 0 0,9 1 5,-9-1 1,0 0 2,7 3-11,-7-3 4,0 0 4,1 5-8,-1-5 6,0 0 11,-1 12 13,1-12-2,-4 9-2,0-4-5,0 2-5,-1 2 5,0-1-2,0 2-5,-2-2 2,1 2 2,-1-2-2,1 2-6,0 1-3,1-3 8,-2 1-6,1 0 4,1 0 1,-2 2 0,4-5-1,-3 0 3,3 3-9,0-3-2,-1 3 6,0-1-6,2 0 9,-1-2-7,3-6-22,-2 8-23,2-8-32,-4 10-18,1-6-63,3-4-167,-2 7 75</inkml:trace>
  <inkml:trace contextRef="#ctx0" brushRef="#br0" timeOffset="56177.7343">15781 8636 59,'0'0'77,"1"-9"-8,-1 9-1,0-9-9,0 9-6,3-12 3,-2 5-1,-1 7-6,4-15-1,-2 5-1,2 3-8,1-3-5,-1 0-4,1-1 4,1 3-14,1-1 7,-1 1-2,2 3-6,-2-2-12,-1-2 7,1 5-7,-1 0 0,1 0 3,0 0 0,-6 4-4,11-1 8,-11 1-10,14 6 3,-9-2-4,1 2 2,1 2 2,-2 1-8,1 1 5,-2 0 4,1 0 3,0 2-7,0 1 5,-1 2-2,-1 0-2,0 2 3,-3-1 23,-1 0-4,-2 0-2,1 0-6,-3 1-1,1-1 0,-1-2-1,-1 2-6,-1-5 8,1 0-4,-3 2-3,1-1-4,-1-2 3,2-2 2,-2 3-6,0-4 3,-3 1-7,2-3 4,1-1-4,0 1 4,3-1-4,-2-3 3,0 1-4,8-2-3,-12 0 6,12 0 4,-11-2-8,11 2 0,-11-5 4,11 5-4,-5-6 6,5 6-8,-5-6 0,5 6 8,-3-10-1,3 10-21,0 0 22,-2-7-4,2 7-4,0 0 4,0 0-1,-3-9 3,3 9-7,0 0-3,0 0 10,0 0-5,0 0-3,0 0 3,0 0-3,0 0-21,0 0-11,0 0-31,0 0-21,0 0-104,0 0-204,0 0 90</inkml:trace>
  <inkml:trace contextRef="#ctx0" brushRef="#br0" timeOffset="56685.5469">16096 8560 48,'0'0'74,"-3"-12"-5,3 12-15,-3-3-5,3 3-4,-5-7 15,5 7-17,-5-5-9,5 5 10,-4-5-10,4 5-3,-8-6-3,8 6-10,0 0 6,-9-1 5,9 1-6,0 0 2,-11-2-1,11 2-3,-9 6 1,9-6 4,-8 9 9,3-3-3,0 0-1,-2 3-1,3-2-18,-2 5 22,4-1-17,-1 0 25,2 5-5,-3-4 2,3 4-13,2 0 3,-1 0 4,1-5-11,1 1-1,-1 0 6,4-1-5,0-1-7,1 1 8,1-2-7,-1-1-3,3-1 4,1 2-7,-1-4 1,0-2-3,3 2-1,-3-1 0,1-2 6,1-1-6,0 1 0,-1-2 0,1 3 1,-3-3-3,-8 0-11,14-1-38,-5-1-30,-1 0-29,-8 2-108,13-5-227,-6 3 101</inkml:trace>
  <inkml:trace contextRef="#ctx0" brushRef="#br0" timeOffset="57052.7343">16597 8545 8,'0'0'110,"13"1"8,-4 0-9,1-2-15,3 0-7,0 1-11,0 0-8,4-3-4,-4 3-3,2-2-9,-2 2 0,5 0-24,-1-1 8,-3 0 2,-4 2-7,0 0-2,2-2-33,-3 1-34,-9 0-27,11 3-94,-11-3-173,3 3 76</inkml:trace>
  <inkml:trace contextRef="#ctx0" brushRef="#br0" timeOffset="57255.8594">16630 8718 98,'8'0'95,"-8"0"-10,18-1-1,-8-2-11,1 1-16,0 0 8,1-1-23,1 2 2,-2 0 2,-1-2-11,1 1-10,1-1-6,-3 1-32,0 2-38,-9 0-67,13-2-127,-7 2 57</inkml:trace>
  <inkml:trace contextRef="#ctx0" brushRef="#br0" timeOffset="58263.6718">17173 8595 32,'0'0'86,"12"1"-2,-5-1-7,-7 0 7,19 0-4,-9 2-2,3-2-11,-2 0-7,2-2-2,-2 1 0,1 1-10,2-1-5,0 0-4,-1-1-1,-2 0-10,2 2 1,-2-3-4,0 3 2,-1-1-11,-1 1 5,-1-1-4,-8 1 4,11-2-7,-11 2 5,9-1-8,-9 1-1,0 0-9,0 0 4,10-1 1,-10 1-9,0 0-30,0 0-32,0 0-38,0 0-60,0 0-178,0 0 79</inkml:trace>
  <inkml:trace contextRef="#ctx0" brushRef="#br0" timeOffset="59044.9218">17584 8470 56,'0'0'71,"-3"-13"-10,3 13 10,0-8-9,0 8 9,0-10-13,0 10-7,3-8-6,-3 8-3,4-9-6,-4 9 2,6-7 13,-6 7-6,5-8-4,-1 6-9,-4 2-18,6-5 13,-6 5-2,11-4 1,-11 4 5,10 0-9,-10 0-8,11 4 1,-4-2-1,-7-2 5,11 5 3,-6 3-9,0-1-2,1-3 2,2 5-11,-3-3 30,2 4-3,-3-4-6,0 0 6,-1 4-3,-1-4-8,-1 4 1,-1-10-5,0 11 1,0-4-4,0-7 5,-1 11-6,1-11 6,-2 10 1,2-10-1,-1 10 7,0-3 11,1-7-11,-7 8 5,6-1-4,1-7-3,-6 10-5,2-6 4,-2 2 7,2-1-13,-1 0-1,1 0-1,-3 3 3,1 1-7,0-1-1,-1 1 5,3-3 0,-1 3-4,-1-2 5,-2 3-7,2 0 19,1 0 4,0-1 1,1-1-4,-1 1-1,0 2-3,1-2-16,1 0 14,1 1 0,-1 0 1,2-1-9,-2-4-1,3-5 4,-2 13-7,2-4 5,1-1-2,-1 0-5,0-8 2,-1 10 4,1-10-3,0 10-6,0-10-2,1 6 6,-1-6-4,0 0-6,0 0 10,2 9-10,-2-9 13,0 0-1,0 0-6,12-3 3,-12 3-2,11-5 1,-11 5-2,11-7 1,-6 3 0,1-1-2,2 2 0,2-2-1,-5 1 2,2-2-1,0 4-5,0-3 2,-1 1 3,3-1-1,-3 2-3,-1 0 1,-5 3 0,12-2 0,-12 2 1,10-2-1,-10 2 5,10 3-4,-4-1-1,-6-2 3,11 6-2,-7-3-3,-4-3 0,9 7 8,-5-4-8,-4-3 5,6 5-3,-6-5 1,5 5 1,-5-5-2,7 4 1,-7-4 5,0 0-5,0 0 0,5 3-2,-5-3 1,0 0-19,0 0-22,0 0-29,0 0-40,0 0-30,0 0-149,0 0-315,0 0 140</inkml:trace>
  <inkml:trace contextRef="#ctx0" brushRef="#br0" timeOffset="59419.9218">18043 8618 68,'0'0'109,"10"0"-7,-10 0 11,14-3-4,-3 1-8,-1 0-16,2 1-11,-1-1 1,1 2-5,1-1-10,-2 0-4,1 1-7,-2 0 1,0 0-7,-10 0-9,14-3 3,-6 3 0,-8 0-11,9-2-6,-9 2 2,8 0-8,-8 0 6,0 0-13,0 0 6,9 0-18,-9 0-16,0 0-34,0 0-25,0 0-38,0 0-69,0 0-200,0 0 89</inkml:trace>
  <inkml:trace contextRef="#ctx0" brushRef="#br0" timeOffset="60310.5469">18413 8444 53,'0'0'58,"4"-11"-1,1 5-15,-1 1 21,1 0-10,-1 0 8,3-2-14,-2 2 4,3-2-11,0 2 3,0-1 8,-1 2 1,1 1-12,-3 0-8,3 0-1,1 1-3,-9 2 0,11-2-3,-11 2-9,9 2 10,-9-2-11,11 4 1,-5 0-5,-3-1 1,0 3 3,2 0-2,-3 1-1,-1-1-1,1 2 0,2-2-8,-1 4 7,-2 2 0,0-6-7,-1 2 9,1 4 1,-2-3 8,0 0 0,1 0 5,-3 1 4,1-1 4,-2 1-3,0-3-4,2 3-5,-1-3 4,0-1-8,0 0-2,-3 1 17,0 3 4,0-4-7,2 0-8,0-1-3,-1 0-2,-1 2 4,-1-3-7,1 4 4,-2-1 0,3 3-7,-1-3 2,-1 1 0,1 2 4,-1-1-5,1 3 7,0-2 25,-2 0-1,4-1-7,-1 3 0,1-3-4,3 2 2,-3-2-6,1-1-3,0 1-6,0-2-1,3-7-4,-2 10 2,0-3-6,2-7 4,0 0-2,0 11-2,0-11-3,0 0 3,0 8 1,0-8-5,0 0 6,0 0-4,0 0-3,9 1 6,-9-1-8,0 0 4,0 0 3,13-9-5,-13 9-1,10-6-2,-3 2 0,-2 0-2,4 0-1,-4-1 3,1 1 1,-1-1-3,2 0 2,-1 2 1,1 0-3,0-1-1,-7 4-2,13-2 5,-8 0-3,-5 2 5,0 0-7,14 2 3,-14-2-1,9 2 2,-9-2-1,6 4 1,0-1-2,-6-3 6,7 5-4,-7-5-3,8 5 1,-3-2 0,1-1 1,-6-2-3,11 5 1,-6-3 2,-5-2-1,10 4 3,-6-3-2,-4-1-1,9 5 7,-3-3-9,-6-2 4,8 3-2,-8-3 3,10 0-2,-10 0 1,7 2 2,-7-2-3,0 0 2,0 0 0,0 0 3,13-5-6,-13 5 1,7-4-23,-7 4-28,2-5-21,-2 5-25,6-6-28,-6 6-18,1-6-133,-1 6-299,0 0 132</inkml:trace>
  <inkml:trace contextRef="#ctx0" brushRef="#br0" timeOffset="61732.4218">15862 9602 47,'-5'-5'61,"5"5"4,0 0 5,0 0 1,-1-9-6,1 9-5,1-10-7,-1 10 1,-1-12-11,1 5-11,0 7 9,0-15-8,0 7-9,0 8 5,1-16-1,2 8-4,-1-3 3,0 4 10,-1-2-2,3-2-1,-2 1-3,1 3-9,2-2-1,-2 3 5,1-3-9,-1 1-7,2-1 12,0 4-9,-1-2 0,0 2 0,-4 5 0,8-9-7,-4 5 6,-4 4-6,9-3-1,-9 3 6,0 0 0,12 4-11,-6 0 8,2 4-9,-1-1 11,1 3-3,-2 0 1,3 4-2,0 2-3,-1 0 4,1-2 12,-1 3 6,-1 0-4,2-2 1,-4 1-2,0 0 2,-1 0 1,-2-4-9,-2 0 1,0 0 1,-1 5 9,0-4 9,-3-1-5,-2 0-3,-3 1 7,2-2-7,-3-1-7,-1 0 0,0-1-4,0 1 3,3-3 0,-2 1-13,-1-2 10,0-1-4,1 0-5,0 0 4,0-3 2,3 1-4,-1-1 2,1 0-5,7-2 6,-13 0-7,13 0-6,-14-4 7,14 4 0,-9-3 6,9 3-4,-8-6-6,8 6 1,-5-8 0,3 3-4,2 5 1,0 0 0,-4-10-2,4 10 6,-4-5 1,4 5-6,0 0-2,0 0 0,0 0 1,-4-6 5,4 6-1,0 0 4,0 0-7,0 0-1,0 0 6,0 0-6,0 0 0,0 0 3,0 0-1,0 0 6,0 0-8,0 0 2,0 0-18,0 0-24,0 0-11,0 0-30,0 0-20,0 0-16,17 13-111,-17-13-249,0 0 110</inkml:trace>
  <inkml:trace contextRef="#ctx0" brushRef="#br0" timeOffset="62287.1093">16310 9532 36,'0'0'60,"1"-7"3,-1 7-15,0 0 1,0 0-7,-2-15-3,2 15 11,-3-9-1,3 9-4,-5-8-6,5 8-2,-4-9-8,4 9-4,-5-10 3,1 8-9,4 2 5,-9-7 2,9 7 0,-8-3-12,3 1 1,5 2-1,0 0 3,-18 2 4,18-2 3,-10 5-3,4-3 21,1 3 1,-4 3-9,2 0-12,0 1-7,1 3 27,-2 1 4,1 2 4,3 0-3,-2 0-2,5 1-8,-2 0 0,3 1 19,0 0-7,1-1-7,1-4 0,2 0-3,-1 0 0,1 0-7,1 0-5,1 0-1,-2-4-1,3 3-4,-1-3-3,2-1-3,1 1 8,1-1-13,-1 0 10,1-1-8,1-2 0,-1 0 2,2-2-7,-3 1 2,-1 0-1,4-3-4,-2 0 1,0 0 3,2 0 0,-1 0-4,-4-2 1,0 0-30,3-2-44,-1 0-32,-2 1-45,2 2-115,-2-5-281,-2 1 126</inkml:trace>
  <inkml:trace contextRef="#ctx0" brushRef="#br0" timeOffset="62630.8594">16848 9527 31,'0'0'135,"11"0"-7,-2 0-16,1-3-6,2 2-10,2-2-9,-3 2-4,2 0-14,-1-2-4,1 3-12,-1-2-4,1-1-9,0 1 4,-3 1-31,0 0-35,-1-2-37,-2 3-113,-7 0-186,9-2 83</inkml:trace>
  <inkml:trace contextRef="#ctx0" brushRef="#br0" timeOffset="62818.3594">16865 9656 53,'0'0'106,"15"-3"-17,-4 1-11,3 2-5,-2-3-9,2 3 3,-3-1-9,2-1-7,-3 1-11,3 1-11,-2 0-46,-4 1-36,1 1-54,-8-2-115,12 0 51</inkml:trace>
  <inkml:trace contextRef="#ctx0" brushRef="#br0" timeOffset="67544.9219">17386 9641 38,'0'0'105,"0"0"-8,0 0-11,0 0 18,0 0-7,0 0-3,24-1-8,-24 1 8,17 0 0,-7 0-6,3 0-9,-2-1-4,2 1-6,0 0-14,1 0 2,-2-3-7,0 3-16,2-1 8,-1 2-3,1-2-10,-3 1 5,0 0-5,-1 0-5,-10 0 1,14 0-5,-8-1-1,-6 1-4,12 0 2,-12 0-4,0 0-4,9-2 2,-9 2-3,0 0 3,0 0-5,7-1-2,-7 1-27,0 0-33,0 0-34,0 0-22,0 0-28,0 0-83,0 0-241,0 0 106</inkml:trace>
  <inkml:trace contextRef="#ctx0" brushRef="#br0" timeOffset="68021.4844">17893 9390 1,'0'0'111,"0"0"-12,6 9 7,-6-9-7,2 9 10,-1 0-12,-1 2 14,-1-3-5,-2 3-9,-1-1-16,1 2 0,-1 4-11,-2 0-5,3-5-6,-1 1-5,-1 0-1,1-1-5,-4 3-7,3-2-10,1-4-2,0 1 1,0-1-5,1-1 1,1-2-5,2-5 1,-3 8-8,3-8 1,-5 4-8,5-4 11,0 0-7,0 0-3,0 0 3,0 0-5,0 0 4,0 0-4,20-3 6,-20 3-10,15-6 5,-3 0-2,-3 2 4,1 2 1,1-2-6,1 0-4,-1 3 8,-2-1-7,2 0 2,0 0-1,-3 1 4,2 0-4,-10 1-1,15 0-2,-8 1 2,-7-1 1,13 0-2,-13 0 4,11 0-2,-11 0-6,8 1-1,-8-1 3,6 2-25,-6-2-13,7 2-3,-7-2-11,0 0-19,10 2-1,-10-2-19,0 0-3,6 1-18,-6-1-3,0 0-69,0 0-202,0 0 89</inkml:trace>
  <inkml:trace contextRef="#ctx0" brushRef="#br0" timeOffset="68357.4219">18106 9452 84,'3'-7'98,"-3"7"-12,0 0-3,0 0-3,0 0-13,0 0-7,0 0 23,0 0-10,0 0-2,-9 22 23,8-15-20,-2 5-5,2 0 18,0 3-5,-2 2 8,0 0 12,0 2 1,0 0-11,0-1-8,-1 1-10,2-1-3,0 0-5,-2-2-8,1 1-4,2 0-4,-2-1-6,3-5-3,-2 1-2,0-2-5,1 2-3,0-1-3,-2-2-3,3 0-5,-1-1-1,1-8 4,0 12-11,0-12 5,0 7-1,0-7 0,-1 7-5,1-7-3,0 0 2,0 0-2,-3 12-1,3-12 1,0 0-31,0 0-34,-1 7-38,1-7-34,0 0-48,0 0-152,0 0-356,0 0 158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32:09.89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3165 4708 21,'0'0'81,"0"0"-9,0 0-6,0 0 1,-4-5-2,4 5 2,0 0-1,0 0-9,0 0 1,0 0-8,0 0-4,0 0-2,0 0 6,0 0-11,0 0-4,0 0 9,-12 2-4,12-2-13,0 0 2,0 0 1,0 0-4,0 0 2,0 0-13,0 0 8,0 0-9,0 0 1,0 0-1,0 0 0,0 0-4,0 0-2,-8 6 0,8-6 11,0 0 1,0 0 2,10 14-5,-7-9 1,1 1 11,1 1-17,-1-1 4,5 1 1,-2 3 3,0-1-3,1-1 8,3 4-7,-3-2-1,2 4-9,3-2 11,-1 0-1,0 0-3,-1 0 4,0 0-1,-1-3-8,2 2 8,-1 1 0,-1-3-4,3 3-2,-4-4 1,1 1 4,1 1-4,-2-3 2,2 1-7,-2 2 0,1-3-3,2 1 6,-2-1-4,0 0-4,2 0 5,-3 1 0,1-2-1,-1-1 1,-1 1-2,-2-2-1,-1 0-5,1-1 5,-1 2 0,1-3-1,-1 1 2,-5-3 1,6 5-6,-6-5 2,8 4 0,-8-4-5,5 3 7,-5-3 0,0 0-4,0 0 3,0 0 0,5 5-3,-5-5-3,0 0-1,0 0-11,0 0-14,0 0-5,0 0-24,0 0-19,0 0-23,0 0-24,0 0-115,0 0-257,0 0 114</inkml:trace>
  <inkml:trace contextRef="#ctx0" brushRef="#br0" timeOffset="1194.3359">3428 4535 8,'0'0'70,"0"0"-4,0 0 3,0 0-9,0 0 3,0 0-1,0-10 17,0 10-23,0 0 6,0 0-10,0 0-4,0 0 5,-1-14-2,1 14-11,0 0-4,-3-7-1,3 7-4,-5-5 2,5 5-10,0 0 4,-8-7-5,8 7 7,-5-5-9,5 5 5,-7-3-6,7 3-4,-10-1 3,10 1-6,0 0 9,-16 4 2,10-2-10,6-2-1,-14 6 1,8-2-6,0 3 2,-2-2 0,4 5 4,-2-2-3,2 2 10,2-1 0,-2 0 1,3 1 0,-2 0 4,2-1-10,-2 1 1,3-2-1,0-8-1,3 13 2,-1-5-4,0-3 0,-2-5 1,5 10-2,-4-7 2,-1-3-3,8 7-1,-8-7-7,6 4 6,-6-4-2,6 1 3,-6-1 0,0 0-1,15-5-6,-9 1 5,-6 4-12,10-7-2,-3 3-5,-4 1-8,5-1-6,-3-3 1,-1-1-4,1-1-5,-1 4 0,1-3-11,-1-1-9,0 2 6,-1 2 7,1-4-17,-1 3 19,1-4-6,0 4 0,-2 1 2,-2 5 2,3-11 5,-1 6 22,-2 5-14,3-9 1,-3 9 7,0 0 1,1-8 8,-1 8-4,0 0 10,0 0-3,0 0 5,0 0 7,0 0 6,0 0 4,0 0-5,-6 26 1,6-26-1,0 15 12,1-7 1,0 3-2,2-1-1,-2-1 12,3 2-2,-2-2-6,1 2 1,-2 1 1,2-2-8,-1 0 8,0 2-2,0-3-2,1 1 3,-3-3-6,1 0 17,-1 1 2,0 1 4,0-9 1,-2 12 4,0-6-1,2-6 2,-4 11 3,2-5-7,-3-3-6,5-3 1,-8 7-4,1-2-1,0-2 4,2 0-8,5-3 0,-14 5 0,8-5-4,0 2 0,6-2-5,-11 4-3,11-4 1,-12 0 0,12 0-3,-10 0-2,10 0-1,0 0 1,-13 0-6,13 0 4,0 0-14,0 0-10,-11 0-5,11 0-18,0 0-14,0 0-13,0 0-22,-9-1-22,9 1-13,0 0-16,0 0-98,0 0-254,0 0 112</inkml:trace>
  <inkml:trace contextRef="#ctx0" brushRef="#br0" timeOffset="2639.6483">6357 4367 57,'0'0'70,"0"0"1,0 0-10,0 0 7,0 0-4,0 0 0,-1-8-4,1 8-1,0 0-11,0 0 8,0 0-9,0 0-10,0 0 8,0 0-4,0 0 1,0 0-2,0 0 1,0 0 19,13 16 3,-9-12-8,0 2 6,1 0 5,0-1-13,3 4 3,-3-1 0,3 1 8,0 1-5,0 0 1,0-1-6,5 3 8,2 0 8,-1 1-9,-1-2-1,4 1-5,-2 1-5,0-1-4,7 5-4,0-3-1,-7-1-12,4-2 4,-1-1-1,-1 5-7,1-6 2,-4 4-4,2-6-1,-3 5-3,0-2-1,-2-3-3,1 4-4,-1-3-2,-2-1 4,-2 3 0,2-3 2,1 1-5,-1 1-4,-3 0-2,2-1 4,1 0 0,-4-1-2,-1-1-2,4 0 1,-3-1-1,0-1-3,-5-4 5,5 9-3,-1-4 2,-4-5-2,3 8-3,-3-8-6,4 5-2,-4-5-3,4 7-6,-4-7-11,3 3-7,-3-3-15,0 0-9,0 0-18,2 7-15,-2-7-15,0 0-41,0 0-28,0 0-112,0 0-312,0 0 138</inkml:trace>
  <inkml:trace contextRef="#ctx0" brushRef="#br0" timeOffset="3647.4609">6703 4286 29,'0'0'97,"0"0"-13,0 0 0,0 0-3,0 0-22,0 0 15,0-9 0,0 9-6,0 0-9,0 0-3,0 0-8,0 0-3,0 0 12,5-13-24,-5 13-1,3-6 0,-3 6-2,4-5-5,-4 5 1,6-5-7,-6 5-1,7-6-6,-1 3-1,-6 3 12,7-4-17,-7 4 0,9 0-1,-9 0 4,10 0 2,-10 0 0,9 3 3,-3 1-5,-6-4 5,7 7-5,-2-1 4,-2-3-4,-3-3 8,4 12 4,-2-7-1,1 2 1,-2-2 9,-1-5-4,1 12 10,-1-12-7,-2 12 4,1-7 4,1-5 1,-4 12 6,2-7-12,2-5-3,-5 10 3,2-3 1,0-2-7,3-5 3,-6 8-5,3-4 2,3-4-1,-5 6-2,5-6-1,-4 4-1,4-4-5,0 0-1,-4 5 0,4-5 3,0 0-9,0 0-4,0 0 4,0 0 0,0 0-2,0 0-5,0 0 4,0 0-3,0 0-6,0 0-3,0 0 1,0 0 0,0 0-4,21-8-1,-21 8 1,12 0 2,-12 0-7,9 1 4,-9-1-7,11 2 3,-4 0-1,0 0-4,-1 1 0,-1 1-4,-5-4 8,13 5-15,-7-2 9,1 1-1,-2 3 8,1-1-6,-1-2 6,-2 2 3,2 3-3,-1-4 6,-3 3 8,3-2 9,-1 1 0,-2 1 4,-1-8 6,0 12 5,0-6 6,0-6 9,-5 13 8,1-6 2,1-2 2,-3-2 8,-3 3 6,3 0 6,-1-3 1,-3 1-4,0 0-4,1 0 1,0-1-3,1-2-5,-1 0-5,9-1-4,-14 0-5,14 0-1,-14 0-4,6 0 3,8 0-9,-10 0-1,1 1-3,9-1-5,-10-2-1,10 2-2,0 0-6,-9-2 1,9 2-19,-9-2-11,9 2-19,0 0-21,-9-1-25,9 1-32,0 0-38,0 0-35,0 0-55,0 0-123,0 0-392,0 0 174</inkml:trace>
  <inkml:trace contextRef="#ctx0" brushRef="#br0" timeOffset="6694.3359">2861 6815 36,'0'0'87,"0"0"0,0 0-1,0 0 3,0 0-11,0 0-1,0 0 11,0 0-8,0 0 3,0 0 1,0 0-5,0 0-9,0 0-7,0 0 5,0 0-7,0 0 4,0 0-13,0 0-7,0 0 0,0 0-4,-21-9-4,21 9 0,-6-6-5,6 6-6,-7-7-1,7 7-10,-9-7 5,9 7 10,-6-7-2,3 5-2,3 2-4,-10-8-5,5 5 1,0-2 0,5 5-3,-10-7 0,3 3-4,1 1 0,0 1-2,-2-1 0,8 3-4,-18-2 2,10 1 2,8 1-4,-15 1-3,5-1 4,2 2-2,-2 1-2,2 2 1,1-1-2,-1-1-1,-1 3 1,1 1 0,2 1 3,-2 2-3,1-2 2,2 2-4,-2 1 3,2 0 0,-2 5 8,3-3 0,1 2-1,0-3 0,2 4 4,0 0-6,1-4-4,0-1 5,0-1-2,2 2 1,1-3 1,2-1-2,-3 1 3,2 0-1,0-1-1,1 1-1,-1-5-3,3 1-3,-1-2 3,0 0 4,-6-3-8,13 3-4,-5-3 6,-8 0-4,18-6-1,-12 4 4,3-1-7,-1-2 1,-1-1-3,2 1-11,0 0-7,0-3 9,0-1-12,-2-1-6,0 0 1,1 1-2,-2-3-7,-1 4 5,3-1-8,-3-2 0,0 1 2,-1-1-6,1 3-12,-1-1 4,0-3 4,0 4 6,-2-1-2,-2 3 6,1-2 3,2-1 0,-2 1-9,-1 8 15,2-12-2,-1 8 9,-1 4 0,1-9 6,-1 9 6,0 0 9,2-6-5,-2 6-2,0 0 9,0 0-11,0 0 2,0 0 7,0 0-5,0 0 7,0 0 5,0 0-4,0 0 1,0 0 20,0 0-10,-2 28 16,4-18-11,-2 0 15,0-1-1,2 3 9,-1 3-1,2 1 17,1 1-8,-3-1 4,4 2 0,1 5 2,-3-6-8,2 3 4,-2-2 0,1 1 0,-2 5 0,2-6-1,0-1-2,0-1-2,-2 1 4,-1-1-2,1-4 3,-2-1-5,-2 4 8,1-6-7,0 3-4,-2-1-2,-2-1-1,-1 1 0,-2-3-2,0 2-6,1-2 0,-5-2-2,1 1-6,-2 0 3,-2-2-6,2 3 4,0-4 0,0-2-4,-1 1-2,1-3-5,1 1 3,-1-1-6,-1 0 3,2-1-5,2-2 2,-1 2 1,3-2 2,0 1-4,8 2 1,-14-5-1,8 2 2,1-1 1,5 4-3,-9-3-3,9 3 1,-8-5-5,8 5 7,-5-3-3,5 3-5,0 0 2,0 0-9,-6-4 1,6 4 3,0 0-10,0 0-5,0 0-13,0 0-21,0 0-8,0 0-20,0 0-17,0 0-17,0 0-16,0 0-128,0 0-284,0 0 126</inkml:trace>
  <inkml:trace contextRef="#ctx0" brushRef="#br0" timeOffset="7592.7733">3085 7052 5,'0'0'87,"-6"-10"-10,6 10 3,0 0-5,-4-5 6,4 5-5,-4-6-3,4 6-11,-2-8 5,2 8-5,0 0-3,0-12-7,0 12 6,0-12-18,0 12-6,2-10 2,-2 10-5,2-10 3,-2 10-3,4-11-5,-4 11-1,7-11-4,-7 11-1,5-8-3,-5 8-5,7-11 7,-7 11-9,7-5 1,-7 5-7,9-6 11,-9 6-14,0 0 7,13-3-5,-13 3 4,0 0 0,16 10-2,-9-4-5,-1 2 6,1 0-2,-1-1 4,2 3 3,-2-1-7,2 5-3,0-5 6,-4 3 9,3 3-2,-2-1 6,3 2-4,-3-1 4,-1-4 0,0 0 7,-1 1 1,0-1 2,0-1 3,-2 2-2,-1-2 1,0-3-3,1-1 1,0 2 11,-1-8-1,-3 14-5,0-7 7,-1-1-9,-2-1 5,2 2-2,-2 0-9,0-1-1,0-4 1,0 3-1,-1-3-1,7-2-5,-11 3-4,4-1 2,7-2 2,-14-1 0,14 1-3,-10-1-2,10 1 0,-10-3-2,2-1-2,8 4-4,-9-3-3,9 3 3,-6-5-1,6 5-3,-5-3 3,5 3 0,0 0-3,-9-3 1,9 3-6,0 0 1,-4-5-4,4 5-1,0 0-11,0 0-4,0 0-11,0 0-10,0 0-6,0 0-10,0 0-15,0 0-19,0 0-15,0 0-19,0 0-10,0 0-19,0 0-79,0 0-254,0 0 112</inkml:trace>
  <inkml:trace contextRef="#ctx0" brushRef="#br0" timeOffset="8209.9608">3381 6979 33,'0'0'74,"-7"-9"0,7 9-4,0 0 2,-6-8 4,6 8-3,0 0-2,-8-6 4,8 6-14,0 0-3,-9-4-9,9 4 6,0 0 10,-10-3-13,10 3-7,0 0-1,0 0-8,-14 0-8,14 0 0,0 0 1,0 0 6,-15 7 1,15-7 8,-7 7-7,7-7 7,-6 10 3,2-4 2,0 4-1,2 0-4,0 0 9,0-1-4,1 2 0,2-1 2,-4 1-4,3 1 0,3-3-2,-2 4-1,0-4-3,2 1 0,0-1-2,1 1-8,0-3-1,2 3 0,0-3 2,-2 0-3,5 1-5,-3-3 3,2 1-5,-2 1 1,3-2-3,-4 0-3,3 2 1,-2-4 1,-1 0-1,2-1-1,-7-2-3,9 3 3,-9-3-5,6 5-2,-6-5-3,8 2 0,-8-2-9,0 0-11,11-1-10,-11 1-17,8-6-16,-3 2-15,-5 4-16,9-6-24,-3 1-18,-1 1-14,2-1-26,-2 0-104,-1-1-296,1 1 131</inkml:trace>
  <inkml:trace contextRef="#ctx0" brushRef="#br0" timeOffset="8858.3984">3804 7015 78,'0'0'99,"0"0"-1,0 0-11,0 0 7,0 0 0,0 0 3,0 0 11,0 0-8,0 0 3,21-4 6,-13 4-11,2-2-9,0-2-4,-2 3-11,3-1-5,0 0-10,-1-2 1,1 4-10,-11 0-4,21-4-6,-8 2-9,-4-1-13,-9 3-16,16-3-14,-16 3-18,14-2-11,-6-1-12,-8 3-12,14-1-24,-14 1-9,10-5-22,-10 5-94,9-3-231,-9 3 103</inkml:trace>
  <inkml:trace contextRef="#ctx0" brushRef="#br0" timeOffset="9209.9608">3892 6870 76,'0'0'104,"0"0"11,0 0 4,0 0 5,5 18-14,-5-18-10,0 0 6,9 14 5,-8-9 5,2 4-12,-1-4-8,2 7-1,1-1-5,-1 1-11,-1-3-2,2 4-12,-2-2-2,1-1-8,0 4-5,0-5-6,-1 0-2,0 0-5,1 2-2,0 0-8,-3-2 1,0 1-13,1-2-6,-2-1-7,2 0-14,-2-7-18,2 14-9,-2-14-9,1 12-17,-1-12-20,1 12-16,-1-12-7,3 8-22,-3-3-116,0-5-267,0 0 118</inkml:trace>
  <inkml:trace contextRef="#ctx0" brushRef="#br0" timeOffset="10030.2734">4294 6994 89,'0'0'91,"-2"-10"-7,2 10-10,0 0 3,0 0-7,1-14-4,-1 14 1,0 0-10,8-12-3,-8 12-3,3-8 2,-3 8-17,7-10 4,-7 10-8,8-9 6,-8 9 4,10-9-4,-10 9-2,10-8-8,-10 8-7,9-2-1,-9 2-2,10-3 10,-10 3-12,0 0 2,14 1-3,-14-1-5,11 8 7,-4-5 3,-7-3 0,10 13 1,-3-7 7,1 2-4,-2 1 10,-1-1-7,-1 2 2,1 2-1,-1 0 4,1-3 4,-4 4-2,4 0 1,-4-2 6,1 1 1,-1-1-5,-2 2 2,1-3 0,-2 5-7,0-4 0,-2 0-1,2-2 3,-2 0-10,1-1 6,-2 1-7,-1-1 2,-1 0 3,0 0-5,0-3 4,2 0-2,-1-1 1,-2 1-2,2-1 3,6-4 1,-13 6-3,8-5 1,5-1 0,-16 1-5,16-1 0,-11-2 0,11 2-2,-10-2 4,10 2-2,-11-4 2,11 4-5,-7-6 5,7 6-8,-7-4 0,7 4-7,-7-5 3,7 5-5,-4-8 5,4 8-5,-3-8 0,3 8 1,0 0 0,0 0-3,-3-4 0,3 4-2,0 0 0,0 0-3,0 0 0,0 0-5,0 0 3,0 0-13,0 0-2,0 0-11,0 0-8,0 0-9,0 0-11,0 0-26,0 0-19,0 0-24,0 0-6,0 0-15,0 0-15,0 0-121,0 0-306,0 0 135</inkml:trace>
  <inkml:trace contextRef="#ctx0" brushRef="#br0" timeOffset="10608.3984">4675 6953 83,'-6'-17'72,"6"17"3,0 0-7,-2-12 0,2 12-9,-4-8 0,4 8 14,-6-9-5,6 9 0,0 0-2,-7-7 2,7 7-7,-7-5-11,7 5 6,-10-5-3,10 5-1,0 0 2,-13-2 1,13 2-4,0 0 1,-13 0-1,13 0-4,0 0-2,-15 7 4,9-5 1,0 3 2,1 3 6,0 0-3,-1 1-5,2 0 6,0 3 5,0 0-1,1 2-5,0-2 1,2 1-2,-1-1-6,2 0-4,0 0 3,2-1 1,-1 2-7,2-1 1,0 1-2,1-2 0,1 0-6,1 0-1,0 0-4,0-2 6,-1 0-6,2-1-1,2-1-2,-2-2-5,1 2 0,1-2-1,0 1 1,-1-3-4,-2-1-4,0-1 4,2 4-6,-8-5-7,10 2-4,-3 0-7,-7-2-6,10 0-7,-10 0-12,11 0-11,-11 0-16,0 0-12,0 0-14,18-4-18,-18 4-11,0 0-14,9-5-19,-9 5-13,5 0-16,-5 0-102,0 0-299,0 0 133</inkml:trace>
  <inkml:trace contextRef="#ctx0" brushRef="#br0" timeOffset="11756.8358">5057 6978 30,'0'0'96,"0"0"0,0 0 8,0 0-11,0 0 2,0 0 2,0 0-7,0 0 7,0 0-2,0 0 0,0 0-3,0 0-6,0 0-2,-7-5-5,7 5-5,0 0-5,0 0-5,0 0-4,0 0-7,0 0-5,0 0-9,0 0-2,0 0-6,0 0-1,0 0 0,0 0 6,0 0-2,0 0 3,0 0 2,26 9 6,-19-9 4,4 2 3,-1-2 17,3 0-7,-1 0-9,1 0 3,-1 0-5,0 0-9,2-2 2,-4 2-7,2 0-7,-1 0 0,-1 0-1,2-3-6,-1 6 1,1-3-5,-2 0-7,-10 0-9,14-3-4,-7 3-9,-7 0-6,15-1-6,-8 0-10,-7 1-12,12-2-6,-6 0-27,-6 2-5,11-1-19,-11 1-17,6-2-11,-6 2-18,6-3-16,-6 3-129,0 0-315,0 0 139</inkml:trace>
  <inkml:trace contextRef="#ctx0" brushRef="#br0" timeOffset="12194.3358">5071 7150 70,'0'0'95,"0"0"4,5 11 5,-5-11 1,0 0-2,10 2-2,-10-2-4,12 2 7,-6-2-6,-6 0-1,14 2-2,-6 1-5,1-3 1,2 2-1,1-1-6,0 1-8,-1-2-1,1 0-8,-1 0-3,2 0-5,0-2-7,-1 4-6,0-2 4,0 0 1,0 0-3,0 0-3,0-2-5,0 2-4,-6-1-1,-6 1-5,16 0-5,-16 0 0,9 0 0,-9 0-4,9-1-1,-9 1-4,0 0-3,11 0 0,-11 0-10,0 0-9,0 0-11,0 0-15,0 0-24,0 0-21,6-3-42,-6 3-37,0 0-35,0 0-110,0 0-326,0 0 145</inkml:trace>
  <inkml:trace contextRef="#ctx0" brushRef="#br0" timeOffset="12819.3358">5626 7047 95,'0'0'116,"0"0"3,0 0-5,0 0 6,0 0-1,0 0 4,23 5 3,-13-6 0,1 1-8,-11 0 1,26-4-5,-8 2-3,1-1-8,-2 0-6,1 2-1,1-2-15,1 0-6,-1 0-4,2 2-9,-3-2-5,1 0-2,-1 1-6,0-1-5,-5 2-6,-2 0-4,1-1 1,-5 0-7,2 2 2,-9 0 0,13-3-3,-8 2-2,-5 1-2,0 0 1,11-3-3,-11 3-2,0 0-1,8 0-5,-8 0-8,0 0-12,0 0-14,0 0-26,0 0-19,0 0-40,0 0-27,0 0-33,0 0-43,0 0-113,0 0-347,0 0 154</inkml:trace>
  <inkml:trace contextRef="#ctx0" brushRef="#br0" timeOffset="13655.2734">6277 6817 43,'0'0'104,"0"0"-15,0 0-6,0 0-10,0 0-4,0 0 4,0 0-9,0 0-2,0 0 0,-11-14 10,16 13-15,-5 1 0,13-4-3,-7 2 0,1 0-5,2-1-2,-9 3-5,16 0-3,-7 2 1,-9-2-2,13 6 3,-7-2 0,3 0 1,-9-4-1,13 13-3,-9-4-3,4 3 7,-6-1-4,1 2-2,-1 0 0,-4 4-5,0-3-1,-1 1-1,-3 1 3,0 0 0,1-5-6,0 0-3,-1 0 1,-2-1-3,1-1-2,1 0 2,-3-1-5,1-1-2,1 0 3,0-1-3,1-4 3,1 1-7,5-3-1,-9 4-1,9-4 1,-5 3-2,5-3 1,0 0-7,-8 2-2,8-2-11,0 0 3,0 0-7,0 0 2,0 0-3,0 0-6,10-19 3,-5 17 0,2-2 0,-7 4 1,14-3 2,-8 0-2,-6 3 1,0 0 10,22 1-2,-16 3 1,1 0-2,3-1 2,-1 4 1,0 0 3,0 2-2,0-1 4,0 0 2,-2 3 0,1-1-2,0 2 0,-1 3-3,-3-3 7,1 2 1,-2-2 3,-2 1 2,1-1 7,-2 0-3,-4-1 8,2 0-7,-3 0 8,1-1 4,-2 1 5,-4-2 9,1 0 6,0-1 0,-1 0-3,-2-2 2,2-2-3,-3 3 2,3-6 1,0 2 0,-4-1 2,3 0-4,0-4 5,1 2-5,-1 0-3,11 0 0,-15-2-6,7-1 2,8 3-2,-11 0 1,3-2-5,8 2-3,-9-4 3,9 4-7,-6-3-2,6 3 1,0 0-5,-5-7-2,5 7-1,0 0-2,0 0 0,-5-6-7,5 6-5,0 0-17,0 0-11,0 0-22,0 0-16,0 0-22,0 0-25,0 0-27,0 0-19,0 0-20,0 0-155,0 0-364,0 0 161</inkml:trace>
  <inkml:trace contextRef="#ctx0" brushRef="#br0" timeOffset="14374.0234">6508 6950 14,'11'23'143,"-11"-23"-5,1 16 9,-1-6 4,2 2-2,0 0 5,1 0 1,-1 5-9,0-5-9,0 1-6,2 1-6,2 2-12,-2 0-6,0 0 0,0-3-3,2 1-15,-2-2-6,6 0-7,-2 0-5,-2-2-3,2 0-4,-1 2-7,0-3-6,1-2-2,-1 1-4,5-1-5,-2-2-1,-3 0-2,-2-1-5,6-1 3,-1 0-1,1-2-5,0 0 2,-1-1-3,2-1 0,-2-3-5,-1 1 1,-1 1-4,-1-3-1,1-2-2,-2 0-1,3 1 0,0-3-6,-2 1 2,0-3-2,1 4 0,-3-4-3,0 0 3,-1 0-4,0-1-1,2-2 2,-3-3-5,-2 5 3,4 1-4,-1-5 4,-3 4 2,-1-4-6,1 4 4,-1-5-2,-1 0-2,0 0-1,0 2 2,-2 3-2,-1 0 1,1 0 0,-1 0-1,1 0-5,-2 0 2,0 1 4,-3 1 0,1 2 0,-1-3 3,0 2 9,-1 1 3,0 2 3,-1-1-6,-1-1 7,-1 3 5,2-2-5,0 5 7,-2-1-3,2 2-2,-3 0-2,13 1-5,-24 1-1,14 0 0,-2 2 0,2-1-3,1 5-5,0-2 2,-1 4-1,2 2-1,0-2 1,-2 5-1,3 0-4,-1 3-4,1-2-6,4-4-13,-3 5-15,2 0-22,1 0-25,2 1-33,-1 0-43,2-5-56,2 0-47,-4 5-176,1-5-473,1 3 211</inkml:trace>
  <inkml:trace contextRef="#ctx0" brushRef="#br0" timeOffset="32926.7578">2987 8057 4,'0'0'69,"0"0"-7,0 0 2,0 0 2,0 0 3,0 0-7,0 0 4,0 0-5,0 0 7,0 0 2,0 0-4,0 0-5,0 0 23,0 0-2,0 0-7,24-15-4,-18 8 0,1-1-6,-2-1 3,2-1-8,0-3-3,2-1 2,0 1-8,-2 2-2,2-1-3,-1-2-5,0-1 0,0 1-2,0 1-12,0-2-1,-3 4 5,-1 1-8,2-4-1,-3 5-4,1-2-2,1-1 1,-2 4-1,-1-2-8,0 3 6,0-1-11,-1 0 2,-1 0 4,0 8 2,0-14-5,0 7-5,0 7 4,0-12 2,0 12-1,-1-8 0,1 8-5,0 0 3,-1-11-6,1 11 3,0 0-1,0 0-5,0 0 0,0 0-3,0 0-1,0 0-2,0 0 2,0 0-4,0 0 2,0 0 3,0 0-2,-7 27 3,9-15 3,-4 0-8,2 0 10,2 5-4,-1 1 5,2 2 1,2-3 2,-4 3 1,2 4-1,-1-1 4,3 2 1,-2-7-6,1 3 10,-3-4-7,3 2 1,-3 0 6,0-6-17,1 4 10,0-2-2,1 1 2,-1-4 1,0 0-2,-1-2 6,-1 3-2,2-4-1,0 0 0,0-2 0,-2-7 1,-1 14-6,4-9 5,1 5-1,-2-5 1,-2-5-6,0 9 2,0-9 2,2 10-4,-2-10 2,2 6-3,-2-6 0,0 9 3,0-9-11,0 0-8,1 7-2,-1-7-4,0 0-2,0 0-14,0 0-2,0 0-2,0 0-27,0 0-19,0 0-29,0 0-30,0 0-86,0 0-252,0 0 113</inkml:trace>
  <inkml:trace contextRef="#ctx0" brushRef="#br0" timeOffset="33556.6406">3353 7903 16,'0'0'88,"2"14"2,-2-6-2,3 2-8,-3 2 6,2 1-2,-1 4 0,2-1 0,1 1 3,-2-2-6,0 1-1,3-1 3,-1-2-10,2 3-1,-2-4-8,1 1-4,-1-1-8,2-2 1,1-1-5,0 1-6,0 0-3,-1-3-2,2 0 2,1 1 0,0-1-4,-2-1-2,1-2 1,3-1-6,-4 0 3,1-2-2,2 0-2,-3-1-4,-7 0 3,16-2-1,-6-3-5,-2 3 1,-1-3-1,1-3-3,0 1 4,-1 0-2,-2-3 2,2 1-6,0-5 7,-2 1-2,1-1 2,-4 0-4,3-2 5,1-1 0,-5-1-1,0 0 3,0 4-2,2-5-1,-2 1 1,-2 2-4,-3-1 0,3-3-4,-4 3-1,-2 1 2,5-1-1,-4 2-3,3 3 2,-4 0-2,2-3 6,0 4-9,-3 2 0,1-2-1,-2 3 5,1 0-1,2 3-5,-2 0 0,-2-1-2,1 2-4,0-1 4,0 5-9,9 0-6,-19 1-13,9 1-7,1 0-10,-2 2-7,1 3-13,3 0-12,-2 3-13,1-2-24,0 2-6,2 0-10,-2 4-8,3-2-7,2 4-15,-3 0-82,2 1-256,2-2 113</inkml:trace>
  <inkml:trace contextRef="#ctx0" brushRef="#br0" timeOffset="34314.4531">3864 7960 35,'0'-9'88,"0"9"-3,2-8-4,-2 8-15,3-11 4,-3 11 5,2-10 1,1 5-10,-3 5-1,4-9-3,-4 9-2,5-8-3,-5 8-6,4-6-6,0 3-7,-4 3 7,7-5-3,-7 5 2,10-4-7,-10 4-1,11 0 7,-11 0-8,10 3-3,0 1 2,-4-1-2,1 2 4,1 2-1,0 2-3,0-1-3,-1 2 7,-1-1-5,1 7 6,-3-3-6,0-2-2,0 0 1,-3 1 3,2 3-2,-3-4-3,0 2 9,-1-2 1,-3 1 2,0-2-5,0 1-1,-1 0 2,-4-1-5,3 0-2,-2-1-2,0 0 2,-2-3-4,2 1 1,1-2 4,-3 0-5,1 0-5,0 0-3,2-3 2,-2-2 2,2 3 0,7-3 4,-12 2-4,12-2-4,-10 3 3,10-3-1,-9 0 1,9 0 0,0 0 5,-12-1-8,12 1 0,0 0-3,-7-4-3,7 4 3,0 0-7,0 0 2,-4-5-6,4 5 3,0 0-1,0 0-1,0 0 1,-4-7-4,4 7 1,0 0-2,0 0-1,0 0-13,0 0-4,0 0-9,0 0-2,0 0-16,0 0-15,0 0-16,0 0-17,0 0-14,0 0-33,0 0-4,0 0-28,0 0-114,0 0-309,0 0 136</inkml:trace>
  <inkml:trace contextRef="#ctx0" brushRef="#br0" timeOffset="34945.3125">4253 7889 61,'0'0'105,"-6"-7"-4,6 7-4,0 0-5,-8-5-8,8 5 1,0 0 4,-10-5-3,10 5-2,-6-2-6,6 2-2,0 0-7,-11-3-8,11 3 3,0 0 0,-10 0-3,10 0-10,0 0-1,-12 3-8,12-3-3,-11 4-4,5 0-7,6-4 0,-9 7-3,4-2 1,0 2-3,0 0 4,-2 0 4,3 1 6,1 1-3,-1 2 4,0-3-3,1 2-5,1 3 0,0-5 4,1 3 1,-1 0 0,-1 1 3,4 1-1,2-1-2,-2 0 3,2-3-1,-1 2-5,1-1-3,1 0 3,2-2 1,-1 2 1,3-2-3,0 1-1,-1-2-4,3 1 8,-2-2 0,0 0-8,0 0-2,2-1 2,-4-2-3,2 2-1,0 0-4,-2-2-3,0-2 2,1 3-2,-7-4-2,11 3 3,-3-3-5,-8 0 0,10 1 0,-10-1-5,13-2-4,-6 0-3,-7 2-15,11-1-8,-11 1-18,9-4-19,-5 0-28,-4 4-25,0 0-30,15-9-28,-10 5-34,-3 1-121,-2 3-353,7-7 157</inkml:trace>
  <inkml:trace contextRef="#ctx0" brushRef="#br0" timeOffset="35762.6952">4625 7917 45,'0'0'121,"0"0"-1,0 0-3,0 0-3,0 0-11,0 0-14,0 0-7,0 0-9,0 0-4,0 0-3,0 0-7,0 0-9,0 0 4,0 0 12,0 0 6,27 4-3,-27-4-5,21-4 4,-11 3 4,8-2-10,-6 1-2,6-2-1,-1 1-6,2-1-2,0 3-4,-3-2-7,1-2-3,-4 3-3,0-1-1,0 0-6,-3-1 5,0 3-7,-10 1-1,18-5-3,-10 2-6,-8 3-4,11-2-5,-11 2-13,9-3-17,-9 3-18,0 0-29,0 0-22,10-3-19,-10 3-31,0 0-18,0 0-99,0 0-281,0 0 125</inkml:trace>
  <inkml:trace contextRef="#ctx0" brushRef="#br0" timeOffset="36090.8203">4665 8066 149,'13'0'144,"-13"0"9,14-1 0,-5-1-1,2 0-7,2-1 1,0 2-9,1-2-7,4 0-14,-6 1-10,5-2-6,2 0-14,-6 2-8,4-2-3,-3 1-6,0 0-7,-2 3-9,0-1-3,-1 0-10,-2-1-1,2 1-4,-11 1-4,12 0-8,-5-1-12,-7 1-21,0 0-23,15 2-21,-15-2-20,0 0-27,0 0-24,14 2-16,-14-2-24,0 0-99,0 0-285,8 2 126</inkml:trace>
  <inkml:trace contextRef="#ctx0" brushRef="#br0" timeOffset="36572.2655">5314 7945 89,'0'0'111,"9"4"15,-3-2 9,3-1-2,2 1-6,1 0-2,5-2-7,3-2-1,-2 1-11,3 0-7,2-2-11,-5 0-10,3 2-4,0-1-3,-3-1-8,1 2 3,-4-2-10,-2 1 1,0 1-10,-2 0-7,-3 1-1,2-3 0,-10 3-5,14-1-3,-14 1 0,0 0-1,13 0-7,-13 0 0,0 0-3,0 0-12,0 0-11,0 0-19,0 0-23,0 0-41,13 0-30,-13 0-34,0 0-147,0 0-322,0 0 142</inkml:trace>
  <inkml:trace contextRef="#ctx0" brushRef="#br0" timeOffset="37369.1406">5844 7742 3,'5'-9'76,"-5"9"0,9-6-4,-9 6 5,9-7-7,-9 7-5,9-3 9,-9 3-12,0 0-1,17 3 0,-17-3 5,9 4-2,-2 1-6,0 3 5,-2 4 3,0-3-11,-2 1 14,1 3-5,-3 1-12,1 1 11,-2 3-4,-2-2-2,-1 1-5,2 1 1,-3-1-3,-1 0-4,-1-2-5,-1 2 7,0-2-6,1-3 0,1-2-6,-1 1-1,-2-1 4,1 0-3,2-3-2,1-2-3,-2 2-2,0-2-7,0-1-2,6-4 2,-7 6-2,7-6-6,-6 2-5,6-2-3,0 0-1,0 0-5,0 0-2,-8-10-11,8 10-7,0 0-10,5-16-1,-5 16-6,8-12-6,-4 4 4,2 4 6,1-1 5,-4 0 1,4 2 1,-1 0 3,-6 3 3,13-1-2,-13 1 2,12 1 2,-5 1 1,3 2 7,-3 2-1,1 1 4,1-2-5,-1 3-1,0 0 4,-3 1-4,2 0 2,0 1 3,-2 2 1,-2-1 0,-2-1 6,0 1 1,-2 0-6,0 0 14,-2-1 5,-2 2 10,-4-2 2,3-2 14,-2 0-3,-3 0-1,2-2 9,-1 0-1,-3-1-1,1-1 0,-1-1 6,1-1-3,0 0-4,-2-2 1,4 2-3,-3-2-2,0 0-2,6-2-7,7 2 1,-19-2 0,12 0-5,7 2 4,-11-6-9,5 5 0,6 1-3,-8-7-2,8 7-6,-5-6 2,5 6-2,-7-7-1,7 7 0,-2-5-1,2 5-2,0 0-4,0 0-8,0 0-15,0 0-7,0 0-16,0 0-10,0 0-12,0 0-21,0 0-16,0 0-15,0 0-11,0 0-18,0 0-130,0 0-301,0 0 134</inkml:trace>
  <inkml:trace contextRef="#ctx0" brushRef="#br0" timeOffset="38000">6087 7925 43,'-2'10'159,"0"1"5,0 0-11,2 6-2,1-2-4,-1-2-4,3 3-3,0 1 1,0-1-8,-2-3-11,0-2-14,2 2-6,-2-1-1,4 2-2,-1-2-12,0 1-5,1-4-9,1-1-5,2 1-6,-1-1-5,-1-2-5,4 1-4,-2 1-8,1-3 2,0-3-6,-2 1 1,1-1-4,2-4-2,2 2-3,-2-4 1,-1 3-4,2-6-1,1 1 4,1-1-11,-3 1-5,0-2 3,3-4-2,-5 3 0,-1 0-2,0-2-3,0-3-4,-3 1 3,1-1 1,-1 2-3,-1-5 0,-2 4 2,0 1-6,1-5 5,-2 0-4,0 2 5,-3-1-2,1-1 12,-2 2 1,0 2 20,0 2-2,-1-1-4,-3-2 12,3 5 1,-4-6 0,1 9 3,0-2-2,-3 3 9,2-1-5,-2 1 0,-1 1-4,0 2-3,-1 1-2,0 1-9,-5 3-1,0 1-7,2 1-10,-2 1-10,2 0-17,0 2-28,0 4-28,-5 2-42,0 3-52,7-5-61,-1 4-51,-4 5-192,0-3-505,4-4 224</inkml:trace>
  <inkml:trace contextRef="#ctx0" brushRef="#br0" timeOffset="39720.703">3342 8799 88,'0'0'108,"4"-9"-6,-3 4-9,-1 5-7,3-12 0,0 2 1,2 4-4,-4 0 9,3-4-8,0 4-4,-1-3-7,3 2-6,-3-2-4,1 1-2,2 1-8,0 1-2,-2 1-5,-1 0-6,3 2-2,-6 3-4,12-5-3,-7 3 0,-5 2-6,13 3 3,-8 3 6,5 2-3,-1 2 2,2 4-2,0 0 0,-2 2-1,1 0-3,2 6 4,-2 1-4,-3-3 2,-1-2-6,0 0-1,-2 2 4,-1-1-1,-1 0 2,-2-2 1,-1 0 11,-2 1 10,-1-1 4,-2 1 0,-1-3-4,-4-1-3,2 1 0,-2-1-4,-1-2-4,1 1-4,1-4-1,-1-3-2,0 2-1,-2-5-3,3 2 0,-3-2-3,3 3 1,1-3 6,-3 0 1,2-3-5,2 0 4,-2 0-3,10 0-5,-13 0-4,13 0 1,-11-3-8,3-1 4,8 4-6,-11-10 0,6 7-2,1-2 0,4 5-2,-3-9-3,3 9 1,-5-7-2,5 7 2,0 0 0,-1-10-4,1 10 3,0 0-6,0 0-1,0 0 0,0 0-8,0 0-7,0 0-7,0 0-7,0 0-8,0 0-6,0 0-12,0 0-14,0 0-6,0 0-18,0 0-18,0 0-17,0 0-22,0 0-16,0 0-26,18 2-99,-18-2-319,0 0 140</inkml:trace>
  <inkml:trace contextRef="#ctx0" brushRef="#br0" timeOffset="40431.6406">3723 8845 19,'0'0'126,"0"0"-18,3-7 1,-3 7-4,0 0-5,0 0-6,0-10 2,0 10 0,0 0-6,0 0-7,-3-12-2,3 12-3,-3-8-5,3 8 4,-2-9-5,2 9-2,-4-9 5,2 4 0,2 5-5,-5-8-4,1 4-6,4 4-5,-8-5-10,3 0 0,5 5-9,-9-3-2,9 3 0,-10-3-3,10 3-2,-9 0-7,9 0 3,-14 4-3,7 0-3,1 1-5,1-1 2,-3 4-4,1 1 3,0 0 2,1 2-1,-1 0 0,0 5 1,2-1 7,-1 1 1,4-3-4,-1 4 4,2-1 0,0-4 2,-1 3 2,2 1 3,2 0-1,-2-6 1,2 2 0,1-1-2,1-1 9,0-1-9,1 1 0,-1 0-2,3 0-2,-1-4 0,2 2 0,0 1 1,-3-3 1,6-2-2,0 1 2,-2 0 0,1-2-1,-1 1-1,1-3 0,1 1-6,-3 0 2,-8-2-2,19-3-1,-12 2-2,0 0-4,-7 1 0,18-7 1,-11 4-3,0-1-6,-1-1-7,1 0-4,-2 2-13,2-2-13,-3 0-15,-1-1-19,-3 6-16,10-7-18,-7 2-22,-3 5-21,5-10-30,-5 10-18,4-6-32,-4 6-119,0 0-369,0 0 165</inkml:trace>
  <inkml:trace contextRef="#ctx0" brushRef="#br0" timeOffset="40937.5">4123 8826 127,'0'0'132,"0"0"-3,0 0 6,13 9 3,-8-8 1,4 1 2,-9-2-10,18 0-2,-6 1-9,0 0-9,-2-1-10,4-1-6,-1 0-7,1-1-13,-1 2-11,5 0 2,-5 0-13,1-1-21,-3 0-24,0 0-26,0-1-23,-11 2-34,18-2-22,-9 1-27,-4 1-26,-5 0-102,0 0-272,0 0 120</inkml:trace>
  <inkml:trace contextRef="#ctx0" brushRef="#br0" timeOffset="41210.9375">4091 9022 87,'0'0'183,"0"0"-3,0 0 0,12 12 5,-7-10-1,2-2 4,1 0-7,2 0-11,3 0-6,-3 0-13,3 0-14,1-1-16,-2 1-6,5-1-11,-4 1-9,5 0-14,-2-2-3,-3 1-13,6 0-14,-6 0-20,3-2-21,-2 1-29,-1 0-28,-1-1-29,-1 3-39,0-2-35,-11 2-28,19-2-36,-19 2-110,12 0-351,-12 0 155</inkml:trace>
  <inkml:trace contextRef="#ctx0" brushRef="#br0" timeOffset="42269.5312">4655 8915 130,'12'-2'157,"-12"2"-6,12-2-3,-12 2 0,15-3-7,-5 2-3,1 1-6,0-1 1,-1 1-4,3 0-13,0 0-7,0 0-10,-1 0-6,-1 0-9,-1 0-9,1-3-7,0 3-6,-4 0-5,2 0-6,-9 0-10,13 3-13,-13-3-17,9-3-9,-9 3-12,0 0-20,10 3-23,-10-3-37,0 0-47,0 0-44,0 0-120,5-5-325,-5 5 144</inkml:trace>
  <inkml:trace contextRef="#ctx0" brushRef="#br0" timeOffset="43066.4063">5130 8702 105,'0'0'143,"-3"-9"-6,3 9-3,0 0-3,-1-10-7,1 10-5,0 0-11,4-12-7,-4 12-9,4-10-8,-2 6-6,2-3 3,0 3-6,-4 4 3,10-10-10,-5 6-6,2 1-6,-2-1-8,2 2-4,-7 2-3,13 0-3,-13 0 0,18 4-3,-9-2-4,-1 2-2,0 4 2,0 0-7,0 0-5,1 3 2,-2 0-3,-3 0 2,0 5-2,0 0 5,-4 1-4,0 1-2,-1 0-3,-2-1 1,-2 2-1,-1-2 0,1 1-4,-3-1 3,0-1-1,0-2-1,0 0-3,-2-1 1,3-3-1,0 0-1,0-3 0,1-3-1,2 3 3,0-2-2,-3-4 0,7-1 1,-8 5-2,8-5 0,-7 3-2,7-3 0,0 0 5,0 0-6,0 0-3,0 0-2,-3-13-2,3 13-2,0 0 4,7-13-13,-7 13 4,8-10-1,-2 6-3,-1 1-6,-5 3-2,13-6 3,-5 5-2,2-1-4,0 2 0,1 2-4,-1 0 8,1 2-1,2 0 0,-3 4 11,-1-4-9,3 2 1,-3 3 4,-2-2 1,-2 2-2,-1 0 6,1 1 2,-4-1 4,2 1 7,-3-1 2,-1 0 15,-1 0 2,-2 2 6,-2-2 2,1-1 2,-1-1 7,-3 0-1,-2 0 0,0-2-3,-1 1 0,-4 0-1,4-3-5,0-1-3,-1 0 1,0-1-1,2-1 1,-1-1 1,0 1 1,1 0 1,1-2 11,0 0-1,2 0 0,8 2-5,-16-6-6,9 4 3,3-1 0,4 3 0,-10-5-6,4 3-4,6 2 2,-7-4-7,7 4 0,0 0-4,-6-3-4,6 3-2,0 0 4,0 0-9,0 0-5,0 0-5,0 0-3,0 0-6,0 0-8,0 0-8,0 0-13,0 0-17,0 0-27,0 0-23,0 0-24,0 0-15,0 0-24,12 17-24,-12-17-126,0 0-352,6 3 156</inkml:trace>
  <inkml:trace contextRef="#ctx0" brushRef="#br0" timeOffset="43687.5">5386 8770 27,'-3'10'136,"3"-10"-4,0 0-7,4 16-4,-2-8 1,1 2 6,-3 2-3,2-2-7,1 2-4,0 4-2,-2 1-12,1-5-5,1 5-2,0-2-4,-1 0-7,3-4-3,2 5-5,-2-4-9,-1-1-3,1 1 0,1-2-1,4 0-1,-2 0 3,0-2-5,-1 0-5,2 0 8,-2-3-8,2-1-1,-3-1 1,2 2-1,-3-4-5,-5-1-5,14 1-4,-7-1 0,-7 0-3,15-5 0,-5 3-6,-3-3-3,1-1 4,0 0-1,-2-4 2,3 3-6,-3-3 0,1-1 1,-2 0-5,0-1-4,1 0 4,-3 0-2,1-5 0,-2 1 2,0 3-6,-2-1 1,1-2 3,-2 0 0,-1 5 0,0-5-2,0-2 2,-3 3 3,-1 0-2,-2 1 10,1-1-11,-1 1 3,-1 4-3,1 0 6,1 2 4,-1 2-1,-2-1-6,2 2-3,-2 1-5,-1 3 3,2 1-7,9 0 1,-18 2-8,7 4-6,1 1-3,-1 0-18,1 5-11,2-2-17,-4 3-19,6 0-22,-3 3-27,3-6-35,-1 6-30,1-2-32,1-1-47,1 0-138,0-2-435,0-2 192</inkml:trace>
  <inkml:trace contextRef="#ctx0" brushRef="#br0" timeOffset="44234.375">5825 8756 81,'0'0'126,"-32"12"-3,32-12-16,0 5 2,0-5-10,0 0-2,1 10 0,-1-10-5,0 0-13,4 11 0,-4-11-6,4 3-7,-4-3-2,0 0-6,0 0-5,5 5 0,-5-5-6,0 0-4,0 0 1,0 0 7,0 0-20,0 0 1,0 0-1,13-12-8,-13 12 0,3-7-1,-3 7-2,0-9 1,0 9-4,0-9 5,0 9-10,0 0-4,-4-12 3,4 12 1,-3-8-5,3 8 3,0 0 2,-5-6 0,5 6 0,0 0 0,-5-3-4,5 3 0,0 0-6,0 0-3,0 0-8,0 0-14,0 0-32,-9 17-26,9-17-33,0 9-33,0-9-117,-1 8-285,1-8 127</inkml:trace>
  <inkml:trace contextRef="#ctx0" brushRef="#br0" timeOffset="44691.4063">5832 9029 29,'0'0'123,"0"0"0,0 0-8,0 0-3,0 0-6,0 0 2,0 0-11,0 0 2,0 0-3,0 0-4,0 0-5,0 0-5,0 0-9,0 0-7,0 0-5,0 0 2,0 0-3,0 0-5,0 0-1,0 0 1,0 0-2,0 0-3,0 0-6,0 0-3,0 0-7,-2 3 4,2-3-10,0 0 1,0 0-2,0 0-3,0 0-3,0 0-1,0 0-3,0 0-3,0 0 2,0 0-1,0 0-1,0 0 3,0 0-4,0 0-4,0 0 0,0 0 0,0 0-7,0 0-4,0 0-1,0 0 0,14-18 0,-14 18 0,0 0 1,0 0 2,0-7 0,0 7-3,0 0 0,0 0 0,0 0 5,0 0-7,0 0 0,0 0 0,0 0 3,0 0-1,0 0-7,0 0-5,0 0-11,0 0-29,0 0-30,0 0-28,0 0-38,0 0-150,0 0-325,0 0 144</inkml:trace>
  <inkml:trace contextRef="#ctx0" brushRef="#br0" timeOffset="45316.4063">5999 8903 118,'0'0'185,"0"0"-15,0 0-14,0 0-9,0 0-14,0 0-7,0 0-4,0 0-12,0 0 2,0 0-4,14-17-4,-10 12-6,0-2-10,0 2-4,2-4-5,0-1-6,-1 2-9,2-3-3,2-1-6,-6 2-7,4-5-2,-1 0-9,-2 4-1,3 0-6,-2-1-2,-2 1-2,3-1 0,-3 2-10,-1 0-5,-1 0 0,0-1-2,1 5 0,-2-2-2,0 8-4,2-10 1,-2 10 3,0-11-7,0 11 3,0-7-4,0 7 5,0 0-6,0 0-1,0 0-1,-1-10-1,1 10 5,0 0-2,0 0-4,0 0-1,0 0 5,0 0-3,0 0 7,-8 21 1,7-13-1,1-8 7,0 17 1,-1-7 6,-1 3 6,1 4 6,1-2 4,0 3 4,-1-1 3,2 0 2,-1 1 8,0-1 0,1 2-3,-1 0 1,0-5 0,2 6-4,-1-6-3,-1 1 0,1 2-9,-1-3 2,1 3-2,-1-5-2,2-1-6,-2 0 0,0-1-3,-2-1 0,4 2-3,-4-5-3,2 4-2,0-10 7,2 12-5,-2-5-5,0-7-5,-2 9 0,2-9 0,0 9 0,0-9-7,-2 9-2,2-9-9,-1 8-1,1-8-4,-2 7-9,2-7-14,0 0-10,-4 7-16,4-7-18,0 0-30,0 0-23,0 0-48,0 0-29,0 0-191,0 0-440,0 0 195</inkml:trace>
  <inkml:trace contextRef="#ctx0" brushRef="#br0" timeOffset="45883.789">6216 8809 56,'0'0'149,"3"19"8,-3-12 4,1 3-10,0 0 8,1 2-4,-2-2-7,2 2-9,-2 0-2,1 2-6,1 1-11,0-4-7,0 0-11,0 3-5,-1-2-4,3-2-13,-1 0-4,2-2-9,-1 1-6,2 0-3,-2 2-2,2-5-9,-1 1-2,-1-2-8,1 0 0,2 0-4,-1-3-4,-6-2-3,13 4-1,-7-3-3,1 1-3,-7-2-3,15 0-1,-15 0-1,14-2-2,-7 0 0,1-1-1,-1 1-6,0-4-2,0 2 0,3-3-4,-2 1 1,-1-2-1,0 0-2,0-2 1,-2 1 2,2-2-2,-1 1 1,-3-2-1,2 1 0,-1-1 2,1-5-2,-4 5 1,3-2 1,-3 1 1,1-3 4,-1 4 0,-1-3 1,-1 3 8,-1-1 7,1 1 5,-2-4-2,0 5 4,1-1 4,-4 0 10,4 1 2,-2 0 4,-1 2 6,-1 0-7,0-1-1,-2 3-1,2-2-5,0 2-2,-2 1-4,1 2-1,0 1-2,-1 1-3,8 2-6,-14-3-1,14 3-4,-15 5-4,7-2-3,0 3-14,0 4-9,1-4-3,1 3-20,-5 3-11,1 2-21,3 1-25,-1 2-23,-1 0-34,1 0-34,2 0-36,-1 2-43,-1-2-142,-3 5-437,4-5 193</inkml:trace>
  <inkml:trace contextRef="#ctx0" brushRef="#br0" timeOffset="47743.164">3430 9832 106,'0'0'114,"0"0"-2,-5-4-6,5 4-4,-2-8-4,2 8-6,0 0-5,-5-9-9,5 9-3,-4-8-1,4 8-2,-1-13-5,1 13-6,0-11 3,0 1 6,3 3 5,-1-2-15,0-1-3,2 5-6,-1-5-4,0 0-3,1 3-5,2-3 0,-3 1-6,0 3-1,3-1-4,-1 1-2,0 1-4,-1 0 2,0 0-9,-4 5 4,10-5-5,-5 3-1,-5 2-2,11 0 0,-11 0 1,14 10 1,-8-3-3,0 3-2,4 3 2,1 4 4,-2-1 1,0 0-4,0 1 2,-2 0 2,2 0 3,0 7 3,-1-7-2,-4 1 4,2 7-1,-4-8 5,0-2-3,-3 0-1,0 3 1,-2-2 1,-2 0 8,0-1-2,-3-5-3,2 4-2,-3-2 1,1-4-4,-2 3 0,1-3-6,0-1 0,-1 1 0,-1-4-2,1 4 1,-1-4-6,2 0 0,-1 0-2,1-4 1,9 0 3,-13 0-5,5 0-2,8 0-1,-11-4 1,11 4-5,-12-6 3,8 1-3,-1 0 4,5 5-3,-7-9 2,4 5-6,3 4 2,-5-9-1,5 9-2,-1-7 1,1 7 2,-4-7-2,4 7 1,0 0-3,0 0-4,-3-8-4,3 8-9,0 0-1,0 0-10,0 0 0,0 0-4,0 0-4,0 0-5,0 0-8,0 0-9,0 0-21,0 0-11,0 0-19,0 0-19,0 0-12,0 0-18,0 0-106,0 0-289,0 0 129</inkml:trace>
  <inkml:trace contextRef="#ctx0" brushRef="#br0" timeOffset="48383.789">3768 9861 16,'0'0'129,"0"0"-5,0 0-8,0 0 1,0 0-8,2-11-3,-2 11 0,0 0-6,0 0 0,2-6-2,-2 6-6,0 0-6,0 0-10,0 0-3,-3-14-5,3 14-5,0 0-4,-2-12-3,2 12-5,-6-10-2,6 10-2,-5-5-6,3 0-5,2 5-5,-6-8 2,2 4-2,4 4-2,-8-7 1,8 7-8,-8-5 1,8 5-5,-8-5 1,8 5-2,-8-1-2,8 1-3,-11-1-3,11 1-4,-10 2 3,10-2-4,-11 5-1,7 0 0,-1 1-1,0 0 4,-1 2 5,0 3 6,2-2 7,2 7 3,-2-4 4,1 5 0,3 2 8,0 0 2,0-3 0,2 0 1,0 1-2,1 0 1,1-3 3,-2 1-2,1 0-3,3-2 2,-1-2-2,3 3-2,-2-4-2,2-1 1,3 4 1,-3-5-3,0 3-3,3-4 2,-2 3-1,0-5 0,3 0-3,-2-1-3,-1 1-3,1-2-4,-2-1 1,2 0-12,1-2-7,-4 0-8,-7 0-12,18 0-7,-12 0-11,-6 0-13,12-3-20,-7 1-25,-5 2-24,10-7-39,-10 7-28,9-9-36,-7 4-157,-2 5-410,0 0 181</inkml:trace>
  <inkml:trace contextRef="#ctx0" brushRef="#br0" timeOffset="48794.9218">4155 9864 98,'0'0'162,"0"0"-6,0 0-9,0 0 0,0 0-4,0 0 3,18 2-2,-9-2-5,1 0-5,3-2-1,-2 2-13,2 0-9,1-2-11,0 1-10,4 1-8,0-2-5,1-1-17,-1 0-18,-5 0-26,1 2-27,-1-1-40,-3-1-28,1 3-38,-3-2-25,-1 1-30,-7 1-108,7-1-302,-7 1 134</inkml:trace>
  <inkml:trace contextRef="#ctx0" brushRef="#br0" timeOffset="48990.2343">4114 10036 102,'0'0'159,"0"0"1,17 4 0,-10-5 2,-7 1-10,23-3-7,-11 2-12,2 0-14,1-4-8,3 4-15,-5-1-10,2 0-10,3 1-22,-2-5-22,-4 3-35,2 3-26,-1-3-41,0 1-27,-2 0-31,-2 2-109,3-3-257,-3 2 114</inkml:trace>
  <inkml:trace contextRef="#ctx0" brushRef="#br0" timeOffset="49458.9844">4789 9940 90,'0'0'149,"9"0"2,-9 0-15,14 3 6,-7-2-8,2-2-2,3 2-8,-1-2-5,1-1-7,2 2-6,-1-1-11,2 1-6,2 0-9,-2-1-9,-3 1-4,0-3-8,2 3-3,-2-1-9,-1 0-2,0 1-5,-2 0 2,-9 0-6,14 1-9,-14-1-3,10-3-10,-10 3-5,9 2-12,-9-2-11,0 0-20,9 0-19,-9 0-33,0 0-37,0 0-31,0 0-135,0 0-311,0 0 138</inkml:trace>
  <inkml:trace contextRef="#ctx0" brushRef="#br0" timeOffset="50270.5078">5237 9789 118,'0'0'117,"0"0"-14,5-15 2,-1 9 0,-1 0-9,1 1-6,0-1 1,-1 0-1,6 0-1,-4-2 0,0 3-10,3-3-1,-3 4-2,3 1-6,-3-1-6,1 1 0,-6 3-1,13-4-5,-4 3-2,-9 1-7,14 1-3,-7 2-1,-1 1-3,-1 0-3,1 3-3,2 1 0,-3 2-2,0 0 1,-1 1 4,1 4-9,-3-3 3,0-2-1,-2 2-3,-1 1 0,0 3-2,-2-4 0,-1 3 0,0-2-4,-2 1-1,0-3-5,2-1 1,0-1-3,1 3-2,-1-4 3,1-2-4,-2 0 1,0 0-2,2-1-3,3-5-1,-4 7 2,4-7-6,-4 6 2,4-6-11,0 0-6,0 0-6,0 0-1,0 0-4,0 0-5,0 0-4,0 0-2,0 0-2,0 0 3,0 0 1,0 0-3,12-22 1,-7 20 5,-5 2 0,10-6 4,-4 6-1,-6 0 1,13 3 4,-5 0 7,-2-1-5,1 2 3,3 1 3,-1 2 3,-1 1 3,1 0 1,1 1 2,-3 1 0,2 4-1,-2 1 1,-3-5 7,2 3 2,-4-2-1,1 1 11,-3-2 8,-1 2 5,-1-3 6,-1 3 14,-2-4 5,-3 1 10,0-1 3,0 1 3,-2-3 6,0 0-1,-1-1-1,-2-2 3,1-3-6,1 2-8,-2-1 0,1-1-6,0-1-6,2-1-4,-2 1 2,1-1 6,0-3-8,4 3-6,-1-2-6,3 0 3,-2 0-3,7 4-6,-10-7-4,4 4 0,1-1-4,5 4-5,-7-8-3,7 8 0,-5-4 5,5 4-11,0 0-1,-4-5-7,4 5-1,0 0-9,0 0-12,0 0-11,0 0-4,0 0-17,0 0-14,0 0-7,0 0-16,0 0-17,0 0-23,0 0-29,0 0-18,0 0-36,0 0-156,0 0-402,0 0 178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34:53.7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19880 4279 21,'0'0'43,"0"0"-3,0 0-10,0 0 0,0 0 5,-9-1 1,9 1-7,0 0-1,0 0-6,0 0 1,0 0-3,0 0-4,0 0-4,0 0 11,0 0-9,-6 8 0,6-8-4,0 10-6,0-10 7,0 10 2,0-10-8,2 14 5,3-4 4,-3-1-5,1 1 1,1 0-9,1 2 13,1-1-6,-1-1 4,5 5 10,-3-1-14,3 1 1,1-1 1,-1 2 8,3-2-14,0-1 13,1 4 0,1-2-9,2 4 18,-2-5-10,-2 1 1,1-2-16,3 0 11,3 4-11,-4-5 7,0-1-3,0 1-1,-1-3 6,1 2-3,0 0 0,0 0 0,-1 1-7,1-2-1,-2 0-1,0 1 8,3-1-2,-1 2 10,1-2-15,1 2 5,-2-3 3,2 2-4,-1-1 3,-2 1-6,0-1 1,-1 0-14,3-1 20,-2 1-2,1-3-5,-2 1 10,-1-1-9,-2-2 2,1 2-4,0-1 6,-3-1-5,2 1 6,0-1-2,-1-1 8,-3-1-16,3 2 3,-4-1 2,1-2-1,-1 1 3,2-1-1,-2 1-2,-6-3-3,10 7 1,-5-5 1,1 2 5,-6-4-2,11 5-2,-7-3 6,-4-2-13,9 7 10,-9-7-7,6 6-10,-6-6-3,4 3-32,-4-3-25,0 0-46,0 0-129,0 0 57</inkml:trace>
  <inkml:trace contextRef="#ctx0" brushRef="#br0" timeOffset="1031.25">20146 4300 16,'0'0'56,"0"0"-17,0 0 1,1-13-7,-1 13 2,0 0-4,1-9-5,-1 9-5,3-7-1,-3 7 1,4-9 0,-4 9-3,5-7 1,-3 1-1,-2 6-12,7-10 0,-2 6 6,0-2-7,0 3 8,-5 3-9,10-8-1,-6 6 5,4-3-8,-8 5 2,11-2 1,-11 2 2,12 0 4,-12 0-7,11 2-2,-7 3 3,4 0 0,-2 2 4,2 0-3,-3 1 2,0 2 0,0-2 4,-1 3-1,0-1 2,1 0-1,-3 1 0,1-1-4,-3 2 2,1-2-1,-1 0 4,-1 0-4,0-2 2,-1 0-3,2-8 6,-7 17 4,3-10 2,0-2-7,0 2-2,1-1-2,-3 1-1,0-2-2,1-1 4,-1 1 5,-3-2 1,0 2-6,-3-2 2,6-2 6,-2 2-2,-1-3-4,2 1-4,7-1 1,-17 0 5,9 0 3,8 0-6,-11 0-3,11 0 5,-11-1 5,11 1-8,-8 0 2,8 0-8,0 0 0,0 0 7,-8-4-8,8 4-1,0 0 2,0 0 2,-7-4-4,7 4-2,0 0 1,0 0-7,0 0-1,0 0-12,0 0-11,0 0-17,0 0-16,0 0-58,0 0-133,0 0 60</inkml:trace>
  <inkml:trace contextRef="#ctx0" brushRef="#br0" timeOffset="1664.0625">20405 4275 22,'0'0'62,"-9"-3"-3,9 3-8,-10 0 2,10 0-4,-11 0-6,11 0-7,-13 3 7,4 0-8,2-1 1,1 0-5,-2 0-5,2 2-3,0 1-4,-1-2 8,2 1 0,0 1 3,0 1-7,-3 0 1,3 2 3,1-3 4,0 3-14,-1 0 8,3-2-3,0 1 0,1 2 2,1-9-3,-1 17-2,1-10 6,-2 0-5,2-7 1,4 17-1,-1-10-3,2 0 5,0 1-14,2 0 3,-1-3 3,3 2-1,-4-2-6,3 0 5,-2 0 2,4 0-3,-1-3-3,0 2-1,-1-1-2,0-1 7,-2-2 2,-6 0-15,15 3-11,-8-3-21,-7 0-32,11 0-30,-11 0-69,13-4-178,-9 0 80</inkml:trace>
  <inkml:trace contextRef="#ctx0" brushRef="#br0" timeOffset="2093.75">20634 4399 7,'0'0'74,"14"-3"1,-3 3-3,-2 0-19,2 0-5,-1-1-3,-1-1-11,2 1 2,1 0-9,-5-1 2,-7 2 0,15-1-9,-7 1 2,0 0-3,-8 0 2,10-3-10,-4 0-22,-6 3-20,11-4-66,-11 4-105,6-5 47</inkml:trace>
  <inkml:trace contextRef="#ctx0" brushRef="#br0" timeOffset="2367.1875">20702 4330 64,'0'7'90,"0"-7"-8,0 14-5,0-8 4,-2 4-4,4-1-14,-1 3 2,-1-4-6,1 2-11,-1 0-3,0 1 0,0-1-11,1 2 11,1-6-14,-2-6 2,0 0-10,0 20-15,0-20-18,0 13-13,0-9-23,0-4-23,0 9-68,0-9-149,0 0 65</inkml:trace>
  <inkml:trace contextRef="#ctx0" brushRef="#br0" timeOffset="3562.5">20971 4309 25,'0'0'39,"0"-9"-11,0 9 1,0 0-2,0 0 0,3-9-5,-3 9 0,2-7-7,-2 7 5,4-6-7,-4 6 4,5-6-3,-5 6 0,7-8-3,-4 5-6,-3 3 1,7-4-2,-7 4 1,8-2 3,-8 2-7,0 0 2,9-2-2,-9 2 2,0 0-2,12 3-1,-7 1 1,-5-4 8,7 7-1,-3-2 6,-2 1-2,2-2 3,-4-4 4,4 11-1,-2-5 2,1 1-5,-2 0 4,-1-7-3,2 12-1,-2-12 1,1 12 15,-1-12-8,0 0-7,-1 13 14,1-13-4,0 0 3,-3 14-7,3-14 3,-5 9 4,1-7 6,4-2-5,-6 6 1,6-6-3,-8 7 2,4-4-5,4-3 14,-10 4-18,4 0-1,-1 0 2,2 0 2,-1 0-11,-1 2 3,0 1-4,-1 1 5,3-4-7,-2 3 5,0 0-3,0-1 6,2 1-7,0-3 13,0 2-10,5-6-8,-6 11 8,6-11-7,-9 9-6,9-9 4,-3 12-4,3-12 12,-4 7-10,4-7 8,-2 9-11,2-9-2,0 0 4,0 0-3,-3 13-2,3-13 3,0 0 5,0 0-4,0 0 3,0 0 0,0 0-10,0 0 17,9 8-10,-9-8-2,0 0-7,0 0 6,17-3 5,-17 3-6,11 0-1,-11 0 3,0 0-1,17-1 2,-17 1 4,11 0-8,-11 0 1,11 3 6,-11-3-5,12 1 4,-12-1-11,14 3 6,-14-3 1,14 1 2,-14-1-1,11 4 6,-11-4-4,10 3 0,-10-3-7,13 3 5,-13-3 2,10 4 2,-10-4 1,9 6 0,-9-6-3,10 4-2,-10-4 1,8 4 1,-8-4-1,0 0 1,11 3 2,-11-3-5,0 0 4,9 3-1,-9-3 1,0 0 2,0 0-17,0 0-16,0 0-3,0 0-24,14-9-20,-14 9-33,4-10-59,-4 10-182,0-11 80</inkml:trace>
  <inkml:trace contextRef="#ctx0" brushRef="#br0" timeOffset="4906.25">17563 4382 65,'9'12'64,"3"4"1,-2-1-7,5 6-5,1 1-7,-1-1-5,1 7 0,-1-7 10,4 1-3,-3 0-3,4-1-3,0 1-3,-2-2-1,2-1-4,-6-5 15,6 6-11,-8-7-1,9 5-5,-7-6-2,0 1 2,-1-1-1,-1 0-6,0 0 4,-2-2 2,-1-1-8,0-4-8,0 2 5,0 1-2,-4-2-4,1 0-7,0-2 0,-2 0 5,0 2-1,-4-6-23,7 3 17,-7-3-2,4 5-8,-4-5-34,0 0-30,0 0-110,0 0-195,0 0 87</inkml:trace>
  <inkml:trace contextRef="#ctx0" brushRef="#br0" timeOffset="6007.8125">17770 4311 25,'0'0'37,"4"-7"-7,-4 7-4,3-8-6,-3 8 0,2-8-1,2 4-2,-4 4 0,4-9-5,0 6-2,-4 3 3,7-9 1,-3 6-4,-4 3 2,5-5-4,-5 5-3,7-5 4,-7 5-1,6-1-2,-6 1-4,0 0 7,12 4-6,-12-4-4,8 5 2,-4-1 4,2 0 1,-1 1 3,-1-2-6,-1 2-1,2 0 5,-1 1-1,-1 0-8,1-2 3,-4-4 10,3 11-3,0-6-8,0-1 12,-3-4 1,1 8 7,-1-8-7,1 10 2,-1-10 7,0 8-19,0-8 4,0 0 6,-2 9-4,2-9 2,-3 8 2,3-8-5,-4 5-3,4-5 2,-2 6 6,2-6-9,-4 7-1,4-7 0,-7 5 7,7-5-2,-6 7-6,2-4 7,0 1 1,4-4-3,-7 11-2,3-6 1,0 1 7,1 0-4,-3 0 11,4 2-3,-2-1-3,1-1 3,1 2-6,2-8 4,-7 15 2,6-8-8,1-7 2,-5 15 10,2-8-6,3-7-1,-2 14-11,2-14 2,-3 10 3,3-10 0,0 10-2,0-10 0,0 0 1,0 12 1,0-12-13,0 0 12,0 0-12,0 0 13,0 0-8,0 0-3,1 10 5,-1-10 2,0 0-10,0 0 5,0 0-2,0 0 0,0 0 7,0 0-3,0 0-5,0 0 2,0 0 2,21-14 5,-17 10-4,1 1-1,-5 3-11,9-4 14,-9 4-4,7-4 0,-7 4 1,11-3 1,-11 3-3,11 1 1,-11-1-3,9 0 9,-9 0-2,9 2-5,-9-2 4,9 2-1,-3 1 2,1 2-2,-3-1 0,1-2 0,-5-2 0,7 6-1,-7-6 5,7 4-2,-7-4-5,7 5 20,-7-5-10,4 2-12,-4-2-2,0 0 2,0 0-2,7 3 11,-7-3-3,0 0-2,0 0 14,0 0-10,0 0 13,11-3-24,-11 3-10,0 0-11,5-5-15,-5 5-20,3-6-69,-3 6-142,0 0 62</inkml:trace>
  <inkml:trace contextRef="#ctx0" brushRef="#br0" timeOffset="32564.4531">16146 6875 2,'0'0'79,"0"0"-10,0 0 0,0 0-9,-5-7-7,5 7 9,0 0-9,0 0 9,0 0-8,-4-5-3,4 5-4,0 0-11,0 0 7,-5-6-7,5 6-1,0 0-5,0 0-3,0 0 1,-4-8-5,4 8-2,0 0 1,-2-9-5,2 9 3,0 0-9,-2-11 5,2 11-7,0 0 1,2-11 0,-2 11-1,0 0-4,2-12-3,0 8 5,-2 4-1,2-8-1,-2 8-5,5-8 6,-5 8 5,4-9-4,-4 9 3,4-9-6,-2 5 0,-2 4-1,7-8 0,-5 4-6,-2 4 4,7-6 4,-7 6-8,9-6 3,-5 3-3,-4 3 6,7-5-5,-7 5 3,11-2-5,-11 2 3,10-2-4,-10 2 1,9 1 2,-9-1 11,10 1-13,-10-1 7,10 3-1,-5-1 1,-5-2-3,10 7-4,-3-3 1,-2 1 7,-1-2-8,1 2 3,-1 0 2,0 1-1,-1-2 5,0 1 0,-3-5-5,7 10 4,-4-4-2,0-1 7,-3-5-11,2 10 1,-1-5-1,-1-5 2,2 10-2,-2-3-4,0-7 10,-2 12 2,2-12-6,0 10-8,-1-3 19,1-7-10,-2 12 1,0-6-1,2-6 4,-4 11-4,3-4-2,-4-2-2,5-5-3,-5 10 4,1-4-6,-1-2 11,1 2 6,4-6-11,-9 8 5,3-4-3,1 1-3,-2 2 7,0-1-8,-2-1 10,0 2-13,4-3 14,-3 1-4,-1 2-7,0-1 3,3-2 6,1-1-3,-4 3-4,2 0 2,1-4 0,0 3 2,2-1 1,-1-1-6,-3 3 8,4-2-3,4-4-3,-8 11 4,5-6-1,-3 0-1,2 1-6,1 1 10,-1-2-8,0 2 1,4-7 3,-5 12-3,1-6 5,2 1 6,2-7-12,-4 12 5,2-5-2,0 0-3,0 0 9,2-7-6,-3 13 3,3-6 0,0-7-2,-3 12 1,2-5-5,1-7-1,0 10 2,0-10 7,1 9-4,-1-9 4,0 9-6,0-9-2,-1 8 16,1-8-19,0 0 3,1 7 4,-1-7 4,0 0-8,0 0 8,0 0-4,0 0 3,0 0-4,0 0-2,2 8 10,-2-8-1,0 0-4,0 0 12,0 0 2,0 0-2,0 0 3,0 0-7,0 0 2,0 0-5,0 0-2,10-16 3,-10 16 0,2-7 3,-2 7-8,6-6-10,-6 6 13,5-8 0,-1 5-7,-4 3 4,6-7-4,-2 4 3,-4 3 2,9-4-4,-9 4-4,7-2 5,-7 2 4,9-1-7,-9 1 1,12 0-2,-12 0 5,9 3 3,-5 0-4,-4-3-1,12 5 0,-7-1 2,1-1-3,0 2 7,0-3-8,2 3 3,-3-1 0,1 0 4,1 0-8,-2 0 5,0-1-5,1 0 7,-6-3-5,8 4 1,-4-1-3,-4-3 6,8 5-13,-8-5 4,7 0 3,-7 0 0,0 0 3,8 0 0,-8 0 8,0 0-5,0 0 0,9-5-5,-9 5 2,5-7 0,-5 7 0,4-6-2,-4 6 5,6-5-1,-6 5-3,4-7 4,-4 7-10,3-6 8,-3 6 1,2-8 0,-2 8-10,3-7 8,-3 7 5,0 0-2,2-7-13,-2 7 8,3-7-8,-3 7-8,0 0-19,0 0-9,3-8-14,-3 8-10,0 0-10,0 0-11,0 0-81,0 0-186,0 0 82</inkml:trace>
  <inkml:trace contextRef="#ctx0" brushRef="#br0" timeOffset="33447.2655">16636 6888 25,'0'0'71,"0"0"-2,0 0-13,0 0 0,0 0-5,0 0 1,0 0-2,0 0-5,0 0-7,0 0-2,0 0 10,0 0 6,21 1-10,-21-1 4,13 0-1,-5 0 2,3 1 4,1-1-1,-1-1-13,1 0 4,-1 0-5,3 2-3,3-4 0,-3 3-8,4-3-2,-2-1 0,4 4-1,-6-3-6,-3 1-4,2 0-1,0 1 3,-1-1 1,-1 1 1,-2 0 1,-2 0-2,-7 1-11,11-2-8,-11 2-29,7 0-4,-7 0-17,0 0-16,8 2-21,-8-2-81,0 0-187,0 0 83</inkml:trace>
  <inkml:trace contextRef="#ctx0" brushRef="#br0" timeOffset="33962.8906">16677 7018 28,'0'0'45,"0"0"-6,0 0 17,0 0 1,0 0-5,0 0-11,7 7 9,-7-7 2,0 0 0,0 0-4,10 0 0,-10 0 0,11 0 23,-11 0-15,14 0-8,-7 0 5,-7 0-6,21-2-1,-11 1-1,2 0-5,3-2-4,-2 3 0,-1-2-9,1 1 0,6-1 15,-7 2 0,2-2-6,-3 2 1,1-2 3,-2 0-19,0 0 5,-2 1-3,-8 1-2,13 0 1,-13 0-2,9-1-9,-9 1 3,7-1-4,-7 1 3,0 0-9,0 0 2,12 0-1,-12 0 6,0 0-9,0 0 6,0 0-8,0 0 10,0 0-3,0 0-2,6 2-14,-6-2-13,0 0-20,0 0-26,0 0-29,0 0-36,0 0-70,0 0-219,0 0 98</inkml:trace>
  <inkml:trace contextRef="#ctx0" brushRef="#br0" timeOffset="34798.8281">17262 6899 98,'0'0'96,"0"0"-5,0 0-10,0 0 2,0 0-13,0 0-7,0 0 8,0 0 3,0 0 0,0 0 4,0 0 13,0 0-11,18 4-10,-18-4 3,16-1-11,-6 0 1,3 0 18,-1 0-4,-1 1-5,2-2-10,0 0-6,1 2-2,-1-3-6,0 1-7,-1 2-2,0-1 2,-1 0-10,-1 0-5,1-2 1,-4 3 0,-7 0-3,12 0-3,-12 0-4,10 0-1,-10 0-4,0 0-2,10-1 4,-10 1-1,0 0-4,8-3 0,-8 3 1,0 0-3,0 0 1,0 0-1,0 0-14,0 0-23,0 0-22,0 0-18,0 0-32,0 0-24,0 0-35,0 0-111,0 0-294,0 0 130</inkml:trace>
  <inkml:trace contextRef="#ctx0" brushRef="#br0" timeOffset="35408.203">17700 6920 49,'1'-4'99,"-1"4"-10,8-12 0,0 5-11,-3-2-6,1 0 2,2 1-9,1 0 1,-3-1 6,1 0-20,-1 0-6,2-2 2,-1 3-13,0-1 2,-1 1-6,0 1 4,1 0-10,-2-1 8,-3 2-9,1 0 1,1-1-7,-2 2 2,-2 5-13,3-12 2,-2 8 3,-1 4 5,0 0-12,2-13 5,-2 13-5,1-5 1,-1 5 2,0 0 3,0 0 0,0 0 2,0 0-11,0-9 3,0 9-11,0 0 13,0 0-8,0 0 4,0 0 6,0 0-7,-8 21 1,7-14 6,-3 1 0,3 1-10,-1 2 9,1 0-5,0 4 7,0 3-19,1-1 15,0 1 15,-3-3 6,3 3-3,-4-1 4,4 0 0,0 1-2,-1-1-2,1 0-6,-1-4 2,-1 0-9,2-1 10,0 0-6,-1 1 2,1-3-4,1-1 2,-2 1-4,1-3 5,0-7-9,-1 10-4,1-10 4,-3 10 7,3-10-9,0 6-2,0-6 2,0 0 3,0 0-4,0 0-4,0 0-29,0 0-27,0 0-34,0 0-39,0 0-112,0 0-260,0 0 116</inkml:trace>
  <inkml:trace contextRef="#ctx0" brushRef="#br0" timeOffset="36025.3906">18164 6583 9,'-8'7'86,"-1"7"-6,1-1-5,0 5 10,0-3-3,0 2-5,-1 2-7,2 6 0,-2 2 8,1-2-8,1 2-8,0-2-5,3 1 12,0 0 1,0 2-1,3-2-9,2-1-5,-2-1-5,2 2-4,2-2-1,-2-5-5,3 6-2,0-7 0,1 6-10,-2-6 3,4 0-3,0 1 4,-2-2-10,0 0 0,4-2-4,-4-3-3,1 2 1,1-2 0,1 1-4,-2-2 2,-1-4-4,-1 0-4,0-1 8,0 1-6,-1-3 1,0 1-2,-3-5-3,6 7 5,-2-4-4,-4-3-11,1 7-33,-1-7-36,0 0-28,0 0-43,0 0-94,0 0-260,0 0 115</inkml:trace>
  <inkml:trace contextRef="#ctx0" brushRef="#br0" timeOffset="36744.1406">18276 6789 33,'0'0'55,"7"-8"1,-3 4-3,2 1-5,-6 3-6,9-7 3,-4 3-13,-5 4 3,10-6-9,-4 6-7,-6 0 0,11 0 5,-11 0-6,11 4 3,-4 2-6,-7-6 1,10 10-3,-4-2 12,0 0-12,1 2-2,-3 2-8,-2-3 4,2 3-2,-2 5 21,-1-5-3,0-2 0,-2 3 5,0-2 1,-1 0 4,-2 3 1,-1-4-14,-1 1 0,1 0-5,-2 0 1,1 0 10,0 0 7,-3-4-9,1 1 2,0-1-8,-2-1 2,1-1 0,0 1-4,2-3 1,-1-2-9,2 1 9,6-2-3,-15 0-5,8 0 4,7 0-5,-10 0 7,10 0-11,-9-3 25,9 3-5,-7-3-1,7 3-5,0 0 0,-9-5-6,9 5 0,0 0 6,0 0-7,-6-3-7,6 3-3,0 0 5,0 0-23,0 0-25,0 0-24,0 0-30,0 0-95,0 0-207,0 0 92</inkml:trace>
  <inkml:trace contextRef="#ctx0" brushRef="#br0" timeOffset="37494.1406">18583 6849 9,'0'0'65,"0"0"-11,-13-15 0,13 15-2,0 0 2,-6-10 4,6 10-4,0 0 2,-6-7-2,6 7 0,-7-6-7,7 6-1,-8-8-10,8 8 0,-9-4-5,9 4-5,-8-5 3,8 5-3,-9-4-3,9 4 1,-11-4 8,11 4-8,0 0 5,-16 2-7,16-2-3,0 0 2,-19 3-4,19-3-2,-9 5 0,3 1-1,6-6-3,-9 10 20,4-4-1,2 3 1,-2 0-5,2 1 0,0 2-2,1 0-8,2 0-3,-3 1 23,3-1 6,0 0-6,0 0-2,2 0-3,0-2 0,2 2-8,0-3-4,0 1 1,3-2-4,0 0 1,-1-1 3,3 1-11,-3-3 3,1 0-3,2-1 1,0 0 0,-9-4 1,16 4-6,-8-3 3,-8-1 3,15 1-3,-15-1 3,13 1-13,-13-1-29,14 0-21,-14 0-36,13-3-21,-13 3-27,11-4-84,-11 4-237,11-5 105</inkml:trace>
  <inkml:trace contextRef="#ctx0" brushRef="#br0" timeOffset="37900.3906">18837 6890 2,'0'0'119,"16"-1"-7,-16 1 16,21-5-16,-10 4 2,2-2-15,3 1-8,3-4-7,-6 4-5,5-2-6,0 1 1,-4 1-15,-1 2-7,-1 0-5,-3-4 0,-1 2-8,3 0-4,-4-1-5,-7 3-2,13-1-12,-13 1-20,0 0-25,14-3-13,-14 3-32,5-4-24,-5 4-102,0 0-214,0 0 94</inkml:trace>
  <inkml:trace contextRef="#ctx0" brushRef="#br0" timeOffset="38197.2655">18983 6734 50,'0'0'97,"0"0"-13,11 25 21,-9-18-1,0 1-5,-2 2-6,3-3 18,-3 4-7,1-1-7,2 2-8,-3-2-6,1 2-10,0 1-4,1-4-13,-2 2-4,-2 0-8,4-1-1,-2-3-1,-2 3-3,4 0-7,-2-3-2,0-7-6,0 11 3,0-4-8,0-7 3,0 0-6,0 11-2,0-11-22,0 0-31,0 0-42,0 12-21,0-12-30,0 0-94,0 0-246,0 0 109</inkml:trace>
  <inkml:trace contextRef="#ctx0" brushRef="#br0" timeOffset="38923.8281">19328 6725 17,'0'0'81,"0"0"-4,0 0-11,4-17-3,-4 17-5,5-8-11,-5 8 6,6-5-13,-6 5 10,8-8-3,-8 8-2,11-3-6,-11 3-8,11-5-2,-11 5 2,0 0-6,18 5-2,-18-5-1,11 7-2,-6-3-1,3 3-4,-2-2-5,-6-5 6,9 11 1,-5-4-7,-1 1-5,-3-8 6,4 12 0,-4-12-4,0 9 3,0-9 9,0 12-11,0-12 22,-4 11-2,4-11-5,-4 9-2,4-9 3,-7 10-1,2-4-1,5-6-10,-14 10 8,9-5 0,5-5 1,-13 10-7,4-5 3,9-5-4,-11 12-1,4-7-5,2 3 7,-2 0-3,2-2 3,-2 2 23,2 1 10,-1-1-7,-2 2-1,4 0-5,0-2-6,1 3 0,0-6-4,0 1-3,-1 1 0,4-7-3,-2 14 0,2-9-4,-1 2-3,1-7 2,0 11 0,0-11-5,0 9 0,0-9-4,0 9 6,0-9-4,2 7 2,-2-7 1,4 5-6,-4-5 1,0 0 2,0 0-5,13 2 4,-13-2 4,0 0-2,16-2-3,-16 2 0,16-5-5,-16 5 4,13-6-3,-7 4 3,-6 2-2,13-4 0,-13 4 1,14-4 1,-14 4-5,11 0 0,-11 0 4,9-3-5,-9 3 3,0 0 1,0 0-5,16 3 6,-16-3-1,0 0-2,0 0-1,9 1 4,-9-1-6,0 0-2,11 4-28,-11-4-11,0 0-20,8 3-12,-8-3-17,0 0-22,0 0-124,0 0-259,0 0 116</inkml:trace>
  <inkml:trace contextRef="#ctx0" brushRef="#br0" timeOffset="39447.2655">19577 6601 19,'0'0'87,"0"0"-3,0 0-5,0 0 1,0 0-4,0 0-15,0 0 2,0 0-14,0 0-2,0 0-2,0 0-9,0 0 3,0 0 2,0 0-2,0 0 23,14 18-7,-8-11-4,-2 3 3,1 2 2,-1-2 15,3 7-2,-1 0-6,2 2-10,-2-2-2,-1 1-9,0 0-2,1 8-1,0 2-7,-4-9-2,0 2-2,0 3 0,0-5-4,-4 0-1,1-1 26,1 0-2,-5 0-6,2 0 1,-3 1-5,1-2-4,0 2-3,-6 5-4,-1-1-2,3-7-1,-3 6-1,2-5-4,-1 5-3,-1-5 0,-1 5-3,3-5 3,-1-3-5,-1 2-3,0 0-29,0 1-44,-1-5-44,0 1-43,0 0-153,0-2-330,2-4 146</inkml:trace>
  <inkml:trace contextRef="#ctx0" brushRef="#br0" timeOffset="44072.2655">16035 7790 33,'0'0'59,"0"0"-7,-1-8-7,1 8-1,-2-8-4,2 8-4,0-9-7,0 9 10,-1-8 3,1 8-14,0-11-2,0 11 4,1-10-4,2 3-1,-3 7-11,4-9 8,-1 4 13,0 0-16,1-2 5,-4 7-5,8-10-1,-4 6 0,2 0-7,-2-1 14,-4 5-7,9-6-9,-9 6 2,7-5-5,-1 4 4,-6 1-1,10-1 2,-10 1-7,10 2 3,-10-2-1,10 3 2,-5 2-13,2-1 19,-2 1-19,0-1 10,-1 1 0,1 0 0,-5-5 0,9 8-6,-4-1 2,-1-2 3,-2 0-6,-2-5 2,5 11 7,-2-5 6,0 1-13,-3-7-1,2 9 30,-2-2-2,1-1-9,-1-6 4,2 11 1,-2-11-6,-2 8 2,2-8-4,-2 12-1,1-7-8,1-5 9,-4 8 2,4-8-8,-7 12-4,3-8-3,0 1 10,0 0-3,0 0 0,-1 2-12,-1-4 13,1 3-6,0 0 1,-1-1-2,1 0-17,-3 0 1,2 3 20,-1 0 0,0-1 1,0 1 3,1 0-2,1 1-10,-3-2 2,2 2 0,-2 0-4,0-1 4,3 0 1,-1 1 3,1-1-2,1 1 9,1-1-8,-1-1 14,1 3 0,3-4 1,-2 4-4,0 0 2,0-3-11,0 0 4,2-7 0,2 12-2,-4-5 2,2-7 0,0 13-5,4-10 5,-4-3-3,0 9-1,0-9 4,0 0-14,0 11 8,0-11-4,0 0 9,0 0-6,0 6 3,0-6-2,0 0 3,0 0-4,0 0 6,0 0-20,0 0 16,0 0 0,0 0 0,0 0 8,19-13-8,-15 9-1,1-1-5,3-1 6,-3 0-5,0 1 1,1-2 1,0 1-1,0 1 0,1-1-8,-1 2 2,0 0 8,-6 4-4,13-4 0,-8 2 3,-5 2 3,13-1-2,-13 1 1,14 3-9,-9-3 5,1 2 3,1 1-3,-1 1 0,0-1-3,-1 0-2,2 0 8,-2 1 2,-5-4-4,11 4 1,-4-1-3,-7-3-3,9 4 10,-5-3-2,-4-1-9,8 1 4,-8-1 2,0 0-4,7 4 7,-7-4-6,0 0 5,8 0 0,-8 0-9,0 0-31,0 0-19,0 0-26,7-6-24,-7 6-96,0 0-217,3-8 96</inkml:trace>
  <inkml:trace contextRef="#ctx0" brushRef="#br0" timeOffset="44417.9687">16480 7800 32,'5'12'111,"-5"-12"-4,14 1-6,-8 0-3,-6-1-10,17 1-10,-4-1 1,-1 2-7,1-4-3,6 1-12,-1-1-1,0 0-8,0-1-2,2 2-10,-2-4 3,0 3-4,-4-1-2,3 2-5,-6 1-28,1-5-31,-4 5-20,-2-1-30,-6 1-94,9-1-191,-9 1 85</inkml:trace>
  <inkml:trace contextRef="#ctx0" brushRef="#br0" timeOffset="44675.7812">16551 7978 84,'0'0'127,"13"2"2,-4-2-19,-1 0-14,-8 0-12,19-3-5,-8 3-5,-1-3-3,1 3-10,0 0-12,1-2 6,-2 2-10,2 0-5,-2 0 0,-3 2-18,-7-2 5,19 0-2,-12 0 4,-7 0-7,14 0-19,-8 0-39,-6 0-30,13-2-33,-8 0-80,2 0-193,1-3 86</inkml:trace>
  <inkml:trace contextRef="#ctx0" brushRef="#br0" timeOffset="45136.7187">17165 7807 9,'0'0'91,"0"0"3,6 8-7,-6-8 21,0 0-17,10 2-11,-10-2 8,14 0-2,-4 0-7,1 0-11,1-2-6,0 4-3,2-2-4,0-4-10,4 4 2,2-1-5,0-4-8,-2 5 1,-1-3-4,0 1-5,-4 1 2,-2-1-1,1 0-9,-2 0-3,-4 2-1,-6 0 3,12-2-4,-12 2 2,10-3-1,-10 3-6,0 0 5,10 0-6,-10 0-3,0 0-21,0 0-41,0 0-41,0 0-124,0 0-241,0 0 106</inkml:trace>
  <inkml:trace contextRef="#ctx0" brushRef="#br0" timeOffset="45866.2109">17736 7689 14,'6'-12'57,"-1"4"15,-5 8-13,9-12-12,-2 5-1,-1 0 3,0 0-11,1 3 21,-1 0-6,3-1-8,-1 2-7,-2 0-4,-6 3-1,12-1-6,-12 1-4,12 1-2,-7 2 11,1 2-16,0 1 24,-1 3 13,0 0 3,2 2-13,-4-2 3,3 5-2,-1 2-10,-3 0 18,2 1 1,-2-3 0,-1 3-6,-2-1-11,-1 0-5,1-1 11,-2-1-1,1 1-5,-2-1 3,-1-2-3,-2 2-5,0-4 0,2 1 0,0 0-4,-3-1 2,-2-3-1,1 1-3,1-1 0,-1-1 2,-2-1-8,0 1 1,1-3 0,-1-1-2,-1 0 0,2-2-4,2 1-4,8-1 0,-15-1 0,15 1 0,-13-3 2,7 1-2,6 2-1,-9-2-3,9 2-2,0 0 3,-7-6-4,7 6 1,-7-3-1,7 3-3,0 0-1,0 0 0,-5-5-4,5 5 5,0 0 1,0 0-3,0 0-20,0 0-17,0 0-32,0 0-34,0 0-19,0 0-30,0 0-94,0 0-268,14-7 119</inkml:trace>
  <inkml:trace contextRef="#ctx0" brushRef="#br0" timeOffset="46609.375">18083 7702 47,'0'0'62,"-4"-8"3,4 8 8,-7-8-5,3 4-3,4 4-11,-6-5 2,6 5-14,-7-5 0,7 5 18,-9-2 1,9 2-1,-9 0 1,9 0-9,0 0-5,-11 4 8,6 2-5,-2-3-7,7-3 3,-11 12 0,4-1 5,2-5-4,-2 2 9,0 4-3,3 0-2,1 0-5,-3-1-8,1 5 5,0-2-4,4-1-3,-1-1 1,2 1-6,0-2-8,1 1-2,0-2 5,3 1-5,-2 0 4,2-2-12,-1 0 3,1-1-3,2 0-1,-1-4 1,1 1-4,1-2 2,1 0 0,-1 1-1,-7-4-4,14 2 1,-6-4-2,1 2 4,-9 0 0,15-3-1,-7 2-10,-8 1-27,12-3-30,-5 0-25,-1 1-27,-6 2-32,9-6-112,-3 0-274,-3 3 121</inkml:trace>
  <inkml:trace contextRef="#ctx0" brushRef="#br0" timeOffset="47031.25">18425 7775 90,'0'0'123,"11"0"-5,-3 0 10,-8 0-13,18 0-14,-6 0-8,0 0 1,1 0-19,5-1-2,-7 1-11,3-2-5,-1 1-10,-3 2-1,2-2 1,-3-2-13,-1 3 0,-8 0-5,12 0 3,-12 0-1,10 0-8,-10 0-9,0 0 5,0 0 4,13-1-14,-13 1 2,0 0-7,0 0-35,0 0-18,0 0-36,6-1-32,-6 1-92,0 0-225,0 0 99</inkml:trace>
  <inkml:trace contextRef="#ctx0" brushRef="#br0" timeOffset="51365.2343">18937 7733 43,'0'0'71,"0"0"-2,0 0-10,0 0-3,0 0-5,0 0 12,0 0 0,0 0-10,0 0 13,-14-18 7,14 18-26,0 0-7,0 0 3,-5-5-9,5 5-10,-3-7 7,3 7-3,0 0-8,-2-12-3,2 12 1,-2-6 11,2 6-25,0 0 13,-1-14-9,1 14-3,0-11 7,0 11-4,3-9 8,-3 9-2,1-11-4,-1 11-8,1-8 11,-1 8-7,5-10-11,-2 5 13,-3 5 1,10-9 0,-6 5-7,0 0-5,1 0 4,-5 4 15,8-6-14,-2 2-2,-6 4-4,9-7 4,-4 6 0,-5 1-2,10-3-1,-10 3 1,10 0-2,-10 0 4,0 0 2,12 4 1,-8 0-11,1 2 17,0-3-12,-1 4 14,0-2-17,1 4 6,-1-4-3,-2 2 6,2 2 1,-1-3-2,0 3 0,0-2 2,-2 2 4,2 0-10,-2-2 7,0 1-1,-1-2-8,0-6 1,0 12 3,0-12 0,-1 13-7,0-8 6,-2 2 6,1-2 1,-3 2-4,2-2-10,3-5 15,-8 9-2,3-3-3,0-2 2,-1 2-3,-3-2 3,2 0 4,1-1-9,1 1 9,-4 0-3,4-2-5,-3 2-3,2-2 0,-3 3 6,3-1 3,-1-1 10,2 2 1,-3-1 4,1 1-10,0 0 5,2-1-7,-1 3 3,0-1-11,2 1 12,-3-1-5,5 0 0,-2 0-2,0-1 3,0 3-3,1-1-2,3-7 7,-3 13-5,0-9-7,3-4 10,-2 13-6,2-8-1,0-5-5,0 10 6,0-10-5,1 7 2,-1-7-1,1 7 2,-1-7-4,0 0 11,0 10-12,0-10 11,4 6-2,-4-6-3,0 0-3,0 0 5,2 5 0,-2-5-2,0 0-2,0 0 3,0 0-2,0 0 1,0 0-4,11 0 8,-11 0-2,0 0-5,7-9 2,-7 9 6,8-5 1,-8 5-5,10-7-1,-6 5 1,-4 2 1,9-5-1,-4 2-6,-5 3 3,12-5 1,-7 1 1,-5 4-2,9-2 1,-9 2-2,11-1 4,-11 1 2,12 0-9,-6 1 3,1 1 1,0 0-4,0 1 1,-1-2 7,0 4-7,2-3 1,0 1 6,1 0-3,-2 0 1,1-2-4,0 2 2,-1 0 3,0-1 0,-1 1 2,0-1 1,1 0-3,-7-2-3,10 5 2,-10-5 9,10 1-17,-10-1 6,8 0 1,-8 0 1,8 0-6,-8 0 0,0 0 2,7-4 6,-7 4-6,5-4 7,-5 4-7,4-6 2,-4 6 4,0 0 4,3-7-5,-3 7 0,0 0 0,1-10-6,-1 10-1,0 0 7,0 0-3,0-9-3,0 9 3,0 0-1,0 0-29,0 0-11,-3-10-25,3 10-19,0 0-15,0 0-97,0 0-212,0 0 94</inkml:trace>
  <inkml:trace contextRef="#ctx0" brushRef="#br0" timeOffset="53435.5469">17489 7520 19,'0'0'28,"0"0"-1,0 0 3,0 0-4,0 0 1,0 0 1,0 0 3,0 0 2,0 0 5,0 0 2,0 0 0,0 0 8,0 0 4,0 0 3,0 0-3,0 0-5,0 0-4,0 0-3,0 0-8,0 0-4,0 0 4,0 0-9,0 0-1,0 0-18,0 0 14,0 0 5,-13-16-1,13 16-9,-10-3-2,4 1 3,6 2-1,-12-4-1,4 1-1,-3 1-1,1 2-5,-3 0 2,0 0-3,0 0 1,-7 0 3,2 2-3,-1 2 1,-1-1-2,-2-1-13,3 3 6,-2-1 3,1-1 10,2 1-1,3-2-16,2 0 4,-4 4 9,4-5-9,1 0 6,1 2-1,0 0 1,0-2-8,1 2 12,3-2-10,-2 0-2,1 2 10,8-3-3,-11 4-6,4-3 11,7-1-14,-9 1 5,9-1-1,0 0 8,-7 2 0,7-2-5,0 0-7,0 0 12,-9 0 1,9 0-2,0 0-3,0 0 2,0 0 1,0 0-8,0 0 4,-8-6-5,8 6 3,0 0 4,0 0-1,0 0-3,0 0-10,0 0 13,0-11-4,0 11 4,0 0 0,0 0-3,5-15 0,-5 15 4,3-7-10,-3 7 8,4-10 2,-2 6 2,2-3 2,-4 7-9,6-8 3,-2 5 1,1-3 1,-5 6 0,7-10-5,-3 6 5,-2-1 0,2-2-6,1 3 3,1 0 1,-6 4 7,8-9-8,-4 5 2,1-1 2,-5 5 0,8-8-3,-4 5 3,-4 3-6,7-6-8,-7 6 14,4-4-6,-4 4-2,0 0 1,0 0 4,8-4 1,-8 4-2,0 0-1,0 0-2,0 0 5,0 0-2,0 0 0,0 0-6,0 0 6,0 0 2,-16 13-5,16-13 11,-10 9-8,5-5 0,-1 1 5,-2 3 2,-1 0-12,1-1 4,-1 2-3,-1-2 4,3 3 0,0-4 2,-3 0 5,1 4-5,1-4 3,4 0-8,-3 1 1,-2-2 6,4 2-2,1-3 1,4-4-5,-6 5-1,6-5 7,-6 6-1,6-6-16,-4 6 23,4-6-1,0 0-9,-2 5-4,2-5 5,0 0-2,0 0 4,0 0 4,10 8 18,-5-5-3,-5-3-1,12 2-6,-5-2 1,-7 0 0,16 0-1,-8 0-7,0 0 8,3 2 9,-4-2-14,3 1-11,-10-1 5,16 2-1,-8 0 0,-1-1-1,0 0 9,-7-1-9,11 0 2,-11 0 0,13 3-1,-9-2 2,-4-1-30,7 2-25,-7-2-18,0 0-30,9 4-70,-9-4-181,0 0 80</inkml:trace>
  <inkml:trace contextRef="#ctx0" brushRef="#br0" timeOffset="54693.3594">16178 7647 5,'0'0'48,"8"-24"5,-4 21-1,-4 3-4,8-9-1,-2 5-5,-1-1-6,1-2-5,3 1 5,1-1 13,-1 3-11,0-4 4,3 3-6,-1-2 3,1 2-11,-1 0-1,1 0-8,0 1-4,0-2 3,2 1-1,-1 4 0,0-5 1,-1 2-7,0 1 0,1-1 0,-2 1 0,-1 0-4,-1 1 0,-2 0-1,-1 1 2,-6 1 3,12-4-5,-6 4 2,-6 0-7,0 0 7,9-5-16,-9 5 13,0 0-7,4-4 6,-4 4-1,0 0 1,0 0 7,0 0-6,0 0-5,0 0-2,0 0 3,-19-7 11,12 6-21,7 1 10,-13-3 10,7 3-8,6 0-5,-13-3-1,13 3 9,-13-2-4,13 2-2,-13 0 3,13 0-11,-11-2 10,11 2-2,-9-2 3,9 2 8,-10 0-14,10 0 6,0 0-8,-8-2 5,8 2-3,0 0 0,0 0 2,-2-7-7,2 7 11,0 0-2,0 0-5,8-12 7,-8 12 0,7-8-10,-1 4 12,2 0-3,1-1-5,-2 1 6,3 1 3,-1-2-3,0 0-3,1 1 3,1 1-9,1 1 0,-2 0-5,-2 1 8,-8 1 3,14-4-12,-8 4 19,-6 0-9,13 0 6,-13 0-9,10 2 10,-10-2-10,9 1 12,-9-1-9,0 0 0,9 1 5,-9-1 1,0 0 2,7 3-11,-7-3 4,0 0 4,1 5-8,-1-5 6,0 0 11,-1 12 13,1-12-2,-4 9-2,0-4-5,0 2-5,-1 2 5,0-1-2,0 2-5,-2-2 2,1 2 2,-1-2-2,1 2-6,0 1-3,1-3 8,-2 1-6,1 0 4,1 0 1,-2 2 0,4-5-1,-3 0 3,3 3-9,0-3-2,-1 3 6,0-1-6,2 0 9,-1-2-7,3-6-22,-2 8-23,2-8-32,-4 10-18,1-6-63,3-4-167,-2 7 75</inkml:trace>
  <inkml:trace contextRef="#ctx0" brushRef="#br0" timeOffset="56177.7343">15781 8636 59,'0'0'77,"1"-9"-8,-1 9-1,0-9-9,0 9-6,3-12 3,-2 5-1,-1 7-6,4-15-1,-2 5-1,2 3-8,1-3-5,-1 0-4,1-1 4,1 3-14,1-1 7,-1 1-2,2 3-6,-2-2-12,-1-2 7,1 5-7,-1 0 0,1 0 3,0 0 0,-6 4-4,11-1 8,-11 1-10,14 6 3,-9-2-4,1 2 2,1 2 2,-2 1-8,1 1 5,-2 0 4,1 0 3,0 2-7,0 1 5,-1 2-2,-1 0-2,0 2 3,-3-1 23,-1 0-4,-2 0-2,1 0-6,-3 1-1,1-1 0,-1-2-1,-1 2-6,-1-5 8,1 0-4,-3 2-3,1-1-4,-1-2 3,2-2 2,-2 3-6,0-4 3,-3 1-7,2-3 4,1-1-4,0 1 4,3-1-4,-2-3 3,0 1-4,8-2-3,-12 0 6,12 0 4,-11-2-8,11 2 0,-11-5 4,11 5-4,-5-6 6,5 6-8,-5-6 0,5 6 8,-3-10-1,3 10-21,0 0 22,-2-7-4,2 7-4,0 0 4,0 0-1,-3-9 3,3 9-7,0 0-3,0 0 10,0 0-5,0 0-3,0 0 3,0 0-3,0 0-21,0 0-11,0 0-31,0 0-21,0 0-104,0 0-204,0 0 90</inkml:trace>
  <inkml:trace contextRef="#ctx0" brushRef="#br0" timeOffset="56685.5469">16096 8560 48,'0'0'74,"-3"-12"-5,3 12-15,-3-3-5,3 3-4,-5-7 15,5 7-17,-5-5-9,5 5 10,-4-5-10,4 5-3,-8-6-3,8 6-10,0 0 6,-9-1 5,9 1-6,0 0 2,-11-2-1,11 2-3,-9 6 1,9-6 4,-8 9 9,3-3-3,0 0-1,-2 3-1,3-2-18,-2 5 22,4-1-17,-1 0 25,2 5-5,-3-4 2,3 4-13,2 0 3,-1 0 4,1-5-11,1 1-1,-1 0 6,4-1-5,0-1-7,1 1 8,1-2-7,-1-1-3,3-1 4,1 2-7,-1-4 1,0-2-3,3 2-1,-3-1 0,1-2 6,1-1-6,0 1 0,-1-2 0,1 3 1,-3-3-3,-8 0-11,14-1-38,-5-1-30,-1 0-29,-8 2-108,13-5-227,-6 3 101</inkml:trace>
  <inkml:trace contextRef="#ctx0" brushRef="#br0" timeOffset="57052.7343">16597 8545 8,'0'0'110,"13"1"8,-4 0-9,1-2-15,3 0-7,0 1-11,0 0-8,4-3-4,-4 3-3,2-2-9,-2 2 0,5 0-24,-1-1 8,-3 0 2,-4 2-7,0 0-2,2-2-33,-3 1-34,-9 0-27,11 3-94,-11-3-173,3 3 76</inkml:trace>
  <inkml:trace contextRef="#ctx0" brushRef="#br0" timeOffset="57255.8594">16630 8718 98,'8'0'95,"-8"0"-10,18-1-1,-8-2-11,1 1-16,0 0 8,1-1-23,1 2 2,-2 0 2,-1-2-11,1 1-10,1-1-6,-3 1-32,0 2-38,-9 0-67,13-2-127,-7 2 57</inkml:trace>
  <inkml:trace contextRef="#ctx0" brushRef="#br0" timeOffset="58263.6718">17173 8595 32,'0'0'86,"12"1"-2,-5-1-7,-7 0 7,19 0-4,-9 2-2,3-2-11,-2 0-7,2-2-2,-2 1 0,1 1-10,2-1-5,0 0-4,-1-1-1,-2 0-10,2 2 1,-2-3-4,0 3 2,-1-1-11,-1 1 5,-1-1-4,-8 1 4,11-2-7,-11 2 5,9-1-8,-9 1-1,0 0-9,0 0 4,10-1 1,-10 1-9,0 0-30,0 0-32,0 0-38,0 0-60,0 0-178,0 0 79</inkml:trace>
  <inkml:trace contextRef="#ctx0" brushRef="#br0" timeOffset="59044.9218">17584 8470 56,'0'0'71,"-3"-13"-10,3 13 10,0-8-9,0 8 9,0-10-13,0 10-7,3-8-6,-3 8-3,4-9-6,-4 9 2,6-7 13,-6 7-6,5-8-4,-1 6-9,-4 2-18,6-5 13,-6 5-2,11-4 1,-11 4 5,10 0-9,-10 0-8,11 4 1,-4-2-1,-7-2 5,11 5 3,-6 3-9,0-1-2,1-3 2,2 5-11,-3-3 30,2 4-3,-3-4-6,0 0 6,-1 4-3,-1-4-8,-1 4 1,-1-10-5,0 11 1,0-4-4,0-7 5,-1 11-6,1-11 6,-2 10 1,2-10-1,-1 10 7,0-3 11,1-7-11,-7 8 5,6-1-4,1-7-3,-6 10-5,2-6 4,-2 2 7,2-1-13,-1 0-1,1 0-1,-3 3 3,1 1-7,0-1-1,-1 1 5,3-3 0,-1 3-4,-1-2 5,-2 3-7,2 0 19,1 0 4,0-1 1,1-1-4,-1 1-1,0 2-3,1-2-16,1 0 14,1 1 0,-1 0 1,2-1-9,-2-4-1,3-5 4,-2 13-7,2-4 5,1-1-2,-1 0-5,0-8 2,-1 10 4,1-10-3,0 10-6,0-10-2,1 6 6,-1-6-4,0 0-6,0 0 10,2 9-10,-2-9 13,0 0-1,0 0-6,12-3 3,-12 3-2,11-5 1,-11 5-2,11-7 1,-6 3 0,1-1-2,2 2 0,2-2-1,-5 1 2,2-2-1,0 4-5,0-3 2,-1 1 3,3-1-1,-3 2-3,-1 0 1,-5 3 0,12-2 0,-12 2 1,10-2-1,-10 2 5,10 3-4,-4-1-1,-6-2 3,11 6-2,-7-3-3,-4-3 0,9 7 8,-5-4-8,-4-3 5,6 5-3,-6-5 1,5 5 1,-5-5-2,7 4 1,-7-4 5,0 0-5,0 0 0,5 3-2,-5-3 1,0 0-19,0 0-22,0 0-29,0 0-40,0 0-30,0 0-149,0 0-315,0 0 140</inkml:trace>
  <inkml:trace contextRef="#ctx0" brushRef="#br0" timeOffset="59419.9218">18043 8618 68,'0'0'109,"10"0"-7,-10 0 11,14-3-4,-3 1-8,-1 0-16,2 1-11,-1-1 1,1 2-5,1-1-10,-2 0-4,1 1-7,-2 0 1,0 0-7,-10 0-9,14-3 3,-6 3 0,-8 0-11,9-2-6,-9 2 2,8 0-8,-8 0 6,0 0-13,0 0 6,9 0-18,-9 0-16,0 0-34,0 0-25,0 0-38,0 0-69,0 0-200,0 0 89</inkml:trace>
  <inkml:trace contextRef="#ctx0" brushRef="#br0" timeOffset="60310.5469">18413 8444 53,'0'0'58,"4"-11"-1,1 5-15,-1 1 21,1 0-10,-1 0 8,3-2-14,-2 2 4,3-2-11,0 2 3,0-1 8,-1 2 1,1 1-12,-3 0-8,3 0-1,1 1-3,-9 2 0,11-2-3,-11 2-9,9 2 10,-9-2-11,11 4 1,-5 0-5,-3-1 1,0 3 3,2 0-2,-3 1-1,-1-1-1,1 2 0,2-2-8,-1 4 7,-2 2 0,0-6-7,-1 2 9,1 4 1,-2-3 8,0 0 0,1 0 5,-3 1 4,1-1 4,-2 1-3,0-3-4,2 3-5,-1-3 4,0-1-8,0 0-2,-3 1 17,0 3 4,0-4-7,2 0-8,0-1-3,-1 0-2,-1 2 4,-1-3-7,1 4 4,-2-1 0,3 3-7,-1-3 2,-1 1 0,1 2 4,-1-1-5,1 3 7,0-2 25,-2 0-1,4-1-7,-1 3 0,1-3-4,3 2 2,-3-2-6,1-1-3,0 1-6,0-2-1,3-7-4,-2 10 2,0-3-6,2-7 4,0 0-2,0 11-2,0-11-3,0 0 3,0 8 1,0-8-5,0 0 6,0 0-4,0 0-3,9 1 6,-9-1-8,0 0 4,0 0 3,13-9-5,-13 9-1,10-6-2,-3 2 0,-2 0-2,4 0-1,-4-1 3,1 1 1,-1-1-3,2 0 2,-1 2 1,1 0-3,0-1-1,-7 4-2,13-2 5,-8 0-3,-5 2 5,0 0-7,14 2 3,-14-2-1,9 2 2,-9-2-1,6 4 1,0-1-2,-6-3 6,7 5-4,-7-5-3,8 5 1,-3-2 0,1-1 1,-6-2-3,11 5 1,-6-3 2,-5-2-1,10 4 3,-6-3-2,-4-1-1,9 5 7,-3-3-9,-6-2 4,8 3-2,-8-3 3,10 0-2,-10 0 1,7 2 2,-7-2-3,0 0 2,0 0 0,0 0 3,13-5-6,-13 5 1,7-4-23,-7 4-28,2-5-21,-2 5-25,6-6-28,-6 6-18,1-6-133,-1 6-299,0 0 132</inkml:trace>
  <inkml:trace contextRef="#ctx0" brushRef="#br0" timeOffset="61732.4218">15862 9602 47,'-5'-5'61,"5"5"4,0 0 5,0 0 1,-1-9-6,1 9-5,1-10-7,-1 10 1,-1-12-11,1 5-11,0 7 9,0-15-8,0 7-9,0 8 5,1-16-1,2 8-4,-1-3 3,0 4 10,-1-2-2,3-2-1,-2 1-3,1 3-9,2-2-1,-2 3 5,1-3-9,-1 1-7,2-1 12,0 4-9,-1-2 0,0 2 0,-4 5 0,8-9-7,-4 5 6,-4 4-6,9-3-1,-9 3 6,0 0 0,12 4-11,-6 0 8,2 4-9,-1-1 11,1 3-3,-2 0 1,3 4-2,0 2-3,-1 0 4,1-2 12,-1 3 6,-1 0-4,2-2 1,-4 1-2,0 0 2,-1 0 1,-2-4-9,-2 0 1,0 0 1,-1 5 9,0-4 9,-3-1-5,-2 0-3,-3 1 7,2-2-7,-3-1-7,-1 0 0,0-1-4,0 1 3,3-3 0,-2 1-13,-1-2 10,0-1-4,1 0-5,0 0 4,0-3 2,3 1-4,-1-1 2,1 0-5,7-2 6,-13 0-7,13 0-6,-14-4 7,14 4 0,-9-3 6,9 3-4,-8-6-6,8 6 1,-5-8 0,3 3-4,2 5 1,0 0 0,-4-10-2,4 10 6,-4-5 1,4 5-6,0 0-2,0 0 0,0 0 1,-4-6 5,4 6-1,0 0 4,0 0-7,0 0-1,0 0 6,0 0-6,0 0 0,0 0 3,0 0-1,0 0 6,0 0-8,0 0 2,0 0-18,0 0-24,0 0-11,0 0-30,0 0-20,0 0-16,17 13-111,-17-13-249,0 0 110</inkml:trace>
  <inkml:trace contextRef="#ctx0" brushRef="#br0" timeOffset="62287.1093">16310 9532 36,'0'0'60,"1"-7"3,-1 7-15,0 0 1,0 0-7,-2-15-3,2 15 11,-3-9-1,3 9-4,-5-8-6,5 8-2,-4-9-8,4 9-4,-5-10 3,1 8-9,4 2 5,-9-7 2,9 7 0,-8-3-12,3 1 1,5 2-1,0 0 3,-18 2 4,18-2 3,-10 5-3,4-3 21,1 3 1,-4 3-9,2 0-12,0 1-7,1 3 27,-2 1 4,1 2 4,3 0-3,-2 0-2,5 1-8,-2 0 0,3 1 19,0 0-7,1-1-7,1-4 0,2 0-3,-1 0 0,1 0-7,1 0-5,1 0-1,-2-4-1,3 3-4,-1-3-3,2-1-3,1 1 8,1-1-13,-1 0 10,1-1-8,1-2 0,-1 0 2,2-2-7,-3 1 2,-1 0-1,4-3-4,-2 0 1,0 0 3,2 0 0,-1 0-4,-4-2 1,0 0-30,3-2-44,-1 0-32,-2 1-45,2 2-115,-2-5-281,-2 1 126</inkml:trace>
  <inkml:trace contextRef="#ctx0" brushRef="#br0" timeOffset="62630.8594">16848 9527 31,'0'0'135,"11"0"-7,-2 0-16,1-3-6,2 2-10,2-2-9,-3 2-4,2 0-14,-1-2-4,1 3-12,-1-2-4,1-1-9,0 1 4,-3 1-31,0 0-35,-1-2-37,-2 3-113,-7 0-186,9-2 83</inkml:trace>
  <inkml:trace contextRef="#ctx0" brushRef="#br0" timeOffset="62818.3594">16865 9656 53,'0'0'106,"15"-3"-17,-4 1-11,3 2-5,-2-3-9,2 3 3,-3-1-9,2-1-7,-3 1-11,3 1-11,-2 0-46,-4 1-36,1 1-54,-8-2-115,12 0 51</inkml:trace>
  <inkml:trace contextRef="#ctx0" brushRef="#br0" timeOffset="67544.9219">17386 9641 38,'0'0'105,"0"0"-8,0 0-11,0 0 18,0 0-7,0 0-3,24-1-8,-24 1 8,17 0 0,-7 0-6,3 0-9,-2-1-4,2 1-6,0 0-14,1 0 2,-2-3-7,0 3-16,2-1 8,-1 2-3,1-2-10,-3 1 5,0 0-5,-1 0-5,-10 0 1,14 0-5,-8-1-1,-6 1-4,12 0 2,-12 0-4,0 0-4,9-2 2,-9 2-3,0 0 3,0 0-5,7-1-2,-7 1-27,0 0-33,0 0-34,0 0-22,0 0-28,0 0-83,0 0-241,0 0 106</inkml:trace>
  <inkml:trace contextRef="#ctx0" brushRef="#br0" timeOffset="68021.4844">17893 9390 1,'0'0'111,"0"0"-12,6 9 7,-6-9-7,2 9 10,-1 0-12,-1 2 14,-1-3-5,-2 3-9,-1-1-16,1 2 0,-1 4-11,-2 0-5,3-5-6,-1 1-5,-1 0-1,1-1-5,-4 3-7,3-2-10,1-4-2,0 1 1,0-1-5,1-1 1,1-2-5,2-5 1,-3 8-8,3-8 1,-5 4-8,5-4 11,0 0-7,0 0-3,0 0 3,0 0-5,0 0 4,0 0-4,20-3 6,-20 3-10,15-6 5,-3 0-2,-3 2 4,1 2 1,1-2-6,1 0-4,-1 3 8,-2-1-7,2 0 2,0 0-1,-3 1 4,2 0-4,-10 1-1,15 0-2,-8 1 2,-7-1 1,13 0-2,-13 0 4,11 0-2,-11 0-6,8 1-1,-8-1 3,6 2-25,-6-2-13,7 2-3,-7-2-11,0 0-19,10 2-1,-10-2-19,0 0-3,6 1-18,-6-1-3,0 0-69,0 0-202,0 0 89</inkml:trace>
  <inkml:trace contextRef="#ctx0" brushRef="#br0" timeOffset="68357.4219">18106 9452 84,'3'-7'98,"-3"7"-12,0 0-3,0 0-3,0 0-13,0 0-7,0 0 23,0 0-10,0 0-2,-9 22 23,8-15-20,-2 5-5,2 0 18,0 3-5,-2 2 8,0 0 12,0 2 1,0 0-11,0-1-8,-1 1-10,2-1-3,0 0-5,-2-2-8,1 1-4,2 0-4,-2-1-6,3-5-3,-2 1-2,0-2-5,1 2-3,0-1-3,-2-2-3,3 0-5,-1-1-1,1-8 4,0 12-11,0-12 5,0 7-1,0-7 0,-1 7-5,1-7-3,0 0 2,0 0-2,-3 12-1,3-12 1,0 0-31,0 0-34,-1 7-38,1-7-34,0 0-48,0 0-152,0 0-356,0 0 158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36:23.4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9965 4749 19,'0'0'42,"0"0"-7,0 0-2,0 0 2,0 0-7,0 0-3,0 0-4,0 0 5,0 0-9,0 0 0,0 0-7,0 0-1,0 0 1,0 0 18,0 0-3,0 0 4,0 0-3,0 0-8,16 21 1,-11-16-4,-1 2 4,3 3-2,2-2-3,-2 1-2,2 1 4,1 2-13,1 0 8,0 0-5,1 3 5,1-3 1,2 2 20,-2-1 8,0-1-10,1 0-10,-1-2 5,1 2-3,-1-1-3,-2-3-2,2 0 8,1 1 1,-3-1-15,-2-1 5,3 0-13,-1 0 12,0 1-14,-1-4 12,0 4-8,-1-3 2,0-1-2,1 1 0,-2 0 0,-2-1-2,1 0 1,0 0 2,-2-2-4,0 3-7,-5-5 14,11 4-7,-6-2-4,-5-2 7,9 5 1,-5-2 5,-4-3-8,0 0 5,7 3-5,-7-3 2,5 2 1,-5-2 2,0 0-8,0 0 0,8 4 9,-8-4-6,0 0-6,0 0 9,0 0-9,0 0 11,4 5-15,-4-5 9,0 0-21,0 0-13,0 0-15,0 0-13,0 8-20,0-8-54,0 0-145,0 0 65</inkml:trace>
  <inkml:trace contextRef="#ctx0" brushRef="#br0" timeOffset="1148.4375">10207 4711 50,'0'0'97,"0"0"-11,-13-6-5,13 6 6,0 0-7,0 0-4,0 0-6,-8-5-5,8 5-10,0 0-7,-5-6-4,5 6-11,0 0 7,-2-8-8,2 8-7,0-10 2,0 10-6,-1-10 1,1 10 1,1-12 7,0 4-18,-1 8 4,6-12-11,-2 6 5,-3 0 2,-1 6-2,6-11-5,-4 8 1,-2 3-1,5-7-4,-5 7-1,4-5 5,-4 5-4,0 0 1,11 3-4,-11-3 2,0 0 3,11 2-3,-11-2 1,5 4 3,-5-4-5,8 6 5,-8-6-5,7 5 4,-7-5-1,7 4-2,-7-4-4,6 3 0,-2-1 2,-4-2 6,9 3 0,-9-3 0,0 0 0,11 0 0,-11 0-2,0 0-5,12-3 4,-8-1 4,-4 4 1,7-5 0,-7 5-9,7-5 3,-3 2 1,-4 3 6,6-8-2,-3 4-1,-3 4-2,5-8-4,-2 4 2,-3 4 0,0 0 1,5-7-3,-5 7 8,4-4-11,-4 4-2,0 0 2,0 0-3,0 0 12,0 0-4,0 0-6,0 0 0,0 0 10,2 20-3,-4-10-4,0 0 3,0 2-2,1 3 2,0-3 0,1 4 2,-4 4-1,2-3-2,0 0-2,0-1 6,1 0 2,-2-3-6,2 3 7,-1 0-3,1-5 6,-1 2-14,2-2 7,-2-1-1,2 1 3,-1-3-2,1 0-5,1 1 1,-1-2 5,0-7-7,0 12 3,0-12 1,-1 12 4,1-12 0,0 9-5,0-9-2,0 8 0,0-8-15,0 0-9,0 0-15,1 6-17,-1-6-20,0 0-89,0 0-181,0 0 80</inkml:trace>
  <inkml:trace contextRef="#ctx0" brushRef="#br0" timeOffset="1437.5">10258 4792 33,'19'8'56,"-19"-8"-4,0 0-2,14-1-5,-7 1 0,-7 0-9,15-3-1,-9 2 4,-6 1-11,14-2-11,-5 1 8,-1 1-3,-8 0-3,15-2-30,-7 1-26,0 0-39,-8 1-82,14 0 37</inkml:trace>
  <inkml:trace contextRef="#ctx0" brushRef="#br0" timeOffset="2500">12378 4684 16,'0'0'43,"0"0"-6,0 0 9,0 0 8,0 0-7,11 5-6,-11-5 23,9 6 2,3-1-7,-7 2-9,3 1 25,2 0-17,-1 1 4,-2 0-3,1 0-14,7 7 9,-3-2 18,4-1-9,-3 1 6,8 3-18,-6-3-10,8 1 0,-1-1-2,-1 3-3,3-2-7,-1 2 3,1-3-5,-3-1 0,-4 0-7,0-1 0,-1-2 1,0 1-5,-3 0-2,0 0 4,-1 0-7,-3-1 0,1-3 1,-1 0 1,-2 2-5,0-1-2,1-1 1,-4-2 0,2 0 3,-2 2 3,1-2-4,-1 0 1,1-1-8,-1 1 2,-4-5-1,6 8-1,-2-4-2,0-1 7,-4-3 5,6 8-10,-4-3 5,-2-5-9,5 5 5,-5-5-4,2 6-3,-2-6-35,0 0-32,0 0-31,3 8-42,-3-8-74,0 0-237,0 0 105</inkml:trace>
  <inkml:trace contextRef="#ctx0" brushRef="#br0" timeOffset="6193.3594">12767 4634 49,'0'0'70,"0"0"9,-3-6-4,3 6-3,-3-7-15,3 7-5,-2-8-2,2 8 15,0 0-6,-3-10-5,3 10-3,-1-11-9,1 11-4,2-10-4,1 5 0,-3 5-1,0-11-6,0 11 0,4-11-10,-1 6 6,-3 5-6,3-9 0,-3 9-4,4-6 4,-4 6-1,0 0-12,2-8 4,-2 8 3,0 0-9,0 0 7,0 0-10,0 0 7,0 0-4,12 11-1,-12-11 1,8 11 4,-6-5-1,1-3-4,-1 4 1,6-1 3,-4 0-3,0-3 5,0 1-2,1 2-4,-5-6-3,7 5 14,-3-1-12,-4-4 2,8 2 7,-8-2-8,8 3 0,-8-3 3,10 1-1,-10-1 6,0 0-9,0 0 7,13-4-15,-13 4 8,5-6 2,0 1 2,-5 5-8,6-8 8,-6 8 7,5-9-8,-2 3 3,-3 6-9,4-7 0,-2 3 3,-2 4 3,4-11-1,-4 11-4,3-6-1,-3 6 9,3-7-9,-3 7 3,0 0 3,0 0-8,0 0 2,0 0 2,0 0-1,0 0 0,0 0-1,0 0 5,0 0-3,-7 24-1,4-13 2,3-1 3,-2 1 0,0 5 0,1 0 1,-2-3-10,2 1 7,-1 3-6,2 0 11,-2 0-1,1-2-6,2 2-4,-1-4 13,2-1-11,-1 0 10,0 1-10,-1-1 6,3 0-2,-2-5 9,-1 5-4,1-3-14,1-2-1,-2 0 11,2 0-11,-2-7 0,3 10 6,-2-3 2,0-2-2,-1-5 6,2 9-9,-2-9 6,0 0-5,2 10 2,-2-10-6,1 5 7,-1-5-5,0 0-16,0 0-26,0 0-5,0 0-18,0 0-15,0 0-63,0 0-162,0 0 72</inkml:trace>
  <inkml:trace contextRef="#ctx0" brushRef="#br0" timeOffset="6568.3594">12839 4775 25,'0'0'54,"0"0"-9,0 0 14,0 0-6,0 0 6,0 0 19,0 0-11,0 0-8,0 0 1,0 0-3,24 7-15,-24-7-4,12 0 2,-4 1 17,2-1-3,0 0 5,2 0-15,0-1-4,0 2-3,0-2-1,-1-1-6,0 2-2,3-2-6,-2 2 3,1 0-5,-3 0-4,0 0-1,-1 0 1,-9 0-45,13 0-26,-7 2-39,-6-2-83,12 4-190,-10-1 84</inkml:trace>
  <inkml:trace contextRef="#ctx0" brushRef="#br0" timeOffset="9059.5703">9574 6991 60,'0'0'96,"0"0"-4,0 0-11,0 0 3,0 0-11,-5-12 1,5 12-6,-2-9-4,2 9-10,0 0 1,0-12-3,0 12-5,0-14-12,0 5-2,1-2 0,0 3-8,2-4 1,-1 3-16,0-2 17,1 2-13,1-3 4,-1 3-5,-1 1 3,2 1-6,-1 0 2,-3 7-9,4-9 13,-4 9-11,3-8 3,-3 8-1,4-3 4,-4 3-7,0 0 4,0 0-4,14 8 1,-14-8 1,9 7 0,-5-5 1,2 3-2,-2 1-7,1-2 4,1-2 1,-1 2-3,-5-4 6,10 7 5,-4-3-20,-2-2 12,2 0-3,-6-2 6,11 2 2,-4-1-5,-7-1-2,11 2 8,-11-2 2,11-3-8,-11 3-11,13-4 14,-8 2-5,-5 2-4,9-7 11,-4 5-7,1-1-3,-2-4-1,-4 7 10,7-8-7,-4 3-3,1 0 4,-4 5-1,6-9 4,-6 9-5,6-7 0,-6 7-5,2-5 4,-2 5 1,0 0 1,0 0-3,0 0 3,0 0-3,0 0 1,0 0-6,-7 26 3,3-9 1,1 3 7,-1-1-3,-1 6 2,0 1 1,3 1 5,-2-1-6,-1 1-3,2 2 1,-1-4 4,2-1-8,1 2 9,1-6-5,-3-2 2,3 2-4,-1-3 0,-1 1-3,1-2 10,1 0 3,-1 0-3,1-4-6,0 0 0,0-1-1,0-1 11,0-1 0,0-1-14,0-8 5,0 13 7,1-7-4,-1-6-2,0 11-5,1-7 10,-1-4-8,2 9 5,-2-9-6,0 0 0,1 6-3,-1-6 7,0 0 1,0 0-12,0 0-24,0 0-26,0 0-24,0 0-29,0 0-61,0 0-188,0 0 84</inkml:trace>
  <inkml:trace contextRef="#ctx0" brushRef="#br0" timeOffset="9340.8203">9624 7165 66,'0'0'77,"0"0"-5,0 0-6,0 0-10,0 0-3,0 0 2,0 0 32,0 0-6,0 0-16,0 0-6,23 10 16,-13-7 6,-2-3-5,3 1-7,0 1-7,-1-1-2,4-1-6,-2 1-8,0-1-3,1 0-6,0 1 3,0-1-9,-2 1 1,2-1-8,-2 0 1,2 0-50,-1-1-37,-2 0-48,-1 0-107,-2 0-233,-7 1 104</inkml:trace>
  <inkml:trace contextRef="#ctx0" brushRef="#br0" timeOffset="9995.1172">10001 7178 45,'0'0'75,"-2"-7"-3,2 7-3,-3-10-7,3 10-5,-1-11-4,1 11-8,0-13-5,2 5-7,-2 8 4,2-11-7,0 4-1,1 2-5,-1-2 5,-2 7-9,4-13 2,0 6-4,0 2-3,-4 5-3,5-8 3,-1 4-5,-4 4 1,0 0 0,8-5-3,-8 5-2,0 0 5,12 6-6,-12-6 1,10 9 33,-2-2 3,-2 3-2,2 1-6,-2 4-12,6-2 8,-6 4-7,2-1-1,0-2 6,-2 6-7,-1-5-4,2 3 2,-4-1-2,1-1 6,-2-3-9,0 2 9,1-2 21,-2-2 2,-1 1 2,-1 1-6,-2-4-15,1 4 5,-4-4-6,1 0-1,-1 2-3,-3-5 3,3 2-7,-3-1 1,0-2 9,-2 0-14,0-2-2,1-1 2,-2 2-8,3-4 5,1 3-3,-3-3 0,11 0-2,-14-3 4,8 3-4,6 0 0,-14-2-6,8-1 3,6 3 4,-7-6-4,7 6 0,-8-6 1,8 6-6,-4-6 0,4 6 0,0 0 4,-5-4 0,5 4-4,0 0 2,0 0-1,-2-7-2,2 7 3,0 0-1,0 0-1,0 0-3,0 0 4,0 0-2,0 0 2,0 0-15,0 0-12,0 0-14,0 0-23,0 0-9,0 0-12,23 4-27,-23-4-17,0 0-76,6 4-222,-6-4 98</inkml:trace>
  <inkml:trace contextRef="#ctx0" brushRef="#br0" timeOffset="10518.5547">10298 7134 49,'0'0'67,"-3"-7"-8,3 7-6,-4-9-2,4 9-1,-6-7 0,6 7 4,-5-5-3,5 5-11,-7-6-4,7 6-5,-7-4 4,7 4-3,-8-1-5,8 1-6,0 0-5,-15 7 8,11-2 15,0 1-2,-1 3-3,0 1-5,-1 0 2,3 5 11,-2 0 2,1 1-2,4-3-1,-4 3-3,5-1 15,1 1 4,0-4-4,1 0-2,-1-1-11,1 2-1,2-2-5,-1-1-1,1 1-5,1-3 1,2 1-6,-1-1-1,0-1-2,1 2 3,-1-4-4,3 0-2,-2 2-3,0-4-1,-2 1 1,3-2-1,-2 1-2,0-2-3,-7-1 3,15 3-3,-8-2-5,-7-1 3,13 0 1,-6 0-45,-7 0-32,12-1-33,-12 1-37,11-4-98,-2 4-256,-5-5 114</inkml:trace>
  <inkml:trace contextRef="#ctx0" brushRef="#br0" timeOffset="10885.7422">10627 7150 78,'14'2'129,"-6"-1"-20,2-2-6,3-1-2,-4 2-19,2 0-7,3-1-2,-1-2-12,0 2 0,1-2-10,-2 1-5,2-1-3,-3 0-2,0 1-8,0-1-2,-2 3-4,2-2 1,-4-1-3,-7 3-5,11-1-21,-11 1-38,10-3-28,-10 3-42,0 0-59,8 0-180,-8 0 81</inkml:trace>
  <inkml:trace contextRef="#ctx0" brushRef="#br0" timeOffset="11483.3985">10953 7049 19,'0'0'71,"0"0"-5,5-14-6,-4 11-12,-1 3-3,6-11-4,-4 6 0,1 0-6,2-2 2,0-1-6,0 4-2,1-4-8,0 3 0,-1 0 0,2 1-6,1-4 2,0 2 1,-2 3-4,3 2 2,-9 1-4,11-2-3,-11 2 16,12 3 0,-6 1-9,2 2 27,-2 4-3,1-1 2,2 5-12,0 3-2,-4 1 3,0 0 2,1 2-11,-1 2-6,0 4 6,1-1-1,-5-6 21,1 1 0,-2-2-4,0 1 1,0-1-9,-1-1 4,-1 0 8,-4-2 5,3-4-1,-1 1 5,-4-3-4,3 2-2,-3-3-8,1 1 28,-3-2-10,-1-2-3,0 2-4,-1-2-6,1-2-4,-2-1 0,3 1-4,-1-3-6,0 1-3,3-1 0,-2-1 0,0 1-7,1-3 2,9 3-4,-13-4-6,8 0 3,5 4-6,-10-6-2,9 0 1,1 6 3,-7-5-7,7 5 3,0 0-1,-5-7-1,5 7-2,0 0 3,-1-7 3,1 7-6,0 0 3,0 0-7,0 0 2,0 0 3,0 0-1,11-3-6,-11 3-33,0 0-16,0 0-29,0 0-28,14 3-21,-14-3-23,0 0-121,8 4-298,-8-4 132</inkml:trace>
  <inkml:trace contextRef="#ctx0" brushRef="#br0" timeOffset="12089.8438">11375 7025 8,'-12'-5'94,"7"2"-2,5 3-10,-10-4-12,10 4 3,-9-4-17,9 4-4,-14 0-9,7-1 4,7 1-2,-13 5-1,6-2 10,1 2-16,-1-1 8,-2 2-10,3 2 3,0-1-1,-1 1 10,-1 1-9,2 0 1,1 3 24,0-2-8,0 7-1,1-1-10,0-2-1,3 3-2,-1 0-2,2-2-5,0 1-3,2 0-3,0-3 2,3 2-5,1 0-2,1-1-5,-1-2-1,2-3-2,-3 2 2,4-1-2,-1-3 1,2 1-7,-2 1 1,0-3 5,2 0 29,-1-1 3,1-1-6,0-1-2,-2-3-8,2 2 9,-1-1-13,0 1-2,-1-2-1,-8 0-2,19-2-7,-14 0 2,5-1-5,-2-1-43,2 1-38,-1-1-40,-3-1-41,3 0-150,-5-1-323,4 1 143</inkml:trace>
  <inkml:trace contextRef="#ctx0" brushRef="#br0" timeOffset="12628.9062">11734 7085 86,'0'0'76,"0"0"22,0 0-4,0 0 12,0 0-7,0 0 2,0 0-9,27 5-8,-17-4-10,-1-1-7,5 2-5,-3-2-9,2 0-1,1 0-3,-1 0-7,2 0-6,-3 0-5,3 0 1,-1-2-4,-1 2-1,1 0-2,-2 0-6,-1 0 2,-2 2-8,-1-1-1,-8-1-17,12 1-31,-12-1-26,8 1-25,-8-1-29,0 0-80,1 7-212,-1-7 94</inkml:trace>
  <inkml:trace contextRef="#ctx0" brushRef="#br0" timeOffset="12855.4687">11773 7253 123,'0'0'144,"13"3"-10,-1-2 10,-2-1-15,2-1-10,0 1-9,2 0-11,3 0-9,-4-3-7,2 3-14,-3-3-4,1 2-6,-1 1-6,1-1-9,0-1-4,-6 2-19,-7 0-42,13-1-36,-4 1-25,-9 0-24,10 0-104,-10 0-228,0 0 101</inkml:trace>
  <inkml:trace contextRef="#ctx0" brushRef="#br0" timeOffset="14852.5391">12242 6884 19,'2'-6'71,"-2"6"-3,0 0-1,2-11-5,-2 11-9,4-6 3,-4 6 1,4-4 3,-4 4-9,0 0 7,1-8 3,-1 8-12,0 0-2,3-7 4,-3 7-2,0 0-10,0 0-7,0 0 7,0 0-13,0 0 2,0 0-5,0 0 0,0 0-10,0 0 37,0 0 0,0 24 0,-2-11-9,0 3-7,-1-1 7,2 2-6,-3-1-9,0 3 20,2-2-5,-2 3-3,0-3-5,0 1 1,-1-1 0,3-5-2,-3 2-8,3-5-2,0 1-2,-1-3-5,2 0-2,1-7 3,-3 10-4,3-10 6,-1 7-9,1-7-3,-1 7 1,1-7 0,0 0-2,0 0 0,0 0 4,0 0-6,8 5 7,-8-5-3,0 0 1,11-2-5,-11 2 4,0 0-5,13-5 2,-7 2-1,1 2 0,-7 1-3,12-3 2,-7 1-1,-5 2-1,11-3 3,-11 3 0,12 0-3,-6-3 4,-6 3-7,10-2 2,-10 2 3,10-3-4,-10 3-14,6-1-25,-6 1-24,0 0-24,8-3-15,-8 3-14,0 0-32,0 0-76,0 0-243,4-5 108</inkml:trace>
  <inkml:trace contextRef="#ctx0" brushRef="#br0" timeOffset="15186.5235">12366 6933 53,'0'10'96,"-1"0"-1,1 7 11,-2-1-8,0 2-13,1 0 4,-2 0-12,2 1 11,0-1-1,-2-1-10,2-1-17,0 1 1,-1 0-7,0-2 3,1 1-8,-1-3-6,1-2-2,1-3-9,-1 4 4,-2-4-9,3 1-7,0-1 7,0-8-4,-2 12-1,2-12-2,0 9-9,0-9-3,0 8 9,0-8-8,0 0-1,-2 6-3,2-6-2,0 0-30,0 0-29,0 0-35,0 0-30,0 0-95,0 0-232,0 0 104</inkml:trace>
  <inkml:trace contextRef="#ctx0" brushRef="#br0" timeOffset="16127.9297">12581 6922 78,'0'0'73,"0"-12"4,0 12 2,4-10-8,-3 5-10,-1 5-8,4-12-5,0 7 3,-2 0-10,-2 5 9,7-10-8,-7 10-8,5-5 5,-2 0-9,-3 5-11,7-4 8,-7 4-1,0 0-2,12 0-7,-12 0-5,9 5 8,-6-1-1,-3-4-6,11 10-7,-6-3 23,0 1 3,3-1-4,-4 4 9,2-2-22,-1 1-3,-1-1 11,0 1-2,-1-1 0,1-1-3,-2-1-14,1 0 10,-2 0-8,-1-7 1,2 13 10,0-8 5,-2 2 4,0-7 3,0 11 2,0-11-3,-2 10-7,2-10-3,-3 10-4,0-5 1,3-5 1,-7 9 1,3-5 11,0-1 5,0 2-6,-1-1 0,5-4-4,-8 9-3,4-4 1,-1 0-9,-3 1 3,0 1-1,-1 1-3,3-1 3,1 1-7,0 1 4,-2 1-2,2-1 9,-1 2 20,1 0-1,-2-1-6,1 2-2,1-1 1,1 5-7,0-6 0,0-1-5,2 4 3,0-2-2,1 2-4,0-4-3,0 1 2,-1 0 0,2-4 0,-1 2-4,0 1 0,1-9-3,1 11 0,-1-5 1,0-6-2,3 8-2,-3-8-2,1 6 4,-1-6-1,0 0 1,0 0-3,4 4 1,-4-4-3,0 0 1,0 0 2,0 0-4,0 0 0,15-10 2,-9 5 4,-2 0-4,0 0 1,1 1 0,2-2-3,-3 1-2,6-2 7,-4 1-5,2-1 2,-3 3-2,2 3 1,-1-3-1,-6 4-2,11-2 4,-11 2-2,11 1 0,-11-1 0,12 2 0,-7 2 2,0 0-1,3 0-1,-2 0-1,-1 1 2,1-1-4,-1 1 5,0 1-5,2-1 6,0 0-2,-3-3-4,2 4 6,-1-1-3,3-2-1,-3 0 5,-5-3-2,10 3 1,-5-3-5,-5 0 0,0 0 8,17-3-4,-12 2 2,-5 1-4,10-7-2,-3 3 2,-2-2-1,0 0 3,-3 1 0,2 0 1,-1-1-4,2 0 1,-2 1 4,-3 5-5,4-11-31,-2 5-20,-2 6-23,1-10-25,-1 10-29,1-9-33,-1 9-129,0 0-314,-5-10 140</inkml:trace>
  <inkml:trace contextRef="#ctx0" brushRef="#br0" timeOffset="17696.2891">10213 7849 53,'0'0'79,"0"0"11,0 0-21,-6-10 3,6 10-11,0 0 2,0-11-7,0 11-5,0 0 16,-4-9-8,4 9-2,-1-7-9,1 7-9,-4-8-2,4 8-3,-4-9 2,4 9-8,-5-7-5,5 7 26,-4-6-14,-1 2 3,5 4-8,-5-6 4,5 6-8,-8-4-1,8 4-4,-10-2-3,10 2-7,-13-1 5,13 1-2,-11 2 2,3 0-9,-3 1 16,2 3-20,-2-3 5,0 2-3,2 2-2,-1-1 6,-2 2 2,3 0-7,0 4-4,-1 0 8,1 1-8,-1 0 5,2 1-5,1 1 2,0 2-1,2-3 0,0 4 32,0-1-2,1 0-5,2 2-7,-1-2 5,3 2-3,0-2-3,1 0 2,-1 1-7,3-2 0,-1 2-3,1-1-2,0-4-1,0 1-1,1-2 4,0-1-2,0 0-6,0-1-2,1 0 8,0-2-7,4 0 6,-5-2 1,3 1-4,-2-4 3,4 1 2,-2-2-4,3 0 2,-1-2 2,4-2-4,-3 1-4,-1-1 3,1-2 6,0-3-10,-2 2 4,1-2-3,-3 0 0,3-1 2,-1-2-2,-1 1 6,-3-3-7,1 2 1,-1 0-2,0-1 3,-2 0 1,-2 1 9,-2 0-10,0 0 0,-1-2-1,-2 4 2,0 1-9,-4-1 9,1 2 0,-2 3-3,-1-2-3,-4 2 1,-1 3 1,2 0 3,-4 3-1,2 2-3,-1 0 1,1 3 3,0-1-4,0 3-34,2 0-19,4-3-23,1 2-38,-1 0-32,0 3-86,1-2-253,0-2 112</inkml:trace>
  <inkml:trace contextRef="#ctx0" brushRef="#br0" timeOffset="18391.6015">10506 8032 2,'1'-8'90,"-1"8"-5,0-9-9,0 9-8,4-12-4,-3 5-11,1 1 14,0 1-9,2-3 2,0 1-16,-1-1 4,1-1-15,2 1-2,0-1 2,-1 1 2,3 1-10,-2 0 4,0 1-5,2 0-6,-2 3 1,1-1-3,-1 0-1,-6 4-4,12-2-2,-3 2 8,-9 0-6,13 5 1,-6-2-2,-1 6 3,2-1 19,-1 3 9,0 4-5,1 2-2,-4-2-6,1 4-3,-1 0-3,-3-1-1,2 0 3,-2-1-14,-2-1 11,-2 2 3,0-1 8,-2-1 3,1-3-1,-4 1 2,2-3-12,-1-1 4,-4 1-1,0-3-5,1 1 3,-1-2 15,0-3-5,1 0 1,1 0-8,-3-1 0,2-2-5,-1-1-4,2 2 1,9-2-3,-14 0 0,5-2 0,9 2-7,-12-3 4,7 1-3,5 2-3,-11-5 2,7 2 1,4 3-5,-7-5 0,7 5-1,0 0 1,-3-7-1,3 7-6,0 0 5,-6-4-2,6 4 0,0 0 0,0 0-4,0 0 9,0 0-5,0 0-1,0 0-1,0 0-11,0 0-39,0 0-27,0 0-33,0 0-19,0 0-34,0 0-88,0 0-273,0 0 121</inkml:trace>
  <inkml:trace contextRef="#ctx0" brushRef="#br0" timeOffset="18961.9141">10894 7996 16,'-6'-6'65,"6"6"0,-4-7-5,0 2 6,4 5 0,-6-6 1,6 6-8,-8-8-1,4 4-15,4 4 11,-9-8-10,4 6 3,5 2 0,-10-5-11,5 3 3,5 2 4,0 0-8,-13-3 1,13 3-12,-11 3 6,11-3-9,-12 3 5,6 0-4,1 1 3,-2 0-1,2 3 15,-1 3 0,-2-2 1,2 1-5,-1 3-3,2-2 1,1 2-1,3 4 25,-2-1-5,2-3-4,0 4-3,2-4-7,-1 4 2,3-4-10,2 3-1,-1-1-4,4-2 5,-2-2-7,1 0-2,0-1-5,2 1 0,0-1 4,4-3-5,-3 3 1,2-3-6,3 0 2,-1 0-1,-3-2-3,1 0 0,0-1-1,-1 0 2,0-1-7,-2-1 2,-1-1-23,-8 0-39,15 1-35,-7-2-23,-8 1-37,0 0-101,13-2-275,-13 2 122</inkml:trace>
  <inkml:trace contextRef="#ctx0" brushRef="#br0" timeOffset="19477.539">11379 8040 85,'0'0'120,"0"0"-12,0 0 8,0 0-18,19 0 0,-19 0 1,15 0 11,-6-1-10,4 1-7,-2-2-12,3 1-7,4 0-3,0 1-6,-1-2-9,2 2-6,0 0-10,-7-1 4,7 1-9,-6 0 2,6 0-5,-9 3-3,0-2-2,0 0-6,-2 1-6,-3 0-30,-5-2-28,10 1-21,-10-1-43,8 4-31,-8-4-86,0 0-240,0 0 106</inkml:trace>
  <inkml:trace contextRef="#ctx0" brushRef="#br0" timeOffset="19743.1641">11442 8190 75,'0'0'117,"13"-1"-11,0-1 13,-4 1-9,3 2-12,2-1-5,-3-1-9,2 0-16,0 1-2,1 0 0,-2 0-13,1 1-5,0-1-7,-1 0-4,1 1 3,-1-2-3,1 2-8,-2-1-2,-2 2-2,-1-2-27,1 0-29,-9 0-20,15 0-21,-8 0-25,-7 0-84,0 0-197,0 0 87</inkml:trace>
  <inkml:trace contextRef="#ctx0" brushRef="#br0" timeOffset="20360.3515">12096 7885 84,'0'0'113,"-2"15"7,0-4-21,-1-3 1,1 2-7,-1 1-4,0 1-13,0 0-1,-1 4-5,1-5-9,-1 1-7,1-2-1,-1 1-5,1-2-4,1 0-14,-2 2 5,0-3-2,3-3-11,1-5 5,-4 9-1,4-9-7,-4 8 0,4-8-2,0 0 1,-1 7-2,1-7-2,0 0-3,0 0-2,0 0 4,0 0-1,0 0-3,12 0 1,-12 0 6,9 0-7,-9 0 4,13-4-5,-5 2 5,1 1-3,-1-1-4,3 0-4,-1 1 9,2-2-8,-2 2 6,0-1-10,1 1-1,0-1 9,-3 1-9,-8 1 2,15-1 0,-15 1 6,9 0-7,-9 0-5,10 0-24,-10 0-32,0 0-18,10 0-11,-10 0-22,0 0-95,0 0-224,0 0 99</inkml:trace>
  <inkml:trace contextRef="#ctx0" brushRef="#br0" timeOffset="20711.9141">12290 7892 106,'-4'24'121,"2"-16"-11,0 1 3,1 3-3,-3-1-4,3 2-8,-2 4 13,-1-1-15,0 2-3,2-2-6,-1 2-9,1 0 20,-1-1-12,-1 0-2,1-1-10,0-5-10,0 2-1,2-1-9,-1 3-4,0-3-3,0-1-8,2-1-4,-2 0 0,2-1-5,0-9-5,-2 13 0,2-8 0,0-5-5,-1 10 0,1-10-5,-2 10 4,2-10-5,-1 9 0,1-9-25,0 0-32,-3 9-11,3-9-31,0 0-23,0 0-9,0 0-17,-1 8-22,1-8-88,0 0-262,0 0 116</inkml:trace>
  <inkml:trace contextRef="#ctx0" brushRef="#br0" timeOffset="21579.1015">12488 7913 12,'5'-9'70,"-5"9"10,5-8-5,-1 4-3,0-1-14,-4 5-4,9-5 0,-4 2 6,-5 3 1,11-4-12,-4 2-1,-7 2-9,12-3 0,-12 3-6,0 0-7,20 5 2,-14-2-8,1 1 8,1-1-10,-1 2-1,-1 0 4,-1-1-4,3 3 2,-1 0-7,-4-3-1,1 3-10,0-2 10,-2 2 10,1 2-15,2-2 3,-4 1 2,0-3 18,1 2-5,-2-7-7,1 14 3,-1-9 0,0-5-4,-4 15 1,-1-9-2,1 0-3,0 3 3,-1-4 1,3 0-5,-2 2-3,4-7 3,-7 10-1,0-3 0,2-2-1,-2 3-2,1-4 1,1 1 8,-3 2 3,2-2 4,1 2-3,-3 1-9,0-1 4,3-2-9,-1 3 29,-1 1-7,2-4 1,-1 4-1,0 0-6,0-1-1,3-1 1,-1-1-3,0 2 1,0 0-6,0 1 3,1-1-9,1-2 4,0 1 0,2-7 4,-4 14-5,4-9-6,0-5 4,0 9-3,0-9 2,0 10 1,0-10-3,0 0 2,1 9-11,-1-9 4,3 5 6,-3-5-6,0 0 2,0 0 7,6 2-10,-6-2 1,0 0 4,0 0 1,13-7-5,-13 7-2,7-6 4,-3 1-2,-4 5 1,10-8-6,-4 4 10,-1 1-6,0-2 6,1 0-5,-6 5-1,10-5 3,-4 3-3,-6 2-1,9-5-4,-9 5 7,9-2-2,-9 2 0,10-1 1,-10 1-3,10 0 2,-10 0 0,9 0 4,-9 0-7,10 3 3,-5-2-3,-5-1 0,10 2 1,-10-2 2,13 3-1,-8-2 4,-5-1 0,9 5-8,-2-5 5,-7 0-3,8 7 9,-2-6-6,-6-1 2,9 4 1,-9-4 0,7 5-7,-7-5 5,8 0-1,-8 0 3,8 4-1,-8-4-1,0 0 4,9 0-7,-9 0 1,0 0-1,0 0 5,9-5 2,-9 5-5,5-5 4,-5 5 0,3-6-6,-3 6 0,0 0-13,3-11-26,-3 11-14,1-6-32,-1 6-11,0 0-13,0-12-13,0 12-103,0 0-247,-4-9 110</inkml:trace>
  <inkml:trace contextRef="#ctx0" brushRef="#br0" timeOffset="23477.539">10134 8985 42,'0'0'101,"0"0"-8,0 0-6,0 0 8,0 0-7,0 0-6,0 0-12,0 0-2,0 0-8,-24-1-2,24 1-8,0 0-5,-4-5-1,4 5-3,0 0-6,-3-7 3,3 7-15,0 0 3,-2-9-9,2 9 5,1-11-7,-1 11 1,3-8 3,-2 0-9,-1 8-5,8-16-2,-6 8 9,5 2-1,-1-2-4,0 0 0,1 2-11,-1-2 25,-1 4-18,1-3 2,0 2-7,-3 1 8,3-1-4,-6 5-2,11-5 2,-11 5 1,10 0 2,-10 0-2,9 4 3,-5 1-3,1 0-1,3 4 3,-2 3-10,-2-2 2,4 5 4,-1-1 1,1 3-5,-4 0 3,2-2 1,-2 4-3,0-1 6,2 0-3,-2-1 10,-1 2-8,-2-2 2,-1 0 1,-1 0-3,1 0-3,-3-2 4,1-1-3,-2-2 7,-1 1-7,-2-2-1,2-1 2,-4-1 2,-1-1-5,2 0-1,-1 0 6,-1-2-5,-1 1 5,0-2-4,1 0-5,-1-3 1,0 1 11,0-1 1,3-1-13,-1-1 3,9 0 5,-14 0-1,14 0-6,-11-3 5,4 0-4,0 0 6,7 3-6,-8-6 1,3 3 1,5 3 2,-5-7 3,5 7-6,-3-7-2,3 7-3,0 0 4,0 0-1,0 0 5,0 0-4,0 0 6,0 0-8,0 0 7,0 0 1,0 0 1,12-6-1,-12 6-1,0 0-8,0 0 9,0 0-12,0 0-31,11 13-15,-11-13-22,7 2-18,-7-2-91,4 5-200,-4-5 90</inkml:trace>
  <inkml:trace contextRef="#ctx0" brushRef="#br0" timeOffset="24032.2266">10484 8983 1,'-2'-9'60,"2"9"-6,0 0 8,-3-10-7,3 10-1,-3-7-8,3 7 1,-5-8-8,5 8 11,-5-8 0,5 8-4,-5-8-10,5 8 0,-7-5-2,7 5-3,-9-5-3,9 5-1,-10-3-11,10 3 17,-10-1-15,10 1 5,0 0-4,-14 4 2,9-2-1,0 2-8,0 0 3,0 3 4,0 2-6,2 1-7,-1 0 23,2 2-1,-1 0-15,2 0 10,1 5 19,-1 0 0,1-3 0,1 2-13,0 0-5,2-2 2,-2-2-4,3 5-1,0-1-4,1-3 4,0-1-3,1 1-1,1-4-4,-2 1 0,1 0 1,2-3-6,-1 0-3,-1-2 2,0 0 3,-2 0 0,2-1-10,1-1 9,-7-3-10,10 2 6,-2-1 0,-8-1-2,12-1 6,-12 1 0,12 0-1,-6-3-4,-6 3-3,12-5-33,-5 1-34,-1 0-39,-6 4-114,9-4-238,-7 0 105</inkml:trace>
  <inkml:trace contextRef="#ctx0" brushRef="#br0" timeOffset="24430.6641">10905 8994 115,'11'0'110,"2"-1"12,-2-2-30,5 2 12,0-3-16,2 2-6,1-2-4,-2 3-11,1-2-9,0 2-5,0-1 1,-4 1-10,4-2-2,-6 3-3,1 0-7,-1 1-3,0-1-42,-4 3-30,-2-1-25,1 0-36,-7-2-60,0 0-177,1 7 79</inkml:trace>
  <inkml:trace contextRef="#ctx0" brushRef="#br0" timeOffset="24625.9766">10933 9163 98,'0'0'112,"12"0"-1,-4 0 1,2-3-11,4 3-17,-2-3-7,6 3-7,-5-4 4,6 2-20,-7-1 2,6 2-10,-1 1-3,-3-1-4,-1 2-6,-2 0-13,1-1-22,-1 2-48,-1 0-51,-3-1-63,-7-1-175,10 0 77</inkml:trace>
  <inkml:trace contextRef="#ctx0" brushRef="#br0" timeOffset="25110.3515">11542 8851 53,'-1'16'113,"0"-7"6,-2 1-19,-1 2 0,2 2-9,-2-1-8,0-1-9,0 0-10,-1 3 1,0 2-7,2-5 5,-2 2-2,3-2-8,-1-2-2,0 0-11,-1-1 6,1 0-9,2-4-4,1-5-14,-3 10 12,3-10-13,-1 7-8,1-7 11,0 0 1,0 0 1,0 0-4,4 8 3,-4-8-2,0 0-9,15-2 1,-15 2-1,12-5 3,-6 3-1,5-2-6,-2 0 2,2 2-2,-1-1-8,0 0 10,-4 2-1,3-2-1,2 3-2,-4-1 3,-7 1-4,15-1 4,-8 1-5,-7 0-5,12 0 2,-12 0 1,8 1-44,-8-1-19,0 0-26,11 0-22,-11 0-11,0 0-83,0 0-220,0 0 98</inkml:trace>
  <inkml:trace contextRef="#ctx0" brushRef="#br0" timeOffset="25430.6641">11730 8884 28,'-5'15'120,"4"-3"7,-1 0-17,-2 2 7,2 3-3,-3 3-7,1-2 7,-2 0 1,2 1-20,3 8 1,-3-9-8,-1 8-11,3-7-6,0 0-9,-1-2-5,1 0-3,-1-3-5,-1 3-10,4-5 1,-2-2-6,2 2-3,-2-3-2,2-3-2,-1 3-2,1-9-2,-1 10-3,1-10-3,0 0-3,0 10 3,0-10-12,0 0-33,0 0-32,0 0-38,0 0-38,0 0-131,0 0-289,0 0 128</inkml:trace>
  <inkml:trace contextRef="#ctx0" brushRef="#br0" timeOffset="26196.2891">11882 8974 39,'-1'-10'92,"1"10"-1,1-12-7,0 7-7,-1 5-15,3-11-4,-3 11-4,6-9 5,-5 4-6,-1 5 4,4-9-13,-4 9 1,4-7-5,0 4-1,-4 3 0,7-5-10,-7 5-12,8-3 7,-8 3-1,0 0-4,13 3 0,-13-3-4,9 5 11,-3-2-18,0 2 8,-3-1 3,3 1 2,-3 3-14,1 0 2,0-2-6,1 1 8,-2-2-3,-1 4 1,1 0-3,-2-2-2,-1 0 3,0-7 4,3 12-5,-3-5-1,0-7 18,0 13 5,0-13-8,-3 11 2,2-5-2,1-6 0,-5 10-7,2-4-6,3-6 23,-6 7 2,3-3-6,-2 2 1,5-6-4,-9 7-10,4-4-4,0 1 11,-1 0-1,2 1-2,4-5-6,-12 10 1,6-4 0,1 1 0,0 2-5,-2-1-2,2 0 1,-1 0 0,-1 2 22,5 0 9,-2-3-8,1 5-5,0-4 2,0-1-6,2-1-2,1-6-1,-2 13-4,1-6 3,1-7-3,-1 12-2,1-12 5,0 8-10,0-8 4,0 0-4,1 10 3,-1-10-5,0 0 5,3 6-3,-3-6-1,2 4-2,-2-4 3,0 0 4,7 6-6,-7-6 0,0 0 0,0 0 0,14-4-1,-14 4 4,0 0-4,13-5-4,-8 2 1,1 1 5,2-1-6,-2-1 2,-6 4 2,12-3-1,-5-2 3,1 5-7,-2-2 5,-6 2-4,12 0 1,-12 0 0,13 2-1,-8 0 2,-5-2-1,10 5-1,-4 0 0,-1 0 3,0-3-2,-5-2 3,8 6-3,-3-1-3,-5-5 6,8 5-6,-4-3-1,-4-2 5,0 0 4,7 4-4,-7-4 3,0 0-1,0 0-4,0 0-5,7 3 4,-7-3 7,0 0-7,0 0-17,0 0-39,0 0-34,0 0-31,0 0-47,1-15-101,-1 15-293,0-9 130</inkml:trace>
  <inkml:trace contextRef="#ctx0" brushRef="#br0" timeOffset="26665.039">12277 8947 41,'0'0'95,"0"0"-3,0 0-16,0 0-6,0 0 7,0 0 0,0 0-1,0 0-13,0 0-3,0 0-5,0 0-13,-4 24-5,4-24-1,0 0-1,-1 10-10,1-10 7,0 0-13,0 0 9,0 0-11,0 7 2,0-7 5,0 0-8,0 0 9,0 0 9,0 0-4,0 0-7,0 0-4,0 0 4,0 0-7,0 0 3,0 0-8,0 0 4,0 0-3,0 0 1,10-20 3,-10 20-5,0 0-2,0-9-6,0 9-1,0 0 8,0 0-2,-1-10-6,1 10 9,0 0-8,0 0 1,0 0 0,0 0-1,0 0-4,0 0 0,0 0 3,0 0 4,0 0-3,0 0 3,-16 17-1,16-17-57,-1 8-38,-1-3-130,2-5-237,-3 10 104</inkml:trace>
  <inkml:trace contextRef="#ctx0" brushRef="#br0" timeOffset="27125.9766">12286 9228 21,'0'0'68,"0"0"-7,0 0-6,0 0-4,0 0 2,0 0-11,13-16 5,-13 16-9,0 0 15,0 0-11,0 0-5,0 0-10,4-6 4,-4 6 11,0 0 2,0 0 9,0 0-5,0 0 1,0 0-11,0 0-6,0 0-4,-3 19 2,3-19-4,0 0-5,0 0 5,0 0-7,-4 10 2,4-10 3,0 0-6,0 0-14,0 0 13,0 0-5,0 0-4,0 9 8,0-9 8,0 0 3,0 0 4,0 0-13,0 0 3,0 0-7,0 0 6,0 0-6,0 0 5,0 0-7,0 0-1,3-26-2,-3 26 6,0-10 0,0 10-9,1-7-1,-1 7-1,0 0 0,0-10 5,0 10-4,0 0-6,0 0 8,0 0-3,0 0-6,0 0-4,0 0 5,0 0 1,0 0 3,0 0 3,0 0-9,0 0 11,-13 20-24,13-20-24,0 0-42,0 0-39,-1 8-87,1-8-223,0 0 99</inkml:trace>
  <inkml:trace contextRef="#ctx0" brushRef="#br0" timeOffset="27790.0391">12665 8906 75,'-3'-5'78,"3"5"8,0 0 3,-7-5 0,7 5-22,0 0 18,0 0-24,-13-1-3,13 1 0,0 0-2,-12 6-2,6-4 5,1 1 3,0 1-6,-1 1 7,1 0 10,-2 3-6,2 0 1,-1 0 4,0 2-2,-1 0-10,2 4 8,0 0 10,0-3-6,-3 4-8,3 2-6,2-1-7,0 1-1,-1-3-4,0 1-1,3 2-8,-1-5 24,2 4 0,0-5-10,0 0-5,2 1-3,1 1-5,0-1-6,1-2-4,0 2 0,1-3-5,2 0 0,0 1-2,-1 0 0,2-3-2,-1 3-2,1-4-5,1 2 2,0-4 0,1 1-2,-1-3 1,0 2-7,3-4 4,-6 3-1,4-3 0,2 0-4,-2-3 6,0 2-6,2-3 3,-5 0-6,1 1 4,0 1-3,-2-3-1,3 0 2,-2-2 2,-1-2-2,1 1-1,-1 0-3,-1 1 5,0-1-5,-2 2 4,-1-1-2,-2 7 0,0-13 0,0 4 3,0 9-3,-2-15-5,-2 10 1,0 0 1,-1-2 2,-2 5 0,-2-5-1,3 4 1,-2 3-2,8 0 3,-21 3-4,8-3 5,0 4-3,-4 1-1,1 0-1,4 2-5,0-2-38,0 2-39,-3 1-40,5-2-48,-1 2-34,0 0-149,2-1-383,-1 0 170</inkml:trace>
  <inkml:trace contextRef="#ctx0" brushRef="#br0" timeOffset="28852.5391">10120 10001 93,'0'0'94,"1"-9"-12,-1 9-7,0-15-5,2 8-8,0 0 3,-1-3-12,2 1-9,-1 1 17,2-1-14,0 0-1,1-2-2,-1 4-5,1 0-11,3-2-3,-2 1 0,-2 1-5,3 2 5,-2-1-1,0 1-5,0 1-5,-5 4 0,10-3 0,-10 3-4,13 3 5,-7-1-6,1 6 2,0-3 1,0 6-6,1 2 1,0 4 7,0 0 21,-2 0-1,1 0-1,-2 1-9,0-1-1,-1 3-5,0-5-4,-2 2 5,-1 2 12,-1-1 4,-2 0-4,-1-1-1,-2-1 1,1 0-5,-1 1-2,0-6-2,-4 3-5,1-5 1,1 0-3,-2 1-1,1-3 5,-1 1 1,0-1-3,-1-2 0,1-1-4,0-1 2,-1-1-9,4-2 4,6 0 5,-15 0 13,15 0-3,-11-2-5,6-2 0,5 4-3,-9-8-2,4 4-1,1 0-1,4 4 2,-8-9-3,8 9-2,-2-7-3,2 7 0,-4-5 2,4 5-1,0 0-3,-3-7-3,3 7 4,0 0-5,0 0 0,0 0 3,0 0-4,0 0 4,0 0-5,0 0 1,0 0-36,0 0-27,0 0-28,0 0-38,0 0-42,12 19-87,-12-19-279,3 5 124</inkml:trace>
  <inkml:trace contextRef="#ctx0" brushRef="#br0" timeOffset="29383.7891">10515 9936 36,'0'0'74,"-7"-4"6,2 2-6,5 2-1,-7-6-3,7 6-13,-11-2 11,11 2-3,-9-3-9,9 3-9,-10 0 6,10 0-8,-10 3-3,10-3 5,-10 7 3,6-2-5,-1 0 3,0 4 6,2 3-6,-3-2 11,2 2 5,0 5-7,0 0-7,2 0 17,-1 0 0,2 1-6,2 0-6,-1-1-1,1-1-7,2 0-11,0 0 2,2 1-5,-1 0-2,-1-5-1,4 3-9,-1-3 13,2 0 15,-2 0-5,3-3-4,-1-1-7,1 1 0,-2-2-5,4-1-1,-2-1-2,0-1 1,2-3-4,-1 1-2,-1-2-3,4 0-5,-4 0 4,1-2-4,2 2 1,-3-3-4,-2 1 2,2 0-35,-2-2-35,-7 4-28,12-6-43,-5 3-29,-1-2-160,-1 1-347,0-2 154</inkml:trace>
  <inkml:trace contextRef="#ctx0" brushRef="#br0" timeOffset="29711.9141">10930 9997 91,'22'10'138,"-17"-8"-6,-5-2-8,14 2-7,-4-2-18,-2 1-9,2-1-7,1 0-3,2 0-14,0-1-8,0 1-8,-1 0 0,1-3-5,-1 3-23,1 1-23,-2-3-50,-3 2-43,-8 0-90,11 0-198,-11 0 88</inkml:trace>
  <inkml:trace contextRef="#ctx0" brushRef="#br0" timeOffset="29883.7891">10945 10141 82,'0'0'137,"0"0"-10,11 12-17,-8-9 7,-3-3 0,13 1-16,0 0-3,-4-1-13,4 1-13,-3-1-7,3 0 0,-1-1-14,0 0 0,1 2-5,-3-1-45,0-1-47,2 0-41,-12 1-112,11 1-215,-11-1 94</inkml:trace>
  <inkml:trace contextRef="#ctx0" brushRef="#br0" timeOffset="31032.2266">11504 10014 115,'0'0'120,"0"-8"5,0 8 1,1-15-14,0 5-14,2-1-5,0 2-8,0-1-2,1-2 1,1 2-4,0-1-8,0 0-8,1 2-5,-1 1-11,1 1 1,-2 2-4,-2 1-7,4-2-11,-6 6 4,5-4-9,-5 4 5,0 0-5,0 0-5,14 5 28,-9 0 3,-5-5-3,8 5-7,-5-1-5,1 1-3,-4-5-1,5 7-5,0-4-1,-1 2-1,-4-5-5,8 7 1,-8-7-3,8 5 2,-8-5-2,10 2 0,-10-2-1,9 1 1,-9-1-7,0 0 2,11-3 0,-11 3-1,8-3 0,-8 3-4,10-5-1,-10 5 1,9-5 2,-5 0-1,-4 5-5,5-9-1,1 4 4,-3 0-3,-3 5 2,5-10-1,-1 6-2,-4 4 3,5-6-6,-5 6 4,1-7-5,-1 7 5,0 0 0,0 0-2,0 0 1,0 0 0,0 0 1,-7 30-2,1-13 30,1 2 21,-2 5-3,2 4-6,-2-3-2,0 4 3,-1-1 5,3 1 8,1-3-5,0-1-2,-1 2-6,0-9 1,1 7-4,3-7-9,-3 3 1,2-3-5,2 1-1,-2-2-5,1-2-3,-2 2 0,3-5 0,0 0-3,-1-2 2,1 2-5,0-2 1,0-1-3,0-1 2,0-8-5,-1 11-1,1-11 0,0 12-1,0-12-2,1 7 5,-1-7-5,0 0-2,0 10 3,0-10-3,0 0-31,0 0-19,0 0-37,-4 5-34,4-5-30,0 0-29,0 0-24,0 0-168,0 0-401,0 0 179</inkml:trace>
  <inkml:trace contextRef="#ctx0" brushRef="#br0" timeOffset="31383.7891">11508 10268 24,'0'0'117,"0"0"-7,0 0 11,0 0-7,0 0 17,0 0-12,0 0-13,0 0 1,16-11 23,-16 11-9,12-1-15,-4-2-7,0 3-7,-8 0 12,21-5 4,-9 4-8,1-3-6,5 1 0,-5 2-8,6-3-10,0 1-8,1 1-2,0-2-7,-2 2-6,1 0-5,-2-1-10,2 1 2,-8-1-7,2 3-4,-3 0-1,-3 0-1,-7 0-6,14-1-1,-14 1-1,10 0-4,-10 0 1,6 1 1,-6-1-3,0 0-5,5 5-1,-5-5-22,0 0-37,3 8-44,-3-8-47,0 0-43,0 0-199,0 0-415,0 0 184</inkml:trace>
  <inkml:trace contextRef="#ctx0" brushRef="#br0" timeOffset="39641.6015">23890 4166 43,'-4'-4'49,"4"4"0,0 0-5,0 0 4,-5-6-3,5 6-15,0 0 11,0 0-12,0 0 0,0 0 1,0 0-7,0 0-8,0 0 4,0 0-5,0 0-2,0 0 5,0 0-4,0 0-3,0 0-5,20 16 7,-13-10 1,2-1-3,0 4-5,5-1-1,-3 2-2,6 1 2,-1 3 6,2-3-3,4 6 8,2-1-1,-1 1-8,1-2 2,1 2 4,1 0-7,-1-1 10,3 1 26,0 0-18,-1-1 8,2 0-6,-1-1-2,1 2 2,-1-1-8,0-2 0,-1 2 7,0 0-9,-2-1 3,1 4-7,-1-7 3,2 1 0,-2 2-6,-1-5 3,0 2 12,-8-1-22,2-2 9,0 0 2,-1 0-13,-3 0 11,-2-2-5,-1-1 0,-1 1 1,0-2-3,2 1 0,-4-1-1,1 1-4,-2-1 5,-1 0-1,1 0 2,-2-2 3,2 2-7,-3 0 7,-4-5 2,8 6-6,-5-3 0,-3-3 0,0 0-3,6 6-1,-6-6 3,4 2-6,-4-2 10,0 0 6,0 0-7,0 0-29,0 0-42,0 0-113,0 0-194,0 0 87</inkml:trace>
  <inkml:trace contextRef="#ctx0" brushRef="#br0" timeOffset="40668.9453">24456 3906 10,'0'0'54,"1"-6"-1,-1 6 6,0 0-22,3-11 7,-3 11-9,5-9-15,-4 4 5,-1 5-3,4-8 4,-4 8-9,6-9 7,-2 4-10,2 1-2,0-5-9,1 3 11,-1 0-5,-3 0-4,4 1 2,-2 1 2,1 0 2,-1 0-8,4-1 2,-1 4 0,-2-2 3,2 0-2,1 3-4,-9 0 2,15-1-8,-6 2 6,0 1-2,-1-1 4,-2 3-5,1 1 6,-2-1-4,2 4 4,-2-2 0,1 2 1,-1 1-7,-3 0-1,0 0 7,0 0-6,-2 1-1,-1 0 8,0 0 0,1-1-3,-4 3-1,-1-2-3,1 3 8,0-1-1,-6 2-1,3-3-1,-4 3 1,1-1 2,-1 0 0,2 2 7,-3-2-2,4-2-7,-2 0 7,-2 3 1,1-2-5,3-1-7,2 0-2,-2 0 7,3-1-5,-2-1 3,1 0-1,1-1 6,1 0-13,0 1 14,2-2-6,1-1 0,1-6-4,-3 14 0,3-14-3,4 11 6,-2-6-4,-2-5 13,4 8-6,0-4-1,1 0-4,-1 0-2,-4-4 11,13 5-3,-6-4-9,1-1 1,2 0-3,-1 0 3,3-1 7,-1-1 2,2 0-5,-1 0-3,-1-2 8,-3 1-4,2-1-8,-4-1 17,-1 2-7,4-4 1,-2 0 1,-3 0 19,-1 1-5,-1-3 0,-2 0 0,-3-2-5,1 3 7,-1-2-11,-1-2-4,-1 0 6,-3 0-1,2 2-10,-2-5 4,-1 1 4,1-1-4,-3 2-1,2 0-6,-1 0 0,0-1-3,2 4 12,3 1-4,-3-3-11,3 1-2,-1 2 8,-1 0 4,2 1-4,-1-2-4,2 3 2,2-1-31,-1 0-26,2 0-26,1 8-61,-4-12-158,5 5 70</inkml:trace>
  <inkml:trace contextRef="#ctx0" brushRef="#br0" timeOffset="41786.1328">26623 4304 87,'0'0'80,"0"0"-2,-6-5-8,6 5 7,0 0-4,-6-3 5,6 3-22,0 0 3,-7-5 6,7 5-5,0 0-18,-8-7 14,8 7 6,-5-2-8,5 2-7,-5-4 7,5 4-21,0 0 7,-10-4-8,10 4 2,0 0-10,-8-4 6,8 4-7,0 0-7,-6-6 5,6 6-4,0 0-7,0 0 7,-7-2-5,7 2 2,0 0-4,0 0 0,0 0 1,0 0 4,0 0-13,0 0-1,0 0 2,0 0 7,0 0-9,0 0 4,0 0-5,15 20 6,-9-11-4,3 0 4,-2 2-6,2 3 4,5 0 11,-1 3 30,6 3 4,-1-1-15,4 3 0,1-2 5,2 2-5,1-1 1,1 0-3,1 2-7,3-2-1,-2 1-1,3 1-5,0-2 9,1 0-6,9 7-1,-11-7-3,10 8-3,-13-9-3,3 0-3,-3 1 5,0-3 1,-1 0-2,0 1-4,-1 0 1,-1-2-1,-5 0-1,2 0 0,-8-4-4,3-1-2,-5 0 3,4-3 1,-5 3-2,-1-5-1,-2 3 4,0-4-3,-2 3 2,2-2 2,-4-2-6,1 1 3,-3-2-2,2 1 4,0-1 0,-4-4-5,4 8 3,-2-4-2,-2-4-6,4 7 6,-4-7-3,0 0 0,3 10 0,-3-10-1,0 0-24,0 0-26,0 0-33,-8 7-35,8-7-29,0 0-141,-10 0-313,10 0 138</inkml:trace>
  <inkml:trace contextRef="#ctx0" brushRef="#br0" timeOffset="42942.3828">26973 4037 5,'0'0'39,"0"0"32,7 27-2,-5-20-6,2 3-1,-1 1-17,-1 0-1,2-1-12,0 6 9,1-5-9,0 4 4,0 0-8,0 0-3,-2-3-3,1 0 5,1 0-4,-2-1-7,1-1-4,-1 1 8,1-1-5,0 0-17,-2-1 6,-1-3 11,2 2 4,-2-1-12,-1-7 3,3 13 9,-3-13-33,1 7-10,-1-7-24,0 7-15,0-7-46,0 0-117,0 0 52</inkml:trace>
  <inkml:trace contextRef="#ctx0" brushRef="#br0" timeOffset="43333.0078">27027 4149 34,'-8'7'61,"1"3"-2,-1-1-1,0 0-10,1-1 5,0 1-6,1-1-11,0 1 7,0-2-4,1 0-14,-1 0 4,1-2-7,1 1 0,-1 0-2,0-1 0,5-5 1,-7 10-5,5-7-12,2-3 1,-6 8 3,6-8 7,-3 4-2,3-4-8,0 0-10,0 0-21,-4 6-27,4-6-51,0 0-112,0 0 50</inkml:trace>
  <inkml:trace contextRef="#ctx0" brushRef="#br0" timeOffset="43848.6328">27205 4216 23,'0'0'61,"0"0"12,0 0-11,0 0-5,0 0-5,0 0 9,0 0-11,29-3 6,-20 1-4,2 2-3,1 0 1,-1-1-15,1 2 2,-1-1-7,2 0-1,-3 2-4,1-2-5,0 0-2,-1 0-5,2 0 2,-5 1 1,1-1-3,-8 0 8,13-1-15,-6 2 4,-7-1-12,10 0-34,-10 0-7,0 0-30,0 0-57,0 0-142,9-3 63</inkml:trace>
  <inkml:trace contextRef="#ctx0" brushRef="#br0" timeOffset="44356.4453">27206 3970 37,'0'0'53,"0"0"-3,0 0-7,0 0 2,0 0-6,0 0-7,0 0 1,0 0-8,0 0-3,0 0 3,0 0-6,-31 12-2,21-3-1,1-1 2,-2 1-5,-2 4 2,0 0-2,1 3 4,1 1-10,-2-2-2,3 1 3,0-2-3,-2 1-1,2 0-30,0-1-64,0 1-96,-2-3 42</inkml:trace>
  <inkml:trace contextRef="#ctx0" brushRef="#br0" timeOffset="46676.7578">27318 4051 45,'0'0'41,"0"0"1,0 0-4,0 0-12,0 0 1,0 0 0,0 0 6,0 0-17,0 0 1,0 0-2,0 0 5,0 0-5,0 0 2,0 0 3,-5 22 7,5-22-6,-1 12 0,1-4-2,0-1-1,-2 5 0,1-1-2,1 0-5,-1 1 6,2-2-3,0 4-1,-1-4 37,2 3-5,-1 0 2,0-1-14,2-1 3,-2 2 1,-1-5-8,2 0-11,-1 1 2,0 1-3,-1-3 0,0-7-11,1 12 8,-1-12-3,0 9 2,0-9 3,0 8-6,0-8-1,2 9 12,-2-9-17,0 8 4,0-8-2,0 0-3,0 0 5,0 0-8,0 0 3,-3 9 4,3-9-8,0 0 19,0 0-20,0 0 5,-1 7 4,1-7-25,0 0-27,0 0-27,-5 5-90,5-5-176,0 0 78</inkml:trace>
  <inkml:trace contextRef="#ctx0" brushRef="#br0" timeOffset="47762.6952">27558 4188 45,'0'0'78,"0"-10"4,0 10-9,0 0-5,3-12-3,-3 12-6,1-10-3,-1 10-11,3-11 9,-1 3-9,0 1-9,0-3 0,2 1 7,1-2-20,-2 4-1,-1-2-5,2-1 6,0 0-4,0 2-2,0 2 2,0-1 2,-4 7-14,6-9 8,-4 5-15,-2 4 8,5-7-6,-5 7 8,3-5-8,-3 5 0,0 0 13,0 0-17,0 0-2,0 0 8,0 0 5,9 14-5,-8-7 9,2-1-5,-3-6-10,4 11 7,-2-5-4,1 0 0,-3-6-3,6 11-1,-3-5 2,-1-2 2,-2-4 3,5 9-4,-5-9-2,4 7 4,-4-7 5,5 5-5,-5-5-6,8 3 7,-8-3 10,6 1-6,-6-1 1,0 0 1,0 0 5,15-4-6,-15 4-12,7-5 6,-7 5-6,8-7 7,-6 3 2,-2 4-2,7-6-6,-7 6 6,5-9-4,-5 9 7,6-4 8,-6 4-22,4-4 2,-4 4 6,0 0-3,4-7 7,-4 7 11,0 0-20,0 0 6,0 0 1,0 0-5,0 0 1,0 0-2,0 0 2,0 0-4,0 0 4,0 0-1,0 0 1,0 0 0,0 0 0,-11 27-1,9-18-2,-2 2-7,2 1 10,-1 2 3,1-1 0,-2 3 0,1 0 0,-1-1 3,3 2 15,-4-4 0,4-1-3,-3 4 2,3 0 0,1-3-7,-2-1 1,1 0 5,0 0-8,1-2 7,0 2-4,0-4-18,0 1 16,0 0 2,0-9 10,1 13-16,-1-6 1,1-2 5,-1-5-4,-1 10 0,1-10 5,0 0-10,1 7-5,-1-7 7,0 0-3,0 0 5,0 0 1,0 10-8,0-10 2,0 0-1,0 0-27,0 0-16,0 0-19,0 0-37,0 0-94,0 0-208,0 0 92</inkml:trace>
  <inkml:trace contextRef="#ctx0" brushRef="#br0" timeOffset="48075.1952">27573 4291 41,'0'0'94,"0"0"4,0 0-15,0 0 3,24 5 14,-24-5-6,16 3-3,-8-3-13,4 0-13,0 1 3,0 2-14,-1-2 5,3-1-4,-2 0-8,2 2-6,-1 1 4,1-1-9,-4 0-2,0 1-1,2-2-6,-6 2 3,2-1-18,-2-1-51,-6-1-43,14 5-127,-14-5-225,0 0 99</inkml:trace>
  <inkml:trace contextRef="#ctx0" brushRef="#br0" timeOffset="56645.5078">23623 7268 14,'0'0'95,"0"0"-12,0 0 6,0 0-4,0 0-7,0 0 5,-5-6-12,5 6-11,0 0 8,0 0-15,0 0 7,0 0 7,-4-6-2,4 6-9,0 0-2,-4-6-4,4 6 0,-5-6-7,5 6 7,0 0-18,-4-9 2,4 9-3,-2-8 0,2 8-9,-2-10 3,2 10-3,0-11-2,0 11-2,0-11-2,0 11 2,2-13-1,-2 6-4,1 0-6,2 0 2,-1 0 4,0 2-4,-2 5 0,4-12-2,-1 7 0,1 0 0,-2-2-1,2 0-3,0 1 0,-4 6 5,7-9-3,-3 5-10,0-1 16,0 1-8,1 0-4,-5 4 2,12-7 1,-9 4-2,-3 3-1,7-4 1,-7 4 0,8-3 3,-8 3-8,0 0 2,12 4 0,-12-4 6,7 6 1,-2-2-3,0 0-7,-1 2 7,-2 0-3,2 0-3,1 1 7,-2 1-5,1 2 9,-3-1-6,0 1 3,-1-2-6,0 3 7,0-2-5,-1 1 1,0 0-1,-1-1 6,0 2-5,-2 1 2,-1-1-14,-1-1 14,-1 3-1,-2 2-2,0-6-2,2 5 6,-4 1 5,0-3 2,2 3-12,1-4-2,-1 0 7,-1 3 5,1-2-8,1 0 6,1-2-7,0 2 4,1-3 0,-3 6-3,1-5 0,3 1 4,0-1-4,1 1 1,2-2-3,-1-1-1,1 2 2,2-3 3,-2 1-4,2-8 5,2 11-3,-2-11 8,1 14-6,0-10-4,3 2-1,-4-6-1,6 10 3,-3-6 0,3-2 8,-6-2-8,13 6 13,-9-4-8,-4-2-8,14 2 7,-6-2-1,-8 0 9,14-3-5,-8 0-1,2 2 1,1-3-7,0 0 5,1 0 0,-2-1-3,1 0 4,-3 1-4,1-4 2,0 3-2,-3-2 5,0 0-8,1-1 8,0 0-2,-1 2 1,-4 6 8,2-17 1,-1 8 3,1-1-7,-4 0 1,1 1-1,0-2 4,-5-1-3,3 1-2,-2 1-3,1-2 0,-1 2-4,1-2 2,-2 2-5,-1 0 2,4 1 3,-3-1 0,1 3-4,0-4 3,0 2-5,1 3-2,-1-2-19,3 1-25,-2 2-7,0-2-14,0 2-21,4 5-11,-5-10-10,5 10-10,-4-7-97,4 7-236,-2-8 105</inkml:trace>
  <inkml:trace contextRef="#ctx0" brushRef="#br0" timeOffset="57372.0703">23951 7222 11,'0'0'81,"0"0"13,-2-6-10,2 6-3,0 0-5,-3-9-1,3 9-7,0 0-13,0 0 1,-6-3 6,6 3-13,0 0 1,0 0-8,0 0-2,0 0-4,0 0-1,-16 15-1,12-10 18,2 6-10,-3-3 3,0 2-5,0 0 5,2 4-13,1-4 1,-1 3 17,2 0-5,-1-1-1,2 1-1,-1 2-4,4 1-1,-3-6-8,4 1 1,-2-1-2,1 2 1,2-2-4,0 0-4,0-2-3,1 1 1,1-1 0,0-1-2,1 0 2,1 0-3,-1-3-4,2-1 5,-2 0-6,2-1-1,1 3 1,-1-5 3,0 0-3,2 0-5,-2 0 5,1 0-2,0-5-9,-2 3 6,1-3 4,2 0-7,-3 0 8,1-1-7,-1-3 1,-1 1-1,1 0 0,1-2-4,-3 1 3,4-4 1,-5 2-3,2 1 0,-1-5 2,1-2 18,0 5-7,-2-5 7,-2 2-8,1-2 3,-2 0 0,-2 1 0,3-1 0,-4-1 0,0 0 2,-2 3 1,1-1 0,1-2 1,-5 3 0,2-2-4,-3 3-3,-1 5 2,-1-7-2,0 7-1,-1 0 0,-2 0-8,0 0 4,-1 4-6,0 1 3,-1-2-1,1 4-1,-1 0-4,0 4 3,3-1-1,-3 3-3,2 4 2,-5 1 0,2 2-1,4 3-4,-2-2-20,1 4-22,1 0-19,2 1-28,-2-1-16,2 1-11,0 0-19,5 0-10,-5-2-133,3-1-305,2-2 135</inkml:trace>
  <inkml:trace contextRef="#ctx0" brushRef="#br0" timeOffset="57895.5078">24534 7331 35,'0'0'119,"0"0"-17,0 0-9,0 0-8,0 0 4,0 0 4,0 0-10,0 0 12,0 0-7,0 0-10,28 0 1,-15-2-13,-2 2-3,3 0-9,4-1 1,3-2-3,-2 3-11,3-3 4,7-1-9,-2 3-6,0-3 0,-1 2-3,-5-1-2,1 3-3,-5-1-4,0 0 3,-4-2-4,-3 3-8,-3-1-22,-7 1-19,13-2-39,-13 2-35,0 0-132,0 0-259,0 0 115</inkml:trace>
  <inkml:trace contextRef="#ctx0" brushRef="#br0" timeOffset="58176.7578">24576 7478 20,'0'0'111,"9"11"-8,-9-11 0,13 0-6,-6 0-5,-7 0 5,18-1 0,-6 1-2,1-2-4,-1 2-7,2-1-10,-1 1-5,2 0-7,-2 0-7,1-2-6,-1 2-8,1 0-2,-1 0-2,0-2-5,2 0-2,-2 1 2,1-2-8,-3 3-2,1-3-3,-1 1-4,0-1 2,1 3-5,-5-1 3,-7 1-36,14-3-16,-5 1-21,-4-1-25,-5 3-1,10 0-27,-10 0-96,0 0-224,0 0 99</inkml:trace>
  <inkml:trace contextRef="#ctx0" brushRef="#br0" timeOffset="58668.9453">25316 7390 59,'0'0'136,"11"1"-6,-3-1-11,-8 0-12,18-1 0,-8 1-18,3 1 1,-1-1-4,1-1 1,4 2-2,-2 1-14,0-1-4,-2-1-3,2 1-7,0 0-12,-4 1 4,2-1-7,-3-2-4,-2 1-2,-8 0-9,13 0-4,-13 0 1,9 1-4,-9-1 4,9 1-8,-9-1-4,0 0-2,6 2-39,-6-2-31,0 0-33,0 0-37,0 0-105,0 0-254,0 0 112</inkml:trace>
  <inkml:trace contextRef="#ctx0" brushRef="#br0" timeOffset="59309.5703">25752 7231 62,'-4'12'115,"1"1"-6,-2 1-4,1-1-15,-1-1-7,0 1-1,1-1-16,0-1 1,2-2-32,-1 2 9,1-2 1,-1 1 0,2-3-8,0-1 2,1-6-9,-2 8-1,2-8-4,-4 7 1,4-7-6,0 0 0,-1 8-6,1-8-3,0 0 2,0 0-5,0 0 4,0 0-3,0 0 0,0 0-1,21-16 4,-16 12-15,4-4 6,-4 2 5,4 0 1,-3-3-7,4 4 0,-2-1-6,-1 0 9,0 0 0,3 3-7,-2-3-1,1 2 13,-3 1-12,-6 3 2,9-2 0,-9 2-1,9 0 7,-9 0-8,9 5 2,-4-1 7,-1 0 5,-1 2-14,0 4 5,1-1 3,-1 3 0,-2-1-3,2 1-7,-3-1 26,2 1-7,0 1 4,-1 3-2,1-4-1,0 0-1,-4 1-1,2-1 3,-2 0-1,1-1-7,-1 0 6,1 1-12,-1-4 4,0 1 28,-3 0-1,1-3-1,0 0-7,-1-1 4,-2-1-4,0-1-3,-2 1 4,-2 0-7,1-3 3,1 0 5,-3-1 9,2-1-5,0 1-2,-2-3-2,5 2-5,7 1 2,-15-4-6,7 2 0,1-1-4,7 3 2,-13-4-6,8 4 0,5 0-2,-10-3 2,10 3 0,-6-3-8,6 3 6,0 0-5,0 0 0,-9-2 1,9 2-4,0 0-2,0 0-1,0 0-15,0 0-27,0 0-29,0 0-39,0 0-21,0 0-162,0 0-319,0 0 142</inkml:trace>
  <inkml:trace contextRef="#ctx0" brushRef="#br0" timeOffset="59747.0703">25768 7253 62,'0'0'118,"0"0"-14,0 0-6,0 0-9,0 0 9,0 0-2,0 0-4,0 0-5,0 0-18,0 0 8,0 0 9,0 0-14,0 0 10,0 0-6,0 0-1,26 0-9,-26 0-4,10 3-4,-10-3 33,15 0-8,-7 0-11,1-3-5,1 6-6,2-3-6,-1 0-8,1-3 2,-1 3-6,1 0-8,-2 0-2,0-1-1,0 1-4,-10 0-6,14 1-2,-14-1-1,8-1-17,-8 1-37,0 0-43,10 0-41,-10 0-46,0 0-157,0 0-349,0 0 156</inkml:trace>
  <inkml:trace contextRef="#ctx0" brushRef="#br0" timeOffset="60426.7578">26306 6995 16,'0'0'88,"0"0"-9,0 0 5,0 0-15,0 0 6,0 0 10,-22 10 6,17-2 3,-2 4-7,0-3 4,-2 6-8,0 2 10,-1-1-6,0 8-8,1-1 21,-1 1-1,1 1-14,2-2-10,-5 3 0,4 0 16,3 0-7,0-2-6,0 1-10,1-4-3,-1 4-4,2 1 8,3-6-2,-1 6-8,1-7-1,0 6-7,0-5-7,4-3 0,2 8-7,-2 0-2,-2-7-4,2-2 2,3 8-6,-2-8-4,0 0-6,4-1 5,-5-4-4,-2 2 1,1-4-5,1 0-1,0 2-3,2-1 0,-2-2 0,-3 0 1,2-3-5,-2 1 1,0 1 0,0 0-2,-1-7-30,3 11-33,-2-6-22,-1-5-30,0 0-30,-1 10-31,1-10-33,0 0-137,0 0-368,0 0 163</inkml:trace>
  <inkml:trace contextRef="#ctx0" brushRef="#br0" timeOffset="60911.1328">26437 7212 85,'0'0'112,"0"0"-11,0 0-8,0 0-3,0 0 9,0 0-12,12 10 11,-12-10 7,7 13-11,-2-5-14,1 1-5,-1 0-3,4 4 19,-1-2-7,-3 0 1,4 4-13,-3-1-3,2 0-9,-2-1 1,1 2-13,-2-4 1,-1 1-7,1 1-3,1-3-8,-1 1-2,-1 0-1,1 0 0,-2 0-7,1-3-3,-2-2 3,0 1-10,1-2-35,-3-5-40,3 6-27,-3-6-37,2 6-30,-2-6-112,0 0-291,0 0 130</inkml:trace>
  <inkml:trace contextRef="#ctx0" brushRef="#br0" timeOffset="61215.8203">26598 7232 84,'-6'11'132,"-4"3"4,1 1-17,-1 0-11,-2 0 15,2 1-10,-2 1-11,1 0-11,0 0-11,-2-1-11,2-1 2,0 0-2,0-2-9,2-2-8,3-1-5,-2-2-6,1-1-7,0 1 3,3 1-6,0-5-3,0 1 2,0 0-8,4-5 1,-5 8-11,5-8-20,-5 7-31,5-7-35,0 0-31,0 0-32,0 0-89,0 0-243,0 0 108</inkml:trace>
  <inkml:trace contextRef="#ctx0" brushRef="#br0" timeOffset="61614.2578">26769 7349 22,'11'0'118,"-4"0"-26,4 0 20,-2 1-8,4-2-7,-3 1-16,2 0-9,2 0-3,-3 0-3,3 0-15,-1 0 2,1 0-2,-1-2-12,-3 2-8,-1-1 6,2 0-15,-11 1-27,13-3-23,-7 1-20,-6 2-34,10-4-77,-10 4-173,3-5 76</inkml:trace>
  <inkml:trace contextRef="#ctx0" brushRef="#br0" timeOffset="61895.5078">26903 7245 106,'-1'8'117,"-1"1"-1,0 2 9,2-1-16,-1 6-1,-2 1-18,0-5 6,2 5-9,-3-2-6,2-1-13,-3 2 2,4-3-7,-2-1-6,2-2-10,-1 1-6,2 2-3,-1-4-1,0-2-7,1-7-4,-2 10 2,2-10-7,0 8 0,0-8-11,0 0-42,0 7-36,0-7-39,0 0-125,0 0-249,0 0 111</inkml:trace>
  <inkml:trace contextRef="#ctx0" brushRef="#br0" timeOffset="62567.3828">27231 7231 110,'-1'-12'140,"1"12"-19,0-12-11,1 4-8,2-1-4,0-2-16,2 2-10,-2 0 16,0-3-6,1 3-14,0 1-2,1-2-3,-3 3-6,1 0-3,-3 7-5,6-9-9,-2 4-2,-4 5-6,4-8-4,-4 8-5,0 0-3,5-2 2,-5 2 1,0 0 29,0 0-6,8 10-6,-8-10-2,2 9-6,0-4 0,0 2-8,-2-7 2,4 12 2,0-7-8,-3 2 2,1-1 1,-2-6-10,4 9 4,0-5-4,0 1 1,-4-5-2,9 4-2,-3-3-2,-6-1 7,8 3-6,-8-3-3,10 1-2,-10-1-2,12-2 9,-6-1-8,-6 3 1,10-6-2,-4 3-2,-1-1 6,1-1-2,-1 1-1,0-1-2,-5 5-2,8-8 1,-5 5 1,-3 3 0,7-5 1,-7 5-2,4-4-2,-4 4 1,0 0 1,4-7 0,-4 7 0,0 0 0,0 0 0,0 0 0,0 0-1,-13 24 4,9-12-3,-2 2 1,-3 2 3,2 4-4,-1-2 0,1 1 2,-2 5 2,3-6 0,-1 0-5,1-1 4,0 2 3,0-2 2,3-2-1,-4 2 4,6-2 9,0-3-1,0-2-2,-1 0 2,1-1-4,1 0-1,1 1-5,1-5 7,-2-5-7,1 10 5,-1-10-3,0 10-1,0-10-3,1 7-2,-1-7-4,0 0-32,0 0-28,0 0-46,0 0-24,0 0-32,0 0-153,0 0-339,0 0 150</inkml:trace>
  <inkml:trace contextRef="#ctx0" brushRef="#br0" timeOffset="62817.3828">27248 7350 2,'26'3'135,"-26"-3"-4,12-1-6,-4 2-13,2-2-7,2 1 2,-2-2 0,1 1-11,1-1-17,-1 2 0,2 0-18,-1-1-5,-5 0-7,2 1 2,-9 0-2,16-5-11,-7 5 2,-2-1-7,-7 1-15,12 1-36,-12-1-31,10-2-34,-10 2-138,8-3-239,-8 3 106</inkml:trace>
  <inkml:trace contextRef="#ctx0" brushRef="#br0" timeOffset="63247.0703">27686 6901 48,'0'0'92,"0"0"12,9 12-8,-3-6 17,-2-1-23,3 6 24,-1-2-8,-1 3-5,3 2 19,0 2-10,-1 1-10,1 8-10,1-7 20,-3 7-10,-1 2-12,-2-2-8,0 4-5,-2-2-7,-1 1-7,-1 1-9,1 0 1,-6 0-6,0-1-4,-4-1-7,3 1-3,1-2-4,-6-1-3,1 0 0,2 0 1,0-7-3,-4 4 0,1 0-10,-1-5 6,3-1-6,-2 0-2,-1-1-3,2 1-33,-3-3-27,1 1-39,0 1-37,0-5-23,2 1-170,-4 1-344,4-4 152</inkml:trace>
  <inkml:trace contextRef="#ctx0" brushRef="#br0" timeOffset="64942.3828">23523 8127 25,'0'0'88,"0"0"-1,0 0 1,0 0 3,0 0-19,0 0 1,0 0-1,0 0-6,0 0-10,0 0-6,0 0-5,0 0-5,0 0-2,0 0-11,0 0-3,-15-8 16,15 8 11,0 0-6,-5-5-4,5 5-1,0 0-10,0 0 0,-5-7 6,5 7-18,0 0-1,-3-9 7,3 9-6,0 0-1,3-10-1,-3 10-2,3-10-7,0 4 2,-3 6 4,4-11-11,-2 7 2,3-3 4,-1 2-1,1-1 2,1-1-5,0-1-2,3 2 7,-4-2-7,3 1 2,-1 0 0,1 4 2,0-4-9,-3 3 6,1 2-2,2-1 5,-8 3-4,11-3 1,-11 3-1,11-2 0,-11 2-3,9 5 0,-9-5-1,7 8 7,-4-4-10,-1 2 8,2 2-3,-1 2 0,-1 0 7,-1-1-6,1 3 1,-2 0 0,1-1-3,-2 3-6,-1-2 6,0-1-3,-1 5 9,-1-4 2,-1 4-8,1-3 4,-2 1-2,-1 1 1,1-5-13,-1 6 11,-2-1 0,4-6 0,-4 7 3,2-3-3,2-1 5,-1 0-6,1 3 0,0-3 3,-1-3 6,1 2-9,3 0 1,-3 2 6,2-3-4,-1-1-4,3 3 6,0-2-5,0-1 3,1 1 0,0-2-1,1 1-2,0-1-2,2 0 1,-2-2 4,-1-6 1,4 11 4,1-5-2,-3 0-6,2-2 3,1 1 0,0-1 5,-5-4-1,9 3-3,0 1-7,-2-3 6,-7-1-4,13 0 6,-13 0-3,12-3-2,-4 1-1,-8 2 11,14-3-11,-9 0 10,0-2-4,2 1-4,-4-1 0,-3 5 3,8-10 0,-3 3 0,0 2-4,-2-2-1,-2 0 2,-1 7 4,1-14-5,-1 6 9,-1-3-10,-3 0 1,0 2 8,-3-2-5,0 0-5,0-2 2,-1 2-1,-3-1 0,2-3 1,1 6 2,-1-1-3,-2-5 3,0 1-2,1-1 5,0 4-4,0-2-3,3 4-1,-2-1 8,3 0-5,-2 1-3,2-1 4,-3 2-5,3-1 0,0 1 6,3 4-5,0-3 0,-2 2 12,5 5-9,-6-9-25,6 9-14,-4-9-27,4 9-21,-4-7-23,4 7-95,-1-7-222,1 7 98</inkml:trace>
  <inkml:trace contextRef="#ctx0" brushRef="#br0" timeOffset="65590.8203">23872 8136 78,'0'0'92,"0"0"0,0 0-18,0 0 4,0 0-3,-8 22-1,7-15-25,0 1 14,-2 1 19,1 3-7,0-3-7,1 2-11,0 1-1,-1 0-1,2-2-21,2 3 6,-2-2 0,1-1-6,2 3-2,0-1 0,1-1 2,1-1-6,3 1-12,-2-1 2,1 2 4,1-2-7,0-2-1,1 2 3,2-2 0,-2 0-3,2-1 6,-1-2-6,4-2-3,-2 1-4,1-1 8,-1-2-12,0-2 1,-1 0 6,1-1-1,-2-2-2,2-1-2,-2 1 5,-1-5-4,1 2-6,-1 0 8,-1 0 0,-1-2-4,0 0 1,-1-3 6,-2 3 21,2-4-2,-3-1-7,1 2 2,-4-1-1,2-3 0,-1-1-2,-2 0-2,-4 1-1,3-2-1,-2 1-1,-1 0-2,-2 1 0,2-1-5,-5 0 0,1-1 0,0 4 0,-1 2-2,1 2-1,0 3-2,-1-3 4,-1 4-14,2 0 6,-2-1 1,3 4 0,-1 1-2,2 0 5,-3 2-4,10 0-2,-16 4 4,11 0 0,-4 2-4,1 1 2,2 3-3,0-1-32,-2 1-16,3 3-27,1-1-23,-2 3-16,2 1-31,-5-1-98,4 1-266,2-4 117</inkml:trace>
  <inkml:trace contextRef="#ctx0" brushRef="#br0" timeOffset="65989.2577">24515 8306 53,'0'0'150,"0"0"-7,10 6-2,-4-5 8,3 1 1,3 1-17,-1-1-8,3-2-13,3 2-13,-2-1-11,2-1-9,3 1-6,-1-1-6,1 1-5,1 1-9,1-2-4,-3 1-6,2 0-5,-5-1-3,-2 0-28,-2 3-49,-1-3-39,-4 0-41,-7 0-146,0 0-289,6 1 127</inkml:trace>
  <inkml:trace contextRef="#ctx0" brushRef="#br0" timeOffset="66215.8203">24520 8472 61,'6'8'110,"-6"-8"16,7 6 7,-7-6-23,14 3 2,-4-1-14,0-1-9,1-1-5,2 2 2,0-4-5,1 4-8,-1-2-3,1-2-10,-2 1-8,0 1 0,1 0-9,0 0-1,-2-1-7,0 1-7,1 0-38,-12 0-39,22-4-47,-13 3-136,-4 1-251,-5 0 111</inkml:trace>
  <inkml:trace contextRef="#ctx0" brushRef="#br0" timeOffset="66817.3827">25234 8374 92,'14'11'112,"-14"-11"-8,10-1 9,-10 1-14,14-1-5,-14 1-3,18-1-8,-9 1 11,3-1 1,1-1-3,-1 2-12,-1-1-13,-11 1-1,26 1-6,-13-1-5,1 0-1,-2-1-13,0-1 2,0 2-5,-2-2-7,-1 2 0,-9 0-3,13-3-5,-8 1-1,-5 2-3,9-1 2,-9 1-10,0 0-22,0 0-35,0 0-34,0 0-29,10-3-27,-10 3-94,0 0-249,0 0 111</inkml:trace>
  <inkml:trace contextRef="#ctx0" brushRef="#br0" timeOffset="67434.5703">25726 8206 41,'0'0'119,"-2"13"9,2-13-11,-6 16-2,3-5 2,0-1 5,-1 1-23,0-2-5,2 1-11,-2 0-11,0 0 1,2-3-11,-2 2-10,2-3-4,0 1-1,2-7-2,-3 11-4,2-6-3,1-5-6,-3 7-4,3-7-8,0 0 3,-1 9 0,1-9-7,0 0 4,0 0-7,0 0-1,0 0 9,0 0-11,0 0 1,0 0-2,0 0-4,0 0-1,22-15 6,-16 13-1,-1-1-1,1-2-4,0 2 4,3-4-4,-3 4 9,-1-1-10,3 1-1,1 1-1,-9 2 0,14-2-3,-6 2-1,-8 0 7,15 0 0,-9 2-2,-6-2 1,12 4-7,-6 1 7,2 1-2,-3 0-1,2 2-2,-4 1-2,1-1 6,-1 4-3,-1-4 5,-1 2-4,-1 1 3,2 0 2,-2-2-2,0 0-3,-2-1 14,-1 1-8,-1-2 14,0 3-9,0-3 6,-2-1-3,-1 2 4,0-2-4,-1 1 0,-1-3 10,3-1 4,-3 0-5,1 0-4,2-1 10,6-2 2,-17-1 0,17 1-8,-14-2 4,6 2-4,8 0-2,-14-3-4,8 1-6,6 2 6,-8-3-1,8 3-3,-10-2-2,10 2-4,-6-5 4,6 5-6,0 0 4,-5-4-3,5 4-6,0 0-1,0 0-17,-7-6-22,7 6-24,0 0-36,0 0-38,0-9-24,0 9-146,0 0-334,0-9 147</inkml:trace>
  <inkml:trace contextRef="#ctx0" brushRef="#br0" timeOffset="67770.5077">25795 8203 8,'8'-2'129,"-8"2"-2,7-2 0,-7 2-7,12 0 5,-12 0-9,14 0-21,-5-2 6,2 1-5,0 0-6,-1-2-8,0 2-8,0 0-2,1 0-15,-1-2-2,-3 3-4,-7 0-2,16-3-11,-10 2-1,-6 1-7,12 0-4,-12 0-49,9 0-43,-9 0-36,0 0-40,8-3-87,-8 3-248,0 0 110</inkml:trace>
  <inkml:trace contextRef="#ctx0" brushRef="#br0" timeOffset="68200.1953">26058 8200 80,'0'0'119,"0"0"5,0 0-18,0 0 14,16 6-1,-11-4 12,0 1-1,1 2-14,3 0 13,0 2 10,0-1 14,1 3-2,4 0-14,2 1-11,-4 0-10,4 0-13,-1 2-7,2 2-14,-3-2-5,-6-3-8,5 2-4,0 0-14,0 2 0,-3-6-6,1 3-7,-1-2-2,-3-1-1,1 2-5,0-1-2,-3-3 2,-1-1-6,-1 0-4,-3-4-4,7 7-3,-4-4-22,-3-3-25,0 0-29,3 8-26,-3-8-37,0 0-30,0 0-26,0 0-32,0 0-125,0 0-367,0 0 162</inkml:trace>
  <inkml:trace contextRef="#ctx0" brushRef="#br0" timeOffset="68520.5077">26357 8191 8,'0'0'141,"0"0"-17,0 0 5,0 0-5,0-8-2,0 8 0,0 0-18,0 0-15,0 0-3,0 0-6,0 0 11,-16 14-2,10-7 24,0 2-11,-3-1-5,2 0-11,-5 8-6,2-1 15,-2-1-4,1 2-10,2 0-8,-1-2-9,-2 1-3,-1-1-7,3 2-7,0-2-7,0 0 0,3-4-5,-1 4-3,1-4-2,2 2-4,-3-5-3,3 3-1,0-5 1,1 2-9,0-2-20,1 0-41,0 0-41,3-5-41,-6 8-33,6-8-26,-3 5-149,3-5-364,-4 5 162</inkml:trace>
  <inkml:trace contextRef="#ctx0" brushRef="#br0" timeOffset="69176.7577">25758 8225 28,'0'0'44,"0"0"-2,0 0-4,0 0 4,0 0-8,0 0-3,0 0-1,0 0-1,0 0 2,0 0-12,0 0 3,24-1-4,-24 1-7,0 0-27,0 0-52,13-3-73,-13 3 33</inkml:trace>
  <inkml:trace contextRef="#ctx0" brushRef="#br0" timeOffset="71161.1327">26711 8327 24,'0'0'108,"0"0"-4,0 0-7,0 0-16,0 0-4,0 0 0,0 0-18,0 0-3,0 0-4,0 0-2,0 0-9,0 0-1,0 0 25,0 0 9,0 0-20,0 0-6,0 0-1,18 10-5,-18-10 18,14 3 10,-3-2-11,1-1-2,1 1-9,5-1 0,2 0-9,0 0-5,-1-2-1,-1 1 1,-4 1-9,0-2 0,5 0-2,-8 0-4,2 1 0,-4 1 3,1-3-7,-2 3-3,-8 0-1,0 0 1,14 0-4,-14 0 6,8 0-9,-8 0 7,0 0 3,6-2-7,-6 2-26,0 0-23,0 0-32,0 0-26,0 0-39,0 0-121,0 0-282,0 0 125</inkml:trace>
  <inkml:trace contextRef="#ctx0" brushRef="#br0" timeOffset="71958.0077">27355 8206 71,'0'0'102,"0"0"-1,0 0-14,0-10-12,0 10-11,0 0-5,0 0 1,4-13-9,-4 13-6,3-5-10,-3 5 6,6-6-16,-6 6-9,8-7 19,-3 5 7,-5 2-10,9-5-5,-9 5-4,10-2-1,-10 2 16,9-3-19,-9 3-5,10 4 0,-10-4 3,9 8 0,-6-5-12,-1 3 7,1 2-2,-2-1-2,2 3-1,-3-1 4,0 1 1,-3 0-10,0 0 3,0 2 4,-2-5-6,1 6 3,-1-3-6,0-1 6,-2 0-2,1-1 2,-2 1-2,2-2-5,-2-1 4,2 2 1,-1-3-3,2-1 1,1 0 6,4-4-3,-7 8-3,7-8 5,-7 1-9,7-1 6,0 0 3,0 0 0,0 0-5,0 0 0,0 0-4,0 0 3,0 0 0,0 0-5,0 0 0,17-13 11,-12 9-4,4-1-12,-3 1 12,2 4 1,1-4-7,2 4 12,-2-1-18,2 2 10,0 0-3,-1 2 9,-1 2-11,3 2 2,-5-2 1,2 2 0,2 1-4,-4 2 3,1-1-1,-2 3 7,1-2-2,-2 0 2,-1 1-3,-1-1-3,0 0 2,-2 2 7,1 0-5,-2-3 2,-2 1 4,0-3 3,-1 1 0,1-1-1,-4-1-6,1 1 9,0-3 15,-2 1-6,-2-2 3,0 3-1,-3-3-8,2-3-2,-3 3 8,2-3-5,-1 0-5,0 0 0,1 0-13,1-1 9,0 0-1,0 0 4,1-1-7,9 2 3,-18-5-3,11 3-1,1 0-2,6 2 3,-11-5 2,11 5 1,-8-1 0,8 1-1,0 0 1,-8-3-7,8 3 0,-6-3-1,6 3 2,0 0 1,0 0-1,0 0-4,0 0-2,0 0 5,0 0-35,0 0-29,0 0-23,0 0-38,0 0-94,0 0-238,0 0 105</inkml:trace>
  <inkml:trace contextRef="#ctx0" brushRef="#br0" timeOffset="72725.586">27735 8177 55,'0'0'97,"6"22"-11,-6-22 16,-1 12-6,1-5-12,0-7-8,0 16-7,0-5-6,0-2-10,0 1-2,-1-2-9,1 2-5,0-1-1,0-9-3,-3 12 0,2-4 0,1-1-12,0-7 5,-2 9-7,2-9 0,-1 9 3,1-9 1,0 0-6,-1 10-5,1-10 4,0 0-4,0 0-3,1 6 0,-1-6 4,0 0-5,0 0 1,0 0 2,0 0-7,0 0 6,0 0-5,0 0 1,0 0-2,17-11-3,-12 7 1,-1-1 5,2 2-6,-1-3 0,2 3 8,0-2-11,0 1 7,0 1-1,0 1-5,-1-1 2,1 1-4,-7 2 8,14-5-13,-8 4 13,-6 1-8,12 1 1,-5 2 0,-7-3 9,9 7-10,-2-2 6,-4 2-8,5-1 7,-3 2-1,-1 2-2,1-1 1,0 4 7,-1-2-1,-1-1-4,-1 0 1,1 1 2,-2-2 1,1 0 27,-3 0-1,1-9-4,-1 12 1,0-4-2,1-8 20,-5 10 7,2-3-3,-1-3-8,-1 1 1,5-5-4,-10 6-4,1-4-3,0 1-4,3 1-2,-2-2-4,-1 1 0,1-3 0,8 0-4,-14 1-10,5-1 6,2 1-3,7-1-3,-15-1 1,15 1 1,-12 0 0,12 0-5,-12 0 4,12 0-3,-10-1-3,10 1 0,0 0 1,0 0 4,-10 0-7,10 0 1,0 0 0,-8-3 0,8 3-2,0 0 0,0 0-3,0 0 5,0 0-5,0 0-2,0 0-33,0 0-16,0 0-31,0 0-21,0 0-30,0 0-26,-4-6-101,4 6-283,0 0 124</inkml:trace>
  <inkml:trace contextRef="#ctx0" brushRef="#br0" timeOffset="73163.086">27763 8170 64,'0'0'107,"0"0"-17,0 0 15,0 0-9,0 0 4,0 0 0,0 0 0,0 0 2,26 0-6,-26 0-13,19-2-5,-8 2 8,2 0 8,0-3-9,5 1-9,-6 1-4,4 0-6,-5 0-7,3-1-7,-1 1-6,0 0-4,-3 1 0,-2-3-10,1 3-6,2 0 3,-11 0-9,14-2 5,-9 2-1,-5 0-8,10-2-28,-10 2-18,0 0-35,12-1-28,-12 1-35,0 0-37,0 0-89,0 0-274,0 0 121</inkml:trace>
  <inkml:trace contextRef="#ctx0" brushRef="#br0" timeOffset="75010.7421">25509 8071 17,'0'0'42,"0"0"2,6 4-6,-6-4 9,0 0-3,0 0-1,0 0-9,0 0 6,0 0-1,0 0-5,0 0 7,0 0-5,0 0-10,0 0 3,0 0-10,0 0 4,0 0-8,0 0 20,-25-3 3,25 3 1,0 0 6,-10-5-6,10 5-10,-11-4 9,3 2-11,2-2-2,-3 1 9,0-1-8,-2 3-4,-1-3 4,2-1-4,-3 2-11,2-1 3,-1 3 9,-2-2 2,3-1-7,-3 2-9,3-1 6,0 1-4,-3-1-8,2 0-1,0 2 4,0-2 3,2 1-4,0 2 3,1-3-8,0 2 6,-3-1 0,5 1-6,7 1 3,-18 0-3,9 0-2,9 0 9,-14-1-15,6 1 13,8 0-3,-11-2 1,11 2-4,0 0 3,-13-2-2,13 2 0,0 0-2,-10-1-2,10 1 6,0 0 2,-6-4-11,6 4 9,0 0 3,0 0-1,-5-6-2,5 6-5,0 0-5,0 0 7,-4-9-5,4 9 10,0 0-10,0 0 16,2-9-9,-2 9-12,0 0 13,0 0-12,5-8 7,-5 8 3,6-6-2,-6 6 0,9-6-6,-2 1 13,-1 0-2,0 2-2,0-1 0,2-3 6,1 2-19,-3 2 2,1-3 8,-1 3 10,1-1 1,-7 4-10,9-5 4,-9 5-3,6-5-8,-6 5 5,5-4 0,-5 4 9,0 0-4,0 0-3,7-4-3,-7 4 7,0 0-4,0 0-9,0 0 10,0 0 3,0 0-1,0 0 7,0 0-7,-26 8 0,20-6-3,-2 1 3,2 1-4,-3-1 9,0 1-7,-3-2-5,3 4 0,-1-3 6,-1 1-5,0 0 4,2 0 2,-1-1 10,4-1-7,-1-1-8,7-1-2,-10 5-4,10-5 7,-10 3 1,10-3-15,-5 2 17,5-2-10,0 0 13,0 0-14,-4 5 12,4-5 4,0 0-6,0 0-6,0 0 0,12 12 6,-7-11 1,-5-1-18,12 6 20,-6-3-2,-1-3 3,1 2-11,3 2 14,-3-1-12,1 1 10,-1 0-4,2-3 8,1 3-8,-3 0 3,-1-2-6,3 1 3,-2 0 0,0 1-4,-6-4 3,9 5 8,-4-2-5,-5-3-14,6 6-43,-6-6-26,5 5-94,-5-5-188,0 0 84</inkml:trace>
  <inkml:trace contextRef="#ctx0" brushRef="#br0" timeOffset="76190.4297">25086 8020 4,'0'0'70,"0"0"-3,0 0-7,0 0-5,0 0-1,0 0 10,-16-8-13,16 8-3,0 0-7,0 0 7,0 0-9,0 0 4,0 0-10,0 0-3,0 0 2,0 0-8,0 0-4,0 0 5,0 0-11,0 0 8,0 0-5,0 0 1,0 0-2,0 0-3,0 0-6,0 0 7,0 0-7,0 0-2,0 0 0,0 0 5,11 17-5,-11-17 4,9 6-6,-6-1 6,3-1-1,-6-4 5,9 5 6,-6-1 4,4 1 4,-1-2 1,-1 1-11,2 0-6,-7-4-2,9 6 6,-3-3 0,-6-3 3,10 5-7,-6-3 6,-4-2-7,7 5 0,-7-5-7,6 5 5,-6-5-5,6 1 4,-6-1 0,0 0 1,7 6-2,-7-6 5,0 0-11,3 5 3,-3-5-9,0 0 10,0 0-3,0 0-2,4 6 6,-4-6-5,0 0 5,0 0 1,0 0-4,0 0 2,0 0-6,0 0-23,0 0-41,0 0-35,0 0-86,0 0-200,0 0 89</inkml:trace>
  <inkml:trace contextRef="#ctx0" brushRef="#br0" timeOffset="78002.9297">23955 7969 16,'0'0'61,"0"0"-7,0 0-7,0 0-4,0 0-3,0 0-6,0 0 0,0 0 7,14-17-16,-9 14 16,-5 3-9,10-6 4,-3 2-20,3-1 8,-1 2-6,3 0 8,-1-3-5,0 1 0,1 2-1,2-3-1,-1 5-8,1-4-4,-3 0 5,3 2-2,-3 0 4,2 1-1,-2-1-5,0 0 2,-2 2-2,0 1-2,-1-3 0,-8 3 2,14 0-1,-5-1-2,-3 0 0,2-1 3,-8 2-2,11-2 2,-11 2-2,9-3-8,-9 3 5,9-2-5,-9 2 9,8-3-6,-8 3-5,0 0 7,10-2-3,-10 2-1,0 0-3,7-2 7,-7 2 1,0 0 2,0 0-8,5-5 7,-5 5 1,0 0-4,0 0-3,0 0-7,0 0 10,0 0-2,-16-10 3,16 10-10,-10-5 2,10 5 1,-11-1-3,11 1-8,-12-1 11,5 1-3,7 0 5,-13-3 1,13 3-3,-13 0 5,7-1 0,6 1-4,-12-2 3,12 2-7,-9-1 4,9 1-1,-9-1-2,9 1 3,0 0 8,-7-3-3,7 3-7,0 0 1,0 0-4,0 0 5,0 0 2,0 0 5,2-11-8,-2 11 4,0 0 3,9-7-5,-9 7-2,9-7 10,-4 5-6,2 0-3,-1-2-5,-6 4 10,16-5-1,-5 3-6,0-1 7,1 1 5,-1 0-9,3 0 2,-1 1 2,0-2 5,3 2-6,-3-1-7,1 1 12,-2 1-5,1-2 4,-4 2-7,2-1 4,-3 1-1,-8 0 2,13-1 1,-13 1 1,10 1-9,-10-1 6,7 1 2,-7-1-5,0 0 3,11 0 3,-11 0-4,0 0 3,5 5-1,-5-5-3,0 0 3,0 0 11,2 5 12,-2-5-1,0 0-8,0 0 9,0 0-10,0 0 9,-5 16-17,5-16 10,-4 6-8,4-6 6,-5 9-5,3-5-5,2-4-13,-6 8 27,0-3-7,6-5-1,-7 9-1,3-5 2,-2 2-3,4 1-10,-5-2 10,3 2 2,-2-2-10,1 2 13,0-1-16,1 0 8,0 0-7,0-1 6,-2 2-4,6-7-6,-7 9 3,3-6 2,4-3 5,-7 9-7,3-5 4,4-4 1,-6 7-6,6-7 7,-5 4-7,5-4 3,-4 4-1,4-4 4,0 0-13,0 0 13,-4 5-9,4-5 8,0 0-7,0 0-41,0 0-31,0 0-95,0 0-185,0 0 82</inkml:trace>
  <inkml:trace contextRef="#ctx0" brushRef="#br0" timeOffset="79902.3437">23510 8971 44,'0'0'63,"0"0"1,0 0-1,3-8-5,-3 8-8,0 0 11,0 0-20,0 0-2,0 0-4,0 0 1,0 0-9,0 0 1,0 0 28,0 0-4,0 0 4,0 0-8,0 33-14,-3-22 10,3 1-4,-2 5-24,2 0 17,-1 0-1,-1-1-5,1-2 0,1 0-2,-1 1-5,-1-1-3,2-4-1,-1 4 0,1-5-2,-2 1-3,0 0 1,1 0-6,1-4 2,0-6-2,-1 12-1,1-12 1,0 8-1,0-8 0,0 0 0,-2 8 8,2-8-5,0 0-5,0 0-3,0 0-2,0 0 10,0 0-8,0 0-3,0 0 3,0 0 0,23-13 3,-18 6-7,-1 2 5,3-4 2,-1 2-2,2-1-5,-3 2 8,1 0-3,1 1 2,-1-1 0,4 0-4,-5 1-1,1 3-3,-6 2 6,10-4-4,-4 3 1,-6 1-2,0 0 7,13 7-5,-8-4 9,-1 4-12,2 0 7,1 3 1,-2 0-15,-1 2 12,-1 0 0,4 2 4,-6-2-5,3 0 1,-2-1 3,0 1-11,0 1 3,0-3 10,-2 2 2,0 0-19,-3-2 20,2 0-8,-2 1 4,-2-3-3,0 1 8,0-1-11,-2 0 9,0-1-7,-2-2 4,1 2 0,-1-3 2,-1-1-4,1-1 2,-1 1 0,-2-1-6,12-2-17,-15-2 16,7 0 7,8 2 1,-16-1-1,8 0-2,8 1-4,-13-4 3,7 2-8,6 2 13,-9-4-9,9 4 6,-6-5 1,6 5 3,-7-3-7,7 3-1,-7-3 1,7 3-4,0 0 4,0 0-2,0 0 1,-6-5-1,6 5 1,0 0 2,0 0-2,0 0 4,0 0-1,0 0 3,0 0-24,0 0-28,0 0-27,0 0-23,0 0-83,0 0-194,0 0 87</inkml:trace>
  <inkml:trace contextRef="#ctx0" brushRef="#br0" timeOffset="80527.3437">23535 9043 33,'0'0'59,"7"-4"-8,-7 4-3,4-4-9,-4 4-2,0 0-6,6-5 5,-6 5-1,0 0 1,0 0 3,4-4-2,-4 4-3,0 0-4,0 0-3,0 0 3,0 0-2,0 0-1,0 0-6,0 0-8,0 0 5,2-8-4,-2 8-5,0 0 8,0 0-10,0 0 8,0 0-7,0 0 0,0 0-4,0 0-2,0 0 15,0 0-1,0 0 11,0 0-3,0 0-12,0 0 10,0 0-5,0 0-5,0 0-1,0 0-1,0 0-3,0 0 6,0 0 2,0 0 12,2-8 9,-2 8-11,10-3 6,-10 3-11,16 0-1,-5-2 0,1-1-4,-1 2 4,7-2 7,-5 1-6,6 0-7,-6 1 8,1 0-10,-3-1 4,1 0-11,1 0 6,-6 1 2,0 0-2,-7 1 3,14 0-4,-14 0-7,9-3 4,-9 3-1,6-2-4,-6 2 3,0 0 0,10-1-1,-10 1 5,0 0-38,0 0-32,0 0-50,0 0-88,0 0-217,0 0 95</inkml:trace>
  <inkml:trace contextRef="#ctx0" brushRef="#br0" timeOffset="81265.625">24012 9133 49,'0'0'55,"7"-8"-5,-3 2 3,2 1-8,-6 5 3,6-6 0,0 2-2,-1 1-4,-5 3-1,10-2-3,-4-1 0,-6 3-6,11 1-1,-11-1-6,9 3-2,-3 3-9,-1-3 4,-1 2-8,1 5 39,-1-3-4,0 6-10,1 0 2,0 4-4,-3-2 3,1 2-10,-2-5-6,0 5 3,-1-2-3,-1-1 3,0 1-9,-3 1 1,0-5-11,2 1 3,-2 0 2,-1-3 5,-2 1-7,1-2 27,-2 0-11,-1 0 6,2-2-4,-2 0-1,0-2-7,1-1 8,0-1-5,1 1-6,-1-1-5,8-2 6,-14 1-5,8-1-2,6 0 4,-14-1 1,14 1-3,-9-2-6,9 2-12,-8-3 14,8 3 0,-8-5-2,8 5 6,-5-7-1,5 7 1,-2-5-7,2 5-5,0 0 4,-3-8-2,3 8 2,0 0 2,0 0 3,0 0-11,0 0 2,0 0 6,0 0-2,0 0 0,0 0-1,0 0 6,0 0-11,0 0 5,0 0 10,0 0-11,0 0 3,0 0-6,0 0-19,0 0-22,0 0-17,0 0-12,14 13-14,-14-13-20,0 0-75,0 0-198,0 0 88</inkml:trace>
  <inkml:trace contextRef="#ctx0" brushRef="#br0" timeOffset="81839.8437">24276 9193 7,'4'-7'69,"-4"7"-8,2-6-7,-2 6 1,3-8-4,-3 8-3,2-7 4,-2 7 1,0 0-7,0-10-2,0 10-7,-1-9 19,1 9-13,0 0-15,-3-11 11,3 11-5,-2-7-3,2 7 1,-4-9 1,4 9-10,-4-8 4,4 8-12,-5-5-8,5 5 2,-6-5 5,6 5-6,0 0 10,-9-1-2,9 1 7,0 0-2,-12 0 1,12 0-3,-9 4-2,9-4 14,-7 7 2,3-2 5,0 0 1,-1 2-5,1 0 13,2 3-2,-2 1-11,1 2 0,2-1-8,0 0 10,-1 1-6,2 1-7,-1-1 0,2-2-6,1 3 0,-1-4-1,1 3-1,1-1-2,0 1 2,1-2-5,0-2 5,1 0-7,1-1-2,0 0 8,3-1-5,-4 0-4,1 1 6,2-2-1,0 0 4,2 0-12,-4-3 3,2 0-1,-1-1 4,1-1-6,-1 1-2,-7-2 5,13 2-2,-13-2-1,12 2-3,-7-2-13,-5 0-41,12 0-27,-12 0-32,10-4-36,-10 4-83,7-3-252,-7 3 112</inkml:trace>
  <inkml:trace contextRef="#ctx0" brushRef="#br0" timeOffset="82621.0937">24637 9128 112,'0'0'107,"0"0"-7,28 0-16,-28 0 11,17 0 8,-4 0-18,-3 0-2,3 0-11,0 0-12,5 0-4,-3-2-1,2 2-8,0-1-14,2-1 10,-2 0-13,1 2-4,-1 0 3,0-2-8,-4 1-1,0 0 6,-3 0-1,1-1-13,-1 2 9,-10 0-7,14 0-9,-14 0-36,10-1-30,-10 1-32,8-2-104,-8 2-213,0 0 95</inkml:trace>
  <inkml:trace contextRef="#ctx0" brushRef="#br0" timeOffset="82914.0624">24752 9284 27,'5'9'110,"-5"-9"-3,8 2-11,-8-2 24,10 1-12,-2-1-6,3 0-14,0-1-10,3 1 20,-1-2 1,3-1-11,1 1-3,-2 0-10,-2 0-11,6 1 0,-6-1-15,2 2-1,-3-3-3,-1 3 1,1-2-10,-2 1 3,-4 1-8,-6 0-37,14 1-37,-14-1-40,8 0-30,-8 0-130,0 0-264,0 0 117</inkml:trace>
  <inkml:trace contextRef="#ctx0" brushRef="#br0" timeOffset="83753.9062">25388 9174 44,'0'0'75,"0"0"-5,0 0 1,0 0-11,0 0 5,0 0-9,0 0 3,0 0-1,0 0-3,0 0 1,0 0-2,0 0 8,0 0-6,0 0-7,0 0 1,0 0-10,0 0 4,0 0 0,0 0-7,0 0 9,0 0-2,0 0-3,0 0 2,0 0 2,0 0 1,20 0-6,-20 0 0,18 0-3,-7 0-2,0-5-5,1 4 0,1 0-2,6-2-8,-2 1 2,1 0-5,1 2-7,-6-3 2,4 3 1,-4 0-5,-1 0 4,-2 0-1,-2 0 1,-1 3-5,-7-3-2,13 0 4,-13 0 0,8 0-7,-8 0 1,0 0 3,0 0-1,0 0 1,6 3-19,-6-3-33,0 0-24,0 0-43,0 0-34,0 0-88,0 0-256,0 0 114</inkml:trace>
  <inkml:trace contextRef="#ctx0" brushRef="#br0" timeOffset="84621.0937">25812 9046 78,'-7'-5'90,"7"5"2,0 0-14,-4-5-4,4 5 10,0 0-3,0 0-10,-3-7-1,3 7-7,0 0-8,0 0-7,3-14-5,-3 14-1,6-5-9,-3 0-7,-3 5 4,9-8-7,-4 6-2,1-1-3,0-1 10,0 0-19,2 1 4,-2 0-9,-6 3 0,13-2 8,-8 0-6,-5 2 10,13 2-5,-13-2-1,9 5-2,-5 0-3,-2 2 25,2 0 14,-2 0-9,1 5-5,-1-2-5,-2 0-6,0 2-3,-2-1 6,2 0-3,-5 1-7,3-1 8,-2 0-6,0-1 2,0 1-5,-2-5 1,2 5-5,-4-3 3,3-1-4,1-2 3,-2 2-3,2-3 4,4-4-7,-10 5 4,10-5-4,-6 3 2,6-3-1,0 0-1,0 0 0,-11-3 2,11 3 1,0 0-3,0 0-3,0 0 4,0 0-5,0 0 3,0 0 1,8-19-3,-8 19 3,8-6-6,-8 6 4,8-6 3,-2 3-3,-6 3-1,10-2-2,-4 1 1,-6 1-5,13 1 5,-13-1 0,10 3 0,-3 1-1,-3 0 2,2 4-2,0 0 5,-2 1-7,1-1 9,-1 2-2,-1-2-5,-1 3-1,1-1 4,-2 2 1,1-2-4,-2 1 1,0 1-2,-2-4 0,1 3 3,-3-1 3,0-2 1,2-1-2,-4 2 1,1-1-10,0-1 13,-5 0 0,2-2 5,-2-1-12,0 0 3,1-3-2,-1 0-1,2-1 4,8 0-5,-18-1 4,10-1 4,0 0-5,8 2 2,-13-5 1,6 3-1,7 2-1,-10-5 19,10 5 1,-7-5-2,7 5-3,-6-5 0,6 5-5,-6-2-2,6 2-1,0 0-3,0 0 10,-7-5-12,7 5 3,0 0 1,0 0-2,0 0-2,0 0 0,0 0-3,0 0-27,0 0-33,0 0-29,0 0-32,0 0-25,0 0-98,0 0-261,0 0 116</inkml:trace>
  <inkml:trace contextRef="#ctx0" brushRef="#br0" timeOffset="85477.5391">26139 8984 64,'0'0'71,"0"0"-5,0 0-3,0 0 6,0 0-8,0 0-7,0 0-9,0 0 25,0 0 3,0 0-9,0 0-3,0 0-6,8 17-1,-8-17 16,1 12-5,-1-6-3,0-6-3,-3 20-12,2-11 2,1 0-5,1 2-11,-2 0 5,1 1-10,0-3 0,0 2-6,-1 2 2,1-3-15,-2 1 16,1-1-7,0-3-3,1-7 0,0 12-12,0-12 9,-1 10 2,1-10-5,-2 6 2,2-6-4,0 0 1,0 0-1,-1 11-3,1-11 2,0 0 5,0 0-5,0 0 7,0 0-12,0 0 4,0 0-3,0 0 0,0 0 0,0 0 2,12-24 4,-10 19-10,2 0 3,-4 5 2,6-11-6,-2 8 3,0-2 0,0 1 2,-4 4-1,9-8 1,-3 3-4,-2 2 5,-4 3-1,9-4-1,-4 1-4,-5 3 6,9-4-7,-9 4 0,10 0 0,-10 0 6,10 2-5,-10-2-7,9 5 13,-9-5 0,10 4 1,-7-1-9,-3-3-6,10 8 10,-4-4 1,-2 0-2,0 4 3,1-3 1,1 4 4,-4 2-5,3-2 3,-1 1 1,1 1-3,-1-2 0,0 2 0,-2 0-3,-2-3 6,2 1-5,-1 0 5,-1 2-2,0-11 31,-4 11-2,3-4 4,-4 2-8,-2-4-1,1 2 5,1 0 33,-3-1-5,2-2-5,-6-2-5,6 2-5,-3 0-6,-2-3 1,3 0-6,-1 1-2,1-1-3,-2-1 22,10 0-5,-13-1-6,13 1-2,-14-2-3,9-1-4,5 3-3,-12-4-3,7 1 1,5 3-5,-7-4-4,7 4 1,-7-2-4,7 2-2,0 0 1,-5-6-2,5 6-1,0 0-4,0 0-1,0 0 0,0 0 1,-5-5-6,5 5 5,0 0-9,0 0-36,0 0-20,0 0-22,0 0-25,0 0-13,0 0-30,0 0-16,0 0-18,0 0-126,0 0-336,0 0 150</inkml:trace>
  <inkml:trace contextRef="#ctx0" brushRef="#br0" timeOffset="85974.6094">26191 8964 97,'0'0'114,"0"0"-10,0 0-3,0 0-11,0 0-9,0 0-15,0 0 18,0 0-8,0 0 6,0 0-8,0 0 21,23 0-2,-23 0-13,13 0-3,-3 0-12,-1 0-4,1 0-3,5-1 20,-3 1-8,-2-2-9,3 2-5,-3-2-6,1 2-2,-3 0-6,1-1-7,-9 1 1,12-1-9,-12 1 1,10 1-2,-10-1-9,0 0 2,9 1 0,-9-1-5,0 0 1,5 4-6,-5-4-18,0 0-41,0 0-32,0 0-47,0 0-44,0 0-112,-13 11-307,13-11 136</inkml:trace>
  <inkml:trace contextRef="#ctx0" brushRef="#br0" timeOffset="90309.5703">26557 9230 61,'0'0'68,"0"0"-4,0 0-1,0 0 4,0 0-3,0 0-9,0 0 0,0 0 8,0 0-4,0 0 5,0 0-7,0 0-9,0 0-5,0 0 3,0 0-6,11-12-3,-11 12-1,0 0-10,0 0-6,0 0 0,0 0-1,0 0 2,0 0-2,0 0 0,0 0-7,0 0 5,8-3-6,-8 3 3,10 0-3,-10 0-9,12-2 4,-6 1 3,4 1-2,-10 0 23,18-4-7,-5 3 4,0 0-6,1-4 8,2 2-14,-2 0 5,0-1-5,-1 2 3,0-1-6,0 3-4,1-2 8,-4 2-2,1-2-7,-3 1-1,-8 1-1,13 0-5,-13 0 6,11-1 1,-11 1-8,8 0 5,-8 0-2,0 0 5,10 0-7,-10 0 7,0 0-2,0 0-5,0 0 2,9-1 1,-9 1-2,0 0 2,0 0-1,0 0 4,0 0-7,0 0 2,0 0-1,7-5 8,-7 5-4,0 0-4,0 0-18,0 0-29,0 0-28,0 0-23,0 0-31,0 0-69,0 0-215,0 0 95</inkml:trace>
  <inkml:trace contextRef="#ctx0" brushRef="#br0" timeOffset="91543.9452">27193 9114 39,'-11'0'73,"11"0"-2,0 0-10,0 0 2,0 0-3,0 0 0,-11-3-7,11 3-19,0 0 24,0 0-6,-5-4-4,5 4 0,0 0-2,0 0-16,-4-8 2,4 8 4,0 0-18,-5-5 3,5 5 9,0 0-9,-6-7-4,6 7 8,-4-7-7,4 7-4,0 0-2,-2-10-5,2 10 10,-3-8-11,3 8 4,0-9-7,0 9 15,3-9-20,-3 9 2,2-9 1,-2 9 1,4-9-12,1 2 24,-5 7-13,6-7 7,-3 2-13,-3 5 5,8-9 2,-3 5-8,-3-1-3,6 1 12,-2 0 3,-6 4-8,12-6 7,-7 3-5,1-1 5,-1 0-3,-5 4 4,11-3-4,-6 3-10,-5 0 9,12-2-4,-12 2-1,12 2 0,-12-2 5,10 2 6,-3-1-6,-2 3-4,0-1-4,0 1 13,-1 0-8,0 3 1,3 1 7,-4-2-8,-1 0 2,0 1-1,0-1 4,1 1-17,-3-7 17,0 14 0,0-5 2,-1 0-9,-3 1 6,1 1-1,-1 0-3,-2-1-6,1 1 20,-2 1-7,2-2-3,-2 1 1,-1 1-2,2-1 2,-1-1-2,1 2-2,-1-3-3,-1 5-10,1-3 18,2-2-4,-2 3 5,0 0-3,2-4 5,1 4-5,0-3-6,-1-1-1,4 0-2,-1 1 10,1-2-1,1-7-4,0 12 7,0-12-5,1 10 0,1-4 0,-2-6 6,4 11 2,-4-11-1,6 5-5,-3-3 1,-3-2 4,11 5-1,-7-4-9,-4-1 16,10 1-10,-10-1-7,12-1 6,-12 1-3,15-4 0,-9 2 0,1 1 4,0-1-20,-7 2 24,12-4 1,-7-1-15,-5 5 10,10-8 3,-6 4-1,-4 4-9,6-8 8,-3 3 0,-3 5-6,1-13 10,-1 13-4,-1-13 23,-2 6-9,1 0 8,2 7-3,-5-11-7,-2 0 3,1 4-9,0-3 2,0 0 2,0 2-5,0-1 0,-2 0-5,3 1 4,-2-2 3,0 1-1,2-1-4,-2 3-6,3 0 3,1-1 2,-1 0 1,0 2 2,-4-3-5,5 4 8,3 5-11,-4-11-26,2 6-5,2 5-26,-3-11-9,3 11-6,-2-10-24,2 10-88,0-8-198,0 8 88</inkml:trace>
  <inkml:trace contextRef="#ctx0" brushRef="#br0" timeOffset="92239.2577">27510 9022 45,'0'0'81,"0"0"-3,0 0-7,0 0-12,0 0-4,0 0 9,0 0 4,0 0-12,-17 17-5,16-10-7,-2 0-6,2 2-2,-3 1 1,3 0-4,0 2-7,-2-4-2,5 4 3,-2 2 13,2-3 4,-2 1-5,3 2 6,2-3-14,-1-1 6,-1 2-4,3-3-8,-1 2-2,2-1-8,2-2 2,-2 0 8,0-1-6,3 3-9,-1-4 3,-1 1-2,2-3 4,1 2-5,-4 0 5,2-3-4,0-3-1,-1 3 19,0-2 13,-1-1-6,-7 0-7,15 0-3,-15 0 4,13-2-7,-4 0-2,-1-3-5,-2 1 2,2-2-3,1-1-1,-4 4-5,1-4 0,-2 2 7,4-2-4,-1-2-3,-1 1-1,0-2-1,-1-1 23,-4 1 0,2-2 4,2 2-7,-1 0-6,-3-2 6,2 2-9,-3-2 2,0 1-3,0-2-4,-2 1 4,1-5-3,0 5-4,-4 0 5,2 0-6,-2 1 2,-3-5-2,1 4 2,-2 2-2,0-3-7,0 1 4,-1 4-5,1-2 3,0 0-1,0 3-3,-3 2 13,5-2-13,-4 4 7,0 0-10,1-1 1,2 4-1,8 0 2,-19 4-1,9 0-1,1 1 6,0 0-23,0 4-13,-1-1-24,-2 5-28,3 0-29,-2 0-23,2 1-142,-4 2-301,3 0 133</inkml:trace>
  <inkml:trace contextRef="#ctx0" brushRef="#br0" timeOffset="93637.6953">23611 9801 16,'0'0'64,"1"-8"-3,-1 8 2,0 0-3,0 0-6,0 0-6,0 0-2,0 0-5,0 0 22,0 0-2,0 0-7,0 0-1,0 26-11,-1-16-8,0 0 7,1 0-6,-1 3-10,-1 0 2,1 4-3,0-6-4,-1 5-1,-1 0-3,2-4-4,1-1 5,0-1 0,-2 1-6,1-1 2,1-3-4,-1 0-5,1-7 10,-3 11-10,3-11 7,-1 9-7,1-9 5,-1 5-7,1-5 5,0 0-1,0 0 2,0 0-7,0 0 3,0 0-3,0 0-1,0 0 4,0 0 1,0 0-9,17-17 13,-13 13-7,1-2-3,2-1-1,-1 2 1,0-4-1,2 4 6,-3 0-5,2 0 0,2 2 8,-6-2-7,4 4-4,-7 1-1,13-3 3,-13 3-4,14 4 0,-8 0 7,-1 0-3,2 4 6,0 0-4,0 2 2,-1-1-4,-1 3 5,-2 0-3,6 3 2,-4-1 0,0-2-2,-3 0 4,2 5-5,-2-5-5,-2 0 11,1-1-7,-2 1 6,-2-2-3,0 1 0,0 1-1,-1-2 7,0-1-9,-2-2 6,-1 0-1,-1 0 2,-1-2-7,1 0 5,0-2 1,1 0-1,7-3-3,-15 4 6,8-4-9,7 0 10,-15-2-10,8 0 2,7 2 1,-12-6 1,7 4 2,5 2 8,-10-4-14,5 0 3,5 4-2,-6-7 0,6 7 1,-7-4 6,7 4-10,-3-5 8,3 5-3,0 0-2,0 0-3,-6-5 3,6 5-4,0 0 9,0 0-9,0 0 8,0 0-14,0 0-32,0 0-19,0 0-30,0 0-65,0 0-171,0 0 75</inkml:trace>
  <inkml:trace contextRef="#ctx0" brushRef="#br0" timeOffset="94114.2577">23612 9844 28,'0'0'84,"0"0"-5,0 0 6,0 0-3,0 0-8,13 9-9,-13-9 25,10 1-8,-10-1 17,15-1-3,-8 1-12,5-3-10,-1 2-4,3-1-8,-2 2-6,6-3-2,-6 3-6,0-3-8,1 2-2,-2-2-9,0 3 6,0-2-5,-2-1-5,-9 3-3,14 0 2,-14 0-8,10-2-1,-10 2-5,11-1 7,-11 1-40,8 1-37,-8-1-39,0 0-30,0 0-88,8 2-236,-8-2 105</inkml:trace>
  <inkml:trace contextRef="#ctx0" brushRef="#br0" timeOffset="94747.0703">24038 10026 8,'3'-5'59,"-3"5"6,3-10-4,0 6-7,0-3 1,0 1-8,4 1 3,-3 1 5,1-2-3,2 0-6,0 1 3,0-1-11,1 0-5,-3 3 0,3 1-12,-8 2 10,14-3-13,-14 3 3,13 1 2,-8 1-7,-5-2-1,11 6 5,-6-1 2,1 1-13,-1 3-2,0 1 0,-3 0 2,3 2 0,-1 2 5,-3-4-9,1 2 3,-1 3 30,0 1-5,-1-2 8,0 2-18,-2-3 0,-1-1 0,-1 1 0,-1-1-8,2-2 7,-1 0-2,-3 0-3,1-1-1,-2 1-1,-1-1-9,0-1 5,-1-3-4,0 0 1,2-1 5,-1 0-2,0-1-7,2-2 10,7-1-11,-13-1 4,13 1 29,-15-3 0,8 2-3,7 1-3,-10-3-9,10 3 3,-9-6-3,5 2-3,4 4-3,-4-7 0,4 7-1,-4-5-1,4 5-2,-3-7-2,3 7 3,0 0-6,0 0-4,-3-6 4,3 6-8,0 0 6,0 0-2,0 0 5,0 0-7,0 0 6,0 0-26,0 0-25,0 0-25,0 0-17,0 0-21,0 0-10,0 0-90,0 0-224,0 0 99</inkml:trace>
  <inkml:trace contextRef="#ctx0" brushRef="#br0" timeOffset="95278.3203">24346 10048 55,'-1'-9'66,"1"9"-4,1-10-15,-1 10 4,0-8-1,0 8 7,0-10-3,0 10-3,0 0-6,-3-14-5,3 14-7,-2-7 0,-1 2-2,3 5 2,-4-10-9,4 10-2,-6-7 9,6 7 0,-6-6 0,6 6-7,-5-4 3,5 4-5,0 0-5,-8-2-4,8 2-3,0 0 4,0 0-7,-13 7-12,9-2 31,-1 0 0,3 2 5,-2 2-6,-1 1-1,-1 2-3,3 0 1,-1 3 19,1-3 1,2 3-4,-1 1-5,-1-6-4,2 2-6,1 0-2,1 1 3,0-2-2,2-1 1,-1 2 2,1-4-16,1 2 5,1-1-3,0-2-11,1 0 11,0-2 0,0 2-1,4 1-3,-5-4 0,2 0-8,0 0 9,0-2-1,-2 1-3,1-1 0,-6-2 1,10 4-1,-4-2 3,-6-2-4,10 1 5,-10-1-10,7 1-23,-7-1-32,0 0-27,13-2-30,-13 2-107,6-4-237,-6 4 106</inkml:trace>
  <inkml:trace contextRef="#ctx0" brushRef="#br0" timeOffset="95692.3827">24807 10003 64,'12'-3'146,"-12"3"-16,13-1-2,-6 1 12,5-2-13,-2 2-13,3 0-9,-1 0-6,3 0-15,2 0-2,0-1-15,1 1 4,0-2-13,-4 0-7,0 2-7,-1-1-7,1 0 3,1 1-9,-2 0 0,0-3-8,-2 1 4,2 2 0,-4 0-10,-9 0-15,13 1-47,-13-1-39,9-1-31,-9 1-35,0 0-76,3 5-243,-3-5 108</inkml:trace>
  <inkml:trace contextRef="#ctx0" brushRef="#br0" timeOffset="95942.3827">24787 10157 45,'0'0'121,"0"0"-12,0 0 4,14 3-20,-14-3-6,18 0 8,-9 0 6,2 1-7,2-2-10,-3 0-13,3 1-10,1-1-3,-1 0-3,0 2-7,-1-2-7,1 1-5,0 0-2,-3 0 4,2 0-6,-2 0-4,0 0-3,-1 1-7,-3 0-30,-6-1-25,13 0-27,-13 0-33,13 1-117,-13-1-230,9 0 102</inkml:trace>
  <inkml:trace contextRef="#ctx0" brushRef="#br0" timeOffset="102778.3203">25458 10136 28,'0'0'64,"0"0"-5,0 0-2,0 0-4,0 0-5,0 0 6,-8-5 9,8 5-8,0 0-3,0 0-4,-9-1-2,9 1-3,0 0 13,0 0-4,0 0-12,0 0 10,0 0-8,-11 0 0,11 0 7,0 0-3,0 0-4,-9 2-11,9-2 8,0 0-13,0 0 12,0 0-19,0 0-1,0 0 2,0 0-1,0 0-7,0 0 3,0 0-6,0 0 8,0 0-4,20 9 38,-20-9-5,13 1-3,-6-1-5,1 2-2,4-4-8,0 4 6,1-2-9,1 0-1,0 0 3,0 0-7,3 0 3,-2-2-2,-2 4-2,1-4-4,0 2-3,-1 0 2,0 0-4,-2 2 3,1-2-5,-3 0 0,1 0-2,-1 0 0,-9 0 1,11 2-2,-11-2-2,9 0 4,-9 0-4,8 0 5,-8 0-5,10 0 1,-10 0 0,0 0 3,0 0-2,9 1-2,-9-1-2,0 0-2,0 0 4,0 0 2,0 0-8,0 0 8,0 0-6,0 0 0,0 0 2,0 0 2,0 0-2,0 0-4,0 0-19,0 0-17,0 0-32,0 0-31,0 0-37,0 0-126,0 0-287,0 0 127</inkml:trace>
  <inkml:trace contextRef="#ctx0" brushRef="#br0" timeOffset="129604.4921">25956 10080 44,'0'0'65,"0"0"-2,0 0 0,0 0 2,0 0-4,0 0-2,0 0 5,-6-4-12,6 4 0,0 0-4,0 0 0,0 0-7,0 0-5,0 0 11,0 0-2,0 0 0,0 0-9,0 0-3,0 0 11,0 0 3,0 0 2,0 0-5,0 0 2,0 0-7,0 0 10,0 0 0,20-7-3,-20 7-5,6-5 6,-2 1 1,1-1 0,-5 5-7,9-9-4,-1 3 3,-3 1-2,2 1 1,-2-2-3,1-3-1,0 4-10,1-2 0,-2 0-4,1 0-2,2-2-3,1 0-4,-3 2 5,-1-5-4,2 4-1,-2-1 1,1 2-1,-2 2-3,0-1-1,-1-2 1,-3 8-8,6-12-2,-3 7 4,-3 5-2,2-9 2,1 4 1,-3 5-1,3-5 2,-3 5-10,3-7 4,-3 7 2,0 0 0,0 0-1,0 0-1,0 0 5,0 0-8,0-8 2,0 8-3,0 0-4,0 0 2,0 0 2,0 0-6,0 0 0,0 0 2,0 0-1,0 0 2,0 0 6,-14 17 0,11-12-1,1 2-1,2-7-1,-5 15 5,1-5 0,1 1-6,-2 1 10,3 0-1,-3 0 0,2 0 2,-2 2 0,1-3-2,1 6 4,-2-2 3,3-4 4,-2 5 0,-1 0-3,2-4 1,0-1-1,0 0-3,0 1-3,1-2 2,-2 1 0,3-3 1,-1 1-4,-1-1 1,3-8 1,0 15 2,-2-9-3,2-6-5,-2 11 1,1-6 2,1-5 1,-2 9 3,2-9-5,0 0-1,0 12-3,0-12 2,-2 4 3,2-4-1,0 0 1,0 0-4,0 10 2,0-10-2,0 0 1,-2 8 1,2-8-8,0 0 3,0 0-7,-2 7-5,2-7 1,0 0-10,0 0-5,0 0-7,-3 7-6,3-7-12,0 0-3,0 0-15,0 0-1,0 0-16,0 0-22,0 0-18,0 0-98,0 0-246,0 0 108</inkml:trace>
  <inkml:trace contextRef="#ctx0" brushRef="#br0" timeOffset="130604.4921">26127 10086 10,'0'0'105,"0"0"-4,0 0-11,0 0-5,0 0-3,4-6-5,-4 6-2,4-6 2,-4 6 6,5-5-9,-5 5 3,5-7-5,-2 1-1,-3 6-4,9-9 1,-4 4-4,-1-1-3,1 1-4,1-2-6,2-1-9,-2 0-1,1-1 3,-1 2-11,-1 1-3,0 0-2,0 0 3,3 1-18,-2-3 13,1 3-7,-2 0-4,-1-1 3,-1 1-4,0 0-6,-3 5 1,8-11 8,-3 6 0,-1 1-5,1-1-12,-5 5 8,5-9-5,-5 9 5,4-8-3,-4 8-6,2-7 6,-2 7 2,3-7-8,-3 7-1,0 0-1,1-6 4,-1 6 3,0 0 1,0 0-5,0 0 1,0-9-1,0 9-1,0 0 4,0 0-4,0 0-1,0 0 5,0 0-5,0 0 2,0 0-4,0 0 7,-5-7-3,5 7-3,0 0 6,0 0 1,0 0-5,0 0 0,0 0-1,0 0 2,0 0-1,0 0 0,0 0 8,0 0-1,0 0-6,0 0 0,0 0 0,0 0 1,0 0-1,5-10 0,-5 10 0,0 0-1,0 0-6,0 0 10,0 0-2,3-5 2,-3 5-3,0 0 2,0 0-4,0 0-1,0 0 2,0 0-3,0 0-5,0 0 3,0 0 1,0 0 5,0 0-3,0 0 12,0 0 4,-9 19 5,9-19-2,-4 12 9,3-6 1,-2 4 8,0-1-5,-1 3 1,2 2 1,0 1 3,-1-1-3,-1 3 5,2-5-1,-2 3-3,0 2 0,1-3-1,-2 3-1,3-6-2,-2 2-5,1 0 2,2-1 0,-3 2-4,2-2-1,0-2 5,0 1-2,1-2-5,-2 0 4,3-1-3,-1 1 0,-2 0-3,-1-2 0,4-7-2,-1 13-3,-1-8-3,-1 0 1,3-5 0,-3 9-2,3-9-2,0 11 0,0-11 2,-1 6-2,1-6-4,0 0 4,-2 10 0,2-10-1,-2 7-6,2-7 0,0 0-5,-1 10-2,1-10-10,0 0-4,0 0-2,0 0-6,-1 7-9,1-7-1,0 0 1,0 0-13,0 0-1,0 0-1,0 0-2,-4 6-4,4-6 3,0 0-5,0 0-12,0 0-20,0 0-10,0 0-14,0 0-14,0 0-19,0 0-91,0 0-261,0 0 116</inkml:trace>
  <inkml:trace contextRef="#ctx0" brushRef="#br0" timeOffset="131541.9922">26499 9869 14,'0'0'78,"0"0"0,0 0-14,0 0 13,0 0-10,0 0 4,0 0 5,0 0-5,0 0 3,-9 23-7,7-18-5,-2 1 3,1 4 2,1-1-10,-2 3 7,1-1-9,-1 0-4,1 1-5,-1 0 5,-1-1-7,0 1-6,2-3-1,1 3-4,-2-3-7,-1 0 7,2-1-1,0 2-4,1-5-7,-1-1 0,3-4 0,-3 11-2,3-11-3,-3 9-9,3-9 7,-3 5 2,3-5-2,0 0 2,0 0-7,-1 7 2,1-7-2,0 0-2,0 0 0,0 0-5,0 0 7,0 0-2,0 0-5,0 0-9,0 0-9,14-15 9,-14 15 1,7-6-5,-4 0-2,3 4 8,-6 2-6,7-9-6,-1 3-1,-2 4 5,1-3-2,-5 5 7,9-7 1,-3 6-3,-6 1-1,10-4 1,-10 4 0,7 0 5,-7 0 2,8 5-2,-8-5 1,10 7 0,-6-2 0,0 3 0,-1 1 5,-1 0 2,1 1 14,-1 2-3,1 0 2,-2 1-1,0-1 2,-1-1 5,0 2 10,2-1 8,-4 1 4,1-1-5,-1 0 5,-1-3 0,-1 3 0,0-3 2,0 1-1,0-2 6,0-1-1,0-3-7,-4 2-2,2-3-5,-3 2 0,-2 0-6,2-2-1,2 0-2,-2-1-2,3-1-4,-5-1-3,11 0 0,-16 0-4,9 0 2,7 0-5,-11-3 4,11 3-2,-14-3-5,10 0 3,4 3-6,-9-5 5,9 5-6,-7-4 4,7 4-5,0 0 4,-7-4-6,7 4 5,0 0-6,0 0 3,0 0-6,-5-4 3,5 4-3,0 0-3,0 0 1,0 0-3,0 0-4,0 0 1,0 0-11,0 0-7,0 0-13,0 0-11,0 0-15,0 0-13,0 0-21,0 0-1,0 0-27,0 0-17,0 0-13,0 0-105,0 0-287,0 0 127</inkml:trace>
  <inkml:trace contextRef="#ctx0" brushRef="#br0" timeOffset="132096.6797">26521 9883 84,'0'0'103,"0"0"-7,0 0-2,0 0-5,0 0-6,0 0-7,0 0 2,0 0 18,0 0 6,0 0-5,0 0 5,0 0 3,0 0-7,0 0-2,0 0 2,18 10-4,-12-8 5,-6-2 1,15 1-3,-4 1-4,1 0-1,0-4-10,2 2-1,-1 2-8,1-4-1,0 1-8,-2 1-7,0 0-10,1-1 0,-3-2-6,2 2-3,-5-1-6,-7 2 2,14-2-12,-7-1-4,-7 3-5,11-1-9,-11 1-8,13 0-15,-13 0-8,6-3-11,-6 3-19,0 0-12,0 0-20,8 0-30,-8 0-20,0 0-16,0 0-26,0 0-136,0 0-344,0 0 153</inkml:trace>
  <inkml:trace contextRef="#ctx0" brushRef="#br0" timeOffset="161432.6172">24051 10865 1,'0'0'24,"0"0"2,0 0-1,0 0 3,0 0-4,0 0 5,0 0 0,0 0-2,0 0 4,0 0 6,0 0-5,0 0 4,0 0 0,0 0 9,0 0-5,0 0-1,0 0-1,0 0 0,0 0 7,0 0 4,0 0-9,0 0 5,0 0 0,0 0 0,0 0 9,0 0-7,0 0 8,0 0-6,0 0 3,0 0-1,0 0 3,0 0-3,0 0 6,0 0-10,0 0 0,0 0-1,0 0-5,0 0-2,0 0-6,0 0 2,0 0-5,0 0-2,0 0-8,0 0-2,0 0 0,0 0-5,-14-12 0,14 12-3,0 0 7,4-10-5,-4 10-1,0 0 0,0 0-6,2-9 3,-2 9-1,4-10-4,-1 8-1,-3 2 3,5-8-1,-2 4-2,-3 4 0,7-7 0,-3 2 3,-4 5-3,7-6-1,-3 2-1,-4 4 2,9-5-1,-4 1-6,-5 4 4,8-3-2,-8 3 3,8-2 4,-8 2-4,0 0 2,10 0 1,-10 0 3,6 4 6,-6-4-3,9 7 0,-5 0-2,-1 1 6,-1-1-4,1-1 5,0 3 1,-1 1-5,0 1 5,1-1-5,-2 2 1,0 1 0,1-2 1,-2 0 2,-2 1-6,2 1 3,0-2-2,0 5 1,-2-3-1,-1-1 0,-1 4-2,0-1 2,0-4-3,-3 0-5,3 1 7,0-1-7,-2 0 5,0-3 1,-1 3-1,1-4-2,-1 0 1,0 1 0,-2-3 0,1 3-2,-1-3 6,-1 1-8,0-1 2,0 0-1,0-2 2,2-1 3,-1 1-7,1-2 4,-3-1-3,11 0 5,-14-1-3,6 0-3,8 1 0,-10-3 0,5-1 3,5 4-3,0 0 2,-11-3 0,11 3-2,-7-4-2,7 4 3,0 0 3,-7-3-1,7 3-5,0 0 3,0 0-2,0 0-1,-7-3-1,7 3 0,0 0 3,0 0-3,0 0-14,0 0 8,0 0-6,0 0-6,0 0-4,0 0-6,0 0-12,0 0-13,0 0-23,0 0-18,0 0-12,0 0-11,0 0-10,3 20-113,-3-20-264,0 0 117</inkml:trace>
  <inkml:trace contextRef="#ctx0" brushRef="#br0" timeOffset="162307.6172">24305 10935 59,'0'0'67,"0"0"-9,-1-11-6,1 11 2,0 0 10,0-10-2,0 10-1,0 0-12,0-10 7,0 10 4,-3-7-7,3 7 15,0 0-12,-5-7-1,5 7 2,-2-5-6,2 5-9,-5-7 0,5 7-5,-3-6 6,3 6 1,0 0-6,-6-4 5,6 4-5,-7-5-5,7 5-3,-9-3-6,9 3 4,-6-3-11,6 3 15,0 0-5,-8-2-1,8 2-1,0 0-3,-10 0-8,10 0 4,0 0-8,-14 3 10,14-3-7,-7 4 11,7-4-7,-9 7 1,3-3 9,2 2 12,1 0-2,-1 0-5,1 0 4,0 1 5,1 3 7,-2 1-3,-1-1 3,3 1-4,-1 0 0,2 0-1,1-2 5,0 3-2,1-2-2,0 1 4,1-2 1,-1 1-6,1 0 3,2-2-8,-1-2 1,-1 3-2,1-3 1,1 1-3,1-2-1,-1 1-1,0 0-2,3-2 0,-1-2-2,1 3-2,-2-1 6,2-1-7,-1 0-5,0-1 7,1 1-9,-7-3 3,11 1 0,-2-1-3,-3 3 1,-6-3-4,12 0 8,-12 0-8,14-3-5,-14 3-1,10 0 1,-5-2 1,-5 2-1,13-4-4,-8 1 2,-5 3-1,9-3-4,-9 3 8,8-6-5,-2 3-7,-6 3 2,8-5-4,-8 5-3,5-3-2,-5 3 0,0 0-5,8-4-5,-8 4-11,0 0-7,4-6-11,-4 6-13,0 0-21,0 0-19,0 0-18,0 0-25,0 0-17,0 0-17,0 0-27,0 0-142,0 0-372,0 0 166</inkml:trace>
  <inkml:trace contextRef="#ctx0" brushRef="#br0" timeOffset="162737.3046">24751 10879 14,'-10'0'110,"10"0"0,0 0 7,0 0-7,0 0-20,0 0 23,0 0 2,0 0 2,0 0-6,0 0-1,0 0 10,0 0-1,0 0-6,0 0-10,29 0-2,-29 0-16,14-2-5,-5 2-5,1-3-9,-3 2-10,4-3-11,-2 6-19,-1-4-20,-8 2-21,17-1-23,-11 1-21,2-3-13,-8 3-32,12 0-27,-12 0-36,11 0-88,-11 0-276,0 0 124</inkml:trace>
  <inkml:trace contextRef="#ctx0" brushRef="#br0" timeOffset="162956.0546">24709 11022 48,'-4'3'103,"4"-3"-1,0 0 16,0 0 5,0 0 1,0 0-6,28-7 3,-20 4-15,-2 1-2,6-1-5,-2 0-15,0 2-5,-1 0-3,-1-1-17,-1 2-4,-7 0-15,16-2-24,-9 2-12,-7 0-28,16 0-26,-9 0-19,-7 0-30,11 0-25,-11 0-79,7 2-219,-7-2 98</inkml:trace>
  <inkml:trace contextRef="#ctx0" brushRef="#br0" timeOffset="163526.3672">25207 10939 91,'0'0'89,"0"0"6,0 0-10,0 0 4,0 0 2,0 0 3,0 0 11,0 0 9,0 0 3,0 0 4,0 0-2,0 0-9,25 0-3,-25 0-6,11 0-4,-11 0-8,12 0-1,-6 0-10,-6 0-4,15-3-6,-5 2-3,1 0-4,0 0-7,-1-1-7,-2 1-4,4 0-1,-1 0-8,-11 1-7,18 0 2,-8 0-4,-2-2 1,-8 2-5,18-1-3,-12 2-1,-6-1-5,10 0 1,-10 0 3,11 0-6,-11 0 1,0 0 0,0 0 0,10-1-3,-10 1-4,0 0 0,0 0-8,0 0-5,0 0-10,0 0-14,0 0-7,0 0-17,9-1-13,-9 1-19,0 0-30,0 0-14,0 0-17,0 0-16,0 0-125,0 0-315,0 0 141</inkml:trace>
  <inkml:trace contextRef="#ctx0" brushRef="#br0" timeOffset="164159.1797">25688 10939 78,'0'0'88,"0"0"11,0 0-4,0 0-1,0 0-11,0 0-8,0 0 4,0 0-10,10-20 1,-10 20 3,6-7-4,-2 2 1,1 0-15,-1 0 3,1-1 0,3 0-10,-3-2-5,0 0-5,2 1 0,-2 0-8,-1-2-5,3 2-2,-4 2-3,3-5 4,-3 4-9,2-2-4,-3-1-2,1 1 7,2 3-10,-3-2 3,-2 7-4,4-8 2,-1-1 1,-2 4 3,-1 5-2,3-10-3,-3 10 4,2-7 1,-2 7 4,0 0 2,3-7 1,-3 7-4,0 0-1,0 0-3,0 0 5,0 0-4,0 0 14,0 0 5,0 0-2,0 0 7,0 0 1,0 0 4,0 0-3,-9 29 6,8-17 4,-1-5-2,2 3-2,-1 0 3,-2 1-5,0-1-2,-1 2 0,1 1-2,2 0 8,0-1 0,0 0-3,-2-1-5,2 1 0,1-2-6,-2 1 1,1 2-3,1-3-3,0 1-4,-1-1 2,1 0-3,-2-2-3,1-1 1,1-7-4,-1 16-3,1-8 1,-1-1 0,1-7-9,-2 12-2,2-12-9,-2 8-7,2-8-3,-2 10-10,2-10-6,-1 8-7,1-8-13,-1 7-12,1-7-15,0 0-15,-5 4-15,5-4-25,0 0-17,0 0-13,0 0-145,0 0-334,0 0 148</inkml:trace>
  <inkml:trace contextRef="#ctx0" brushRef="#br0" timeOffset="164737.3046">25871 10980 25,'0'0'84,"5"-6"5,-5 6 5,5-6-1,-5 6 5,6-8-15,-2 3 7,0 1-4,0-1-10,1 1 9,1-3 0,-1 0-6,2 1-3,-1-2-6,2 2-3,-2-3-4,0 1-7,0 2-2,0-4-2,2 3-6,-1-1-6,0 1-2,-2 0-9,0-3 2,0 4-3,0 0-4,0-1-6,-1-2-1,0 3 3,-3 0-6,2 0 2,-3 6 3,5-10 0,-3 6-5,-2 4 2,3-7 7,-3 7-4,0 0 0,5-7 3,-5 7 0,0 0-10,0 0 1,0 0 0,0 0-2,0 0 5,0 0 5,0 0-3,0 0 7,0 0 10,0 0 0,-11 24 3,9-14 6,1-1-2,-3 3-2,2-3 5,-1 1 0,-1 2 0,2-2-3,-1 0 0,-1 1-4,2 0-2,-1-1 1,-1 2 0,2 0-6,-1-2-3,2 2-2,-2-3-1,2 0 0,0-1-1,-1 2-7,1-2 2,0 0 2,1 0-6,0-8-2,-4 13-1,4-5-3,0-8-1,-2 13 2,0-7-3,2-6 5,-2 11-4,2-6-3,0-5 0,0 13-2,0-13-6,-1 8-4,1-8-5,0 9-10,0-9-6,0 0-6,-2 8-9,2-8-8,0 0-12,0 0-17,-1 7-12,1-7-19,0 0-16,0 0-18,0 0-17,0 0-20,0 0-133,0 0-342,0 0 151</inkml:trace>
  <inkml:trace contextRef="#ctx0" brushRef="#br0" timeOffset="165534.1797">26134 10776 10,'6'-9'77,"-6"9"-4,0 0 14,0 0-8,0 0-1,0 0 5,0 0-6,0 0 8,0 0-6,0 0 9,0 0 9,0 0 8,0 0 3,0 0-1,7 18-6,-7-18 2,-3 11-5,3-11-9,0 12 1,-3-5 4,3 2-11,-2-1-7,-1-1-5,1 2-10,-1-4-9,3-5 1,-1 15-6,-2-9-6,3-6-2,-2 11-8,0-6 0,2-5-3,-1 7-3,1-7-8,0 0-4,-4 9 1,4-9-9,0 0 0,0 0-3,0 0-2,0 0-2,0 0 0,0 0 1,0 0-2,0 0 5,0 0-6,0 0-2,0 0-3,0 0-4,0 0 1,0 0-4,16-15 4,-16 15 2,6-6-3,-6 6 3,8-7 2,-3 2-1,-1 1 2,-4 4 0,7-4 2,-7 4-5,7-4 5,-7 4 2,8-3-2,-8 3 3,0 0 1,11 0 4,-11 0 2,9 3 2,-9-3 0,0 0-7,8 7 5,-6-3 0,2 1 1,-4-5 1,5 10 6,0-3 0,-4 2 1,-1-3 4,2 2 0,0 3-2,1-4 2,-1 1 1,2 2-3,-2 0 1,-4 1-3,2-3 12,2 3-5,-4-3 3,2-8-2,-1 14 1,0-5 0,-1-3 2,2-6 0,-1 11 4,1-11-1,-4 9 0,2-2 6,2-7 5,-7 7-6,2-4 9,5-3-1,-9 4-3,9-4-3,-7 2-4,7-2-1,-9 2-1,9-2-3,-10 0-3,10 0 0,0 0 0,-13-3-2,13 3-2,-7-4 6,7 4-8,0 0-4,-10-4 0,10 4-2,0 0-2,-6-4-1,6 4-2,0 0 0,0 0-2,0 0 2,0 0-3,-7-4 0,7 4-3,0 0-3,0 0-3,0 0-10,-5-4-5,5 4-9,0 0-5,0 0-12,0 0-7,0 0-19,0 0-9,0 0-11,0 0-23,0 0-26,0 0-31,0 0 8,0 0-21,0 0-13,0 0-134,0 0-360,0 0 160</inkml:trace>
  <inkml:trace contextRef="#ctx0" brushRef="#br0" timeOffset="166221.6797">26180 10771 57,'0'0'92,"0"0"13,0 0-8,0 0-15,0 0 13,0 0-7,0 0 2,0 0 4,0 0-7,0 0 2,0 0-4,0 0 5,0 0-8,0 0 2,0 0-5,0 0-4,0 0-3,0 0 3,0 0 0,0 0 3,0 0 3,0 0 3,0 0-8,0 0-2,0 0-1,0 0-8,33 5 8,-33-5-5,11-1-8,-4 2-1,3-1-2,-1 0-9,1 0-3,-10 0 0,17 0-4,-10-1-8,-7 1-1,15-2-3,-7 0-2,0 0-6,0 1 0,-8 1-3,12-1-4,-12 1 3,9-3-3,-9 3 1,0 0-3,10 0-1,-10 0-2,0 0 2,0 0-4,7-2-1,-7 2-2,0 0-1,0 0-6,0 0-6,0 0-6,8-2-5,-8 2-7,0 0-5,0 0-13,0 0-11,0 0-19,0 0-17,0 0-10,0 0-30,0 0-19,0 0-21,0 0-21,0 0-124,0 0-344,0 0 153</inkml:trace>
  <inkml:trace contextRef="#ctx0" brushRef="#br0" timeOffset="166885.7422">26587 10786 29,'0'0'83,"0"0"2,0 0 4,0 0-13,0 0-2,0 0 2,0 0 0,0 0-11,0 0-9,0 0 13,0 0-3,0 0-7,0 0-2,0 0 5,0 0-8,0 0-2,0 0-6,0 0 8,-5 4-9,5-4 2,0 0-4,0 0 5,0 0-5,0 0 1,-1 8-8,1-8 5,0 0-13,-1 9 1,1-9-1,0 0 1,0 0 0,-2 8-2,2-8 1,0 0-8,0 0-4,0 0-1,0 0-10,0 0 6,2 9-1,-2-9-2,0 0-2,0 0-5,0 0 6,0 0-5,0 0 7,0 0-8,0 0-3,0 0-4,0 0 3,0 0-6,0 0-1,0 0 0,0 0-6,0 0 1,12-16-1,-12 16 6,0 0 7,0-11 0,0 11-5,0 0 0,-1-8 4,1 8 2,0 0 2,0 0 1,0 0 14,0 0-5,0 0-9,0 0 9,-5-8-3,5 8 3,0 0-8,0 0 7,0 0-4,0 0 1,0 0-4,0 0-13,0 0-20,0 0-26,0 0-25,-15 12-29,15-12-21,0 0-104,-1 9-255,1-9 113</inkml:trace>
  <inkml:trace contextRef="#ctx0" brushRef="#br0" timeOffset="167471.6797">26536 11078 52,'0'0'57,"0"0"5,0 0 0,0 0-8,0 0-6,0 0 0,0 0 2,0 0-3,0 0-7,0 0 1,0 0 12,0 0-9,0 0 11,0 0 2,0 0-15,0 0 7,0 0 6,0 0 1,0 0-7,0 0 6,0 0-2,0 0-6,0 0-6,0 0-2,0 0 4,0 0-9,0 0 1,0 0 0,0 0-7,-2 5 8,2-5-6,0 0-7,0 0-3,0 0 0,0 0-5,0 0 2,0 0-2,0 0 3,0 0-10,0 0 2,0 0 4,0 0-3,0 0-7,0 0 3,0 0 0,0 0-4,0 0-3,0 0-4,21-7 2,-21 7 7,0 0-13,3-9 2,-3 9-4,0 0 8,1-8-2,-1 8 1,0 0 6,0 0 7,3-6 8,-3 6-6,0 0 10,0 0 6,0 0 1,0 0 4,0 0 5,0 0 6,0 0 1,0 0 2,0 0-6,0 0 4,0 0-6,0 0 6,-17 14-10,17-14-5,0 0 1,0 0-6,0 0-6,-2 6 2,2-6-2,0 0-5,0 0-6,0 0-9,-3 7-6,3-7-19,0 0-8,0 0-27,0 0-15,0 0-24,0 0-25,0 0-33,0 0-137,0 0-319,0 0 140</inkml:trace>
  <inkml:trace contextRef="#ctx0" brushRef="#br0" timeOffset="168338.8672">26884 10756 43,'0'0'111,"0"0"-1,0 0-6,0 0 1,0 0 2,0 0 1,0 0 0,0 0-1,0 0-2,0 0-10,-3 24-1,3-24-3,0 13-9,0-13-2,-3 12-9,1-4 1,1-2-9,1-6 1,-3 15-11,3-10-4,0-5 0,-1 12-3,0-5-8,1-7 2,-4 10-5,1-5-5,3-5-4,0 0 2,-2 12-8,2-12-7,0 0 4,-3 6 3,3-6-5,0 0-1,0 0-2,0 0 0,0 0 0,0 0-3,0 0 1,0 0-1,0 0 1,0 0-5,0 0-8,0 0-7,0 0 3,0 0 1,0 0-2,17-13-10,-17 13 0,7-5 1,-3 1 2,-4 4 0,8-6-1,-3 4 5,-5 2-1,8-5 4,-8 5-4,9-3 3,-9 3 3,0 0-6,13 0 6,-13 0 7,7 3 2,-7-3-1,8 6 1,-4-3 2,-4-3-1,5 12 3,-1-4-1,-2-2 10,1 2-6,-1 2-1,-2-1 2,2-1-1,-1 2-2,-1 0 1,0-1 0,0 0 2,0-9 0,-1 17 9,-1-8-8,1-1 3,-2-3 2,2 3 4,-1-1-2,-2-2 10,1 2-4,-2-1 6,5-6-1,-10 8 1,5-5-3,-2 2 0,7-5 6,-14 2 4,14-2-1,-10 0-5,10 0-2,-13-1 1,13 1-6,-10-1-1,10 1-3,-9-2 4,9 2-2,-6-4-4,6 4 2,-8-4-3,8 4-1,0 0 0,-6-3-3,6 3 2,0 0-1,0 0-2,0 0 2,0 0-4,-7-4-7,7 4 1,0 0-1,0 0-9,0 0-6,0 0-8,0 0-13,0 0-12,0 0-16,0 0-17,0 0-17,0 0-21,0 0-14,0 0-26,0 0-20,0 0-20,0 0-126,0 0-347,0 0 154</inkml:trace>
  <inkml:trace contextRef="#ctx0" brushRef="#br0" timeOffset="168870.1172">26898 10750 64,'0'0'135,"-1"-4"8,1 4-9,0 0-6,0 0 2,0 0-6,0 0-2,0 0 1,0 0-1,0 0-10,0 0-6,0 0-1,0 0 5,0 0 2,19 0 0,-19 0-10,0 0-3,15 1-11,-4-1 4,-3 0-5,2 0-5,2 0-4,-2 0-3,3-1-8,-2-1-3,2 0-7,1 0-3,-4-2-9,-1 3-2,2-2-5,-1 1-1,-2 2-12,-8 0 3,15-1-7,-15 1 1,11-1-3,-7-2-3,-4 3-3,0 0-8,13-1-4,-13 1-9,0 0-7,8 0-14,-8 0-11,0 0-13,0 0-25,0 0-21,0 0-28,0 0-22,0 0-32,0 0-35,0 0-142,0 0-388,0 0 173</inkml:trace>
  <inkml:trace contextRef="#ctx0" brushRef="#br0" timeOffset="170385.7422">24105 11715 32,'-10'2'71,"10"-2"8,0 0 2,0 0 2,0 0 6,0 0-6,0 0-4,0 0-4,0 0 2,0 0 3,-11-5-6,11 5 4,0 0 2,0 0-7,0 0-2,-5-5 0,5 5-7,0 0-2,-3-7 3,3 7-1,0 0-3,0 0-4,-3-8-8,3 8-5,0 0-6,0-12-3,0 12-2,3-8 2,-3 8-7,3-5 1,-3 5-2,3-10-6,-1 5-1,-2 5-4,6-8 6,-6 8-5,4-7 0,0 3-2,-4 4-1,8-5-3,-8 5 0,8-5 0,-8 5-4,6-1 4,-6 1 3,7-3 8,-7 3 1,9 6 3,-9-6-4,8 10 4,-6-4 4,2 3 3,-1 0-1,1 2 3,-2 0-4,2 5 4,-1-5-3,-3 4-4,1-3 8,0 6-5,-1-3 0,0-3-2,-1 4-4,-1-4 1,0 1 5,0-3-5,-2 2 1,0 0-1,0-2 2,-2 1-4,1-2-3,1-1-1,-3 0-2,1-1 3,-1 0-1,0-3-2,-1 1-3,2-1 3,1-2 2,5-2-4,-14 5 1,7-4-5,1 0 7,6-1-5,-13-1-2,13 1-2,-10-3-1,10 3 0,-10-5 3,5 1-7,5 4 4,-8-6 2,8 6-9,-5-7-1,5 7-1,-1-8 4,1 8 3,-4-6 2,4 6-7,0 0-3,-4-8 2,4 8 0,0 0-2,0 0-1,0 0-1,-4-5-1,4 5 2,0 0-8,0 0-3,0 0-7,0 0-7,0 0-1,0 0-11,0 0-18,0 0-15,0 0-8,0 0-15,14 14-15,-14-14-6,0 0-28,0 0-12,5 6-14,-5-6-5,0 0-145,0 0-346,0 0 153</inkml:trace>
  <inkml:trace contextRef="#ctx0" brushRef="#br0" timeOffset="171065.4296">24375 11768 60,'0'0'77,"0"0"-6,0 0 1,0 0-1,-15-12-3,15 12-4,0 0-7,0 0 0,0 0-2,-5-5 5,5 5-11,0 0 3,0 0-3,-4-7 4,4 7-3,0 0 9,0 0-11,-2-9-2,2 9 2,-3-6 2,3 6-8,-3-7-2,3 7-11,-3-7 12,3 7-4,-4-5 1,4 5 3,-4-7 1,4 7 3,-6-6-1,6 6-7,0 0-3,-7-4 0,7 4-1,-6-4-8,6 4 7,0 0-6,-9-3 8,9 3-5,0 0-4,0 0 3,-15 2 1,15-2 1,-8 5 8,8-5 7,-7 4-3,7-4 1,-6 6-1,1-2 7,5-4 1,-6 12 6,2-4 2,-1 0 1,1 1-1,0 1 4,-2 0-6,2 0-3,1 1-3,1 1 0,0 3-3,1-4 1,0 1-5,2-1-5,-1 1 1,1-2-2,1 1-5,0-1 1,1-1-2,2 2-3,0-1-3,0-1-3,1-1-1,0-1-3,0 2 1,3-2-7,-4-2 3,0-1-4,2 0-1,-1 0 0,0 1-3,1-1 0,-2 2-8,0-4-3,-5-2-6,13 4-3,-10-3-4,-3-1-6,7 3-8,-7-3-17,9 4-13,-9-4-10,0 0-13,12 0-14,-12 0-22,0 0-19,12-7-28,-7 5-20,-5 2-14,7-5-149,-7 5-380,7-7 169</inkml:trace>
  <inkml:trace contextRef="#ctx0" brushRef="#br0" timeOffset="171495.1172">24759 11768 140,'0'0'154,"0"0"3,0 0 4,0 0 1,0 0-3,0 0 0,0 0 2,16-7-7,-9 5-3,-7 2-9,14-3-6,-8 2-13,2-1-8,3 0-5,-4-1-19,3 1-5,1-2-9,-3 1-14,1 1-11,1 1-5,2-3-20,-2 1-16,1 0-15,0 0-20,-1 2-27,-1 1-30,-1-3-23,-1 2-28,-7 1-22,11-1-20,-11 1-145,8 0-347,-8 0 154</inkml:trace>
  <inkml:trace contextRef="#ctx0" brushRef="#br0" timeOffset="171760.7422">24782 11865 33,'0'0'95,"0"0"10,0 0 6,0 0 4,0 0 8,11 7 2,-11-7-2,10-3-2,-10 3 0,14-2-8,-6 0-8,2-1-5,2 1-7,-1 0-9,-2 2-9,-1-3-9,3 0-17,-3 1-4,1-2-11,-1 4-12,-8 0-16,15-5-18,-8 4-16,1 0-11,-8 1-19,13-1-19,-8-3-27,2 3-15,-7 1-120,11-2-256,-11 2 113</inkml:trace>
  <inkml:trace contextRef="#ctx0" brushRef="#br0" timeOffset="180513.6719">25238 11785 17,'0'0'62,"0"0"-8,0 0-2,0 0 2,0 0-9,0 0 8,0 0 0,0 0-6,0 0 2,0 0 2,0 0 2,0 0 0,0 0-9,0 0 12,0 0-7,0 0 3,0 0-5,0 0 10,0 0 8,0 0-11,0 0-1,0 0 0,0 0 0,0 0 0,0 0-7,0 0 3,0 0 4,0 0-7,0 0-11,0 0 7,0 0-9,0 0-1,0 0 0,0 0 0,0 0 0,0 0 5,0 0 0,0 0 8,0 0 3,0 0 0,11 0-4,-11 0-2,8 0 2,-8 0 4,13 0-6,-3 0-3,-10 0-1,17 0 0,-3 0-2,-4 0-5,3 0 1,-2 0 2,2 0-2,1 1 1,-1-2-4,1 1-3,0 0-1,0 0-2,-1 0-1,-3 0 1,5 0-3,-4 0-2,1 0-1,-1 0-6,-1 0-1,0 0-1,-10 0 4,13 0-4,-13 0-2,10 0-1,-10 0 0,9 0-1,-9 0 2,8 1 0,-8-1 0,0 0-2,9 0 2,-9 0-3,0 0-2,0 0-2,0 0-3,0 0-6,10 0-11,-10 0-20,0 0-22,0 0-25,0 0-30,0 0-22,0 0-30,0 0-27,0 0-127,0 0-349,0 0 155</inkml:trace>
  <inkml:trace contextRef="#ctx0" brushRef="#br0" timeOffset="181677.7343">25837 11681 7,'0'0'73,"-5"-5"-5,5 5-5,0 0 7,-4-6-28,4 6 11,0 0-7,-4-8 6,4 8-8,-2-7 6,2 7-12,0 0 0,-1-11-5,1 11 12,0 0-5,0-9 1,0 9 0,0 0-2,1-11-11,-1 11-1,1-6 3,-1 6-3,4-6-6,-4 6-5,0 0-4,4-8 5,-4 8-6,5-6 1,-5 6-4,4-4-5,-4 4 2,5-5 7,-5 5-6,0 0 3,0 0 1,10-4 8,-10 4-17,6-1 8,-6 1-3,0 0 1,0 0-4,12 5-1,-12-5-1,10 3 8,-6 1 1,1-2 3,-5-2-6,8 10 6,-4-4 1,0-1-8,-1 0 5,1 1 0,-4-6-1,7 12 0,-6-7 6,3 2 1,-3-1-10,-1-6 4,1 13-2,1-7 11,-2-6-2,0 11 8,0-11-2,0 12-3,0-6 0,0-6 1,-3 11-1,3-11 3,-4 10-1,4-10 2,-2 7-5,2-7-9,-4 11 13,1-7-2,-1 1-2,4-5-3,-10 9 8,5-5-3,-1 0-1,0 1 7,1 0-2,-1-2 3,1 2-3,0 0 2,0 1-5,-2 0-1,0 0 6,2 0 1,-2 0 1,-1 1-2,1 1 3,2-1-5,0 3 4,-2-5-1,2 4-1,0-1-3,-1-1 1,2-1 1,0 2 3,1-2-4,-1 2 1,2-1-6,2-7 6,-3 13-4,2-7-1,0 0 0,1-6-3,-3 13-1,3-7 0,0-6-6,0 10 3,0-10 1,1 12-4,1-7-3,-2-5 1,1 9-3,2-3 1,-3-6-2,2 7 0,-2-7-1,4 7-1,-4-7 1,0 0 0,3 7 1,-3-7-3,0 0 0,4 5-1,-4-5 4,0 0-3,3 5-1,-3-5 2,0 0-2,0 0-2,0 0-1,0 0 3,9 0-5,-9 0-4,0 0-7,10-7-6,-10 7 1,9-6-1,-5 2-5,3 0 3,-2-1-3,1 2-4,1-2 1,-4 1 1,-3 4 2,12-8 2,-6 4 5,-1 1 1,2 1 2,-7 2 0,14-5 3,-10 2 0,-4 3 3,10-1-1,-10 1 2,13-2-1,-7 1 3,-6 1-3,13 0 4,-13 0 0,11 3 3,-4-2 1,-7-1-5,10 3 4,-5-2 4,-5-1-4,11 3 0,-11-3-2,8 3 2,-8-3 3,7 2-3,-7-2 3,0 0 0,7 3 3,-7-3-4,0 0 7,0 0-6,12-2 3,-12 2-3,0 0 2,0 0-2,7-8-6,-7 8-4,4-2-13,-4 2-16,0 0-15,3-8-10,-3 8-20,0 0-16,2-7-27,-2 7-10,0 0-27,0-9-84,0 9-267,0 0 119</inkml:trace>
  <inkml:trace contextRef="#ctx0" brushRef="#br0" timeOffset="182896.4843">26148 11658 59,'0'0'81,"0"0"9,-5-4-5,5 4-4,0 0-14,0 0 4,-3-7-1,3 7-3,0 0-1,0 0-10,-1-10 0,1 10 4,0 0-2,1-9-11,-1 9-2,1-10 6,-1 10-3,4-11-4,0 7-2,0-2-4,1 2 2,0 0-8,-5 4 2,10-9-2,-6 5-5,0 0 1,-4 4-2,10-5 3,-5 1-11,-5 4 7,9-5-9,-9 5 8,0 0 2,12 2 6,-12-2 0,6 7-3,-1-2-3,-1-1 2,-1 2 2,-2 1 3,0 2 7,2 1-1,-2 0-1,0 2-5,-2-1 8,0-2-1,1 3-4,-4-2-4,0 2-2,0 0-8,0-3 2,1 3-1,-3-2-3,1-1-2,2-2 0,-1-2-1,0 2 0,1-1-6,-1 1 1,1-2-4,3-5 1,-6 10 1,3-7 0,3-3 0,-4 6-4,4-6-1,0 0 3,0 0-5,-7 5-1,7-5-9,0 0 2,0 0-6,0 0-7,0 0 5,0 0-2,0 0 3,16-17-2,-16 17-3,6-8-2,-1 4 5,0 1 3,-5 3-6,12-6 1,-12 6 4,10-3-1,-5 2 2,-5 1-3,12 0 1,-12 0 2,14 4 0,-9 2-1,0 0 6,-1-1 4,3 4-6,-1-1 7,-3 1 0,1 1-1,1 0 0,1-1 4,0 3 1,-2-3 1,-2 3 1,1-1-2,-4 0 6,3 0 0,-2-3 1,-1 3 3,2-2-1,-3 1-1,0-2 1,1 0 2,1-8 7,-5 11-4,0-5 1,1-1 11,-1 1 3,0-2-1,-4-1-2,-1 2 2,2-3-1,0-2-1,8 0-5,-14 3 0,8-3-2,6 0 1,-14-3-2,5 3 0,9 0 1,-12 0 0,12 0-2,-10-2 1,10 2-5,-9-3 1,9 3 0,-6-3-3,6 3 0,0 0-3,-7-4-1,7 4 1,0 0-3,0 0-8,-9-2-4,9 2-17,0 0-19,0 0-19,0 0-33,0 0-24,0 0-31,0 0-19,0 0-24,0 0-144,0 0-361,0 0 160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1:31.7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16453 5104 37,'0'0'42,"-5"-3"0,5 3 1,0 0-6,0 0 8,0 0-4,0 0-2,0 0 2,0 0 3,0 0-1,0 0 2,0 0-2,0 0-3,0 0-3,0 0 0,0 0 3,0 0-3,0 0 1,0 0 0,0 0-9,0 0-5,0 0 0,0 0 2,0 0 5,0 0 1,26 3 2,-26-3-4,15 0-4,-5-2 1,1 2-9,1-1 3,1 0 2,-1 1 2,2-1-8,3-1 2,-2 2-3,1-1 2,-2 1-9,2-1 2,0 1 6,0 0-6,2-2-4,-1 2-5,3 0 6,-2 0 4,1-1-4,0 1 1,3 0-4,-1 1 1,7-1 0,-7 0-1,1 0 2,6 0 2,-7 2 1,1-2 1,-1 0-6,0 0 0,2 0 7,-3 0-8,1 1 2,-1-1-7,-1 1 3,-1 1 4,0-1-3,-1-1 0,0 0 0,-4 1 2,1 0 1,-1-1-7,2 2 3,-3-2-3,2 0 4,4 3 11,-4-1-14,0-2-4,1 0 5,-3 0-2,3 1 5,-1 0 1,-1 0-2,1-1-3,0 2 1,0 0-1,4-1-2,-3 0-2,-2-1 6,5 1-4,0 1 2,-5-2 0,4 0 0,0 2-6,-3 0 6,0-2-1,-1 0 6,5 1-1,0 0-4,-7 1-4,1-2 9,4 5-8,-4-4 3,3 0-3,-2 1 7,2-2-10,-2 0 11,2 3-5,2-3-3,2 0 6,-6 2-1,5-2 1,-1 1-3,1 0 0,-1 0 3,0-2-4,-3 1 7,3 1-11,2 1 5,-4-2 0,0 0 2,-2 2-3,1-2 4,3 2-5,-3-1 3,-1 0-1,6 0 3,-5-1-7,0 1 2,3-1 0,-2 0 1,2 0 4,-2 1 0,2-1 1,0 0-4,3 0 1,-5-1 5,3 3-4,-4-3-5,-1 2 0,1 1 12,-1-4-14,6 4 6,-6-1-5,1-1 1,-2 0 2,1 0 6,0 1-3,6 2-4,-6-3-1,5 1 4,-4 0-1,2-1-1,2 3-2,0-3 4,1 3-1,-1-2 3,3-1 7,-1-1-10,-5 2 1,6 0 1,-4-1-4,2 2-1,0-4 2,-3 2 6,4 3-10,-2-2 8,1-1-4,0 0 1,0 3-3,0-3 4,3 0-5,-3 0 2,1 0 0,2 2 4,-1-2-3,0 0 5,1 0-5,-1 0 3,-1 0-4,2-2 0,-2 2 0,2 2 4,0-2-6,-1 0 4,1 0 1,-1 0 2,0 0-5,1 0 7,0 0-4,-1 0-2,1 2-2,4-4-1,-6 4 7,2-2-5,-3 1 0,1-1 6,2 0-6,1 0 8,-2-1-3,-1-1-6,9 2 5,-7 0-1,-3 2 0,3-4-2,0 2 1,-2 0 3,1 0-9,0-2 8,7 2 0,-7 0 1,7-3-3,-1 3-1,-4 0-4,5 0 9,-1-1-3,1 0 4,0 2-5,-1-2 1,1-2 1,-1 2-2,-5 1-1,7-1 3,-7 1-4,-2 0 3,2-2-4,0 2 4,7 2-2,-2-2 2,-8 1-5,9 0 5,-6-2-4,5 3 3,1-2 0,-8 0 3,3 2 2,5-4 17,0 5-24,-1-3 4,1 1-4,-1-1 8,-6 3-11,0-6 12,6 3-1,1 0-7,-6-1 2,-1 2-1,-1-2 6,0 1-4,2 1-6,0-2 3,-2 0 2,0-1 4,0 2-4,0 0 0,-2 0-3,1 0 7,-1 0-5,2 0 4,-1-1 3,0 0 1,1 0 0,-1 1 2,1 0-1,0-2 7,0 2-2,-2 0-3,5 0 2,-4 0-1,2-3-4,-1 3 1,1-1-2,-1 0 0,2-1-1,-3 1 0,0 1 2,1 0-2,0-1-2,1 2 6,-1-2-9,2 1 7,-3-1-1,1 1 8,2 0-10,6 0 2,-7 0 5,0 0 1,2 0-8,7 0 5,-12 1-2,5 0 1,-2-1-3,1 1 1,-2 2-1,2-4 1,-2 1 1,0 0-1,0 0 1,7 1 4,-8 0 1,-1 2-1,4-3-4,-3 0 1,-1 0-1,3 2-1,-1-2 0,-2 1 2,0-1-1,2 1-1,-1 0-3,-1 1 5,2 0-1,0-2-7,-1 0 2,3 0 4,-2 3-5,1-1 4,0 1-3,7-1 6,-7 0-7,-1 1-3,1-3 0,0 1 4,-1 0 1,-1-1 0,0 3-6,0-3 4,0 1-2,3 0 1,-3-1-1,1 0-1,0 0 2,-2 2 1,2-1-3,-1-1 0,0 0 2,0 1 3,-1-1-6,0-1 5,-5 2-1,1-2 2,-1 1-2,0 0-3,-2 0 2,-1 0 3,0-1-1,-2-1 1,-8 2-1,14-1-4,-6 0 6,1 1 0,-9 0 0,13-3 0,-13 3 4,14 0 4,-9 0 5,-5 0-1,10-1-7,-10 1 7,13-1 2,-13 1 0,11-2 0,-11 2 0,11-2-6,-4 1 5,-7 1 0,9-2-3,-9 2-1,9-1 1,-9 1-2,10-2 2,-10 2-2,11 0 2,-4-2-3,-7 2 5,13 0-2,-5-3-4,1 2 3,1 0-3,0 2 6,0-2-8,3-1 7,-4 1-7,3 0-1,0 1 3,-3 1-3,2-3-4,1 0 1,-1 2 1,-1-3-1,1 2 0,-1 1 1,2 0-3,-4 1 3,-8-1-1,16-2 0,-7 2-2,-1 0 4,0-2-1,-8 2-2,16-2 3,-10-1-3,2 2 0,0 0 2,1 0-1,-9 1-2,10-3 3,-4 1 0,-6 2-2,12-2-2,-6 0 1,-6 2-2,9-2 0,-9 2-1,7-3-2,-7 3-36,0 0-36,0 0-63,0 0-71,0 0-165,0 0-405,-22-14 179</inkml:trace>
  <inkml:trace contextRef="#ctx0" brushRef="#br0" timeOffset="6046.875">1226 5993 8,'0'0'59,"0"0"-11,0 0-4,0 0 2,0 0-5,0 0-5,23-10-3,-23 10 4,12-1-12,-7-1-5,-5 2-3,13-1 3,-6 0-2,5-2 0,-3 3 4,2-2-2,2 1-7,0 0 0,5-2 2,-5 3 8,6-1-17,0 0 6,0 1-3,1-3 4,-2 3 4,4-2-1,6-2 0,-8 1 3,9 0 0,-1 2 1,1-3-2,-3 3-2,2-2 1,1 1 5,-1-1 4,1-2-17,-1 2 1,1 1-1,-1 0 3,-6 0-10,6-1 5,-2 0 9,2 3-4,-7 0-8,0-1 5,-1 0-4,2-3 0,0 4 2,-2-3-10,-1 2 3,2 0 6,-1 0 1,-3-1-9,4 2 13,-1 0-8,0-3 0,0 2-4,0 1-3,1-1 12,0 1 0,-2-2-6,4 2 2,-3-1 13,1 0-20,-2 0 7,2-1-1,0 2-4,-2 0 4,2 0-3,-3-2-3,1 2-1,-1 0 0,-1 0 6,-4 0 3,5-3-2,-2 3 2,0 0-2,-2 0-6,3-1 7,-2 1-4,2-1-3,3 1 6,-7-1-8,5-1 3,0 0 2,0 1 3,0 0-5,-2 1 1,2-1 8,1 1-1,-2 0-6,1 0-1,-1-2 7,0 4-6,0-2-2,1-2 6,0 2-6,-2 2 5,-2-2-1,3 0-1,-4 1 4,-2-1-2,4 1-7,-3-2 2,2 2-2,0 0 2,0-2 1,0 1 4,3-1 4,1 2-9,-4-1 2,5-1-4,-2 1 5,2 0 0,1 0-5,-3 0 0,3 0 14,-1 0-13,-3-1-1,3 1-1,-1 0 8,0-2 0,1 2-2,-2 0 4,2 0-4,0 0-2,0 0 3,2-2-4,-2 2 4,1 2-2,-1-2-3,1 0 1,0 0 10,-1 0-5,-1 2-3,1-2-2,-1-2 10,0 2-8,0 0 5,-5 0-4,0 0 1,0 0 3,-1 0-6,-12 0-7,23 0 9,-13 0 3,-10 0 7,17 0-3,-9 2-3,-8-2-2,15 1 20,-15-1 2,14 0-5,-14 0 1,13 0-3,-13 0-1,15-1 7,-15 1-8,13 0 1,-13 0-3,14 1-3,-14-1 6,13 0-6,-13 0 3,0 0-9,15-1 4,-15 1-2,0 0 3,13 0 4,-13 0-11,0 0 2,10 2 4,-10-2-3,0 0-1,0 0-1,0 0 0,0 0-3,0 0-8,0 0-21,0 0-22,0 0-40,0 0-115,0 0-222,0 0 99</inkml:trace>
  <inkml:trace contextRef="#ctx0" brushRef="#br0" timeOffset="8242.1875">4807 6004 1,'9'-8'57,"-3"1"-6,3-2 6,-3 2-7,6 0-3,3-4-6,-5 5-5,2-2-3,2 1-7,3 0 1,-6 0-2,6-1 1,-2 3-6,0 0 1,-3 2-8,2-1 5,0 0 1,-1 2-5,-2-1 2,2 5 10,0-1 3,-2 1-4,1 0 7,-2 1-2,2 3-4,-1-3-8,-1 2 0,-1 0 3,1 0-8,-2 2 6,0-2 10,-2-1-4,2 0-2,-2 1 5,-1-4 8,-5-1 13,11 4 4,-6-1 4,-5-3 0,7 2 7,-7-2-2,0 0-4,11 0-3,-11 0-6,0 0-7,15-4-6,-7 2-4,-2-1-2,3-2-3,2 0-4,1 1-1,1 0 3,2-4-11,3 1 5,-3 2-7,-1 0-2,2-3 3,0 2-1,0 2 0,1-3-5,-1 1-6,0 2 5,0-3 0,2 3-6,-7 1 3,2 0-5,-2 2 2,1 0 5,-3 1-5,0 0-6,0 1 5,0 3 2,-2-2-3,0 1 3,1 2-2,2 2 1,-1-4 0,0 2 2,-1 2-4,1 0 6,-1-2 0,0-1-4,1-1 4,-2 0 3,0 0 0,2-1 1,1 1 3,0-2-7,3-1-1,-3-1 5,3 0-6,1-1 5,3-1-1,0-1-2,1 1 0,0-4 0,1 2-2,-1 0-5,1-2 1,1 2 0,-1-2 8,0 0-10,-1 1 7,2 1-7,1-2-3,-3 0 4,2 0 3,-1 2-6,-2 2 6,1-1-3,-7 1-1,3 3 1,-3-2 3,-4 2-9,5 0 4,-6 2 2,0 1-3,1 1 7,-1-1 0,4 3 0,-3-2-2,-2 1 1,4 0-2,-3 1 4,1-1 7,-1-2-7,1 1-4,0 1 3,-2 0 3,2-4-4,-1 3 3,1-2-2,1 1 1,4-1-1,-2-1 0,2 0-3,-1 0 5,3-2-3,-2 1 1,1-2 3,4-2-5,1 3-1,-4-1 5,4 0 0,-1 0-3,2-1-4,-2 1 3,2-1-2,-5 2 3,4-1 0,-1 1-9,0 0 8,1-1 5,-6 2-9,1 2 2,-1 0 3,0 0 2,-1 1 1,-3-2-6,1 1-1,-3 0 7,3 1-5,-3-3-1,1 3 4,-1-1-2,-6-2 6,12 7-3,-7-7-3,-5 0 1,8 5 4,-8-5-3,10 3-2,-7-1 0,-3-2-2,8 4 5,-8-4-11,8 3 19,-8-3-8,6 3-1,1 1 1,-7-4-2,11 3 4,-6 0 0,3-2-3,1 2 1,1-3 2,2 2-8,0-1 5,5 1-1,-3 0-1,4-1 3,1 0 2,0 2-8,1 1-6,0-3 11,0 2 1,1-1 3,6 2-4,2-1-1,-2-3 1,-4 4 1,-4-3-6,4 0 9,4 2 0,-7-2 1,2 1-8,6 0 7,-6-2-6,1 3 2,4-3 3,-4 0-4,4 0 1,-6 0 2,13 0-3,-6 0-1,0-5 6,-5 3-3,-2 1 3,0-2-25,-1-1-25,2 3-28,-4-3-40,0 0-47,-4 1-97,-3-2-279,-3-1 124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1:31.7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16453 5104 37,'0'0'42,"-5"-3"0,5 3 1,0 0-6,0 0 8,0 0-4,0 0-2,0 0 2,0 0 3,0 0-1,0 0 2,0 0-2,0 0-3,0 0-3,0 0 0,0 0 3,0 0-3,0 0 1,0 0 0,0 0-9,0 0-5,0 0 0,0 0 2,0 0 5,0 0 1,26 3 2,-26-3-4,15 0-4,-5-2 1,1 2-9,1-1 3,1 0 2,-1 1 2,2-1-8,3-1 2,-2 2-3,1-1 2,-2 1-9,2-1 2,0 1 6,0 0-6,2-2-4,-1 2-5,3 0 6,-2 0 4,1-1-4,0 1 1,3 0-4,-1 1 1,7-1 0,-7 0-1,1 0 2,6 0 2,-7 2 1,1-2 1,-1 0-6,0 0 0,2 0 7,-3 0-8,1 1 2,-1-1-7,-1 1 3,-1 1 4,0-1-3,-1-1 0,0 0 0,-4 1 2,1 0 1,-1-1-7,2 2 3,-3-2-3,2 0 4,4 3 11,-4-1-14,0-2-4,1 0 5,-3 0-2,3 1 5,-1 0 1,-1 0-2,1-1-3,0 2 1,0 0-1,4-1-2,-3 0-2,-2-1 6,5 1-4,0 1 2,-5-2 0,4 0 0,0 2-6,-3 0 6,0-2-1,-1 0 6,5 1-1,0 0-4,-7 1-4,1-2 9,4 5-8,-4-4 3,3 0-3,-2 1 7,2-2-10,-2 0 11,2 3-5,2-3-3,2 0 6,-6 2-1,5-2 1,-1 1-3,1 0 0,-1 0 3,0-2-4,-3 1 7,3 1-11,2 1 5,-4-2 0,0 0 2,-2 2-3,1-2 4,3 2-5,-3-1 3,-1 0-1,6 0 3,-5-1-7,0 1 2,3-1 0,-2 0 1,2 0 4,-2 1 0,2-1 1,0 0-4,3 0 1,-5-1 5,3 3-4,-4-3-5,-1 2 0,1 1 12,-1-4-14,6 4 6,-6-1-5,1-1 1,-2 0 2,1 0 6,0 1-3,6 2-4,-6-3-1,5 1 4,-4 0-1,2-1-1,2 3-2,0-3 4,1 3-1,-1-2 3,3-1 7,-1-1-10,-5 2 1,6 0 1,-4-1-4,2 2-1,0-4 2,-3 2 6,4 3-10,-2-2 8,1-1-4,0 0 1,0 3-3,0-3 4,3 0-5,-3 0 2,1 0 0,2 2 4,-1-2-3,0 0 5,1 0-5,-1 0 3,-1 0-4,2-2 0,-2 2 0,2 2 4,0-2-6,-1 0 4,1 0 1,-1 0 2,0 0-5,1 0 7,0 0-4,-1 0-2,1 2-2,4-4-1,-6 4 7,2-2-5,-3 1 0,1-1 6,2 0-6,1 0 8,-2-1-3,-1-1-6,9 2 5,-7 0-1,-3 2 0,3-4-2,0 2 1,-2 0 3,1 0-9,0-2 8,7 2 0,-7 0 1,7-3-3,-1 3-1,-4 0-4,5 0 9,-1-1-3,1 0 4,0 2-5,-1-2 1,1-2 1,-1 2-2,-5 1-1,7-1 3,-7 1-4,-2 0 3,2-2-4,0 2 4,7 2-2,-2-2 2,-8 1-5,9 0 5,-6-2-4,5 3 3,1-2 0,-8 0 3,3 2 2,5-4 17,0 5-24,-1-3 4,1 1-4,-1-1 8,-6 3-11,0-6 12,6 3-1,1 0-7,-6-1 2,-1 2-1,-1-2 6,0 1-4,2 1-6,0-2 3,-2 0 2,0-1 4,0 2-4,0 0 0,-2 0-3,1 0 7,-1 0-5,2 0 4,-1-1 3,0 0 1,1 0 0,-1 1 2,1 0-1,0-2 7,0 2-2,-2 0-3,5 0 2,-4 0-1,2-3-4,-1 3 1,1-1-2,-1 0 0,2-1-1,-3 1 0,0 1 2,1 0-2,0-1-2,1 2 6,-1-2-9,2 1 7,-3-1-1,1 1 8,2 0-10,6 0 2,-7 0 5,0 0 1,2 0-8,7 0 5,-12 1-2,5 0 1,-2-1-3,1 1 1,-2 2-1,2-4 1,-2 1 1,0 0-1,0 0 1,7 1 4,-8 0 1,-1 2-1,4-3-4,-3 0 1,-1 0-1,3 2-1,-1-2 0,-2 1 2,0-1-1,2 1-1,-1 0-3,-1 1 5,2 0-1,0-2-7,-1 0 2,3 0 4,-2 3-5,1-1 4,0 1-3,7-1 6,-7 0-7,-1 1-3,1-3 0,0 1 4,-1 0 1,-1-1 0,0 3-6,0-3 4,0 1-2,3 0 1,-3-1-1,1 0-1,0 0 2,-2 2 1,2-1-3,-1-1 0,0 0 2,0 1 3,-1-1-6,0-1 5,-5 2-1,1-2 2,-1 1-2,0 0-3,-2 0 2,-1 0 3,0-1-1,-2-1 1,-8 2-1,14-1-4,-6 0 6,1 1 0,-9 0 0,13-3 0,-13 3 4,14 0 4,-9 0 5,-5 0-1,10-1-7,-10 1 7,13-1 2,-13 1 0,11-2 0,-11 2 0,11-2-6,-4 1 5,-7 1 0,9-2-3,-9 2-1,9-1 1,-9 1-2,10-2 2,-10 2-2,11 0 2,-4-2-3,-7 2 5,13 0-2,-5-3-4,1 2 3,1 0-3,0 2 6,0-2-8,3-1 7,-4 1-7,3 0-1,0 1 3,-3 1-3,2-3-4,1 0 1,-1 2 1,-1-3-1,1 2 0,-1 1 1,2 0-3,-4 1 3,-8-1-1,16-2 0,-7 2-2,-1 0 4,0-2-1,-8 2-2,16-2 3,-10-1-3,2 2 0,0 0 2,1 0-1,-9 1-2,10-3 3,-4 1 0,-6 2-2,12-2-2,-6 0 1,-6 2-2,9-2 0,-9 2-1,7-3-2,-7 3-36,0 0-36,0 0-63,0 0-71,0 0-165,0 0-405,-22-14 179</inkml:trace>
  <inkml:trace contextRef="#ctx0" brushRef="#br0" timeOffset="6046.875">1226 5993 8,'0'0'59,"0"0"-11,0 0-4,0 0 2,0 0-5,0 0-5,23-10-3,-23 10 4,12-1-12,-7-1-5,-5 2-3,13-1 3,-6 0-2,5-2 0,-3 3 4,2-2-2,2 1-7,0 0 0,5-2 2,-5 3 8,6-1-17,0 0 6,0 1-3,1-3 4,-2 3 4,4-2-1,6-2 0,-8 1 3,9 0 0,-1 2 1,1-3-2,-3 3-2,2-2 1,1 1 5,-1-1 4,1-2-17,-1 2 1,1 1-1,-1 0 3,-6 0-10,6-1 5,-2 0 9,2 3-4,-7 0-8,0-1 5,-1 0-4,2-3 0,0 4 2,-2-3-10,-1 2 3,2 0 6,-1 0 1,-3-1-9,4 2 13,-1 0-8,0-3 0,0 2-4,0 1-3,1-1 12,0 1 0,-2-2-6,4 2 2,-3-1 13,1 0-20,-2 0 7,2-1-1,0 2-4,-2 0 4,2 0-3,-3-2-3,1 2-1,-1 0 0,-1 0 6,-4 0 3,5-3-2,-2 3 2,0 0-2,-2 0-6,3-1 7,-2 1-4,2-1-3,3 1 6,-7-1-8,5-1 3,0 0 2,0 1 3,0 0-5,-2 1 1,2-1 8,1 1-1,-2 0-6,1 0-1,-1-2 7,0 4-6,0-2-2,1-2 6,0 2-6,-2 2 5,-2-2-1,3 0-1,-4 1 4,-2-1-2,4 1-7,-3-2 2,2 2-2,0 0 2,0-2 1,0 1 4,3-1 4,1 2-9,-4-1 2,5-1-4,-2 1 5,2 0 0,1 0-5,-3 0 0,3 0 14,-1 0-13,-3-1-1,3 1-1,-1 0 8,0-2 0,1 2-2,-2 0 4,2 0-4,0 0-2,0 0 3,2-2-4,-2 2 4,1 2-2,-1-2-3,1 0 1,0 0 10,-1 0-5,-1 2-3,1-2-2,-1-2 10,0 2-8,0 0 5,-5 0-4,0 0 1,0 0 3,-1 0-6,-12 0-7,23 0 9,-13 0 3,-10 0 7,17 0-3,-9 2-3,-8-2-2,15 1 20,-15-1 2,14 0-5,-14 0 1,13 0-3,-13 0-1,15-1 7,-15 1-8,13 0 1,-13 0-3,14 1-3,-14-1 6,13 0-6,-13 0 3,0 0-9,15-1 4,-15 1-2,0 0 3,13 0 4,-13 0-11,0 0 2,10 2 4,-10-2-3,0 0-1,0 0-1,0 0 0,0 0-3,0 0-8,0 0-21,0 0-22,0 0-40,0 0-115,0 0-222,0 0 99</inkml:trace>
  <inkml:trace contextRef="#ctx0" brushRef="#br0" timeOffset="8242.1875">4807 6004 1,'9'-8'57,"-3"1"-6,3-2 6,-3 2-7,6 0-3,3-4-6,-5 5-5,2-2-3,2 1-7,3 0 1,-6 0-2,6-1 1,-2 3-6,0 0 1,-3 2-8,2-1 5,0 0 1,-1 2-5,-2-1 2,2 5 10,0-1 3,-2 1-4,1 0 7,-2 1-2,2 3-4,-1-3-8,-1 2 0,-1 0 3,1 0-8,-2 2 6,0-2 10,-2-1-4,2 0-2,-2 1 5,-1-4 8,-5-1 13,11 4 4,-6-1 4,-5-3 0,7 2 7,-7-2-2,0 0-4,11 0-3,-11 0-6,0 0-7,15-4-6,-7 2-4,-2-1-2,3-2-3,2 0-4,1 1-1,1 0 3,2-4-11,3 1 5,-3 2-7,-1 0-2,2-3 3,0 2-1,0 2 0,1-3-5,-1 1-6,0 2 5,0-3 0,2 3-6,-7 1 3,2 0-5,-2 2 2,1 0 5,-3 1-5,0 0-6,0 1 5,0 3 2,-2-2-3,0 1 3,1 2-2,2 2 1,-1-4 0,0 2 2,-1 2-4,1 0 6,-1-2 0,0-1-4,1-1 4,-2 0 3,0 0 0,2-1 1,1 1 3,0-2-7,3-1-1,-3-1 5,3 0-6,1-1 5,3-1-1,0-1-2,1 1 0,0-4 0,1 2-2,-1 0-5,1-2 1,1 2 0,-1-2 8,0 0-10,-1 1 7,2 1-7,1-2-3,-3 0 4,2 0 3,-1 2-6,-2 2 6,1-1-3,-7 1-1,3 3 1,-3-2 3,-4 2-9,5 0 4,-6 2 2,0 1-3,1 1 7,-1-1 0,4 3 0,-3-2-2,-2 1 1,4 0-2,-3 1 4,1-1 7,-1-2-7,1 1-4,0 1 3,-2 0 3,2-4-4,-1 3 3,1-2-2,1 1 1,4-1-1,-2-1 0,2 0-3,-1 0 5,3-2-3,-2 1 1,1-2 3,4-2-5,1 3-1,-4-1 5,4 0 0,-1 0-3,2-1-4,-2 1 3,2-1-2,-5 2 3,4-1 0,-1 1-9,0 0 8,1-1 5,-6 2-9,1 2 2,-1 0 3,0 0 2,-1 1 1,-3-2-6,1 1-1,-3 0 7,3 1-5,-3-3-1,1 3 4,-1-1-2,-6-2 6,12 7-3,-7-7-3,-5 0 1,8 5 4,-8-5-3,10 3-2,-7-1 0,-3-2-2,8 4 5,-8-4-11,8 3 19,-8-3-8,6 3-1,1 1 1,-7-4-2,11 3 4,-6 0 0,3-2-3,1 2 1,1-3 2,2 2-8,0-1 5,5 1-1,-3 0-1,4-1 3,1 0 2,0 2-8,1 1-6,0-3 11,0 2 1,1-1 3,6 2-4,2-1-1,-2-3 1,-4 4 1,-4-3-6,4 0 9,4 2 0,-7-2 1,2 1-8,6 0 7,-6-2-6,1 3 2,4-3 3,-4 0-4,4 0 1,-6 0 2,13 0-3,-6 0-1,0-5 6,-5 3-3,-2 1 3,0-2-25,-1-1-25,2 3-28,-4-3-40,0 0-47,-4 1-97,-3-2-279,-3-1 124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5:54.2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9772 3747 64,'0'0'75,"0"0"-6,0 0-1,0 0-5,0 0 0,0 0-1,0 0-10,0 0-6,0 0 0,0 0-3,0 0 2,0 0-3,0 0-4,0 0-6,0 0 5,0 0-5,0 0 8,0 0-8,0 0 5,0 0-1,0 0-5,0 0 5,0 0-7,0 0 9,0 0-9,0 0-3,0 0-1,0 0 2,0 0-1,0 0 0,0 0 1,0 0-1,0 0-2,0 0-5,0 0 5,0 0 1,0 0 3,0 0-7,0 0 10,0 0-6,0 0 6,0 0-6,0 0 0,0 0-5,0 0 0,0 0-3,0 0 2,0 0-9,0 0 3,0 0 1,0 0-5,0 0 5,0 0-3,0 0-2,0 0-1,0 0-1,0 0 1,0 0-5,0 0-1,0-19 3,0 19 2,0 0-1,0-10-5,0 10 2,0 0-3,0-9 4,0 9-2,0 0-3,3-9 1,-3 9 3,2-7-2,-2 7 4,2-6-5,-2 6 3,4-8-4,-4 8 6,2-7-6,-2 7 0,3-9 5,-3 9-8,1-7 1,-1 7-1,5-7 4,-5 7 0,4-7-3,-4 7 2,5-7-4,-1 4 1,-4 3 3,6-8-1,-3 2-1,-3 6 0,9-5-1,-5 1-3,-4 4 5,7-7-7,-3 4 2,-4 3 7,9-7-14,-9 7 8,8-5-1,-8 5 4,6-5 0,-6 5 2,7-4 0,-7 4 1,7-3-3,-7 3-3,0 0 2,10 0-3,-10 0 3,0 0-5,0 0-6,11 0 5,-11 0-7,0 0 11,7 5-1,-7-5 0,8 4-1,-4 1-2,-4-5 3,4 7 1,-4-7-4,3 8 4,0-6 3,1 5-3,-4-7 5,4 8-13,0-2 6,-4-6-2,2 11 9,0-6-10,-2-5 3,2 12-7,-1-5 2,-1-7-4,0 10 5,0-10 4,0 12-4,0-7-2,0-5 9,-3 10-5,3-10 8,-3 11-13,0-8 14,3-3-11,-5 9 7,5-9-3,-4 8 7,0-4-2,4-4-2,-6 8-4,6-8 3,-9 8 12,5-2-15,0-2-1,-1 0 6,5-4-2,-9 7 1,4-4 0,5-3-4,-10 7-1,5-3 5,1 2 7,-1-2-3,5-4-6,-10 10 6,3-6 7,4 0-14,-1 0 3,-1 2 5,-1 0-2,0-1 2,0 3-8,1-1 6,2 0 0,-3 0-5,2-2 2,-1 2 1,1-2 11,0 4 11,0-5-26,0 3 9,2-1-15,-2 0 18,1 0-3,-2 0-4,3 1-2,-1 0 2,1-2 1,2-5 1,-4 12 5,1-7 0,3-5-4,-2 12-9,2-6 10,0-6-1,-3 9 2,3-9-3,0 9 0,0-9-2,0 9 5,0-9-7,0 0 5,3 11 0,-3-11-1,2 7-2,-2-7 1,5 5 4,-5-5-3,7 5 8,-7-5-5,7 1-5,-7-1 6,9 3-10,-9-3 10,9 0-1,-9 0-6,12 0 9,-12 0-17,10-2 1,-10 2-17,13-1 6,-6 0-3,-7 1-4,12-3 0,-6 1-4,2 1-3,-8 1 3,13-2-6,-8-1-1,-5 3-1,12-5 4,-12 5 1,10-4 6,-10 4 2,7-3 1,-2 1-3,-5 2 10,8-4-2,-8 4 5,6-4-2,-6 4 6,6-4-4,-6 4 7,5-5-4,-5 5 9,4-4-3,-4 4 1,0 0 3,5-9-1,-5 9 7,5-5-5,-5 5 4,5-9-7,-5 9-3,1-7 9,-1 7 0,4-8-4,-4 8 3,1-7-4,-1 7 8,0-12-9,0 12 9,0-9-2,0 9 1,1-11-6,-1 11 6,0 0-3,-1-17 5,1 17-5,0-10 3,0 10 2,-2-12 0,2 12 2,-4-12 6,4 12-1,-5-13-9,5 13 8,-8-9-2,6 2-1,2 7 13,-6-10-5,6 10 6,-7-10-1,3 5-4,-1-1-3,1 1 7,0-1-14,0 0 5,4 6 14,-6-9-7,2 4-4,4 5 22,-7-9-8,4 6-2,3 3 4,-6-9-4,6 9-8,-7-5 2,7 5-2,-4-4 8,4 4-2,0 0-12,-8-6 5,8 6-8,0 0 2,0 0 3,-6-5-1,6 5-15,0 0 22,0 0-11,0 0-1,0 0-6,-6-2 0,6 2 5,0 0-11,0 0 2,0 0-1,0 0-20,0 0 10,0 0-9,0 0-1,0 0-8,0 0-12,0 0-4,-8-3-8,8 3-19,0 0-67,0 0-152,0 0 68</inkml:trace>
  <inkml:trace contextRef="#ctx0" brushRef="#br0" timeOffset="664.0622">10105 3987 17,'0'0'120,"6"6"11,-6-6-11,0 0-7,0 10-5,0-10 3,3 10-7,-3-10-14,0 9-9,0-9-9,1 8 1,-1-8-15,-1 12 2,1-7-14,0-5-7,-6 10-6,5-4-17,1-6-17,-2 10-28,-2-5-27,4-5-16,-7 11-14,2-6-23,1 1-65,-3 1-187,2-2 83</inkml:trace>
  <inkml:trace contextRef="#ctx0" brushRef="#br0" timeOffset="1854.4922">10531 3678 23,'0'0'92,"3"-8"-7,-3 8 3,0 0-16,0 0 7,0 0-5,1-7 3,-1 7-11,0 0 0,0 0-3,0 0-1,-2-13-4,2 13-5,0 0 0,-3-7-3,3 7-3,0 0 2,-4-8 1,4 8-8,0 0 3,-2-8-7,2 8-3,-4-4 3,4 4-2,0 0-7,0 0-2,-8-7-1,8 7 2,0 0-3,-4-6-2,4 6-1,0 0 1,0 0 3,-11-1-10,11 1 1,0 0 1,-12 0-8,12 0 2,-10 1-2,10-1-6,-10 4 6,5-1 2,5-3 5,-14 7-3,9-3 4,-1 1 1,0 0-2,-3 1-1,3 0 5,1 4 4,-3-3 1,2 3-1,1-3-4,-2 2 3,2-1-1,1 3 3,0-2-2,3-3 1,-4 2-3,4 2 2,-2-4-6,2 2 2,1 1-1,0-9-1,-1 15-5,2-7-1,0-1 0,1 0 1,0-1-1,2 0 1,-4-6-5,6 12-2,-1-7 0,-1-2 0,1 0-2,-5-3-4,13 3-18,-7-4 1,-6 1-3,15 0-11,-7 0-4,3-4-8,-5 0-2,3 2-4,1-3-4,-2 0-3,0-3-5,0 3-10,0-4-6,0 3-9,-2 0 11,2 1 11,-3-3 6,-1 4-9,1-3 10,-1 2 6,0-2 3,-2 1 11,-2 6 2,6-12-4,-4 8 6,-2 4 8,2-10 5,-2 10 3,2-8 10,-2 8-4,0 0 1,1-9 1,-1 9 4,0 0 1,0 0-3,0 0 4,0-8 0,0 8-4,0 0 0,0 0 3,0 0-3,0 0-3,0 0 10,0 0-1,0 0 4,0 0-4,0 0 7,0 0 1,0 0 6,0 0-6,-10 18 8,10-18-1,-3 8 9,3-8-6,-1 14 8,0-7-4,1 3 8,-2 0-6,1-1 9,1 1 0,-1 2-3,1 0 0,-1 0 4,-1 2 1,1-3 0,0 2 7,-1 2-1,1-2 3,-2-1-5,1-1-2,-1 1 4,1-2-4,-3 1-2,1-1-4,0 1 1,0-4-3,-1 3-1,1-3 4,0-1-5,-2-1 0,1-1 0,0 3-2,-4 0-5,0-3 2,0 2 1,0-2-5,1-1-6,0 0-3,1-1-4,7-2 2,-14 4-3,6-4-9,8 0 9,-12 3 1,5-3-6,7 0 1,-12-3-4,12 3-4,-11 0-4,11 0-6,0 0 5,-11-2-4,11 2 6,-8-3-12,8 3-4,0 0-11,0 0-13,-9-4-4,9 4-23,0 0-14,0 0-18,0 0-14,0 0-102,0 0-245,0 0 109</inkml:trace>
  <inkml:trace contextRef="#ctx0" brushRef="#br0" timeOffset="2854.4922">9312 3889 78,'0'0'81,"0"0"-7,0 0-6,0 0 6,0 0-5,0 0 2,0 0-14,0 0-3,0 0-9,0 0 1,0 0 0,0 0 10,0 0-3,0 0-4,9 13-4,-7-6 18,1-3 3,3 1-10,-3 1 5,1 0-13,0 2-2,1-1-1,0 3-4,2-1 0,0 1-5,-2-2-5,2 2 0,-1-2-13,1 2 7,0 0-9,0-3 8,-1-1-6,-1 0 2,0-2-8,1 3-4,-2-2-3,0-1-10,-4-4 9,7 8-13,-3-7 2,-4-1-20,5 6-10,-5-6-3,0 0-7,0 0-21,6 3-8,-6-3-18,0 0-15,0 0-85,0 0-210,0 0 93</inkml:trace>
  <inkml:trace contextRef="#ctx0" brushRef="#br0" timeOffset="3174.8047">9440 3895 61,'-4'7'105,"0"1"5,-1 0-4,-1 1-6,1 2-7,0-1-15,-2 1-2,0 3-7,-1-3-4,3 1-7,-2-3 3,0 2-15,1-2 3,-1 0-11,2 0-7,0 2-7,-2-3 0,2-2-4,-1 1-4,3-1-7,0-2-12,3-4-9,-6 10-8,4-6-3,2-4-21,-4 6-7,4-6-16,0 0-26,-6 5-62,6-5-167,-8 3 74</inkml:trace>
  <inkml:trace contextRef="#ctx0" brushRef="#br0" timeOffset="4722.6563">9797 4218 36,'0'0'70,"0"0"4,0 0-9,0 0 1,0 0-4,0 0 2,0 0-8,0 0 0,0 0-5,0 0-6,0 0-4,0 0 2,0 0-4,0 0 1,5-25-2,-5 25 1,5-6-6,-5 6-8,4-5 9,-4 5 3,6-9-3,-2 6 2,-4 3-5,8-7-5,-8 7-5,6-5 2,-6 5 5,9-4-8,-9 4-3,7-1 3,-7 1-2,7-3 0,-7 3-4,9 0 1,-9 0 0,0 0 4,10 8-7,-8-4 3,-2-4 2,7 8 5,-4-3-5,-3-5 2,5 10 2,-3-3 5,1 2 0,-2-1 1,2 1 2,-3 1-7,-2 0 0,2 1 0,-1 0 7,0-1-10,-2-2-5,-1 2 1,2-2 1,-3-1-3,0 3 2,0-3-2,1 1 4,0-3-5,-1 0-7,0 0 2,1 1 1,-2-1-5,6-5-4,-9 5-7,5-3 9,4-2-4,-7 6-6,7-6-2,-6 1 4,6-1-5,0 0 4,0 0-6,0 0-5,-13 0 5,13 0-5,0 0-2,0 0-8,0 0 5,0 0-4,0 0 1,9-18-4,-9 18 10,8-8 3,-8 8-10,7-5 6,-1 1 6,-1 1-4,-5 3 5,11-5 1,-6 5 4,-5 0-6,11 0 6,-11 0 2,12 3-4,-7-1 3,-5-2 5,9 7-3,-4-2 5,-1 0 0,1 0-2,0 2 8,-1-2 2,1 4 3,-1-1-1,0 0 2,-1-1 11,-1 3-6,1 0 8,0-1 9,-1 0-9,-4 2 5,2-1-3,-2 1 0,1-4 7,-2 3-12,2-4 2,0 5 3,-1-5 1,2-6-5,-6 11 0,5-7-3,-3 1 0,4-5 5,-7 12-3,2-11 8,5-1-3,-10 6-2,4-2 2,6-4-3,-12 1-2,5 2-3,7-3 1,-13 2-3,13-2-3,-14-2-5,14 2 8,-13-4-8,8 1 0,5 3-1,-14-5 4,9 3-3,-2 1-2,7 1 4,-9-6-6,9 6 4,-7-4 2,7 4 2,0 0 6,-8-2-8,8 2-1,0 0 2,-8-3 4,8 3-2,0 0-5,0 0 3,0 0 2,0 0-3,-7-5 0,7 5-7,0 0 4,0 0 0,0 0-4,0 0-1,0 0-6,0 0 0,0 0-7,0 0-6,0 0-11,0 0-7,0 0-11,0 0-15,0 0-22,0 0-10,0 0-23,0 0-16,0 0-135,0 0-290,0 0 128</inkml:trace>
  <inkml:trace contextRef="#ctx0" brushRef="#br0" timeOffset="5144.5313">10091 4526 11,'0'0'127,"0"0"-12,0 0 2,0 0 5,10 6 1,-10-6-2,0 0-2,0 0-16,2 11 1,-2-11-4,3 13-3,-3-13-9,0 10 2,0-3-10,0 0-7,0-7-9,-3 13-7,2-7-7,0 4-4,-1-3-9,2-7-14,-10 16-10,5-8-17,5-8-7,-9 15-19,3-9-27,-2 1-10,6 0-17,2-7-18,-8 9-25,3-5-106,0-1-253,5-3 111</inkml:trace>
  <inkml:trace contextRef="#ctx0" brushRef="#br0" timeOffset="5738.2813">10391 4228 30,'5'16'110,"-5"-16"6,-1 12-12,1-6 6,-3 4-2,2 0-4,-3-2-6,3 1-7,-2 0 5,1 0-16,-1 2-6,0-4-2,0 0-10,0-2-3,-3 4-2,5-5-8,-2 3-5,3-7-4,-3 8-10,1-4 2,2-4-4,-3 7-12,3-7-5,0 0 3,-2 8-9,2-8 0,0 0 0,0 0-9,0 0 3,0 0 3,0 0-1,0 0-3,0 0 2,0 0-1,14 0 0,-14 0 0,0 0 5,0 0-1,15-6-6,-15 6 6,10-2-8,-10 2 0,10-2-2,-10 2 6,9-2-10,-9 2-6,8-1-10,-8 1 3,8-2 0,-8 2-5,9-2-2,-9 2-9,10-1-12,-10 1-7,6-1-1,-6 1 1,8-2 0,-8 2-3,0 0-5,10-2-3,-10 2-7,0 0 1,8-4 2,-8 4-45,5-3-130,-5 3 58</inkml:trace>
  <inkml:trace contextRef="#ctx0" brushRef="#br0" timeOffset="6097.6563">10561 4267 86,'0'0'82,"0"0"-3,0 0 9,0 0-7,0 0-7,0 0 4,0 0 0,0 0 14,0 0 2,0 0 4,0 0-6,0 0 7,-11 28 4,7-19 0,0 0-6,0 1-4,0 5-1,-1 1 8,1-4-2,-1-1-2,1 5-5,-1-2-7,1 2 4,-1-1-11,0 1 0,2 1-14,-2 0 1,1-5-3,1-1-7,-1 1-3,1 0-4,3-1-7,-1-1 0,-2 0 0,1-1-6,-1-2-1,2-1-6,1-6-4,-1 11 1,1-11 0,-2 9-10,2-9-7,-2 5-2,2-5-10,0 0-5,-3 10-10,3-10-5,0 0-9,0 0-12,0 0-13,0 0-36,0 0-20,0 0-32,0 0-29,0 0-39,0 0-123,0 0-365,0 0 161</inkml:trace>
  <inkml:trace contextRef="#ctx0" brushRef="#br0" timeOffset="7703.125">9477 4756 5,'0'0'74,"0"0"1,0 0 3,0 0-8,0 0-1,-10-1-4,10 1 2,0 0-5,0 0-7,0 0-6,-7 4-1,7-4 3,0 0-1,0 0-6,0 0 0,0 0-2,-6 4-8,6-4 3,0 0-8,0 0 0,0 0-6,0 0-2,0 0 0,0 0 9,0 0-3,0 0 1,0 0-2,0 0-3,0 0-6,17 7 9,-17-7-5,8 0-3,-8 0 3,13 0-3,-5-2 4,1 2 0,3-1-2,-1 2-7,1-2 5,0 1-9,0 0 0,-1 0 7,3-1-5,-1 1-3,3 0 1,-5-3-1,7 1 6,1 2-8,-2 0-4,-2-3-3,2 1 4,0 1 7,0 0-5,-2 0 1,2-1 3,-3 0-11,0 2 5,0-3 7,4 2-19,-4 1 12,-2 0-5,6-3-1,-6 2 7,2 0 2,1-1 1,-2 1-8,2 1 1,-2-1 1,-1-1 0,1 2 4,5 0-6,-5 0 1,-13 0 0,21 0-2,-10-2 3,0 4 2,1-4-1,-3 2-5,2 0 9,1 0-4,-1 0-1,-1 0-1,-2-2-1,2 4 2,2-4 4,-2 1-3,1 0-7,-2 1 5,2-1-3,-1-1 6,0 1-3,0 2-5,-10-1 7,19 0 12,-7 0-13,-1 0 2,0 0-6,-1 0 7,1 2-4,0-1 3,0-1-3,2-1-1,-2 1-2,5-3 1,-5 3-1,2-2-9,1 4 9,0-3 4,0 1-4,-2 0-5,0-1 0,1 0 1,-1 1 1,0 0 0,0-1 0,-1 1 3,0-3-1,-1 3 2,-10 0 4,15 0-4,-8 3-2,-7-3 7,11 0-8,-11 0 3,12 0 2,-12 0-2,7 0 0,-7 0 0,0 0-1,11-3 12,-11 3-8,0 0-2,10 3 2,-10-3 3,9 0-3,-9 0 9,0 0-2,0 0-7,10-3-1,-10 3 3,0 0 0,9 0 11,-9 0-8,10 0-5,-10 0 13,10 0-11,-10 0-3,12-1 3,-12 1 1,10 1-3,-10-1 4,0 0-3,12-1-5,-12 1 5,0 0-2,11-1 2,-11 1-4,0 0 0,0 0 3,9 0 2,-9 0 4,0 0 0,0 0 0,0 0-6,8 2 3,-8-2 1,0 0-10,0 0-9,0 0-2,0 0-17,0 0-20,0 0-12,0 0-29,0 0-29,0 0-94,0 0-234,0 0 104</inkml:trace>
  <inkml:trace contextRef="#ctx0" brushRef="#br0" timeOffset="34151.3672">9409 4888 18,'0'0'63,"0"0"-7,0 0-4,0 0 1,0 0-1,0 0 0,0 0-6,0 0 1,0 0-13,0 0 13,0 0-3,7-4 3,-7 4-2,0 0-3,0 0-3,0 0-2,0 0 0,0 0-4,0 0 14,0 0-20,0 0 3,0 0-5,0 0-4,0 0-1,0 0-3,0 0 4,6-2-4,-6 2-6,0 0-7,6-5 1,-6 5 2,4-5-3,-4 5 2,6-5 5,-6 5 7,6-6-14,-2 2 8,-4 4 2,6-4-13,-6 4 3,10-5 0,-5 2-3,-5 3 8,10-4-2,-4 1-2,1 1 0,-7 2 1,8-4-4,-8 4-3,9-1 5,-9 1-3,0 0 3,14 3 1,-10-1 0,-4-2-3,6 7 2,-3-4 10,-3-3-3,5 11-2,-5-5 7,0-6-10,1 12 17,-1-5-11,0 2 0,0-9 5,-3 18-4,-1-10 0,0 3 1,0-2 6,-1 0-20,-3-1 14,3-1-3,-3 3-4,2-4 6,-2 2-2,-2-4-5,2 2 2,-1 1-3,-1-2-8,1 0-3,0 0-4,3-2-1,-4 2-1,2-1-7,2-1 7,6-3 2,-10 2-2,10-2-7,-7 3 3,7-3 1,0 0-2,-9 2-5,9-2 2,0 0 5,0 0-1,0 0 1,0 0-1,0 0-2,0 0 7,0 0-3,0 0-3,16-16 8,-9 13-2,-7 3-5,12-5-1,-6 2 13,3 2-1,-9 1-3,13-3 1,-13 3-1,14 0-2,-7 2 5,-7-2-6,15 2 3,-10 2-2,2-3-2,0 2 7,-2 2-5,0-1 6,0 4-10,-1-1 13,1-2 0,-1 5 19,0-1 3,-2-2 2,0 2-2,-1-1 0,-1 0-3,1 1 0,-1-9 0,-1 15 0,-2-8 13,2 0 1,-2-2-6,3-5 4,-5 11 1,0-7 15,0 1-4,0-1 3,5-4-4,-13 3 4,6 0-4,7-3-7,-18 0-6,10 0 3,-5 0 1,3-3-7,2 3-2,8 0 3,-15-3-4,7 2 4,1 0-7,-3-3-5,10 4 0,-15-5-2,10 3 4,5 2 4,-12-2 0,12 2-6,-8-3-3,8 3-1,-8-3 7,8 3-10,-7-2-3,7 2 0,0 0 0,0 0-6,0 0-12,0 0-10,-8-3-17,8 3-2,0 0-11,0 0-25,0 0-21,0 0-21,0 0-27,0 0-83,0 0-248,0 0 110</inkml:trace>
  <inkml:trace contextRef="#ctx0" brushRef="#br0" timeOffset="35088.8672">9958 4877 55,'0'0'91,"0"0"4,0 0-5,0 0 10,0 0-14,0 0 9,0 0-11,0 0-2,0 0-2,0 0-9,0 0-6,0 0-4,0 0-15,0 0 4,0 0-12,0 0-3,0 0 2,0 0-5,0 0-8,0 0 10,1 19-5,-1-19 0,-4 12 1,4-12-6,-4 12 5,2-4-7,-2-1 4,-1 1-3,1 1-7,1-2 4,1 0 2,-1-2-4,-1 1-2,2 1-4,-2-2-4,4-5 0,-5 9 3,1-5-7,4-4 2,-5 8 7,5-8-4,-5 5-4,5-5-3,0 0 1,-4 5-2,4-5-1,0 0 1,-5 3-2,5-3 0,0 0-3,0 0-2,0 0-1,0 0-1,0 0 3,0 0-5,0 0 1,0 0 2,0 0-5,19-13-6,-13 10 6,-6 3-7,12-4 4,-12 4-8,10-5 5,-4 3-4,-6 2 1,12-1 2,-12 1 9,12 0-4,-12 0-4,11 5 0,-5-1-1,0 0 7,1 3 9,0-2-13,-1 2 4,-2-2 6,0 2-3,0 0-3,1 1 11,-1-1 1,-1-1-7,-2 5 14,1-4-10,0 1 1,0 3 1,-1-5 1,-2 5 3,1-11-6,-3 14 3,2-8 13,-2 1 8,-2-1-3,5-6 0,-6 12 0,-1-8 13,-2 1-3,2-1 6,0-1-7,-2-1 2,2 0 1,-3-1-7,10-1 11,-18 3 0,8-2-8,1-1 0,9 0-4,-16-1-3,5 1 0,11 0-4,-13 0-4,5-1-2,8 1-1,-14 0 0,14 0 1,-11-2-5,11 2 5,-12 0-1,12 0-14,-11 2 10,11-2-1,-8 0 0,8 0-2,0 0 2,0 0-1,-13-2-13,13 2-1,0 0-10,0 0-13,0 0-18,0 0-16,0 0-23,0 0-23,0 0-15,0 0-99,0 0-246,0 0 109</inkml:trace>
  <inkml:trace contextRef="#ctx0" brushRef="#br0" timeOffset="35746.0935">10014 4918 66,'0'0'120,"0"0"-5,0 0-8,0 0 6,0 0-7,0 0-4,0 0-6,0 0-7,0 0-4,0 0-4,0 0-3,0 0 1,0 0-9,0 0-6,0 0-3,0 0-1,0 0-4,0 0 3,0 0-9,0 0-1,0 0 1,0 0-5,0 0-4,0 0-5,0 0-1,0 0-3,1-10-3,-1 10 0,0 0-5,0 0-4,0 0-3,0 0-3,0 0 3,0 0-5,0 0 1,0 0-4,0 0 3,0 0 1,0 0 0,0 0-1,0 0 0,0 0-3,0 0 3,0 0 0,0 0 1,4-7 4,-4 7-2,0 0-5,12-1 4,-4 1 0,-8 0-3,17 0-1,-8 0 4,2-1-10,2-2 8,-1 3-6,-1-1-8,-2 0 1,4-2 3,-3 3-3,2-1-8,-2-1-2,-10 2-5,14-1-3,-8 0 1,-6 1-2,11 0-1,-11 0 5,0 0-12,9-2-5,-9 2-9,0 0-12,0 0-10,0 0-16,0 0-16,7 0-30,-7 0-21,0 0-114,0 0-282,0 0 125</inkml:trace>
  <inkml:trace contextRef="#ctx0" brushRef="#br0" timeOffset="38918.9453">10629 4880 50,'0'0'74,"0"0"-1,0 0-5,0 0-2,0 0-2,0 0-4,0 0-3,0 0 8,0 0 1,0 0-5,0 0 0,0 0 13,0 0-8,0 0 2,0 0 0,0 0-9,0 0 4,0 0-9,0 0-6,0 0-3,0 0 2,0 0-2,0 0-6,0 0-1,0 0-4,0 0 1,0 0 4,0 0-3,0 0 5,-12-17 0,12 17-6,0 0 1,-5-5-5,5 5 3,0 0 2,-6-3-2,6 3-4,0 0-1,0 0-3,-9-5-3,9 5-2,0 0-4,-9-1-5,9 1 1,-8-1-6,8 1 2,0 0-8,-14 2 8,14-2-1,-10 0 3,10 0 1,-9 2-3,9-2 2,-12 1-2,4 1 0,8-2 0,-13 3-2,6 1 1,1-1-4,6-3 2,-12 5-1,5-2 1,0-1-1,1 3-1,1-1 0,-3-1 5,2 2-9,6-5 4,-11 4 3,7 1-1,4-5 1,-7 8-1,2-4-4,0 0 5,5-4-5,-7 8 2,3-3-1,4-5 3,-5 8-1,3-4 5,2-4-3,-5 10 0,1-6-1,4-4-4,-4 12 6,4-12 0,-3 10-6,2-3 7,1-7-4,-1 9 1,-2-4-1,3-5-1,-1 9 1,1-9 3,-1 9-2,1-9-2,1 12 4,0-5 5,-1-7-9,2 10-1,-2-10 1,2 10-3,-2-10 0,0 10 3,0-10-3,1 6-2,-1-6-1,2 10 2,0-5 0,-2-5 5,0 0-3,3 9-1,-3-9 1,0 0 2,2 8-2,-2-8-3,0 0 0,5 7-1,-5-7 1,3 6 2,-3-6-2,4 4 2,-4-4-2,5 5 2,-5-5-2,5 5 0,-5-5 0,5 5 0,-5-5-2,8 5 3,-8-5-5,6 3 6,-6-3-4,8 4 2,-8-4-2,6 2-3,-6-2 2,7 4-2,-7-4-1,6 3 3,-6-3-2,0 0 0,12 3 0,-12-3 0,7 1-1,-7-1-2,10 1-6,-10-1 5,8 1 1,-8-1-6,9-1 0,-9 1 0,0 0-8,15-4 1,-15 4-3,11-2 5,-6 1-3,-5 1-1,6-2 5,-6 2-3,10-4 11,-10 4-3,7-4-1,-7 4 1,6-2 2,-6 2-1,5-4 4,-5 4-6,0 0 16,9-5-2,-9 5 0,0 0-6,7-6 0,-7 6 9,3-3-5,-3 3-4,0 0 3,7-6 4,-7 6-1,5-7-3,-5 7 2,4-3-2,-4 3 3,0 0-5,6-5 9,-6 5-2,0 0 8,4-9-2,-4 9 0,0 0 4,3-8-2,-3 8 5,0 0 0,0 0 2,-2-12 1,2 12-1,0 0 3,0 0 0,-2-12 3,2 12 2,0 0 5,0 0-2,-4-8-7,4 8 4,-6-5-3,6 5 4,0 0-6,-11-4-2,11 4 6,-9-4 3,9 4-3,-11-2 0,11 2-5,-12-4 1,7 2-7,5 2 8,-12-2-2,12 2-5,-12 0 1,7-3 0,5 3 0,-9-4 0,9 4-2,-12-2 4,7-1-3,5 3 5,-7-3-3,7 3 2,-13-1-4,13 1 6,-10-1 1,10 1 0,-8-3 4,8 3 2,-10-1-2,10 1 1,0 0 3,-12 0-6,12 0-4,0 0-2,-10 0-2,10 0 3,0 0-4,-11 2-1,11-2-1,-7 3-3,7-3 0,-9 1 2,9-1-5,-6 3 1,6-3 0,-10 3-4,10-3-1,-7 2-4,7-2-4,-6 4-10,6-4-3,-8 3-13,8-3-10,-7 2-12,7-2-20,-6 5-24,6-5-22,0 0-41,0 0-36,-10 2-174,10-2-403,0 0 178</inkml:trace>
  <inkml:trace contextRef="#ctx0" brushRef="#br0" timeOffset="40388.6716">8893 5163 16,'0'0'81,"0"0"-6,0 0-8,0 0 8,-11 0-3,11 0-1,0 0-2,0 0 2,0 0-4,-10 4 6,10-4-8,0 0 1,0 0-6,0 0-3,-8 0-1,8 0-4,0 0-2,0 0-2,0 0-5,0 0 1,0 0-3,-8 3 2,8-3-5,0 0-3,0 0-1,0 0-4,0 0 2,0 0-2,0 0 10,0 0 3,0 0 7,0 0-5,0 0-6,0 0 6,19 5-5,-11-3 2,-8-2-2,14 1 0,-6 0-3,3-1-4,-3 3 0,0-3 0,-8 0-6,16 0-4,-8 2 0,0-2-5,-8 0 0,15 2-2,-9-1 1,-6-1-5,12 0-5,-12 0-9,10 2-2,-10-2-6,9 0-4,-9 0-8,8 1-6,-8-1-12,0 0-14,10 1-6,-10-1-17,0 0-11,0 0-25,9-2-13,-9 2-18,0 0-106,0 0-272,0 0 121</inkml:trace>
  <inkml:trace contextRef="#ctx0" brushRef="#br0" timeOffset="40787.1092">8988 5023 84,'0'0'89,"0"0"-8,0 0 10,-5 26-6,3-19-1,1 3 4,0-1-1,-2 3-4,1-2-6,-1 2-7,-1 0-7,1-1-4,0 0-3,0 0-2,0 1-10,0-3-1,0 0-11,2 2-2,-1-2 8,-1 0-1,-1-2-13,4-7-6,-5 10-2,4-5-1,1-5 4,-3 11-10,3-11-12,-2 8 5,2-8 1,-4 5-29,4-5-22,0 0-13,0 0-27,-4 5-15,4-5-89,0 0-208,0 0 92</inkml:trace>
  <inkml:trace contextRef="#ctx0" brushRef="#br0" timeOffset="51936.5231">9035 5363 9,'0'0'38,"0"0"0,0 0-1,0 0-1,0 0-1,0 0-1,0 0-8,0 0 5,0 0 0,0 0-8,0 0 4,0 0-3,0 0-5,0 0 3,0 0-3,0 0-3,0 0 2,0 0-1,0 0-1,0 0-1,0 0 2,0 0-8,0 0 6,0 0-5,0 0 4,0 0-3,0 0 1,0 0 2,0 0 1,0 0-4,0 0-4,0 0 0,0 0 8,0 0-2,0 0-5,0 0 3,-6-5-1,6 5 3,0 0-2,0 0-3,0 0 4,0 0-6,0 0 5,0 0 0,0 0-9,0 0 3,0 0 6,-7-5-1,7 5-5,0 0-4,0 0 2,-1-8-8,1 8 8,0 0-1,0 0 0,0 0 1,3-13 0,-3 13-3,0 0 7,0 0-3,2-9 2,-2 9-5,0 0-2,0 0 1,0-10 4,0 10-5,0 0 1,4-5 5,-4 5-6,0 0-8,0 0 2,5-8 8,-5 8-2,0 0-2,5-4 4,-5 4-1,4-5-2,-4 5 4,0 0 1,8-3-6,-8 3 3,0 0-3,7 0 4,-7 0-5,9-3 8,-9 3 0,8-2 6,-8 2-8,8-4-2,-8 4 0,0 0 4,12 0-3,-12 0-1,0 0 1,11 4-1,-11-4 3,7 5 2,-7-5-2,9 3 0,-6 0 7,-3-3-4,0 0 0,7 6-4,-7-6 0,4 7-12,-4-7 13,2 8 5,-2-8-4,2 5-3,-2-5 3,0 0-4,1 9 0,-1-9 14,2 7-12,-2-7 11,0 0 8,-5 13-6,5-13-1,-3 7-4,-1-2 4,4-5-5,-5 5-3,5-5 0,-8 7 5,6-2-2,2-5 1,-8 7 2,4-2-4,4-5 3,-7 7-14,3-3 12,4-4-10,-9 8 11,6-6-4,0 4 0,-1-2-1,4-4-4,-8 7-3,3-2 3,5-5-7,-6 5 12,6-5-10,-6 5 3,3-2 0,3-3 5,-7 4 1,7-4-6,-8 3 3,8-3 8,-10 5-7,10-5-5,-6 5 7,2-1-3,4-4 5,-9 3-3,9-3-1,-9 4 1,9-4-5,-9 5 0,5-2 2,4-3-4,-9 2 6,9-2-6,-10 6 1,5-1-4,5-5 16,-8 4-6,3 0-2,-1-1 3,2 2-2,4-5 9,-6 6-16,6-6 8,-8 6-6,5-1 4,3-5 0,-7 6-1,7-6-1,-6 6 9,6-6-4,-4 9-1,4-9-4,-4 7 5,4-7-12,0 0 7,-3 8 0,3-8 10,0 0-2,-1 7-8,1-7-4,0 0 4,0 0 2,0 0 1,0 0-3,5 8-1,-5-8 1,0 0 5,9 4-1,-9-4-3,10-2-2,-10 2 1,10 0 5,-10 0-3,11-3-1,-2 2-1,-9 1 3,12-1-5,-4-1 7,-8 2-3,14 0-3,-14 0-3,13-1 3,-7 1-1,2-2-1,-8 2 2,14 0 6,-14 0-11,14 0 6,-8 0 5,-6 0-3,12-2 4,-12 2-8,14 0 4,-14 0 0,10-1-3,-10 1-5,11-1 17,-11 1-11,11 1-1,-11-1 1,8 0-3,-8 0 1,0 0 10,9 1-8,-9-1 1,0 0-2,0 0-1,10-1 7,-10 1-5,0 0-1,0 0 8,0 0-13,7 3 11,-7-3-9,0 0 6,0 0-4,0 0-2,0 0 1,0 0 7,7 2-1,-7-2 2,0 0-10,0 0 5,0 0 4,0 0-3,0 0-11,0 0-11,0 0-21,0 0-15,0 0-20,0 0-24,0 0-62,0 0-176,0 0 78</inkml:trace>
  <inkml:trace contextRef="#ctx0" brushRef="#br0" timeOffset="55220.703">9542 5327 23,'0'0'52,"0"0"-3,0 0 0,0 0-2,0 0-3,0 0-9,0 0-2,0 0 0,0 0-3,0 0 4,0 0-3,0 0-4,0 0 0,0 0 2,4-12-1,-4 12-4,0 0 0,0 0 4,0 0-3,0 0 1,0 0 5,0 0 2,0 0-7,0 0-1,0 0-6,-5-15 4,5 15 0,0 0 2,0 0-6,0 0 19,-4-7-10,4 7-6,0 0 1,0 0 11,-9-4-5,9 4 1,0 0 3,-5-3-4,5 3 1,0 0 3,-10-1-6,10 1-4,0 0 2,-12 0 3,12 0-7,0 0-5,-12 3-1,12-3 0,-10 0-3,10 0-3,-10 3 4,5 0 2,5-3-9,-12 5 1,7-2 11,-1 0-12,6-3 6,-10 6-2,5-5-7,5-1 1,-10 5-2,6 0 2,4-5 1,-8 5 3,3 0-5,5-5 5,-9 8-3,6-4-4,-1 1 3,-2-1 3,3 2-5,3-6 3,-8 8-4,3-4 5,5-4-1,-6 8 0,4-3-4,2-5 4,-6 8-6,6-8 5,-3 9-3,1-4 1,2-5 0,-6 10 3,3-5 0,3-5-6,-4 13 2,4-13 1,0 9-3,-1-3 0,1-6 0,-3 9-1,3-9 2,1 9 5,-1-9-5,0 11-1,0-11 4,2 11-3,-2-11 1,2 7 1,-2-7-2,2 8 1,-2-8-3,3 7 1,-3-7-2,4 10 6,-1-6 0,-3-4-1,5 7 1,-5-7-4,4 7 2,-3-3-1,-1-4 3,6 8-2,-3-5-1,-3-3 4,7 7-6,-7-7 4,7 7 0,-5-4-3,-2-3-1,6 6 10,-6-6-11,6 6 3,-3-3-2,-3-3-2,6 5 4,-1-2 2,-5-3 1,5 4-4,-5-4 6,8 4-2,-8-4-4,8 3 2,-8-3-2,10 2 4,-10-2-5,7 3 6,-1-2-4,-6-1 1,10 1-3,-10-1 3,7 1-3,-7-1 4,11 0-1,-11 0 2,9-2-1,-9 2-5,11-3 0,-11 3 6,8-2-3,-8 2 3,10-3-3,-5 0 3,-5 3-3,8-1 2,-8 1 0,6-5 3,-6 5-9,7-3 2,-7 3 1,0 0 1,7-5-2,-7 5 7,5-3-5,-5 3 4,5-7 0,-5 7-2,4-5 0,-4 5-3,4-5 3,-4 5-3,0 0-2,3-7 9,-3 7-4,0 0-1,1-8 4,-1 8 8,0 0-1,1-9 0,-1 9 2,0 0-2,2-9-6,-2 9 6,0 0-3,-4-8 5,4 8-1,-3-8 0,3 8 0,-2-6 0,2 6-3,0 0 8,-6-11 1,6 11 0,-5-4-3,5 4 2,-6-7 7,6 7 0,-6-5 0,6 5-3,-8-5-3,8 5 6,-9-1-2,9 1-4,-12-4-2,7 3 0,5 1 3,-9-3-3,9 3 7,-7-3 0,7 3-3,-10-1-3,10 1-1,-10-3 0,10 3 0,-7-3-4,7 3 0,-9-2-3,9 2-1,0 0-1,-12-1-1,12 1 2,0 0-1,-10 0-3,10 0-2,0 0 2,-13-1 0,13 1 4,-7 4-1,7-4-5,-7 2-3,7-2 4,-7 3-3,7-3-2,0 0 0,-8 2 1,8-2-3,0 0 6,-8 6 0,8-6-9,-5 5-5,5-5-6,0 0 0,-8 4-5,8-4-10,-4 5-5,4-5-18,0 0-10,-8 5-23,8-5-22,0 0-28,0 0-41,0 0-104,-7 2-306,7-2 135</inkml:trace>
  <inkml:trace contextRef="#ctx0" brushRef="#br0" timeOffset="56384.7655">9832 5289 48,'0'0'64,"0"0"-6,0 0 0,0 0-5,0 0-2,0 0-1,0 0-7,0 0-4,0 0-5,0 0 0,0 0-1,0 0-4,0 0-6,0 0 3,0 0-8,0 0-1,0 0 3,0 0-5,0 0-2,0 0 7,0 0-3,0 0-1,0 0 7,0 0-9,0 0 8,27 7 1,-27-7 9,12 0 9,-6 2-1,-6-2-1,15 1-10,-7-2 4,0 2-2,3-1-6,-11 0-7,18-3 1,-9 2-2,-1 1-3,1-1 4,-1 0-1,-8 1-10,12-2 7,-4 0-4,-8 2 6,13-1-8,-13 1-2,10-3-1,-10 3 4,6-2-4,-6 2-1,0 0 5,9 0-5,-9 0-1,0 0-3,0 0 5,0 0 1,0 0-5,9-4 8,-9 4-7,0 0 1,0 0-2,0 0-1,0 0 1,0 0 3,0 0-2,0 0 3,0 0-3,0 0 13,0 0-6,0 0 8,0 0-3,0 0 4,0 0 0,0 0 2,0 0-3,0 0 3,1 10 4,-1-10 1,0 0 1,-10 10-5,10-10 0,-5 9-3,1-2-1,2-2 1,-2 2-5,0-2 0,1 4 2,-3-4-3,4 2 1,-2 1 0,1-2-4,3-6 2,-6 13-3,3-6-1,-1-2 0,4-5-2,-5 12 0,4-6 0,-3 1-2,3 0 3,-3 0 2,4-7-2,-2 13-8,0-5 7,2-8-2,-2 9-1,-1-4 1,3-5-3,-1 9-3,1-9 1,-3 9 1,3-9 5,0 0-1,0 11-1,0-11-2,-1 6 5,1-6-3,0 0 0,0 10-1,0-10-1,0 0-1,-3 10 1,3-10 1,0 0 1,-1 7 3,1-7-5,0 0-3,0 0 5,0 0-12,0 0-11,-1 6-8,1-6-12,0 0-15,0 0-21,0 0-16,0 0-19,0 0-19,0 0-88,0 0-237,0 0 105</inkml:trace>
  <inkml:trace contextRef="#ctx0" brushRef="#br0" timeOffset="57354.4922">9840 5453 22,'0'0'24,"0"0"3,0 0 2,0 0-1,8 2 5,-8-2-2,0 0 7,0 0 11,9 2-6,-9-2 1,7 1-11,-7-1-1,0 0 2,16-1 5,-9 2-5,-7-1 1,14 0-3,-6 0 7,1 0-4,-9 0 3,17-2-3,-9 1-3,1-1-8,-1 2 7,-8 0-3,15 0-2,-15 0-6,13 0 8,-13 0-4,11 0 2,-11 0-2,11 0-2,-11 0-6,9 0 5,-9 0 4,0 0-4,9 0-6,-9 0-1,9 0 6,-9 0 16,9 2-3,-9-2-1,0 0 2,13-2 0,-13 2-11,10 0 4,-10 0-7,0 0 2,10 0-4,-10 0-5,0 0 3,0 0-1,10 2-2,-10-2 3,8 1-9,-8-1 19,0 0-14,0 0-4,0 0 4,0 0-4,10-3 4,-10 3-4,0 0-1,0 0 0,8 0 0,-8 0 2,0 0-2,0 0-3,0 0-24,0 0-21,0 0-32,0 0-33,0 0-33,0 0-74,0 0-231,0 0 102</inkml:trace>
  <inkml:trace contextRef="#ctx0" brushRef="#br0" timeOffset="60082.0313">8768 5668 27,'0'0'34,"0"0"0,-3-7-1,3 7-5,0 0-13,0 0 12,0 0-8,0 0 9,0 0-6,0 0-1,0 0 6,0 0-3,0 0-1,0 0 0,0 0-13,0 0 1,0 0 7,0 0 0,0 0-4,0 0 0,0 0-3,0 0 3,0 0 10,0 0 11,0 0-10,17 0-5,-17 0 0,0 0-8,0 0 3,0 0-9,13 0 0,-13 0 3,0 0-8,10 2 11,-10-2-4,8 0 2,-8 0-5,10 0 1,-10 0-3,10 0-5,-10 0 8,12 0 1,-4 0-1,-8 0-5,13 0 6,-13 0-7,16 0-2,-9 0 7,1 0-8,-8 0 4,14 3-1,-6-3 0,-2 1-1,-6-1 3,14 0-1,-5 0-1,-9 0 0,12 0 0,-7 1 3,-5-1 0,15 3-3,-10-3 4,-5 0-4,13 0 2,-13 0 6,11 0-5,-4 0-1,-7 0-4,11 0 11,-3 1-8,-8-1-7,13-1 2,-5 1 4,-8 0-2,13-3 4,-13 3-2,11 0 3,-11 0 6,10 0-1,-10 0-5,13-1-4,-13 1 1,7 1 0,-7-1 3,9 0-5,-9 0 6,11 0-2,-11 0-1,9 0 5,-9 0-2,10 0-6,-10 0-3,10-1 1,-10 1 6,14 3-5,-6-3 0,-8 0 2,14-2 4,-8 4-8,-6-2 11,13 0-9,-13 0 0,11 1 3,-5 0 6,-6-1-2,11 0 0,-11 0 2,12 1-9,-12-1 2,11 0 5,-11 0-4,11 2 0,-11-2-3,11-2-2,-11 2 6,9 2 0,-9-2-2,12 3 4,-6-3-2,-6 0-3,10 0-7,-10 0 6,12 0 6,-5 0 0,-7 0-5,10 0 0,-10 0 3,14 0-1,-14 0 3,10 1-1,-3-1-3,-7 0 5,13 0-1,-13 0 0,12 0-7,-5 1 9,-7-1-6,14 0-2,-8 0 0,-6 0-4,14 0 12,-5 2 0,-9-2-8,14 1 7,-6-1-5,-8 0-2,15 0 0,-4-1 3,-4-1 1,-7 2 0,16 0 3,-9-1 0,-7 1-8,17-1 0,-9 2 11,2-1 4,-10 0-16,15 0 2,-5 0 1,-2 0-1,1 0 0,-1 1 5,-8-1-5,14 0-2,-6 2 8,0-1-4,-8-1 4,14 1-6,-5-1 3,-9 0 1,12 0 4,-7 1-5,-5-1-7,13 0 18,-13 0-13,9 2 6,-9-2-6,10 1-2,-10-1 5,12 1 1,-12-1-1,12 0 5,-4 0-10,-8 0-2,14-1 9,-7 2 0,1-1-3,-8 0 8,18 1-11,-8 1 5,0-2-1,-2 0-11,2 0 11,-10 0-7,16 0 5,-9 0 5,-7 0-6,15 0-1,-15 0 3,12 0 3,-12 0-6,13 0 7,-7 0-2,-6 0-5,14 0 6,-6 0-2,-8 0-4,14 0 3,-6 0-2,-8 0 0,11 0 10,-2 0-7,-9 0-7,13 0 1,-13 0 8,13 0-5,-6 0 2,-7 0 1,13 0 1,-13 0-4,14-2 5,-7 4-7,0-2 7,-7 0-9,12-2 7,-12 2 2,15-1 3,-7 1-7,-8 0 0,15-1-3,-8-2 8,0 3-3,-7 0 4,15 2-10,-8-2 4,-7 0 6,14 0-1,-14 0-3,13 0-3,-7 0-4,-6 0 6,12 0-3,-12 0 6,12-2-5,-12 2 3,15 0-1,-9-1 1,-6 1-4,13-1 6,-6 1 0,-7 0-1,12-3-1,-5 3-7,-7 0-6,12 0 19,-12 0-10,15-1 1,-15 1 2,12-1-1,-6 1 3,-6 0-3,16 0 5,-10-3-5,-6 3 4,14 0-5,-5-2-1,-9 2 6,14-1-2,-4 0 1,3 0 1,-4 1 3,2-2-5,-2 0 6,-9 2-4,16 0 2,-9 0-10,-7 0 2,15-3 1,-8 1 6,-7 2-1,18 0-2,-10-2 1,-2 2 1,-6 0-3,15-3 0,-7 2 3,0 0 6,1 0-1,-9 1-3,15-2 1,-8 2-4,-7 0 7,13-1-2,-13 1 9,12-1 0,-12 1 2,11-3-1,-11 3 6,12 0-1,-12 0-12,10-1 4,-10 1 6,8-1-11,-8 1-6,0 0 5,9 0-1,-9 0-2,0 0 6,0 0-6,11 1-1,-11-1 1,0 0 9,10-1-1,-10 1-9,0 0-2,9 1 2,-9-1-3,8 0 0,-8 0 5,0 0 2,13-1 9,-13 1 1,9 0-15,-9 0-2,9 1 0,-9-1 10,8-3-1,-8 3-6,0 0-1,11 0 5,-11 0 3,0 0-5,0 0 0,9-1-7,-9 1 5,0 0-2,0 0 20,0 0-18,0 0 2,9-1 2,-9 1 1,0 0 0,0 0 9,10-1 7,-10 1 3,0 0-10,10-3 6,-10 3-8,0 0 1,8-4 1,-8 4-4,8 0-10,-8 0 6,0 0 7,0 0-6,0 0-11,0 0 9,0 0-21,0 0-29,0 0-37,0 0-46,0 0-90,0 0-232,0 0 104</inkml:trace>
  <inkml:trace contextRef="#ctx0" brushRef="#br0" timeOffset="61874.0232">10598 5727 53,'0'0'84,"0"0"1,0 0-9,0 0 10,0 0-17,0 0-6,0 0-13,0 0 5,0 0-1,0 0-3,0 0 4,5-5-5,-5 5-3,0 0 3,0 0-6,0 0 0,0 0-13,0 0 6,0 0-3,0 0-4,4-4-3,-4 4 1,0 0-7,0 0 2,0 0-9,0 0 5,3-9-9,-3 9 3,0 0-1,0 0 4,0 0-1,0 0 7,3-5 3,-3 5 4,0 0-1,0 0 2,0 0 3,0 0-4,0 0 3,0-11 1,0 11-2,0 0-2,0 0-4,0 0-3,0 0 0,0 0-7,-9-5 0,9 5-1,0 0 2,-7-4 12,7 4-21,0 0 0,-12 1 4,12-1-3,0 0 1,-14 4 0,8-3 0,6-1 1,-8 5 2,3-3-2,5-2-1,-12 5 1,7 0 6,-1-3-10,-1 3 2,1-1 2,0 0-4,1 1 2,-1-1-1,1 1 1,-4 2 2,4-4-1,0 4-1,0-4 8,0 3-9,1-1 2,0 2 6,-1-2-2,1 0-2,4-5-1,-5 10-3,1-5-1,2 0 1,-2 2-1,4-7 1,-8 10-1,7-6-1,1-4 0,-4 10 0,4-10-1,-2 11-4,2-5 0,0-6 3,-2 9 0,2-9 3,0 10-3,0-10-3,0 10 2,0-10-1,2 10-2,-2-3 2,0-7 4,4 9-5,-3-4 1,-1-5-1,5 10-3,-5-10 4,4 7 3,-2-2-4,-2-5 2,7 8-4,-3-4-1,-4-4 0,5 8 3,-5-8-4,5 5 7,-5-5-3,7 7-2,-3-5 0,-4-2 3,9 7-1,-5-4-1,-4-3-1,8 4 1,-2-2-1,-6-2 1,8 4 2,-8-4 1,9 0-2,-9 0-1,10 2 7,-10-2-4,9 2-3,-9-2-2,8 0 1,-8 0 1,10-2 1,-10 2 2,9-1-5,-9 1 4,0 0-2,9-4 2,-9 4-1,9-2-3,-9 2-1,6-5 1,-6 5-1,8-3-1,-8 3 3,3-5 3,-3 5-5,4-7 1,-4 7-1,4-4 5,-4 4-1,4-8 2,-4 8-7,3-5 4,-3 5 1,0 0 0,2-10-3,-2 10 6,0 0 8,0-7-11,0 7-3,0 0 3,-1-12-1,1 12 3,0 0-3,-1-9-1,1 9 1,-4-5 6,4 5-4,0 0 4,-5-7 1,5 7-5,-6-5-4,6 5 3,-6-5 2,6 5 4,-7-2-4,7 2 2,-8-6 0,8 6-3,-8-2 8,8 2-1,-10-4-3,10 4 2,-10-1 1,10 1 3,-12-2-3,12 2 5,-10-1 3,10 1 0,-14-2 2,14 2 0,-9 1 9,9-1-10,-13 1-2,13-1 1,-9 3-5,9-3 0,-9 1 0,9-1-5,-11 4 2,11-4-5,-8 3-8,8-3-20,-9 5-18,9-5-22,-5 2-31,5-2-25,0 0-31,-8 3-172,8-3-351,0 0 155</inkml:trace>
  <inkml:trace contextRef="#ctx0" brushRef="#br0" timeOffset="63908.203">9903 5847 30,'0'0'63,"0"0"-2,0 0 9,0 0-7,-3-8 1,3 8-2,0 0-1,0 0-1,0 0 0,0 0-5,0 0 1,0 0-2,0 0-3,0 0-4,0 0-6,0 0 9,-4-6-4,4 6-9,0 0-2,0 0-2,0 0-4,0 0-3,0 0 0,0 0-4,0 0-1,0 0-10,-2-8 2,2 8 4,0 0-7,0 0-2,0 0-1,0 0 2,4-12 3,-4 12-8,0 0 2,3-4 3,-3 4-2,0 0-5,3-8 1,-3 8 6,0 0-3,0 0-8,5-5 6,-5 5-3,0 0 4,8-2-2,-8 2 4,5-5-7,-5 5-3,0 0 1,8-5 1,-8 5-2,0 0 5,7-2-4,-7 2 5,0 0-6,10-3 3,-10 3-3,0 0 2,8 0 2,-8 0-1,0 0-2,9-1 10,-9 1-14,0 0 7,0 0-1,11 1 4,-11-1-5,0 0 4,9 0-8,-9 0 6,0 0 2,9 3 5,-9-3-7,7 0 2,-7 0-9,0 0 4,7 4 6,-7-4-4,7 3 16,-7-3-1,5 6 5,-5-6-3,3 5-3,-3-5 0,2 5-3,-2-5 4,4 8-1,-4-8 0,1 8-1,-1-8 8,0 8-7,0-8 2,0 0-7,0 11 3,0-11 4,0 9-2,0-9-3,0 8-1,0-8-3,0 0 6,-1 11 0,1-11 3,-3 6-2,3-6 1,-2 10 4,2-10-2,-3 7 0,3-7 8,-5 8-9,5-8 5,-6 4-6,6-4 3,-5 8-6,5-8 3,-9 6-4,9-6 9,-7 3-8,7-3-4,-6 4 1,6-4 1,-9 5-5,4-2-1,5-3 2,-6 4 1,6-4-1,-8 6-1,4-3-4,-1 1 4,5-4-3,-8 4 0,8-4 0,-7 6 2,0-4-1,3 3 0,-1-3-4,5-2 3,-9 7 1,4-3-1,0 2-6,5-6 4,-8 7-5,4-6 6,4-1-2,-7 7-3,3-3 4,4-4 2,-5 3-2,5-3 0,-4 7 0,4-7-1,-4 5 4,4-5-2,0 0-3,0 0 3,-5 3-4,5-3 1,0 0-2,0 0 3,0 0-2,0 0 1,0 0 0,0 0 5,-5 6-7,5-6-2,0 0 1,0 0 5,0 0-7,0 0-1,0 0 4,0 0 2,0 0-4,0 0 4,18 0-1,-18 0 2,9 0-1,-9 0 5,11-1-4,-11 1 1,12-1 1,-12 1-2,11 2 2,-3-1-4,-8-1 1,14 0 1,-9 2-1,-5-2 7,17 0-5,-12 2 3,-5-2 3,15 2-3,-7-2 0,-8 0-1,13 1 4,-4-1-6,1 0 4,-10 0 2,15-1 1,-5 2-4,-2-1-1,-8 0 5,13 0-2,-6 0 1,-7 0-2,11 0 1,-11 0-1,11 0-2,-11 0 8,12 0-7,-12 0-5,9 0 2,-9 0 4,7 2-4,-7-2-1,0 0 0,0 0 4,12 0-1,-12 0-2,5 3 3,-5-3-2,0 0 1,0 0 0,8 0 0,-8 0 1,0 0-1,0 0-3,0 0 0,0 0 0,10 0 3,-10 0 0,0 0-1,0 0-2,0 0 4,0 0-3,0 0 1,0 0 1,0 0-2,0 0-2,0 0 2,0 0 0,0 0 0,0 0 2,0 0-18,0 0-27,0 0-43,0 0-44,0 0-173,0 0-328,0 0 145</inkml:trace>
  <inkml:trace contextRef="#ctx0" brushRef="#br0" timeOffset="68494.1406">9385 5825 32,'0'0'63,"19"-7"-9,-19 7-2,0 0-1,0 0 2,0 0-1,0 0 0,0 0-6,0 0 2,0 0-3,0 0-1,0 0 0,0 0-6,0 0 4,0 0-5,0 0-4,0 0-3,0 0-6,0 0 5,0 0-1,0 0 2,0 0 5,0 0-4,0 0-2,-11 20-4,11-20 0,-3 7 0,3-7-5,-3 9 9,0-6-7,3-3 2,-4 11 0,4-11 1,-4 6 2,2-1-7,2-5 1,-6 9-4,4-3 0,2-6 2,-6 9-7,3-5 3,3-4-2,-5 10 1,2-7-5,3-3 2,-2 9-2,2-9-2,-3 11-2,3-11 2,-2 6-1,2-6 1,-2 8-5,2-8 5,0 0 1,0 12 6,0-12-14,0 0 4,2 12-1,-2-12-1,1 7 0,-1-7 1,0 0 2,1 10-1,-1-10-4,3 6 11,-3-6-13,1 6 3,-1-6-2,3 9 4,-3-9-2,0 0 0,1 8 1,-1-8-1,4 5 5,-4-5-3,4 7-6,-4-7 1,4 7 3,-4-7-2,4 5-2,-4-5 12,7 5-13,-7-5 6,6 4 1,-6-4-1,7 3-3,-7-3 3,6 2-1,-6-2 1,10 4-2,-10-4-5,8 1 3,-8-1-1,6 3-1,-6-3 0,10 2 3,-10-2 3,10 0 1,-10 0-1,6 2-1,-6-2-1,0 0-2,14-2 5,-14 2 0,0 0-5,11 0 3,-11 0 1,11-2 0,-11 2-4,12-3 4,-6 3 1,-6 0-1,9-2-6,-9 2-1,11-2 7,-6 0-5,-5 2 4,9-1-4,-9 1 6,9-5-2,-9 5-2,9-5 1,-5 1 2,-4 4-3,8-5 1,-5 2 1,-3 3-1,7-4-1,-7 4 0,7-6 0,-7 6-3,5-6 9,-5 6-3,6-5-1,-6 5 2,6-7-4,-6 7 2,4-6 1,-4 6-1,5-4-2,-5 4 1,5-8-2,-5 8 6,4-5-5,-2 0 3,-2 5 0,6-7-4,-6 7-2,3-7-1,-3 7 4,3-7 5,-3 7-5,4-4-1,-4 4 3,4-8-4,-4 8 0,5-5 3,-5 5 0,2-7 5,-2 7-3,4-8-5,-4 8 4,3-7 2,-3 7-3,2-10 4,1 6-2,-3 4 1,0 0-1,2-9 2,-2 9-3,2-10 4,-2 10-3,1-8 0,-1 8-2,0-9-2,0 9 4,0-8 1,0 8-1,0 0 13,-1-10-3,1 10 3,0 0 3,-3-8 1,3 8-1,0 0 4,-4-7 2,4 7 0,-4-7-4,4 7-5,-6-7-2,6 7 3,-6-5-4,6 5-4,-5-7 3,5 7-1,-7-5-6,3 1 6,4 4-2,-6-5-1,6 5 3,-5-4 4,5 4-2,-9-6 1,5 1-2,4 5 0,-5-5-2,5 5 2,-7-4 10,7 4 1,-6-5 1,6 5-1,0 0 0,-9-4-2,9 4-4,-7-4 1,7 4-2,-7-4-4,7 4 3,-6-2 2,6 2-1,0 0 2,-9-3 0,9 3-4,0 0 2,-9-1 0,9 1-4,0 0 4,-9-2 0,9 2 1,0 0-4,0 0 3,-14 3-4,14-3-1,-5 2 0,5-2 0,-9 2-4,9-2 2,-7 6-2,7-6-5,-7 4-1,7-4-7,-5 7-4,1-3-11,4-4-11,-5 6-18,5-6-19,-7 6-24,7-6-29,-6 4-32,6-4-158,-6 5-339,6-5 151</inkml:trace>
  <inkml:trace contextRef="#ctx0" brushRef="#br0" timeOffset="114474.6094">8851 5758 70,'0'0'73,"0"0"-6,0 0-1,0 0 1,0 0 6,0 0-32,0 0-5,0 0-8,0 0 11,0 0-5,0 0 0,0 0 8,0 0-2,0 0-6,0 0 10,0 0 0,0 0-12,0 0 5,0 0 1,0 0-8,0 0 3,0 0 4,0 0-9,0 0 0,0 0-3,0 0 2,0 0-2,0 0 0,0 0-6,0 0 10,0 0-6,0 0 3,0 0-2,0 0 3,0 0-7,0 0 8,0 0-3,0 0-4,0 0 7,0 0-5,0 0-1,0 0-3,0 0-1,0 0 1,0 0-2,0 0-3,0 0 6,0 0-6,0 0 3,0 0-3,0 0 2,0 0-8,0 0 2,0 0-3,0 0-6,0 0 3,0 0 2,0 0-3,0 0-2,0 0 7,0 0-10,0 0 0,0 0 0,14-14-1,-14 14-3,0 0 7,7-5-7,-7 5 3,0 0 3,8-4-1,-8 4 6,8-6-7,-4 4 3,-4 2-3,6-5 2,-6 5-1,7-1 7,-7 1-6,0 0 8,11-3-9,-11 3 3,7-2 0,-7 2-9,0 0 12,9 0-7,-9 0 1,0 0 4,0 0 0,12 1-3,-12-1 0,7 2 4,-7-2-2,6 3-2,-6-3 2,4 5 0,-4-5 7,4 6-3,-4-6-5,4 6 4,-4-6 2,5 7 1,-3-3 0,-2-4 0,1 8 1,-1-8 1,3 9-3,-3-9 11,0 12 5,0-12-8,-3 12-1,3-12 4,-1 13 3,-1-6-1,0-1-3,-3 2-3,3-1 2,-2 0 2,-1 0-1,2 1-4,-1-3 2,1 2 1,-1-2-4,-3 0-7,4 0 0,-3 0 0,1 0-1,5-5 0,-9 8-2,3-4 1,2 1 2,4-5-2,-6 7 2,6-7-4,-7 5 2,7-5-6,-6 3-3,6-3 2,0 0-9,-8 2 8,8-2-4,0 0 5,0 0-5,0 0-4,0 0-1,0 0-5,0 0-1,0 0 2,0 0-1,0 0-6,0 0 0,0 0 0,0 0-1,0 0 6,18-13 0,-18 13-1,8-5 1,-8 5-6,9-4 3,-9 4 2,7-1 4,-7 1 1,0 0-7,12 0 9,-12 0 1,9 1 0,-9-1 5,6 4-3,-6-4 2,7 5 0,-7-5-1,5 5 2,-5-5 3,6 11-6,-3-7 4,-1 1 0,-2-5 7,7 12 0,-5-7 1,1 2 9,-1 0-10,0 3 0,0-1 5,-1 0 8,-1 1 0,2 0 0,-4-2-3,2 4 5,0-4 0,0 1 0,-2 0 5,2-1 7,0-8-14,-3 12 9,3-12-5,-1 12 8,-2-7 1,3-5-2,-2 12-3,2-12 4,-6 5-5,6-5 2,-5 7 0,1-5-1,4-2 6,-8 4 0,8-4-3,-9 4-2,9-4 0,-10-1-11,10 1 7,-12-2-2,12 2-3,-15-2 2,15 2-5,-13-3 4,7 3-6,-3-2-4,0 1 1,9 1 3,-16-1-4,8-2-2,8 3 3,-14-1-5,7 1-2,-2-1 5,2-2 1,7 3-3,-13-2-1,4 2 3,9 0 4,-12-4-9,12 4 5,-9 1-3,9-1 2,0 0-1,-11-1-4,11 1 0,0 0 4,-8-3-4,8 3 1,0 0-6,-9-1 1,9 1 5,0 0-1,0 0-1,0 0-6,0 0 1,0 0 0,-9-3-10,9 3 1,0 0-1,0 0 1,0 0-11,0 0-9,0 0-8,0 0-10,0 0-13,0 0-13,0 0-7,0 0-31,0 0-21,0 0-96,-12 3-256,12-3 114</inkml:trace>
  <inkml:trace contextRef="#ctx0" brushRef="#br0" timeOffset="159358.3983">9738 6082 23,'0'0'47,"1"-12"-5,-1 12-2,0 0 0,0 0-3,0 0 0,0 0-1,0 0-3,0 0 3,0 0 1,0 0-1,0 0-7,0 0 2,0 0-4,0 0 4,0 0-4,0 0-3,0 0 4,0 0 0,0 0 1,0 0-7,0 0-5,0 0 3,0 0 2,0 0 7,0 0-1,0 0 3,0 0-12,0 0 0,0 0 6,0 0-2,0 0 5,0 0 10,0 0-3,16 12-5,-16-12 1,6 7 0,-6-7-4,5 7 5,-5-7-7,1 9 9,2-3-6,-3-6 0,0 11-3,1-5 4,0 0-7,-1-6 0,2 15-2,-2-8 7,1 0-16,-1-7 2,-1 11-16,-2-2-11,2-3-8,-2 4-18,2-1-15,-3 0-18,-1-1-27,1 1-15,-1-1-64,-1 0-191,-1 0 84</inkml:trace>
  <inkml:trace contextRef="#ctx0" brushRef="#br0" timeOffset="160893.5544">9725 6130 14,'0'0'53,"0"0"4,0 0-2,0 0-6,0 0-2,0 0 10,0-10-12,0 10-3,0 0 2,0 0-5,0 0-4,0 0-11,0 0 3,0 0-2,0 0 1,0 0-4,0 0-3,0 0 1,0 0-4,0 0 7,0 0-11,0 0 3,0 0-2,0 0 4,0 0 6,0 0-9,0 0-1,0 0 6,0 0-6,3 25 0,-3-25-4,0 0 1,0 6 5,0-6 6,0 0-10,0 0 6,-4 9-8,4-9 2,-4 7 1,4-7 2,-5 2 5,5-2-3,0 0-1,-7 3 4,7-3-7,0 0 1,0 0-2,0 0 4,-12-1-12,12 1 1,0 0 1,0 0 3,-8-5-7,8 5 0,0 0 0,0 0 4,-4-9-5,4 9-2,0 0 4,0 0-6,0 0 1,4-12-4,-4 12 6,0 0 5,5-8-4,-5 8-3,0 0 3,0 0 0,4-7-3,-4 7 1,0 0-5,0 0 3,0 0 1,0 0 1,0 0 1,0 0 9,0 0 0,0 0-12,0 0-3,0 0 6,0 0 3,0 0 4,0 0-5,0 0 0,0 0 5,0 0-4,0 0 1,6 16 2,-6-16-7,0 0 8,0 0-4,0 0-3,0 0 5,0 0 2,0 0-4,0 0 1,0 0-4,0 0-1,0 0-6,0 0 4,0 0 8,0 0-8,0 0 4,0 0-4,-15-14 1,15 14 0,0 0 3,0 0 3,0 0-5,5-15 4,-2 11-2,-3 4 2,6-4-5,-6 4 4,6-8-3,-2 6 4,-4 2-1,7-3 11,-7 3-3,7-2 13,-7 2-1,10-2-2,-10 2 6,0 0 1,12 4-3,-12-4 2,7 5 10,-4 1 3,1-2 4,-1 2 9,0 5-3,0-4 5,-2 4-2,-1 0-1,0 1-5,-1 4-1,-2-5-3,2 3-7,-3-2-9,-1 5-7,-1-3-34,0 1-25,-2-1-47,1-1-35,-1-1-152,-4 2-299,2 0 133</inkml:trace>
  <inkml:trace contextRef="#ctx0" brushRef="#br0" timeOffset="166491.2109">16283 8427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168853.5156">16835 8452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171283.2031">17304 8649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174549.8044">17756 8501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77856.4453">18390 8487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8:40.7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7993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2362.3047">17047 8018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4791.9922">17516 8215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8058.5937">17968 8067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1365.2344">18602 8053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2:17.3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2783 7432 60,'0'0'69,"0"0"-1,0 0-2,0 0 0,0 0-1,0 0 3,0 0-6,0 0-6,0 0 0,0 0 1,0 0-7,0 0-2,0 0-6,0 0-23,0 0 18,0 0-3,0 0-6,0 0 0,0 0 0,0 0-6,0 0 6,0 0-2,0 0 5,2 14-2,-2-7-1,0-7 3,0 14 11,0-6-10,0-1 4,0 1 3,-1 2 3,0 0 1,-1 0 2,2 2 1,0 2-4,-1 0-1,1-2-1,-4 3-2,4-3-3,-1 0-2,1 0-4,-4 0 0,3-1-6,1-3 0,-1 1-5,1-9 4,-2 14-2,2-8 4,0-6-12,2 11 3,-2-11 0,0 9-4,0-9 2,1 5-2,-1-5 0,0 0-3,0 0-3,0 0 1,-1 12 0,1-12 1,0 0 3,0 0-4,0 0-1,0 0 2,0 0-5,0 0-1,0 0 1,0 0 0,0 0 0,0 0-4,0 0-1,0 0-13,0 0-1,0 0 6,0 0-6,0 0 2,10-22-11,-8 15-5,-2 7-6,5-10 12,-2 3 3,-3 7 0,5-9 6,-4 4-9,2-1 8,-3 6-8,6-9 2,-6 9 0,7-6 3,-7 6-5,7-5 3,-7 5 1,8-2-1,-8 2-1,0 0 7,14 4 4,-10 0 4,0 2 3,2-1-1,2 1 4,-2 2 4,2-1 8,0 3-14,-2-1 15,0 2-2,2-2 3,-3 2 1,4 3 7,-4-4 1,3 1 3,-4 0 4,1 0 2,-3 3 3,1-3 4,-1 3 3,0-2 0,-1-2-1,0 6 2,-2-5 0,1 1-1,-1-1 1,-2-1 5,1 1-7,-2-3-1,0 1-4,-1 1-2,-4-1-3,1 1-1,0 0 2,-2-3-4,0 2-1,-1-3-2,-1 0 2,1 1-3,-1-3-3,-1 1-1,0-1-5,2-1 0,0-1-2,0-2 3,0-2-4,11 2 0,-14-3 0,6 1-5,-1 0 0,9 2 3,-10-5-4,5 1-4,-3 0 7,8 4 1,-7-9-7,1 6-6,6 3 2,-5-9 5,5 9-8,-5-5 6,5 5 0,-4-4 4,4 4-10,0 0-4,0 0-6,0 0-4,-5-6-5,5 6 0,0 0-2,0 0 0,0 0 1,0 0-2,0 0 2,0 0-8,0 0 5,0 0-5,0 0-8,0 0 0,0 0 2,0 0-19,0 0 4,0 0-22,0 0-7,0 0-11,0 0-12,0 0-21,0 0-7,0 0-102,0 0-257,0 0 113</inkml:trace>
  <inkml:trace contextRef="#ctx0" brushRef="#br0" timeOffset="859.375">2770 7562 84,'0'0'81,"0"0"-1,0 0 4,0 0-15,0 0 3,0 0-4,0 0 1,0 0-7,-4-6-1,4 6-8,0 0 9,0 0 1,0 0-4,0 0 1,-1-8-3,1 8 2,0 0 4,0 0-3,0 0 3,0 0-3,0 0-3,0 0 2,0 0-2,0-9-3,0 9-3,0 0-6,0 0-5,0 0-2,0 0-2,0 0-5,0 0-3,0 0-2,-4-8-1,4 8 1,0 0-1,0 0-8,0 0 1,0 0-2,-1-7-1,1 7 5,0 0 1,0 0-8,0 0 6,0 0 3,0 0-5,0 0 5,0 0-5,0 0 1,0 0-3,0 0 0,0 0 0,3-10 6,-3 10-3,0 0 4,12-4 6,-6 4 1,-1-4-1,2 0 1,2 1 1,1-1 4,-2-1-7,1 0 0,1-1-7,-1 2 6,2 0-2,-2 0 1,3 0 0,-1-1-2,1 3-5,-3-2-2,2 1 3,1 0-2,-2-1-3,-1 1 0,1-1-3,0 1 0,-2 0 1,-2 2-1,3 0 0,-1-3 3,-2 1-3,2 3 1,-8 0-1,10-5-2,-5 2-1,-5 3 1,9 0-3,-9 0 2,9-2-2,-9 2 3,7-3 0,-7 3 1,0 0 1,0 0-1,6-4-1,-6 4 3,0 0-3,0 0 4,5-3 1,-5 3-2,0 0-4,0 0 2,0 0 8,0 0-10,5-5 0,-5 5-7,0 0-9,0 0-10,0 0-15,4-6-18,-4 6-22,0 0-20,0 0-33,0 0-27,0 0-37,0 0-27,0 0-143,-5-12-390,5 12 172</inkml:trace>
  <inkml:trace contextRef="#ctx0" brushRef="#br0" timeOffset="1718.75">3257 7689 25,'0'0'117,"0"0"-1,0 0-9,0 0-5,0 0-11,-9-12 1,9 12-7,0 0 2,-2-14-3,2 14-12,0 0 2,3-16-6,-3 16 0,0-13-1,0 13-9,4-13-2,-4 13-1,2-13-7,-2 13 4,3-14-12,-3 14-1,4-12-7,0 7-3,-2 0-4,-2 5-5,5-7 4,-5 7-6,0 0-3,5-7 3,-5 7-1,0 0-6,12 2 1,-12-2 5,11 3 1,-5 2 5,0 0-4,2 4 4,-1 3 1,1-3 1,1 2 3,1 3 1,-1 3 2,-1-5-1,-1 5 0,2-1 1,-1 2 2,-3 1-4,2 4 8,-2-4-5,0 1 7,-3-2-1,2-1 3,-1 0 8,-5-1 7,1-3-3,0-1 2,-2 0 0,-1 0 0,-1-3-3,-1 1-1,-2-1-6,0 0 11,0-2-12,-1 0 4,1-1 3,2-1-2,-6-1-13,4-2-5,-3 2 0,2-1 6,-1-3 5,2 1-5,8-1-4,-14-1-3,14 1-4,-13-3 4,6 2-8,7 1-1,-12-8-8,7 4 3,5 4-3,-8-8-3,8 8-2,-4-6 1,1 2 0,3 4 7,-4-7-13,4 7-1,0 0 4,-3-8-3,3 8-6,0 0 3,-2-7-4,2 7-6,0 0-4,0 0-2,0 0-4,0 0 2,0 0-2,0 0 1,0 0-7,12-6-2,-12 6-12,0 0-7,0 0-13,9 2-7,-9-2-10,0 0-13,0 0-17,0 0-13,0 0-18,0 0-6,0 0-20,0 0-18,12 7-15,-12-7-136,0 0-359,4 3 159</inkml:trace>
  <inkml:trace contextRef="#ctx0" brushRef="#br0" timeOffset="2351.5625">3613 7707 39,'-5'-7'76,"5"7"0,0 0-3,-4-9 1,4 9 0,0 0-2,-9-8 0,9 8-3,0 0-6,-7-5-22,7 5 17,-8-6 1,8 6-2,-9-5 0,9 5-6,0 0 4,-14-3-5,14 3-1,-6-1-4,6 1 6,-12 0 0,12 0 2,-11 1-6,11-1 6,-11 4-5,7-1-1,4-3 4,-10 6 1,5-3 4,0 2-3,1 0-1,0 0-1,-1 3 3,3 0-4,-2 1 11,1 3-1,2 0 6,0 0-1,1-1-6,2 1-4,0 5-2,-1-6-5,0 2 5,4-2-9,-2 1 5,2 1-4,0-4-5,3 5 0,-1-3-1,0-2-1,-1-1-3,5 0-2,-3 1 0,1-4 0,2 2-2,-1-3 0,-1 2-3,0-2-3,1-1-3,0 1-1,-2-1 1,0-3-1,-1 2-4,-7-2-2,13 1 0,-8 0-1,-5-1-11,13-1-7,-13 1-9,13-3-13,-7 0-12,0 0-25,-6 3-29,10-7-27,-4 5-25,0-4-19,-1 1-36,-1 0-18,-4 5-136,10-8-382,-7 4 169</inkml:trace>
  <inkml:trace contextRef="#ctx0" brushRef="#br0" timeOffset="2875">4030 7732 54,'0'0'117,"0"0"-6,0 0 0,0 0-3,0 0 3,6 10 4,-6-10 15,9 4 3,-9-4-3,13 0 0,-3 3 9,0-3-15,2 1 1,-1-1-8,5 0-11,-4 2-11,0-4-4,7 1-10,-7 1-5,2 0-5,0 0-5,0 0-6,-1-3-8,1 3-3,-2 0-3,1 0-7,-3 0-2,1 0-4,-1 0-5,-10 0-2,13 0-10,-7-1-9,-6 1-13,0 0-10,14 0-13,-14 0-21,0 0-18,8 0-23,-8 0-31,0 0-10,0 0-36,0 0-23,0 0-120,0 0-336,0 0 149</inkml:trace>
  <inkml:trace contextRef="#ctx0" brushRef="#br0" timeOffset="3742.1875">4601 7608 42,'-5'-6'89,"5"6"6,-1-10-2,1 10-11,0-10 4,0 10-10,0-9-6,0 9-2,2-11-3,1 5 6,-3 6-9,3-12 7,-1 7-13,-2 5-7,5-8 4,-1 1-8,-4 7-4,9-6-3,-9 6-5,10-6-2,-6 4 0,-4 2-2,11-3-1,-4 2-2,-7 1-2,0 0-4,18 4 0,-12-1-3,0-1 4,2 2-6,-2 1-1,3 0-2,-2 2 0,0 0 2,1 0-4,0-1 1,-3 1-3,-1 0 4,1 0 2,-2-2 6,3 3 7,-4-3 1,1 2 4,-2-1 6,0 1-3,-1-7 5,0 10 1,0-10-3,-1 13 0,1-13 4,-1 9-2,-2-4-3,1 0 4,2-5 3,-7 10 0,5-5 2,-3 0-1,5-5-3,-8 9-2,4-4 0,-1 3-4,-1-4-1,1 3 0,-1-4 4,1 4-5,0 0-3,-1-1-2,1 2-1,-3 1 5,2-1 1,2 2 5,-1 0-5,-1 1 2,-1-1 1,2 1-6,1 3 6,-1 1-3,1-2 4,1 0-3,0-1-4,1-2-2,0 2-5,-1 0-4,3-5-3,-2 3 0,2-2-1,-2 1 1,2-9-7,2 12 2,-1-6-2,-1-6-3,0 9 1,0-9-3,0 0 4,1 9-4,-1-9 0,0 0-4,5 5-1,-5-5-1,0 0 0,8 0 0,-8 0-2,0 0-1,0 0-1,12-9 2,-7 4-5,-1 2-6,2-3-7,-1 0-3,3 1 1,-3-1 0,1-1 0,0 1 1,0 1-2,-1 1-2,0-2 4,0 4 0,1-1 4,-6 3-2,12-2 3,-12 2 2,10-3 4,-10 3 0,11 0 1,-11 0 1,11 3 2,-5-3 3,-6 0 3,13 3 4,-13-3-4,10 2 1,-5-1-2,-5-1 3,7 2-2,-7-2-1,9 3 2,-9-3 3,0 0-3,10 2 1,-10-2-7,0 0-6,8 1-5,-8-1-11,0 0-15,0 0-16,0 0-22,0 0-31,0 0-22,0 0-29,0 0-47,0 0-139,7-6-378,-7 6 168</inkml:trace>
  <inkml:trace contextRef="#ctx0" brushRef="#br0" timeOffset="4226.5625">5125 7608 50,'0'0'130,"0"0"8,0 0 2,0 0 5,11 10 0,-11-10 4,8 4-7,-2-1-5,1 0-10,1-2 5,-1 1-1,-7-2-13,18 1-9,-8 0-10,3 0-7,-1-1-9,0 0-6,0 1-5,2-1-4,-1-1-7,0 1-9,0 0-6,0-1-3,0 0-7,-1 0-7,-2-1-5,-1 1-12,-9 1-10,14 0-17,-8 0-16,-6 0-12,12-3-18,-12 3-16,7 3-11,-7-3-15,0 0-19,0 0-18,8 3-23,-8-3-128,0 0-316,0 0 140</inkml:trace>
  <inkml:trace contextRef="#ctx0" brushRef="#br0" timeOffset="4554.6875">5110 7778 45,'0'0'123,"0"0"10,0 0-3,0 0-1,0 0 3,0 0-2,19 1-2,-19-1 6,10 0 5,-10 0-5,13-1-8,-6 2-2,-7-1-14,16-1-6,-7 1-4,1 0-1,0 0-5,0 0-8,2 0-5,-1 0-9,1-3-6,-1 3-4,2 0-6,-1 0-6,2-1-2,-3-2-8,-1 1 2,3 1-9,-4 0-11,1-1-7,2 0-6,-3 0-14,-9 2-10,13-3-19,-6 3-19,-7 0-15,9-2-22,-9 2-24,0 0-16,10-3-16,-10 3-29,0 0-153,6-3-355,-6 3 157</inkml:trace>
  <inkml:trace contextRef="#ctx0" brushRef="#br0" timeOffset="5148.4374">5618 7568 37,'-2'6'143,"2"-6"3,-3 16-1,3-7-3,-1 0 2,-1 4 9,2-1-8,0 6 2,0-6-1,0 3-7,2 2-8,-1-5-4,2 3-4,-2-2-10,3 1-1,-2-2-14,1 2-7,1-3-4,2-1-2,-1 1-10,-1-1-5,1-3-6,2 2 1,-1-2-4,1 2-9,1-2-7,1-3 2,1 1 0,-1-3-6,2 1 0,1-1-8,0-2 0,0 0-2,0-2-7,1-3 0,1 2-6,-3-2-2,3 1-1,-5-4 0,3 2-3,2-5 3,-5 4-2,-1-1-4,0-2 0,-1 0-2,-2-1 1,1 0-2,1 1-3,-2-2 4,-3-5-1,2 0 1,-4 8-7,0-4 7,-2-3-5,0 2 6,1-2 4,-4 2 1,0-2-1,-1 6 7,2-1-4,-5-2 1,-1 4-2,2 0 0,-1 1 5,-4 1 2,3 0-3,-4-1-2,0 2 0,2 4-4,0-3 2,-1 3-6,-1 1-5,1 1-6,-1 1-4,-3 1-17,0 4-13,5-1-11,0 2-18,-3 5-14,2 1-27,-1 9-29,3-5-25,2 1-44,-3 5-30,3 2-186,4 0-456,3-5 203</inkml:trace>
  <inkml:trace contextRef="#ctx0" brushRef="#br0" timeOffset="7703.125">6349 7654 50,'0'0'85,"0"0"-5,0 0 7,0 0 3,0 0 1,0 0 7,0 0-1,0 0 0,0 0-1,-2-8 1,2 8 1,0 0-6,0 0 0,0 0-9,0 0 5,0 0-4,0 0-7,0 0-9,0 0-4,0 0-6,0 0-7,0 0-5,0 0-5,0 0-1,0 0 3,0 0 5,-4 25-7,2-15 5,4 2 4,-4 1-1,2-2-1,2 5 3,-2-3 13,0 4-4,1-2-4,0-3-2,-1 5-7,2 0-4,-1-5 1,1 5-5,0-7-5,0 2-1,2-1-4,-3-1-1,3-2 0,0 1 0,0-1-9,-2-1-3,1-3 2,-3-4-2,5 8 2,-1-3-1,-4-5 4,9 4 0,-9-4 0,9 0-1,-9 0-4,11-3 0,-11 3 0,14-7-2,-9 3-3,1-2 0,1-1-1,1-1-2,-1 0-3,0-1 2,-1 1 0,0-2-5,4-2-10,-4 1 0,-2 0-5,0 1-2,0-1-1,2 1-3,-5-2 0,2 0-16,-3 1 7,1-1 0,0 3-2,1 1 5,-2 2 4,1-5 1,-1 11-3,0-15 1,-1 8 1,1 7 1,0-12 4,0 12 1,-2-10 1,2 10 0,0 0 1,0-9 2,0 9-3,0 0 1,0 0 0,0 0 0,0 0-3,0 0 5,0 0 3,0 0 1,0 0 5,0 0-1,-5 26 2,4-17 10,2 3 8,0-3 3,1 1-3,-1 2 0,0-2-2,1 3 1,0-4-3,1 2-1,-1-2-1,2 1-2,1-2-1,-2-1-5,3 1 0,-5-2-3,-1-6-9,7 7-2,-3-2-1,1-3-8,-5-2-8,9 4-6,-9-4-10,7 3-5,-7-3-9,9-2-9,-9 2-12,9-3-4,-9 3-9,13-5-9,-13 5-10,8-7 0,-8 7 5,9-9 8,-9 9 0,7-8 5,-7 8 7,7-9 10,-7 9 9,0 0 2,5-6 6,-5 6 9,0 0 6,0 0 18,0 0 10,0 0 15,8 0 21,-8 0 2,0 0 5,5 10 8,-5-10 2,5 8-3,-3-3 11,-2-5 0,3 9-5,-1-5 4,-2-4-3,5 10 2,-1-7 5,-4-3 3,5 4-2,-5-4 2,8 5-3,-8-5-4,6 3-1,-6-3-2,8 1 1,-8-1-6,0 0 2,0 0-7,0 0 1,12-4-1,-12 4 1,8-4-1,-5-1-5,-3 5 1,5-9-3,-4 1-4,2 1-1,1-3 1,-1 1-2,2-4-2,-2 2-4,0-2 3,-1-2-3,1 4-3,1-4-2,-2 2-1,1 1 2,0-5-3,-2 5-4,-1 0 2,2 0 2,0 1-1,-1 0-3,0-2 3,-1 5-4,0-4 0,0 4 1,0 8 1,2-13 6,-2 7 0,0 6 4,2-10 1,-2 10-3,0 0 0,0 0-1,0 0 4,0 0 4,0 0 2,0 0 4,0 0 1,-8 24 11,10-12 9,-2-2-1,1 1 1,-1 3-1,3-2-3,0 0 4,0 3-2,2-1 1,0-2-3,-2 0-2,1 0-1,-1-2-3,4 2-5,-2-5-1,-1 3-3,1-2-5,1 1 1,1-2-5,-2-2 3,1 0 1,-1-2-6,2 2 5,-1-1-3,0-1 2,-6-3-4,13 1 1,-5-1-2,1 0 3,-9 0-5,16-4-1,-9 2-1,0-1-3,0-1-5,2-1 1,-3-3-4,3 1-3,-3 1-9,1-4-1,-1 0-1,-1 2-7,3-1-2,-4-2-6,0-1 0,0 3 0,-1-1 1,1-1 1,-1 2 4,-1-1 3,1 0-2,-1 0 3,-3 1-3,1-2 1,0 11 6,-1-12-4,1 12 6,-3-10 1,3 10 3,-2-7 3,2 7 3,-3-7 0,3 7 0,0 0 2,0 0 1,0 0-2,0 0 8,0 0 10,0 0 0,-7 18 9,5-8 3,2-2 7,0 4 12,2 0-1,-1 1 0,0-1-2,2-1-3,-2 1 0,3-1-6,-2-2-4,3 3 2,-1-3-4,1-1-1,-1-3-3,1 1-4,2 1 1,0-2-3,0-3 0,0 2-1,0-4-7,2 5 1,-2-5-3,1 0-3,-8 0-8,15-2-7,-7-1 0,-1 1-7,0-1-6,2-3-7,-4 2-9,2-3-3,-1 0-4,-1-2-6,0 2-2,-2-1 0,1-1-9,-2 1 1,2-1-3,-4-2 6,1 1 9,1 1 4,-1 2 1,-1 0 9,0 7 4,0-11 4,0 11 2,-3-11 9,3 11 1,0 0 3,-2-6 7,2 6 4,0 0 16,0 0 18,0 0 9,-4 21 5,4-13 4,-1-2 1,2 5 1,0-2-3,0 0-3,1 1 1,0 1-1,3-3-7,-3 0-2,0-2-4,4 2 0,0-1-9,-1-3-1,0 0-7,1 1-13,2-1-4,2-3-1,-1 1-1,4-2-9,-2 0-34,1-3-38,2 3-45,-1-4-53,5 1-45,-6 0-202,2 1-464,-2-1 206</inkml:trace>
  <inkml:trace contextRef="#ctx0" brushRef="#br0" timeOffset="8835.9375">8110 7765 18,'0'0'96,"0"0"7,0 0 6,11 3-2,-11-3 0,11 1-8,-11-1 8,16 5-7,-7-5 2,3 0-2,2 1-1,-3-1-1,2 0-6,5 3-5,0-3-6,-2 0-3,-2-3-6,3 3 1,1-1-6,-5 1-3,2-2 4,-2 1-8,-2 1-5,1-2 4,-4 2-11,1-1-2,-9 1-7,13-2-3,-13 2 2,9 0-2,-9 0-3,8-1 0,-8 1-7,0 0 1,0 0-9,0 0 3,13 1-4,-13-1-3,0 0 1,0 0-8,0 0-6,0 0-13,0 0-9,0 0-10,0 0-13,0 0-24,0 0-9,0 0-28,0 0-13,0 0-25,0 0-26,0 0-126,0 0-319,0 0 140</inkml:trace>
  <inkml:trace contextRef="#ctx0" brushRef="#br0" timeOffset="9515.625">8671 7652 5,'0'0'96,"-2"-12"-8,2 12 0,-1-6 2,1 6 7,-2-9-12,2 9-15,2-10 9,-2 10-3,3-12-3,-2 5-8,-1 7-2,6-11-7,-3 5 2,1 1-13,-1-1 2,-3 6-2,7-8-11,-2 4 10,0-2-13,-5 6 5,9-7 5,-2 4-1,-2-1-1,-5 4 4,13 0-3,-13 0-5,11 3 10,-2 2-2,-1 1 5,-2 1 6,1 1-4,0 4 0,1-2-1,-2 6-3,1-1-2,-1 1 6,0 0-1,-1 1-2,-1-2-3,0 1-1,0 1-4,-4 0-3,1 0-3,-2-2 6,1-1 0,-3 1-5,1-4 0,1 2-6,-3-2 6,-1 0-7,-2 0 2,2-1-1,-1 0-2,-1-2-3,0-1-4,-2 2 6,1-3-5,-1 1 5,0-3-8,-1 1 1,4-2-2,-2 0-2,0 0-2,8-3 5,-13 3-7,13-3 2,-11 0-2,11 0-3,-10-3 1,10 3 1,-9-3-2,9 3-2,-5-4-1,5 4-4,-6-5-2,6 5 2,0 0-6,0 0 2,-6-6-6,6 6-3,0 0-8,0 0-3,0 0-7,0 0-2,0 0-9,0 0-7,0 0-13,0 0-11,0 0-20,0 0-19,0 0-12,0 0-14,0 0-18,0 0-16,0 0-130,0 0-327,0 0 144</inkml:trace>
  <inkml:trace contextRef="#ctx0" brushRef="#br0" timeOffset="10117.1875">9058 7611 53,'0'0'82,"-6"-11"-5,3 7-2,3 4 0,-5-9 2,2 4 6,3 5-9,-6-10 1,1 3 3,5 7 1,-6-8 8,3 4-4,3 4 3,-8-4-3,8 4-3,-6-5-4,6 5-2,-9-1 1,9 1 1,0 0-7,-10-2-6,10 2-1,0 0-3,-12 4 6,7 0 6,5-4-1,-11 7 0,7-2 4,-1 2-1,0 2 6,-2-1 0,2 3 4,1-1 2,-1 4 2,0-3-6,0 1 2,2-1-4,1 5-1,-1-3-6,1-1-2,2 1-6,-1-1 4,2 0-2,0 0-3,4-2-2,-1 2-6,0 0 4,0-4-2,-1 3-7,3-2 0,-3 0-8,5 0-4,0-1 0,-1 0 2,1 2-3,1-3-3,0-2-1,-1 0-13,3 0 19,-5-2-21,2 0 1,1-2-10,1 2-9,-5-2-9,4 1-13,-1-1-12,1-1-15,-9 0-15,13 1-26,-13-1-22,9 0-29,-9 0-22,10-2-28,-10 2-32,10-3-26,-10 3-204,9-5-489,-9 5 216</inkml:trace>
  <inkml:trace contextRef="#ctx0" brushRef="#br0" timeOffset="10625">9361 7717 121,'0'0'132,"0"0"2,0 0 4,0 0 1,0 0 7,23 0-4,-23 0-8,15 1-1,-6 1-7,1-2-11,2 0-7,-3 0-7,1 0-2,3 0-10,-3 0-6,3 0-13,0 0-1,-1 0-7,1 0-7,-3 0-7,2-2-3,-1 2-8,0 0-4,0-1-8,-3 1-11,-1-2-13,-7 2-14,13 0-7,-5-3-9,-8 3-13,10-4-15,-5 2-7,-5 2-13,10-3-26,-6-1-13,-4 4-14,7-6-14,-7 6-124,5-8-289,-5 8 127</inkml:trace>
  <inkml:trace contextRef="#ctx0" brushRef="#br0" timeOffset="10921.8749">9531 7599 19,'0'0'118,"0"0"-11,0 0-10,0 0 11,0 0 3,-9 1 7,9-1 11,0 0 10,-1 11 4,1-11 6,0 10 2,1 0 1,-2-1 2,1 3-2,0-1-12,0 6-8,0-4-8,1 2-6,0 1-5,-1-3-8,1-1-12,-1 0-7,0 1-3,2-2-10,-1 0-6,0 0-5,2 0-5,-3-2-9,1-1-5,-1-8-8,1 13-12,1-8-9,-2-5-6,1 12-17,-1-12-15,0 8-20,0-8-21,1 6-29,-1-6-27,0 0-27,3 7-36,-3-7-19,0 0-194,0 0-430,0 0 191</inkml:trace>
  <inkml:trace contextRef="#ctx0" brushRef="#br0" timeOffset="11718.75">9854 7552 50,'0'0'101,"0"-11"10,0 11 9,0 0 4,3-12-8,-1 7-7,-2 5-9,3-11-4,-2 4 4,-1 7-7,7-11 1,-5 4 0,3 0-6,0 1 5,-1-1-4,1 0-1,0 0 0,-1 2-7,1 1-5,-5 4-4,10-9-2,-4 5 0,-6 4-1,7-4-7,-7 4-4,9 1 1,-9-1-1,10 11 4,-5-5 0,1 5 10,-1-1-10,0 5-2,-2-2-3,3 4-1,-5 0 1,0 3 6,-2-2-11,0 2-1,-1-3-5,0 2-2,-3-2-4,1-3-4,0-1 0,0-3-5,-1 2-2,1-2 0,-2-1-7,4-2-3,-2-2 0,1 2-5,3-7 3,-9 5-4,5-2-3,4-3-3,0 0-3,0 0-10,0 0-4,0 0-5,-15-8 0,15 8-1,-1-9-11,1 9 1,2-12-7,-2 12 1,5-16-1,2 11 4,-3-3-1,1 0-4,1-1-6,1 1 8,-1 3 1,0 1 1,1 0 5,-1 0 4,3 2 2,-9 2 2,13-1 1,-7 4 4,1 0 8,3 4 8,0-3-1,-1 3-3,0 1 9,-3 2 3,5 2 4,-5-2-2,3 1 0,-2 2-2,-1-1 2,-1 0 2,-3-2 4,0 2 0,-2 0 11,0-4-4,-2 3-1,0-1 2,-2 0 0,-1 0 8,-2-4-1,2 1-1,-1-1-3,1 0 8,-6-1-3,4 1 1,-2-1-3,1-3 0,2 2 0,-2-3-3,1 2-1,-1-2-4,8-1-3,-16 0-6,16 0 4,-13-1 8,13 1-11,-11-1-4,11 1-2,-14 0-1,14 0 12,-7-3-18,7 3 0,-8-1 0,8 1-12,0 0-9,-9-1-5,9 1-10,0 0-15,0 0-19,0 0-25,0 0-20,-9-2-21,9 2-28,0 0-24,0 0-17,0 0-27,0 0-202,0 0-465,0 0 205</inkml:trace>
  <inkml:trace contextRef="#ctx0" brushRef="#br0" timeOffset="12164.0625">10300 7608 118,'0'0'161,"8"-5"17,-8 5 12,7-3 8,-7 3 3,9-1-1,-9 1 3,14 0-3,-14 0-7,17 1 1,-4 2-18,-4 0-2,4-1-4,-1-2-19,1 3-6,5 1-16,-5-3-17,5 1-10,0 1-8,-1-2 3,0 0-20,1-1-5,-4-1-15,0 1-6,4-1-9,-1-2-10,0 2-9,-4 0-13,1 0-16,-2-1-11,-1 0-16,-1 2-18,1-3-17,-6 2-18,-5 1-13,8-1-23,-8 1-34,0 0-24,0 0-28,4-6-36,-4 6-170,0 0-448,0 0 199</inkml:trace>
  <inkml:trace contextRef="#ctx0" brushRef="#br0" timeOffset="12445.3125">10323 7744 70,'0'0'127,"0"0"13,0 0 15,0 0 11,0 0-2,12 6 6,-12-6 1,10 3 2,-4-2-3,-6-1 3,18 3-13,-10-3-12,-1 1-6,5-1-3,1 0-9,0 0-9,0 0-12,4 0-14,-2 0-3,2-1-12,-2 1-8,-2-1-7,5-2-14,-4 3-18,0-3-9,3 2-31,-6 1-15,1 0-20,-3 0-20,-2 1-21,4 1-23,-4-2-23,-7 0-26,13 0-21,-13 0-19,10 0-166,-10 0-391,9 1 174</inkml:trace>
  <inkml:trace contextRef="#ctx0" brushRef="#br0" timeOffset="13000">10899 7570 2,'0'0'101,"0"0"7,0 0 10,0 0-5,0 0 6,-7-2 9,7 2 7,0 0-10,-5 14 1,2-4 11,-2 2 2,4-2-4,-2-1-2,1 4-8,0 3-2,0-4 0,2 4-18,0-2 0,-3 2-15,4-4-4,2-2-3,0 2 0,0-2-7,1 0-7,0-2-5,2 1-7,1-2-4,-2 0-7,0-3-3,5 1-3,-2 1-1,-3-1-4,3-2 0,1-1-4,1-1-7,-1 0 0,2-2-2,2 1-6,-3-2 8,3-2-9,-3 2 2,2-4-8,-2 2 3,2 1 0,-1-2-4,-1-2 0,-1 0 0,0 1-5,-3-3 4,2 1-6,-1 0 5,-1-1-2,0 0-1,1-3 1,-3 3-1,2-7-1,-2 4 0,0-2-1,-3 2 7,1 0-2,0-1 2,-2-1 4,-2 3 7,-1-2-2,2-2 11,-3-1-5,-2 1 1,-1 0 0,0 1 0,-1-1 16,0 6-5,0-5 3,-3 5-5,-1-2-1,2 4 3,-3 2 7,-2-2-2,1 2-5,-2 3-1,1 0 0,1 1-8,-4 5-9,0 0 4,-1 2-1,1 1-10,2 5-3,-1-2-12,-2 7-14,-2 1-36,8-4-32,-6 7-42,3 2-55,3 0-59,4-6-59,0 0-204,2 1-548,0-1 243</inkml:trace>
  <inkml:trace contextRef="#ctx0" brushRef="#br0" timeOffset="15453.125">2826 8453 54,'0'0'60,"0"0"6,0 0 3,0 0-2,-1-8 7,1 8-2,0 0 6,0 0-1,0 0 4,0 0-2,0 0-3,-1-9-2,1 9 3,0 0-6,0 0 1,0 0-2,0 0 5,0 0-14,0 0-1,0 0-5,0 0 2,0 0-5,0 0 5,-7 29-4,4-17 0,2 0-2,0-1-4,0 6-1,-1-1-5,0 1-18,2-5 0,-1 7-7,-1-2 4,2-2 5,-2 1-7,1-3-4,-1-3-1,0 3 3,2-4-3,-2 0-1,1-3 2,1-6-6,-1 11 4,1-11 2,0 0 3,-1 10 5,1-10 0,0 0 0,-3 5-5,3-5 2,0 0-5,0 0-4,0 0-5,0 0 1,0 0-6,0 0 0,-3-26-12,3 26 0,-1-11-9,1 11 4,3-17-2,-3 10-1,2 2-3,1-4-9,-2 2-5,2 2 9,-3 5 0,5-10-8,-3 5 5,3-1 10,-1 2-5,-4 4 6,7-4 0,-7 4 6,0 0 0,15 2 5,-9 3-2,-1-1 6,4 4 0,-2-2 1,-1 2 5,4 5 2,-2-2 4,1 4 0,0-2 1,0 3-10,-1-2 14,-2 2-3,0-5 3,-2 1 8,0 0 13,0-2 1,-3 1 8,-1-1 8,0 0-4,-2 0 8,-4 0 4,1-2 0,-2 1-4,-1-2 2,-1 0-7,0 0-3,-2-2-4,0 0-6,-1 0-8,1-2 3,-1 1-6,-1-1-4,0 1 0,2-2-2,0-1-1,1 2-1,0-3-6,0-1 2,10 1 0,-13-3-5,4 1-7,9 2 4,-10-4-8,3 0 3,7 4-3,-7-8-5,2 5-6,5 3 4,-5-5-11,5 5-5,-6-5-7,6 5-8,-3-4-20,3 4-2,0 0-5,0 0-18,0 0-7,0 0-16,0 0-17,0 0-8,0 0-19,0 0-11,0 0-104,0 0-290,0 0 128</inkml:trace>
  <inkml:trace contextRef="#ctx0" brushRef="#br0" timeOffset="15945.3125">2795 8525 5,'0'0'105,"0"0"3,7-9-5,-7 9 2,2-5 3,-2 5-3,7-5 2,-7 5-11,5-6 1,-5 6-9,6-4 3,-6 4-1,5-5-7,-5 5-6,6-2-1,-6 2-4,0 0 1,11-3 2,-11 3 7,8 0 1,-8 0-3,11 1-2,-2-2-8,-9 1-2,13-3-4,-4 0-4,0 2-9,1 0-3,-2-2-3,-1 2-5,2-1-7,-2 0 2,-7 2-7,14-2-4,-7-3-2,0 3 1,-7 2-3,13-3-12,-6 1-12,-7 2-8,9-3-16,-9 3-11,9-2-15,-9 2-21,0 0-15,13-3-19,-13 3-19,0 0-15,9-3-17,-9 3-16,0 0-92,7 4-291,-7-4 129</inkml:trace>
  <inkml:trace contextRef="#ctx0" brushRef="#br0" timeOffset="16640.625">3185 8706 56,'0'0'117,"0"0"-17,0 0 12,0 0-2,0 0-6,0 0-2,-11-10-8,11 10-1,0 0-10,-5-10-6,5 10-11,-3-8 2,3 8-1,0-12-7,0 12-4,3-12-2,-3 12 0,1-12 1,3 5-3,3 0-2,-7 1-5,4-1-5,0 3 2,-4 4-10,6-10-5,-6 10-1,10-7 0,-6 6-5,-4 1 5,9-3-2,-9 3 6,0 0-7,17 5-5,-12 1-1,0-4 7,4 7 0,1 1 1,-3-3-2,0 8-2,4 0-3,-3 1 0,-1 1 1,-3-2 0,2 4-3,-3 0-4,2-1 0,-1 1 5,-3-2-5,-1-3 7,-1-2-5,-3 3 5,0-4 3,-1 1 9,2-1 4,-3 0 0,1-2-1,-3 0 4,-1 0-1,2-1 2,-2-1 6,-2-2-3,2-1-4,-1 0-5,-1-2-3,4 0 8,-3 1-13,0-1-3,10-2 5,-14-2-4,14 2-3,-14-5-3,9 4-5,5 1 5,-12-5-7,7 2 2,5 3-4,-9-4 0,9 4-5,-5-6 4,5 6-3,0 0 0,-5-5-2,5 5-1,0 0-4,0 0-2,-7-5-10,7 5-3,0 0-1,0 0-4,0 0-2,0 0-6,0 0-4,0 0-11,0 0-20,0 0-3,0 0-12,0 0-14,0 0-18,0 0-18,0 0-4,25 12-12,-25-12-13,0 0-22,4 2-95,-4-2-300,0 0 134</inkml:trace>
  <inkml:trace contextRef="#ctx0" brushRef="#br0" timeOffset="17125">3471 8707 76,'0'0'67,"0"0"1,-5-14-6,5 14 8,-4-10-2,3 5 6,1 5-7,-5-9 6,5 9-4,-6-8 1,6 8-1,-7-7 10,4 3 0,3 4-6,-7-3-8,7 3-5,-8-2-5,8 2-2,-9-1-9,9 1 2,0 0-5,-12 5 3,12-5 1,-8 8-2,7-4 10,-3 3 5,-1 3 5,0-3-1,5 4 6,-3 0 3,1-1 0,3 1-5,-4 0-2,6 1-1,-1-1 1,2 0-8,1-1 1,-1 1 1,0-1-3,1 0-9,0 0 1,2-3-5,0 1-6,1 0 0,0 0-4,2-3-5,0 2 0,0-5-5,-2 3-1,3-2-6,0 0-11,-2-1-16,2 2-19,-2-1-12,-2-3-18,1 0-25,-1 1-26,-7-1-28,14-1-19,-14 1-38,11-3-138,-11 3-360,8-4 159</inkml:trace>
  <inkml:trace contextRef="#ctx0" brushRef="#br0" timeOffset="17556.6407">3948 8598 118,'0'0'162,"5"-2"-6,-5 2-4,0 0-11,0 0-3,0 0-8,0 0 0,0 0 1,13 0 4,-13 0-3,6 3 1,-6-3-4,13 2-8,-5-2-4,2 2-8,-2 1-10,-8-3-6,23 0-11,-11 0-5,2-3-11,3 3-4,-4 0-8,1 3-2,0-6-15,-1 1-10,2 2-13,-2 0-10,-2 0-11,3-2-10,-3 2-7,-1 0-12,-10 0-25,0 0-23,16 0-26,-16 0-35,11-1-1,-11 1-12,0 0-3,0 0-19,10 5-99,-10-5-302,0 0 134</inkml:trace>
  <inkml:trace contextRef="#ctx0" brushRef="#br0" timeOffset="17837.8907">4039 8756 24,'-7'4'99,"7"-4"7,0 0 4,0 0 5,0 0-2,0 0-10,0 0-6,0 0 3,0 0 3,-2 8 5,2-8 4,0 0 4,0 0-1,0 0 5,13 4-4,-13-4-4,9 2-3,-2-1-1,0 1-8,-7-2-9,11 2-5,-2-2-10,0 1-2,3 1-11,-12-2-3,19 0-6,-10 1-5,3-1-7,0 2-4,-1-4-11,3 2-15,-3 0-15,3-1-1,-2 1-16,-1-2-23,-2 1-23,-9 1-22,16 0-10,-16 0-27,19-1-12,-10 0-39,-1 1-157,-8 0-361,0 0 159</inkml:trace>
  <inkml:trace contextRef="#ctx0" brushRef="#br0" timeOffset="18801.7579">4662 8561 2,'0'0'140,"-6"-11"8,6 11-7,-3-10-10,3 10-9,-1-12-5,1 12-9,0-12-5,0 12-4,0 0-3,3-14-9,-3 14-5,4-10-4,-4 10-7,4-7-3,-4 7-3,7-7-5,-7 7-10,9-6 1,-9 6 1,9-7-1,-9 7-3,11-3-6,-11 3 5,16 0-14,-16 0 0,16 6-4,-16-6 3,17 4-8,-7 1-2,0 0-3,-1-1 1,3 1-5,-5 1-1,1-3 0,-8-3-3,14 8-4,-7-3-2,-7-5-1,7 8 1,-3-3 0,-4-5 3,4 9-1,-4-9 3,0 0 3,0 15 2,0-15-2,-3 12-3,2-5 1,1-7 5,-5 12-4,1-7 2,0 3 4,-1-1-5,1-2-1,-2-1 9,0 4-3,2-1-5,-3 1-1,2 1 9,-4-1-2,4 1 3,-2-2 1,0 2 1,-3 4 5,4-3 1,-1-1-1,1 3-3,1-1 5,-2-2 3,1 1-4,2-1 7,0 3-13,-1-2 4,2-3-6,0 2 1,-1 1-2,3 0 0,-2 2-5,3-4 1,0 1-2,1 1 1,1-3 2,-2-7-3,0 12-3,0-4 1,1-1 0,-1-7-3,1 9-2,-1-9 3,3 8-3,-3-8-3,0 0 3,2 6 0,-2-6-3,0 0 8,0 0-8,3 6-2,-3-6-6,0 0 0,0 0-3,0 0-1,0 0 0,0 0 3,0 0-3,0 0-3,18-12-5,-12 7-9,-2-1-3,1 0-1,3 1 1,2 0 5,-5 0-1,1 0 2,2-2-2,-1 2 5,-2 3 2,6-3 2,-6 2-4,-5 3 5,0 0-4,18-3 4,-13 2 2,-5 1 7,17 1-1,-17-1 2,14 6-1,-8-4 2,3 2 5,1 0 4,-1 3-5,0-2 4,0-1 2,0 2 0,-1 1-4,-2-2 3,1 0 0,-7-5 3,12 7-3,-12-7 6,9 5-2,-9-5 1,7 4-2,-7-4 5,0 0-1,11 3-1,-11-3 0,0 0-2,0 0 0,12-10-1,-12 10-4,6-7-5,-6 7-1,8-12-12,-4 8-16,-4 4-11,5-11-19,-3 2-21,-2 9-12,4-13-33,-4 13-23,1-16-41,-1 16-34,-1-10-133,1 10-384,0 0 171</inkml:trace>
  <inkml:trace contextRef="#ctx0" brushRef="#br0" timeOffset="20380.8593">3059 9569 24,'0'0'102,"0"0"3,0 0 1,0 0 6,0 0-4,0 0-1,0 0-7,0 0 0,0 0-4,0 0-5,0 0 7,0 0-2,0 0 4,-17-10-6,17 10-2,0 0-1,-3-6-7,3 6-3,0 0-4,-1-9-1,1 9-15,0 0-4,0-14-7,0 14 1,1-11-3,2 4-9,-2 1 1,3-4-9,1 3 3,-4 0-5,3-1-2,0 2-4,-1 0-2,1 0-3,-1-2 1,1 3-2,-4 5-2,8-8-5,-8 8 0,8-4 3,-8 4-4,7-2 5,-7 2-2,11 2-2,-11-2 2,12 7-3,-4-2-3,1 4-1,0-1 2,1 1-3,-1 6 4,1-3 1,-1 4-4,0-1 0,-1-1 2,-1 3 1,0-2 3,-2-2 0,-1 4 7,0-5-1,-6-1 2,5 2 1,-2-3 4,-2 2 6,0-3 5,-1 1 2,0-3 4,-3 0 5,1 2-1,-3-1-3,-1-3-4,1 0-3,-1 0 10,-1 0-7,1-1-3,-3-1-5,2 2 7,1-5-7,-1 0-7,-2 0-4,2 0 6,0 2-3,9-2 2,-14-2-3,14 2 0,-14-1-1,9-2-6,5 3 3,-9-6-3,4 4-3,5 2-2,-10-6-1,10 6 0,-5-7-5,5 7 2,-4-6-3,4 6 2,0 0-6,-5-5-4,5 5-5,0 0-6,0 0-9,0 0 0,0 0-8,0 0-6,0 0-2,0 0 0,0 0-7,0 0 1,0 0-27,0 0-20,0 0-25,0 0-27,0 0-13,0 0-26,20 11-15,-20-11-21,0 0-126,4 5-377,-4-5 166</inkml:trace>
  <inkml:trace contextRef="#ctx0" brushRef="#br0" timeOffset="20888.6718">3392 9496 39,'0'0'83,"0"0"-1,-5-10 8,5 10-3,-8-5 7,8 5-6,-6-7-6,6 7 5,-6-5 12,6 5 1,-8 0-10,8 0-7,-10-2-9,10 2-3,-9 0 4,9 0-3,-11 2 0,11-2-5,-10 5 2,5 0-7,5-5 6,-7 10 4,0-3-1,2 3 8,1-1 5,0 0 0,2 2-2,-2 0-5,3 0 5,-1-2-3,0 6-9,4-3 3,0 0-2,0 0-5,2-2-8,0-1-3,3 3-5,-3-3-1,-1-1-2,2 2-8,2 0-1,-2-1-3,3-2 1,0 1-5,1-3-4,4 4-2,-3-4-3,3 1-3,-2-2-1,2 1-13,-1-2-14,0-1-9,0 0-24,-1-1-18,0-1-30,-1-1-38,-10 1-30,20-3-41,-11 1-40,-1 0-151,-8 2-421,11-5 186</inkml:trace>
  <inkml:trace contextRef="#ctx0" brushRef="#br0" timeOffset="21224.6093">3811 9554 48,'0'0'197,"9"2"-7,-9-2-1,10 2-1,-3-1-7,4 1-14,-2-1-13,2 1-7,1-2-14,0 0-14,2 0-11,0 0-10,0-2-10,5 1-27,0 1-27,-1-2-23,-4 0-22,-1 1-29,1-1-34,1-1-31,-1-1-30,-5 3-31,-9 1-98,13-2-286,-13 2 127</inkml:trace>
  <inkml:trace contextRef="#ctx0" brushRef="#br0" timeOffset="21452.1485">3806 9726 133,'18'0'175,"-18"0"-8,13 2-5,-6-2-14,-7 0-14,24 1-5,-12-1-11,-12 0-12,22-1-10,-12 2-11,-10-1-10,18-1-7,-6 1-17,-3 3-36,-9-3-26,0 0-23,21 0-18,-21 0-36,12-2-18,-12 2-20,11 2-82,-11-2-225,0 0 100</inkml:trace>
  <inkml:trace contextRef="#ctx0" brushRef="#br0" timeOffset="22256.836">4374 9474 9,'0'0'128,"-2"-12"-11,2 12-5,0 0-8,4-17-5,-4 17 0,5-12 0,-5 12-10,9-10 0,-5 3 0,-4 7-3,10-9-4,-5 3-1,-5 6-2,13-5-14,-5 3-6,-2 0-2,-6 2-2,15-1 1,-7 4-4,-1-1 2,2 2-9,1 0-3,-1 3-3,-2-4-2,3 4-4,-2-2 1,-3 0-3,0 0 0,-1 2-5,3-3 0,-5 2-6,-2-6 1,5 11-1,-2-6 5,-3-5-3,2 12 1,-3-7 4,1-5 3,-1 12 0,-2-4-1,3-8 1,-5 9-8,0-2 2,3-1-3,-2-2-3,1 4-1,-2-4 1,-1 1-2,-1 3 3,0-3-4,0 2-2,1 2 0,-2-3 3,1 3 6,-1 1 3,-1 4-2,1-4 5,1 2-1,-1 0 0,-1 2-1,2-4 8,-1 5 4,0-2 1,3-2-2,0 1 6,1 0-2,-1-3 1,2 4-3,1-1-1,0-3-3,1 1-2,1-10-6,-1 17 0,1-17 0,1 14-4,-1-14-3,0 10-1,0-10 1,0 0-6,1 12-1,-1-12-3,0 0-2,3 9-1,-3-9 1,0 0 0,0 0-5,0 0 2,15-7-9,-15 7-10,12-7-15,-6 3-7,3-2 3,-4 1 4,4-1-2,-1-1 4,2 2 2,-2 0 3,1-1-1,-1 1 3,-1 1 1,-1 3 3,1-3 3,1 2 6,-8 2-1,12-2 1,-5 1 4,-7 1 5,11 3-1,-11-3 4,12 2-1,-6-1 1,-6-1 3,9 4 1,-3-1 2,-6-3-5,0 0-2,12 8 0,-12-8-1,8 4-3,-8-4-6,0 0-17,10 5-16,-10-5-17,0 0-14,0 0-35,0 0-25,0 0-36,0 0-45,0 0-176,0 0-418,0 0 184</inkml:trace>
  <inkml:trace contextRef="#ctx0" brushRef="#br0" timeOffset="22699.2188">4803 9448 93,'0'0'173,"0"0"3,0 0-2,0 0-10,0 0-7,0 0-5,5 24-12,-5-24-9,0 0-8,4 12-13,-4-12-8,0 0-7,4 7-8,-4-7-8,0 0-8,0 0-2,0 0-6,0 0-5,0 0-4,0 0-3,1 10-6,-1-10-2,0 0-3,0 0-6,0 0 0,0 0-4,0 0-4,0 0-5,0 0-4,0 0-6,0 0-7,0 0-1,0 0 2,6-25-2,-6 25 1,0 0 2,0 0 5,0 0-7,0 0 2,0 0-8,0 0-2,0 0-2,0 0-2,0 0-16,0 0-28,0 0-30,0 0-27,0 0-39,0 0-45,-14 27-148,14-27-368,-3 15 163</inkml:trace>
  <inkml:trace contextRef="#ctx0" brushRef="#br0" timeOffset="23152.3438">4845 9714 34,'0'0'95,"0"0"-3,0 0-3,0 0-9,0 0-7,0 0-12,0 0 1,0 0-12,0 0-11,0 0 3,0 0-7,0 0 4,0 0 7,0 0-5,0 0 4,0 0 0,0 0 11,0 0 2,0 0 11,0 0 3,0 0 5,0 0 11,0 0 7,0 0 2,0 0 1,0 0-5,0 0-7,0 0-3,0 0-4,-5 10-7,5-10-5,0 0-5,0 0-5,0 0-5,0 11-1,0-11-5,0 0-8,0 0 1,0 0-4,0 0 1,0 0-4,0 0-3,0 0-5,0 0-2,0 0-2,0 0-1,0 0-5,0 0 2,0 0-9,0 0 0,0 0-6,0 0 1,0 0-2,0 0-15,0 0-3,0 0-7,0 0-8,0 0-10,0 0-9,0 0-12,0 0-3,0 0 1,0 0-10,0 0-21,0 0-11,0 0-20,0 0-24,-6 13-17,6-13-107,0 0-299,0 0 132</inkml:trace>
  <inkml:trace contextRef="#ctx0" brushRef="#br0" timeOffset="23898.4375">5180 9390 125,'0'10'167,"0"-10"6,-2 23 4,-1-12 0,2 1-7,-2-1-9,0 1-11,2 3-8,-1-5-5,-1 2-5,0-3-10,3-9-11,-2 14-8,-1-7-9,3-1-9,0-6-8,0 0-4,-4 16-12,3-13-4,1-3-3,0 0-5,-5 12-5,5-12-2,0 0-3,0 0-5,0 0-8,0 0-9,0 0-3,0 0-8,0 0-2,0 0-10,0 0 1,0 0-13,0 0-6,0 0-1,8-31-3,-8 31-4,7-12 2,-3 7 3,-4 5 3,9-10 3,-3 6 0,-6 4 2,9-5 3,-9 5 1,12-3 8,-12 3 7,14 0 11,-14 0-2,14 4-1,-14-4 4,14 8 0,-6-1 2,-2 1 7,2 1 1,-1-1 2,0 2 2,-2 0-1,0 1 1,-1 0 4,0 1 3,1 0-2,-3-1-3,1 1 1,-3 0 2,0 1-2,0-1 1,-1-2-1,-3 1 1,0 2 4,0-3 4,-2-1 3,1-1-2,0 1 3,-3-2 2,-1-1 6,1 1 0,-1-3-6,9-4 2,-16 5-4,7-5 4,9 0-7,-15 0-5,15 0-4,-16-3-1,16 3-3,-16-4 2,9 2-3,7 2-5,-11-6-1,11 6-1,-12-6-5,12 6-2,-7-5 6,7 5 0,-7-4-6,7 4-14,0 0-5,-6-9-6,6 9-10,0 0-5,0 0-5,0 0-6,0 0-10,0 0-4,0 0-4,0 0-20,0 0-14,0 0-12,0 0-14,0 0-23,0 0-15,0 0-14,0 0-21,0 0-25,0 0-166,0 0-413,0 0 183</inkml:trace>
  <inkml:trace contextRef="#ctx0" brushRef="#br0" timeOffset="24250">5235 9375 66,'9'-3'183,"-9"3"1,0 0-1,0 0-3,0 0-5,7 1-1,-7-1 7,0 0 3,11 4-5,-11-4-7,0 0-3,17 3-4,-17-3-5,13 2-4,-13-2-18,18 3-11,-8-2-12,2 0-11,-12-1-9,20 2-15,-8-1-6,-2-1-6,0 1-22,-10-1-21,19 0-21,-19 0-21,18 3-32,-11-3-35,-7 0-45,11 0-37,-11 0-35,0 0-37,18-2-180,-18 2-451,0 0 200</inkml:trace>
  <inkml:trace contextRef="#ctx0" brushRef="#br0" timeOffset="25230.4688">3080 10591 50,'0'0'147,"-3"-11"-4,1 1-8,2 10-2,0-17-10,2 11 3,-2-2-8,2-1-5,-1-2-5,2 4-4,-1-2-9,0 1-8,0-3-10,2 3-5,0 0-8,0 0-3,-2 1-7,2 1-7,1 1-2,-5 5-9,8-7-2,-3 2-6,-5 5-3,10-1-2,-10 1 0,13 3-1,-7 2-4,3 2 5,-1 2-5,4 4 6,-2 1 1,-1 1 0,1 2 1,0-2 3,-2 3 1,1-1 1,-4 1 7,0-1 6,-1 3-2,0-4 7,-3 2 1,0 0 0,-2-1 7,1-4-4,-3 3-1,1-1-6,-2-1 5,0-2 3,-1-1-1,-1-2 4,-2 0-4,2-1-1,-3-1-5,0-2 6,0 0-8,2-2 0,0-1-2,7-2-3,-16-1-1,16 1-7,-14-1-3,9-2 3,5 3 0,-12-3-7,8-1 7,-2-1-16,6 5 2,-9-8-5,6 3-1,3 5 0,-5-6-2,5 6-2,-4-5 0,4 5-2,0 0 2,-4-7-5,4 7-8,0 0-5,0 0-4,-4-6 2,4 6-10,0 0-11,0 0-7,0 0-13,0 0-12,0 0-11,0 0-11,0 0-20,0 0-18,0 0-26,0 0-27,0 0-29,14 15-28,-14-15-154,0 0-421,0 0 187</inkml:trace>
  <inkml:trace contextRef="#ctx0" brushRef="#br0" timeOffset="25726.5625">3507 10558 68,'0'0'81,"0"0"9,-4-11 9,4 11-12,-3-11-3,0 6-2,3 5-2,-5-9 9,1 4-2,4 5-2,-8-10-2,2 8 1,6 2-2,-8-7 6,8 7-7,-10-1 3,10 1 3,-13-1 2,13 1-9,-13 4 2,7-1-3,0-1 2,-2 3 4,0 0-7,3 2 7,-1 0-7,-3 0-2,4 4 3,-2-1 1,2 7 3,0 0-2,0-1 1,1 0 9,3 0-16,0 0-4,1 1-3,1 0-8,0-1-2,4-2-3,-1-3-8,0 1-5,2 0-2,0-2-2,0 0-5,3-4-9,-1 3-3,1-2-8,1-2-4,0-1-2,2 1-24,-1-2-14,0 1-17,1-2-23,1-2-27,-3 0-28,1-1-25,-3 0-24,1-2-41,0 2-30,-1-2-140,-2 0-417,0-1 184</inkml:trace>
  <inkml:trace contextRef="#ctx0" brushRef="#br0" timeOffset="26039.0625">3837 10558 89,'0'0'210,"13"2"6,-7-1-8,3 3-2,5-4-9,-4 3-11,4-3-19,-1 1-12,0-2-17,6 2-12,-1-1-10,1-1-16,-1-2-10,0 3-15,1 0-29,-4 0-23,-3-2-27,-2 1-33,4 1-27,-7-1-42,-7 1-21,11-1-25,-11 1-17,9 1-113,-9-1-305,0 0 136</inkml:trace>
  <inkml:trace contextRef="#ctx0" brushRef="#br0" timeOffset="26218.75">3908 10686 33,'-4'6'134,"-2"-3"-19,6-3-3,-5 6 8,5-6 6,-2 5 16,2-5 8,0 0-1,0 0-8,11 6-3,-11-6-7,11 6-3,-1-6 0,0 0-17,-3 1-11,5 0-6,-2-1-22,-2 0-26,2 0-27,3 0-29,-3 0-21,2 2-15,0-1-34,-12-1-35,23-4-19,-9 3-29,-2 1-106,0 0-290,0-3 128</inkml:trace>
  <inkml:trace contextRef="#ctx0" brushRef="#br0" timeOffset="26903.3204">4446 10510 154,'0'0'169,"-1"8"-4,0-2 0,1-6-9,-3 16 4,-1-5-2,4-1 1,-1 2-7,1 5 0,0 0-11,0 1-3,1-3-5,1 2-4,-1-2-2,3-2-13,1 3-1,-1-4-11,0 3-8,1-4-13,0-1 0,0 1-1,2 0-10,0-4-11,1 1-4,-1-1-6,2-3-1,0 1-3,0 0-3,3-4-3,-2 1-10,1-5 14,2 1-14,3-5-4,-3 2-2,-1 0-3,5-5-3,-3 0 1,-1-1-3,1-2-6,0 1 0,-3 0-3,-1-1 0,-2-1-4,0 0-1,-2-1 1,-1 3 0,-1-1-7,-1-2 0,-1-1-1,-1 0 0,-2 3 3,0-3-2,-2 4 1,-2-3 1,1-2 2,-1 3-3,-2 1 8,1 0-6,-4 0-1,1 1 13,-1 4-4,0-1-2,1 2 1,-1 0-7,-1 2 0,0-1-3,-3 4-3,2-1 2,-2 3-14,1 4-4,-3 3 0,1 0-7,-1 3-6,1-1-17,-2 5-22,4 1-31,-3 5-30,4-3-43,1 0-23,-2 5-31,3-3-169,2-2-438,1-2 194</inkml:trace>
  <inkml:trace contextRef="#ctx0" brushRef="#br0" timeOffset="27239.2579">4839 10729 33,'11'3'123,"-11"-3"5,9 4 13,-5 0 4,-4-4 9,8 7 17,-2-2 9,-4 1 2,2 0 2,0 3-6,-3-1-2,1 3-3,-1 2-7,-1-1-6,0 3-15,-4 0-6,2 3-14,-1-3-13,-2 2-10,-3 0-13,3-2-21,-2 2-15,-1-3-32,0 1-29,1-1-37,-1-2-46,-2 2-50,-2-2-45,4-3-52,-2 1-169,-1-3-440,1-3 195</inkml:trace>
  <inkml:trace contextRef="#ctx0" brushRef="#br0" timeOffset="27821.2891">5101 10432 29,'0'0'142,"1"8"-3,-1-8 10,0 17 18,-1-7 1,-1 3-3,2 3-7,-2 1 8,-2 1-6,0-1-7,-1 0-14,-1 0-5,1 0-7,-2 1-3,1-2-5,-1-4-7,4 3-5,0-6-14,2-2-3,-2-2-10,3-5-6,-4 11-7,4-11-10,-2 9-5,2-9-2,-2 4-6,2-4-8,0 0-1,0 0-4,0 0-7,0 0-2,0 0-1,15 0 0,-15 0-2,16-8-5,-6 4 4,2-3-10,-2 5-3,2-3-2,0 0 2,0 3-7,2-2-1,-3 1-3,0 0 3,0 3 3,-1-2-8,-3 2-4,-7 0 4,12-2-8,-12 2 2,13 2-7,-13-2-1,8 2-9,-8-2-10,10 3-11,-7 0-14,-3-3-17,0 0-15,0 0-28,5 6-10,-5-6-31,0 0-23,0 0-23,0 0-123,0 0-362,0 0 161</inkml:trace>
  <inkml:trace contextRef="#ctx0" brushRef="#br0" timeOffset="28149.4141">5300 10513 78,'0'0'117,"0"0"6,0 0 8,2-8-3,-2 8 5,0 0 5,0 0-4,0 0 2,0 0-1,0 0-5,0 0-2,0 0-6,0 0-1,0 0 2,0 0-4,0 0 9,0 0-3,-2 26 5,-2-15-2,2 4 6,-1 1-13,1 1 3,-2 1-4,1 0-6,-1 6 12,0 0-23,2-4-2,-1-2-2,-2 0-9,3 1-13,0-1 1,1-1-9,-1-1-5,0-4-4,1 0-14,0-1-5,-1 0 2,1-2-4,1-2-8,-1 0-4,1-7-13,-1 11-16,1-11-11,0 10-16,0-10-16,0 0-17,-2 9-16,2-9-19,0 0-19,0 9-24,0-9-30,0 0-26,0 0-41,-1 9-23,1-9-205,0 0-502,0 0 223</inkml:trace>
  <inkml:trace contextRef="#ctx0" brushRef="#br0" timeOffset="30747.0704">8524 8695 19,'0'0'96,"-13"0"2,13 0-3,0 0-4,0 0-1,0 0-2,-7 0-1,7 0 3,0 0-1,0 0-6,0 0 8,0 0-6,0 0-1,0 0 4,0 0-8,-10-2 4,10 2-15,0 0-1,0 0-11,0 0 0,0 0-2,0 0 5,0 0-3,0 0 2,0 0 8,0 0 7,13 17 4,-4-14-1,-2-1-1,2 2-1,2-1 2,3-1-3,-1 1-5,6-2 1,-1 5-9,-1-5-4,4 3-5,-3-4 22,3 1-9,-2 0-4,-3-1-8,4 0-6,-8 2 2,1-4-13,-1 1-2,-1 1 2,-1-1-8,-10 1-1,15 0-5,-8 0 0,-7 0-2,0 0-3,10 0-3,-10 0 0,0 0-3,8-3-5,-8 3-11,0 0-3,0 0-11,0 0-9,9 3-14,-9-3-14,0 0-20,0 0-28,0 0-26,0 0-30,0 0-28,0 0-24,0 0-20,0 0-136,0 0-398,0 0 177</inkml:trace>
  <inkml:trace contextRef="#ctx0" brushRef="#br0" timeOffset="31364.2579">9064 8620 12,'0'0'113,"0"0"-6,0 0 1,0 0-2,-12-8 3,12 8-2,-8-4-1,8 4-11,-6-5 3,6 5-9,-8-9 1,7 4-6,1 5-2,-4-11-8,4 11-3,-3-10-6,2 4-2,1-4-7,0 10-7,1-17-3,1 11-4,0-4-3,-1 5-3,6-5-2,-5 2-4,3-1-3,1 4-2,-3 0-3,1 0-3,4 1-3,-8 4 2,9-6 2,-3 6 0,-6 0 2,11 6 1,-11-6-2,12 5 6,-5 4 6,-1 0-1,0 1 1,3 4 5,0 2-2,-1 0 3,-2 1-4,3-1-2,-4 0 1,-1 3 2,0-2-3,-1 0 2,-2-1 3,0 2-1,-2-1 0,0 0 0,-2-2 0,-1 1-1,0-4 3,-2 0-1,-2 1-4,2-1-1,-2-2 5,1 0-2,-2 1-1,1-5-7,0 2-2,-1-2-2,2-2 3,0 1 0,1-2-1,-2-1-6,8-2-1,-12 2-2,5-2 0,7 0-1,-10-1 1,10 1-5,-13-3-3,13 3-1,-6-5 0,6 5-3,-5-9-2,5 9-4,-4-6-2,4 6 2,0 0-5,-3-6-9,3 6-6,0 0-5,0 0-10,-4-6-3,4 6-6,0 0-1,0 0-5,0 0-14,0 0-20,0 0-18,0 0-4,0 0-13,0 0-22,0 0-12,0 0-28,14 14-19,-14-14-120,0 0-347,3 5 153</inkml:trace>
  <inkml:trace contextRef="#ctx0" brushRef="#br0" timeOffset="31887.6954">9330 8601 45,'-4'-8'135,"4"8"-11,-1-8-9,1 8-14,-2-11-3,2 11-5,-4-11-3,0 5-2,4 6-1,-5-9 0,1 6 2,4 3-8,-8-9-5,8 9-5,-6-7 7,2 4-1,4 3-2,-9-5-3,9 5-5,-9-4 0,9 4-5,-11 1-4,11-1 5,-9 4-4,1-1 8,8-3 2,-8 8 0,3-3-1,-1 2 6,1 1 2,-3 2 7,4 1 0,2 1 1,-1 3 3,2-4 1,-2 2-2,2 3-4,0 0-2,1-1-3,1 1 3,-1-3-12,1-2-1,2 1-3,1 0-5,0-2-7,3 1-4,0-3-3,-1 2 0,0-2-3,4 0-3,1 0-5,-1-5-3,3 3-3,-2-1 0,1-3-1,1 0-14,-2-1-13,2 2-11,-3-3-17,2 0-12,-2 0-14,0 0-17,-1-2-26,-9 2-25,15-1-21,-8-1-24,-7 2-30,11-3-24,-5 1-28,-6 2-185,7-7-470,-7 7 208</inkml:trace>
  <inkml:trace contextRef="#ctx0" brushRef="#br0" timeOffset="32231.4454">9763 8567 3,'0'0'199,"-2"5"-3,2-5-9,0 0 6,0 0 3,0 0-5,0 0-2,10 8-9,-10-8-5,10 2-12,-3-2 0,4 2-4,-1-4-18,3 1-10,0 1-15,5-1-13,-4-2-10,5 0-8,0 1-6,0-2-6,0 1-22,0 0-23,0-2-11,-3 5-18,3-4-21,-6 4-25,0 0-24,0-1-25,-3 1-37,-2 0-28,-8 0-29,11-1-16,-11 1-158,7-1-395,-7 1 175</inkml:trace>
  <inkml:trace contextRef="#ctx0" brushRef="#br0" timeOffset="32458.0079">9908 8684 10,'-5'5'136,"5"-5"1,-7 7 14,5-3 3,2-4-5,-2 7 5,2-7-1,0 0-1,0 0 3,7 12-4,-3-9-11,-4-3 3,7 4-7,0-3-2,0 0-8,1 1-8,0-1-16,2-1-7,0 1-8,1-2-2,0 1-13,-1-1-6,3-1-12,-2 0-11,4 0-24,-4 2-27,2-2-26,-1 2-28,-1 0-20,0 0-3,1 0-35,-2 2-33,-2-2-30,0 0-8,3 3-143,-5-2-363,2 1 161</inkml:trace>
  <inkml:trace contextRef="#ctx0" brushRef="#br0" timeOffset="32911.1328">10533 8620 19,'0'0'155,"0"0"6,0 0 10,0 0 6,20 2 1,-12-1-5,-8-1 2,14 1-3,-3 0-5,1-1-12,0 0-7,0 0-9,1 2-7,2-2-8,2 0-12,1-3-11,1 3-7,-5 1-14,0-1-7,-1-1-6,0 1-6,1-1-6,-3 1-12,2 0-16,-5-1-17,1 1-17,-9 0-23,11-2-16,-11 2-16,9 0-30,-9 0-36,0 0-52,9-2-224,-9 2-438,0 0 193</inkml:trace>
  <inkml:trace contextRef="#ctx0" brushRef="#br0" timeOffset="33559.5703">11081 8352 51,'8'-6'129,"2"-1"8,-1 0 1,0 3 0,3-2-6,-3 2-9,2-2 3,1 4-2,-1 0-5,0 2-6,-2 2-4,0 0-5,-1 1-5,-3 2-10,1-1-9,0 4-6,-2 2-6,-1-1-3,-2 3-8,1 1 0,-4 1-7,0 1-8,-2-1-2,0 2-6,-1 0-1,-1-5-1,-1 0-5,2 1-7,-3 2-6,2-5-3,-2-1-10,2 1-2,-1-1-10,2-3-2,3 0-3,-3-1-9,5-4-8,-5 6-7,5-6-7,0 0-1,-4 4-3,4-4 3,0 0-5,0 0 5,0 0 6,0 0-7,20-12-1,-13 9 4,0-3 4,3 1 6,-1 2 2,-2 0 9,3 0-1,1 2 10,-11 1 8,15 3 10,-5-1 2,0 3 15,-1 3 3,1 0 15,-3 2-6,2 7 3,-3 2 4,-1-1 4,3 6 1,-5 2 0,-1-8 2,0 8-3,-3-9 4,0 1-2,-2 0 3,-1 1 0,-2-2 3,2 2-3,-3-4 5,-1 0-2,0-6 2,-5 3 2,3-4 2,-5 1 6,5-4 4,-3-1 1,0 1-4,0-4-1,1-1-12,0 0-2,0-1-8,2-1-1,3 0-5,-4 0-4,4-1-2,0-1-5,1 1-6,1-2-9,1-1-4,4 6-10,-9-8-14,9 8-20,-6-7-28,6 7-33,0 0-30,-4-5-25,4 5-35,0 0-27,0 0-164,0 0-412,0 0 183</inkml:trace>
  <inkml:trace contextRef="#ctx0" brushRef="#br0" timeOffset="34715.8203">9137 9419 28,'0'0'87,"0"0"-1,0 0 3,-4 6-6,4-6 7,0 0-1,0 0 11,0 0-2,0 0-10,0 0 4,0 0 2,0 0-1,0 0 0,0 0-6,0 0 4,0 0 0,0 0-2,0 0 1,0 0-9,0 0-4,0 0-8,0 0-8,0 0-5,-10-17-8,10 17-2,3-9-2,-3 9-11,2-12 1,-2 12-4,4-10-4,0 3-4,0-2 0,2 1-1,-2 0-3,2 3-6,-1 0-1,1 0-1,-6 5 1,10-8-4,-6 4 2,2 1-2,-6 3-2,12-2 1,-12 2-2,11 4 1,-5-2 3,2 3 2,-1 5 0,-1-3 3,-1 3 4,5 7 5,-5-3-1,1 3 1,0 1 1,0 0-1,-2 3 0,-1 3-5,-2-3 1,0-3 1,-3 3-2,0-3 0,0-1 6,-3-2-1,-2 1 1,1-4-3,1-1 7,-8-1 2,4 0 4,0-3-2,-3 0 1,2-1-5,-2 0 2,0-2 0,2-1-5,0-2 2,1 1-3,1-2-1,8 0-3,-17-3 1,9 0-4,8 3-1,-11-5 2,5 1-3,1 2-2,-1-4-1,6 6-3,-8-9 1,5 7-1,3 2-3,-4-8 0,4 8 0,-2-7 0,2 7-3,0 0 9,-3-7-10,3 7-4,0 0 1,0 0-5,0 0-1,0 0 0,0 0-8,0 0 1,0 0-14,0 0-15,0 0-11,0 0-3,0 0-14,0 0-11,16 12-16,-16-12-12,0 0-20,4 7-24,-4-7-18,0 0-36,0 0-131,0 0-367,0 0 162</inkml:trace>
  <inkml:trace contextRef="#ctx0" brushRef="#br0" timeOffset="35200.1953">9408 9413 79,'0'0'106,"-2"-12"-11,2 12-6,-3-5-8,3 5 2,-4-7-3,4 7 3,-6-7-6,6 7-3,-6-5-7,6 5-3,-8-4-3,8 4 3,-9-3 1,9 3-5,-10 0 1,10 0-7,0 0 10,-13 5 1,6-1 1,2 2 6,-1 1 5,1 1 2,-3 3 7,6 2 1,-2-2 6,2 6-1,-1 0 2,0 0-6,2 3 2,2-4-6,-1 1-3,4 0-2,0-2-5,1-1-7,-4-2-4,6 3-7,-2-3 3,2-1-9,0-3-1,-1 2-5,2-2 3,0-1-8,3-1-1,-2 0-12,4-3-2,-2 1-10,2-1-3,-3-2-16,3 0-14,0-1-18,-2-1-22,0 1-25,0-1-21,-2 0-30,-1-1-26,-8 2-29,14-5-33,-9 5-158,-5 0-412,7-7 182</inkml:trace>
  <inkml:trace contextRef="#ctx0" brushRef="#br0" timeOffset="35528.3203">9753 9493 93,'0'0'216,"0"0"3,8 8-3,-4-6-12,-4-2-6,10 5-15,-2-3-14,2 0-17,-3-1-9,4 1-21,0-2-10,-1 0-9,2 0-31,1 0-22,-2-2-27,0 2-26,0-1-39,-2 1-30,0-1-37,-9 1-31,13-1-32,-13 1-118,7 2-314,-7-2 139</inkml:trace>
  <inkml:trace contextRef="#ctx0" brushRef="#br0" timeOffset="35708.0078">9780 9629 48,'-4'5'133,"0"0"-7,4-5 5,-1 8 11,1-8 14,0 0 6,4 9-2,-4-9-2,8 4-6,-8-4-7,11 5-8,-6-5-14,5 0-11,2 3-10,-4-3-9,-1 0-11,2 1-12,-9-1-27,15 1-26,-5 1-22,-4 0-24,3-2-42,-2 1-35,2 1-24,-9-2-27,14 3-142,-14-3-325,12 2 144</inkml:trace>
  <inkml:trace contextRef="#ctx0" brushRef="#br0" timeOffset="36098.6328">10251 9595 170,'9'1'226,"-9"-1"-10,11 0-3,-11 0-2,15 0-5,-5 1-3,4-2-2,-2 2-8,7-2-14,-1 1-10,0-1-12,0-1-8,1 1-15,1 1-9,-3-2-9,1 1-10,-5 0-17,-1-1-9,0 1-5,-4 0-14,0 0-11,-8 1-15,13 0-6,-13 0-13,9 1-13,-9-1-17,0 0-25,0 0-32,0 0-41,0 0-48,0 0-40,0 0-30,0 0-201,0 0-468,0 0 208</inkml:trace>
  <inkml:trace contextRef="#ctx0" brushRef="#br0" timeOffset="36879.8829">10712 9431 30,'-2'-7'99,"2"7"2,0 0 0,3-13 10,-2 6-4,-1 7-3,7-12-3,-5 6 1,3-3 7,3 1 4,-1 0-2,1 0-5,-1 0-7,1 2-3,0-1-10,0 4-4,1-2-3,1 0-6,0 4-1,-3-2 0,-7 3-2,14 4-2,-5-1 3,-4 2-8,2 4-5,0 0-5,-5 3-3,1 4-4,-2-4-1,-1 4 0,-2 1-4,0-1-4,-4 1 0,-2-1-6,2-1-2,1-1-6,-2-2 4,-3 2-8,4-4-3,1-2-1,-3-1-1,3 0-8,-1-3-6,0-1-4,6-3-7,-6 8-4,6-8-6,-5 5-11,5-5 6,0 0-7,0 0 2,0 0-2,0 0-3,0 0 0,0 0-1,0 0 4,8-23-5,-8 23-1,9-9 7,-5 6-3,4-4 6,0 4 3,-2-1 0,2 1 3,-2 0 5,-6 3 11,16-1 9,-16 1 9,14 5 14,-8-1 0,3 1-2,0 2 0,-1 0 1,-1 3 4,-3 1 3,-1 0 1,-1 0-1,0 2 1,-2-1 3,-2-2-9,0 2 9,-2 0 3,-1 0-3,1 0 16,-2-2-10,-3 4 4,0-6 3,1 0 0,-3 1 1,2-4-1,-2 0-3,-1 0 4,1-1 2,1-1-6,-1-3-3,3 0-5,8 0 1,-15 0 3,15 0-5,-13-3 1,6 2-8,7 1 7,-10-5-6,5 0-3,5 5-7,-6-5-3,6 5 7,-3-8-14,3 8-6,0 0-4,-5-5-8,5 5-7,0 0-4,0 0-10,0 0-4,0 0-18,0 0-18,0 0-28,0 0-19,0 0-32,0 0-31,0 0-17,0 0-34,0 0-173,0 0-434,0 0 192</inkml:trace>
  <inkml:trace contextRef="#ctx0" brushRef="#br0" timeOffset="37340.8203">11137 9374 130,'0'0'147,"0"0"5,0 0-3,0 0-4,-6 23-8,6-23-9,-3 5-7,3-5-11,0 0-13,-1 9-6,1-9-6,0 0-9,0 0-3,-3 7-8,3-7-6,0 0-7,0 0-1,0 0-3,0 0 1,0 0-2,0 0-7,0 0-5,0 0-11,0 0-8,0 0-6,0 0-6,0 0-13,12-18-3,-12 18-3,4-8-1,-4 8 2,2-10-4,-2 10 1,3-5 4,-3 5 4,2-7 6,-2 7 4,0 0-2,0 0 7,0 0 10,0 0 5,0 0 3,0 0 6,0 0-5,0 0-1,-11 22-4,9-15-1,0-2-4,2-5-14,-5 10-21,2-5-30,3-5-35,-2 10-34,2-10-42,-1 9-137,1-9-321,0 0 143</inkml:trace>
  <inkml:trace contextRef="#ctx0" brushRef="#br0" timeOffset="37747.0703">11161 9615 31,'0'0'86,"0"0"-4,4-8-3,-4 8-3,0 0-3,0 0 15,0 0 13,0 0 11,0 0 12,0 0-9,0 0-9,0 0 23,0 0-5,0 0 2,-6 29-2,6-24-4,0-5-9,-5 12-5,5-12-9,-1 7-11,1-7-6,-3 5-3,3-5-9,0 0-2,0 0-7,0 0-3,-1 9-9,1-9 1,0 0-4,0 0-7,0 0-1,0 0-8,0 0-6,0 0-4,0 0-10,0 0-6,0 0-5,0 0-7,0 0-2,0 0-2,0 0 3,0 0 0,0 0 4,0 0-3,0 0-5,0 0 4,0 0-11,0 0-3,0 0-7,0 0-10,0 0-20,0 0-20,0 0-16,0 0-30,0 0-25,0 0-42,0 0-114,0 0-333,0 0 147</inkml:trace>
  <inkml:trace contextRef="#ctx0" brushRef="#br0" timeOffset="38122.0703">11448 9160 108,'-6'16'149,"3"1"17,-4 2 8,1-1 7,1 8 2,-3-1-4,2 4 4,0-3-1,3 1-6,-1-1-5,3 2-7,-2-2-7,2 0-5,1-1-13,0-6-9,4 7-14,-3-8-5,2 1-11,0-2-8,2 0-11,-2 0-9,3 0-3,-2-1-13,1-4-10,-1-1-9,2 0-7,-2 1-5,1-2-19,1 0-9,-3-2-12,0 1-7,1-2-12,1-1-19,-3-2-15,-2-4-22,3 9-25,-3-9-17,0 0-26,1 5-6,-1-5-49,0 0-182,0 0-428,0 0 190</inkml:trace>
  <inkml:trace contextRef="#ctx0" brushRef="#br0" timeOffset="38426.7578">11497 9499 49,'0'0'223,"11"2"-6,-11-2-3,9 0 6,-9 0-9,12 5-3,-5-5-14,1 1-10,-1 2-15,5-2-12,-3-1-10,2 1-20,-2 0-11,-1-1-7,-1 2-24,-7-2-13,14 0-24,-14 0-25,9 3-28,-9-3-29,9 0-34,-9 0-37,7 1-24,-7-1-46,0 0-202,0 0-407,0 0 181</inkml:trace>
  <inkml:trace contextRef="#ctx0" brushRef="#br0" timeOffset="38879.8829">11800 9446 44,'0'0'199,"4"-6"-3,-4 6-8,8-7-6,-8 7-1,5-9-16,-1 3-11,1 2-9,0-4-9,-1 1-12,-2 0-7,3 1-14,1-2-5,-3-1-10,2 3-7,1-4-10,-4 2-6,2-1-10,-1 2-3,-1 0-5,1 0-2,-3 7-9,2-13-1,0 8-4,-2 5 3,1-11-4,-1 11 2,1-5-2,-1 5-1,0 0-4,0 0 1,0 0-3,0 0 9,0 0 9,0 0-2,0 0 3,-8 20 10,7-8 7,0-1 5,-2 4-9,2-1 8,-2 3-8,1 2-11,1-2 8,-1 1-5,1-2-6,1 1-4,0-2-6,-1-2-5,1 0-1,-2-1-6,4-3-4,-2 1-13,-2-3-14,4 1-13,-2-8-13,0 12-14,0-12-26,1 8-22,-1-8-28,0 7-30,0-7-21,0 0-31,0 0-19,0 0-188,0 0-451,0 0 199</inkml:trace>
  <inkml:trace contextRef="#ctx0" brushRef="#br0" timeOffset="39223.6328">12016 9015 24,'0'0'186,"13"9"3,-9-4 0,2 2-6,-1 2-4,2 7 1,-1 0-1,1-1 1,3 9-4,-3 2-5,0 0 0,1-3-4,0 5-4,-1 0-1,-1 3-13,1-2-10,0 3-1,-3-2-14,-1 1-6,0 0-9,-3 0-8,0 0-5,-2-4-10,-2 2-16,0 0-5,-5-2-9,2-3-3,0-5-20,-2-2-14,-1 0-25,0 0-21,-1-2-17,-1 2-24,-1-2-23,-6 3-43,5-3-52,0-4-61,0 0-262,-8 6-552,8-6 245</inkml:trace>
  <inkml:trace contextRef="#ctx0" brushRef="#br0" timeOffset="40497.0703">9155 10287 28,'0'0'109,"0"0"6,0 0 0,0 0 2,0 0 9,0 0-7,0 0-7,0 0 7,0 0 2,0 0-5,0 0-2,0 0-4,0 0-11,0 0-6,0 0-3,0 0 0,0 0-8,-14-17-9,14 17-3,-2-7-6,2 7-11,-2-10-6,2 10-5,-1-13-1,1 7-6,0 6-5,3-16 0,-2 5-3,3 4-6,-2-3-1,2 1-4,0-1 0,1 0-4,0 0 2,3 3 1,-2-1-5,0 1 1,1 2 0,-2 1-4,0 2 5,2-3-2,-7 5 1,11-1-1,-11 1 5,12 6 0,-6-1 3,1 3-2,3 3 3,0 4-2,1 2 2,-3-1-3,0 1 0,2 7-1,-1 1 1,-2 0-2,-3-6 0,1 6 3,-2-5-3,0-2 6,-3 0 2,0-1-3,-3 0 2,0-4 3,1 3-2,-2-6 2,-1 0 1,-3 2-4,2-3 11,-1-1-15,-2-1 0,2 0 0,-5-2-2,3-3 1,0 2-1,-1-3-2,10-1 1,-14 0-4,6 0 0,-2-2-5,10 2 3,-13-3-1,13 3-3,-5-4 2,-1-1-2,6 5-1,-6-7 0,6 7-3,-8-5 1,8 5-5,0 0-2,-4-4-1,4 4-3,0 0-9,0 0-8,-4-8-6,4 8-8,0 0-13,0 0-3,0 0-5,0 0-2,0 0-20,0 0-19,0 0-11,0 0-28,-10 15-12,10-15-25,-2 6-168,2-6-375,0 0 166</inkml:trace>
  <inkml:trace contextRef="#ctx0" brushRef="#br0" timeOffset="41012.6953">9528 10243 25,'-5'-8'80,"3"4"8,2 4-5,-8-7 1,4 2-9,-1 0-4,5 5-1,-9-8-5,4 4 0,5 4 9,-13-6-2,8 3 0,-1 2 4,6 1-1,-12-3 7,12 3-2,-11 0 0,11 0 0,-11 4-1,6-1 2,-1 2 6,0 1-1,-1 4 5,1-3 2,3 5 14,-3 0-5,2 2-4,0 2 5,3-3-6,0 4-1,1 1 0,0-1 1,1 0-4,4 2-8,-1-3 0,5 0-12,-5-3-5,5 2-4,0-1-7,-1-3-7,3 1 0,3 1 6,-4-5-17,3 2-3,-2-2-8,1-1-5,-1-2-7,1 0-9,-1-1-9,-2 0-22,1 0-16,-2-1-13,0-1-17,-1-2-29,1 2-36,-8-2-34,12 0-40,-12 0-33,10-3-175,-10 3-450,9-5 199</inkml:trace>
  <inkml:trace contextRef="#ctx0" brushRef="#br0" timeOffset="41364.2578">9927 10328 45,'0'0'222,"0"0"-2,0 0-2,4 11-11,-4-11-7,9 4 0,-3-2-3,-6-2-6,13 3-11,-1-1-8,0-1-14,4 1-11,-1-2-4,3-1-21,2 0-14,1 1-14,-2-1-8,3-1-13,-1 2-18,1-2-17,-3-1-17,2 3-11,-5-1-23,-3-1-28,0 1-26,-3 0-26,-4 1-36,-6 0-30,12-3-17,-12 3-44,0 0-149,0 0-398,0 0 176</inkml:trace>
  <inkml:trace contextRef="#ctx0" brushRef="#br0" timeOffset="41583.0078">10029 10466 55,'-1'9'125,"1"-9"7,0 0 28,4 8 11,-4-8-1,10 6 5,-6-3 11,1 0-1,1-1-1,6 2-16,-2-3-7,0-1-16,2 3-12,-2 2-16,2-5-10,0 2-12,1 1-9,-2 0-30,1-3-22,-3 4-34,2-2-34,-4-2-29,3 2-23,0-1-48,-2-1-27,-8 0-44,13 2-122,-6-1-355,-7-1 157</inkml:trace>
  <inkml:trace contextRef="#ctx0" brushRef="#br0" timeOffset="42301.7578">10709 10338 73,'0'0'167,"-3"-9"-8,3 9-1,-1-8-14,1 8-7,1-11-6,-1 11-5,4-13-11,0 7-9,-1 0-4,1-2-5,-1 1-3,5 2-6,-4 0 2,2 1-7,-6 4-4,12-5-1,-7 3 7,-5 2-5,14-1-1,-14 1-7,13 3-1,-5 2-6,0 1 0,-1 1-7,-2 3 2,0-2-11,0 2-4,0 2-4,-4-2 0,1 6-5,-4 0-6,0-4-2,0 5-4,-4 0 4,0-2-7,-2 0-6,3-5 4,-3 0-17,1 2 3,-2 2-4,1-7-3,3 2-11,-3-3 0,3-1-4,1 0-4,4-5 2,-7 7-1,7-7-5,-6 2-4,6-2-11,0 0 1,0 0-3,0 0 3,0 0-3,0 0-9,0 0 0,12-17 3,-7 12-1,3-2 0,-1 2 14,1 1 2,1-1 2,-2 1 9,3 3 4,-4-1 5,-6 2 9,17 2 9,-7 3 11,-2 0 0,-2 3 4,4 0 11,-5 1-2,4 2 4,-2-1 6,-3 2-5,6 5 1,-6-6 0,-2 1-1,1 1 3,-2 1 2,2 2 4,-5-4 4,0 1 4,-1 2-3,-1-4 2,-1 0 3,0-1 3,-1-2-2,-2-2 4,0 3 3,-1-2 2,3-3 4,-2-2-2,-2 2 2,-1-1-5,0 2-6,1-5 1,0 3-5,0-2-12,10-1 1,-14-4-8,14 4 4,-13-2-6,9-3 3,4 5-11,-10-2-5,10 2 1,-9-3-2,9 3-14,0 0-18,-8-3-11,8 3-19,0 0-29,0 0-24,0 0-25,-10 7-35,6-4-31,4-3-33,-4 7-41,-1-3-200,5-4-503,-5 11 223</inkml:trace>
  <inkml:trace contextRef="#ctx0" brushRef="#br0" timeOffset="54504.8829">2001 12519 1,'0'0'55,"0"0"2,0 0 5,0 0-12,0 0 5,-3 5 1,3-5 1,0 0 2,0 0 12,0 0 0,0 0-1,0 0-5,0 0 2,12-19-4,-10 12 1,2-2 1,1-1-9,0-2-1,0-3-5,3-1-4,-3 0-2,3-1-4,1-8-3,-2 6-1,5-4-3,-5-3 1,2 0-4,0 4-10,0-4 3,-1 2-1,0-1-6,-2-2-3,0 10 3,2-9-10,-4 1 5,1 1-6,0-4-6,-2 10-4,2-8-5,-1 2-1,-2-1 3,2-1-1,-1 8-11,-2-1-2,0-5 6,-2 5-25,1 4 16,-1-2 1,-2 5 2,0 0-2,1-5-3,-1 0-11,1 5 4,-3 0 4,1 3 1,0-4 4,0 1 12,0 4-15,-1-1 6,5 9 1,-9-12-4,4 8 2,5 4 3,-7-10 3,1 4 3,6 6-3,-11-7 10,11 7-4,-8-4 2,8 4-3,0 0 5,-10-4-4,10 4 9,0 0-3,0 0 1,-14 7 1,14-7 1,-5 8-5,5-8 4,-5 15 12,2-7-9,1 1 9,-1 3 5,0 0-6,2 1 9,-1 5 5,0 2-7,0 0 2,2 5 9,-1 0-1,2 2 11,1 0 2,0 2-5,-1-3-4,1 4-2,1 1 2,0 0-5,2-2-1,-4-2 3,2 7-2,-1-3 3,6-2-1,-3 2 0,0-1 1,1-1-3,0 2 0,1-1 3,1 1-2,0-2 3,-2 0-2,0-2 6,-1 2-3,2-1 2,-2-3-5,4 0-1,-4-7-5,3 2 2,-3-2-4,0-2-4,1 0 4,-2-4-3,0-4-1,2 2 0,-3-5-3,-1 1-2,1 1-2,1-3 0,-4-4 3,6 5 4,-6-5 11,8 1 2,-8-1-2,9-7-7,-3-2-2,-2-1 4,4-5-7,1 0-1,-3-4-5,3 0 6,2-5-2,-3 5-3,0-8-4,-3 7-6,5-3-2,-5 3 2,2-4-2,-2 0 0,-4 7-2,0-1-3,-2 1-6,1 5-2,-2-1-3,-2 3 4,-2-6 1,3 5-1,-5 1-3,-2 0-4,1 3-14,-3 1-19,-2 2-9,14 4-9,-24-4-9,11 4-10,-1 2-14,-2 2-11,-1 4-12,2-1-68,1 3-215,1 2 95</inkml:trace>
  <inkml:trace contextRef="#ctx0" brushRef="#br0" timeOffset="55231.4454">2734 12348 70,'0'0'79,"0"0"-12,0 0 6,0 0 3,0 0 6,-1 23 7,1-23 5,1 20 9,3-8-6,-1 1 4,2 1-1,0-1 2,1 2 1,2 0-5,-4-3-6,6 1-15,-4 1 2,2 2-1,0-6-11,0-1-4,1 2-4,0-3-5,0 2-3,1-3-6,1-2-3,-2 0 0,1 0-4,0 0 3,-1-3-7,4-2 5,-3 0 2,0-3 0,2 1 4,-2-5-4,-1-2-6,2-1 2,0-4-4,-1 0-4,-1-3 0,0-1 0,0 1-7,-2-2 0,-2 2-1,-1 0 4,0-2-2,-3 2 2,-1-1-3,0 2 4,-2 0-1,1 0-3,-5 0 3,3 1-1,-3-2-2,-2 5-5,0-3 2,0 6-4,-3-4-4,-1 1-8,2 5-4,-1 0 0,0-1-7,0 3-7,-2 0-7,1 3-15,-1 0-13,1 2-10,2 3-21,-3 1-23,-1 6 2,1 2-12,0 3-20,-2 6-9,7-4-13,1 3-15,0 2-124,0 2-318,4-4 141</inkml:trace>
  <inkml:trace contextRef="#ctx0" brushRef="#br0" timeOffset="55942.3829">3138 12233 36,'6'7'134,"-2"3"0,0-1 8,1 2 6,-1 5-1,-2-1-12,4 2-6,-4-1-10,4-2-10,-3 3-11,0-2-6,-1 1-6,1-4-10,-1 0-4,0-1 1,-1-1-6,-1-1-6,0-4-2,0-5-6,0 12 1,0-12 1,2 6-1,-2-6-7,0 0-3,0 0-1,0 0-12,0 0-5,0 0-3,0 0-5,-14-15-10,14 15-5,-2-17-10,-2 1-6,5 3-9,0-4-15,1 0-2,0-3-5,2 1-8,1 0 7,3 2 3,2 0 2,3-5 3,-4 8 4,0-1 8,4 2 3,1 0 7,-4 7 6,0 0 5,1-1 5,1 4 5,0 2 16,-12 1 2,23 3 2,-11 4 11,0-2 3,-3 5 3,2 2-2,-3 0 1,0 0 3,-1 3-3,0-2 1,-2 3-5,-3 1 0,0-7 1,0 1-1,-2-1 0,1-1-3,-1 1-3,0 0 3,-2-4-1,2-6-4,-3 9-2,3-9-1,-4 4-7,4-4 1,-7 5-6,7-5-5,0 0 0,0 0 1,0 0-11,-13-14-3,11 7-6,2 7-2,-3-16-14,3 16-6,3-20 4,-1 7 0,5-1 0,-2-3-1,1 5 4,4-5-2,-1 2 2,3 3 4,-1-1-1,1-2 1,-1 6 1,2-2 4,0 6 5,-4 0 1,2 3 5,2 2 19,-3 2 6,0 2 8,3 2 6,-1 1 3,2 5 10,-3 0 7,1 0 3,2 11-2,-5-9 2,0 0-6,-2 5-1,1 0-3,-2 3-6,0-4-4,-3 1 3,4-4 0,-4 0-16,0 1-2,0-5-11,2 0-14,-3 3-17,1-5-24,-2 1-20,2-2-27,-2-1-37,-1-7-36,5 11-37,-5-11-31,1 6-148,-1-6-409,0 0 181</inkml:trace>
  <inkml:trace contextRef="#ctx0" brushRef="#br0" timeOffset="56528.3204">3869 12267 5,'0'0'180,"0"0"3,16-16-5,-9 6-5,-1-2-6,3-1-8,1-5-5,2-5-3,-3 6-11,4-7-9,-2 2-6,-3 6-10,5-7-14,-3 4-8,0-4-11,-2 7-8,-2-3-8,2 2-3,-2 0-9,-1-2-9,-1 4-6,-1-2-5,-1 4-7,-1-1-7,-1-1-4,-1 4-2,-1-6-4,-1 5-3,0 0-3,-2 0-4,0 1-12,-4 2 1,2-2-2,-1 2 1,-1 5-1,-1-2-2,1 2-4,1 4 3,8 0-2,-15 2 5,6 2-5,1 4 6,-2 3 4,2 4 1,-3 8 9,2 3 3,0 2 9,3 1 7,2 0 10,0 5 2,1-1 1,1 1 5,4 0 0,-2 1 5,4 10 0,-3-9 6,2-6-5,0 1 0,0-1 3,1-2-3,1-2 2,1-1-3,-3-7-6,1 0-3,1-4 3,0 1-2,-1-3-2,0-2-2,-1-1-5,2-2-1,-5-7 4,7 10-1,-7-10 1,8 3 0,-8-3 2,0 0-5,20-8 4,-12 0-4,4-4-6,-1-3 3,1 2-3,-3-3-2,6-6-5,-6 6-5,1 0-4,-2 1-2,-2 1-3,-2-1-4,-3 1-4,1 1-14,-6 1-6,0 1-11,-1 1-6,0 0-18,-4 2-13,0 1-13,1 2-18,8 5-12,-20-5-25,20 5-32,-23 0-28,12 5-27,-2 0-155,1 3-419,0 1 186</inkml:trace>
  <inkml:trace contextRef="#ctx0" brushRef="#br0" timeOffset="56911.1329">4161 12323 119,'11'0'153,"-11"0"5,15-3 7,-15 3 6,14-7 2,-4 2 3,0-1-2,0-3-8,0 2 1,2-3-9,-3 0-5,1 1-11,2-3-10,1 2-11,-4-1-11,1-2-12,-2 5 1,1-4-20,-3 3-8,-1-1-5,-2 0-7,-1 1-12,1-1-3,-1 1-7,-2 9-13,0-20-6,0 20-1,-2-11-9,2 11 7,-8-11-11,3 5-10,1 3-2,4 3-3,-15-3 0,15 3-1,-17 6-1,7 0 3,1 2-2,-5 4 3,1 2 1,2 3 7,-3 7 4,2-2 5,3-4 5,0 10-1,2-4 2,3-4 1,1-2-2,3 0-2,0-1-6,3-1-3,-1 0-4,2-5-19,1 0-16,2 0-20,-1-1-18,2-1-25,-2-4-22,3 0-27,-3-1-22,-6-4-17,20 0-27,-12 0-116,-8 0-358,20-6 159</inkml:trace>
  <inkml:trace contextRef="#ctx0" brushRef="#br0" timeOffset="57489.2579">4486 12176 47,'0'0'175,"8"-4"8,-8 4-1,0 0 0,0 0 10,20 8-10,-20-8-7,10 12-3,-3 3 0,-3-3-10,1-2-14,-3 1-6,2 4-10,-3-2-10,-1-1-13,3 1-12,-3-1 1,1 3-20,0-3-9,-2-2-4,1-10-7,0 19-7,0-12-4,0-7-13,1 7 0,-1-7-11,0 0-5,0 0-2,0 0-3,0 0-6,0 0-5,0 0 0,0 0-4,0 0-12,0 0-2,0 0-8,16-27-5,-10 13-2,2-2 0,-2 0 2,2 3 0,2-4 4,-1 2 3,1-1-3,0 1 4,-2 7 4,1-3 9,0 2 0,-1 3 8,-2 1 9,-6 5 13,13-5 6,-13 5 5,0 0 3,18 2 3,-18-2 5,10 5 4,-2 0-1,-8-5-2,9 14 1,-7-4-8,-1-3 1,2 4-4,-3 0-4,1-1 0,-1-10-8,0 14 2,0-14-5,0 9-2,0-9-3,0 0-8,-2 16-1,2-16-2,0 0-6,0 0-1,0 0-6,0 0-11,0 0-13,0 0-2,0 0-2,0 0 6,0 0-3,0 0-1,0 0-10,10-42 3,-5 30-1,0 0 4,3-3 4,-2 1 2,4-1 4,-1 1 6,2 0 10,-1 3 5,1 0 9,0 4 1,0 3 4,3-4 7,-4 5 4,-10 3 9,23-2 5,-23 2 17,23 6 7,-10 1 5,4 1 3,-6 2-2,2 2-3,-1 2 0,-1 1-8,-1-2 5,-3 1-11,-4 1-1,4 0-2,-5-3-15,-2-1-15,0-11-18,-1 25-24,-1-13-34,-1 0-44,0 0-49,3-12-55,-9 21-60,3-11-213,-1 0-525,0-2 232</inkml:trace>
  <inkml:trace contextRef="#ctx0" brushRef="#br0" timeOffset="58622.0704">5533 12228 15,'0'0'106,"0"0"1,-3-9-3,3 9 0,-3-11 3,3 11-3,-1-12-13,1 2 1,1 0 8,-1 1-14,-1 0 7,2-2-9,1 3-5,-1-2-3,0 1-3,2 1-8,-1 0-2,1 1-2,2 2-3,-1 0-2,-4 5 5,10-7-15,-3 5 3,-7 2 1,11 0 0,-11 0-3,15 7 2,-8-2 0,2 5 0,-4-2-5,1 1 2,-1 3-5,0 0-6,0-1-2,-2 4 1,-1 3-6,-3 0-3,1-3 0,-1 3-1,-2-2-4,-3 0-1,1 0-7,0-2-7,1-2-2,-1-3-9,0 1-8,1-3 0,0-2-6,0 1 0,2 0-11,2-6 3,-4 8-10,4-8-12,0 0-11,-4 4-13,4-4 10,0 0-3,0 0 2,0 0-1,6-23-6,0 17 21,-1 0-3,1 1 7,-2-1 1,1 2 9,1 1 2,2 1 13,-8 2 13,19 3 8,-8 3 6,4 2 13,-1 5 2,1 1 5,1 5 5,3 4 7,-5-1 0,0 1 2,-1 0 10,-2 0 3,-2 2 5,-5-5 4,-2-2 6,-2 2-1,-2-1 4,-3 0 2,-2-2-2,-1-1 6,-3 0-14,1-2-4,-3-1-6,0-2-1,-2-3-7,0 1-4,2-5-4,1 0 4,-2-2 4,2-2-9,-1-1-6,0-1-4,0-3-1,4-1-3,-1-2-3,2-1-1,1 0-3,-1-2 0,2 1 0,1 0-4,1-2-1,-1 2-4,2 0 0,-1 1-2,3 2 0,1 7-1,-3-12-10,3 12-12,-2-8-10,2 8-5,0 0-1,0 0-3,0 0-18,0 0-21,0 0-15,0 0-18,0 0-21,0 0-26,15 18-25,-12-14-171,-3-4-383,1 12 169</inkml:trace>
  <inkml:trace contextRef="#ctx0" brushRef="#br0" timeOffset="59208.0079">6102 12148 31,'-2'-14'116,"2"14"-10,-5-12 17,1 6-10,0 0 3,-2 1-1,1 1 6,-3-1-5,1 1-6,7 4 11,-17-5-4,9 4-7,8 1-3,-18 2-1,9 1-6,3 0-1,-6 5 2,3 4 3,-2-1-8,-1 5 8,2-2 1,2 6-4,-6 3 3,7 2-3,4-6 1,-1 1-12,2-3-2,2 2-1,0-2-15,1 0-4,-1-3-5,5-5-5,0 2-11,2-2-5,1-1 0,1-3 2,1 0-13,2-3-9,0-1-7,1-2-14,-1-3-5,5-1-10,1-3-17,-3-2-12,2-2-10,3-5-9,-6 4-19,1-1-3,1-7-6,-5 6-13,-2-1-4,-1-2 6,-1 0-1,-1 1 4,-1-1 8,0 1 0,-4 5 7,1-2 9,-1 1 6,-2 2 12,1 1 23,-2 2 16,2 8 21,0-10 5,0 10 5,-4-4 5,4 4 12,0 0 9,0 0 9,-7 19 2,3-8 12,3 4 1,0-3-6,1 6-3,2 1-7,-2-2-5,4 0-15,0 0-24,-1 0-30,3-1-31,-1 0-41,2-3-48,5 0-44,-7-1-159,1-2-379,1-2 168</inkml:trace>
  <inkml:trace contextRef="#ctx0" brushRef="#br0" timeOffset="60098.6329">6422 12121 90,'5'8'253,"1"2"-5,0 1-1,-3 8-4,3-1-8,0 2-9,-1 8-19,-3-4-16,2 2-19,-2-6-15,-4-2-16,4 0-15,-2 2-7,1-5-15,-1-3-12,4 1-12,-6-4-7,0-2-8,2-7-11,0 12-8,0-12-27,-3 5-5,3-5-12,0 0-2,0 0-6,0 0-3,0 0-1,-11-25 0,7 13-13,2 1-4,0-4-9,2-1 4,-1 0-12,1-9-4,3 7-1,-1-6-4,0 4 6,2-6 6,3 7 1,-1 1 5,2-1 3,1 1 7,0 2 3,0 0 5,3 3 6,0 2 13,-3 5 4,5 2 11,-4 3 9,-1 1 10,-1 3 7,7 3 11,-1 5 3,-2 2 8,-3 4 4,-1 8-2,3-1 0,-6-1 3,1 3-6,2-1-2,-7-4-3,2 2-9,-2-3 5,2-3-4,-2-1-13,1-5-2,0 2-8,-1-4-1,0 0-6,1-1-7,-2-8-5,0 11-7,1-6-2,-1-5-1,5 5-5,-5-5 1,7 3 3,-7-3-6,0 0-4,15-7-7,-6 2-4,-2 0-3,1-4-7,1 1-9,0-2-6,2-1 2,0-4-6,0 3-1,-1-4-1,-5 0-5,4 1 2,1 0-5,-2 1-1,-3-3-1,2 1-2,0 0-4,-2-1 1,-2 4 7,0 3 6,-1-2 5,-1 2 4,-1 1 5,2 1 3,-2 8 12,-2-14 10,2 14 6,2-8 3,-2 8 5,0 0 10,0 0 14,0 0 18,0 0 6,-8 22 6,8-7 8,-1 11 6,-1-7 4,2 0 3,0 6 1,2-5-3,0-1-1,0-2-11,0 0-2,3-1-7,-1-4-5,4-1-1,-3 1-9,1-3 2,1-2-5,0-1-5,2-2-4,-1 2-6,2-6-7,0 0-9,1-2-5,-1-2-10,1-2-11,-2 0-12,2-4-5,1-1-16,-1-2 3,-4-1-6,-2 2-8,4-3 10,-4-2-2,-2 5 4,-2-5 4,2 5 9,-2-2 0,0-1 5,-1 1 0,-1 3 9,1 2 6,-1 0 6,-2 1 13,3 8 9,-2-12 4,2 12 2,-2-5 8,2 5 9,0 0 16,0 0 9,0 0 6,-4 24 4,4-9 6,2 3 7,-2 3-2,2-4-4,0 1 1,0 2-10,1-3 2,3 0-9,-2 0-8,4-2-7,-3-3-4,1-3-4,1 1-10,1-2-18,0-1-11,1 0-14,-1-2-17,3-3-24,-3-2-28,-8 0-40,15 0-43,-5-2-42,-3-1-46,-1-2-156,-6 5-455,16-13 201</inkml:trace>
  <inkml:trace contextRef="#ctx0" brushRef="#br0" timeOffset="61176.7579">7286 12058 21,'0'-4'198,"0"4"19,0 0 10,0 0 4,0 0-5,4 21-4,-2-5-10,-1 3-3,-1 0-7,0-1-3,2 2-5,2 9-10,-1-6-8,1 3 1,-1-7-12,0 0-18,3-1-16,-4 0-1,5 0-17,0-4-17,-3 0-3,1-4-14,2 0-2,-2 0-8,0-2-10,1-3 3,-6-5-18,12 8-2,-6-7-7,-6-1-8,0 0-9,24-8-17,-12 1-4,-1 0-9,1-5-10,1-2-7,-1 1-4,5-7-7,-5 4-6,-1-1-5,2-7-1,-3 2-2,3 0-2,-6 3-1,-1-7-17,-4 8 2,2-3-1,0-4-3,-4 7 3,1 0 5,-3 0 9,0 2 5,0 4 5,0 2 6,-1 1 9,1 3 9,2 6 6,-6-9 8,6 9 8,0 0 22,0 0 6,0 0 17,-15 22 3,12-3 7,0-2 9,0 8 5,4 2 6,-2-4 0,2 3-1,3-3 8,1-4-15,-2 0-1,3-2-2,0-2-6,1 2-5,0-3-2,0-4-6,2 0-9,0-1 8,-2-1-4,2-2-6,1-3-12,-2-1 6,2-1-11,-10-1-14,23-3-14,-6-5-17,-4-1-6,2 1-10,-3-3-12,0-1-4,1-3-5,-4 1-4,1-2-4,-1 0 1,-1 1 2,-3-3-2,0 3 4,-1-2 2,-2 2 3,1-1 6,-3 4 6,1 2 3,0 0 7,-2-1 6,1 5 14,0 6 6,-2-12 5,2 12 5,0 0 12,-8-2 14,8 2 20,0 0 6,-8 26 8,6-6 5,-3-1 7,1 0 5,0 6 2,0-4 3,2 2 1,4-2-13,-1-4-7,2-3-2,1 3-5,0-5-6,1-3-8,1-1-4,2-1-3,-2 0-5,1-4-5,0-1-11,5-1-13,-1-1-4,2-3-14,-1-1-13,3-5-11,0 2-13,-1-4-6,-1-1-5,-1 1-5,-1-3-4,-1 1-3,1-2-4,-4-2 6,2 3 3,-5 3 10,0-5 4,0 0 7,-2 5 7,0-1 5,-2 2 5,1 0 11,0 0 12,-1 10 15,0-11 12,0 11 4,0 0 2,0 0 13,0 0 13,0 0 11,0 0 17,0 0 14,-13 41-4,12-27 4,0 5 4,1 6 7,1-7 0,2-3-13,0 0-13,1 0-6,-2-3-2,3 0-10,2-2-1,1-1-3,1-1-10,0 0 12,2-3-21,-2-1-10,4-2-5,-4 0-17,-9-2-7,25-3-13,-6-1-7,-7-1-10,2-3-6,0-1-6,-6 0-7,5-4-5,-7 4 8,4-6-5,-3 5-2,1-4 4,-6 2 4,3-2-2,-4 1 3,3 1 5,-3-1 5,-1 1 6,2 3 3,-4 0 5,2 9 14,-1-12 12,1 12 3,0 0 12,-2-5 10,2 5 15,0 0 17,0 0 18,-8 29 16,8-14-5,0 2 8,0 0-3,5 0-10,-4 0-6,3 0-7,1 0 1,2-3-7,-1-2-11,4 0-23,-1-2-17,-1-2-27,1-2-25,5-1-33,-4 0-27,3-4-36,-13-1-51,24 3-37,-10-6-50,-3 1-195,-11 2-517,20-11 228</inkml:trace>
  <inkml:trace contextRef="#ctx0" brushRef="#br0" timeOffset="61786.1329">8419 12047 5,'0'0'250,"17"26"-4,-12-14 4,-3-1 0,1 7 2,-2 1-5,3 6-4,-4 1-13,1-3-5,2-4-22,-3 1-8,1-2-16,2-1-12,-7 0-23,4 0-13,-3-5-11,6 0-5,-3-12-14,-4 18-3,4-18-20,-1 12-6,1-12-8,0 10-2,0-10-15,0 0-12,0 0-12,0 0-20,0 0-1,0 0-6,0 0-6,0 0-15,-8-38-9,7 23-4,-2-1-10,3-1-11,0-1-8,2-10-19,1 5 0,1-4-9,0 2 8,2 0 8,1 1 6,-2 8 7,1 0 14,4 0 9,-1 3 23,-1 5 17,3 1 7,-1 1 16,-1 4 10,0 4 14,1 5 21,-1 2 2,0 3 13,2 6 11,-3 0-7,0 6 4,-5-5 2,3 6 5,0 0-10,-4 1-3,0-3-7,-2-6-12,0 0-9,-2-1-5,2-3 5,0-4-3,0-9-20,-2 13-6,2-13-13,-2 9-23,2-9-20,0 0-17,0 0-17,-4 3-10,4-3 0,0 0-6,0 0-9,-3-29-3,2 17-11,2-3-5,0-2-4,3 0 8,1-1 4,1 0 8,2 3 6,0-3-4,3 0 12,1 2 3,2 0 14,-1 2 18,1 2 18,-2 0 17,0 7 20,5-1 18,-5 5 17,1 1 18,-1 2 19,-3 4 6,3 6 2,-4 1 23,0 4 7,-2 0 0,-2 7 2,-2-3 2,0-2-26,-2 0 5,1-1-12,-4-3-7,2 3-17,1-6-21,-1 0-32,1-3-25,-1-1-30,1-8-34,-2 12-36,2-5-42,0-7-42,0 0-44,0 0-51,0 0-237,0 0-570,0 0 253</inkml:trace>
  <inkml:trace contextRef="#ctx0" brushRef="#br0" timeOffset="62200.1953">8944 12201 100,'0'0'236,"11"5"0,-11-5 1,6 3 1,-6-3 1,13 2 9,-13-2-6,12-2-22,-12 2-3,20-5-16,-11-1 2,1 0-13,4 3-5,-3-4-33,5 0-13,-6-1-13,4-1-6,0-3-23,-4 4-10,2-4-17,-3 3-19,0 1-17,-2-1-6,0-1-25,-5 0-8,2 2-9,-4 8 1,0-21-4,0 11-12,0 10-8,-6-18-5,-1 13 5,2-1 2,5 6-4,-15-7 0,3 4 3,1 1 7,-1 4 7,-2-1 11,1 4 5,-2 1 10,0 5 17,0 0 11,3 1 15,2 4 6,-3 7 27,1 2 4,2 1 18,7 1 15,-1 2 3,2-1 8,5-3 7,1 1-2,5 1-6,-4-8-6,1-1-7,2 0-6,3-4-4,1 0-8,1-1-10,3-2-6,2-4-9,-2-1-9,6-1-11,-5-5-21,5 0-27,6-7-46,-9 3-25,8-7-40,-3-1-77,-5 1-70,-1-1-84,-4 0-107,-1-3-247,0 4-749,-3-7 331</inkml:trace>
  <inkml:trace contextRef="#ctx0" brushRef="#br0" timeOffset="64497.0704">9926 12258 22,'4'17'142,"-2"-8"5,2 0-13,-1 1-2,3 2-6,-1-2-12,0-1-9,-1-2-5,2 0 2,0 0-2,2-3-5,-3 1-7,1-1-7,-1-3-6,-5-1-6,11 2-1,-11-2-3,12-3-3,-7 0-8,1-1-5,2-3-5,-2-3-7,1 1 1,0-1-7,2-5-8,-1-2-1,1-6-7,-4 6-1,3-1-1,-3-1-6,0 0 1,-1 1-8,-3-1-3,3 0-5,-3 1 2,2 0 3,-2 0-4,0 2 6,-1 0-1,4 4-5,-6-4-1,4 6 2,-4 1 2,0-2 3,2 11 0,-2-12 10,0 7-1,2 5-4,0 0-2,-3-5-1,3 5-1,0 0 10,0 0 5,-3 22 7,3-6 3,0 2 7,1-1 9,1 3 2,-1 5 5,3-1-7,0-6 2,2 2-6,-1-2-4,1 7 1,1-8-2,-1-2-6,2-2-2,-2-2 3,1-1-9,2-2 1,-1-1-1,0 0 0,-1-4-4,3 1-2,-4-1 5,1-2-8,-7-1 2,17-1-6,-8-6 2,0 2-5,-1-3-10,1-2-3,0 1-6,1-5-1,0-1-8,-2-1-8,2 0-6,0-1-1,-2 1-8,-2 0-1,2 0 7,1 1-8,-1 0-6,-2 0 7,-1 0-4,-1 2-2,0 3-4,1-2 6,-2 1 5,-2-1 3,0 2 4,0 0 3,1 3 2,-1 1 6,-1 6 1,0-8 4,0 8 3,0 0 4,0 0 20,0 0 6,0 0 13,0 0 19,1 25 6,1-12 3,1 4 2,0 3 4,1 4 3,2-1 2,-1-3-5,4 4 1,-2-4-9,0-5-1,5 2 1,-2 0-8,3-2-1,-2-2-3,3-2 0,2-2-5,-5-4 0,3-1 2,3 0-3,1-1-7,-1-6-2,0-1 0,0-1-2,1-3-5,0-1 3,-2 0-13,1-2 8,-2-2-16,0 0-3,-2-1-2,1-1-5,-2 1 0,-4 2-1,-1-4-3,1 1-5,-2-1 4,-2 5-3,-3-3 7,1 2-3,-4 1-1,0-3 3,-1 4-1,-1-2 2,1 2-1,-3 1 5,2 1 6,-2 1-3,0 3 6,1 0 7,5 4 3,-12-1 0,12 1 12,-12 8 10,5 1 7,1 0 4,-1 6 4,2 2 8,0-2 3,4 3 4,-2 0-6,2 0 3,1 8-5,1-8-4,1 2-9,0-3-2,2 0-6,2-1-6,1 0-9,-1-5-8,3 1-16,0-1-23,-1-5-24,1 5-16,-2-5-33,3 2-24,1-4-25,-1 0-24,1-3-25,0 1-160,-2 0-395,2-3 175</inkml:trace>
  <inkml:trace contextRef="#ctx0" brushRef="#br0" timeOffset="65075.1953">11051 11966 198,'12'15'203,"-8"-5"-5,-2 1-3,2 5-12,-1 0-7,-2 1-9,2 0-7,-1 2-16,-1-2-6,-1 8-22,0-7-7,2-1-11,-1 0-13,0 0-6,1-3-7,-1-1-6,-1-3-8,0 0-6,-1-3-12,2 0-9,-1-7-15,0 12-12,1-7-6,-1-5-14,0 0-5,0 8-4,0-8-9,0 0-14,0 0-11,0 0 4,0 0-7,0 0-7,15-16-3,-9 10 2,-1-3 8,0 2 4,4-2 7,-4 1 2,2 2 9,0-2 9,3 0-5,-2 2 9,-1 1-4,1-2-1,1 2 5,0 0 6,-1-2 3,2 0 5,-4 2-1,1 0 0,0-2 5,-1 2 1,1 3 2,-1-5 1,1 2-1,-1-1 6,2-1-8,-3 0-6,1 1 2,-2 0-7,1-3-6,-1 4 7,0-3-7,0 1 0,0-2 11,-2 1-6,-1 1 3,-1-2 0,2 1-2,-2 8 8,0-15-4,0 15 7,-2-14 5,0 7 10,2 7 7,-1-12 18,1 12-2,-3-7 10,3 7-4,0 0 8,0 0 18,0 0 19,0 0 8,0 0 7,-10 24 3,9-12 7,-3 3 0,3 2-6,-2 1-3,3 2-7,0 4-5,1 0-11,1 2-4,-1-6-9,0-3-5,2-1-11,-1-3-14,1 4-17,0-6-16,0-3-19,0 2-23,-1-4-22,2-1-23,-1-1-12,-3-4-20,6 4-22,-6-4-18,0 0-8,17-7-12,-11-1-102,-1 0-306,2 0 136</inkml:trace>
  <inkml:trace contextRef="#ctx0" brushRef="#br0" timeOffset="65364.2579">11493 11986 77,'4'-6'111,"-4"6"-3,0 0 7,0 0 14,0 0 16,0 0-5,-1 23 1,1-7 4,-1 2 0,1-1-4,-2 3 5,5 3-5,-3-4-4,0-1-15,1 6-2,2-7-6,1 0-8,0-1-13,-3-3 0,4-4-10,3 3-5,-3-4-8,1-1-4,1 0-7,-2-3-4,2-1-7,1-2-5,-8-1-2,15-5-7,-3 0-3,-3 1 2,0-3-9,2-2-8,-1-3-2,2 0-2,-2-2-6,-2-1-4,-2 3 0,-1 2-3,-2-2-6,-3 3 6,0-3-6,-3 3-6,0-2-6,-1 5-11,-4-1-14,-2 0-8,-2 3-10,1-1-10,-2 3-22,-1-1-14,0 3-34,1 0-30,0 3-42,-1-1-144,1 1-389,2 3 172</inkml:trace>
  <inkml:trace contextRef="#ctx0" brushRef="#br0" timeOffset="66528.3204">11790 11905 75,'0'0'138,"0"0"3,0 0 14,0 0 33,0 0 10,0 0 5,0 0-3,4 24-4,-4-12-5,1 1-3,-1 5-4,1 1-6,1 0-11,-1 0-5,1 0-18,1-3-6,-2 3-17,1-1-8,0-1-9,1 0-5,-1-1-14,1 0-6,0-4-6,-2-1-9,1-3-4,2 0-7,-1 1-6,-1-3-6,1-2-4,-3-4-13,5 8-1,-5-8-1,6 4-4,-6-4-2,0 0-16,17-8 14,-11 4-14,1-2-6,0-2-11,2-2-8,2-5 3,-1 1-6,-1 0 1,0-3-3,0-2-12,1 2-1,-1-1 1,-2 2-1,0-4-1,0 3-3,-1-2-4,-1-5 5,-3 6 1,1 2 0,1 0 6,-4 0 2,1 5 7,0 0 3,1 5 7,-2 6 5,-2-10 3,2 10 6,0 0 6,0 0 9,0 0 3,0 0 11,0 0 9,-7 32 4,4-13 12,0 1 15,0 5 1,1-7-4,1 7-3,1-5-2,0-2-6,1 6 3,1-7-6,0 0-4,3-5-3,0 5 1,1-3-5,-2-4-3,3 0-9,-1-4-1,2 4 1,1-4-5,-3-1-2,1-2 3,3 0-11,-3-3 13,4-2-20,0-2-11,2-1 1,-3-1-9,-1-1-3,3-1-6,1-5-10,-3 0-9,1 0 2,0-1-4,-4-2-4,2 0 5,-4 0-6,0-1 2,1 0-2,-3 2 7,0-2-2,-1 1 8,0-1 5,-1 7 1,0-2 3,0 2 3,-1 3 9,0 7 4,0-11 3,0 11 7,0 0-1,0 0 15,0 0 10,0 0 7,0 0 12,-11 35 1,7-21 5,0 4 6,2 1 1,0-2 2,1 0-8,2 0-2,1-2-6,0-2-4,1-2 1,1 2 3,0-3-11,2 1-4,0-4-3,1 2 1,-1-4-4,3-3-3,-3 1-3,5 0-9,-1-2-10,1-2 0,1-2 1,1 0-17,-3-2-6,1 3-10,3-9-1,-1 1-5,0-2 0,-4 4 0,0-3 2,0-2-8,-3 2 0,2-3 4,-2-1 5,-3 2 4,0 1 1,-1-1 3,-1 2 2,2-1 11,-2 0-6,-1 1 5,0 0 2,-1 2 12,1 9 7,-3-11 4,3 11-1,0 0 0,0-7 19,0 7 7,0 0 11,0 0 14,0 0 7,-2 33 2,1-13 6,-1-3 8,2 1-1,0 0-6,2 2-1,-2-2-2,3 0 3,1-1-14,1-2-7,0 2-1,0-5-5,3-2-6,0-1 1,2 0-3,-2-3-4,2 0-9,1-3-1,0-3 5,1 2-25,0-4-7,3-1-9,1-1-6,1-3-7,-2 0-6,-3-1-5,2-4-6,-1-2-8,-1 3 12,-3-3-14,0 1-1,-3 1 6,0-4-1,-1 2 0,1-1 2,-4-1 0,-1 3 4,-1-4 4,0 1 3,-1 3 3,1-3 4,0 7 3,-1-1 9,0-1 7,1 11 7,-2-7 6,2 7 0,0 0 7,0 0 9,0 0 17,0 0 13,-11 20 1,7-4 8,-1 0 2,2-3-3,1 2 5,-1 1-3,4 0-10,1-4-6,-1 0-3,2 0-3,1-3-12,0 3-6,0-1-10,0 0-14,0-5-13,1-1-7,0-1-16,4 0-18,-3-3-22,-6-1-19,13 1-34,-4-1-36,-9 0-22,16-5-15,-7 1-18,-2 0-194,-2-1-458,3-2 203</inkml:trace>
  <inkml:trace contextRef="#ctx0" brushRef="#br0" timeOffset="66973.6329">12902 11855 61,'0'0'209,"0"0"9,0 0 9,2 22-5,-2-9-5,-2 4-5,0-1-7,0 2-4,2-1-4,0 1-7,0-1-10,1 2-15,0 0-10,1-2-6,2-6-17,0 5-6,-1-1-16,1-3-13,1-2-1,-1-2-6,2 1-15,1-3-3,-1 2-9,2-5-7,-2-1-3,3 2-8,-1-4-17,3-1-14,1-4-16,-1 2-13,1-5-4,2-1-9,0-1-12,0-2-4,-3 0-15,2-1-6,-1-1-9,-3 0-16,2-2-4,-1 0 1,-1 2-1,-1 0 3,-1-1 6,0 5 7,-3-1 10,0 0 9,1 3 19,-2 2 11,-3 6 14,2-5 24,-2 5 26,0 0 17,0 0 11,-2 27 5,-1-13 9,-1 1 7,0 2 4,0 0 2,2-2-11,-2 3-6,2-4-7,0-1-8,2-1-5,-1-2-12,2 0-23,-1-3-15,0-7-34,2 9-33,-2-9-31,1 8-45,-1-8-52,0 0-49,0 0-239,0 0-519,0 0 229</inkml:trace>
  <inkml:trace contextRef="#ctx0" brushRef="#br0" timeOffset="67161.1329">13008 11641 94,'-4'-16'246,"4"-2"4,4 0 0,0 1 8,-1 3-2,3 2-11,-1 1-9,4-2-19,3 1-8,1 2-27,4 2-15,-3-4-22,2 6-28,1 0-43,1 3-43,0-1-31,-1 0-63,0 4-83,3 0-84,-8 0-193,6 1-459,1 2 203</inkml:trace>
  <inkml:trace contextRef="#ctx0" brushRef="#br0" timeOffset="71879.8829">6861 13202 67,'0'0'107,"0"0"-7,0 0-9,0 0 13,-5 12-13,5-12 10,2 12-2,-2-4 4,1 4 6,1-2-12,0 2 5,0-1 7,1 5-5,-1 1 0,1 0-2,2 1 0,-1 2 2,1 6-6,0 4 1,0-3-5,-1 4-3,-1 2 1,2 1-3,0 0-6,-4 1-3,3-4-5,-3 5-6,3-2 4,-1 12-3,-3-14-5,1-6-3,0 3 0,-1-2-1,2-2 1,-2-4-2,-2-2-25,2 0 1,0-2-5,-2 0-3,0-2-5,2 0 0,-1-3-3,0 0 2,1 0-7,-1-3-1,2 1 3,-2 0-4,2-1-1,-1-1-5,0-8 1,0 11-10,0-5-8,0-6-9,0 9-11,0-9-13,0 0-20,0 0-31,-3 7-37,3-7-43,0 0-45,0 0-41,0 0-147,0 0-441,0 0 196</inkml:trace>
  <inkml:trace contextRef="#ctx0" brushRef="#br0" timeOffset="74075.1954">6893 13179 64,'0'0'90,"-5"-4"-1,5 4-19,0 0 11,0 0-5,0 0-6,0 0-6,0 0-1,0 0 2,0 0-17,0 0 13,0 0-9,0 0-1,0 0-7,0 0 0,0 0-3,0 0-12,0 0 5,0 0 4,0 0 12,0 0-13,0 0 11,0 0-1,0 0-7,23 0 1,-23 0-1,12 0-7,-12 0 1,16-1 0,-5-1-5,0 5 0,3-6-5,-2 5 0,3-2-6,2 1 0,0 0 3,-4-2-3,6 1-3,-2 1 1,1-1-2,0 0-1,-1 0-6,2 3 4,-3-2 2,3 2-2,-2-3 3,2 1-9,-5 0 1,4 0 2,3 2 3,-3-1-5,1 0 5,0-2-6,-1 3 0,1-3 2,-2 0-8,2 1 4,0 2 3,-1-3-3,2 1 2,-1 0 0,-2 0 0,1-2-2,1 2-2,0 1 6,0 1-2,-2-6-2,3 3 5,-3 3 1,1-2-1,0 0-5,0 1 1,-1-4 0,0 2-2,-3 2 3,5-2-2,-1 1 1,1 1 0,-2-2 3,2 2-2,-2-1-4,1 0 7,-1 2-2,2-3-6,-2 3 3,-4-2-3,2 2 4,2-1-2,-3-1 3,-1 1-4,5 0 4,-4 1-4,4-2 1,-7 1 1,4 0 1,0 0-7,2-1 0,-4 1 3,5 0 5,-4-2 0,0 2-8,3-1 3,1-1 3,-5 2-3,1-1 5,5-1 0,-1 1-6,-2 0 5,4 3 0,-3-4-1,0 1 4,2 0 2,-3-1-4,1 0-3,1 0 8,1 0-6,-1 0 1,0 0 0,0 0-7,-5 0 5,6-1 2,-2 2 0,1 0-4,-6-2 4,2 2 1,-1-1-1,0 0-3,-1 0 3,1-1-3,0 0 3,-1 2-5,1-1 0,-1 0 2,2 0 0,-1-1-1,1 1 1,-2-1 0,2-1 1,1 4-3,-2-4-1,5 0 4,0 1-5,-6 0 5,1 0-3,0 1-4,0-2 7,1 2 4,-1 0 1,2-1-1,-5-1-1,2 2 3,0 0-5,-1 0 4,-2-2-6,0 1 3,-9 1-4,15-1-3,-9 0 7,-6 1-2,13-4 3,-7 3-3,-6 1-3,10-2 6,-10 2-1,11 0 0,-11 0 1,10-2-6,-10 2 3,12 0-1,-12 0 2,14-1-3,-8 1 1,-6 0 1,15-2-1,-7 2 1,1-4-1,1 1-1,3 1 2,-3 0-1,3 1 0,-3-1-1,1 1 7,0-1 1,1 0-1,1 1-2,-1-1-3,-2 0 1,0 1 0,-10 1 0,13 0-1,-13 0 4,12-1 1,-12 1 2,13 0-4,-13 0-2,0 0 2,9 0 2,-9 0-2,0 0 3,7-3-1,-7 3 2,0 0 0,0 0 1,0 0-4,0 0-2,0 0-6,0 0 4,0 0-6,0 0-15,0 0-23,0 0-29,0 0-19,0 0-46,0 0-34,0 0-162,0 0-360,0 0 160</inkml:trace>
  <inkml:trace contextRef="#ctx0" brushRef="#br0" timeOffset="75958.0079">6931 14195 47,'0'0'74,"0"0"2,0 0 17,0 0-16,0 0 3,0 0-4,0 0 6,29-2 4,-29 2-6,14 0 2,-6 2-6,1-2-1,3 0 0,0 0 2,2 2-7,2-2-6,2 3-2,2-1 4,0 1-4,0-1-11,0 0-1,1 1-2,1-1 1,-1 4-1,0-4-4,1 0 2,1 0-4,-3 1-2,9-2 0,-9 0 2,2 1 2,-2-1-5,2 2-3,10-1 4,-12 0-11,1 0 0,8 0-4,-9-2 1,1 2 2,-2-1-6,2 1 0,-1 0-3,-1-1-3,3 1 6,-2 1-5,0-2 1,1 0-3,1-1 2,0 2-2,-2-2-1,3 1-1,-1 1-3,-3-2-2,3 2 5,-1-2-5,0 1 1,1-1-2,-2 1 0,-1-1 1,3 1 1,0 1-4,-4-2 1,2 3 0,0-3-1,-3 1 0,3 2 3,-2-2-4,2 0 2,-1 2-4,0-3 1,0 0 0,-1 2 3,0-2-4,-4 1 3,5-1-4,2 3 1,-2-3-1,-4 1 4,4 1-3,-1-2 0,0 3 0,-5-2-2,2-2 1,2 2 1,1 0-1,1 0 2,-3-1-4,2-1 1,0 2 0,0-2 3,0 0 1,-5 1 1,6-1-5,-5 1 2,5 1 1,-1-2-5,0 1 4,-1 0 0,0 0-1,1-2 1,-5 1-2,2-1 3,-1 4-3,3-5 2,-4 4-2,1-1 1,-1-1 7,-2 1-7,1-1-1,-3-1 2,-9 2 4,14 0-6,-7-1-3,-7 1 6,13-2-3,-13 2 0,9 0 0,-9 0 4,0 0 1,11-2 1,-11 2 1,0 0 2,9-1-1,-9 1 3,0 0-5,0 0 9,8-1-7,-8 1-1,0 0 1,0 0 1,13-1 7,-13 1-7,0 0 0,8-3-1,-8 3-2,0 0 1,7-1-2,-7 1 1,0 0 0,8-5 2,-8 5-2,9-1 1,-9 1-4,9-5 5,-4 4-4,-5 1 2,13-3-3,-8 1 2,-5 2-7,11-3 7,-4-1-2,0 3-1,-7 1 0,13-4 2,-5 1-2,3 3 1,0-2-2,-4 0 3,5 0-2,-2 0 0,0 1 2,3-2 6,-2 2-1,2 0-1,-3-2 0,1 3 1,-5 0-7,-6 0 4,17-1-3,-11 2 3,-6-1 0,9-1-1,-9 1 3,11-1 13,-11 1-16,0 0 5,9-2 0,-9 2 4,0 0-1,12-1-1,-12 1 2,0 0 2,8 1-4,-8-1 2,0 0-4,0 0 0,0 0-1,11-2 0,-11 2-1,0 0 0,0 0-3,0 0-4,0 0-5,9 0-6,-9 0-2,0 0-16,0 0-16,0 0-15,0 0-24,0 0-25,0 0-40,0 0-34,0 0-27,4-8-24,-4 8-120,0 0-382,0 0 169</inkml:trace>
  <inkml:trace contextRef="#ctx0" brushRef="#br0" timeOffset="76879.8829">9306 13251 28,'0'0'54,"4"-7"-1,-4 7 0,0 0-7,0 0 6,0 0-10,0 0-2,0 0 16,0 0-3,0 0 7,2-17-3,-2 17 5,0 0-3,0 0 0,0 0 4,0 0-5,0 0 7,0 0-3,0 0-2,-2-10 1,2 10-8,0 0-1,0 0-1,0 0-1,0 0-6,0 0-7,0 0 0,0 0-9,0 0 0,0 0 7,0 0-10,0 0 7,0 0 14,0 0-6,0 0 0,-12 29-5,10-21 3,2-8 6,-4 17 3,0-5-1,1-2-1,1 6-6,-2-4 6,0 3-2,1 1-3,0 1-1,-1 0-4,0 1 4,2-1-4,-2 2-4,3-1-8,-1-1-1,1-1 4,1 2-4,0 0-2,-1-1 0,-1-2 1,5 2 6,-3-2-5,1 3-2,-1-2-3,-1-4 2,1 1-2,-1 2 0,-1-3-1,4 0-3,-4 1 6,1 1 0,0-2-4,1 0 7,0 1-2,-4-2-2,4 4 3,-1-5 8,-2 3-11,2-1 2,0-1 1,-1 4-5,1-4 1,-1 3 1,0-4-5,1 1 3,0 0-5,1 0 2,0 0-2,1 0 0,-1 2 1,0-4-5,-1 1 3,2-3-1,-1-7-1,-1 15 6,1-10-11,0-5 1,1 13 1,-1-7 0,0 2 0,0-8 1,1 13-1,1-7 1,-2-6-2,0 12 0,1-4 4,-1-8 1,1 12-4,0-5 2,-1-7 0,3 13-1,-3-7 0,0-6 0,0 12-1,1-5 2,1 0-2,-2-7 0,4 10 4,-2-5-5,-2-5-1,1 7 8,-1-7-11,1 8 5,-1-8 2,0 0-9,-1 8-9,1-8 3,0 0-19,0 0-8,0 0-8,1 9-16,-1-9-12,0 0-13,0 0-17,0 0-18,0 0-21,0 0-22,0 0-33,0 0-169,0 0-392,0 0 174</inkml:trace>
  <inkml:trace contextRef="#ctx0" brushRef="#br0" timeOffset="78497.0704">7722 13316 67,'0'0'71,"0"0"-1,0 0-14,0 0 0,0 0 4,0 0-13,0 0-1,0 0 0,0 0-6,0 0 0,0 0-8,0 0 8,0 0-5,0 0-7,0 0 5,0 0 0,0 0 3,0 0-3,0 0 5,0 0-2,0 0-8,0 19 4,0-19-3,0 0-10,0 0 15,0 0-7,0 0 1,0 0-2,0 0 4,0 0-5,0 11 4,0-11 0,0 0 3,0 0-8,0 0-4,1 6 4,-1-6-4,0 0 2,0 0 4,0 8 2,0-8 12,0 0-3,1 10 2,-1-10-2,1 10 5,-1-10-7,3 9-2,-3-9 5,-3 12-4,3-5 2,3 3-2,-3-3-1,0 1-6,0 2-2,0-1 2,1 1-1,-1-1 0,-1 0-7,2 2 3,-1-4 8,0 3 6,1 0-2,1-1-6,-2 0-1,0 2 0,1-4-3,-1 2-2,1 1-1,-1 0-4,1-1-3,-1-1-3,2 1 3,-2-1 0,0-8 0,0 16 0,0-6-2,0-1-1,1-3-3,-2 4 1,-1-1 4,4 0-5,-2 1 3,0-10-1,-2 13-4,2-4 2,-2 1 0,2-1 2,0 1-2,0 1 0,1-2-2,-2 0 2,1 2-2,1-2 4,-1 0 8,-1 0-9,1 2-2,0-4-1,1 2 4,-1 1-2,-1-2 4,2 2-5,-1 0-1,0-1 1,0-1-5,0-8 3,0 13 0,1-3-1,1-3 1,-1 1-3,0 1 2,-1-2 0,2 1 0,-1 1-1,-1-9-1,2 15-4,-2-8 7,2 3 8,-1-2-2,0 0-1,-1-8 1,0 17-3,2-11 2,-1 3-2,-1-1 1,0 1-4,0-1 0,1 1 5,-1-1-5,0-8-1,-1 13 0,1-6 0,0-7 3,1 11-2,-1-4 1,0-7 1,0 10-2,0-10-3,0 10 4,0-10-2,0 7 0,0-7 2,0 0-5,1 9-16,-1-9 3,0 0 1,0 0 0,0 0 2,0 0 1,0 0 0,0 0 2,-1 8 1,1-8-1,0 0-5,0 0-7,0 0-5,0 0-1,0 0-9,0 0-4,0 0-14,0 0-19,0 0-18,0 0-33,0 0-27,0 0-37,0 0-148,0 0-360,0 0 159</inkml:trace>
  <inkml:trace contextRef="#ctx0" brushRef="#br0" timeOffset="79614.2579">8378 13343 53,'0'0'73,"0"0"-8,0 0-2,0 0-9,0 0-2,0 0-7,0 0 8,0 0 1,0 0-4,0 0 9,0 0 10,0 0-2,0 0-8,0 0-1,0 0 8,0 0 4,0 0-2,-9 34-20,7-27 8,-3 2-5,2 0 5,3-9-2,-2 21-1,-1-11-8,2 2 0,-1-2-3,2 1-2,0-11-1,0 23 6,0-14-8,2 2 3,-1 0-1,0-1-11,1 0 4,-2-10-9,0 23 8,1-15 2,0 4-3,-1-12-2,0 20 0,1-9-9,1 0 8,0-2 2,1 0-9,-2 1 0,-1 1 1,1 1 3,0-1-2,-1 0-4,2-2 3,-2-9-5,1 21 2,-1-12 1,0 1 3,1 0-1,-1-10-2,2 19 0,-4-8 3,5-1-7,-3-10-1,0 15 0,0-15 0,1 18-3,-1-18 0,2 13-1,-2-13 3,-3 14 5,7-5 1,-4-2-4,0 0 4,1 0-4,-1-7 5,1 13 2,-1-8-6,0 4 2,2-2 2,-1 1-8,-1-8 4,-1 12-8,3-5 4,0 3-4,0-1 2,-1-4-4,-1-5 2,3 14 1,-3-6 2,0-1 0,0-7-3,1 14-2,-1-8 8,0-6-5,0 11 5,0-5-1,0-6 2,0 12-2,0-12 0,-1 12-3,1-12 9,1 12-7,-1-7 3,0-5-4,0 14 3,1-9-3,-1-5 3,2 10 0,-2-10 0,1 12-4,1-6 0,1-1-1,-3-5-1,1 10 2,1-4 0,-2-6-3,1 7-3,-1-7 2,2 7-1,-2-7-1,3 8-2,-3-8 3,1 7-4,-1-7 0,2 9 3,-2-9-1,1 6 1,-1-6 0,0 0 0,1 9-1,-1-9 2,3 5-4,-3-5-2,0 0 1,5 7-7,-5-7-18,0 0-4,0 0-18,0 0-17,0 0-23,0 0-30,0 0-31,0 0-42,0 0-48,0 0-126,0 0-393,0 0 174</inkml:trace>
  <inkml:trace contextRef="#ctx0" brushRef="#br0" timeOffset="81270.5079">7252 13614 42,'0'0'70,"0"0"2,0 0 13,0 0-15,0 0 11,0 0-6,0 0-5,0 0-3,0 0-1,-10 17 0,10-17-8,-3 10 16,0-4 4,3-6-5,-4 15-2,4-5 3,-2 0 4,0-3-8,2 1-8,-1 1 0,0 1-2,-1 0-5,1 1-7,2-1-3,-1-2-6,0 1 2,0 1-6,0-4 1,0-6-5,0 13 1,2-5 5,-1-1-1,-1-7-2,0 12-3,1-7-1,1 2-4,-2-7-3,2 9 2,-1-2-1,2-3 10,-3-4-5,5 7-2,-5-7 0,2 7 3,-2-7-13,6 5 2,-6-5-3,5 3 3,-5-3 0,6 5-1,-6-5-3,5 3 11,-5-3-7,9 1 3,-9-1-1,9 2-6,-9-2 1,0 0-4,10-2 0,-10 2-1,10-3 0,-4 1-2,-6 2 1,10-5 4,-5 3-6,-5 2-4,10-6 2,-5 2-1,0-1 2,1 0-2,-1 1 1,-1-2-4,-4 6 2,10-7 0,-6 0-2,-1 0 2,1 1 2,0 1-4,1-4 0,-1 5 0,-2-4-2,2-1 0,0 4 0,-4 5-1,4-15 7,0 6-4,-1 2 1,-1 1-1,1-3 0,-1 2-5,4 0 3,-2-3-1,0 2-1,-1-2 3,1 3 1,-2-4-4,2 2 0,-1-2 4,0 2-6,1-1 4,-1 1 0,-1-2-1,1 2 5,1 1-3,0-1-2,-3 0 1,0 1 1,2 1-2,-2 0 0,-1 7-1,4-13 4,-4 4-1,1 1 0,-1 8-4,0-14 2,-1 7 1,1 7 1,-4-12 1,4 12 3,-3-13-3,2 8 2,1 5-1,-2-9-1,2 9-3,-6-10 3,4 5 1,2 5-2,-5-7-2,5 7 0,-7-7 10,7 7-9,-7-5-1,3 1-1,4 4 2,-9-5 0,9 5-1,-8-3 0,8 3-2,-9-1 2,9 1-2,0 0 1,0 0-2,-14 1-1,14-1 4,-8 2-5,8-2 1,-10 5 1,5-4 1,5-1 1,-7 6-2,3-3 2,4-3 1,-12 7 1,7-2-2,1-3 0,0 4 2,4-6 0,-9 9-1,6-5-2,-2 0 4,0 1-3,5-5 2,-8 9-3,5-4 3,-1-1-8,4-4 3,-5 10-2,3-4-4,2-6-16,-7 13-1,5-8-6,-1 5-14,-1-1-12,2 1-28,-2 0-34,1-2-12,2 4-22,0-1-25,-4 1-112,2 0-316,1 0 140</inkml:trace>
  <inkml:trace contextRef="#ctx0" brushRef="#br0" timeOffset="82239.2579">7995 13776 84,'0'0'97,"0"0"-1,0 0 0,0 0 4,0 0-2,0 0 5,0 0-6,0 0 3,0 0-10,0 0 2,0 0-2,0 0-3,-6-5 0,6 5-3,0 0-4,0 0-2,0 0-5,0 0 1,0 0-8,-6-7-3,6 7-6,0 0 0,0 0-7,0 0 1,0 0-1,-1-7 0,1 7-6,0 0 1,0 0-3,0 0-5,0 0-2,-1-10-2,1 10-5,0 0-3,0 0-3,0 0-1,0-9 0,0 9-7,0 0 3,0 0 5,0 0 0,-1-8 5,1 8 3,0 0 2,0 0 4,3-6-2,-3 6-1,0 0-1,0 0-2,0 0-2,4-5 2,-4 5-3,0 0 0,0 0-3,0 0 2,14 2 4,-14-2-3,9 5-1,-4 1-1,2-2 4,-2 2-3,-1 2 0,1 1 1,-1-1-1,1 1 2,-3 0-4,2 2 4,-3-2-9,-1 3 1,0-2-5,-2 0-2,-3 2-17,-2 3-21,-3 0-24,0-1-44,-3 2-38,-5 1-54,5-2-62,-3-1-195,0-4-479,-1 2 213</inkml:trace>
  <inkml:trace contextRef="#ctx0" brushRef="#br0" timeOffset="83333.0079">8799 13441 70,'0'0'91,"5"-6"-10,-5 6-3,0 0-1,6-7 1,-6 7-3,4-3-1,-4 3-2,0 0-5,0 0-9,6-4 4,-6 4 1,0 0-7,0 0-8,0 0 3,0 0 10,0 0 2,0 0 1,0 0 11,0 0 2,-7 22-3,4-13-2,-1 1-1,2 0-3,-2 1 1,0 4 0,-1 1-6,-1 1-5,-1-2-6,1 2 0,-2-2-7,-1 2-2,3 0-4,-1-3-2,1-2-3,2 0-1,-2-3-6,2 1-1,0 1 1,2-4-3,-2 0-1,1-2 2,1 0-8,2-5 2,-3 10-6,0-6 4,3-4-2,0 0 0,-1 8-4,1-8 2,0 0-1,0 0-2,0 0 0,0 0 3,5 10 0,0-9-2,-5-1 0,12 0 3,-12 0-2,17-1-2,-7 1 0,1 0 0,0 0-4,-1 0 2,1 1 1,1-1-4,-3 1 1,0 1 2,1-1-3,-2-1-1,-1 1-2,-7-1-1,14 3-5,-7-3-6,-7 0-5,9 1 4,-9-1-12,10 1-12,-10-1-3,6 3-1,-6-3-10,0 0-10,8 0-16,-8 0-18,0 0-9,0 0-18,0 0-18,0 0-26,0 0-14,0 0-94,0 0-294,0 0 130</inkml:trace>
  <inkml:trace contextRef="#ctx0" brushRef="#br0" timeOffset="83747.0704">8942 13534 53,'0'0'77,"0"0"12,0 0 7,0 0-3,0 0 5,0 0 9,0 0 5,0 0 3,-10 25-6,7-16 9,2 2 5,-2 0-4,1 1-9,0 0 7,-2 5-5,2-1 0,-2 4-8,0-3-6,2 1-9,-2 6-1,0 0-8,3 1-2,1-7-6,0 2 8,-2-2-9,4 0 15,-2 1-9,0-2-2,0 0-9,1-2-4,-1-3-3,1 2-7,1-4-3,-2 1-6,1 0-2,-1-4-3,1 1-5,-1 0 0,3-2-4,-3-6-5,0 11-2,0-11 2,1 6-13,-1-6-8,0 0-15,0 9-18,0-9-18,0 0-19,0 0-32,0 0-28,-4 7-47,4-7-51,0 0-203,0 0-463,-13-2 205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1:31.7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16453 5104 37,'0'0'42,"-5"-3"0,5 3 1,0 0-6,0 0 8,0 0-4,0 0-2,0 0 2,0 0 3,0 0-1,0 0 2,0 0-2,0 0-3,0 0-3,0 0 0,0 0 3,0 0-3,0 0 1,0 0 0,0 0-9,0 0-5,0 0 0,0 0 2,0 0 5,0 0 1,26 3 2,-26-3-4,15 0-4,-5-2 1,1 2-9,1-1 3,1 0 2,-1 1 2,2-1-8,3-1 2,-2 2-3,1-1 2,-2 1-9,2-1 2,0 1 6,0 0-6,2-2-4,-1 2-5,3 0 6,-2 0 4,1-1-4,0 1 1,3 0-4,-1 1 1,7-1 0,-7 0-1,1 0 2,6 0 2,-7 2 1,1-2 1,-1 0-6,0 0 0,2 0 7,-3 0-8,1 1 2,-1-1-7,-1 1 3,-1 1 4,0-1-3,-1-1 0,0 0 0,-4 1 2,1 0 1,-1-1-7,2 2 3,-3-2-3,2 0 4,4 3 11,-4-1-14,0-2-4,1 0 5,-3 0-2,3 1 5,-1 0 1,-1 0-2,1-1-3,0 2 1,0 0-1,4-1-2,-3 0-2,-2-1 6,5 1-4,0 1 2,-5-2 0,4 0 0,0 2-6,-3 0 6,0-2-1,-1 0 6,5 1-1,0 0-4,-7 1-4,1-2 9,4 5-8,-4-4 3,3 0-3,-2 1 7,2-2-10,-2 0 11,2 3-5,2-3-3,2 0 6,-6 2-1,5-2 1,-1 1-3,1 0 0,-1 0 3,0-2-4,-3 1 7,3 1-11,2 1 5,-4-2 0,0 0 2,-2 2-3,1-2 4,3 2-5,-3-1 3,-1 0-1,6 0 3,-5-1-7,0 1 2,3-1 0,-2 0 1,2 0 4,-2 1 0,2-1 1,0 0-4,3 0 1,-5-1 5,3 3-4,-4-3-5,-1 2 0,1 1 12,-1-4-14,6 4 6,-6-1-5,1-1 1,-2 0 2,1 0 6,0 1-3,6 2-4,-6-3-1,5 1 4,-4 0-1,2-1-1,2 3-2,0-3 4,1 3-1,-1-2 3,3-1 7,-1-1-10,-5 2 1,6 0 1,-4-1-4,2 2-1,0-4 2,-3 2 6,4 3-10,-2-2 8,1-1-4,0 0 1,0 3-3,0-3 4,3 0-5,-3 0 2,1 0 0,2 2 4,-1-2-3,0 0 5,1 0-5,-1 0 3,-1 0-4,2-2 0,-2 2 0,2 2 4,0-2-6,-1 0 4,1 0 1,-1 0 2,0 0-5,1 0 7,0 0-4,-1 0-2,1 2-2,4-4-1,-6 4 7,2-2-5,-3 1 0,1-1 6,2 0-6,1 0 8,-2-1-3,-1-1-6,9 2 5,-7 0-1,-3 2 0,3-4-2,0 2 1,-2 0 3,1 0-9,0-2 8,7 2 0,-7 0 1,7-3-3,-1 3-1,-4 0-4,5 0 9,-1-1-3,1 0 4,0 2-5,-1-2 1,1-2 1,-1 2-2,-5 1-1,7-1 3,-7 1-4,-2 0 3,2-2-4,0 2 4,7 2-2,-2-2 2,-8 1-5,9 0 5,-6-2-4,5 3 3,1-2 0,-8 0 3,3 2 2,5-4 17,0 5-24,-1-3 4,1 1-4,-1-1 8,-6 3-11,0-6 12,6 3-1,1 0-7,-6-1 2,-1 2-1,-1-2 6,0 1-4,2 1-6,0-2 3,-2 0 2,0-1 4,0 2-4,0 0 0,-2 0-3,1 0 7,-1 0-5,2 0 4,-1-1 3,0 0 1,1 0 0,-1 1 2,1 0-1,0-2 7,0 2-2,-2 0-3,5 0 2,-4 0-1,2-3-4,-1 3 1,1-1-2,-1 0 0,2-1-1,-3 1 0,0 1 2,1 0-2,0-1-2,1 2 6,-1-2-9,2 1 7,-3-1-1,1 1 8,2 0-10,6 0 2,-7 0 5,0 0 1,2 0-8,7 0 5,-12 1-2,5 0 1,-2-1-3,1 1 1,-2 2-1,2-4 1,-2 1 1,0 0-1,0 0 1,7 1 4,-8 0 1,-1 2-1,4-3-4,-3 0 1,-1 0-1,3 2-1,-1-2 0,-2 1 2,0-1-1,2 1-1,-1 0-3,-1 1 5,2 0-1,0-2-7,-1 0 2,3 0 4,-2 3-5,1-1 4,0 1-3,7-1 6,-7 0-7,-1 1-3,1-3 0,0 1 4,-1 0 1,-1-1 0,0 3-6,0-3 4,0 1-2,3 0 1,-3-1-1,1 0-1,0 0 2,-2 2 1,2-1-3,-1-1 0,0 0 2,0 1 3,-1-1-6,0-1 5,-5 2-1,1-2 2,-1 1-2,0 0-3,-2 0 2,-1 0 3,0-1-1,-2-1 1,-8 2-1,14-1-4,-6 0 6,1 1 0,-9 0 0,13-3 0,-13 3 4,14 0 4,-9 0 5,-5 0-1,10-1-7,-10 1 7,13-1 2,-13 1 0,11-2 0,-11 2 0,11-2-6,-4 1 5,-7 1 0,9-2-3,-9 2-1,9-1 1,-9 1-2,10-2 2,-10 2-2,11 0 2,-4-2-3,-7 2 5,13 0-2,-5-3-4,1 2 3,1 0-3,0 2 6,0-2-8,3-1 7,-4 1-7,3 0-1,0 1 3,-3 1-3,2-3-4,1 0 1,-1 2 1,-1-3-1,1 2 0,-1 1 1,2 0-3,-4 1 3,-8-1-1,16-2 0,-7 2-2,-1 0 4,0-2-1,-8 2-2,16-2 3,-10-1-3,2 2 0,0 0 2,1 0-1,-9 1-2,10-3 3,-4 1 0,-6 2-2,12-2-2,-6 0 1,-6 2-2,9-2 0,-9 2-1,7-3-2,-7 3-36,0 0-36,0 0-63,0 0-71,0 0-165,0 0-405,-22-14 179</inkml:trace>
  <inkml:trace contextRef="#ctx0" brushRef="#br0" timeOffset="6046.875">1226 5993 8,'0'0'59,"0"0"-11,0 0-4,0 0 2,0 0-5,0 0-5,23-10-3,-23 10 4,12-1-12,-7-1-5,-5 2-3,13-1 3,-6 0-2,5-2 0,-3 3 4,2-2-2,2 1-7,0 0 0,5-2 2,-5 3 8,6-1-17,0 0 6,0 1-3,1-3 4,-2 3 4,4-2-1,6-2 0,-8 1 3,9 0 0,-1 2 1,1-3-2,-3 3-2,2-2 1,1 1 5,-1-1 4,1-2-17,-1 2 1,1 1-1,-1 0 3,-6 0-10,6-1 5,-2 0 9,2 3-4,-7 0-8,0-1 5,-1 0-4,2-3 0,0 4 2,-2-3-10,-1 2 3,2 0 6,-1 0 1,-3-1-9,4 2 13,-1 0-8,0-3 0,0 2-4,0 1-3,1-1 12,0 1 0,-2-2-6,4 2 2,-3-1 13,1 0-20,-2 0 7,2-1-1,0 2-4,-2 0 4,2 0-3,-3-2-3,1 2-1,-1 0 0,-1 0 6,-4 0 3,5-3-2,-2 3 2,0 0-2,-2 0-6,3-1 7,-2 1-4,2-1-3,3 1 6,-7-1-8,5-1 3,0 0 2,0 1 3,0 0-5,-2 1 1,2-1 8,1 1-1,-2 0-6,1 0-1,-1-2 7,0 4-6,0-2-2,1-2 6,0 2-6,-2 2 5,-2-2-1,3 0-1,-4 1 4,-2-1-2,4 1-7,-3-2 2,2 2-2,0 0 2,0-2 1,0 1 4,3-1 4,1 2-9,-4-1 2,5-1-4,-2 1 5,2 0 0,1 0-5,-3 0 0,3 0 14,-1 0-13,-3-1-1,3 1-1,-1 0 8,0-2 0,1 2-2,-2 0 4,2 0-4,0 0-2,0 0 3,2-2-4,-2 2 4,1 2-2,-1-2-3,1 0 1,0 0 10,-1 0-5,-1 2-3,1-2-2,-1-2 10,0 2-8,0 0 5,-5 0-4,0 0 1,0 0 3,-1 0-6,-12 0-7,23 0 9,-13 0 3,-10 0 7,17 0-3,-9 2-3,-8-2-2,15 1 20,-15-1 2,14 0-5,-14 0 1,13 0-3,-13 0-1,15-1 7,-15 1-8,13 0 1,-13 0-3,14 1-3,-14-1 6,13 0-6,-13 0 3,0 0-9,15-1 4,-15 1-2,0 0 3,13 0 4,-13 0-11,0 0 2,10 2 4,-10-2-3,0 0-1,0 0-1,0 0 0,0 0-3,0 0-8,0 0-21,0 0-22,0 0-40,0 0-115,0 0-222,0 0 99</inkml:trace>
  <inkml:trace contextRef="#ctx0" brushRef="#br0" timeOffset="8242.1875">4807 6004 1,'9'-8'57,"-3"1"-6,3-2 6,-3 2-7,6 0-3,3-4-6,-5 5-5,2-2-3,2 1-7,3 0 1,-6 0-2,6-1 1,-2 3-6,0 0 1,-3 2-8,2-1 5,0 0 1,-1 2-5,-2-1 2,2 5 10,0-1 3,-2 1-4,1 0 7,-2 1-2,2 3-4,-1-3-8,-1 2 0,-1 0 3,1 0-8,-2 2 6,0-2 10,-2-1-4,2 0-2,-2 1 5,-1-4 8,-5-1 13,11 4 4,-6-1 4,-5-3 0,7 2 7,-7-2-2,0 0-4,11 0-3,-11 0-6,0 0-7,15-4-6,-7 2-4,-2-1-2,3-2-3,2 0-4,1 1-1,1 0 3,2-4-11,3 1 5,-3 2-7,-1 0-2,2-3 3,0 2-1,0 2 0,1-3-5,-1 1-6,0 2 5,0-3 0,2 3-6,-7 1 3,2 0-5,-2 2 2,1 0 5,-3 1-5,0 0-6,0 1 5,0 3 2,-2-2-3,0 1 3,1 2-2,2 2 1,-1-4 0,0 2 2,-1 2-4,1 0 6,-1-2 0,0-1-4,1-1 4,-2 0 3,0 0 0,2-1 1,1 1 3,0-2-7,3-1-1,-3-1 5,3 0-6,1-1 5,3-1-1,0-1-2,1 1 0,0-4 0,1 2-2,-1 0-5,1-2 1,1 2 0,-1-2 8,0 0-10,-1 1 7,2 1-7,1-2-3,-3 0 4,2 0 3,-1 2-6,-2 2 6,1-1-3,-7 1-1,3 3 1,-3-2 3,-4 2-9,5 0 4,-6 2 2,0 1-3,1 1 7,-1-1 0,4 3 0,-3-2-2,-2 1 1,4 0-2,-3 1 4,1-1 7,-1-2-7,1 1-4,0 1 3,-2 0 3,2-4-4,-1 3 3,1-2-2,1 1 1,4-1-1,-2-1 0,2 0-3,-1 0 5,3-2-3,-2 1 1,1-2 3,4-2-5,1 3-1,-4-1 5,4 0 0,-1 0-3,2-1-4,-2 1 3,2-1-2,-5 2 3,4-1 0,-1 1-9,0 0 8,1-1 5,-6 2-9,1 2 2,-1 0 3,0 0 2,-1 1 1,-3-2-6,1 1-1,-3 0 7,3 1-5,-3-3-1,1 3 4,-1-1-2,-6-2 6,12 7-3,-7-7-3,-5 0 1,8 5 4,-8-5-3,10 3-2,-7-1 0,-3-2-2,8 4 5,-8-4-11,8 3 19,-8-3-8,6 3-1,1 1 1,-7-4-2,11 3 4,-6 0 0,3-2-3,1 2 1,1-3 2,2 2-8,0-1 5,5 1-1,-3 0-1,4-1 3,1 0 2,0 2-8,1 1-6,0-3 11,0 2 1,1-1 3,6 2-4,2-1-1,-2-3 1,-4 4 1,-4-3-6,4 0 9,4 2 0,-7-2 1,2 1-8,6 0 7,-6-2-6,1 3 2,4-3 3,-4 0-4,4 0 1,-6 0 2,13 0-3,-6 0-1,0-5 6,-5 3-3,-2 1 3,0-2-25,-1-1-25,2 3-28,-4-3-40,0 0-47,-4 1-97,-3-2-279,-3-1 124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2:17.3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2783 7432 60,'0'0'69,"0"0"-1,0 0-2,0 0 0,0 0-1,0 0 3,0 0-6,0 0-6,0 0 0,0 0 1,0 0-7,0 0-2,0 0-6,0 0-23,0 0 18,0 0-3,0 0-6,0 0 0,0 0 0,0 0-6,0 0 6,0 0-2,0 0 5,2 14-2,-2-7-1,0-7 3,0 14 11,0-6-10,0-1 4,0 1 3,-1 2 3,0 0 1,-1 0 2,2 2 1,0 2-4,-1 0-1,1-2-1,-4 3-2,4-3-3,-1 0-2,1 0-4,-4 0 0,3-1-6,1-3 0,-1 1-5,1-9 4,-2 14-2,2-8 4,0-6-12,2 11 3,-2-11 0,0 9-4,0-9 2,1 5-2,-1-5 0,0 0-3,0 0-3,0 0 1,-1 12 0,1-12 1,0 0 3,0 0-4,0 0-1,0 0 2,0 0-5,0 0-1,0 0 1,0 0 0,0 0 0,0 0-4,0 0-1,0 0-13,0 0-1,0 0 6,0 0-6,0 0 2,10-22-11,-8 15-5,-2 7-6,5-10 12,-2 3 3,-3 7 0,5-9 6,-4 4-9,2-1 8,-3 6-8,6-9 2,-6 9 0,7-6 3,-7 6-5,7-5 3,-7 5 1,8-2-1,-8 2-1,0 0 7,14 4 4,-10 0 4,0 2 3,2-1-1,2 1 4,-2 2 4,2-1 8,0 3-14,-2-1 15,0 2-2,2-2 3,-3 2 1,4 3 7,-4-4 1,3 1 3,-4 0 4,1 0 2,-3 3 3,1-3 4,-1 3 3,0-2 0,-1-2-1,0 6 2,-2-5 0,1 1-1,-1-1 1,-2-1 5,1 1-7,-2-3-1,0 1-4,-1 1-2,-4-1-3,1 1-1,0 0 2,-2-3-4,0 2-1,-1-3-2,-1 0 2,1 1-3,-1-3-3,-1 1-1,0-1-5,2-1 0,0-1-2,0-2 3,0-2-4,11 2 0,-14-3 0,6 1-5,-1 0 0,9 2 3,-10-5-4,5 1-4,-3 0 7,8 4 1,-7-9-7,1 6-6,6 3 2,-5-9 5,5 9-8,-5-5 6,5 5 0,-4-4 4,4 4-10,0 0-4,0 0-6,0 0-4,-5-6-5,5 6 0,0 0-2,0 0 0,0 0 1,0 0-2,0 0 2,0 0-8,0 0 5,0 0-5,0 0-8,0 0 0,0 0 2,0 0-19,0 0 4,0 0-22,0 0-7,0 0-11,0 0-12,0 0-21,0 0-7,0 0-102,0 0-257,0 0 113</inkml:trace>
  <inkml:trace contextRef="#ctx0" brushRef="#br0" timeOffset="859.375">2770 7562 84,'0'0'81,"0"0"-1,0 0 4,0 0-15,0 0 3,0 0-4,0 0 1,0 0-7,-4-6-1,4 6-8,0 0 9,0 0 1,0 0-4,0 0 1,-1-8-3,1 8 2,0 0 4,0 0-3,0 0 3,0 0-3,0 0-3,0 0 2,0 0-2,0-9-3,0 9-3,0 0-6,0 0-5,0 0-2,0 0-2,0 0-5,0 0-3,0 0-2,-4-8-1,4 8 1,0 0-1,0 0-8,0 0 1,0 0-2,-1-7-1,1 7 5,0 0 1,0 0-8,0 0 6,0 0 3,0 0-5,0 0 5,0 0-5,0 0 1,0 0-3,0 0 0,0 0 0,3-10 6,-3 10-3,0 0 4,12-4 6,-6 4 1,-1-4-1,2 0 1,2 1 1,1-1 4,-2-1-7,1 0 0,1-1-7,-1 2 6,2 0-2,-2 0 1,3 0 0,-1-1-2,1 3-5,-3-2-2,2 1 3,1 0-2,-2-1-3,-1 1 0,1-1-3,0 1 0,-2 0 1,-2 2-1,3 0 0,-1-3 3,-2 1-3,2 3 1,-8 0-1,10-5-2,-5 2-1,-5 3 1,9 0-3,-9 0 2,9-2-2,-9 2 3,7-3 0,-7 3 1,0 0 1,0 0-1,6-4-1,-6 4 3,0 0-3,0 0 4,5-3 1,-5 3-2,0 0-4,0 0 2,0 0 8,0 0-10,5-5 0,-5 5-7,0 0-9,0 0-10,0 0-15,4-6-18,-4 6-22,0 0-20,0 0-33,0 0-27,0 0-37,0 0-27,0 0-143,-5-12-390,5 12 172</inkml:trace>
  <inkml:trace contextRef="#ctx0" brushRef="#br0" timeOffset="1718.75">3257 7689 25,'0'0'117,"0"0"-1,0 0-9,0 0-5,0 0-11,-9-12 1,9 12-7,0 0 2,-2-14-3,2 14-12,0 0 2,3-16-6,-3 16 0,0-13-1,0 13-9,4-13-2,-4 13-1,2-13-7,-2 13 4,3-14-12,-3 14-1,4-12-7,0 7-3,-2 0-4,-2 5-5,5-7 4,-5 7-6,0 0-3,5-7 3,-5 7-1,0 0-6,12 2 1,-12-2 5,11 3 1,-5 2 5,0 0-4,2 4 4,-1 3 1,1-3 1,1 2 3,1 3 1,-1 3 2,-1-5-1,-1 5 0,2-1 1,-1 2 2,-3 1-4,2 4 8,-2-4-5,0 1 7,-3-2-1,2-1 3,-1 0 8,-5-1 7,1-3-3,0-1 2,-2 0 0,-1 0 0,-1-3-3,-1 1-1,-2-1-6,0 0 11,0-2-12,-1 0 4,1-1 3,2-1-2,-6-1-13,4-2-5,-3 2 0,2-1 6,-1-3 5,2 1-5,8-1-4,-14-1-3,14 1-4,-13-3 4,6 2-8,7 1-1,-12-8-8,7 4 3,5 4-3,-8-8-3,8 8-2,-4-6 1,1 2 0,3 4 7,-4-7-13,4 7-1,0 0 4,-3-8-3,3 8-6,0 0 3,-2-7-4,2 7-6,0 0-4,0 0-2,0 0-4,0 0 2,0 0-2,0 0 1,0 0-7,12-6-2,-12 6-12,0 0-7,0 0-13,9 2-7,-9-2-10,0 0-13,0 0-17,0 0-13,0 0-18,0 0-6,0 0-20,0 0-18,12 7-15,-12-7-136,0 0-359,4 3 159</inkml:trace>
  <inkml:trace contextRef="#ctx0" brushRef="#br0" timeOffset="2351.5625">3613 7707 39,'-5'-7'76,"5"7"0,0 0-3,-4-9 1,4 9 0,0 0-2,-9-8 0,9 8-3,0 0-6,-7-5-22,7 5 17,-8-6 1,8 6-2,-9-5 0,9 5-6,0 0 4,-14-3-5,14 3-1,-6-1-4,6 1 6,-12 0 0,12 0 2,-11 1-6,11-1 6,-11 4-5,7-1-1,4-3 4,-10 6 1,5-3 4,0 2-3,1 0-1,0 0-1,-1 3 3,3 0-4,-2 1 11,1 3-1,2 0 6,0 0-1,1-1-6,2 1-4,0 5-2,-1-6-5,0 2 5,4-2-9,-2 1 5,2 1-4,0-4-5,3 5 0,-1-3-1,0-2-1,-1-1-3,5 0-2,-3 1 0,1-4 0,2 2-2,-1-3 0,-1 2-3,0-2-3,1-1-3,0 1-1,-2-1 1,0-3-1,-1 2-4,-7-2-2,13 1 0,-8 0-1,-5-1-11,13-1-7,-13 1-9,13-3-13,-7 0-12,0 0-25,-6 3-29,10-7-27,-4 5-25,0-4-19,-1 1-36,-1 0-18,-4 5-136,10-8-382,-7 4 169</inkml:trace>
  <inkml:trace contextRef="#ctx0" brushRef="#br0" timeOffset="2875">4030 7732 54,'0'0'117,"0"0"-6,0 0 0,0 0-3,0 0 3,6 10 4,-6-10 15,9 4 3,-9-4-3,13 0 0,-3 3 9,0-3-15,2 1 1,-1-1-8,5 0-11,-4 2-11,0-4-4,7 1-10,-7 1-5,2 0-5,0 0-5,0 0-6,-1-3-8,1 3-3,-2 0-3,1 0-7,-3 0-2,1 0-4,-1 0-5,-10 0-2,13 0-10,-7-1-9,-6 1-13,0 0-10,14 0-13,-14 0-21,0 0-18,8 0-23,-8 0-31,0 0-10,0 0-36,0 0-23,0 0-120,0 0-336,0 0 149</inkml:trace>
  <inkml:trace contextRef="#ctx0" brushRef="#br0" timeOffset="3742.1875">4601 7608 42,'-5'-6'89,"5"6"6,-1-10-2,1 10-11,0-10 4,0 10-10,0-9-6,0 9-2,2-11-3,1 5 6,-3 6-9,3-12 7,-1 7-13,-2 5-7,5-8 4,-1 1-8,-4 7-4,9-6-3,-9 6-5,10-6-2,-6 4 0,-4 2-2,11-3-1,-4 2-2,-7 1-2,0 0-4,18 4 0,-12-1-3,0-1 4,2 2-6,-2 1-1,3 0-2,-2 2 0,0 0 2,1 0-4,0-1 1,-3 1-3,-1 0 4,1 0 2,-2-2 6,3 3 7,-4-3 1,1 2 4,-2-1 6,0 1-3,-1-7 5,0 10 1,0-10-3,-1 13 0,1-13 4,-1 9-2,-2-4-3,1 0 4,2-5 3,-7 10 0,5-5 2,-3 0-1,5-5-3,-8 9-2,4-4 0,-1 3-4,-1-4-1,1 3 0,-1-4 4,1 4-5,0 0-3,-1-1-2,1 2-1,-3 1 5,2-1 1,2 2 5,-1 0-5,-1 1 2,-1-1 1,2 1-6,1 3 6,-1 1-3,1-2 4,1 0-3,0-1-4,1-2-2,0 2-5,-1 0-4,3-5-3,-2 3 0,2-2-1,-2 1 1,2-9-7,2 12 2,-1-6-2,-1-6-3,0 9 1,0-9-3,0 0 4,1 9-4,-1-9 0,0 0-4,5 5-1,-5-5-1,0 0 0,8 0 0,-8 0-2,0 0-1,0 0-1,12-9 2,-7 4-5,-1 2-6,2-3-7,-1 0-3,3 1 1,-3-1 0,1-1 0,0 1 1,0 1-2,-1 1-2,0-2 4,0 4 0,1-1 4,-6 3-2,12-2 3,-12 2 2,10-3 4,-10 3 0,11 0 1,-11 0 1,11 3 2,-5-3 3,-6 0 3,13 3 4,-13-3-4,10 2 1,-5-1-2,-5-1 3,7 2-2,-7-2-1,9 3 2,-9-3 3,0 0-3,10 2 1,-10-2-7,0 0-6,8 1-5,-8-1-11,0 0-15,0 0-16,0 0-22,0 0-31,0 0-22,0 0-29,0 0-47,0 0-139,7-6-378,-7 6 168</inkml:trace>
  <inkml:trace contextRef="#ctx0" brushRef="#br0" timeOffset="4226.5625">5125 7608 50,'0'0'130,"0"0"8,0 0 2,0 0 5,11 10 0,-11-10 4,8 4-7,-2-1-5,1 0-10,1-2 5,-1 1-1,-7-2-13,18 1-9,-8 0-10,3 0-7,-1-1-9,0 0-6,0 1-5,2-1-4,-1-1-7,0 1-9,0 0-6,0-1-3,0 0-7,-1 0-7,-2-1-5,-1 1-12,-9 1-10,14 0-17,-8 0-16,-6 0-12,12-3-18,-12 3-16,7 3-11,-7-3-15,0 0-19,0 0-18,8 3-23,-8-3-128,0 0-316,0 0 140</inkml:trace>
  <inkml:trace contextRef="#ctx0" brushRef="#br0" timeOffset="4554.6875">5110 7778 45,'0'0'123,"0"0"10,0 0-3,0 0-1,0 0 3,0 0-2,19 1-2,-19-1 6,10 0 5,-10 0-5,13-1-8,-6 2-2,-7-1-14,16-1-6,-7 1-4,1 0-1,0 0-5,0 0-8,2 0-5,-1 0-9,1-3-6,-1 3-4,2 0-6,-1 0-6,2-1-2,-3-2-8,-1 1 2,3 1-9,-4 0-11,1-1-7,2 0-6,-3 0-14,-9 2-10,13-3-19,-6 3-19,-7 0-15,9-2-22,-9 2-24,0 0-16,10-3-16,-10 3-29,0 0-153,6-3-355,-6 3 157</inkml:trace>
  <inkml:trace contextRef="#ctx0" brushRef="#br0" timeOffset="5148.4374">5618 7568 37,'-2'6'143,"2"-6"3,-3 16-1,3-7-3,-1 0 2,-1 4 9,2-1-8,0 6 2,0-6-1,0 3-7,2 2-8,-1-5-4,2 3-4,-2-2-10,3 1-1,-2-2-14,1 2-7,1-3-4,2-1-2,-1 1-10,-1-1-5,1-3-6,2 2 1,-1-2-4,1 2-9,1-2-7,1-3 2,1 1 0,-1-3-6,2 1 0,1-1-8,0-2 0,0 0-2,0-2-7,1-3 0,1 2-6,-3-2-2,3 1-1,-5-4 0,3 2-3,2-5 3,-5 4-2,-1-1-4,0-2 0,-1 0-2,-2-1 1,1 0-2,1 1-3,-2-2 4,-3-5-1,2 0 1,-4 8-7,0-4 7,-2-3-5,0 2 6,1-2 4,-4 2 1,0-2-1,-1 6 7,2-1-4,-5-2 1,-1 4-2,2 0 0,-1 1 5,-4 1 2,3 0-3,-4-1-2,0 2 0,2 4-4,0-3 2,-1 3-6,-1 1-5,1 1-6,-1 1-4,-3 1-17,0 4-13,5-1-11,0 2-18,-3 5-14,2 1-27,-1 9-29,3-5-25,2 1-44,-3 5-30,3 2-186,4 0-456,3-5 203</inkml:trace>
  <inkml:trace contextRef="#ctx0" brushRef="#br0" timeOffset="7703.125">6349 7654 50,'0'0'85,"0"0"-5,0 0 7,0 0 3,0 0 1,0 0 7,0 0-1,0 0 0,0 0-1,-2-8 1,2 8 1,0 0-6,0 0 0,0 0-9,0 0 5,0 0-4,0 0-7,0 0-9,0 0-4,0 0-6,0 0-7,0 0-5,0 0-5,0 0-1,0 0 3,0 0 5,-4 25-7,2-15 5,4 2 4,-4 1-1,2-2-1,2 5 3,-2-3 13,0 4-4,1-2-4,0-3-2,-1 5-7,2 0-4,-1-5 1,1 5-5,0-7-5,0 2-1,2-1-4,-3-1-1,3-2 0,0 1 0,0-1-9,-2-1-3,1-3 2,-3-4-2,5 8 2,-1-3-1,-4-5 4,9 4 0,-9-4 0,9 0-1,-9 0-4,11-3 0,-11 3 0,14-7-2,-9 3-3,1-2 0,1-1-1,1-1-2,-1 0-3,0-1 2,-1 1 0,0-2-5,4-2-10,-4 1 0,-2 0-5,0 1-2,0-1-1,2 1-3,-5-2 0,2 0-16,-3 1 7,1-1 0,0 3-2,1 1 5,-2 2 4,1-5 1,-1 11-3,0-15 1,-1 8 1,1 7 1,0-12 4,0 12 1,-2-10 1,2 10 0,0 0 1,0-9 2,0 9-3,0 0 1,0 0 0,0 0 0,0 0-3,0 0 5,0 0 3,0 0 1,0 0 5,0 0-1,-5 26 2,4-17 10,2 3 8,0-3 3,1 1-3,-1 2 0,0-2-2,1 3 1,0-4-3,1 2-1,-1-2-1,2 1-2,1-2-1,-2-1-5,3 1 0,-5-2-3,-1-6-9,7 7-2,-3-2-1,1-3-8,-5-2-8,9 4-6,-9-4-10,7 3-5,-7-3-9,9-2-9,-9 2-12,9-3-4,-9 3-9,13-5-9,-13 5-10,8-7 0,-8 7 5,9-9 8,-9 9 0,7-8 5,-7 8 7,7-9 10,-7 9 9,0 0 2,5-6 6,-5 6 9,0 0 6,0 0 18,0 0 10,0 0 15,8 0 21,-8 0 2,0 0 5,5 10 8,-5-10 2,5 8-3,-3-3 11,-2-5 0,3 9-5,-1-5 4,-2-4-3,5 10 2,-1-7 5,-4-3 3,5 4-2,-5-4 2,8 5-3,-8-5-4,6 3-1,-6-3-2,8 1 1,-8-1-6,0 0 2,0 0-7,0 0 1,12-4-1,-12 4 1,8-4-1,-5-1-5,-3 5 1,5-9-3,-4 1-4,2 1-1,1-3 1,-1 1-2,2-4-2,-2 2-4,0-2 3,-1-2-3,1 4-3,1-4-2,-2 2-1,1 1 2,0-5-3,-2 5-4,-1 0 2,2 0 2,0 1-1,-1 0-3,0-2 3,-1 5-4,0-4 0,0 4 1,0 8 1,2-13 6,-2 7 0,0 6 4,2-10 1,-2 10-3,0 0 0,0 0-1,0 0 4,0 0 4,0 0 2,0 0 4,0 0 1,-8 24 11,10-12 9,-2-2-1,1 1 1,-1 3-1,3-2-3,0 0 4,0 3-2,2-1 1,0-2-3,-2 0-2,1 0-1,-1-2-3,4 2-5,-2-5-1,-1 3-3,1-2-5,1 1 1,1-2-5,-2-2 3,1 0 1,-1-2-6,2 2 5,-1-1-3,0-1 2,-6-3-4,13 1 1,-5-1-2,1 0 3,-9 0-5,16-4-1,-9 2-1,0-1-3,0-1-5,2-1 1,-3-3-4,3 1-3,-3 1-9,1-4-1,-1 0-1,-1 2-7,3-1-2,-4-2-6,0-1 0,0 3 0,-1-1 1,1-1 1,-1 2 4,-1-1 3,1 0-2,-1 0 3,-3 1-3,1-2 1,0 11 6,-1-12-4,1 12 6,-3-10 1,3 10 3,-2-7 3,2 7 3,-3-7 0,3 7 0,0 0 2,0 0 1,0 0-2,0 0 8,0 0 10,0 0 0,-7 18 9,5-8 3,2-2 7,0 4 12,2 0-1,-1 1 0,0-1-2,2-1-3,-2 1 0,3-1-6,-2-2-4,3 3 2,-1-3-4,1-1-1,-1-3-3,1 1-4,2 1 1,0-2-3,0-3 0,0 2-1,0-4-7,2 5 1,-2-5-3,1 0-3,-8 0-8,15-2-7,-7-1 0,-1 1-7,0-1-6,2-3-7,-4 2-9,2-3-3,-1 0-4,-1-2-6,0 2-2,-2-1 0,1-1-9,-2 1 1,2-1-3,-4-2 6,1 1 9,1 1 4,-1 2 1,-1 0 9,0 7 4,0-11 4,0 11 2,-3-11 9,3 11 1,0 0 3,-2-6 7,2 6 4,0 0 16,0 0 18,0 0 9,-4 21 5,4-13 4,-1-2 1,2 5 1,0-2-3,0 0-3,1 1 1,0 1-1,3-3-7,-3 0-2,0-2-4,4 2 0,0-1-9,-1-3-1,0 0-7,1 1-13,2-1-4,2-3-1,-1 1-1,4-2-9,-2 0-34,1-3-38,2 3-45,-1-4-53,5 1-45,-6 0-202,2 1-464,-2-1 206</inkml:trace>
  <inkml:trace contextRef="#ctx0" brushRef="#br0" timeOffset="8835.9375">8110 7765 18,'0'0'96,"0"0"7,0 0 6,11 3-2,-11-3 0,11 1-8,-11-1 8,16 5-7,-7-5 2,3 0-2,2 1-1,-3-1-1,2 0-6,5 3-5,0-3-6,-2 0-3,-2-3-6,3 3 1,1-1-6,-5 1-3,2-2 4,-2 1-8,-2 1-5,1-2 4,-4 2-11,1-1-2,-9 1-7,13-2-3,-13 2 2,9 0-2,-9 0-3,8-1 0,-8 1-7,0 0 1,0 0-9,0 0 3,13 1-4,-13-1-3,0 0 1,0 0-8,0 0-6,0 0-13,0 0-9,0 0-10,0 0-13,0 0-24,0 0-9,0 0-28,0 0-13,0 0-25,0 0-26,0 0-126,0 0-319,0 0 140</inkml:trace>
  <inkml:trace contextRef="#ctx0" brushRef="#br0" timeOffset="9515.625">8671 7652 5,'0'0'96,"-2"-12"-8,2 12 0,-1-6 2,1 6 7,-2-9-12,2 9-15,2-10 9,-2 10-3,3-12-3,-2 5-8,-1 7-2,6-11-7,-3 5 2,1 1-13,-1-1 2,-3 6-2,7-8-11,-2 4 10,0-2-13,-5 6 5,9-7 5,-2 4-1,-2-1-1,-5 4 4,13 0-3,-13 0-5,11 3 10,-2 2-2,-1 1 5,-2 1 6,1 1-4,0 4 0,1-2-1,-2 6-3,1-1-2,-1 1 6,0 0-1,-1 1-2,-1-2-3,0 1-1,0 1-4,-4 0-3,1 0-3,-2-2 6,1-1 0,-3 1-5,1-4 0,1 2-6,-3-2 6,-1 0-7,-2 0 2,2-1-1,-1 0-2,-1-2-3,0-1-4,-2 2 6,1-3-5,-1 1 5,0-3-8,-1 1 1,4-2-2,-2 0-2,0 0-2,8-3 5,-13 3-7,13-3 2,-11 0-2,11 0-3,-10-3 1,10 3 1,-9-3-2,9 3-2,-5-4-1,5 4-4,-6-5-2,6 5 2,0 0-6,0 0 2,-6-6-6,6 6-3,0 0-8,0 0-3,0 0-7,0 0-2,0 0-9,0 0-7,0 0-13,0 0-11,0 0-20,0 0-19,0 0-12,0 0-14,0 0-18,0 0-16,0 0-130,0 0-327,0 0 144</inkml:trace>
  <inkml:trace contextRef="#ctx0" brushRef="#br0" timeOffset="10117.1875">9058 7611 53,'0'0'82,"-6"-11"-5,3 7-2,3 4 0,-5-9 2,2 4 6,3 5-9,-6-10 1,1 3 3,5 7 1,-6-8 8,3 4-4,3 4 3,-8-4-3,8 4-3,-6-5-4,6 5-2,-9-1 1,9 1 1,0 0-7,-10-2-6,10 2-1,0 0-3,-12 4 6,7 0 6,5-4-1,-11 7 0,7-2 4,-1 2-1,0 2 6,-2-1 0,2 3 4,1-1 2,-1 4 2,0-3-6,0 1 2,2-1-4,1 5-1,-1-3-6,1-1-2,2 1-6,-1-1 4,2 0-2,0 0-3,4-2-2,-1 2-6,0 0 4,0-4-2,-1 3-7,3-2 0,-3 0-8,5 0-4,0-1 0,-1 0 2,1 2-3,1-3-3,0-2-1,-1 0-13,3 0 19,-5-2-21,2 0 1,1-2-10,1 2-9,-5-2-9,4 1-13,-1-1-12,1-1-15,-9 0-15,13 1-26,-13-1-22,9 0-29,-9 0-22,10-2-28,-10 2-32,10-3-26,-10 3-204,9-5-489,-9 5 216</inkml:trace>
  <inkml:trace contextRef="#ctx0" brushRef="#br0" timeOffset="10625">9361 7717 121,'0'0'132,"0"0"2,0 0 4,0 0 1,0 0 7,23 0-4,-23 0-8,15 1-1,-6 1-7,1-2-11,2 0-7,-3 0-7,1 0-2,3 0-10,-3 0-6,3 0-13,0 0-1,-1 0-7,1 0-7,-3 0-7,2-2-3,-1 2-8,0 0-4,0-1-8,-3 1-11,-1-2-13,-7 2-14,13 0-7,-5-3-9,-8 3-13,10-4-15,-5 2-7,-5 2-13,10-3-26,-6-1-13,-4 4-14,7-6-14,-7 6-124,5-8-289,-5 8 127</inkml:trace>
  <inkml:trace contextRef="#ctx0" brushRef="#br0" timeOffset="10921.8749">9531 7599 19,'0'0'118,"0"0"-11,0 0-10,0 0 11,0 0 3,-9 1 7,9-1 11,0 0 10,-1 11 4,1-11 6,0 10 2,1 0 1,-2-1 2,1 3-2,0-1-12,0 6-8,0-4-8,1 2-6,0 1-5,-1-3-8,1-1-12,-1 0-7,0 1-3,2-2-10,-1 0-6,0 0-5,2 0-5,-3-2-9,1-1-5,-1-8-8,1 13-12,1-8-9,-2-5-6,1 12-17,-1-12-15,0 8-20,0-8-21,1 6-29,-1-6-27,0 0-27,3 7-36,-3-7-19,0 0-194,0 0-430,0 0 191</inkml:trace>
  <inkml:trace contextRef="#ctx0" brushRef="#br0" timeOffset="11718.75">9854 7552 50,'0'0'101,"0"-11"10,0 11 9,0 0 4,3-12-8,-1 7-7,-2 5-9,3-11-4,-2 4 4,-1 7-7,7-11 1,-5 4 0,3 0-6,0 1 5,-1-1-4,1 0-1,0 0 0,-1 2-7,1 1-5,-5 4-4,10-9-2,-4 5 0,-6 4-1,7-4-7,-7 4-4,9 1 1,-9-1-1,10 11 4,-5-5 0,1 5 10,-1-1-10,0 5-2,-2-2-3,3 4-1,-5 0 1,0 3 6,-2-2-11,0 2-1,-1-3-5,0 2-2,-3-2-4,1-3-4,0-1 0,0-3-5,-1 2-2,1-2 0,-2-1-7,4-2-3,-2-2 0,1 2-5,3-7 3,-9 5-4,5-2-3,4-3-3,0 0-3,0 0-10,0 0-4,0 0-5,-15-8 0,15 8-1,-1-9-11,1 9 1,2-12-7,-2 12 1,5-16-1,2 11 4,-3-3-1,1 0-4,1-1-6,1 1 8,-1 3 1,0 1 1,1 0 5,-1 0 4,3 2 2,-9 2 2,13-1 1,-7 4 4,1 0 8,3 4 8,0-3-1,-1 3-3,0 1 9,-3 2 3,5 2 4,-5-2-2,3 1 0,-2 2-2,-1-1 2,-1 0 2,-3-2 4,0 2 0,-2 0 11,0-4-4,-2 3-1,0-1 2,-2 0 0,-1 0 8,-2-4-1,2 1-1,-1-1-3,1 0 8,-6-1-3,4 1 1,-2-1-3,1-3 0,2 2 0,-2-3-3,1 2-1,-1-2-4,8-1-3,-16 0-6,16 0 4,-13-1 8,13 1-11,-11-1-4,11 1-2,-14 0-1,14 0 12,-7-3-18,7 3 0,-8-1 0,8 1-12,0 0-9,-9-1-5,9 1-10,0 0-15,0 0-19,0 0-25,0 0-20,-9-2-21,9 2-28,0 0-24,0 0-17,0 0-27,0 0-202,0 0-465,0 0 205</inkml:trace>
  <inkml:trace contextRef="#ctx0" brushRef="#br0" timeOffset="12164.0625">10300 7608 118,'0'0'161,"8"-5"17,-8 5 12,7-3 8,-7 3 3,9-1-1,-9 1 3,14 0-3,-14 0-7,17 1 1,-4 2-18,-4 0-2,4-1-4,-1-2-19,1 3-6,5 1-16,-5-3-17,5 1-10,0 1-8,-1-2 3,0 0-20,1-1-5,-4-1-15,0 1-6,4-1-9,-1-2-10,0 2-9,-4 0-13,1 0-16,-2-1-11,-1 0-16,-1 2-18,1-3-17,-6 2-18,-5 1-13,8-1-23,-8 1-34,0 0-24,0 0-28,4-6-36,-4 6-170,0 0-448,0 0 199</inkml:trace>
  <inkml:trace contextRef="#ctx0" brushRef="#br0" timeOffset="12445.3125">10323 7744 70,'0'0'127,"0"0"13,0 0 15,0 0 11,0 0-2,12 6 6,-12-6 1,10 3 2,-4-2-3,-6-1 3,18 3-13,-10-3-12,-1 1-6,5-1-3,1 0-9,0 0-9,0 0-12,4 0-14,-2 0-3,2-1-12,-2 1-8,-2-1-7,5-2-14,-4 3-18,0-3-9,3 2-31,-6 1-15,1 0-20,-3 0-20,-2 1-21,4 1-23,-4-2-23,-7 0-26,13 0-21,-13 0-19,10 0-166,-10 0-391,9 1 174</inkml:trace>
  <inkml:trace contextRef="#ctx0" brushRef="#br0" timeOffset="13000">10899 7570 2,'0'0'101,"0"0"7,0 0 10,0 0-5,0 0 6,-7-2 9,7 2 7,0 0-10,-5 14 1,2-4 11,-2 2 2,4-2-4,-2-1-2,1 4-8,0 3-2,0-4 0,2 4-18,0-2 0,-3 2-15,4-4-4,2-2-3,0 2 0,0-2-7,1 0-7,0-2-5,2 1-7,1-2-4,-2 0-7,0-3-3,5 1-3,-2 1-1,-3-1-4,3-2 0,1-1-4,1-1-7,-1 0 0,2-2-2,2 1-6,-3-2 8,3-2-9,-3 2 2,2-4-8,-2 2 3,2 1 0,-1-2-4,-1-2 0,-1 0 0,0 1-5,-3-3 4,2 1-6,-1 0 5,-1-1-2,0 0-1,1-3 1,-3 3-1,2-7-1,-2 4 0,0-2-1,-3 2 7,1 0-2,0-1 2,-2-1 4,-2 3 7,-1-2-2,2-2 11,-3-1-5,-2 1 1,-1 0 0,0 1 0,-1-1 16,0 6-5,0-5 3,-3 5-5,-1-2-1,2 4 3,-3 2 7,-2-2-2,1 2-5,-2 3-1,1 0 0,1 1-8,-4 5-9,0 0 4,-1 2-1,1 1-10,2 5-3,-1-2-12,-2 7-14,-2 1-36,8-4-32,-6 7-42,3 2-55,3 0-59,4-6-59,0 0-204,2 1-548,0-1 243</inkml:trace>
  <inkml:trace contextRef="#ctx0" brushRef="#br0" timeOffset="15453.125">2826 8453 54,'0'0'60,"0"0"6,0 0 3,0 0-2,-1-8 7,1 8-2,0 0 6,0 0-1,0 0 4,0 0-2,0 0-3,-1-9-2,1 9 3,0 0-6,0 0 1,0 0-2,0 0 5,0 0-14,0 0-1,0 0-5,0 0 2,0 0-5,0 0 5,-7 29-4,4-17 0,2 0-2,0-1-4,0 6-1,-1-1-5,0 1-18,2-5 0,-1 7-7,-1-2 4,2-2 5,-2 1-7,1-3-4,-1-3-1,0 3 3,2-4-3,-2 0-1,1-3 2,1-6-6,-1 11 4,1-11 2,0 0 3,-1 10 5,1-10 0,0 0 0,-3 5-5,3-5 2,0 0-5,0 0-4,0 0-5,0 0 1,0 0-6,0 0 0,-3-26-12,3 26 0,-1-11-9,1 11 4,3-17-2,-3 10-1,2 2-3,1-4-9,-2 2-5,2 2 9,-3 5 0,5-10-8,-3 5 5,3-1 10,-1 2-5,-4 4 6,7-4 0,-7 4 6,0 0 0,15 2 5,-9 3-2,-1-1 6,4 4 0,-2-2 1,-1 2 5,4 5 2,-2-2 4,1 4 0,0-2 1,0 3-10,-1-2 14,-2 2-3,0-5 3,-2 1 8,0 0 13,0-2 1,-3 1 8,-1-1 8,0 0-4,-2 0 8,-4 0 4,1-2 0,-2 1-4,-1-2 2,-1 0-7,0 0-3,-2-2-4,0 0-6,-1 0-8,1-2 3,-1 1-6,-1-1-4,0 1 0,2-2-2,0-1-1,1 2-1,0-3-6,0-1 2,10 1 0,-13-3-5,4 1-7,9 2 4,-10-4-8,3 0 3,7 4-3,-7-8-5,2 5-6,5 3 4,-5-5-11,5 5-5,-6-5-7,6 5-8,-3-4-20,3 4-2,0 0-5,0 0-18,0 0-7,0 0-16,0 0-17,0 0-8,0 0-19,0 0-11,0 0-104,0 0-290,0 0 128</inkml:trace>
  <inkml:trace contextRef="#ctx0" brushRef="#br0" timeOffset="15945.3125">2795 8525 5,'0'0'105,"0"0"3,7-9-5,-7 9 2,2-5 3,-2 5-3,7-5 2,-7 5-11,5-6 1,-5 6-9,6-4 3,-6 4-1,5-5-7,-5 5-6,6-2-1,-6 2-4,0 0 1,11-3 2,-11 3 7,8 0 1,-8 0-3,11 1-2,-2-2-8,-9 1-2,13-3-4,-4 0-4,0 2-9,1 0-3,-2-2-3,-1 2-5,2-1-7,-2 0 2,-7 2-7,14-2-4,-7-3-2,0 3 1,-7 2-3,13-3-12,-6 1-12,-7 2-8,9-3-16,-9 3-11,9-2-15,-9 2-21,0 0-15,13-3-19,-13 3-19,0 0-15,9-3-17,-9 3-16,0 0-92,7 4-291,-7-4 129</inkml:trace>
  <inkml:trace contextRef="#ctx0" brushRef="#br0" timeOffset="16640.625">3185 8706 56,'0'0'117,"0"0"-17,0 0 12,0 0-2,0 0-6,0 0-2,-11-10-8,11 10-1,0 0-10,-5-10-6,5 10-11,-3-8 2,3 8-1,0-12-7,0 12-4,3-12-2,-3 12 0,1-12 1,3 5-3,3 0-2,-7 1-5,4-1-5,0 3 2,-4 4-10,6-10-5,-6 10-1,10-7 0,-6 6-5,-4 1 5,9-3-2,-9 3 6,0 0-7,17 5-5,-12 1-1,0-4 7,4 7 0,1 1 1,-3-3-2,0 8-2,4 0-3,-3 1 0,-1 1 1,-3-2 0,2 4-3,-3 0-4,2-1 0,-1 1 5,-3-2-5,-1-3 7,-1-2-5,-3 3 5,0-4 3,-1 1 9,2-1 4,-3 0 0,1-2-1,-3 0 4,-1 0-1,2-1 2,-2-1 6,-2-2-3,2-1-4,-1 0-5,-1-2-3,4 0 8,-3 1-13,0-1-3,10-2 5,-14-2-4,14 2-3,-14-5-3,9 4-5,5 1 5,-12-5-7,7 2 2,5 3-4,-9-4 0,9 4-5,-5-6 4,5 6-3,0 0 0,-5-5-2,5 5-1,0 0-4,0 0-2,-7-5-10,7 5-3,0 0-1,0 0-4,0 0-2,0 0-6,0 0-4,0 0-11,0 0-20,0 0-3,0 0-12,0 0-14,0 0-18,0 0-18,0 0-4,25 12-12,-25-12-13,0 0-22,4 2-95,-4-2-300,0 0 134</inkml:trace>
  <inkml:trace contextRef="#ctx0" brushRef="#br0" timeOffset="17125">3471 8707 76,'0'0'67,"0"0"1,-5-14-6,5 14 8,-4-10-2,3 5 6,1 5-7,-5-9 6,5 9-4,-6-8 1,6 8-1,-7-7 10,4 3 0,3 4-6,-7-3-8,7 3-5,-8-2-5,8 2-2,-9-1-9,9 1 2,0 0-5,-12 5 3,12-5 1,-8 8-2,7-4 10,-3 3 5,-1 3 5,0-3-1,5 4 6,-3 0 3,1-1 0,3 1-5,-4 0-2,6 1-1,-1-1 1,2 0-8,1-1 1,-1 1 1,0-1-3,1 0-9,0 0 1,2-3-5,0 1-6,1 0 0,0 0-4,2-3-5,0 2 0,0-5-5,-2 3-1,3-2-6,0 0-11,-2-1-16,2 2-19,-2-1-12,-2-3-18,1 0-25,-1 1-26,-7-1-28,14-1-19,-14 1-38,11-3-138,-11 3-360,8-4 159</inkml:trace>
  <inkml:trace contextRef="#ctx0" brushRef="#br0" timeOffset="17556.6407">3948 8598 118,'0'0'162,"5"-2"-6,-5 2-4,0 0-11,0 0-3,0 0-8,0 0 0,0 0 1,13 0 4,-13 0-3,6 3 1,-6-3-4,13 2-8,-5-2-4,2 2-8,-2 1-10,-8-3-6,23 0-11,-11 0-5,2-3-11,3 3-4,-4 0-8,1 3-2,0-6-15,-1 1-10,2 2-13,-2 0-10,-2 0-11,3-2-10,-3 2-7,-1 0-12,-10 0-25,0 0-23,16 0-26,-16 0-35,11-1-1,-11 1-12,0 0-3,0 0-19,10 5-99,-10-5-302,0 0 134</inkml:trace>
  <inkml:trace contextRef="#ctx0" brushRef="#br0" timeOffset="17837.8907">4039 8756 24,'-7'4'99,"7"-4"7,0 0 4,0 0 5,0 0-2,0 0-10,0 0-6,0 0 3,0 0 3,-2 8 5,2-8 4,0 0 4,0 0-1,0 0 5,13 4-4,-13-4-4,9 2-3,-2-1-1,0 1-8,-7-2-9,11 2-5,-2-2-10,0 1-2,3 1-11,-12-2-3,19 0-6,-10 1-5,3-1-7,0 2-4,-1-4-11,3 2-15,-3 0-15,3-1-1,-2 1-16,-1-2-23,-2 1-23,-9 1-22,16 0-10,-16 0-27,19-1-12,-10 0-39,-1 1-157,-8 0-361,0 0 159</inkml:trace>
  <inkml:trace contextRef="#ctx0" brushRef="#br0" timeOffset="18801.7579">4662 8561 2,'0'0'140,"-6"-11"8,6 11-7,-3-10-10,3 10-9,-1-12-5,1 12-9,0-12-5,0 12-4,0 0-3,3-14-9,-3 14-5,4-10-4,-4 10-7,4-7-3,-4 7-3,7-7-5,-7 7-10,9-6 1,-9 6 1,9-7-1,-9 7-3,11-3-6,-11 3 5,16 0-14,-16 0 0,16 6-4,-16-6 3,17 4-8,-7 1-2,0 0-3,-1-1 1,3 1-5,-5 1-1,1-3 0,-8-3-3,14 8-4,-7-3-2,-7-5-1,7 8 1,-3-3 0,-4-5 3,4 9-1,-4-9 3,0 0 3,0 15 2,0-15-2,-3 12-3,2-5 1,1-7 5,-5 12-4,1-7 2,0 3 4,-1-1-5,1-2-1,-2-1 9,0 4-3,2-1-5,-3 1-1,2 1 9,-4-1-2,4 1 3,-2-2 1,0 2 1,-3 4 5,4-3 1,-1-1-1,1 3-3,1-1 5,-2-2 3,1 1-4,2-1 7,0 3-13,-1-2 4,2-3-6,0 2 1,-1 1-2,3 0 0,-2 2-5,3-4 1,0 1-2,1 1 1,1-3 2,-2-7-3,0 12-3,0-4 1,1-1 0,-1-7-3,1 9-2,-1-9 3,3 8-3,-3-8-3,0 0 3,2 6 0,-2-6-3,0 0 8,0 0-8,3 6-2,-3-6-6,0 0 0,0 0-3,0 0-1,0 0 0,0 0 3,0 0-3,0 0-3,18-12-5,-12 7-9,-2-1-3,1 0-1,3 1 1,2 0 5,-5 0-1,1 0 2,2-2-2,-1 2 5,-2 3 2,6-3 2,-6 2-4,-5 3 5,0 0-4,18-3 4,-13 2 2,-5 1 7,17 1-1,-17-1 2,14 6-1,-8-4 2,3 2 5,1 0 4,-1 3-5,0-2 4,0-1 2,0 2 0,-1 1-4,-2-2 3,1 0 0,-7-5 3,12 7-3,-12-7 6,9 5-2,-9-5 1,7 4-2,-7-4 5,0 0-1,11 3-1,-11-3 0,0 0-2,0 0 0,12-10-1,-12 10-4,6-7-5,-6 7-1,8-12-12,-4 8-16,-4 4-11,5-11-19,-3 2-21,-2 9-12,4-13-33,-4 13-23,1-16-41,-1 16-34,-1-10-133,1 10-384,0 0 171</inkml:trace>
  <inkml:trace contextRef="#ctx0" brushRef="#br0" timeOffset="20380.8593">3059 9569 24,'0'0'102,"0"0"3,0 0 1,0 0 6,0 0-4,0 0-1,0 0-7,0 0 0,0 0-4,0 0-5,0 0 7,0 0-2,0 0 4,-17-10-6,17 10-2,0 0-1,-3-6-7,3 6-3,0 0-4,-1-9-1,1 9-15,0 0-4,0-14-7,0 14 1,1-11-3,2 4-9,-2 1 1,3-4-9,1 3 3,-4 0-5,3-1-2,0 2-4,-1 0-2,1 0-3,-1-2 1,1 3-2,-4 5-2,8-8-5,-8 8 0,8-4 3,-8 4-4,7-2 5,-7 2-2,11 2-2,-11-2 2,12 7-3,-4-2-3,1 4-1,0-1 2,1 1-3,-1 6 4,1-3 1,-1 4-4,0-1 0,-1-1 2,-1 3 1,0-2 3,-2-2 0,-1 4 7,0-5-1,-6-1 2,5 2 1,-2-3 4,-2 2 6,0-3 5,-1 1 2,0-3 4,-3 0 5,1 2-1,-3-1-3,-1-3-4,1 0-3,-1 0 10,-1 0-7,1-1-3,-3-1-5,2 2 7,1-5-7,-1 0-7,-2 0-4,2 0 6,0 2-3,9-2 2,-14-2-3,14 2 0,-14-1-1,9-2-6,5 3 3,-9-6-3,4 4-3,5 2-2,-10-6-1,10 6 0,-5-7-5,5 7 2,-4-6-3,4 6 2,0 0-6,-5-5-4,5 5-5,0 0-6,0 0-9,0 0 0,0 0-8,0 0-6,0 0-2,0 0 0,0 0-7,0 0 1,0 0-27,0 0-20,0 0-25,0 0-27,0 0-13,0 0-26,20 11-15,-20-11-21,0 0-126,4 5-377,-4-5 166</inkml:trace>
  <inkml:trace contextRef="#ctx0" brushRef="#br0" timeOffset="20888.6718">3392 9496 39,'0'0'83,"0"0"-1,-5-10 8,5 10-3,-8-5 7,8 5-6,-6-7-6,6 7 5,-6-5 12,6 5 1,-8 0-10,8 0-7,-10-2-9,10 2-3,-9 0 4,9 0-3,-11 2 0,11-2-5,-10 5 2,5 0-7,5-5 6,-7 10 4,0-3-1,2 3 8,1-1 5,0 0 0,2 2-2,-2 0-5,3 0 5,-1-2-3,0 6-9,4-3 3,0 0-2,0 0-5,2-2-8,0-1-3,3 3-5,-3-3-1,-1-1-2,2 2-8,2 0-1,-2-1-3,3-2 1,0 1-5,1-3-4,4 4-2,-3-4-3,3 1-3,-2-2-1,2 1-13,-1-2-14,0-1-9,0 0-24,-1-1-18,0-1-30,-1-1-38,-10 1-30,20-3-41,-11 1-40,-1 0-151,-8 2-421,11-5 186</inkml:trace>
  <inkml:trace contextRef="#ctx0" brushRef="#br0" timeOffset="21224.6093">3811 9554 48,'0'0'197,"9"2"-7,-9-2-1,10 2-1,-3-1-7,4 1-14,-2-1-13,2 1-7,1-2-14,0 0-14,2 0-11,0 0-10,0-2-10,5 1-27,0 1-27,-1-2-23,-4 0-22,-1 1-29,1-1-34,1-1-31,-1-1-30,-5 3-31,-9 1-98,13-2-286,-13 2 127</inkml:trace>
  <inkml:trace contextRef="#ctx0" brushRef="#br0" timeOffset="21452.1485">3806 9726 133,'18'0'175,"-18"0"-8,13 2-5,-6-2-14,-7 0-14,24 1-5,-12-1-11,-12 0-12,22-1-10,-12 2-11,-10-1-10,18-1-7,-6 1-17,-3 3-36,-9-3-26,0 0-23,21 0-18,-21 0-36,12-2-18,-12 2-20,11 2-82,-11-2-225,0 0 100</inkml:trace>
  <inkml:trace contextRef="#ctx0" brushRef="#br0" timeOffset="22256.836">4374 9474 9,'0'0'128,"-2"-12"-11,2 12-5,0 0-8,4-17-5,-4 17 0,5-12 0,-5 12-10,9-10 0,-5 3 0,-4 7-3,10-9-4,-5 3-1,-5 6-2,13-5-14,-5 3-6,-2 0-2,-6 2-2,15-1 1,-7 4-4,-1-1 2,2 2-9,1 0-3,-1 3-3,-2-4-2,3 4-4,-2-2 1,-3 0-3,0 0 0,-1 2-5,3-3 0,-5 2-6,-2-6 1,5 11-1,-2-6 5,-3-5-3,2 12 1,-3-7 4,1-5 3,-1 12 0,-2-4-1,3-8 1,-5 9-8,0-2 2,3-1-3,-2-2-3,1 4-1,-2-4 1,-1 1-2,-1 3 3,0-3-4,0 2-2,1 2 0,-2-3 3,1 3 6,-1 1 3,-1 4-2,1-4 5,1 2-1,-1 0 0,-1 2-1,2-4 8,-1 5 4,0-2 1,3-2-2,0 1 6,1 0-2,-1-3 1,2 4-3,1-1-1,0-3-3,1 1-2,1-10-6,-1 17 0,1-17 0,1 14-4,-1-14-3,0 10-1,0-10 1,0 0-6,1 12-1,-1-12-3,0 0-2,3 9-1,-3-9 1,0 0 0,0 0-5,0 0 2,15-7-9,-15 7-10,12-7-15,-6 3-7,3-2 3,-4 1 4,4-1-2,-1-1 4,2 2 2,-2 0 3,1-1-1,-1 1 3,-1 1 1,-1 3 3,1-3 3,1 2 6,-8 2-1,12-2 1,-5 1 4,-7 1 5,11 3-1,-11-3 4,12 2-1,-6-1 1,-6-1 3,9 4 1,-3-1 2,-6-3-5,0 0-2,12 8 0,-12-8-1,8 4-3,-8-4-6,0 0-17,10 5-16,-10-5-17,0 0-14,0 0-35,0 0-25,0 0-36,0 0-45,0 0-176,0 0-418,0 0 184</inkml:trace>
  <inkml:trace contextRef="#ctx0" brushRef="#br0" timeOffset="22699.2188">4803 9448 93,'0'0'173,"0"0"3,0 0-2,0 0-10,0 0-7,0 0-5,5 24-12,-5-24-9,0 0-8,4 12-13,-4-12-8,0 0-7,4 7-8,-4-7-8,0 0-8,0 0-2,0 0-6,0 0-5,0 0-4,0 0-3,1 10-6,-1-10-2,0 0-3,0 0-6,0 0 0,0 0-4,0 0-4,0 0-5,0 0-4,0 0-6,0 0-7,0 0-1,0 0 2,6-25-2,-6 25 1,0 0 2,0 0 5,0 0-7,0 0 2,0 0-8,0 0-2,0 0-2,0 0-2,0 0-16,0 0-28,0 0-30,0 0-27,0 0-39,0 0-45,-14 27-148,14-27-368,-3 15 163</inkml:trace>
  <inkml:trace contextRef="#ctx0" brushRef="#br0" timeOffset="23152.3438">4845 9714 34,'0'0'95,"0"0"-3,0 0-3,0 0-9,0 0-7,0 0-12,0 0 1,0 0-12,0 0-11,0 0 3,0 0-7,0 0 4,0 0 7,0 0-5,0 0 4,0 0 0,0 0 11,0 0 2,0 0 11,0 0 3,0 0 5,0 0 11,0 0 7,0 0 2,0 0 1,0 0-5,0 0-7,0 0-3,0 0-4,-5 10-7,5-10-5,0 0-5,0 0-5,0 0-5,0 11-1,0-11-5,0 0-8,0 0 1,0 0-4,0 0 1,0 0-4,0 0-3,0 0-5,0 0-2,0 0-2,0 0-1,0 0-5,0 0 2,0 0-9,0 0 0,0 0-6,0 0 1,0 0-2,0 0-15,0 0-3,0 0-7,0 0-8,0 0-10,0 0-9,0 0-12,0 0-3,0 0 1,0 0-10,0 0-21,0 0-11,0 0-20,0 0-24,-6 13-17,6-13-107,0 0-299,0 0 132</inkml:trace>
  <inkml:trace contextRef="#ctx0" brushRef="#br0" timeOffset="23898.4375">5180 9390 125,'0'10'167,"0"-10"6,-2 23 4,-1-12 0,2 1-7,-2-1-9,0 1-11,2 3-8,-1-5-5,-1 2-5,0-3-10,3-9-11,-2 14-8,-1-7-9,3-1-9,0-6-8,0 0-4,-4 16-12,3-13-4,1-3-3,0 0-5,-5 12-5,5-12-2,0 0-3,0 0-5,0 0-8,0 0-9,0 0-3,0 0-8,0 0-2,0 0-10,0 0 1,0 0-13,0 0-6,0 0-1,8-31-3,-8 31-4,7-12 2,-3 7 3,-4 5 3,9-10 3,-3 6 0,-6 4 2,9-5 3,-9 5 1,12-3 8,-12 3 7,14 0 11,-14 0-2,14 4-1,-14-4 4,14 8 0,-6-1 2,-2 1 7,2 1 1,-1-1 2,0 2 2,-2 0-1,0 1 1,-1 0 4,0 1 3,1 0-2,-3-1-3,1 1 1,-3 0 2,0 1-2,0-1 1,-1-2-1,-3 1 1,0 2 4,0-3 4,-2-1 3,1-1-2,0 1 3,-3-2 2,-1-1 6,1 1 0,-1-3-6,9-4 2,-16 5-4,7-5 4,9 0-7,-15 0-5,15 0-4,-16-3-1,16 3-3,-16-4 2,9 2-3,7 2-5,-11-6-1,11 6-1,-12-6-5,12 6-2,-7-5 6,7 5 0,-7-4-6,7 4-14,0 0-5,-6-9-6,6 9-10,0 0-5,0 0-5,0 0-6,0 0-10,0 0-4,0 0-4,0 0-20,0 0-14,0 0-12,0 0-14,0 0-23,0 0-15,0 0-14,0 0-21,0 0-25,0 0-166,0 0-413,0 0 183</inkml:trace>
  <inkml:trace contextRef="#ctx0" brushRef="#br0" timeOffset="24250">5235 9375 66,'9'-3'183,"-9"3"1,0 0-1,0 0-3,0 0-5,7 1-1,-7-1 7,0 0 3,11 4-5,-11-4-7,0 0-3,17 3-4,-17-3-5,13 2-4,-13-2-18,18 3-11,-8-2-12,2 0-11,-12-1-9,20 2-15,-8-1-6,-2-1-6,0 1-22,-10-1-21,19 0-21,-19 0-21,18 3-32,-11-3-35,-7 0-45,11 0-37,-11 0-35,0 0-37,18-2-180,-18 2-451,0 0 200</inkml:trace>
  <inkml:trace contextRef="#ctx0" brushRef="#br0" timeOffset="25230.4688">3080 10591 50,'0'0'147,"-3"-11"-4,1 1-8,2 10-2,0-17-10,2 11 3,-2-2-8,2-1-5,-1-2-5,2 4-4,-1-2-9,0 1-8,0-3-10,2 3-5,0 0-8,0 0-3,-2 1-7,2 1-7,1 1-2,-5 5-9,8-7-2,-3 2-6,-5 5-3,10-1-2,-10 1 0,13 3-1,-7 2-4,3 2 5,-1 2-5,4 4 6,-2 1 1,-1 1 0,1 2 1,0-2 3,-2 3 1,1-1 1,-4 1 7,0-1 6,-1 3-2,0-4 7,-3 2 1,0 0 0,-2-1 7,1-4-4,-3 3-1,1-1-6,-2-1 5,0-2 3,-1-1-1,-1-2 4,-2 0-4,2-1-1,-3-1-5,0-2 6,0 0-8,2-2 0,0-1-2,7-2-3,-16-1-1,16 1-7,-14-1-3,9-2 3,5 3 0,-12-3-7,8-1 7,-2-1-16,6 5 2,-9-8-5,6 3-1,3 5 0,-5-6-2,5 6-2,-4-5 0,4 5-2,0 0 2,-4-7-5,4 7-8,0 0-5,0 0-4,-4-6 2,4 6-10,0 0-11,0 0-7,0 0-13,0 0-12,0 0-11,0 0-11,0 0-20,0 0-18,0 0-26,0 0-27,0 0-29,14 15-28,-14-15-154,0 0-421,0 0 187</inkml:trace>
  <inkml:trace contextRef="#ctx0" brushRef="#br0" timeOffset="25726.5625">3507 10558 68,'0'0'81,"0"0"9,-4-11 9,4 11-12,-3-11-3,0 6-2,3 5-2,-5-9 9,1 4-2,4 5-2,-8-10-2,2 8 1,6 2-2,-8-7 6,8 7-7,-10-1 3,10 1 3,-13-1 2,13 1-9,-13 4 2,7-1-3,0-1 2,-2 3 4,0 0-7,3 2 7,-1 0-7,-3 0-2,4 4 3,-2-1 1,2 7 3,0 0-2,0-1 1,1 0 9,3 0-16,0 0-4,1 1-3,1 0-8,0-1-2,4-2-3,-1-3-8,0 1-5,2 0-2,0-2-2,0 0-5,3-4-9,-1 3-3,1-2-8,1-2-4,0-1-2,2 1-24,-1-2-14,0 1-17,1-2-23,1-2-27,-3 0-28,1-1-25,-3 0-24,1-2-41,0 2-30,-1-2-140,-2 0-417,0-1 184</inkml:trace>
  <inkml:trace contextRef="#ctx0" brushRef="#br0" timeOffset="26039.0625">3837 10558 89,'0'0'210,"13"2"6,-7-1-8,3 3-2,5-4-9,-4 3-11,4-3-19,-1 1-12,0-2-17,6 2-12,-1-1-10,1-1-16,-1-2-10,0 3-15,1 0-29,-4 0-23,-3-2-27,-2 1-33,4 1-27,-7-1-42,-7 1-21,11-1-25,-11 1-17,9 1-113,-9-1-305,0 0 136</inkml:trace>
  <inkml:trace contextRef="#ctx0" brushRef="#br0" timeOffset="26218.75">3908 10686 33,'-4'6'134,"-2"-3"-19,6-3-3,-5 6 8,5-6 6,-2 5 16,2-5 8,0 0-1,0 0-8,11 6-3,-11-6-7,11 6-3,-1-6 0,0 0-17,-3 1-11,5 0-6,-2-1-22,-2 0-26,2 0-27,3 0-29,-3 0-21,2 2-15,0-1-34,-12-1-35,23-4-19,-9 3-29,-2 1-106,0 0-290,0-3 128</inkml:trace>
  <inkml:trace contextRef="#ctx0" brushRef="#br0" timeOffset="26903.3204">4446 10510 154,'0'0'169,"-1"8"-4,0-2 0,1-6-9,-3 16 4,-1-5-2,4-1 1,-1 2-7,1 5 0,0 0-11,0 1-3,1-3-5,1 2-4,-1-2-2,3-2-13,1 3-1,-1-4-11,0 3-8,1-4-13,0-1 0,0 1-1,2 0-10,0-4-11,1 1-4,-1-1-6,2-3-1,0 1-3,0 0-3,3-4-3,-2 1-10,1-5 14,2 1-14,3-5-4,-3 2-2,-1 0-3,5-5-3,-3 0 1,-1-1-3,1-2-6,0 1 0,-3 0-3,-1-1 0,-2-1-4,0 0-1,-2-1 1,-1 3 0,-1-1-7,-1-2 0,-1-1-1,-1 0 0,-2 3 3,0-3-2,-2 4 1,-2-3 1,1-2 2,-1 3-3,-2 1 8,1 0-6,-4 0-1,1 1 13,-1 4-4,0-1-2,1 2 1,-1 0-7,-1 2 0,0-1-3,-3 4-3,2-1 2,-2 3-14,1 4-4,-3 3 0,1 0-7,-1 3-6,1-1-17,-2 5-22,4 1-31,-3 5-30,4-3-43,1 0-23,-2 5-31,3-3-169,2-2-438,1-2 194</inkml:trace>
  <inkml:trace contextRef="#ctx0" brushRef="#br0" timeOffset="27239.2579">4839 10729 33,'11'3'123,"-11"-3"5,9 4 13,-5 0 4,-4-4 9,8 7 17,-2-2 9,-4 1 2,2 0 2,0 3-6,-3-1-2,1 3-3,-1 2-7,-1-1-6,0 3-15,-4 0-6,2 3-14,-1-3-13,-2 2-10,-3 0-13,3-2-21,-2 2-15,-1-3-32,0 1-29,1-1-37,-1-2-46,-2 2-50,-2-2-45,4-3-52,-2 1-169,-1-3-440,1-3 195</inkml:trace>
  <inkml:trace contextRef="#ctx0" brushRef="#br0" timeOffset="27821.2891">5101 10432 29,'0'0'142,"1"8"-3,-1-8 10,0 17 18,-1-7 1,-1 3-3,2 3-7,-2 1 8,-2 1-6,0-1-7,-1 0-14,-1 0-5,1 0-7,-2 1-3,1-2-5,-1-4-7,4 3-5,0-6-14,2-2-3,-2-2-10,3-5-6,-4 11-7,4-11-10,-2 9-5,2-9-2,-2 4-6,2-4-8,0 0-1,0 0-4,0 0-7,0 0-2,0 0-1,15 0 0,-15 0-2,16-8-5,-6 4 4,2-3-10,-2 5-3,2-3-2,0 0 2,0 3-7,2-2-1,-3 1-3,0 0 3,0 3 3,-1-2-8,-3 2-4,-7 0 4,12-2-8,-12 2 2,13 2-7,-13-2-1,8 2-9,-8-2-10,10 3-11,-7 0-14,-3-3-17,0 0-15,0 0-28,5 6-10,-5-6-31,0 0-23,0 0-23,0 0-123,0 0-362,0 0 161</inkml:trace>
  <inkml:trace contextRef="#ctx0" brushRef="#br0" timeOffset="28149.4141">5300 10513 78,'0'0'117,"0"0"6,0 0 8,2-8-3,-2 8 5,0 0 5,0 0-4,0 0 2,0 0-1,0 0-5,0 0-2,0 0-6,0 0-1,0 0 2,0 0-4,0 0 9,0 0-3,-2 26 5,-2-15-2,2 4 6,-1 1-13,1 1 3,-2 1-4,1 0-6,-1 6 12,0 0-23,2-4-2,-1-2-2,-2 0-9,3 1-13,0-1 1,1-1-9,-1-1-5,0-4-4,1 0-14,0-1-5,-1 0 2,1-2-4,1-2-8,-1 0-4,1-7-13,-1 11-16,1-11-11,0 10-16,0-10-16,0 0-17,-2 9-16,2-9-19,0 0-19,0 9-24,0-9-30,0 0-26,0 0-41,-1 9-23,1-9-205,0 0-502,0 0 223</inkml:trace>
  <inkml:trace contextRef="#ctx0" brushRef="#br0" timeOffset="30747.0704">8524 8695 19,'0'0'96,"-13"0"2,13 0-3,0 0-4,0 0-1,0 0-2,-7 0-1,7 0 3,0 0-1,0 0-6,0 0 8,0 0-6,0 0-1,0 0 4,0 0-8,-10-2 4,10 2-15,0 0-1,0 0-11,0 0 0,0 0-2,0 0 5,0 0-3,0 0 2,0 0 8,0 0 7,13 17 4,-4-14-1,-2-1-1,2 2-1,2-1 2,3-1-3,-1 1-5,6-2 1,-1 5-9,-1-5-4,4 3-5,-3-4 22,3 1-9,-2 0-4,-3-1-8,4 0-6,-8 2 2,1-4-13,-1 1-2,-1 1 2,-1-1-8,-10 1-1,15 0-5,-8 0 0,-7 0-2,0 0-3,10 0-3,-10 0 0,0 0-3,8-3-5,-8 3-11,0 0-3,0 0-11,0 0-9,9 3-14,-9-3-14,0 0-20,0 0-28,0 0-26,0 0-30,0 0-28,0 0-24,0 0-20,0 0-136,0 0-398,0 0 177</inkml:trace>
  <inkml:trace contextRef="#ctx0" brushRef="#br0" timeOffset="31364.2579">9064 8620 12,'0'0'113,"0"0"-6,0 0 1,0 0-2,-12-8 3,12 8-2,-8-4-1,8 4-11,-6-5 3,6 5-9,-8-9 1,7 4-6,1 5-2,-4-11-8,4 11-3,-3-10-6,2 4-2,1-4-7,0 10-7,1-17-3,1 11-4,0-4-3,-1 5-3,6-5-2,-5 2-4,3-1-3,1 4-2,-3 0-3,1 0-3,4 1-3,-8 4 2,9-6 2,-3 6 0,-6 0 2,11 6 1,-11-6-2,12 5 6,-5 4 6,-1 0-1,0 1 1,3 4 5,0 2-2,-1 0 3,-2 1-4,3-1-2,-4 0 1,-1 3 2,0-2-3,-1 0 2,-2-1 3,0 2-1,-2-1 0,0 0 0,-2-2 0,-1 1-1,0-4 3,-2 0-1,-2 1-4,2-1-1,-2-2 5,1 0-2,-2 1-1,1-5-7,0 2-2,-1-2-2,2-2 3,0 1 0,1-2-1,-2-1-6,8-2-1,-12 2-2,5-2 0,7 0-1,-10-1 1,10 1-5,-13-3-3,13 3-1,-6-5 0,6 5-3,-5-9-2,5 9-4,-4-6-2,4 6 2,0 0-5,-3-6-9,3 6-6,0 0-5,0 0-10,-4-6-3,4 6-6,0 0-1,0 0-5,0 0-14,0 0-20,0 0-18,0 0-4,0 0-13,0 0-22,0 0-12,0 0-28,14 14-19,-14-14-120,0 0-347,3 5 153</inkml:trace>
  <inkml:trace contextRef="#ctx0" brushRef="#br0" timeOffset="31887.6954">9330 8601 45,'-4'-8'135,"4"8"-11,-1-8-9,1 8-14,-2-11-3,2 11-5,-4-11-3,0 5-2,4 6-1,-5-9 0,1 6 2,4 3-8,-8-9-5,8 9-5,-6-7 7,2 4-1,4 3-2,-9-5-3,9 5-5,-9-4 0,9 4-5,-11 1-4,11-1 5,-9 4-4,1-1 8,8-3 2,-8 8 0,3-3-1,-1 2 6,1 1 2,-3 2 7,4 1 0,2 1 1,-1 3 3,2-4 1,-2 2-2,2 3-4,0 0-2,1-1-3,1 1 3,-1-3-12,1-2-1,2 1-3,1 0-5,0-2-7,3 1-4,0-3-3,-1 2 0,0-2-3,4 0-3,1 0-5,-1-5-3,3 3-3,-2-1 0,1-3-1,1 0-14,-2-1-13,2 2-11,-3-3-17,2 0-12,-2 0-14,0 0-17,-1-2-26,-9 2-25,15-1-21,-8-1-24,-7 2-30,11-3-24,-5 1-28,-6 2-185,7-7-470,-7 7 208</inkml:trace>
  <inkml:trace contextRef="#ctx0" brushRef="#br0" timeOffset="32231.4454">9763 8567 3,'0'0'199,"-2"5"-3,2-5-9,0 0 6,0 0 3,0 0-5,0 0-2,10 8-9,-10-8-5,10 2-12,-3-2 0,4 2-4,-1-4-18,3 1-10,0 1-15,5-1-13,-4-2-10,5 0-8,0 1-6,0-2-6,0 1-22,0 0-23,0-2-11,-3 5-18,3-4-21,-6 4-25,0 0-24,0-1-25,-3 1-37,-2 0-28,-8 0-29,11-1-16,-11 1-158,7-1-395,-7 1 175</inkml:trace>
  <inkml:trace contextRef="#ctx0" brushRef="#br0" timeOffset="32458.0079">9908 8684 10,'-5'5'136,"5"-5"1,-7 7 14,5-3 3,2-4-5,-2 7 5,2-7-1,0 0-1,0 0 3,7 12-4,-3-9-11,-4-3 3,7 4-7,0-3-2,0 0-8,1 1-8,0-1-16,2-1-7,0 1-8,1-2-2,0 1-13,-1-1-6,3-1-12,-2 0-11,4 0-24,-4 2-27,2-2-26,-1 2-28,-1 0-20,0 0-3,1 0-35,-2 2-33,-2-2-30,0 0-8,3 3-143,-5-2-363,2 1 161</inkml:trace>
  <inkml:trace contextRef="#ctx0" brushRef="#br0" timeOffset="32911.1328">10533 8620 19,'0'0'155,"0"0"6,0 0 10,0 0 6,20 2 1,-12-1-5,-8-1 2,14 1-3,-3 0-5,1-1-12,0 0-7,0 0-9,1 2-7,2-2-8,2 0-12,1-3-11,1 3-7,-5 1-14,0-1-7,-1-1-6,0 1-6,1-1-6,-3 1-12,2 0-16,-5-1-17,1 1-17,-9 0-23,11-2-16,-11 2-16,9 0-30,-9 0-36,0 0-52,9-2-224,-9 2-438,0 0 193</inkml:trace>
  <inkml:trace contextRef="#ctx0" brushRef="#br0" timeOffset="33559.5703">11081 8352 51,'8'-6'129,"2"-1"8,-1 0 1,0 3 0,3-2-6,-3 2-9,2-2 3,1 4-2,-1 0-5,0 2-6,-2 2-4,0 0-5,-1 1-5,-3 2-10,1-1-9,0 4-6,-2 2-6,-1-1-3,-2 3-8,1 1 0,-4 1-7,0 1-8,-2-1-2,0 2-6,-1 0-1,-1-5-1,-1 0-5,2 1-7,-3 2-6,2-5-3,-2-1-10,2 1-2,-1-1-10,2-3-2,3 0-3,-3-1-9,5-4-8,-5 6-7,5-6-7,0 0-1,-4 4-3,4-4 3,0 0-5,0 0 5,0 0 6,0 0-7,20-12-1,-13 9 4,0-3 4,3 1 6,-1 2 2,-2 0 9,3 0-1,1 2 10,-11 1 8,15 3 10,-5-1 2,0 3 15,-1 3 3,1 0 15,-3 2-6,2 7 3,-3 2 4,-1-1 4,3 6 1,-5 2 0,-1-8 2,0 8-3,-3-9 4,0 1-2,-2 0 3,-1 1 0,-2-2 3,2 2-3,-3-4 5,-1 0-2,0-6 2,-5 3 2,3-4 2,-5 1 6,5-4 4,-3-1 1,0 1-4,0-4-1,1-1-12,0 0-2,0-1-8,2-1-1,3 0-5,-4 0-4,4-1-2,0-1-5,1 1-6,1-2-9,1-1-4,4 6-10,-9-8-14,9 8-20,-6-7-28,6 7-33,0 0-30,-4-5-25,4 5-35,0 0-27,0 0-164,0 0-412,0 0 183</inkml:trace>
  <inkml:trace contextRef="#ctx0" brushRef="#br0" timeOffset="34715.8203">9137 9419 28,'0'0'87,"0"0"-1,0 0 3,-4 6-6,4-6 7,0 0-1,0 0 11,0 0-2,0 0-10,0 0 4,0 0 2,0 0-1,0 0 0,0 0-6,0 0 4,0 0 0,0 0-2,0 0 1,0 0-9,0 0-4,0 0-8,0 0-8,0 0-5,-10-17-8,10 17-2,3-9-2,-3 9-11,2-12 1,-2 12-4,4-10-4,0 3-4,0-2 0,2 1-1,-2 0-3,2 3-6,-1 0-1,1 0-1,-6 5 1,10-8-4,-6 4 2,2 1-2,-6 3-2,12-2 1,-12 2-2,11 4 1,-5-2 3,2 3 2,-1 5 0,-1-3 3,-1 3 4,5 7 5,-5-3-1,1 3 1,0 1 1,0 0-1,-2 3 0,-1 3-5,-2-3 1,0-3 1,-3 3-2,0-3 0,0-1 6,-3-2-1,-2 1 1,1-4-3,1-1 7,-8-1 2,4 0 4,0-3-2,-3 0 1,2-1-5,-2 0 2,0-2 0,2-1-5,0-2 2,1 1-3,1-2-1,8 0-3,-17-3 1,9 0-4,8 3-1,-11-5 2,5 1-3,1 2-2,-1-4-1,6 6-3,-8-9 1,5 7-1,3 2-3,-4-8 0,4 8 0,-2-7 0,2 7-3,0 0 9,-3-7-10,3 7-4,0 0 1,0 0-5,0 0-1,0 0 0,0 0-8,0 0 1,0 0-14,0 0-15,0 0-11,0 0-3,0 0-14,0 0-11,16 12-16,-16-12-12,0 0-20,4 7-24,-4-7-18,0 0-36,0 0-131,0 0-367,0 0 162</inkml:trace>
  <inkml:trace contextRef="#ctx0" brushRef="#br0" timeOffset="35200.1953">9408 9413 79,'0'0'106,"-2"-12"-11,2 12-6,-3-5-8,3 5 2,-4-7-3,4 7 3,-6-7-6,6 7-3,-6-5-7,6 5-3,-8-4-3,8 4 3,-9-3 1,9 3-5,-10 0 1,10 0-7,0 0 10,-13 5 1,6-1 1,2 2 6,-1 1 5,1 1 2,-3 3 7,6 2 1,-2-2 6,2 6-1,-1 0 2,0 0-6,2 3 2,2-4-6,-1 1-3,4 0-2,0-2-5,1-1-7,-4-2-4,6 3-7,-2-3 3,2-1-9,0-3-1,-1 2-5,2-2 3,0-1-8,3-1-1,-2 0-12,4-3-2,-2 1-10,2-1-3,-3-2-16,3 0-14,0-1-18,-2-1-22,0 1-25,0-1-21,-2 0-30,-1-1-26,-8 2-29,14-5-33,-9 5-158,-5 0-412,7-7 182</inkml:trace>
  <inkml:trace contextRef="#ctx0" brushRef="#br0" timeOffset="35528.3203">9753 9493 93,'0'0'216,"0"0"3,8 8-3,-4-6-12,-4-2-6,10 5-15,-2-3-14,2 0-17,-3-1-9,4 1-21,0-2-10,-1 0-9,2 0-31,1 0-22,-2-2-27,0 2-26,0-1-39,-2 1-30,0-1-37,-9 1-31,13-1-32,-13 1-118,7 2-314,-7-2 139</inkml:trace>
  <inkml:trace contextRef="#ctx0" brushRef="#br0" timeOffset="35708.0078">9780 9629 48,'-4'5'133,"0"0"-7,4-5 5,-1 8 11,1-8 14,0 0 6,4 9-2,-4-9-2,8 4-6,-8-4-7,11 5-8,-6-5-14,5 0-11,2 3-10,-4-3-9,-1 0-11,2 1-12,-9-1-27,15 1-26,-5 1-22,-4 0-24,3-2-42,-2 1-35,2 1-24,-9-2-27,14 3-142,-14-3-325,12 2 144</inkml:trace>
  <inkml:trace contextRef="#ctx0" brushRef="#br0" timeOffset="36098.6328">10251 9595 170,'9'1'226,"-9"-1"-10,11 0-3,-11 0-2,15 0-5,-5 1-3,4-2-2,-2 2-8,7-2-14,-1 1-10,0-1-12,0-1-8,1 1-15,1 1-9,-3-2-9,1 1-10,-5 0-17,-1-1-9,0 1-5,-4 0-14,0 0-11,-8 1-15,13 0-6,-13 0-13,9 1-13,-9-1-17,0 0-25,0 0-32,0 0-41,0 0-48,0 0-40,0 0-30,0 0-201,0 0-468,0 0 208</inkml:trace>
  <inkml:trace contextRef="#ctx0" brushRef="#br0" timeOffset="36879.8829">10712 9431 30,'-2'-7'99,"2"7"2,0 0 0,3-13 10,-2 6-4,-1 7-3,7-12-3,-5 6 1,3-3 7,3 1 4,-1 0-2,1 0-5,-1 0-7,1 2-3,0-1-10,0 4-4,1-2-3,1 0-6,0 4-1,-3-2 0,-7 3-2,14 4-2,-5-1 3,-4 2-8,2 4-5,0 0-5,-5 3-3,1 4-4,-2-4-1,-1 4 0,-2 1-4,0-1-4,-4 1 0,-2-1-6,2-1-2,1-1-6,-2-2 4,-3 2-8,4-4-3,1-2-1,-3-1-1,3 0-8,-1-3-6,0-1-4,6-3-7,-6 8-4,6-8-6,-5 5-11,5-5 6,0 0-7,0 0 2,0 0-2,0 0-3,0 0 0,0 0-1,0 0 4,8-23-5,-8 23-1,9-9 7,-5 6-3,4-4 6,0 4 3,-2-1 0,2 1 3,-2 0 5,-6 3 11,16-1 9,-16 1 9,14 5 14,-8-1 0,3 1-2,0 2 0,-1 0 1,-1 3 4,-3 1 3,-1 0 1,-1 0-1,0 2 1,-2-1 3,-2-2-9,0 2 9,-2 0 3,-1 0-3,1 0 16,-2-2-10,-3 4 4,0-6 3,1 0 0,-3 1 1,2-4-1,-2 0-3,-1 0 4,1-1 2,1-1-6,-1-3-3,3 0-5,8 0 1,-15 0 3,15 0-5,-13-3 1,6 2-8,7 1 7,-10-5-6,5 0-3,5 5-7,-6-5-3,6 5 7,-3-8-14,3 8-6,0 0-4,-5-5-8,5 5-7,0 0-4,0 0-10,0 0-4,0 0-18,0 0-18,0 0-28,0 0-19,0 0-32,0 0-31,0 0-17,0 0-34,0 0-173,0 0-434,0 0 192</inkml:trace>
  <inkml:trace contextRef="#ctx0" brushRef="#br0" timeOffset="37340.8203">11137 9374 130,'0'0'147,"0"0"5,0 0-3,0 0-4,-6 23-8,6-23-9,-3 5-7,3-5-11,0 0-13,-1 9-6,1-9-6,0 0-9,0 0-3,-3 7-8,3-7-6,0 0-7,0 0-1,0 0-3,0 0 1,0 0-2,0 0-7,0 0-5,0 0-11,0 0-8,0 0-6,0 0-6,0 0-13,12-18-3,-12 18-3,4-8-1,-4 8 2,2-10-4,-2 10 1,3-5 4,-3 5 4,2-7 6,-2 7 4,0 0-2,0 0 7,0 0 10,0 0 5,0 0 3,0 0 6,0 0-5,0 0-1,-11 22-4,9-15-1,0-2-4,2-5-14,-5 10-21,2-5-30,3-5-35,-2 10-34,2-10-42,-1 9-137,1-9-321,0 0 143</inkml:trace>
  <inkml:trace contextRef="#ctx0" brushRef="#br0" timeOffset="37747.0703">11161 9615 31,'0'0'86,"0"0"-4,4-8-3,-4 8-3,0 0-3,0 0 15,0 0 13,0 0 11,0 0 12,0 0-9,0 0-9,0 0 23,0 0-5,0 0 2,-6 29-2,6-24-4,0-5-9,-5 12-5,5-12-9,-1 7-11,1-7-6,-3 5-3,3-5-9,0 0-2,0 0-7,0 0-3,-1 9-9,1-9 1,0 0-4,0 0-7,0 0-1,0 0-8,0 0-6,0 0-4,0 0-10,0 0-6,0 0-5,0 0-7,0 0-2,0 0-2,0 0 3,0 0 0,0 0 4,0 0-3,0 0-5,0 0 4,0 0-11,0 0-3,0 0-7,0 0-10,0 0-20,0 0-20,0 0-16,0 0-30,0 0-25,0 0-42,0 0-114,0 0-333,0 0 147</inkml:trace>
  <inkml:trace contextRef="#ctx0" brushRef="#br0" timeOffset="38122.0703">11448 9160 108,'-6'16'149,"3"1"17,-4 2 8,1-1 7,1 8 2,-3-1-4,2 4 4,0-3-1,3 1-6,-1-1-5,3 2-7,-2-2-7,2 0-5,1-1-13,0-6-9,4 7-14,-3-8-5,2 1-11,0-2-8,2 0-11,-2 0-9,3 0-3,-2-1-13,1-4-10,-1-1-9,2 0-7,-2 1-5,1-2-19,1 0-9,-3-2-12,0 1-7,1-2-12,1-1-19,-3-2-15,-2-4-22,3 9-25,-3-9-17,0 0-26,1 5-6,-1-5-49,0 0-182,0 0-428,0 0 190</inkml:trace>
  <inkml:trace contextRef="#ctx0" brushRef="#br0" timeOffset="38426.7578">11497 9499 49,'0'0'223,"11"2"-6,-11-2-3,9 0 6,-9 0-9,12 5-3,-5-5-14,1 1-10,-1 2-15,5-2-12,-3-1-10,2 1-20,-2 0-11,-1-1-7,-1 2-24,-7-2-13,14 0-24,-14 0-25,9 3-28,-9-3-29,9 0-34,-9 0-37,7 1-24,-7-1-46,0 0-202,0 0-407,0 0 181</inkml:trace>
  <inkml:trace contextRef="#ctx0" brushRef="#br0" timeOffset="38879.8829">11800 9446 44,'0'0'199,"4"-6"-3,-4 6-8,8-7-6,-8 7-1,5-9-16,-1 3-11,1 2-9,0-4-9,-1 1-12,-2 0-7,3 1-14,1-2-5,-3-1-10,2 3-7,1-4-10,-4 2-6,2-1-10,-1 2-3,-1 0-5,1 0-2,-3 7-9,2-13-1,0 8-4,-2 5 3,1-11-4,-1 11 2,1-5-2,-1 5-1,0 0-4,0 0 1,0 0-3,0 0 9,0 0 9,0 0-2,0 0 3,-8 20 10,7-8 7,0-1 5,-2 4-9,2-1 8,-2 3-8,1 2-11,1-2 8,-1 1-5,1-2-6,1 1-4,0-2-6,-1-2-5,1 0-1,-2-1-6,4-3-4,-2 1-13,-2-3-14,4 1-13,-2-8-13,0 12-14,0-12-26,1 8-22,-1-8-28,0 7-30,0-7-21,0 0-31,0 0-19,0 0-188,0 0-451,0 0 199</inkml:trace>
  <inkml:trace contextRef="#ctx0" brushRef="#br0" timeOffset="39223.6328">12016 9015 24,'0'0'186,"13"9"3,-9-4 0,2 2-6,-1 2-4,2 7 1,-1 0-1,1-1 1,3 9-4,-3 2-5,0 0 0,1-3-4,0 5-4,-1 0-1,-1 3-13,1-2-10,0 3-1,-3-2-14,-1 1-6,0 0-9,-3 0-8,0 0-5,-2-4-10,-2 2-16,0 0-5,-5-2-9,2-3-3,0-5-20,-2-2-14,-1 0-25,0 0-21,-1-2-17,-1 2-24,-1-2-23,-6 3-43,5-3-52,0-4-61,0 0-262,-8 6-552,8-6 245</inkml:trace>
  <inkml:trace contextRef="#ctx0" brushRef="#br0" timeOffset="40497.0703">9155 10287 28,'0'0'109,"0"0"6,0 0 0,0 0 2,0 0 9,0 0-7,0 0-7,0 0 7,0 0 2,0 0-5,0 0-2,0 0-4,0 0-11,0 0-6,0 0-3,0 0 0,0 0-8,-14-17-9,14 17-3,-2-7-6,2 7-11,-2-10-6,2 10-5,-1-13-1,1 7-6,0 6-5,3-16 0,-2 5-3,3 4-6,-2-3-1,2 1-4,0-1 0,1 0-4,0 0 2,3 3 1,-2-1-5,0 1 1,1 2 0,-2 1-4,0 2 5,2-3-2,-7 5 1,11-1-1,-11 1 5,12 6 0,-6-1 3,1 3-2,3 3 3,0 4-2,1 2 2,-3-1-3,0 1 0,2 7-1,-1 1 1,-2 0-2,-3-6 0,1 6 3,-2-5-3,0-2 6,-3 0 2,0-1-3,-3 0 2,0-4 3,1 3-2,-2-6 2,-1 0 1,-3 2-4,2-3 11,-1-1-15,-2-1 0,2 0 0,-5-2-2,3-3 1,0 2-1,-1-3-2,10-1 1,-14 0-4,6 0 0,-2-2-5,10 2 3,-13-3-1,13 3-3,-5-4 2,-1-1-2,6 5-1,-6-7 0,6 7-3,-8-5 1,8 5-5,0 0-2,-4-4-1,4 4-3,0 0-9,0 0-8,-4-8-6,4 8-8,0 0-13,0 0-3,0 0-5,0 0-2,0 0-20,0 0-19,0 0-11,0 0-28,-10 15-12,10-15-25,-2 6-168,2-6-375,0 0 166</inkml:trace>
  <inkml:trace contextRef="#ctx0" brushRef="#br0" timeOffset="41012.6953">9528 10243 25,'-5'-8'80,"3"4"8,2 4-5,-8-7 1,4 2-9,-1 0-4,5 5-1,-9-8-5,4 4 0,5 4 9,-13-6-2,8 3 0,-1 2 4,6 1-1,-12-3 7,12 3-2,-11 0 0,11 0 0,-11 4-1,6-1 2,-1 2 6,0 1-1,-1 4 5,1-3 2,3 5 14,-3 0-5,2 2-4,0 2 5,3-3-6,0 4-1,1 1 0,0-1 1,1 0-4,4 2-8,-1-3 0,5 0-12,-5-3-5,5 2-4,0-1-7,-1-3-7,3 1 0,3 1 6,-4-5-17,3 2-3,-2-2-8,1-1-5,-1-2-7,1 0-9,-1-1-9,-2 0-22,1 0-16,-2-1-13,0-1-17,-1-2-29,1 2-36,-8-2-34,12 0-40,-12 0-33,10-3-175,-10 3-450,9-5 199</inkml:trace>
  <inkml:trace contextRef="#ctx0" brushRef="#br0" timeOffset="41364.2578">9927 10328 45,'0'0'222,"0"0"-2,0 0-2,4 11-11,-4-11-7,9 4 0,-3-2-3,-6-2-6,13 3-11,-1-1-8,0-1-14,4 1-11,-1-2-4,3-1-21,2 0-14,1 1-14,-2-1-8,3-1-13,-1 2-18,1-2-17,-3-1-17,2 3-11,-5-1-23,-3-1-28,0 1-26,-3 0-26,-4 1-36,-6 0-30,12-3-17,-12 3-44,0 0-149,0 0-398,0 0 176</inkml:trace>
  <inkml:trace contextRef="#ctx0" brushRef="#br0" timeOffset="41583.0078">10029 10466 55,'-1'9'125,"1"-9"7,0 0 28,4 8 11,-4-8-1,10 6 5,-6-3 11,1 0-1,1-1-1,6 2-16,-2-3-7,0-1-16,2 3-12,-2 2-16,2-5-10,0 2-12,1 1-9,-2 0-30,1-3-22,-3 4-34,2-2-34,-4-2-29,3 2-23,0-1-48,-2-1-27,-8 0-44,13 2-122,-6-1-355,-7-1 157</inkml:trace>
  <inkml:trace contextRef="#ctx0" brushRef="#br0" timeOffset="42301.7578">10709 10338 73,'0'0'167,"-3"-9"-8,3 9-1,-1-8-14,1 8-7,1-11-6,-1 11-5,4-13-11,0 7-9,-1 0-4,1-2-5,-1 1-3,5 2-6,-4 0 2,2 1-7,-6 4-4,12-5-1,-7 3 7,-5 2-5,14-1-1,-14 1-7,13 3-1,-5 2-6,0 1 0,-1 1-7,-2 3 2,0-2-11,0 2-4,0 2-4,-4-2 0,1 6-5,-4 0-6,0-4-2,0 5-4,-4 0 4,0-2-7,-2 0-6,3-5 4,-3 0-17,1 2 3,-2 2-4,1-7-3,3 2-11,-3-3 0,3-1-4,1 0-4,4-5 2,-7 7-1,7-7-5,-6 2-4,6-2-11,0 0 1,0 0-3,0 0 3,0 0-3,0 0-9,0 0 0,12-17 3,-7 12-1,3-2 0,-1 2 14,1 1 2,1-1 2,-2 1 9,3 3 4,-4-1 5,-6 2 9,17 2 9,-7 3 11,-2 0 0,-2 3 4,4 0 11,-5 1-2,4 2 4,-2-1 6,-3 2-5,6 5 1,-6-6 0,-2 1-1,1 1 3,-2 1 2,2 2 4,-5-4 4,0 1 4,-1 2-3,-1-4 2,-1 0 3,0-1 3,-1-2-2,-2-2 4,0 3 3,-1-2 2,3-3 4,-2-2-2,-2 2 2,-1-1-5,0 2-6,1-5 1,0 3-5,0-2-12,10-1 1,-14-4-8,14 4 4,-13-2-6,9-3 3,4 5-11,-10-2-5,10 2 1,-9-3-2,9 3-14,0 0-18,-8-3-11,8 3-19,0 0-29,0 0-24,0 0-25,-10 7-35,6-4-31,4-3-33,-4 7-41,-1-3-200,5-4-503,-5 11 223</inkml:trace>
  <inkml:trace contextRef="#ctx0" brushRef="#br0" timeOffset="54504.8829">2001 12519 1,'0'0'55,"0"0"2,0 0 5,0 0-12,0 0 5,-3 5 1,3-5 1,0 0 2,0 0 12,0 0 0,0 0-1,0 0-5,0 0 2,12-19-4,-10 12 1,2-2 1,1-1-9,0-2-1,0-3-5,3-1-4,-3 0-2,3-1-4,1-8-3,-2 6-1,5-4-3,-5-3 1,2 0-4,0 4-10,0-4 3,-1 2-1,0-1-6,-2-2-3,0 10 3,2-9-10,-4 1 5,1 1-6,0-4-6,-2 10-4,2-8-5,-1 2-1,-2-1 3,2-1-1,-1 8-11,-2-1-2,0-5 6,-2 5-25,1 4 16,-1-2 1,-2 5 2,0 0-2,1-5-3,-1 0-11,1 5 4,-3 0 4,1 3 1,0-4 4,0 1 12,0 4-15,-1-1 6,5 9 1,-9-12-4,4 8 2,5 4 3,-7-10 3,1 4 3,6 6-3,-11-7 10,11 7-4,-8-4 2,8 4-3,0 0 5,-10-4-4,10 4 9,0 0-3,0 0 1,-14 7 1,14-7 1,-5 8-5,5-8 4,-5 15 12,2-7-9,1 1 9,-1 3 5,0 0-6,2 1 9,-1 5 5,0 2-7,0 0 2,2 5 9,-1 0-1,2 2 11,1 0 2,0 2-5,-1-3-4,1 4-2,1 1 2,0 0-5,2-2-1,-4-2 3,2 7-2,-1-3 3,6-2-1,-3 2 0,0-1 1,1-1-3,0 2 0,1-1 3,1 1-2,0-2 3,-2 0-2,0-2 6,-1 2-3,2-1 2,-2-3-5,4 0-1,-4-7-5,3 2 2,-3-2-4,0-2-4,1 0 4,-2-4-3,0-4-1,2 2 0,-3-5-3,-1 1-2,1 1-2,1-3 0,-4-4 3,6 5 4,-6-5 11,8 1 2,-8-1-2,9-7-7,-3-2-2,-2-1 4,4-5-7,1 0-1,-3-4-5,3 0 6,2-5-2,-3 5-3,0-8-4,-3 7-6,5-3-2,-5 3 2,2-4-2,-2 0 0,-4 7-2,0-1-3,-2 1-6,1 5-2,-2-1-3,-2 3 4,-2-6 1,3 5-1,-5 1-3,-2 0-4,1 3-14,-3 1-19,-2 2-9,14 4-9,-24-4-9,11 4-10,-1 2-14,-2 2-11,-1 4-12,2-1-68,1 3-215,1 2 95</inkml:trace>
  <inkml:trace contextRef="#ctx0" brushRef="#br0" timeOffset="55231.4454">2734 12348 70,'0'0'79,"0"0"-12,0 0 6,0 0 3,0 0 6,-1 23 7,1-23 5,1 20 9,3-8-6,-1 1 4,2 1-1,0-1 2,1 2 1,2 0-5,-4-3-6,6 1-15,-4 1 2,2 2-1,0-6-11,0-1-4,1 2-4,0-3-5,0 2-3,1-3-6,1-2-3,-2 0 0,1 0-4,0 0 3,-1-3-7,4-2 5,-3 0 2,0-3 0,2 1 4,-2-5-4,-1-2-6,2-1 2,0-4-4,-1 0-4,-1-3 0,0-1 0,0 1-7,-2-2 0,-2 2-1,-1 0 4,0-2-2,-3 2 2,-1-1-3,0 2 4,-2 0-1,1 0-3,-5 0 3,3 1-1,-3-2-2,-2 5-5,0-3 2,0 6-4,-3-4-4,-1 1-8,2 5-4,-1 0 0,0-1-7,0 3-7,-2 0-7,1 3-15,-1 0-13,1 2-10,2 3-21,-3 1-23,-1 6 2,1 2-12,0 3-20,-2 6-9,7-4-13,1 3-15,0 2-124,0 2-318,4-4 141</inkml:trace>
  <inkml:trace contextRef="#ctx0" brushRef="#br0" timeOffset="55942.3829">3138 12233 36,'6'7'134,"-2"3"0,0-1 8,1 2 6,-1 5-1,-2-1-12,4 2-6,-4-1-10,4-2-10,-3 3-11,0-2-6,-1 1-6,1-4-10,-1 0-4,0-1 1,-1-1-6,-1-1-6,0-4-2,0-5-6,0 12 1,0-12 1,2 6-1,-2-6-7,0 0-3,0 0-1,0 0-12,0 0-5,0 0-3,0 0-5,-14-15-10,14 15-5,-2-17-10,-2 1-6,5 3-9,0-4-15,1 0-2,0-3-5,2 1-8,1 0 7,3 2 3,2 0 2,3-5 3,-4 8 4,0-1 8,4 2 3,1 0 7,-4 7 6,0 0 5,1-1 5,1 4 5,0 2 16,-12 1 2,23 3 2,-11 4 11,0-2 3,-3 5 3,2 2-2,-3 0 1,0 0 3,-1 3-3,0-2 1,-2 3-5,-3 1 0,0-7 1,0 1-1,-2-1 0,1-1-3,-1 1-3,0 0 3,-2-4-1,2-6-4,-3 9-2,3-9-1,-4 4-7,4-4 1,-7 5-6,7-5-5,0 0 0,0 0 1,0 0-11,-13-14-3,11 7-6,2 7-2,-3-16-14,3 16-6,3-20 4,-1 7 0,5-1 0,-2-3-1,1 5 4,4-5-2,-1 2 2,3 3 4,-1-1-1,1-2 1,-1 6 1,2-2 4,0 6 5,-4 0 1,2 3 5,2 2 19,-3 2 6,0 2 8,3 2 6,-1 1 3,2 5 10,-3 0 7,1 0 3,2 11-2,-5-9 2,0 0-6,-2 5-1,1 0-3,-2 3-6,0-4-4,-3 1 3,4-4 0,-4 0-16,0 1-2,0-5-11,2 0-14,-3 3-17,1-5-24,-2 1-20,2-2-27,-2-1-37,-1-7-36,5 11-37,-5-11-31,1 6-148,-1-6-409,0 0 181</inkml:trace>
  <inkml:trace contextRef="#ctx0" brushRef="#br0" timeOffset="56528.3204">3869 12267 5,'0'0'180,"0"0"3,16-16-5,-9 6-5,-1-2-6,3-1-8,1-5-5,2-5-3,-3 6-11,4-7-9,-2 2-6,-3 6-10,5-7-14,-3 4-8,0-4-11,-2 7-8,-2-3-8,2 2-3,-2 0-9,-1-2-9,-1 4-6,-1-2-5,-1 4-7,-1-1-7,-1-1-4,-1 4-2,-1-6-4,-1 5-3,0 0-3,-2 0-4,0 1-12,-4 2 1,2-2-2,-1 2 1,-1 5-1,-1-2-2,1 2-4,1 4 3,8 0-2,-15 2 5,6 2-5,1 4 6,-2 3 4,2 4 1,-3 8 9,2 3 3,0 2 9,3 1 7,2 0 10,0 5 2,1-1 1,1 1 5,4 0 0,-2 1 5,4 10 0,-3-9 6,2-6-5,0 1 0,0-1 3,1-2-3,1-2 2,1-1-3,-3-7-6,1 0-3,1-4 3,0 1-2,-1-3-2,0-2-2,-1-1-5,2-2-1,-5-7 4,7 10-1,-7-10 1,8 3 0,-8-3 2,0 0-5,20-8 4,-12 0-4,4-4-6,-1-3 3,1 2-3,-3-3-2,6-6-5,-6 6-5,1 0-4,-2 1-2,-2 1-3,-2-1-4,-3 1-4,1 1-14,-6 1-6,0 1-11,-1 1-6,0 0-18,-4 2-13,0 1-13,1 2-18,8 5-12,-20-5-25,20 5-32,-23 0-28,12 5-27,-2 0-155,1 3-419,0 1 186</inkml:trace>
  <inkml:trace contextRef="#ctx0" brushRef="#br0" timeOffset="56911.1329">4161 12323 119,'11'0'153,"-11"0"5,15-3 7,-15 3 6,14-7 2,-4 2 3,0-1-2,0-3-8,0 2 1,2-3-9,-3 0-5,1 1-11,2-3-10,1 2-11,-4-1-11,1-2-12,-2 5 1,1-4-20,-3 3-8,-1-1-5,-2 0-7,-1 1-12,1-1-3,-1 1-7,-2 9-13,0-20-6,0 20-1,-2-11-9,2 11 7,-8-11-11,3 5-10,1 3-2,4 3-3,-15-3 0,15 3-1,-17 6-1,7 0 3,1 2-2,-5 4 3,1 2 1,2 3 7,-3 7 4,2-2 5,3-4 5,0 10-1,2-4 2,3-4 1,1-2-2,3 0-2,0-1-6,3-1-3,-1 0-4,2-5-19,1 0-16,2 0-20,-1-1-18,2-1-25,-2-4-22,3 0-27,-3-1-22,-6-4-17,20 0-27,-12 0-116,-8 0-358,20-6 159</inkml:trace>
  <inkml:trace contextRef="#ctx0" brushRef="#br0" timeOffset="57489.2579">4486 12176 47,'0'0'175,"8"-4"8,-8 4-1,0 0 0,0 0 10,20 8-10,-20-8-7,10 12-3,-3 3 0,-3-3-10,1-2-14,-3 1-6,2 4-10,-3-2-10,-1-1-13,3 1-12,-3-1 1,1 3-20,0-3-9,-2-2-4,1-10-7,0 19-7,0-12-4,0-7-13,1 7 0,-1-7-11,0 0-5,0 0-2,0 0-3,0 0-6,0 0-5,0 0 0,0 0-4,0 0-12,0 0-2,0 0-8,16-27-5,-10 13-2,2-2 0,-2 0 2,2 3 0,2-4 4,-1 2 3,1-1-3,0 1 4,-2 7 4,1-3 9,0 2 0,-1 3 8,-2 1 9,-6 5 13,13-5 6,-13 5 5,0 0 3,18 2 3,-18-2 5,10 5 4,-2 0-1,-8-5-2,9 14 1,-7-4-8,-1-3 1,2 4-4,-3 0-4,1-1 0,-1-10-8,0 14 2,0-14-5,0 9-2,0-9-3,0 0-8,-2 16-1,2-16-2,0 0-6,0 0-1,0 0-6,0 0-11,0 0-13,0 0-2,0 0-2,0 0 6,0 0-3,0 0-1,0 0-10,10-42 3,-5 30-1,0 0 4,3-3 4,-2 1 2,4-1 4,-1 1 6,2 0 10,-1 3 5,1 0 9,0 4 1,0 3 4,3-4 7,-4 5 4,-10 3 9,23-2 5,-23 2 17,23 6 7,-10 1 5,4 1 3,-6 2-2,2 2-3,-1 2 0,-1 1-8,-1-2 5,-3 1-11,-4 1-1,4 0-2,-5-3-15,-2-1-15,0-11-18,-1 25-24,-1-13-34,-1 0-44,0 0-49,3-12-55,-9 21-60,3-11-213,-1 0-525,0-2 232</inkml:trace>
  <inkml:trace contextRef="#ctx0" brushRef="#br0" timeOffset="58622.0704">5533 12228 15,'0'0'106,"0"0"1,-3-9-3,3 9 0,-3-11 3,3 11-3,-1-12-13,1 2 1,1 0 8,-1 1-14,-1 0 7,2-2-9,1 3-5,-1-2-3,0 1-3,2 1-8,-1 0-2,1 1-2,2 2-3,-1 0-2,-4 5 5,10-7-15,-3 5 3,-7 2 1,11 0 0,-11 0-3,15 7 2,-8-2 0,2 5 0,-4-2-5,1 1 2,-1 3-5,0 0-6,0-1-2,-2 4 1,-1 3-6,-3 0-3,1-3 0,-1 3-1,-2-2-4,-3 0-1,1 0-7,0-2-7,1-2-2,-1-3-9,0 1-8,1-3 0,0-2-6,0 1 0,2 0-11,2-6 3,-4 8-10,4-8-12,0 0-11,-4 4-13,4-4 10,0 0-3,0 0 2,0 0-1,6-23-6,0 17 21,-1 0-3,1 1 7,-2-1 1,1 2 9,1 1 2,2 1 13,-8 2 13,19 3 8,-8 3 6,4 2 13,-1 5 2,1 1 5,1 5 5,3 4 7,-5-1 0,0 1 2,-1 0 10,-2 0 3,-2 2 5,-5-5 4,-2-2 6,-2 2-1,-2-1 4,-3 0 2,-2-2-2,-1-1 6,-3 0-14,1-2-4,-3-1-6,0-2-1,-2-3-7,0 1-4,2-5-4,1 0 4,-2-2 4,2-2-9,-1-1-6,0-1-4,0-3-1,4-1-3,-1-2-3,2-1-1,1 0-3,-1-2 0,2 1 0,1 0-4,1-2-1,-1 2-4,2 0 0,-1 1-2,3 2 0,1 7-1,-3-12-10,3 12-12,-2-8-10,2 8-5,0 0-1,0 0-3,0 0-18,0 0-21,0 0-15,0 0-18,0 0-21,0 0-26,15 18-25,-12-14-171,-3-4-383,1 12 169</inkml:trace>
  <inkml:trace contextRef="#ctx0" brushRef="#br0" timeOffset="59208.0079">6102 12148 31,'-2'-14'116,"2"14"-10,-5-12 17,1 6-10,0 0 3,-2 1-1,1 1 6,-3-1-5,1 1-6,7 4 11,-17-5-4,9 4-7,8 1-3,-18 2-1,9 1-6,3 0-1,-6 5 2,3 4 3,-2-1-8,-1 5 8,2-2 1,2 6-4,-6 3 3,7 2-3,4-6 1,-1 1-12,2-3-2,2 2-1,0-2-15,1 0-4,-1-3-5,5-5-5,0 2-11,2-2-5,1-1 0,1-3 2,1 0-13,2-3-9,0-1-7,1-2-14,-1-3-5,5-1-10,1-3-17,-3-2-12,2-2-10,3-5-9,-6 4-19,1-1-3,1-7-6,-5 6-13,-2-1-4,-1-2 6,-1 0-1,-1 1 4,-1-1 8,0 1 0,-4 5 7,1-2 9,-1 1 6,-2 2 12,1 1 23,-2 2 16,2 8 21,0-10 5,0 10 5,-4-4 5,4 4 12,0 0 9,0 0 9,-7 19 2,3-8 12,3 4 1,0-3-6,1 6-3,2 1-7,-2-2-5,4 0-15,0 0-24,-1 0-30,3-1-31,-1 0-41,2-3-48,5 0-44,-7-1-159,1-2-379,1-2 168</inkml:trace>
  <inkml:trace contextRef="#ctx0" brushRef="#br0" timeOffset="60098.6329">6422 12121 90,'5'8'253,"1"2"-5,0 1-1,-3 8-4,3-1-8,0 2-9,-1 8-19,-3-4-16,2 2-19,-2-6-15,-4-2-16,4 0-15,-2 2-7,1-5-15,-1-3-12,4 1-12,-6-4-7,0-2-8,2-7-11,0 12-8,0-12-27,-3 5-5,3-5-12,0 0-2,0 0-6,0 0-3,0 0-1,-11-25 0,7 13-13,2 1-4,0-4-9,2-1 4,-1 0-12,1-9-4,3 7-1,-1-6-4,0 4 6,2-6 6,3 7 1,-1 1 5,2-1 3,1 1 7,0 2 3,0 0 5,3 3 6,0 2 13,-3 5 4,5 2 11,-4 3 9,-1 1 10,-1 3 7,7 3 11,-1 5 3,-2 2 8,-3 4 4,-1 8-2,3-1 0,-6-1 3,1 3-6,2-1-2,-7-4-3,2 2-9,-2-3 5,2-3-4,-2-1-13,1-5-2,0 2-8,-1-4-1,0 0-6,1-1-7,-2-8-5,0 11-7,1-6-2,-1-5-1,5 5-5,-5-5 1,7 3 3,-7-3-6,0 0-4,15-7-7,-6 2-4,-2 0-3,1-4-7,1 1-9,0-2-6,2-1 2,0-4-6,0 3-1,-1-4-1,-5 0-5,4 1 2,1 0-5,-2 1-1,-3-3-1,2 1-2,0 0-4,-2-1 1,-2 4 7,0 3 6,-1-2 5,-1 2 4,-1 1 5,2 1 3,-2 8 12,-2-14 10,2 14 6,2-8 3,-2 8 5,0 0 10,0 0 14,0 0 18,0 0 6,-8 22 6,8-7 8,-1 11 6,-1-7 4,2 0 3,0 6 1,2-5-3,0-1-1,0-2-11,0 0-2,3-1-7,-1-4-5,4-1-1,-3 1-9,1-3 2,1-2-5,0-1-5,2-2-4,-1 2-6,2-6-7,0 0-9,1-2-5,-1-2-10,1-2-11,-2 0-12,2-4-5,1-1-16,-1-2 3,-4-1-6,-2 2-8,4-3 10,-4-2-2,-2 5 4,-2-5 4,2 5 9,-2-2 0,0-1 5,-1 1 0,-1 3 9,1 2 6,-1 0 6,-2 1 13,3 8 9,-2-12 4,2 12 2,-2-5 8,2 5 9,0 0 16,0 0 9,0 0 6,-4 24 4,4-9 6,2 3 7,-2 3-2,2-4-4,0 1 1,0 2-10,1-3 2,3 0-9,-2 0-8,4-2-7,-3-3-4,1-3-4,1 1-10,1-2-18,0-1-11,1 0-14,-1-2-17,3-3-24,-3-2-28,-8 0-40,15 0-43,-5-2-42,-3-1-46,-1-2-156,-6 5-455,16-13 201</inkml:trace>
  <inkml:trace contextRef="#ctx0" brushRef="#br0" timeOffset="61176.7579">7286 12058 21,'0'-4'198,"0"4"19,0 0 10,0 0 4,0 0-5,4 21-4,-2-5-10,-1 3-3,-1 0-7,0-1-3,2 2-5,2 9-10,-1-6-8,1 3 1,-1-7-12,0 0-18,3-1-16,-4 0-1,5 0-17,0-4-17,-3 0-3,1-4-14,2 0-2,-2 0-8,0-2-10,1-3 3,-6-5-18,12 8-2,-6-7-7,-6-1-8,0 0-9,24-8-17,-12 1-4,-1 0-9,1-5-10,1-2-7,-1 1-4,5-7-7,-5 4-6,-1-1-5,2-7-1,-3 2-2,3 0-2,-6 3-1,-1-7-17,-4 8 2,2-3-1,0-4-3,-4 7 3,1 0 5,-3 0 9,0 2 5,0 4 5,0 2 6,-1 1 9,1 3 9,2 6 6,-6-9 8,6 9 8,0 0 22,0 0 6,0 0 17,-15 22 3,12-3 7,0-2 9,0 8 5,4 2 6,-2-4 0,2 3-1,3-3 8,1-4-15,-2 0-1,3-2-2,0-2-6,1 2-5,0-3-2,0-4-6,2 0-9,0-1 8,-2-1-4,2-2-6,1-3-12,-2-1 6,2-1-11,-10-1-14,23-3-14,-6-5-17,-4-1-6,2 1-10,-3-3-12,0-1-4,1-3-5,-4 1-4,1-2-4,-1 0 1,-1 1 2,-3-3-2,0 3 4,-1-2 2,-2 2 3,1-1 6,-3 4 6,1 2 3,0 0 7,-2-1 6,1 5 14,0 6 6,-2-12 5,2 12 5,0 0 12,-8-2 14,8 2 20,0 0 6,-8 26 8,6-6 5,-3-1 7,1 0 5,0 6 2,0-4 3,2 2 1,4-2-13,-1-4-7,2-3-2,1 3-5,0-5-6,1-3-8,1-1-4,2-1-3,-2 0-5,1-4-5,0-1-11,5-1-13,-1-1-4,2-3-14,-1-1-13,3-5-11,0 2-13,-1-4-6,-1-1-5,-1 1-5,-1-3-4,-1 1-3,1-2-4,-4-2 6,2 3 3,-5 3 10,0-5 4,0 0 7,-2 5 7,0-1 5,-2 2 5,1 0 11,0 0 12,-1 10 15,0-11 12,0 11 4,0 0 2,0 0 13,0 0 13,0 0 11,0 0 17,0 0 14,-13 41-4,12-27 4,0 5 4,1 6 7,1-7 0,2-3-13,0 0-13,1 0-6,-2-3-2,3 0-10,2-2-1,1-1-3,1-1-10,0 0 12,2-3-21,-2-1-10,4-2-5,-4 0-17,-9-2-7,25-3-13,-6-1-7,-7-1-10,2-3-6,0-1-6,-6 0-7,5-4-5,-7 4 8,4-6-5,-3 5-2,1-4 4,-6 2 4,3-2-2,-4 1 3,3 1 5,-3-1 5,-1 1 6,2 3 3,-4 0 5,2 9 14,-1-12 12,1 12 3,0 0 12,-2-5 10,2 5 15,0 0 17,0 0 18,-8 29 16,8-14-5,0 2 8,0 0-3,5 0-10,-4 0-6,3 0-7,1 0 1,2-3-7,-1-2-11,4 0-23,-1-2-17,-1-2-27,1-2-25,5-1-33,-4 0-27,3-4-36,-13-1-51,24 3-37,-10-6-50,-3 1-195,-11 2-517,20-11 228</inkml:trace>
  <inkml:trace contextRef="#ctx0" brushRef="#br0" timeOffset="61786.1329">8419 12047 5,'0'0'250,"17"26"-4,-12-14 4,-3-1 0,1 7 2,-2 1-5,3 6-4,-4 1-13,1-3-5,2-4-22,-3 1-8,1-2-16,2-1-12,-7 0-23,4 0-13,-3-5-11,6 0-5,-3-12-14,-4 18-3,4-18-20,-1 12-6,1-12-8,0 10-2,0-10-15,0 0-12,0 0-12,0 0-20,0 0-1,0 0-6,0 0-6,0 0-15,-8-38-9,7 23-4,-2-1-10,3-1-11,0-1-8,2-10-19,1 5 0,1-4-9,0 2 8,2 0 8,1 1 6,-2 8 7,1 0 14,4 0 9,-1 3 23,-1 5 17,3 1 7,-1 1 16,-1 4 10,0 4 14,1 5 21,-1 2 2,0 3 13,2 6 11,-3 0-7,0 6 4,-5-5 2,3 6 5,0 0-10,-4 1-3,0-3-7,-2-6-12,0 0-9,-2-1-5,2-3 5,0-4-3,0-9-20,-2 13-6,2-13-13,-2 9-23,2-9-20,0 0-17,0 0-17,-4 3-10,4-3 0,0 0-6,0 0-9,-3-29-3,2 17-11,2-3-5,0-2-4,3 0 8,1-1 4,1 0 8,2 3 6,0-3-4,3 0 12,1 2 3,2 0 14,-1 2 18,1 2 18,-2 0 17,0 7 20,5-1 18,-5 5 17,1 1 18,-1 2 19,-3 4 6,3 6 2,-4 1 23,0 4 7,-2 0 0,-2 7 2,-2-3 2,0-2-26,-2 0 5,1-1-12,-4-3-7,2 3-17,1-6-21,-1 0-32,1-3-25,-1-1-30,1-8-34,-2 12-36,2-5-42,0-7-42,0 0-44,0 0-51,0 0-237,0 0-570,0 0 253</inkml:trace>
  <inkml:trace contextRef="#ctx0" brushRef="#br0" timeOffset="62200.1953">8944 12201 100,'0'0'236,"11"5"0,-11-5 1,6 3 1,-6-3 1,13 2 9,-13-2-6,12-2-22,-12 2-3,20-5-16,-11-1 2,1 0-13,4 3-5,-3-4-33,5 0-13,-6-1-13,4-1-6,0-3-23,-4 4-10,2-4-17,-3 3-19,0 1-17,-2-1-6,0-1-25,-5 0-8,2 2-9,-4 8 1,0-21-4,0 11-12,0 10-8,-6-18-5,-1 13 5,2-1 2,5 6-4,-15-7 0,3 4 3,1 1 7,-1 4 7,-2-1 11,1 4 5,-2 1 10,0 5 17,0 0 11,3 1 15,2 4 6,-3 7 27,1 2 4,2 1 18,7 1 15,-1 2 3,2-1 8,5-3 7,1 1-2,5 1-6,-4-8-6,1-1-7,2 0-6,3-4-4,1 0-8,1-1-10,3-2-6,2-4-9,-2-1-9,6-1-11,-5-5-21,5 0-27,6-7-46,-9 3-25,8-7-40,-3-1-77,-5 1-70,-1-1-84,-4 0-107,-1-3-247,0 4-749,-3-7 331</inkml:trace>
  <inkml:trace contextRef="#ctx0" brushRef="#br0" timeOffset="64497.0704">9926 12258 22,'4'17'142,"-2"-8"5,2 0-13,-1 1-2,3 2-6,-1-2-12,0-1-9,-1-2-5,2 0 2,0 0-2,2-3-5,-3 1-7,1-1-7,-1-3-6,-5-1-6,11 2-1,-11-2-3,12-3-3,-7 0-8,1-1-5,2-3-5,-2-3-7,1 1 1,0-1-7,2-5-8,-1-2-1,1-6-7,-4 6-1,3-1-1,-3-1-6,0 0 1,-1 1-8,-3-1-3,3 0-5,-3 1 2,2 0 3,-2 0-4,0 2 6,-1 0-1,4 4-5,-6-4-1,4 6 2,-4 1 2,0-2 3,2 11 0,-2-12 10,0 7-1,2 5-4,0 0-2,-3-5-1,3 5-1,0 0 10,0 0 5,-3 22 7,3-6 3,0 2 7,1-1 9,1 3 2,-1 5 5,3-1-7,0-6 2,2 2-6,-1-2-4,1 7 1,1-8-2,-1-2-6,2-2-2,-2-2 3,1-1-9,2-2 1,-1-1-1,0 0 0,-1-4-4,3 1-2,-4-1 5,1-2-8,-7-1 2,17-1-6,-8-6 2,0 2-5,-1-3-10,1-2-3,0 1-6,1-5-1,0-1-8,-2-1-8,2 0-6,0-1-1,-2 1-8,-2 0-1,2 0 7,1 1-8,-1 0-6,-2 0 7,-1 0-4,-1 2-2,0 3-4,1-2 6,-2 1 5,-2-1 3,0 2 4,0 0 3,1 3 2,-1 1 6,-1 6 1,0-8 4,0 8 3,0 0 4,0 0 20,0 0 6,0 0 13,0 0 19,1 25 6,1-12 3,1 4 2,0 3 4,1 4 3,2-1 2,-1-3-5,4 4 1,-2-4-9,0-5-1,5 2 1,-2 0-8,3-2-1,-2-2-3,3-2 0,2-2-5,-5-4 0,3-1 2,3 0-3,1-1-7,-1-6-2,0-1 0,0-1-2,1-3-5,0-1 3,-2 0-13,1-2 8,-2-2-16,0 0-3,-2-1-2,1-1-5,-2 1 0,-4 2-1,-1-4-3,1 1-5,-2-1 4,-2 5-3,-3-3 7,1 2-3,-4 1-1,0-3 3,-1 4-1,-1-2 2,1 2-1,-3 1 5,2 1 6,-2 1-3,0 3 6,1 0 7,5 4 3,-12-1 0,12 1 12,-12 8 10,5 1 7,1 0 4,-1 6 4,2 2 8,0-2 3,4 3 4,-2 0-6,2 0 3,1 8-5,1-8-4,1 2-9,0-3-2,2 0-6,2-1-6,1 0-9,-1-5-8,3 1-16,0-1-23,-1-5-24,1 5-16,-2-5-33,3 2-24,1-4-25,-1 0-24,1-3-25,0 1-160,-2 0-395,2-3 175</inkml:trace>
  <inkml:trace contextRef="#ctx0" brushRef="#br0" timeOffset="65075.1953">11051 11966 198,'12'15'203,"-8"-5"-5,-2 1-3,2 5-12,-1 0-7,-2 1-9,2 0-7,-1 2-16,-1-2-6,-1 8-22,0-7-7,2-1-11,-1 0-13,0 0-6,1-3-7,-1-1-6,-1-3-8,0 0-6,-1-3-12,2 0-9,-1-7-15,0 12-12,1-7-6,-1-5-14,0 0-5,0 8-4,0-8-9,0 0-14,0 0-11,0 0 4,0 0-7,0 0-7,15-16-3,-9 10 2,-1-3 8,0 2 4,4-2 7,-4 1 2,2 2 9,0-2 9,3 0-5,-2 2 9,-1 1-4,1-2-1,1 2 5,0 0 6,-1-2 3,2 0 5,-4 2-1,1 0 0,0-2 5,-1 2 1,1 3 2,-1-5 1,1 2-1,-1-1 6,2-1-8,-3 0-6,1 1 2,-2 0-7,1-3-6,-1 4 7,0-3-7,0 1 0,0-2 11,-2 1-6,-1 1 3,-1-2 0,2 1-2,-2 8 8,0-15-4,0 15 7,-2-14 5,0 7 10,2 7 7,-1-12 18,1 12-2,-3-7 10,3 7-4,0 0 8,0 0 18,0 0 19,0 0 8,0 0 7,-10 24 3,9-12 7,-3 3 0,3 2-6,-2 1-3,3 2-7,0 4-5,1 0-11,1 2-4,-1-6-9,0-3-5,2-1-11,-1-3-14,1 4-17,0-6-16,0-3-19,0 2-23,-1-4-22,2-1-23,-1-1-12,-3-4-20,6 4-22,-6-4-18,0 0-8,17-7-12,-11-1-102,-1 0-306,2 0 136</inkml:trace>
  <inkml:trace contextRef="#ctx0" brushRef="#br0" timeOffset="65364.2579">11493 11986 77,'4'-6'111,"-4"6"-3,0 0 7,0 0 14,0 0 16,0 0-5,-1 23 1,1-7 4,-1 2 0,1-1-4,-2 3 5,5 3-5,-3-4-4,0-1-15,1 6-2,2-7-6,1 0-8,0-1-13,-3-3 0,4-4-10,3 3-5,-3-4-8,1-1-4,1 0-7,-2-3-4,2-1-7,1-2-5,-8-1-2,15-5-7,-3 0-3,-3 1 2,0-3-9,2-2-8,-1-3-2,2 0-2,-2-2-6,-2-1-4,-2 3 0,-1 2-3,-2-2-6,-3 3 6,0-3-6,-3 3-6,0-2-6,-1 5-11,-4-1-14,-2 0-8,-2 3-10,1-1-10,-2 3-22,-1-1-14,0 3-34,1 0-30,0 3-42,-1-1-144,1 1-389,2 3 172</inkml:trace>
  <inkml:trace contextRef="#ctx0" brushRef="#br0" timeOffset="66528.3204">11790 11905 75,'0'0'138,"0"0"3,0 0 14,0 0 33,0 0 10,0 0 5,0 0-3,4 24-4,-4-12-5,1 1-3,-1 5-4,1 1-6,1 0-11,-1 0-5,1 0-18,1-3-6,-2 3-17,1-1-8,0-1-9,1 0-5,-1-1-14,1 0-6,0-4-6,-2-1-9,1-3-4,2 0-7,-1 1-6,-1-3-6,1-2-4,-3-4-13,5 8-1,-5-8-1,6 4-4,-6-4-2,0 0-16,17-8 14,-11 4-14,1-2-6,0-2-11,2-2-8,2-5 3,-1 1-6,-1 0 1,0-3-3,0-2-12,1 2-1,-1-1 1,-2 2-1,0-4-1,0 3-3,-1-2-4,-1-5 5,-3 6 1,1 2 0,1 0 6,-4 0 2,1 5 7,0 0 3,1 5 7,-2 6 5,-2-10 3,2 10 6,0 0 6,0 0 9,0 0 3,0 0 11,0 0 9,-7 32 4,4-13 12,0 1 15,0 5 1,1-7-4,1 7-3,1-5-2,0-2-6,1 6 3,1-7-6,0 0-4,3-5-3,0 5 1,1-3-5,-2-4-3,3 0-9,-1-4-1,2 4 1,1-4-5,-3-1-2,1-2 3,3 0-11,-3-3 13,4-2-20,0-2-11,2-1 1,-3-1-9,-1-1-3,3-1-6,1-5-10,-3 0-9,1 0 2,0-1-4,-4-2-4,2 0 5,-4 0-6,0-1 2,1 0-2,-3 2 7,0-2-2,-1 1 8,0-1 5,-1 7 1,0-2 3,0 2 3,-1 3 9,0 7 4,0-11 3,0 11 7,0 0-1,0 0 15,0 0 10,0 0 7,0 0 12,-11 35 1,7-21 5,0 4 6,2 1 1,0-2 2,1 0-8,2 0-2,1-2-6,0-2-4,1-2 1,1 2 3,0-3-11,2 1-4,0-4-3,1 2 1,-1-4-4,3-3-3,-3 1-3,5 0-9,-1-2-10,1-2 0,1-2 1,1 0-17,-3-2-6,1 3-10,3-9-1,-1 1-5,0-2 0,-4 4 0,0-3 2,0-2-8,-3 2 0,2-3 4,-2-1 5,-3 2 4,0 1 1,-1-1 3,-1 2 2,2-1 11,-2 0-6,-1 1 5,0 0 2,-1 2 12,1 9 7,-3-11 4,3 11-1,0 0 0,0-7 19,0 7 7,0 0 11,0 0 14,0 0 7,-2 33 2,1-13 6,-1-3 8,2 1-1,0 0-6,2 2-1,-2-2-2,3 0 3,1-1-14,1-2-7,0 2-1,0-5-5,3-2-6,0-1 1,2 0-3,-2-3-4,2 0-9,1-3-1,0-3 5,1 2-25,0-4-7,3-1-9,1-1-6,1-3-7,-2 0-6,-3-1-5,2-4-6,-1-2-8,-1 3 12,-3-3-14,0 1-1,-3 1 6,0-4-1,-1 2 0,1-1 2,-4-1 0,-1 3 4,-1-4 4,0 1 3,-1 3 3,1-3 4,0 7 3,-1-1 9,0-1 7,1 11 7,-2-7 6,2 7 0,0 0 7,0 0 9,0 0 17,0 0 13,-11 20 1,7-4 8,-1 0 2,2-3-3,1 2 5,-1 1-3,4 0-10,1-4-6,-1 0-3,2 0-3,1-3-12,0 3-6,0-1-10,0 0-14,0-5-13,1-1-7,0-1-16,4 0-18,-3-3-22,-6-1-19,13 1-34,-4-1-36,-9 0-22,16-5-15,-7 1-18,-2 0-194,-2-1-458,3-2 203</inkml:trace>
  <inkml:trace contextRef="#ctx0" brushRef="#br0" timeOffset="66973.6329">12902 11855 61,'0'0'209,"0"0"9,0 0 9,2 22-5,-2-9-5,-2 4-5,0-1-7,0 2-4,2-1-4,0 1-7,0-1-10,1 2-15,0 0-10,1-2-6,2-6-17,0 5-6,-1-1-16,1-3-13,1-2-1,-1-2-6,2 1-15,1-3-3,-1 2-9,2-5-7,-2-1-3,3 2-8,-1-4-17,3-1-14,1-4-16,-1 2-13,1-5-4,2-1-9,0-1-12,0-2-4,-3 0-15,2-1-6,-1-1-9,-3 0-16,2-2-4,-1 0 1,-1 2-1,-1 0 3,-1-1 6,0 5 7,-3-1 10,0 0 9,1 3 19,-2 2 11,-3 6 14,2-5 24,-2 5 26,0 0 17,0 0 11,-2 27 5,-1-13 9,-1 1 7,0 2 4,0 0 2,2-2-11,-2 3-6,2-4-7,0-1-8,2-1-5,-1-2-12,2 0-23,-1-3-15,0-7-34,2 9-33,-2-9-31,1 8-45,-1-8-52,0 0-49,0 0-239,0 0-519,0 0 229</inkml:trace>
  <inkml:trace contextRef="#ctx0" brushRef="#br0" timeOffset="67161.1329">13008 11641 94,'-4'-16'246,"4"-2"4,4 0 0,0 1 8,-1 3-2,3 2-11,-1 1-9,4-2-19,3 1-8,1 2-27,4 2-15,-3-4-22,2 6-28,1 0-43,1 3-43,0-1-31,-1 0-63,0 4-83,3 0-84,-8 0-193,6 1-459,1 2 203</inkml:trace>
  <inkml:trace contextRef="#ctx0" brushRef="#br0" timeOffset="71879.8829">6861 13202 67,'0'0'107,"0"0"-7,0 0-9,0 0 13,-5 12-13,5-12 10,2 12-2,-2-4 4,1 4 6,1-2-12,0 2 5,0-1 7,1 5-5,-1 1 0,1 0-2,2 1 0,-1 2 2,1 6-6,0 4 1,0-3-5,-1 4-3,-1 2 1,2 1-3,0 0-6,-4 1-3,3-4-5,-3 5-6,3-2 4,-1 12-3,-3-14-5,1-6-3,0 3 0,-1-2-1,2-2 1,-2-4-2,-2-2-25,2 0 1,0-2-5,-2 0-3,0-2-5,2 0 0,-1-3-3,0 0 2,1 0-7,-1-3-1,2 1 3,-2 0-4,2-1-1,-1-1-5,0-8 1,0 11-10,0-5-8,0-6-9,0 9-11,0-9-13,0 0-20,0 0-31,-3 7-37,3-7-43,0 0-45,0 0-41,0 0-147,0 0-441,0 0 196</inkml:trace>
  <inkml:trace contextRef="#ctx0" brushRef="#br0" timeOffset="74075.1954">6893 13179 64,'0'0'90,"-5"-4"-1,5 4-19,0 0 11,0 0-5,0 0-6,0 0-6,0 0-1,0 0 2,0 0-17,0 0 13,0 0-9,0 0-1,0 0-7,0 0 0,0 0-3,0 0-12,0 0 5,0 0 4,0 0 12,0 0-13,0 0 11,0 0-1,0 0-7,23 0 1,-23 0-1,12 0-7,-12 0 1,16-1 0,-5-1-5,0 5 0,3-6-5,-2 5 0,3-2-6,2 1 0,0 0 3,-4-2-3,6 1-3,-2 1 1,1-1-2,0 0-1,-1 0-6,2 3 4,-3-2 2,3 2-2,-2-3 3,2 1-9,-5 0 1,4 0 2,3 2 3,-3-1-5,1 0 5,0-2-6,-1 3 0,1-3 2,-2 0-8,2 1 4,0 2 3,-1-3-3,2 1 2,-1 0 0,-2 0 0,1-2-2,1 2-2,0 1 6,0 1-2,-2-6-2,3 3 5,-3 3 1,1-2-1,0 0-5,0 1 1,-1-4 0,0 2-2,-3 2 3,5-2-2,-1 1 1,1 1 0,-2-2 3,2 2-2,-2-1-4,1 0 7,-1 2-2,2-3-6,-2 3 3,-4-2-3,2 2 4,2-1-2,-3-1 3,-1 1-4,5 0 4,-4 1-4,4-2 1,-7 1 1,4 0 1,0 0-7,2-1 0,-4 1 3,5 0 5,-4-2 0,0 2-8,3-1 3,1-1 3,-5 2-3,1-1 5,5-1 0,-1 1-6,-2 0 5,4 3 0,-3-4-1,0 1 4,2 0 2,-3-1-4,1 0-3,1 0 8,1 0-6,-1 0 1,0 0 0,0 0-7,-5 0 5,6-1 2,-2 2 0,1 0-4,-6-2 4,2 2 1,-1-1-1,0 0-3,-1 0 3,1-1-3,0 0 3,-1 2-5,1-1 0,-1 0 2,2 0 0,-1-1-1,1 1 1,-2-1 0,2-1 1,1 4-3,-2-4-1,5 0 4,0 1-5,-6 0 5,1 0-3,0 1-4,0-2 7,1 2 4,-1 0 1,2-1-1,-5-1-1,2 2 3,0 0-5,-1 0 4,-2-2-6,0 1 3,-9 1-4,15-1-3,-9 0 7,-6 1-2,13-4 3,-7 3-3,-6 1-3,10-2 6,-10 2-1,11 0 0,-11 0 1,10-2-6,-10 2 3,12 0-1,-12 0 2,14-1-3,-8 1 1,-6 0 1,15-2-1,-7 2 1,1-4-1,1 1-1,3 1 2,-3 0-1,3 1 0,-3-1-1,1 1 7,0-1 1,1 0-1,1 1-2,-1-1-3,-2 0 1,0 1 0,-10 1 0,13 0-1,-13 0 4,12-1 1,-12 1 2,13 0-4,-13 0-2,0 0 2,9 0 2,-9 0-2,0 0 3,7-3-1,-7 3 2,0 0 0,0 0 1,0 0-4,0 0-2,0 0-6,0 0 4,0 0-6,0 0-15,0 0-23,0 0-29,0 0-19,0 0-46,0 0-34,0 0-162,0 0-360,0 0 160</inkml:trace>
  <inkml:trace contextRef="#ctx0" brushRef="#br0" timeOffset="75958.0079">6931 14195 47,'0'0'74,"0"0"2,0 0 17,0 0-16,0 0 3,0 0-4,0 0 6,29-2 4,-29 2-6,14 0 2,-6 2-6,1-2-1,3 0 0,0 0 2,2 2-7,2-2-6,2 3-2,2-1 4,0 1-4,0-1-11,0 0-1,1 1-2,1-1 1,-1 4-1,0-4-4,1 0 2,1 0-4,-3 1-2,9-2 0,-9 0 2,2 1 2,-2-1-5,2 2-3,10-1 4,-12 0-11,1 0 0,8 0-4,-9-2 1,1 2 2,-2-1-6,2 1 0,-1 0-3,-1-1-3,3 1 6,-2 1-5,0-2 1,1 0-3,1-1 2,0 2-2,-2-2-1,3 1-1,-1 1-3,-3-2-2,3 2 5,-1-2-5,0 1 1,1-1-2,-2 1 0,-1-1 1,3 1 1,0 1-4,-4-2 1,2 3 0,0-3-1,-3 1 0,3 2 3,-2-2-4,2 0 2,-1 2-4,0-3 1,0 0 0,-1 2 3,0-2-4,-4 1 3,5-1-4,2 3 1,-2-3-1,-4 1 4,4 1-3,-1-2 0,0 3 0,-5-2-2,2-2 1,2 2 1,1 0-1,1 0 2,-3-1-4,2-1 1,0 2 0,0-2 3,0 0 1,-5 1 1,6-1-5,-5 1 2,5 1 1,-1-2-5,0 1 4,-1 0 0,0 0-1,1-2 1,-5 1-2,2-1 3,-1 4-3,3-5 2,-4 4-2,1-1 1,-1-1 7,-2 1-7,1-1-1,-3-1 2,-9 2 4,14 0-6,-7-1-3,-7 1 6,13-2-3,-13 2 0,9 0 0,-9 0 4,0 0 1,11-2 1,-11 2 1,0 0 2,9-1-1,-9 1 3,0 0-5,0 0 9,8-1-7,-8 1-1,0 0 1,0 0 1,13-1 7,-13 1-7,0 0 0,8-3-1,-8 3-2,0 0 1,7-1-2,-7 1 1,0 0 0,8-5 2,-8 5-2,9-1 1,-9 1-4,9-5 5,-4 4-4,-5 1 2,13-3-3,-8 1 2,-5 2-7,11-3 7,-4-1-2,0 3-1,-7 1 0,13-4 2,-5 1-2,3 3 1,0-2-2,-4 0 3,5 0-2,-2 0 0,0 1 2,3-2 6,-2 2-1,2 0-1,-3-2 0,1 3 1,-5 0-7,-6 0 4,17-1-3,-11 2 3,-6-1 0,9-1-1,-9 1 3,11-1 13,-11 1-16,0 0 5,9-2 0,-9 2 4,0 0-1,12-1-1,-12 1 2,0 0 2,8 1-4,-8-1 2,0 0-4,0 0 0,0 0-1,11-2 0,-11 2-1,0 0 0,0 0-3,0 0-4,0 0-5,9 0-6,-9 0-2,0 0-16,0 0-16,0 0-15,0 0-24,0 0-25,0 0-40,0 0-34,0 0-27,4-8-24,-4 8-120,0 0-382,0 0 169</inkml:trace>
  <inkml:trace contextRef="#ctx0" brushRef="#br0" timeOffset="76879.8829">9306 13251 28,'0'0'54,"4"-7"-1,-4 7 0,0 0-7,0 0 6,0 0-10,0 0-2,0 0 16,0 0-3,0 0 7,2-17-3,-2 17 5,0 0-3,0 0 0,0 0 4,0 0-5,0 0 7,0 0-3,0 0-2,-2-10 1,2 10-8,0 0-1,0 0-1,0 0-1,0 0-6,0 0-7,0 0 0,0 0-9,0 0 0,0 0 7,0 0-10,0 0 7,0 0 14,0 0-6,0 0 0,-12 29-5,10-21 3,2-8 6,-4 17 3,0-5-1,1-2-1,1 6-6,-2-4 6,0 3-2,1 1-3,0 1-1,-1 0-4,0 1 4,2-1-4,-2 2-4,3-1-8,-1-1-1,1-1 4,1 2-4,0 0-2,-1-1 0,-1-2 1,5 2 6,-3-2-5,1 3-2,-1-2-3,-1-4 2,1 1-2,-1 2 0,-1-3-1,4 0-3,-4 1 6,1 1 0,0-2-4,1 0 7,0 1-2,-4-2-2,4 4 3,-1-5 8,-2 3-11,2-1 2,0-1 1,-1 4-5,1-4 1,-1 3 1,0-4-5,1 1 3,0 0-5,1 0 2,0 0-2,1 0 0,-1 2 1,0-4-5,-1 1 3,2-3-1,-1-7-1,-1 15 6,1-10-11,0-5 1,1 13 1,-1-7 0,0 2 0,0-8 1,1 13-1,1-7 1,-2-6-2,0 12 0,1-4 4,-1-8 1,1 12-4,0-5 2,-1-7 0,3 13-1,-3-7 0,0-6 0,0 12-1,1-5 2,1 0-2,-2-7 0,4 10 4,-2-5-5,-2-5-1,1 7 8,-1-7-11,1 8 5,-1-8 2,0 0-9,-1 8-9,1-8 3,0 0-19,0 0-8,0 0-8,1 9-16,-1-9-12,0 0-13,0 0-17,0 0-18,0 0-21,0 0-22,0 0-33,0 0-169,0 0-392,0 0 174</inkml:trace>
  <inkml:trace contextRef="#ctx0" brushRef="#br0" timeOffset="78497.0704">7722 13316 67,'0'0'71,"0"0"-1,0 0-14,0 0 0,0 0 4,0 0-13,0 0-1,0 0 0,0 0-6,0 0 0,0 0-8,0 0 8,0 0-5,0 0-7,0 0 5,0 0 0,0 0 3,0 0-3,0 0 5,0 0-2,0 0-8,0 19 4,0-19-3,0 0-10,0 0 15,0 0-7,0 0 1,0 0-2,0 0 4,0 0-5,0 11 4,0-11 0,0 0 3,0 0-8,0 0-4,1 6 4,-1-6-4,0 0 2,0 0 4,0 8 2,0-8 12,0 0-3,1 10 2,-1-10-2,1 10 5,-1-10-7,3 9-2,-3-9 5,-3 12-4,3-5 2,3 3-2,-3-3-1,0 1-6,0 2-2,0-1 2,1 1-1,-1-1 0,-1 0-7,2 2 3,-1-4 8,0 3 6,1 0-2,1-1-6,-2 0-1,0 2 0,1-4-3,-1 2-2,1 1-1,-1 0-4,1-1-3,-1-1-3,2 1 3,-2-1 0,0-8 0,0 16 0,0-6-2,0-1-1,1-3-3,-2 4 1,-1-1 4,4 0-5,-2 1 3,0-10-1,-2 13-4,2-4 2,-2 1 0,2-1 2,0 1-2,0 1 0,1-2-2,-2 0 2,1 2-2,1-2 4,-1 0 8,-1 0-9,1 2-2,0-4-1,1 2 4,-1 1-2,-1-2 4,2 2-5,-1 0-1,0-1 1,0-1-5,0-8 3,0 13 0,1-3-1,1-3 1,-1 1-3,0 1 2,-1-2 0,2 1 0,-1 1-1,-1-9-1,2 15-4,-2-8 7,2 3 8,-1-2-2,0 0-1,-1-8 1,0 17-3,2-11 2,-1 3-2,-1-1 1,0 1-4,0-1 0,1 1 5,-1-1-5,0-8-1,-1 13 0,1-6 0,0-7 3,1 11-2,-1-4 1,0-7 1,0 10-2,0-10-3,0 10 4,0-10-2,0 7 0,0-7 2,0 0-5,1 9-16,-1-9 3,0 0 1,0 0 0,0 0 2,0 0 1,0 0 0,0 0 2,-1 8 1,1-8-1,0 0-5,0 0-7,0 0-5,0 0-1,0 0-9,0 0-4,0 0-14,0 0-19,0 0-18,0 0-33,0 0-27,0 0-37,0 0-148,0 0-360,0 0 159</inkml:trace>
  <inkml:trace contextRef="#ctx0" brushRef="#br0" timeOffset="79614.2579">8378 13343 53,'0'0'73,"0"0"-8,0 0-2,0 0-9,0 0-2,0 0-7,0 0 8,0 0 1,0 0-4,0 0 9,0 0 10,0 0-2,0 0-8,0 0-1,0 0 8,0 0 4,0 0-2,-9 34-20,7-27 8,-3 2-5,2 0 5,3-9-2,-2 21-1,-1-11-8,2 2 0,-1-2-3,2 1-2,0-11-1,0 23 6,0-14-8,2 2 3,-1 0-1,0-1-11,1 0 4,-2-10-9,0 23 8,1-15 2,0 4-3,-1-12-2,0 20 0,1-9-9,1 0 8,0-2 2,1 0-9,-2 1 0,-1 1 1,1 1 3,0-1-2,-1 0-4,2-2 3,-2-9-5,1 21 2,-1-12 1,0 1 3,1 0-1,-1-10-2,2 19 0,-4-8 3,5-1-7,-3-10-1,0 15 0,0-15 0,1 18-3,-1-18 0,2 13-1,-2-13 3,-3 14 5,7-5 1,-4-2-4,0 0 4,1 0-4,-1-7 5,1 13 2,-1-8-6,0 4 2,2-2 2,-1 1-8,-1-8 4,-1 12-8,3-5 4,0 3-4,0-1 2,-1-4-4,-1-5 2,3 14 1,-3-6 2,0-1 0,0-7-3,1 14-2,-1-8 8,0-6-5,0 11 5,0-5-1,0-6 2,0 12-2,0-12 0,-1 12-3,1-12 9,1 12-7,-1-7 3,0-5-4,0 14 3,1-9-3,-1-5 3,2 10 0,-2-10 0,1 12-4,1-6 0,1-1-1,-3-5-1,1 10 2,1-4 0,-2-6-3,1 7-3,-1-7 2,2 7-1,-2-7-1,3 8-2,-3-8 3,1 7-4,-1-7 0,2 9 3,-2-9-1,1 6 1,-1-6 0,0 0 0,1 9-1,-1-9 2,3 5-4,-3-5-2,0 0 1,5 7-7,-5-7-18,0 0-4,0 0-18,0 0-17,0 0-23,0 0-30,0 0-31,0 0-42,0 0-48,0 0-126,0 0-393,0 0 174</inkml:trace>
  <inkml:trace contextRef="#ctx0" brushRef="#br0" timeOffset="81270.5079">7252 13614 42,'0'0'70,"0"0"2,0 0 13,0 0-15,0 0 11,0 0-6,0 0-5,0 0-3,0 0-1,-10 17 0,10-17-8,-3 10 16,0-4 4,3-6-5,-4 15-2,4-5 3,-2 0 4,0-3-8,2 1-8,-1 1 0,0 1-2,-1 0-5,1 1-7,2-1-3,-1-2-6,0 1 2,0 1-6,0-4 1,0-6-5,0 13 1,2-5 5,-1-1-1,-1-7-2,0 12-3,1-7-1,1 2-4,-2-7-3,2 9 2,-1-2-1,2-3 10,-3-4-5,5 7-2,-5-7 0,2 7 3,-2-7-13,6 5 2,-6-5-3,5 3 3,-5-3 0,6 5-1,-6-5-3,5 3 11,-5-3-7,9 1 3,-9-1-1,9 2-6,-9-2 1,0 0-4,10-2 0,-10 2-1,10-3 0,-4 1-2,-6 2 1,10-5 4,-5 3-6,-5 2-4,10-6 2,-5 2-1,0-1 2,1 0-2,-1 1 1,-1-2-4,-4 6 2,10-7 0,-6 0-2,-1 0 2,1 1 2,0 1-4,1-4 0,-1 5 0,-2-4-2,2-1 0,0 4 0,-4 5-1,4-15 7,0 6-4,-1 2 1,-1 1-1,1-3 0,-1 2-5,4 0 3,-2-3-1,0 2-1,-1-2 3,1 3 1,-2-4-4,2 2 0,-1-2 4,0 2-6,1-1 4,-1 1 0,-1-2-1,1 2 5,1 1-3,0-1-2,-3 0 1,0 1 1,2 1-2,-2 0 0,-1 7-1,4-13 4,-4 4-1,1 1 0,-1 8-4,0-14 2,-1 7 1,1 7 1,-4-12 1,4 12 3,-3-13-3,2 8 2,1 5-1,-2-9-1,2 9-3,-6-10 3,4 5 1,2 5-2,-5-7-2,5 7 0,-7-7 10,7 7-9,-7-5-1,3 1-1,4 4 2,-9-5 0,9 5-1,-8-3 0,8 3-2,-9-1 2,9 1-2,0 0 1,0 0-2,-14 1-1,14-1 4,-8 2-5,8-2 1,-10 5 1,5-4 1,5-1 1,-7 6-2,3-3 2,4-3 1,-12 7 1,7-2-2,1-3 0,0 4 2,4-6 0,-9 9-1,6-5-2,-2 0 4,0 1-3,5-5 2,-8 9-3,5-4 3,-1-1-8,4-4 3,-5 10-2,3-4-4,2-6-16,-7 13-1,5-8-6,-1 5-14,-1-1-12,2 1-28,-2 0-34,1-2-12,2 4-22,0-1-25,-4 1-112,2 0-316,1 0 140</inkml:trace>
  <inkml:trace contextRef="#ctx0" brushRef="#br0" timeOffset="82239.2579">7995 13776 84,'0'0'97,"0"0"-1,0 0 0,0 0 4,0 0-2,0 0 5,0 0-6,0 0 3,0 0-10,0 0 2,0 0-2,0 0-3,-6-5 0,6 5-3,0 0-4,0 0-2,0 0-5,0 0 1,0 0-8,-6-7-3,6 7-6,0 0 0,0 0-7,0 0 1,0 0-1,-1-7 0,1 7-6,0 0 1,0 0-3,0 0-5,0 0-2,-1-10-2,1 10-5,0 0-3,0 0-3,0 0-1,0-9 0,0 9-7,0 0 3,0 0 5,0 0 0,-1-8 5,1 8 3,0 0 2,0 0 4,3-6-2,-3 6-1,0 0-1,0 0-2,0 0-2,4-5 2,-4 5-3,0 0 0,0 0-3,0 0 2,14 2 4,-14-2-3,9 5-1,-4 1-1,2-2 4,-2 2-3,-1 2 0,1 1 1,-1-1-1,1 1 2,-3 0-4,2 2 4,-3-2-9,-1 3 1,0-2-5,-2 0-2,-3 2-17,-2 3-21,-3 0-24,0-1-44,-3 2-38,-5 1-54,5-2-62,-3-1-195,0-4-479,-1 2 213</inkml:trace>
  <inkml:trace contextRef="#ctx0" brushRef="#br0" timeOffset="83333.0079">8799 13441 70,'0'0'91,"5"-6"-10,-5 6-3,0 0-1,6-7 1,-6 7-3,4-3-1,-4 3-2,0 0-5,0 0-9,6-4 4,-6 4 1,0 0-7,0 0-8,0 0 3,0 0 10,0 0 2,0 0 1,0 0 11,0 0 2,-7 22-3,4-13-2,-1 1-1,2 0-3,-2 1 1,0 4 0,-1 1-6,-1 1-5,-1-2-6,1 2 0,-2-2-7,-1 2-2,3 0-4,-1-3-2,1-2-3,2 0-1,-2-3-6,2 1-1,0 1 1,2-4-3,-2 0-1,1-2 2,1 0-8,2-5 2,-3 10-6,0-6 4,3-4-2,0 0 0,-1 8-4,1-8 2,0 0-1,0 0-2,0 0 0,0 0 3,5 10 0,0-9-2,-5-1 0,12 0 3,-12 0-2,17-1-2,-7 1 0,1 0 0,0 0-4,-1 0 2,1 1 1,1-1-4,-3 1 1,0 1 2,1-1-3,-2-1-1,-1 1-2,-7-1-1,14 3-5,-7-3-6,-7 0-5,9 1 4,-9-1-12,10 1-12,-10-1-3,6 3-1,-6-3-10,0 0-10,8 0-16,-8 0-18,0 0-9,0 0-18,0 0-18,0 0-26,0 0-14,0 0-94,0 0-294,0 0 130</inkml:trace>
  <inkml:trace contextRef="#ctx0" brushRef="#br0" timeOffset="83747.0704">8942 13534 53,'0'0'77,"0"0"12,0 0 7,0 0-3,0 0 5,0 0 9,0 0 5,0 0 3,-10 25-6,7-16 9,2 2 5,-2 0-4,1 1-9,0 0 7,-2 5-5,2-1 0,-2 4-8,0-3-6,2 1-9,-2 6-1,0 0-8,3 1-2,1-7-6,0 2 8,-2-2-9,4 0 15,-2 1-9,0-2-2,0 0-9,1-2-4,-1-3-3,1 2-7,1-4-3,-2 1-6,1 0-2,-1-4-3,1 1-5,-1 0 0,3-2-4,-3-6-5,0 11-2,0-11 2,1 6-13,-1-6-8,0 0-15,0 9-18,0-9-18,0 0-19,0 0-32,0 0-28,-4 7-47,4-7-51,0 0-203,0 0-463,-13-2 205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4:46.03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18860 7717 25,'0'0'106,"0"0"-21,0 0 6,0 0-4,0 0 2,0 0-6,0 0-6,0 0 3,-7-4-8,7 4-4,0 0-8,0-7-4,0 7 0,0 0-6,1-15 5,-1 15-1,2-9-5,1 1-13,0 3 15,-3 5-2,6-15-4,-4 7-4,4 0-5,-3-1-2,1 1-1,0-2-5,0 2-3,1-1-1,1 1-2,2 0-6,-3 0 1,0 0 2,3 2-8,-2-1 3,-1 1-3,1 2 0,-1-2-4,-1 2 0,-4 4-2,8-5-6,-8 5 7,8-2-9,-8 2 4,0 0 0,10 6 2,-6-1-1,3 1 3,-4 4 4,3 1-1,-3 1 6,1 6 5,1 0 1,-2-1 2,2 3 9,-1-2-2,-2-1-1,1 2 6,-2-3 0,-1 2 2,0 1-9,-2-3 10,-1 0 4,0 0-5,-5-1-4,1 1 1,1-2 6,-2-1-2,-6 1-2,5-4-2,-5 2 3,0-2-6,0-1 2,-3-1-5,6-4-3,-7 3-4,5-4 0,-5 1-4,7-3-2,-3 2-3,4-1 0,-2-4-2,1 2 1,11 0-1,-17-5-3,8 2 2,3 0-1,0-1-1,0 1-1,-1-1 0,7 4 2,-8-8-3,8 8 2,-7-7-3,5 3 0,2 4-2,0 0 1,-7-7-2,7 7 1,0 0-1,-5-4-4,5 4 2,0 0-5,0 0 2,0 0-1,0 0-8,0 0-4,0 0-12,0 0-11,0 0-13,0 0-17,0 0-17,0 0-10,0 0-24,0 0-22,0 0-10,0 0-29,13 17-105,-13-17-311,0 0 137</inkml:trace>
  <inkml:trace contextRef="#ctx0" brushRef="#br0" timeOffset="726.5624">19279 7749 76,'0'0'87,"0"0"-1,-1-12-5,1 12-20,0 0 9,-4-9-2,4 9-1,0 0 4,-5-11-6,4 6 0,1 5-7,-5-9 9,5 9-11,-8-7-1,8 7-1,-6-7-12,3 3 7,3 4 1,-8-8 2,5 5-8,3 3 0,-9-9-3,4 7-6,5 2-4,-9-3 3,9 3 2,-11-3-7,11 3-4,-12 0-1,12 0-3,-12 3 3,6-1 0,-3 1-7,2 2 11,1 2-1,-2 1 1,1 1 3,-1-1 10,0 2 6,2 1 4,0-1 1,-1 6 0,1-7-2,1 4-1,1-2 4,1 0-1,0 0-2,0 0 5,3 1-3,0 0 3,0-1-2,1 0-7,3-2-8,-3 3-1,2-3 0,1 0 1,1 2 2,1-5-3,1 2-4,1-1-3,3-3-2,-2 0 2,-2 1-7,4-3-4,-2 1 0,2-1-4,-1-2-8,1 1-1,-1-1-10,0 0-6,-10 0-4,14-1-14,-6 0-13,-1 0-10,-7 1-17,12-3-20,-6 1-19,-6 2-21,10-6-22,-4 3-32,-6 3-30,6-5-111,-6 5-349,4-6 155</inkml:trace>
  <inkml:trace contextRef="#ctx0" brushRef="#br0" timeOffset="1203.125">19590 7761 12,'0'0'141,"0"0"-2,0 0 11,14 8-9,-14-8 4,12 2 2,-5-2-4,5 1-3,-3-1-3,3 3-8,-1-3-16,1 0-6,2 0-11,-1 0-7,2-1-9,-3-1-8,2 2-6,-1-1-10,0-2-6,1 2-2,-3 0-15,1 1-12,-2-1-14,-2 0-15,-2-2-14,-6 3-20,11-3-24,-5 2-23,-6 1-23,9-5-35,-6 2-149,-3 3-321,3-8 141</inkml:trace>
  <inkml:trace contextRef="#ctx0" brushRef="#br0" timeOffset="1976.5625">20305 7586 23,'4'-9'97,"-4"9"-2,0 0-17,0-9 5,0 9 2,3-8 12,-3 8-24,0 0-1,0 0 1,-4-12 1,4 12-5,-3-7-3,3 7 0,0 0 3,-6-8-15,6 8-4,-5-6-7,5 6 5,-6-5 1,6 5 3,-8-2-2,8 2-7,0 0 6,-12 0-1,12 0-4,-12 1 6,12-1-2,-12 3-3,7 1 3,-1 0 7,-3 3-3,0-1 2,2 2 1,-3 1 8,3-1-5,-4 4 3,0 2 3,2-2 3,0 3-4,0 0-4,-4 0 5,5 0-3,-1 2 0,2-3-6,3 2-4,-1-2-4,4-1 7,-3 1-11,2-3-3,1 3-5,2 0 0,1-2-4,-1 0 2,3 0-6,0 0 4,1-2-7,0-1 0,3 2-7,1-2 4,0 0-2,1 0-3,4-1-3,-2-1 8,-1-1-8,0-2-9,3 2-1,-3-4-1,0 0-3,3-1-10,-2 1 0,0-1 6,-4 0 0,1-3 3,0 0-5,1 0-5,-1 0 0,-2-1 1,3-1-3,-5 1 3,1-2 1,-1 1 2,1-1-4,-6 5 5,6-11-2,-5 5 5,2 0-5,-3 6 0,-2-17 4,2 17 0,-2-15-2,-3 8-2,0 0 0,-2-2 5,0 3-5,-1 0 6,-5-2-2,2 2 0,-3 3-2,1-1-11,-1 2-2,1-3 1,-5 3-6,1 0-6,4 2 0,2-2-3,0 4-8,-1 0-18,2-1-14,0 0-11,1 2-14,0-1-24,2 0-15,7-2-9,-9 5-24,3-1-18,6-4-111,-7 7-323,4-3 144</inkml:trace>
  <inkml:trace contextRef="#ctx0" brushRef="#br0" timeOffset="2515.625">20611 7668 97,'0'0'142,"0"0"-1,0 0-2,0 0-12,0 0-8,-5 4-7,5-4-12,0 0-6,0 0 0,0 0 6,0 0 9,0 0-3,0 0-9,0 0 6,20 6-5,-13-4-9,0-1-10,5 1-1,-1-2-11,2 2-6,2-1-8,2-4-3,-3 2-9,0 0-8,4 0-8,-5 1-11,1-2-14,-1 1-21,-2-2-12,2 1-24,-4 2-14,-1-1-11,0 0-27,-8 1-14,13-2-24,-8 1-141,-5 1-311,0 0 137</inkml:trace>
  <inkml:trace contextRef="#ctx0" brushRef="#br0" timeOffset="2781.25">20626 7793 40,'12'2'145,"-12"-2"-2,13 0-1,-5-2 2,3 2-9,-2-3-10,5 3-3,-3 0-11,2-2-9,1 3-5,-2-2-14,2-1-8,-3 2-3,2-1-12,-2 1-6,1-1-17,-1 1-14,0-2-22,-1 1-28,1-1-30,0 2-22,-4-1-18,-7 1-27,15 0-98,-15 0-239,11-3 106</inkml:trace>
  <inkml:trace contextRef="#ctx0" brushRef="#br0" timeOffset="3265.625">21085 7662 43,'0'0'156,"-13"24"-8,9-19 5,2 4-9,-1 2-1,-1-2-11,3 3-4,-2-3-1,1 3-10,2-1-7,-2 0-8,2-1-1,0 2-14,2 1-5,-1-3-6,-1 0-1,1 0-9,2-2-7,-2 0-5,3 1-2,1-2-11,1-1 2,0 1-7,3-2-3,0 0-2,-3-1-3,6-3-7,-2 1-2,0 0-6,4-2-1,-2-1-6,0 0-7,0-2-6,-2-1-3,2 0-6,-2-1 1,-1 1 1,2-3-6,-3-1 6,-2 1-2,1 0 4,2-1 0,-4-1 11,0 1-6,-1-2-1,0-1 3,-2 3 0,0-2 4,-1-1 8,-2 0-2,1 2 4,-3-3 10,0 2 9,1 1-2,-1-1 5,-5 1 6,3 0 4,-1 0 2,0 1-1,-2 0-6,-1 2 1,-4-2-1,6 2-4,-4 3-6,0-1-4,-1 2 0,-2-3 0,2 5-14,-1 0-7,-3 5-6,4-5-9,-8 5-6,4 1-26,-2 1-7,0 0-29,1 1-29,1 3-17,3-2-41,2-1-29,-1 3-132,2-3-357,-2 2 158</inkml:trace>
  <inkml:trace contextRef="#ctx0" brushRef="#br0" timeOffset="4664.0625">22130 7625 34,'0'0'72,"0"0"5,3-5 3,-3 5 0,0 0 1,0 0 7,0 0 0,0 0 4,0 0-13,0 0 1,0 0-5,0 0-7,0 0-2,0 0 1,0 0-1,0 0 8,0 0 2,-10 23-6,7-14 5,-1 3 2,-2 2 4,3-2-4,-1 4-1,1 0-9,0-1-2,0 2-3,0-2-11,-1 1-4,2 0-1,0-4-10,2-1-1,-1 1-3,2-4-2,-1 0-3,2-3-6,1 3 1,0-3 0,-3-5-1,3 8 0,1-7-1,-4-1 2,9 3 0,-9-3-4,16-3-2,-7-1-4,0-1 1,1 0-2,-3 0 2,4-2-2,-1-2-3,0 1 1,2-4-6,-2 5-2,0-3-5,0-2-2,2 0-2,-2 0-1,-2 2-8,-1 1 1,0 1-1,-1-3-6,-1 1 1,0 0-1,2 0 3,-4 0-5,1 2 2,-2 0 1,-1 0 2,3 2 6,-3-1-5,-1 7 10,4-13-5,-3 6 5,-1 7 2,0-8 3,0 8 1,0 0 0,0 0 1,0 0 2,0 0 5,0 0 1,0 0 8,0 0-3,-13 17 4,11-10-1,0 1 2,0 1 1,1-1-2,-3 4-4,5-2 0,-2 1 3,1-1-3,0-1 1,1 2-1,3-5-3,-2 2-5,2 2-5,0-2-10,-3-2-8,3 4-12,1-2-12,-2-3-17,1 0-20,1 1-6,-5-6-12,9 6-17,-5-4-17,2 0-16,-6-2-118,11 2-290,-11-2 128</inkml:trace>
  <inkml:trace contextRef="#ctx0" brushRef="#br0" timeOffset="5484.375">22470 7817 81,'0'0'121,"0"10"-21,0-10 9,0 0-17,2 8 1,-2-8-14,2 4 1,-2-4-2,4 6-16,-4-6-3,0 0-1,6 4-5,-6-4 0,7 3-8,-7-3 4,0 0-11,0 0-7,14-9 3,-9 5-3,-5 4 0,9-9-15,-4 6 3,-1-6-1,0 3-4,1-5-3,1 5-4,0-5 2,-1 1-5,2-1 0,-2 0-7,0-1-1,0 0 7,-1 2-3,0-1-12,0 0 10,0 1-1,-3 1 2,0 0-1,2 1 8,-1-2 4,1 5 7,-3 5 1,0-11 2,0 11 8,0-9 1,0 9-5,0 0-9,0 0 0,0 0 4,0 0-1,0 0 8,0 0 0,0 0-8,0 0 7,-13 18 2,12-11 0,-1 3-2,2-1-6,0-1 8,0 1-2,2 1-3,-1-3-2,2 3-4,-1-1-1,1-3 1,-1 2-2,3 1-1,-1-4-4,-1 2-3,1-1-2,-1 0-4,1 0-7,0-2-9,-4-4 4,10 9 3,-5-7-1,0 1-4,-5-3 7,12 2-15,-4-1 2,-8-1-3,14-3 1,-5-1-10,1 0-4,-2 0 1,-1-2-2,2-2-4,-3 2 3,4-3 1,-3 2 2,1-2-11,-1 0 4,-1-1-4,0 0 4,1-1 7,-3 4 1,2-4 12,-4 1-10,-2 10 13,5-14 1,-2 7 2,-2 3 12,-1 4 2,0 0 1,3-10 6,-3 10-3,0 0 4,0 0 11,0 0-6,0 0 11,0 0 12,0 0 7,0 0-8,-12 23 4,10-14 13,-1-2 3,2 4-4,-4-1 1,4-1-3,-2 0-6,3 0-6,0 0-4,0 1 1,0-10-4,1 13-2,1-7-3,-2-6-8,6 9-4,-4-2 1,3-6 2,1 5-10,-1-4-1,6 0-8,-3-1 1,-8-1-15,17-1-3,-9 0-5,3-2-14,-1-3-7,0 2-2,-1-2-2,0-1 4,0-1-4,-1 2-1,-1-2 5,1-1 4,-1 0 2,0 1 3,-1-2 7,-1 1 2,-1 1-5,-4 8 16,7-12 5,-5 6 13,-2 6 24,4-8-12,-4 8 5,0 0 11,0 0 4,0 0 14,0 0 8,0 0 20,0 0 8,-15 29 5,12-17 7,-1-3 2,2 4-2,2-1-5,-2-2 4,1 1-11,0 0-6,2 0-7,0-2-6,3 2-9,-1-3-2,3 1-10,2-1-16,0-1-26,2-3-32,-1-2-28,4 1-55,-1-3-50,6 0-38,-5 0-135,5-5-366,0 1 161</inkml:trace>
  <inkml:trace contextRef="#ctx0" brushRef="#br0" timeOffset="6679.6875">24578 7360 53,'0'0'131,"4"-4"0,-4 4 4,0 0-11,0 0-2,0 0-5,0 0-9,0 0 4,0 0 12,0 0 2,0 0-1,0 0-3,-5 26-7,0-17-6,-1 6-9,2-1-7,-4 1-7,4-4-7,-1 4-6,0 2-6,0-6-5,0 1-8,-1 2-4,-1-1-1,0-2-10,0 0-3,1-3-5,1 4 0,-1-3-6,3-1-3,-4 1-1,5-3-2,-2 0-5,4-6-2,-5 7-2,2-1-8,3-6 0,0 0-2,-2 7 0,2-7-3,0 0-2,0 0 2,0 0-1,0 0 0,0 0 5,0 0-3,15-3 1,-15 3-2,13-2 1,-13 2 1,14-3-2,-5 1-1,2 0 4,-11 2-7,14-1-7,-5 1-7,-9 0-10,16 0-7,-10 1-12,-6-1-11,14 0-10,-9 1-25,-5-1-19,12 0-17,-12 0-7,9 0-6,-9 0-17,9 1-108,-9-1-291,0 0 129</inkml:trace>
  <inkml:trace contextRef="#ctx0" brushRef="#br0" timeOffset="7046.875">24722 7461 3,'0'0'151,"0"0"-4,0 0 6,-12 22-3,10-13-3,-1 3-3,-1-2 1,0 7-3,-2 1-14,2-2-4,0 1-9,2 1-6,-3-1-10,-2 6-7,3-6-7,-2 0-8,1 0-8,2-1-6,-2 0-7,3-4-3,-2-1-6,1 1-7,1-2 2,-5 0-11,5-2-1,-1 2-5,1-4 2,2 2-7,-4-4 0,4-4-6,-3 10-3,3-10-11,-4 8-5,4-8-13,-2 7-7,2-7-11,0 0-13,0 0-10,-3 5-26,3-5-13,0 0-23,0 0-30,0 0-23,0 0-116,0 0-314,0 0 139</inkml:trace>
  <inkml:trace contextRef="#ctx0" brushRef="#br0" timeOffset="7648.4374">24875 7636 118,'0'0'126,"0"0"-17,0 0-4,0 0-6,0 0-8,0 0-2,0 0-11,0-16-4,0 16 4,0 0-1,8-12 0,-5 7-7,-3 5-10,3-11 1,1 6-8,0 0-1,0 0-1,0-2-11,2 2 0,-1 0-6,-1 1-4,0-2 5,1 1-12,0 1-1,-5 4 3,11-8 5,-4 7-17,-7 1-1,9-3-2,-9 3 2,11 6 4,-6-2 2,2 2 3,-2 2-1,0 2-1,0-1 5,0 6 4,-1-3-2,0 0 5,-2 5-1,1-2 6,-1-1-4,-2-1-2,-1 3 4,0-4 0,-2 3 0,1 1-1,-1-4 2,1-1 4,-2 0-5,-2 1-1,0-3-3,-1 2 2,-1-2-3,-1 2 0,1-4 2,-1 1 1,0-2-3,-1 1-4,-1-4-3,0 3 1,0-5-3,1 2-4,1-3-2,-1 0-2,-1-3 0,2 3-2,9 0-3,-15-4 4,7 0-7,1 0 0,1 2-2,-1-2 1,7 4 0,-9-8-1,5 3-1,0 1 1,4 4 0,-5-8 0,5 8-3,-5-4 2,5 4-2,0 0-3,0 0-2,-4-6 7,4 6-14,0 0-5,0 0-14,0 0-10,0 0-14,0 0-15,0 0-5,0 0-14,0 0-19,0 0-23,0 0-13,0 0-13,21 7-10,-21-7-114,0 0-305,10 3 135</inkml:trace>
  <inkml:trace contextRef="#ctx0" brushRef="#br0" timeOffset="8585.9375">25238 7647 23,'0'0'73,"0"0"4,0 0-3,0 0 5,-14-2 6,14 2 2,0 0 1,0 0-3,0 0-17,0 0 10,0 0-4,0 0 3,-3-11-5,3 11-3,0 0-5,-1-9-4,1 9-4,0 0-7,-3-9 6,3 9-1,0 0-4,-1-10-2,1 10 0,0-10 3,0 10-5,0 0 1,-1-13-5,1 13 2,-5-9-5,5 9 1,0-9-3,-4 4-2,4 5 0,-6-10 3,6 10-8,-8-6-1,4 3-1,4 3 1,-11-5-4,11 5 2,-9-4-1,9 4-6,-12 0 0,12 0 3,-14 3 2,8-2 1,6-1 0,-13 4 0,5 1-1,2-1 7,-1 4 10,2 0-3,0-1 3,0 3 4,1 2-2,2 1 7,-1-2-3,1 5-2,0 0 2,2-1-2,2-3-8,-1 0 1,2 5-3,-2-6 0,3 0-4,-2 0 2,2-1-6,1 2 0,-1-5 0,2 4-1,-2-2-3,1 0-2,3 0-1,-3-1 0,0-1 1,-1-1 0,0-1 0,1 2 10,1-5-14,-1 2 0,2 0-2,-1-1-5,2-2 9,1-1-13,-9 0 0,17 0-3,-9 0-13,3-1 0,-2-3-17,1 0-10,0 0-14,0 0-4,-2-1-14,2 1-11,-2-1-20,0 1-9,-5-1-10,5 2-14,-8 3-11,10-9-21,-5 5-10,-1 0-12,0 0-22,-4 4-103,5-7-338,-5 7 150</inkml:trace>
  <inkml:trace contextRef="#ctx0" brushRef="#br0" timeOffset="9117.1875">25565 7615 5,'0'0'157,"0"0"-9,0 0 7,0 0 5,0 0 0,0 0-4,29-2-2,-16 0-4,-1 2 1,1-3-16,6 2-9,-2 0-7,0-1-15,2 0-7,-2 2-11,-3-3-7,-1 3-12,1 0-4,-3-3-11,0 3-9,-1 0-10,-3 0-7,-7 0-12,12-1-13,-12 1-18,11-1-17,-11 1-27,11-3-35,-6 1-9,-5 2-22,9-3-27,-9 3-29,0 0-95,6-4-300,-6 4 133</inkml:trace>
  <inkml:trace contextRef="#ctx0" brushRef="#br0" timeOffset="9796.8749">26263 7449 80,'0'0'90,"-1"-9"-4,1 9-6,0 0 9,-7-12-7,7 12-7,-5-8 6,5 8-10,-5-8 9,1 4-7,4 4 0,-6-6-10,6 6-2,-5-7-11,5 7 5,-7-5 4,7 5 2,-8-1-8,8 1-5,-8-3 0,8 3 3,0 0 1,-13 4 6,13-4 3,-9 5 1,3 0 0,2 1 6,-3 0 0,2 2 6,-3 0 4,1 3-5,0-1 3,1 5-2,0-4 1,-1 4-5,-2 1 4,3-1-8,2 3-6,-1-1-1,2-3-4,2-2-2,0 5-5,-2-2 2,3 2-10,3-3-4,-1-2 1,3 5 1,1-2-12,-3-5 0,5 1 2,1-1-8,-1-1-1,1 2-2,1-2 0,3-4-1,-3 2-1,4-2-3,-1 0-3,3-1 1,4-1 2,-8-2-5,0 1 1,3-2-4,-3-3-1,-1 0-2,-1 2-1,2-5 4,0 3-1,-1-4-3,-3 1 0,-1 0-5,2-3 4,-4 1 5,-2-1-4,1-1-6,-3 0 6,1-1 1,-4 0-1,1 2 3,-3 0-1,-1 0-2,-1 4 4,0-1-3,-1 0 2,-3 0-7,-3 3-2,1 1-2,-1 0-7,-1 1-10,0 2-13,3 1-14,-2-3-16,0 4-14,0 0-37,2 1-22,-2-1-31,3 1-33,-1-3-29,1 4-128,1-3-392,4 1 173</inkml:trace>
  <inkml:trace contextRef="#ctx0" brushRef="#br0" timeOffset="10265.625">26659 7507 25,'0'0'114,"0"0"11,0 0 8,0 0 7,0 0 7,0 0-2,0 0 2,0 0 8,14 11 2,-6-9-2,2-1-9,1-1-8,1 1-5,3 1-10,2-2-11,1 3-9,-2-3-7,5 0-14,-5 0-9,0 1-3,0-1-11,2 1-7,1-2-5,-6 1-8,-3 0-18,3 0-19,-4-1-21,-1 1-11,3-3-17,-11 3-22,13 0-19,-13 0-18,9-3-30,-9 3-22,0 0-39,0 0-119,0 0-340,0 0 151</inkml:trace>
  <inkml:trace contextRef="#ctx0" brushRef="#br0" timeOffset="10531.25">26665 7639 32,'-3'6'113,"3"-6"-2,0 0 8,-2 7 15,2-7-2,0 0 9,0 0 4,10 10 2,-5-9-4,-5-1-6,13 2 3,-6 1 1,5-2-3,0-1-8,1 0-9,3 2-11,0-2-12,0-1-5,2 1-13,-4 1-5,5-2-10,-1 1-4,-4-1-12,4 1-3,-1 0-14,-2 0-12,3-1-23,-5 1-18,0-1-18,-2 2-24,2-1-30,-13 0-22,20 0-35,-8 0-31,-8 0-167,-4 0-377,0 0 166</inkml:trace>
  <inkml:trace contextRef="#ctx0" brushRef="#br0" timeOffset="11031.25">27286 7499 123,'0'0'175,"0"0"2,-20 18 3,15-11-10,1 4-3,0-2-5,-1 0-10,0 1-9,2 2-4,0-2-10,1 1-6,-2 1-9,3 1-10,2-1-7,-1-2-11,2 0-2,0 0-10,2-2-10,-1 2 0,2-2-8,1-1-4,2 3-6,-1-4-3,2 0-4,3 0-6,-2-1-1,3-1-5,-2 0 1,7 0-6,-5-3-4,1-1-6,0 0-2,-1-1-5,1-1 1,-1-2-3,1-2-4,3 1-2,-4 1 3,2-6 1,-3 3-1,-3-2-2,4-3-2,0 0 3,-6 2 5,1 1 3,1-6-3,-3 7 5,0-5 5,-1-3-2,-1 0 13,-6 5-3,5-3 8,-2-3-8,-1 5 7,-1 0 6,-2-3-2,-1-1 7,1 5 2,-1-3-2,-1 2 6,-3 3-10,0-2 1,1 4-3,-2 0-3,-4 2-7,1 1 1,-3 0-7,-2 1-11,-2 2-9,1 3-9,-3 4-20,-7-1-15,7 2-15,-6 4-27,-1 2-33,4 2-43,-4-2-48,0 3-50,1-1-168,0 1-466,4-1 207</inkml:trace>
  <inkml:trace contextRef="#ctx0" brushRef="#br0" timeOffset="12554.6875">18759 8576 65,'0'0'109,"0"0"-2,0 0 6,0 0-6,0 0 8,0 0 1,0 0 0,-4 5-3,4-5-13,0 0-7,0 0-3,0 0-8,0 0-5,0 0 0,0 0 2,0 0-3,0 0-5,-12-9-4,12 9-5,0 0-7,0 0-3,-5-8-6,5 8-7,0-8-3,0 8 0,0 0-7,0-13-1,0 13-2,4-10-4,-2 5-2,3-2-3,-1 2-3,0 0-2,1-2-2,0 2 2,0-3-2,0 2-1,2 0-2,-4 0 0,3 3-2,0-2 1,-6 5 0,11-4-1,-11 4-4,9-1 2,-9 1 2,11 1 0,-4 3 5,0 3 7,-2-1 1,0 2 2,0 3-2,3 0 0,-3 0 6,0 8 1,0-2 2,3 0 1,-3 1-4,0 2-1,-3-3 4,2 1 2,-1 1-1,-2 0 8,0-4-7,-1 2 1,-1-1-1,0-1 1,-3 1 2,0-5-2,-2 1-3,-1-3 3,1 4 3,0-4-3,-7 3-3,4-4-4,0 1 1,-8 1-2,6-5-3,-2 3-5,3-4 7,-6 1-8,5-2-2,-1-1 0,-1 1 1,2-2-4,1-1 0,1 0-2,-2-1 0,2-2-3,0-2 7,2 2-6,1-2-2,1 0 3,0 1 1,5 4-3,-10-12 1,6 7-1,1-2-3,3 7 2,-4-8-2,4 8 0,-4-11 0,4 11 1,-1-6 1,1 6-5,0 0 6,0 0-3,0 0 0,0 0-5,0 0 3,0 0-3,0 0 2,0 0-8,0 0 0,0 0-9,0 0-10,0 0-7,0 0-16,0 0-10,13 17-19,-13-17-13,0 0-23,0 0-15,1 8-16,-1-8-20,0 0-25,0 0-15,0 0-110,0 8-345,0-8 153</inkml:trace>
  <inkml:trace contextRef="#ctx0" brushRef="#br0" timeOffset="13257.8125">19103 8570 19,'0'0'86,"0"0"3,-4-8-3,4 8 2,-4-5-12,4 5 1,0 0-4,-9-5-3,9 5-5,-8-1 6,8 1 4,0 0-7,-15 1 1,15-1 4,-11 3 2,3-1-2,2 1-4,-2 0 0,3 1 4,-4 1 9,2 1 3,0 2-4,-1 2 9,0 1 1,1 0 4,1 3-1,-2-1 6,3 3-8,-1 1 2,2 0 4,0-2-13,4-1-1,0 1 1,3-1 5,-3 3-15,1-5-6,3 0-3,-2 0-3,3-1-3,0 1-7,0 1-2,1-4-1,-1 0-11,0 0-2,5 1 0,-4-3-5,2 2-7,-3-3 1,5 0-1,-2 2-4,0-3 4,-1-1-8,2 0 0,-4 0-4,2-4 1,-1 1-4,3 1-2,-9-2-6,12 0-6,-12 0-5,17-3-12,-13 3-6,-4 0-7,11-4-5,-6 0-12,-5 4-22,10-5-18,-5 1-25,-5 4-24,6-7-27,-2 5-20,0-3-27,-4 5-27,4-8-128,-4 8-399,5-7 176</inkml:trace>
  <inkml:trace contextRef="#ctx0" brushRef="#br0" timeOffset="14992.1875">20429 8564 33,'0'0'137,"-1"-7"-12,1 7 8,-1-10-12,1 10-6,-4-8-9,0 3-1,4 5-2,-2-9 1,2 9-2,-4-9-5,4 9-7,-5-8-1,1 6 2,4 2-4,-7-7-1,7 7 3,-6-5-11,6 5-6,-5-4 0,5 4-5,-10-1-4,10 1-4,0 0-2,-16-2 3,16 2 2,-11 5 0,5-1-2,-1 0 0,-2 3-1,3-3 4,0 3 1,-2 3-1,1-3-1,-1 3 3,0 1-1,-2 2 2,0 2 4,4-5-9,-1 4 0,0 3-16,2 0 0,0 0-7,-1-1 4,0 1-10,4-2 5,-1 2-12,3 0-1,-2 2 2,4-2-1,-2 0-6,2-4-3,0-2 14,1 5-14,2-2-5,0-5 2,-1 3-2,1 0-3,1-4-2,-1 1-4,3-1 2,1-2-6,-1 0-1,1 0 0,3-1-5,-1-2 3,-1-3-2,3 3-3,-2-2-5,3-1-2,-4-3 1,3 2-4,0-1-3,-3 0 3,3-1-6,0-3 4,-3 2-1,1-1-2,0 1 3,-2-4 2,1 0 2,-1 2 4,0-4 0,-3 3 1,-1-3 5,2 3 1,-5-3-3,2 1 12,-3-1 6,1 3-2,-2 7 0,-3-15 9,0 7 2,-2 0-6,0 3-1,-4-3-1,0 3-1,-1 2-4,-1-1-3,-2 2-6,-5-1-13,0 3-16,-1 3-23,0-3-16,-8 6-36,1 0-40,5-1-15,-1 1-29,1 0-23,0 1-195,2 0-446,-1 0 197</inkml:trace>
  <inkml:trace contextRef="#ctx0" brushRef="#br0" timeOffset="30980.4688">19336 8639 69,'-4'-6'102,"4"6"-5,0 0-11,0 0-1,0 0-6,0 0-1,0 0-4,0 0-2,0 0-9,0 0-1,0 0-3,0 0-3,0 0-2,0 0 2,0 0-6,0 0 1,0 0-5,0 0 1,0 0-8,0 0 2,0 0-6,0 0 5,0 0-2,0 0-1,0 0-1,0 0 2,18-1-1,-18 1-3,12 0 2,-12 0 1,16 3 0,-5-2-1,0 0 1,0-1 3,2 3-2,-2-2-4,2 2 6,0-2-3,-3 0-4,4 2-2,-2-3-3,0 2 1,0-1 0,2 1-2,-1-2-5,0 0-2,1 2-4,-2-2-1,4 1 4,-5-1 2,3-1-1,-2 1 3,-1 1-3,-2-2 2,0 2 2,-1 0-5,3 0 2,-2-2-3,2 1 0,0 0-3,-3 1-2,-8-1 1,13 0-3,-13 0 2,13-1-9,-6 0 3,-7 1 6,11 0-10,-11 0 3,10-1-1,-10 1 1,0 0-5,11 0 3,-11 0 2,0 0-4,0 0 1,8-2 1,-8 2-1,0 0-8,0 0 3,0 0-10,0 0-14,0 0-13,0 0-12,0 0-20,0 0-24,0 0-21,0 0-22,0 0-21,0 0-15,0 0-119,0 0-316,-25 7 140</inkml:trace>
  <inkml:trace contextRef="#ctx0" brushRef="#br0" timeOffset="31769.5313">19366 8768 11,'0'0'75,"0"0"-1,0 0-6,0 0 0,0 0-5,0 0 6,0 0 4,0 0-8,0 0 11,0 0-3,0 0-7,0 0 5,0 0 0,0 0-1,0 0-4,0 0-5,0 0-9,0 0 4,0 0-4,0 0-1,0 0 1,0 0-5,0 0-3,0 0 2,0 0 2,0 0 13,0 0-3,0 0-1,4 4 1,-4-4 8,10 1 1,-2 0-1,0 0 3,3-2-2,2 2-8,4 1 2,0-1-7,-4-1-5,8 1 1,-4-1 0,2 1-2,1-1-2,-3-1 1,2 1-4,-2 1-2,0 1-4,-2-2-3,-2 1-1,1-1-2,-2 2-4,-2-4-2,-1 4 1,-1-2-5,-8 0-5,11 2-1,-4-2 5,-7 0-1,11 0 2,-11 0 0,9 0 5,-9 0-1,0 0 1,10 2-1,-10-2-2,9 0-4,-9 0 1,9 0-3,-9 0 7,0 0-5,10-2-3,-10 2 1,9 2-1,-9-2-3,0 0 0,12-2-5,-12 2 2,0 0-3,9 0 3,-9 0-2,0 0-3,0 0-2,0 0-3,0 0-7,10 0-2,-10 0-8,0 0-9,0 0-8,0 0-5,0 0-8,0 0-11,0 0-10,0 0-13,0 0-11,0 0-16,0 0-15,0 0-10,0 0-19,0 0-28,0 0-37,0 0-115,0 0-360,0 0 160</inkml:trace>
  <inkml:trace contextRef="#ctx0" brushRef="#br0" timeOffset="34649.4141">24658 8358 2,'0'0'76,"0"0"-5,0 0 0,0 0-7,-1-9-1,1 9 1,0 0-4,0 0 10,0 0-5,0-9 4,0 9 12,0 0 0,0 0 8,2-7 3,-2 7-7,0 0 1,0 0 3,0 0-5,0 0 0,0 0-4,0 0-3,0 0-8,0 0-4,0 0 0,0 0-10,0 0-7,0 0 0,0 0-8,0 0 5,0 0-3,0 0-2,-15 16 1,10-11-8,-2 4 3,1 0 7,1 1 1,-2 1-2,2-2-3,-2 1-4,-1 0-3,0 1-3,2 0-1,1 1-4,-5 0 1,2-2-7,1 1 0,1-1-1,0-2-1,2-2-1,0-1-4,0 2 1,0-3-1,4-4-5,-4 10 1,2-6-3,2-4 3,0 0 2,-6 8-5,6-8-2,-4 4-2,4-4-1,0 0 0,0 0-2,0 0-1,0 0-1,-4 5 2,4-5-5,0 0 2,0 0 1,0 0 2,0 0 5,0 0-2,0 0 0,19 0 2,-19 0 0,17-5 0,-8 3 0,1 2 0,-1-1 2,2 0-3,0 0 0,0-1-1,0 2-5,-2-1 0,-9 1-4,16-1-3,-9 2-3,-7-1-3,15-2-10,-7 2-3,-8 0-10,12 0-16,-12 0-11,9 0-11,-9 0-5,10 0-15,-10 0-7,0 0-2,10-2-16,-10 2-5,0 0-12,9 2-9,-9-2-83,0 0-253,0 0 111</inkml:trace>
  <inkml:trace contextRef="#ctx0" brushRef="#br0" timeOffset="35087.8906">24765 8432 28,'0'0'98,"0"0"-5,0 0 6,0 0-5,0 0 1,0 0-11,0 0-5,0 0-5,0 0 20,0 0 4,0 0 0,0 0 4,0 0 6,0 0 6,-5 33-2,2-24-6,2 2-5,-1 1-1,0-1-5,2 0-10,-1 5-8,-1-4-4,-1-2-1,0 3-5,2-1-6,-3 0-9,3 1 3,0-2-6,-1 0-5,1-3-3,0 2-5,-2 1-6,2-3-1,0 0-4,1-8-2,-3 11 3,2-4-7,1-7 1,-4 10-3,4-10-1,0 10-1,0-10 0,-1 8-2,1-8-2,-3 6-5,3-6 6,0 0-4,-2 9-1,2-9-9,0 0-1,0 0-8,-2 8-4,2-8-12,0 0-7,0 0-11,0 0-5,0 0-16,-5 3-15,5-3-3,0 0-41,0 0-23,0 0-31,0 0-156,0 0-362,0 0 160</inkml:trace>
  <inkml:trace contextRef="#ctx0" brushRef="#br0" timeOffset="35767.5781">25040 8525 91,'0'0'128,"0"0"-9,1-11-15,-1 11-6,5-8-8,-2 1 3,1 3-11,1-1-8,2-3-1,0 0-14,1 2 11,-1-4-8,1 3-10,-1 1 3,1-3-7,4 4-3,-2-2-3,-1 3-1,2-1-1,-2 2-12,-2-2 4,-1 5-9,-6 0-4,13-2-2,-13 2 6,11 2-1,-7 4 14,-1 1 4,2 1-1,-1 3 10,-2 1 4,-1 2 3,1 3-5,-2 0 0,-2-1 2,1 3 3,-1-2-2,-2 0-1,1 0 1,1-1-4,-1-5-5,-1 1 5,0 0-8,1-2 2,-4 0 0,0-2 5,0-1-2,0 0-5,-1-4-1,-1 2-2,0-1-4,-1 1-4,0-4-3,3 1-1,-3 0-2,2-2-3,8 0-2,-14 1-2,14-1-5,-13-4 5,8 2-4,5 2-2,-11-5-2,6 0-2,5 5-1,-8-6 4,8 6-5,-5-5 0,5 5-3,-1-8 0,1 8-2,0 0 2,-5-7-4,5 7 1,0 0-13,-6-5-8,6 5-14,0 0-17,0 0-20,0 0-11,-7-4-10,7 4-13,0 0-19,0 0-7,0 0-19,0 0-19,0 0-17,0 0-121,0 0-334,0 0 147</inkml:trace>
  <inkml:trace contextRef="#ctx0" brushRef="#br0" timeOffset="36423.8281">25391 8473 14,'4'-10'78,"-4"10"-12,0 0 4,0 0-8,1-10 9,-1 10-5,0 0 7,0 0-8,0 0 0,-10-10 6,10 10-4,-4-4-10,4 4 0,0 0 1,-11 0-17,11 0 14,0 0-3,0 0 8,-14 1-3,14-1-2,-8 3 0,8-3-2,-9 6 3,4-2 3,-1-1 5,2 3 0,-1 2 3,0 1 4,-1-1-1,1 1 1,0 1-6,0-1-1,1 2-3,4-2 0,-4 2 2,2 0-2,1 0-11,1-1 6,0 1 0,0-2-8,0 0-2,2-1-2,-1 0-5,3 1 0,-2-1-2,3 1-3,-3-2 0,2-2-3,0 0-3,1 1 2,-2 0-1,0-1-2,1 0-6,-4-5 2,7 9-1,-1-5-2,-1 0 2,-5-4-5,10 5-1,-4-2-5,1-2-4,-7-1 4,13 4-8,-8-3-4,-5-1-6,13 0-10,-13 0-11,13-2-11,-7 0-10,-6 2-13,15-3-16,-10 1-9,1-2-24,-6 4-19,11-5-3,-3 1-14,-2 2-17,-1-1-28,-5 3-112,9-8-329,-5 5 146</inkml:trace>
  <inkml:trace contextRef="#ctx0" brushRef="#br0" timeOffset="37096.6796">25837 8502 84,'0'0'135,"0"0"17,0 0-1,0 0-1,23 2 1,-14-2 0,3 0-10,0 0-7,3-2 9,2 0-7,2 1-9,0 1-8,1 0-13,0-2-6,-2 4-5,4-4-14,-3 4-5,-1-4-10,0 1-5,-1 2-8,-3-1-5,0-1-8,-3 0-14,1-2-11,-5 5-15,0-5-12,-7 3-15,12-1-7,-12 1-14,11-1-15,-11 1-20,7-2-18,-7 2-20,0 0-31,8-2-34,-8 2-100,0 0-309,0 0 136</inkml:trace>
  <inkml:trace contextRef="#ctx0" brushRef="#br0" timeOffset="37502.9296">25893 8654 33,'2'9'153,"-2"-9"4,0 0-13,0 0 11,9 5-3,-9-5-6,11 1-10,-3-1-5,1 0-4,3 0-4,5-1-6,1-1-12,-5 1-8,6 0-8,-1 0-3,-3 1-13,3-2-7,-1-1-8,-1 2-2,1-2-9,2 0 1,-6 2-10,1 0-2,-4-2-7,1-1 3,1 2-7,0-1-1,0 1-5,-4 0-6,1 1 1,-1-2-3,-8 3-3,12-1 2,-12 1-4,10-1-7,-10 1 0,7-4-2,-7 4-8,0 0-9,0 0-13,10 1-6,-10-1-13,0 0-8,0 0-26,0 0-26,0 0-11,0 0-21,9-1-28,-9 1-113,0 0-308,0 0 136</inkml:trace>
  <inkml:trace contextRef="#ctx0" brushRef="#br0" timeOffset="38483.3984">26884 8417 44,'0'0'93,"0"0"-2,2-11-13,-2 11-4,2-5-6,-2 5-11,1-8 12,-1 8 1,2-10-1,-2 10 1,3-9 2,-3 9-11,-1-13-8,1 13 6,-3-11 2,3 11-5,-2-9-13,-2 5 6,4 4 4,-8-8-4,8 8-4,-8-6-2,3 3 0,0-2 1,5 5-10,-12-2 7,5 0 4,7 2 1,-13-3 2,13 3-3,-15 2 3,5-1-11,-1 3 9,0-1 2,1 2 5,-2 1 5,-1 1 0,1 4-1,-4-1 3,5 2-6,-3 3-1,2-2-4,0 2 2,1 0-6,0 1 1,1-2-8,3 3 4,2-2-6,0 3 6,1-1 0,3-2 1,-1-3-11,1 1-1,2 1-2,-1 3 1,2-5 0,0 1-7,1-1-2,0 1-1,0-2 1,0 0-2,3 0-2,1-1 0,2-1-4,-2 0 0,1-1-6,2 0 5,-1 1 1,3-4-5,-2 0-1,0 0 0,4 0-3,-2-3-3,-1 1-2,3-2 1,-2 0-5,2-2 1,-4 0-3,2 1-2,-1-3 0,1 1 0,-1-1-4,0 0 5,0-2 2,0 1-4,-3-1 0,1 0 7,-1-1-2,-2 0-2,0-1 3,-2 0 1,0 2 3,-3-4 1,-1 9 3,-1-14 5,1 14-5,-3-14 8,-1 7-5,1 0 1,-4-4 2,1 5-3,-2-1-1,-1-1 2,-2 4-8,1 2-2,-3-3-9,0 3-10,0 2-19,-5-1-16,4 1-20,-2 3-25,2-3-19,-4 2-39,-1 2-21,2 1-32,-1 3-145,1-1-386,1 1 170</inkml:trace>
  <inkml:trace contextRef="#ctx0" brushRef="#br0" timeOffset="41119.1406">24913 9369 94,'0'0'93,"0"0"4,0 0-1,0 0 2,0 0-5,8-11-6,-8 11-2,0 0 3,0 0-9,0 0 3,3-9-10,-3 9 12,0 0-2,2-5-5,-2 5-2,3-8-7,-3 8-4,4-7-5,-1 0-2,-3 7-2,7-12-4,-2 7 2,1-3-6,1 1-5,3-2-8,-4 3 0,3-2-5,0 2-3,1-3-1,-1 3-3,3-1-2,-1 0-2,-3 3-1,1-2 0,1 2 0,-2 1-9,-2 3 6,6-2-4,-12 2 4,12 2 8,-5 1-2,-1 2 2,2 1 3,-4 1-1,1 1 5,0 4 3,-1-2 1,0 5-1,-3 2 1,0-1 3,-1 1-6,0 1-2,-1-2 1,-3 2-2,0-2 0,-1 1-4,-1-2 4,-3 1-3,0 0 3,-1-2 1,-3 0 5,1-2-9,-2 0 4,-1-2 0,2-3-2,-2 0-1,-1-2-2,3 0-4,0-1 0,-1-1-1,1 0-2,0-1-2,3-1 0,1-1 0,9 0 1,-15-1-8,15 1 6,-12-2-2,8 0-4,4 2 1,-10-6 2,10 6-5,-6-5-1,6 5-1,-4-6 0,4 6 0,-4-7-2,4 7 3,0 0-4,-4-5 3,4 5-3,0 0-3,0 0 0,0 0-3,0 0-7,-4-6-2,4 6 0,0 0-9,0 0-7,0 0-12,0 0-4,0 0-15,0 0-17,0 0-25,0 0-12,0 0-30,0 0-17,8 19-20,-8-19-168,0 0-381,5 3 168</inkml:trace>
  <inkml:trace contextRef="#ctx0" brushRef="#br0" timeOffset="41813.4766">25390 9365 43,'0'0'97,"-4"-7"1,4 7-3,0 0-3,0 0-4,0 0-2,0 0 2,2-12-6,-2 12 2,0 0-3,0 0-9,-2-10-1,2 10 2,2-6-11,-2 6-4,2-8 8,-2 8-3,0 0-5,-2-10-9,2 10-7,0 0-2,-2-12 1,2 12 4,-2-10-1,2 10 1,-3-9-3,3 9 2,-3-5-3,3 5-6,-6-7-1,6 7-4,-5-5 0,5 5-2,-10-3-8,10 3 2,-10-2 1,10 2-5,-13 4 3,13-4-7,-14 1 7,7-1-6,7 0 2,-15 3-2,6 4 1,0-3 2,1 2 5,0 2 5,0-2 7,0 2 2,-2 0 1,4 2 0,-1 2 7,1-2-2,-3 4 7,4-2-2,0 2-2,2-3-4,2 3 3,-1-2-2,4 4-2,-1-3-2,2-1 0,1 0-8,2 3 4,-1-3-5,1-3 3,-1 1-6,3 0 1,0-2-4,-1-1-3,1 2-2,-1-3 5,-2 0-3,2-1 2,-2 0-5,2-2 3,-1-1-5,-6-2 0,13 2-1,-7-1-3,-6-1-1,18 0-3,-10-1-7,-8 1-13,15-4-12,-8 1-24,4 1-20,-2-5-16,0 2-23,1 2-23,-1-1-22,-1-2-25,2 1-35,-5 0-183,2 1-427,-2 0 189</inkml:trace>
  <inkml:trace contextRef="#ctx0" brushRef="#br0" timeOffset="42341.7968">25735 9409 92,'0'0'148,"0"0"10,0 0 4,0 0-7,0 0 5,0 0-4,28-2-14,-16-1-9,7 1-12,-1 1-5,2 0-14,2 0-10,-2-2-17,3 1-5,4-1-21,-7 2-27,0-2-19,-1 2-11,0 0-36,-7-1-25,-2 1-26,2 1-37,-5 0-136,-7 0-291,10 1 129</inkml:trace>
  <inkml:trace contextRef="#ctx0" brushRef="#br0" timeOffset="42576.1718">25842 9498 112,'0'0'171,"7"12"7,-7-12-10,9 1-6,-9-1-13,13 1-8,-3-1-7,2 0-12,0-1-12,1-2-5,0 3-10,0-2-11,0 2-11,3-3-8,-4 1-21,0 2-21,1-5-21,-2 5-23,1 2-24,-2-5-22,-2 2-22,2 0-19,-4-1-27,-6 2-111,14 0-266,-14 0 118</inkml:trace>
  <inkml:trace contextRef="#ctx0" brushRef="#br0" timeOffset="43611.3281">26784 9229 84,'0'0'110,"0"0"-9,3-7-2,-3 7 5,0 0-6,1-11-10,-1 11 2,4-8-6,-4 8-6,0-8-6,0 8 1,0-10-2,0 10-4,-2-11-12,2 11 9,-2-10-10,2 10-8,-4-9 4,2 2-6,2 7-2,-7-8 3,5 3-3,2 5-5,-8-7-9,4 4 0,-3-3-4,7 6 0,-13-3-5,5 3 1,-2-2 3,0 1-2,1-1 1,-3 5-2,2 0 7,0 1-3,-3-2 1,3-1 2,-3 3 2,1 2 0,2 2 1,-1-2 7,0 1 4,-1 5 1,-2 0 3,5 0 2,-3 4 2,5-1-1,-2 0-2,-1 0 2,3 2-3,1-1-1,-1 1-5,3-1-3,0 1-1,1-3-3,-1 2-1,1-1-2,2-1-6,1 0 8,-1 2-9,3-4 1,1 0-5,1 0 3,-1 0-3,3 0 1,-1-2-3,1 2-4,1-3-6,1 0 10,-1 0-5,1-1-2,-1-3 0,2 0-3,1 0 3,-1 0-2,3-2 0,-3-1-5,1 0-1,-1-2 1,0 0-2,2-1-3,1-2-1,-3 1-1,0-1 0,1 0 0,-1-3-2,-3 3 2,2-3-1,0 0 3,-3 1-4,1-3 3,-2-1-1,-1 2 2,-1-3-4,1 3 6,-5-5-1,2 4-1,-3-1 0,-1 1 0,1 2 1,-3-1 1,-1-1-3,-2 2-1,0-1-2,0 3-3,-2-1-15,-1 2-7,1 1-8,-3 2-15,2 0-18,-3 2-21,1-1-9,-4 0-21,7 2-18,-2-1-12,1 1-29,-1 2-145,2-1-355,0 0 157</inkml:trace>
  <inkml:trace contextRef="#ctx0" brushRef="#br0" timeOffset="44304.6875">27090 9261 9,'0'0'163,"0"0"3,0 0-22,0 0-7,0 0 4,0 0-13,0 0 0,0 0-3,0 0-11,0 0-12,-17 15-4,17-15-8,0 0-5,0 0-6,-1 5-9,1-5-9,0 0 0,0 0-1,0 0-4,0 0-2,0 0-3,0 0-2,0 0-3,0 0-2,0 0-5,0 0-6,0 0-1,0 0-4,0 0 0,0 0-4,0 0-3,0 0-2,16-13-4,-16 13-1,4-7-3,-4 7 0,5-7 0,-5 7-5,5-7 4,-5 7-3,3-7-1,-3 7-4,0 0 2,2-8-2,-2 8 1,0 0-3,0 0-3,0 0 3,0 0-1,-11-7-2,11 7 5,0 0-2,0 0 6,-17 10-2,12-8 1,5-2-1,-8 9-1,6-6-3,2-3 0,-6 5-6,6-5-9,-4 7-12,4-7-9,0 0-22,-3 10-20,3-10-25,0 0-16,1 8-27,-1-8-29,4 6-133,-4-6-331,0 0 146</inkml:trace>
  <inkml:trace contextRef="#ctx0" brushRef="#br0" timeOffset="44789.0625">27078 9518 57,'0'0'86,"0"0"-7,0 0-2,16-12 5,-16 12-18,0 0 5,0 0-5,0 0 4,0 0-2,0 0 3,0 0-11,0 0 6,0 0 1,0 0 2,0 0 5,0 0 1,0 0-1,0 0-16,0 0 4,0 0-5,0 0-5,0 0-5,0 0-4,0 0-3,-8 19-9,8-19 6,0 0-3,0 0-5,0 0-1,0 0-1,1 7 3,-1-7-6,0 0 1,0 0-6,10 1 0,-10-1 0,0 0 0,0 0-4,0 0-1,13-5-11,-13 5-8,6-4-1,-6 4-3,6-6 2,-6 6-16,8-5 8,-8 5 1,5-7 3,-5 7 0,4-7-1,-4 7 1,2-8 7,-2 8-1,0 0 9,0 0-1,0 0-1,-9-10 5,9 10 4,-8 0-6,8 0 11,0 0 3,-17 4 1,17-4 7,-9 5 1,5-1-8,4-4 2,-8 7-7,8-7-15,-7 5-9,5-1-22,2-4-26,0 0-27,-3 8-28,3-8-34,0 0-102,0 0-271,1 10 121</inkml:trace>
  <inkml:trace contextRef="#ctx0" brushRef="#br0" timeOffset="46125">27710 9053 49,'0'0'131,"0"0"5,4-5-7,-4 5-2,0 0 7,0 0 11,0 0-5,0 0-9,0 20 0,0-20-7,-5 12-4,3-5-1,-2 5-6,-2 0-6,0-4-6,0 8-6,0-6-7,-5 2-6,4 5-4,0-6-8,1-2-7,-1 3-1,1-3-7,0 0 0,-1-1-10,3-1-6,2 0-7,-2-2 0,0 2-5,4-7-3,-5 6-1,1-2-2,4-4-1,-3 8-1,3-8-6,0 0 4,0 0-3,0 7 3,0-7-5,0 0 4,0 0-2,9 6-3,-9-6-2,11 1 5,-6 1-5,5-4-1,-10 2-3,17 0 3,-8-2-2,2 3-1,1-2-1,-3 1-5,1 0-1,-10 0-3,18-3-4,-10 3-8,3 0-7,-2 0-8,-9 0-5,14 0-14,-14 0-13,13-1-17,-13 1-10,10 0-19,-10 0-7,10-1-17,-10 1-23,0 0-13,11 0-20,-11 0-104,0 0-317,0 0 142</inkml:trace>
  <inkml:trace contextRef="#ctx0" brushRef="#br0" timeOffset="46539.0625">27907 9138 50,'0'0'111,"3"-7"7,-3 7-6,0 0-2,0 0-6,0 0 2,0 0-4,0 0 10,0 0 2,0 0 7,0 0 1,-10 22-1,7-15 3,-1 2-1,0 2 2,0 2 2,0 0-8,0-4-7,0 6-5,0-1-2,0 3-6,0 0-4,0-2 0,1-1-9,-4 3-8,5-2-3,-2 2 0,1-5-9,-1 2-7,3-2 6,-1-2-16,-2 0-1,1 2-9,2-3-1,-3-1-3,2 0-6,0-2 2,2-6-3,-2 11-1,2-11-9,-1 9 1,1-9-7,-3 7-7,3-7-8,0 0-12,0 7-5,0-7-18,0 0-15,-4 7-16,4-7-21,0 0-19,0 0-18,0 0-27,0 0-35,0 0-37,0 0-179,-5 5-437,5-5 195</inkml:trace>
  <inkml:trace contextRef="#ctx0" brushRef="#br0" timeOffset="47875">24959 10272 50,'0'0'127,"0"0"-10,0 0-5,0 0-10,-10-9-2,10 9-8,0 0-2,0 0-5,0 0-4,4-12-1,-4 12-1,0 0-3,4-12 2,-4 12-6,4-10-3,0 5-7,-2-1 1,3 0 3,-1-3-2,0 3-5,2-1 0,1-2-3,0 2 4,1-1-11,-2 1-1,3-1-6,0 1 0,1-2-1,-1 2-2,1 1-5,1-1-1,-2-1-2,1 4-1,-4 0-4,3-1 1,-2 2-2,0 1-7,-7 2 2,9-3 5,-9 3-4,9 4 6,-4 1 12,1 1 1,-2 0-5,2 5 0,-1-2-1,-1 1-3,1 4 6,-1 3-10,-2-1-2,2 1-1,-3 0-3,-1 0 2,1-1 2,-2 1 3,-1-3-1,-3 3 7,2-2 2,-2 1-3,0 0-1,-2-5-3,3 0 0,-4 0 1,1-1 3,1 0-4,-2-1-4,-2 1 1,0-1-2,-2 1 0,0-3-1,0 0-4,-1 1 0,2-5-2,-1 2-3,-1-1-1,3 0 1,-2-3-2,1 2 3,2-3-5,9 0 1,-15 0-5,15 0 6,-13-3-1,7 2-3,6 1-3,-12-7 4,8 3 0,4 4-3,-9-6 1,7 2 3,2 4-3,-4-7-3,4 7-1,0 0 2,-4-8-6,4 8 5,0 0-6,-5-7 4,5 7 2,0 0-4,0 0-2,0 0-3,0 0 1,0 0-6,0 0-3,0 0-3,0 0-3,0 0-5,0 0-9,0 0-11,0 0-10,0 0-8,0 0-19,0 0-18,0 0-18,0 0-16,0 0-25,0 0-20,0 0-14,0 0-19,0 0-145,13 18-385,-13-18 171</inkml:trace>
  <inkml:trace contextRef="#ctx0" brushRef="#br0" timeOffset="48632.8125">25376 10232 11,'0'0'89,"0"0"-11,1-10-6,-1 10-7,0-8 5,0 8-3,3-7-2,-3 7-8,0 0-5,-2-12-3,2 12 6,-2-7 9,2 7-9,-5-9 2,5 9-3,-4-6 6,4 6 1,-6-6-9,6 6 6,-7-5-12,7 5 0,-9-3 3,9 3-2,-7-1-5,7 1 1,0 0 2,-16 0-2,16 0-1,-9 4 2,3 0 5,2-1 6,4-3 7,-13 14-5,8-7 3,-1 3 6,1 0-4,-4 6 4,2-1-4,2 0-5,0 3 5,1-3 1,-1 2-5,3 0-2,0-6-4,0 6-4,2-1-5,0-6 3,0 2-4,2 0-1,1 0 0,1-1-3,-2 0 1,2-2-5,3 3-4,-2-2 3,1-1-3,2-3-5,-3 2 1,0 0-3,1-2 5,0 1-6,2-3-2,1 1-1,-1 0-3,0-2 3,-1 0-4,1-2-1,-8-1-2,14 1 1,-6-1-3,-8 0 3,14-2-4,-8 1-2,-6 1-4,14-3-4,-7 1-10,-1-3-3,-6 5-6,13-6-6,-4 3-10,-2-4-7,-1 4-12,1-1-18,-3 1-17,2-2-10,0 1-22,-6 4-14,6-8-31,-2 5-12,-4 3-23,6-6-134,-6 6-362,4-7 161</inkml:trace>
  <inkml:trace contextRef="#ctx0" brushRef="#br0" timeOffset="49468.75">25807 10297 79,'0'0'142,"0"0"-8,0 0-2,0 0 0,0 0-7,0 0-2,0 0-1,32-5-8,-20 5 2,1-1-3,0 0-15,1 1-8,0 0-6,3-3-6,2 3-8,-5 0-5,2 0-7,1-2-8,-3 2-10,-1 0-12,-2-3-15,5 3-21,-5-2-23,-2 2-22,0-2-14,-1 2-23,-8 0-20,14 0-23,-14 0-120,9-3-273,-9 3 121</inkml:trace>
  <inkml:trace contextRef="#ctx0" brushRef="#br0" timeOffset="49781.25">25827 10444 96,'0'0'151,"-3"7"-5,3-7 1,0 0-3,0 0-10,4 10-5,-4-10 5,9 3-2,-4 0 9,5 1-5,1-2-7,0-2-11,2 0-1,-1 1-15,5-2-6,-4 1-9,5 0-7,-1 0-8,-5 0-2,0 0-12,2-2-6,-2 2-3,-1-2-11,0 1-1,1 1-11,-2 0-11,-1 0-12,-9 0-13,13 0-9,-5 1-9,-8-1-10,12 0-17,-6 2-13,-6-2-33,11 0-24,-11 0-23,0 0-16,13-3-24,-13 3-95,0 0-306,0 0 135</inkml:trace>
  <inkml:trace contextRef="#ctx0" brushRef="#br0" timeOffset="60078.1249">26420 10411 67,'0'0'135,"0"0"-1,0 0-3,0 0-5,0 0-8,0 0-1,0 0-7,0 0 2,0 0-2,0 0-2,0 0 0,17-21-7,-14 17-3,1 0 2,1-1-5,2 0-8,-2 1-5,1-4 2,2 0-7,-2-1-9,2 1-4,0-1-4,1 0-9,3-2-8,-1-3 0,-5 4-3,3 0-4,1-2-6,-2 1-3,1-2-2,0 3-4,-2 1 0,0-1-5,0-1-2,0 0 0,-2 2-5,1-3-4,-1 2-6,1 0 2,-4 1-4,4-1-4,-4 3 1,-1 0-2,1-1-1,1 2 1,0-2 0,-3 8 1,1-12 2,1 7-4,-2 5 7,0-12-3,0 12-4,2-8 6,-2 8-1,0 0 2,-2-9-1,2 9-2,0 0 5,0 0-5,0 0 2,3-8 0,-3 8-2,0 0-1,0 0 3,0 0-3,0 0 7,0 0-2,-9 21 8,8-12 1,-2 3 3,-1 4 2,-1 1 2,2-2 3,0 4 0,0 1 5,0 0-1,1-1 7,-3 7-1,2-10-5,0 4 0,0 0 7,2-4-5,-2 2 3,1-1 1,-2-1-7,3-4 2,-1 0-3,1 1-1,0-1 0,-2-2-1,1 1-2,-1 2-1,2-7 1,0 4-5,-1 0-1,0-3 0,1 1-2,1 0 2,-3 0-1,3-8-3,-2 13-1,0-8-1,2-5-6,-1 9-6,1-9-7,-1 7-13,1-7-4,0 0-11,-3 9-12,3-9-14,0 0-17,0 0-17,-1 7-17,1-7-14,0 0-31,0 0-7,0 0-14,0 0-142,0 0-354,0 0 158</inkml:trace>
  <inkml:trace contextRef="#ctx0" brushRef="#br0" timeOffset="60671.875">26816 10507 45,'0'0'92,"0"0"7,0 0-12,0 0 3,0 0-2,0 0-9,0 0 13,0 0 1,0 0-3,0 0 3,0 0 0,1-21-5,-1 21 5,5-6 2,-5 6 3,5-5 1,-5 5 3,6-6-1,-6 6-2,5-5-4,-5 5 1,0 0 0,10-2-1,-10 2-10,0 0-4,11 5-2,-11-5-2,8 7 6,-4-5-1,-1 5-2,-2 0-3,2 4-2,-3-11 0,-2 16-11,2-4-4,-2-2-4,-2 2-9,-3 2-3,1 1-13,-3 2-18,0 0-12,0-2-18,0-1-11,-2 1-27,0 1-13,-1-4-26,1 3-27,0-3-14,1-2-43,2-5-20,-1 2-23,1-2-145,2-1-396,1-1 176</inkml:trace>
  <inkml:trace contextRef="#ctx0" brushRef="#br0" timeOffset="61703.1249">27188 10062 104,'0'0'97,"0"0"5,0 0 3,0 0-4,0 0-3,0 0 5,0 0-4,-10 12 5,10-12-5,-5 12 5,1-3 8,-1 2-6,-1 1-6,-2 2 1,-1 1-1,1 0-8,1 2-4,0 0-4,2 0-4,-2-3-7,4 0-6,-1 2-10,-2-1-4,2-5-4,-2 2-9,4-2 1,-1-2-7,2-1 0,-2 0-6,3-7-3,-3 9-4,1-4 0,2-5 0,0 0-3,0 10-3,0-10-3,0 0 0,0 0-6,0 0-3,0 0 1,0 0-5,0 0-3,0 0-2,0 0-9,20-16-7,-14 11-6,2-1-1,-1-1-2,1 0-3,-1-1-9,2 3-1,2-1 2,-1 1-2,-1-2-3,-1 2 0,-1 2 2,0-2-1,-1 5 8,2-2 7,-8 2 1,14 2 2,-14-2 2,10 5 5,-6 2 0,2-2 9,-1 4 8,2 0-1,-2 2 3,0-1 5,-1 0 15,-2 1-4,0 0 7,0 0 7,1-1 0,-5 0 3,2-1 5,0 1 5,-1-1-4,-1 1 6,-1-3 5,0 0 0,0 1-5,-1-2 4,-3 2 4,-1-2-2,0-1 3,1 0-3,1-1-3,-3-2-2,-1 2-2,-2 0-3,1-2-1,2 1-2,-1-3-1,0 4-1,2-4-6,0 1 1,8-1-4,-15 0 0,7 0-2,8 0-3,-12-3 0,12 3-6,-8-2 2,8 2-5,-8-1-2,8 1 3,0 0-7,-6-4 5,6 4-3,0 0-5,0 0-7,0 0-4,-9-3-3,9 3-3,0 0-5,0 0-11,0 0-8,0 0-4,0 0-7,0 0-8,0 0-5,0 0-12,0 0-8,0 0-12,0 0-13,0 0-10,0 0-17,0 0-16,0 0-14,0 0-15,0 0-99,15 13-301,-15-13 134</inkml:trace>
  <inkml:trace contextRef="#ctx0" brushRef="#br0" timeOffset="62320.3125">27224 10093 135,'0'0'138,"0"0"1,0 0-3,0 0 0,0 0-3,0 0 1,0 0 1,0 0-5,0 0-3,-6-7-3,6 7-3,0 0-9,0 0-3,0 0-2,0 0-5,0 0-3,0 0-4,0 0-6,0 0-3,0 0-4,0 0-9,0 0-4,0 0 0,0 0-10,0 0-5,0 0-3,0 0 2,-7-1-8,7 1-1,0 0-1,0 0-8,0 0-2,0 0 6,0 0 3,0 0 1,0 0 6,0 0 0,0 0 5,27 8-6,-17-8 2,0-2-5,2 2-5,2 2-4,-1-5-1,4 2-5,-2-2-3,0 3-4,-4-1-8,5-2 1,-4 3-18,0-3-9,-1 1-9,1 2-9,-4-1-18,-8 1-18,11 0-19,-11 0-22,0 0-17,10 1-22,-10-1-12,0 0-23,0 0-18,7 3-24,-7-3-170,0 0-424,0 0 188</inkml:trace>
  <inkml:trace contextRef="#ctx0" brushRef="#br0" timeOffset="67023.4374">20300 8524 35,'0'0'42,"0"0"-4,0 0 2,3-11 2,-3 11-3,0 0 0,0 0 3,4-6-4,-4 6 9,0 0-5,0 0-1,0 0-6,0 0 5,0 0-6,0 0 8,-2-10-4,2 10-3,0 0-4,0 0 6,0 0-9,0 0-2,0 0 1,2-8-6,-2 8 1,0 0 0,8-4-7,-8 4 5,6-2-1,-6 2-2,10-3-6,-5 1-3,-5 2 6,9-4-1,-9 4-3,12-2 0,-12 2 2,11-2 5,-11 2-3,10 0 1,-2-2-3,-8 2 1,10-3 4,-10 3 2,12-3 1,-12 3-2,11-1-2,-11 1-4,9 0 2,-9 0 7,0 0-11,10-1 0,-10 1 2,8 2-1,-8-2 9,8 3-3,-8-3 2,6 5 10,-6-5-1,8 5-4,-4 0-3,1-2 1,-5-3 3,5 7-2,-5-7-6,5 6-3,-5-6 11,4 5-5,-4-5 3,5 7 2,-5-7-8,6 6 2,-6-6 5,7 4 2,-7-4-5,5 6-8,-5-6 2,4 2-1,-4-2 2,0 0-4,2 5-4,-2-5 1,0 0 4,0 0-5,0 0 5,0 0-3,4 5 2,-4-5 3,0 0-7,0 0 3,0 0 1,0 0-1,0 0-3,0 0 2,0 0-6,0 0 3,0 0 1,0 0-3,0 0-7,0 0-21,0 0-26,0 0-21,0 0-33,0 0-31,0 0-141,0 0-295,0 0 130</inkml:trace>
  <inkml:trace contextRef="#ctx0" brushRef="#br0" timeOffset="77468.75">18657 11926 75,'0'0'89,"0"0"-16,0 0-4,-4-8-4,4 8 9,0 0-17,-2-7 5,2 7-12,0 0 2,0 0-3,0-10-2,0 10 4,2-10 6,-2 10-13,4-5 5,-4 5-9,3-10-3,-2 3-5,1 2 5,-2 5-2,4-13-6,-1 8 2,-1-2-16,2 1 11,-1-1-2,0 2-5,3 1 2,-2-3-8,1 2 5,-5 5-4,6-9-5,-2 5 7,0-1-7,-4 5-3,9-7 4,-9 7-1,9-4-2,-9 4-3,9-2 13,-9 2-6,11 1 8,-11-1 2,10 5-1,-3 1 0,-1 0 2,0-1 0,-2 2-1,0 3 1,0-1 9,0 2 4,0 1 0,-3 0-1,0 5-2,-3 1-2,0 0 1,-1 0-5,-1 0 3,-5 8-4,1-6 2,-1 2-5,1-6-4,1 1-3,-2 0 0,0-3-1,2-3-2,1 0-2,-1-2 2,0-1-2,2-1 0,1-2 1,0 0-4,4-5-3,-7 8 5,7-8-4,-3 4-1,3-4-1,0 0 1,0 0-3,0 0 6,0 0-3,0 0-4,0 0-7,0 0 0,12-18-1,-9 12-3,3-3 2,0 3-4,-2 1 2,2-1-7,-1 2 2,2-1-8,-1 3-2,1-1 6,-7 3 1,13-3 3,-6 3-5,-7 0 5,14 8 1,-5-2-3,-1 2 6,-1 2 3,1 4-3,1 3 7,-3-2-3,-2 3 2,1 2-2,0 5 6,-2 0 6,-2-7-4,-2 9-6,-2-3 20,-3 1-3,-2 1 2,-1-7 7,1-2 5,-3 1-5,1-3 13,-3 1 2,0-3-5,-3-1 0,2-3-4,-3-2-1,6-1 0,-2-3-3,1 1 4,1-3-3,-2-2-1,2-1-2,-1-2-7,1 1 5,2-3 2,1 0-3,1-2 1,0 0 1,2 0 0,0 0-7,1-1 4,1 1 1,1-1-3,-2 4-2,4 5-4,-4-13 4,3 7-4,1 6 1,-1-10-3,1 10-4,0 0 3,-2-9 0,2 9-1,0 0 0,0 0-1,0 0-3,0 0-6,0 0-6,9-4-13,-9 4-15,0 0-20,0 0-14,0 0-17,0 0-21,0 0-11,13 12-21,-13-12-24,4 4-105,-4-4-296,0 0 131</inkml:trace>
  <inkml:trace contextRef="#ctx0" brushRef="#br0" timeOffset="77984.375">19102 11909 80,'0'0'75,"-4"-11"5,0 3 2,0 3-9,2-4-2,-5 2 0,1 1-1,1 1-3,1-1 6,-2 2 6,6 4-5,-13-5-2,5 5-3,8 0 1,-17 3-2,6 1-1,2 4 11,-6 1 1,3 5-1,-1 1 5,1 1-1,-1 7 0,-1-3-3,4 4-7,1-7-1,1-1-3,3 1-9,2 0-7,1-6-3,2 1-4,0 2-6,1-4-7,3 1 1,-1-1-1,4-2-4,0 0-6,2-3 2,2 1-3,2-4-4,-2 1-3,3-3-5,2-3-12,-2 1-14,-1-1-14,2-5-24,-2 4-15,-1-4-8,1-2-10,-4 2-7,6-2-17,-7 0-20,4-2-1,-5 2-1,0 0-8,-2-2-92,-1-1-252,-2 2 111</inkml:trace>
  <inkml:trace contextRef="#ctx0" brushRef="#br0" timeOffset="78132.8124">19150 11862 75,'0'0'83,"4"28"13,-4-15-18,3-2-8,-2 4-5,2 0-10,-2 0-3,1 2 2,1-2-12,3 2-9,-3-2-10,1 2-6,1 0-12,-4-3-20,3-2-12,-1-1-14,0 5-10,-1-5-52,-1-2-111,3 0 50</inkml:trace>
  <inkml:trace contextRef="#ctx0" brushRef="#br0" timeOffset="79953.125">19373 11882 64,'0'0'174,"6"12"1,-6-3-10,1 3 4,-2 1-2,2 3-9,2 4-6,-3-1-11,0 0-10,0 6-8,-3-5-3,2 5-11,0-1-9,-2-8-10,3 2-5,-2-1-8,0-1-1,0-4-9,1-1-9,-1-5-3,4 5-4,-5-7-7,3-4-3,-3 9-2,3-9-1,-1 7-4,1-7 2,0 0-10,0 0-4,0 0-2,0 0-5,-10-22-2,9 10-4,1-5 2,-1 3-5,-1-3-5,4 1 0,2-2-11,-1-1 4,0 2-1,2-3-6,0 3 1,0-3-3,1 3-1,2 0 2,-2 1 0,1 2 1,-1 1-2,2 2 2,2-1 1,-2 3 2,1 1-3,1 1 4,0 3-4,-2 3 5,2 0 4,0 3-2,1 1 1,-3 5-1,-1 1 10,4 6-1,-1 1 5,-2 1 3,0 5 0,2 4 0,-2-6-1,-2 6 2,-1-1-1,0 2-2,-1-1-1,1-6 3,-2-2-5,-1-2 3,0 0-3,0-6 0,-2 0-2,3-3 0,1 0-1,-3-1-3,2 0 0,-3-6 2,5 8-1,-5-8-1,7 1 2,-7-1 1,0 0-4,18-11 3,-6 4-2,-5-1-6,6-2-2,-2-4-1,2 2-8,-1-1-8,1-1-6,-2-2-3,2 0-4,1-4-2,-4 4-9,-1 0-4,-1-1-1,0-1-10,-2 4 0,-1-3 6,-3-2 1,2 5 11,-4 1 5,0 2-1,0 0 12,0 4 5,0 7 4,-2-14 4,2 14 4,-4-5-5,4 5 10,0 0 15,0 0 10,-18 12 11,12 2 16,-1 1 3,1 2 4,0 8 6,2-7-4,0 9 7,1-2-4,1-8-5,3 4-4,0-4-2,2 3-8,1-4 2,0-2-5,1-3-1,2 0-7,0-3 1,2 1-3,-2-3-1,5-2-4,-1 1 1,0-5-3,1 0-4,0-1-2,1-3 3,-2 0-6,4-5-6,-4 1 3,0-4-7,2 2-10,-2-4-3,-2-1-12,-1 1-10,1 0-2,-3-2 2,0 1 2,-3 0 0,2 4-1,-2-6 1,-1 2 2,0-2-1,-1 3 0,-1 0-3,0-1 4,0 3-2,1 2 9,-2-1 9,1 11 5,-1-10-3,1 10 7,0 0 2,0 0 10,0 0 21,0 0 3,-15 27 6,11-11 11,1 4-3,-1-1-3,3 5 1,0 1-2,2-4-4,0-4-2,2 1-3,2 0-2,0-1-3,3-3-5,-2 1 0,1-5 0,3 3-5,-1-2 1,0-4-1,1-2-7,-3 0 4,5-4 2,0 1-7,0-4 1,-1-4-4,2 2-9,4-3 0,-9 0-8,2-2-10,0-5-7,2 2-6,-2-2-2,0-1-3,-1 0-4,1 0-1,-3 1-4,-3 2-2,-1-5 0,1 6-1,-1-5 9,1 4-6,-2-2 12,1 2 0,-3 0 4,0 5 5,0 0 12,0 7 2,0 0 9,0 0 15,0 0 10,0 0 14,0 0 9,-16 29 12,18-11 2,-6-1 0,1 3-1,2-3-2,0 2-2,1-1-7,1 1 1,2 0-2,0-6-8,0 1-1,5 0-1,-3-4-1,2 0-3,0-3-6,-1 0-1,4-2 0,-1 0-4,2-4-2,0-4-1,-1 2 0,1-3-11,1 1-5,-1-3-6,-1-2-6,0-1-10,3-2-3,-7-1-9,6-2-5,-2-1-7,-1-2-8,-3 3 0,-1-3 1,-1 2-3,0-2-1,-1-1-2,-2 2-5,-1 0 14,1-1 0,-1 1 4,-1 4 4,1 3 9,0 1 12,0 8 15,-1-9-5,1 9 15,0 0 8,0 0 17,0 0 20,-16 22 4,10-10 6,2 5 4,2-1-5,-4 2 1,6 2-3,-1-4-4,0 4-2,2-3-4,0-1-7,2-3-1,0-1-2,2-2-5,1 1-2,0-4-2,2 1-3,0-1-7,1 1 6,-2-3-8,2-1-1,3-3-3,-2 1-3,0-4-11,3-1-7,-3-2-2,2 1-4,-1-2-17,-1-1-11,2 0 1,-3-3-5,1-3-14,0 1-8,-1 1 4,-1-4-7,-2 1-2,0-1-3,0-2 5,-4 6-2,2-5 5,-3 3 4,1 3 9,-2-1 1,1 0 15,-1 4 9,0 7 21,-1-10 6,1 10 9,0 0 17,0 0 17,0 0 12,0 0 14,0 0 11,-12 27-6,11-16 4,0 0-7,-2 5-2,3-4-3,2 0-9,0 0-4,-1-1-1,2 0-3,1 1-8,-2-5-3,2 1-2,0-2-4,2 0-4,3 1 0,-1-4-4,2-1-6,-3 0-9,5-2-9,-3 0-8,2-4-18,0 1-5,-2-4-17,0 1-2,0 0-15,-2-1-21,0-2 1,-1-2-8,2 0 10,-3 0-21,1-1 5,-2 0 11,0 0-5,0 0 5,-1 0 8,0 2 5,0 0 17,-2 3 17,0 0 22,-1 7 13,0 0 24,0 0 32,0 0 34,0 0 17,0 0 10,-2 37 8,2-18 7,-2-2-1,2 0-3,2 3-9,2 5-9,1 0-10,-1-7-7,2-2-6,3 0-11,-3 0-8,3 0-15,3-4-19,0-2-29,-1-2-30,0-3-37,-1-1-36,2-3-43,1-1-35,-7 0-139,-6 0-354,16-9 156</inkml:trace>
  <inkml:trace contextRef="#ctx0" brushRef="#br0" timeOffset="80625">21031 12022 142,'0'0'141,"0"0"4,0 0-4,0 0 0,0 0-12,0 0 14,0 0 4,0 0-2,0 0 0,-4 29-4,3-16-8,0-3-4,1 1-5,-1 5-3,1-3-5,1 3-8,0 1-3,0 3-8,1-3-3,-2-3-9,0-3-9,2 6-5,1-5-1,-2 0-12,3-2-5,-1 0-1,2-1-7,-1-2-7,2 3-6,-2-6-4,1 1-11,1-2-24,1-1-20,-7-2-33,19-2-35,-8-1-31,2 0-52,-3-3-35,2-1-205,1-3-452,-3 2 199</inkml:trace>
  <inkml:trace contextRef="#ctx0" brushRef="#br0" timeOffset="81531.25">21296 11985 78,'0'11'208,"-3"1"-9,2 3 5,0 5-4,-2-4-7,3 4-15,0-2-6,-2 8-13,3-2-15,-4 1-8,2-7-10,1-1-12,0-1-11,-3-1-6,3-6-9,2 3-9,-5-1-4,2-5-11,0 2-7,1-8 0,0 0-6,0 12-6,0-12-6,0 0-5,0 0-2,0 0-5,0 0-4,0 0-6,0 0-6,3-34-3,0 23-2,1-5-8,0-1-3,2-3-8,2 2-8,-1-4-2,1 3-1,5-6 1,-3 8-7,3-5 4,-4 5-2,1 2 6,3-1 2,-3 3 2,2 2 6,-2 4 4,0 2 5,-1-1 6,0 6 14,0 1 14,1 6 15,3 0 8,-3 3 1,-1 5-3,2-1-1,-4 4-7,1 0 5,-5 1-6,0-1 3,0 1-9,-2 1 2,2-3-4,-5-5-9,1 0 4,2 0-3,-2-2-7,1-1-1,0-9-1,0 12-4,0-12 1,-1 5-7,1-5-11,0 0-2,0 0-12,0 0-6,0 0-5,0 0 2,-11-25-5,11 14-8,0-2-12,2 2 0,-1 0-6,1-5 2,2-2-4,2 3 9,1-1-4,-1-1-5,1 2 3,4-1 5,-3 3 4,3 1 2,-3 0 9,2 5 11,-1 0 9,3 4 17,1-1 12,-2 6 10,2 0 4,-3 4 7,0 1 7,-1 3 3,1 4 1,-2 2 2,-3 2 0,2-1 5,-4 0-12,0-1 1,1 2-6,-2-6-1,0 5-4,-1-1-1,3 1-2,-2-5-4,1-4-1,-2-1-6,3 0 1,-3 1-3,3-3 0,0-2-4,1 1-1,-5-4-4,10 1 3,0-1-3,-1-1-1,2-3-3,1-2 0,5 2-3,-3 1-4,3-7 1,-1-1-10,0 1-3,2-2 0,-1 1 0,0-3-3,0 2-11,2-5-3,-4 3-2,-5-1-7,-1-2 2,0 0 1,0 3-1,-5-4 2,1 2 1,-3 1 5,0-2 3,-3 5 2,0 0 6,-5 0 1,1 1 7,0 1 9,1 4 14,-1-1 7,5 7 1,-13-2 4,13 2 11,-16 5 5,7 2 9,1 3 17,2 0 9,-6 13 7,2-1 2,2 3 8,2 0 0,3 0 0,-2 0 2,4-5-1,2 6-3,1-1-2,-1-4-8,4-3-6,-1-3-5,4 2-11,-2-2-6,3-5 1,2 2-11,0-3-11,4-2 6,0-2-12,3-2-12,0-6-27,2-1-24,1-1-11,-2-2-33,7-6-44,-7 3-51,-2-1-55,3-7-65,-9 3-250,2 0-596,-3-2 264</inkml:trace>
  <inkml:trace contextRef="#ctx0" brushRef="#br0" timeOffset="83697.2656">23048 11991 111,'-3'9'159,"-1"1"-9,2-1-7,-1 1-3,2 0 1,-2 2-16,3 1-5,0 2-7,2-3-9,-2 0-8,1-1-8,0 0-9,3-5-5,0 4-8,1-5-7,3 2-6,-3-2 3,0-1-9,4-1 2,2-1-7,1-1-3,-1-2-5,3-2-2,4-1 2,0 2-6,0-6-3,0 1-1,1-1-3,-1-1-1,-3 1-5,-1-1-2,2 0-2,-6-3 0,3 0 1,-8 2-3,1 0 2,-2 0-2,-3-1-3,-2-2 4,-1 3 4,-6-5 7,-4 1 2,1-1-1,-2 4 14,-4-3 3,2 1-3,-8-2-3,5 3 5,0-1-6,-5-2 3,6 3 5,0 1-1,0-1 1,1-2-6,0 2-1,5 1 0,-3-3 1,3 1 0,5-1-2,1 3-3,-1-1 1,3-1-7,1 1-3,0 0 1,4 2-3,1-7-2,1 6-4,4-7-1,1 2-12,0 5-4,2-2-17,-2 4-17,5-2-14,0-2-24,-2 7-18,-1-1-30,-1 2-30,2-2-22,1 5-35,-4-2-163,-2 2-406,-7 2 181</inkml:trace>
  <inkml:trace contextRef="#ctx0" brushRef="#br0" timeOffset="84166.0156">23457 11860 70,'-4'16'198,"-2"1"0,3 1-10,0 0-4,1 0-6,2 2-10,0-3-17,1 0-9,2 0-7,1-3-13,0-2-9,2-1-6,-3 0-6,6-2-12,-2-1-3,4 0-5,-3-2-8,1-2-7,4-1-3,0-3-9,-1 0 0,1-2-1,6-3-6,-3-2-1,1-4-7,-1 1-4,0-3 2,0 0-11,-4 0 2,0-3-4,-6-1 1,3-1-4,-2-1 1,-6 1-6,-1-1 5,-3 1 4,-2 2 7,-2-1-5,-2 0-3,-3 1-2,-2 3 2,1 1-2,-3 3-2,0 1-4,0 4-1,-1 2-3,2 1-4,-2 3-8,-1 3-15,3 3-15,1 1-15,0 2-14,0 0-23,2 5-34,0-3-34,4 2-29,1 1-34,1 0-191,-1-2-437,3 4 194</inkml:trace>
  <inkml:trace contextRef="#ctx0" brushRef="#br0" timeOffset="84973.6327">23791 12040 148,'0'0'170,"2"14"-13,0-9-7,1 2-12,-1-2-10,4-1-3,-3 1-4,1 0-5,-4-5-8,12 5-3,-5-3-2,1-2-5,-8 0-12,17-6-4,-8 0-6,1 2-5,0-3-9,0-1 0,4-2-9,-5-4-5,3-1-3,-2 1-6,-2-3-5,-1 1-2,1-2-6,1-1 0,-1 0-7,1-4-2,-4 4-1,2 0 0,-2-5-5,0 4-4,-1 3 2,-1 0 1,0 2-4,0-2 1,-3 6-2,-1 0 5,2 3 2,-1 8 8,-2-13-1,2 13 2,0 0 6,0 0 10,0 0 10,-13 20 11,6-2 11,1 4 4,0 7-2,1-1 10,0-2-8,1 2-5,1-1-4,2-2-4,1-6-7,2 0-4,0-2-2,2-2-7,1-3-4,-1 0 0,1-3-7,2-1-4,1-1-1,1 0-6,2-4 2,0-2 3,0-1-6,2 0-11,1-3 3,-1-3-1,1-2-13,4-2-4,-4-3-13,2-2-1,-3-1-5,1 1-11,0-6 1,-3 6-10,-3-4-1,1 1-3,-1 0 5,-4 0 5,2-1 7,-2 1-7,-1 1 1,-3 3 6,2 3 7,-2 0 0,1 1 7,-1 2 4,0 8 2,-2-8 7,2 8 6,0 0 12,0 0 5,-11 18 16,7-4 0,2 4 5,-3 0 0,1 8 11,2-6-9,-1 0-6,2 4 5,2-6-5,2 0 0,2-3 8,-3-4-12,2-1 0,0 0-8,4 0 2,-2-5-5,-1 2 3,4-3-3,0-2-3,0-1-1,1-1 4,0-2-8,-1-1 5,0-2-3,3 2 5,-3-3-5,-1-1-7,-2-2-1,-1 2 3,0-4-4,-4 2 5,1-2-3,-2 2-6,-3-3-4,-3 0 8,-1 4-23,-3-4-8,1 2-10,-5 0-17,0 1-9,-4-1-19,1 3-29,4 2-16,-6 2-34,6 2-35,0 1-18,0 1-15,0 4-179,1-2-444,-4 6 196</inkml:trace>
  <inkml:trace contextRef="#ctx0" brushRef="#br0" timeOffset="86123.0468">24473 11658 43,'0'0'173,"0"0"7,0 0 1,0 0 7,0 0-5,10 15-9,-9-5 9,0 0-4,-1 5-2,-1 3 0,1 2-12,-1-1-8,1 6 4,0-6-21,0 1-7,1-1-9,0 0-10,0 0-8,2-1-8,0-3-12,-1 2-7,1-6-7,1-1-6,0-1-13,-3-2 12,3-1-21,1 0 0,-2-2-8,-3-4 2,12 4-8,-4-4-2,-8 0-2,25-10-2,-10 2-7,1-3-11,-1-3-8,-1 0-8,9-6-9,-6 1 10,-3 3-7,1-7-12,3 1-5,-4 0-8,-2 5 3,-3 0-3,-3 1 2,2-2 5,-3-1 2,-3 2-1,1 3 3,-3 1 7,1 2 4,1-1 10,-4 5-2,2 7 2,-2-10 5,2 10 1,0 0 8,-8-1 11,8 1 2,-11 12 5,4 1 6,3 1 12,-1 3-5,-5 7 3,2 5 4,6-2 10,-2 0-15,1-1 0,5 1 1,-2-1-8,1-9 12,0 3-17,2-3 1,2-1-7,4-2-4,-4-2 2,1-3-4,3-1-3,-2 0-6,4-3-8,1-2 2,2-2-18,-3 0-7,1-3-8,2-1-15,2-5-6,4-1-5,-4-1-5,5-7-14,-5 4-17,0 0-5,1-6-7,-6 2 3,3 0 1,-4-1 7,0 2 5,0-3 1,-2 2 7,-2-3 8,0 2 2,0-6 13,-2 8 2,-2-1 8,0 0 8,-2 4 15,0 2 24,-2 2 8,2 9 7,-2-8 6,2 8 14,0 0 17,0 0 10,0 0 11,-17 16 7,12 0-5,1 1 24,0 7-9,0 1-1,6-1 0,-5 2-3,3-8-3,0 2 0,3 3-7,-2-5-10,3 0-5,1-2-4,1 0-6,2 0 5,0-6-18,1-1-6,0-1-3,2-1-1,-1-2-18,3-1-3,1-3-11,-1-1-8,1-3-3,0 1-13,3-3-10,-2-3-13,0 0-6,0-3-7,-4 1-10,0-3-4,1 0-5,-1-1 3,0 1 2,-4-2 4,1-2 8,-2 1 9,1 1 3,-3-1 5,-2 4 1,0-1 10,0 3 11,-1 1 14,-1 2 9,0 7 5,0-10 3,0 10 10,0 0 14,0 0 7,0 0 4,0 0 14,-15 25 4,12-9 15,1 0-6,-2 2 7,1-1-3,6 2-3,-4-4-4,1 1-6,1-4-8,0 1 3,0-3-9,5-1 1,-1 3-6,0-3-5,1-2-5,3-1-5,0-1-8,-2-2 0,7-1-15,-2-2-18,2-2 3,-1-2-8,0-1-7,2-2-18,-1-4-9,0 0-7,2-3-3,-5 0-12,2-1-9,0 0-2,-3-2 4,3-6 6,-4 6-2,-3 1 10,-1-2-2,2 1 14,-3 1 13,-1-2-8,2 6 26,-3 3 23,0 1 13,-1 3 12,-1 5 6,0 0 17,0 0 18,0 0 17,0 0 12,0 0-1,0 0 9,-2 34 0,1-17-3,3 1 5,-2-1-9,0 0-11,1-2 0,2 2-11,1-1-4,-1-4-4,0-3-4,4 3-7,-1-4-7,-1 2-11,3-1-7,-2-2-15,4-2-19,-3-3-22,-1 0-33,2 0-42,-8-2-61,15-3-28,-4 0-31,-2-1-217,2-2-484,-1 0 214</inkml:trace>
  <inkml:trace contextRef="#ctx0" brushRef="#br0" timeOffset="86646.4844">25782 11697 132,'0'0'206,"0"0"6,0 0 6,-6 16 7,3-7 0,3 3-8,-1 5-2,2 0-13,-1 0-4,2 3-8,-2-2-9,2 2-18,-2 4-5,5-6-17,-2 1-8,2-2-11,-1-3-16,0-2-13,-1 0-4,3-1-14,-3-2 3,3-3-18,-1 0 2,0 0-10,2-2 15,-1 0-23,1-4-9,-7 0-7,18-3-14,-8-2-14,0-1-14,-1-2-11,2 1-22,1-5-6,0-2-15,-3-1-12,2-1-12,-2 1 4,-1-2-8,1-1 3,-3 0-1,1 2 8,-2-2-1,-1-2 7,-2 10 2,3-1 12,-2 3 14,-2-1 21,-1 9 20,1-8 23,-1 8 30,0 0 18,0 0 9,-10 21 16,5-6 3,3 5 6,-2-2 0,1 3 7,1 2-14,-1-3-5,2-2-11,-1 0-6,1-1-1,4-2-8,-2-4-3,-1 1-10,3-3-15,-2-2-19,-1-1-18,0-6-23,4 6-41,-4-6-50,0 0-60,0 0-62,0 0-54,6-22-192,-7 12-529,0-6 234</inkml:trace>
  <inkml:trace contextRef="#ctx0" brushRef="#br0" timeOffset="86826.1719">25832 11509 21,'-6'-9'281,"2"5"-1,-2 0 10,6 4 1,-6-7-2,6 7-6,-2-9-12,2 9-15,0 0-18,11-11-15,-3 8-10,2-1-18,3 0-23,0-2-19,5 4-34,-2-2-36,2 1-51,-1 0-56,2 1-66,0 0-80,-1-3-93,-4 4-262,0-2-567,-1 3 252</inkml:trace>
  <inkml:trace contextRef="#ctx0" brushRef="#br0" timeOffset="87889.6484">26770 11490 97,'0'0'102,"0"0"6,0 0 10,0 0 15,0 0 0,0 0 2,1 27 4,1-18 2,-2 3 4,0 3-5,-2 1 2,2 4-6,2 3 0,-1 2-1,1 0-3,0 2-12,-1 2-4,-1 0-6,3 2 0,-1-2-11,1-1-10,-2 1-6,-1-3-5,5 2-10,-4-3-3,1-6-10,0-1-6,1 0-1,-2-4-4,2 1-7,-2-3-3,0 0-5,0-2-4,-1 0 0,2-3-8,-2-7-14,1 10-11,-1-10-19,1 9-13,-1-9-15,0 8-16,0-8-21,0 0-24,0 0-44,0 0-47,0 0-41,0 0-144,0 0-425,13-20 187</inkml:trace>
  <inkml:trace contextRef="#ctx0" brushRef="#br0" timeOffset="89198.2421">26794 11407 32,'0'0'76,"0"0"-3,0 0-4,8-2-2,-8 2 6,0 0-4,0 0-5,10 0 3,-10 0 7,0 0 11,13 2-11,-13-2-2,10 3-7,-3-3-10,0 2 7,2 0-5,0-1 0,3 2-1,0-2-4,1-1-3,5 4-2,0-1-4,4-2-2,-2 1-1,-2-2-5,4-2-7,-1 4 3,9-2-4,-3-2-6,2 1 0,-1-2 0,0 2-1,-1-2 0,3 1-7,-2-1-3,0 1 0,0 0-2,0 2 0,0-5 2,2 5 1,-2 0-6,0-2 3,1 2-4,2-1-1,-4 0 5,2 0-7,0-2 4,-1 4 0,-7-1-5,7-1 2,-1 2 0,-5 1 6,-4-1-6,3 0 4,0 0-4,-5-2-2,3 2 0,-1 1 2,2-2 2,-3 0-1,0 0 4,-3 2-3,0-1 2,0-1-3,-2 0 5,-1 0 0,2 2-4,-3-2-2,-2 0 3,-8 0 2,11 0-4,-11 0 7,9 0 4,-9 0 5,8 2-1,-8-2 5,0 0 0,0 0 3,0 0-3,0 0 1,0 0 1,10 0 0,-10 0-2,0 0-2,0 0-1,0 0-1,0 0-3,0 0-2,0 0 3,0 0-3,0 0 3,0 0 2,8 1-3,-8-1-1,0 0 3,0 0 2,0 0 2,0 0 6,0 0-3,0 0 6,0 0-5,0 0 2,0 0 0,0 0 2,0 0-1,0 0-3,0 0 5,0 0-6,0 0-3,0 0-2,0 0-3,4-8-6,-4 8 3,0 0-2,0 0-1,0 0-3,0 0-2,5-5 5,-5 5-6,0 0-3,6-3 4,-6 3-3,0 0 4,0 0-5,12-4 1,-12 4-1,6 0 0,-6 0 0,8-4 1,-8 4-5,9-3 1,-9 3 0,10-3-1,-5 0-3,-5 3 1,13-4 0,-8 3 4,-5 1-3,10-3 3,-3 0-4,-7 3-1,10-2 1,-10 2 0,10 0 1,-10 0-3,9 0-2,-9 0-3,9-3-4,-9 3 5,0 0 0,9 0 2,-9 0-2,0 0 4,10 0-1,-10 0-1,0 0 3,8-3 4,-8 3-6,0 0 5,0 0 0,0 0-1,10 3 3,-10-3 0,0 0-5,0 0 4,0 0-1,0 0 1,0 0-2,0 0 2,0 0-3,10-2 3,-10 2-6,0 0-6,0 0-3,0 0-20,0 0-9,0 0-17,0 0-26,0 0-25,0 0-29,0 0-40,0 0-157,0 0-368,0 0 163</inkml:trace>
  <inkml:trace contextRef="#ctx0" brushRef="#br0" timeOffset="90282.2266">26893 12160 17,'0'0'104,"0"0"-11,0 0 6,0 0-13,0 0 1,-4 5-5,4-5 11,0 0-7,0 0 4,0 0 2,0 0 3,0 0-10,17 3-14,-17-3 12,10 1-6,-3 0-4,-7-1-5,17 0 2,-6 0-2,1 0-7,1 0-3,0-1-1,3 1-6,3 1 0,0-1-3,3-1-5,7 1-1,-8-1-3,2-2 1,5 2-1,0-1-2,3 0-2,0 0-3,-3-1 2,1 1-3,0 1-3,-2-1-5,3-1 3,0 2-2,1-4-5,-2 3-1,2-2 4,-5-1-2,4 1 3,-3-2-3,0 0-1,1 2-2,-1-1-1,2 1-5,-6 0 1,-2 0 2,-1 2-2,-1-2-2,1 2-1,0 0 0,2-2 0,-6 0-4,-2 3 1,6-1-4,-4-1 7,-2 3-1,0-1-4,-2 1 2,-2-2 1,2 2-4,-2-2 3,0 3-1,-10-1 0,13 0-4,-13 0 4,13 0 0,-13 0 1,11 1-1,-11-1 4,10 2 1,-10-2 6,9 1-3,-2 1 3,-7-2 1,11 1-1,-6 0-3,-5-1 2,13 0-1,-5 1 0,-2 1-2,2 0 1,2-2-4,0 1 2,-2-1 0,1 1-2,0-1-8,-2 3 4,-7-3 0,17-3 1,-11 3-3,-6 0 3,9 0-2,-9 0 7,8 0-8,-8 0-1,0 0 3,10 0-5,-10 0-5,0 0 1,0 0-1,0 0-3,0 0-4,9 0-10,-9 0-6,0 0-2,0 0-9,0 0-5,0 0-8,0 0-14,0 0-9,0 0-26,0 0-22,0 0-25,0 0-21,7-6-29,-7 6-120,0 0-344,0 0 152</inkml:trace>
  <inkml:trace contextRef="#ctx0" brushRef="#br0" timeOffset="90935.5468">28241 11402 37,'4'-5'101,"-4"5"5,0 0-4,0 0 2,0 0-2,0 0-4,0 0-2,0 0-3,3-8-8,-3 8 4,0 0-7,0 0 2,0 0-10,0 0-7,0 0-6,0 0-6,0 0-5,0 0 1,0 0 7,0 0 11,0 0 7,0 0-2,0 0 5,-6 26 1,6-18 10,0 8 1,-2 2-1,2-1-5,-2 6-1,1 3-5,-2-6-3,2 6-4,0-1-6,0 3-6,1-3-5,1-5-3,0 5 1,-1 0-9,0-6 4,-1-1-5,2 1 1,0-1 4,1-1-8,0-2-6,0 2-4,-1-5-3,-1 1 0,3-2-5,0 0-2,-2-2 8,1-2-11,-2 1-1,0-8-2,1 11-4,-1-5 2,0-6 2,3 7-13,-3-7-6,1 7-3,-1-7-15,0 0-24,0 0-25,0 0-28,0 0-34,0 0-22,0 0-38,0 0-31,0 0-24,0 0-127,0 0-406,0 0 179</inkml:trace>
  <inkml:trace contextRef="#ctx0" brushRef="#br0" timeOffset="93876.9531">27537 11615 44,'0'0'88,"0"0"-8,5-3 5,-5 3-16,0 0 18,0 0-3,0 0-11,0 0-8,0 0-5,0-11 4,0 11-4,0 0-7,0 0-12,-1-9 12,1 9 2,0 0-6,-3-8 4,3 8 3,0 0-7,-4-11 3,4 11 4,0 0 1,0 0-9,-5-5 1,5 5-9,-6-8-2,6 8 1,-8-2 1,8 2-1,-9-6-6,9 6 7,-8-4 1,8 4-6,-7-2-1,7 2 0,-12-3 3,12 3 4,-10-4-1,10 4-5,-10-1-2,10 1-3,-13 0 1,13 0-1,-10-2-1,10 2 0,-10 2 7,10-2-4,0 0 1,-11 1 0,11-1 0,-7 1-3,7-1 5,0 0-8,-11 2 1,11-2 1,-8 1 0,8-1 3,-8 4-3,3-1-2,1 2-2,4-5 1,-8 7-1,3-2 2,-1 0-1,1 2 6,-1-1-3,3-2-3,-4 5 4,1 0-6,2-2-2,2-2-1,-4 5 1,2-2-3,-2 2 3,2 0-7,1-3 4,-1 4-4,0-1 0,1 1 1,1-2-4,0 0-1,0 2-2,1-1 1,-1 1 3,1-2-1,2 1-4,-1 1 1,-1 0-2,2-1-1,1 3 1,-1-2-1,-1 1 0,2-2-2,0 2-2,0-2 3,2 0 1,0 1 7,1 0-11,-1-3 2,1 1-1,1 0 1,-2-2 0,1 4 6,1-5-8,-1 4-2,1-3 0,-1 0-1,-1-2-1,0 2 4,0 1-1,1-2 1,1-1 1,-1 1-3,-1-1 1,1 0-1,0-1 1,0 0-1,-5-4 3,8 9-1,-3-5-1,-1 0-2,-4-4 3,9 5-1,-4-2 2,-5-3-1,11 2 0,-11-2-5,12 0 2,-5 1 2,-7-1 0,11 0 2,-11 0-5,11-1 0,-11 1 2,13-5 2,-8 4-3,2-2-3,-7 3 3,11-5-1,-7 3-1,-4 2 2,11-7 0,-7 3-7,1 0-1,-5 4 4,10-9-4,-6 4-2,2 0 3,-6 5 1,5-10-1,-1 6-4,-3-2 1,3-1 1,-4 7 1,4-12 2,-3 6 2,-1 6-3,1-14 0,0 8 2,-1 6 1,0-14-1,-1 5 4,1 9-4,-5-14 3,4 6 0,-2 2 0,1-1 8,2 7-4,-6-12 2,1 4 2,1 3-6,0-2 2,-2 2-3,6 5 1,-10-7 0,4 4 5,-2-1-4,2 1 0,6 3-5,-14 0 8,7-1-3,7 1-3,-15 1 1,15-1 3,-13 3-3,6-2 3,-1 0 0,-1 3 0,1 1 1,-1 1-1,2-1-11,0-1-2,-3 3-17,4 0-12,-3-1-21,3-1-32,-1 2-25,-1 2-38,3-4-37,-1 2-219,-1 0-447,-2 0 198</inkml:trace>
  <inkml:trace contextRef="#ctx0" brushRef="#br0" timeOffset="97048.8281">18473 14006 30,'0'0'126,"0"0"-17,0 0-9,0 0 5,0 0-9,0 0 2,0 0-15,0 0 3,0 0 1,0 0-10,0 0-9,0 0 15,12 20 6,-12-20 1,12 2-8,-4-4 1,-8 2 0,19-5-7,-7 0-5,0 0-4,5 0-2,-2-1-5,3-1-10,0 0 0,0 0-6,-2-3-5,0 1-8,-2 1 1,1-1-3,-2 0-4,-1 1 2,-2-1-9,0-3 0,0 4-2,-3-2 1,-2 1-7,1 0 1,-2-2-4,0 1 2,-3-1-6,0 3-6,-3-1 5,0-1-5,-4 2 0,2 2-3,-1 1-1,0-3 2,-3 1 0,1 3 2,-1-2-3,2 2-1,-6 1-1,1 3-3,1 0 3,-2 3 2,2 1 3,-3 4-2,0-2 2,4 2-2,-5 4 8,0 1-4,4 1 5,-1 3 6,2 0-4,0 2 12,0 5 3,1-2-2,3 3 2,1-1 4,1-6-4,3-2 3,0 3-4,3-2 0,0-7-1,0 6-1,1-7 6,4 2-1,1-4-1,0 3 2,1-3 0,2 0-4,4 0 17,3-2-6,-1-2-2,3 0-3,-1-2-4,-1-2 2,3 1-12,-2-1-4,-1-1-10,-6 1-9,6-1-18,-7 0-18,0 0-16,-1-1-37,-2 1-31,-3-1-31,2 1-32,1 1-155,-9 1-377,8-5 167</inkml:trace>
  <inkml:trace contextRef="#ctx0" brushRef="#br0" timeOffset="98142.5781">19098 13836 35,'0'0'103,"-10"-4"1,10 4 3,-13-3 2,13 3-10,-13 0-9,13 0-2,-15 2 4,15-2 0,-14 5-1,5-2 0,0 2 0,3 3 10,-3 3 9,0 1-6,-3 3 10,4 2 4,-2 5-7,0 2-2,4 2-5,-1-3-3,5 1-6,0-3-6,0-4-8,4 3-3,0-3-7,1-1-6,1 1-5,3-7-7,5 0-1,-1 0-7,0-4-7,5 2-1,0-4-2,2-3-8,-1-1 0,-1-1-9,-2-2-11,2-2-3,-2 0-16,0-1-8,-3-3-15,2 3-10,-3-2-13,4-2-10,-5 0-7,0 2-6,1-2-1,-1 1 3,-1-1 4,-1 1 0,0-3-3,-2 4-5,0-1-3,0 0 12,-2 2 2,-3 7 11,4-13 4,-4 13 7,5-9 7,-5 9 10,4-7 3,-4 7 14,0 0 0,0 0 21,0 0 14,0 0 10,0 0 9,4 21 7,-4-10-2,1-2 3,0 2-2,2-1 8,1 2-9,-1-1-5,1 0-3,1-2-2,2 1 0,0 0-5,1-3-5,1-3 0,4 0-1,-2 0-3,1-4 1,4-1-1,-3-3-1,5-3-5,-4 0-2,-4-3 1,6 0 0,-1-2-15,-2-2 6,1-1-5,-1 1-8,-2-1 6,-1-1-16,1 1 2,-1-2-6,-3 2 0,0 1-1,-1-3 2,1 2-4,-5-2 4,-1 5-1,2-5 3,0 2 5,-5 4 1,2-2-1,0 13 2,-4-20 2,4 20 4,-3-13 8,0 7 9,3 6 2,0 0 0,0 0 5,-14 0 9,14 0 9,-12 13 8,6-2-1,1 0 8,3 6 8,-4 3-4,0-2 3,3 2 0,1 5-1,2-2-1,1-4-3,2-1-8,0 0-3,3-3 0,0 2-1,1-5-10,3 4 0,-1-7-2,1-2-5,1 3 0,3-3-1,3-2-3,1-3 0,0-2-1,-2-2-6,2-1-6,-1-2-8,0-3-6,-1 2-6,0-4-3,0 0-11,-1-2-5,2-1-1,-4-1-3,1-2-8,0 1-12,-4 0 0,-1 0 6,0-1-6,-4 0-1,0 2 3,2 3 6,-5-6 2,1 6 11,-1-1-4,-2 2 13,0 10 14,0-13 6,0 13 4,0 0 6,0 0 19,-4-4 11,4 4 13,0 0 5,-11 24 10,10-13 12,-2 0 0,2 5-4,0 1-1,2 0-3,1 0-10,0-5-2,4 3 1,-2-3-2,1-2 1,3 0-9,-1-1-1,5-1-8,-2-3 2,4 0-8,1-4 4,1-1-4,2 0-5,2-2-6,-2-5-2,1 2-13,5-7-27,-7 6-22,1-3-26,0-1-17,-3-2-35,0 3-45,2-2-36,0 0-47,-6 5-142,-2 0-428,1-2 190</inkml:trace>
  <inkml:trace contextRef="#ctx0" brushRef="#br0" timeOffset="98822.2656">20206 13854 2,'0'0'104,"0"0"-4,0 0 5,-3-7-10,3 7 5,0 0 2,0 0 5,0 0 1,0 0 3,0 0-10,0 0-5,0 0-5,0 0-4,0 0 2,0 0-1,0 0 1,0 0 5,0 0 13,0 0-1,16 22 8,-13-8 1,3 3-2,0 0 3,-4 1-4,4 2 0,0 5-7,2-1-4,3 0-1,-2-6-18,0-2-3,1 1-7,0 0-9,3-3-2,1-4-3,-5 1-6,5-2-7,2 0-6,-6-4 1,4-2-6,-2-2-1,0 0-26,0-2-10,-2-3-22,3 1-25,-2-1-32,1-2-32,-3 2-41,0-3-59,-2 2-53,-2 0-171,0 0-474,-5 5 210</inkml:trace>
  <inkml:trace contextRef="#ctx0" brushRef="#br0" timeOffset="100634.7656">18717 14841 35,'0'0'91,"0"0"-1,0 0 4,0 0-10,0 0-5,0 0-2,0 0-5,0 0-3,0 0-8,0 0-11,0 0 0,-6-16-11,6 16 3,0-11-8,0 11 2,1-16-6,3 5-2,0 2-5,-1-3-1,1 0-4,4-2 0,0 0 2,-1 3-7,1-3 3,-2 4 0,2 1 4,0 1 9,1 0-4,-2 1 1,-1 5 7,1 0 6,-7 2 3,12 0 1,-6 4 5,1 6 11,0 0 3,-1 7 8,0 1-4,0 7 3,-3 2-5,2 2-5,-5 2-5,0 1-3,0-3-3,-4 0-5,1 2-1,-1-3-3,-2-3-7,1-6 2,0-1-3,-1-1 0,-1-2-2,2-4-5,-1-1 0,3-3-1,0-2 1,3-5-4,-6 10-2,6-10-1,-4 3 0,4-3-8,0 0 1,0 0-4,0 0 0,0 0-3,0 0-3,-6-20-6,6 20-3,2-13 4,0 4-13,-2-1-1,2 1 0,2 1 0,1-1 2,-1 1-1,0-1 0,1 4 0,-1 2-2,1-1 3,-5 4 1,11-3 2,-11 3 3,16 8-2,-6-1 7,1 5 1,0 3 0,1 1 7,4 7 3,-1 0 0,-1 0 3,1 3 3,0 0 3,-3 1 3,0 0-2,-3-2 5,-3 3 4,-1-1-2,-4-1-10,-2-7 10,-1 0 7,-6-1 3,2 1 1,-2-1 2,-2-3-9,0-1-1,-2-1-1,-2 0-3,0-3-3,-1 0-2,2-6-2,-4 5-8,6-4-1,-2-2-2,-1 0 3,2-3-6,-2-3 0,3 0-3,-3-1 0,2-1-1,3-1 2,-3-2 0,0-4-1,3 3 0,2-2 3,-1 0-3,1-5 3,1 6-3,1-2 1,-1 5-1,3-3 3,-1 4-5,2-2 4,2 8 2,-3-5-5,3 5-1,0 0 5,-1-11-6,1 11 0,0 0-4,0 0-2,0 0-8,0 0-6,0 0-7,0 0-10,0 0-15,0 0-13,16 16-13,-16-16-19,0 0-20,8 8-10,-8-8-10,4 5-8,-4-5-21,4 4-87,-4-4-282,0 0 125</inkml:trace>
  <inkml:trace contextRef="#ctx0" brushRef="#br0" timeOffset="101353.5156">19189 14841 5,'-3'-12'88,"1"4"-8,2 8 5,-4-13-11,4 13-7,-8-13-5,4 6-4,-1-1 28,5 8-20,-9-11-8,4 7-3,0-3 6,-3 3 8,2 1-10,-2-1 3,0 0-2,1 1-3,-1 0-18,8 3-1,-14 0 7,14 0-2,-14 3 2,6 1 3,1 2-1,-2 2 5,1 3 7,0 3 8,1 1 2,-1 3 0,2 2 7,1 5-7,2 0-3,2 1 1,1-2-2,2 2-6,1-9 1,3 1-3,2-2-6,-2 2-4,3-5-4,-1-3-4,5 2-2,0 0-3,-1-7-4,4 3-4,0-4-4,1 1 1,2-5-1,-2 0-2,1-5-1,-6 3-6,5-5-3,-2 0-16,-2 1-4,-1-1-11,-2-2-5,1-4-12,1 1-8,-2-4-15,-1 1 1,0 1-1,-4 2 6,0-4-12,-1-1-4,-3-1 4,2 1-6,-2 0 14,-2-3 0,2 5-8,-4-2 8,1 0 19,-1 5 3,1 0-4,-1 1 8,1 1 14,2 10 5,-5-10 6,5 10 7,0 0 4,-7-4 20,7 4 0,0 0 3,0 0 7,-6 25 3,7-14-2,0 6 4,-1-2-1,4 2-1,0-1-3,1 3-5,3-2-3,-3-1-2,1 1-9,3-1-7,1-2-15,1 3-26,-5-8-17,4 8-14,1-6-21,-2-1-17,-2-3-19,3 2-11,-3-3-108,-1 0-262,-1-2 116</inkml:trace>
  <inkml:trace contextRef="#ctx0" brushRef="#br0" timeOffset="103291.0156">19513 14788 147,'3'17'174,"1"3"-6,0 7-6,-1 0-8,0 1-2,2-2-9,0 0-16,-1-1-7,-2 0-12,1-5-12,0-2-3,-2 0-11,1-5-4,0-1-6,-2-2-8,1 2-8,-2-4 0,2-2 0,-1-6 1,0 11-5,0-11-5,0 0-3,0 0-5,-4 6-5,4-6-6,0 0-3,0 0-4,-5-21-4,5 11-9,-3-2-3,2 0-3,1-3-6,1-4-12,1 2 0,-1-4 3,2 2-1,-1-7 0,2 7 1,-1 0-2,4-7 2,1 2-3,-2 5 2,5-4 0,-3 7 2,3-1 1,-4 1 3,3 3 3,-2 3 3,0 3 1,1 2 3,2 0 2,0 5 9,0 2 7,-1 3 9,2 7 8,-1 3-1,-1 2 7,-2 1-1,4 4 0,-2 5 4,-2-3-3,3 1 3,-2-1-6,-3 0-4,1-5-1,0-2-6,0 0-3,-1 0 0,1-2-2,-2-2-1,-1-3-4,2-2 7,-2 1-12,0-3 2,1 0-4,-1-2 0,1 0-3,-5-4 4,11 4-2,-11-4-2,12-3-2,-12 3 0,12-8-2,-4 1 1,2-1-9,2-2 4,-1-5-10,1 0-9,2-6 0,-4 5-13,4-6-1,-6 5 1,0-3-5,-1 2 0,2-6-12,-3 5 7,0 1 1,-3-2-1,1 3 4,-1-1 1,-2 1 3,1 1 2,-2 3-1,0 3 8,-2 0 0,2 10 6,-2-11 0,0 5 6,2 6 5,0 0 8,0 0 9,0 0 6,-11 14 6,7-1 7,1 2 7,-2 3 9,2 6-4,0 1 5,0 1-5,3 0-3,-1-6-2,2-1-1,3-1 0,-1-1-2,3-1-5,-1 1-4,0-6-3,0-1 2,1-2-4,2 1 2,-1-4-3,-1-2-1,1 0-3,0-3-2,-7 0-1,20 0 0,-13-2-2,1-1-4,1-3-5,0 0-4,2-2-9,-1-1-3,-2 0-7,5-5-2,-3 0-6,2-2-2,-2 1 4,-3-1-13,2-1-4,-3 0-3,1-1 1,0 1 3,-2 0 2,-4 1 4,0-1 2,1 5 2,-2 0 5,1 2 8,-1 10 6,-1-15 6,1 15 3,0 0 2,-4-9 6,4 9 3,0 0 12,0 0 6,-9 21 8,6-8 6,1 6 0,-2-2 1,3 2-2,2 1-3,0-2 3,3 0 3,-2-2-17,2 0 5,0-2-9,1-2 3,4 1-3,-3-4-1,1 0 0,1-4-1,1 0-3,-1-3 0,3 1-1,-1-3 0,3 0 0,-3-5-3,2 0-6,-1 0-7,-1-4-3,2 1-5,-3-1-5,0-3-8,1-2 0,0 1-9,-1-2-4,0 1-6,-1-1-2,-1-1-2,0 1 2,-3-1-2,-1 0-7,0 0 5,3 1 4,-5 3 5,1 0 4,-1 0 4,0 4 4,-1 8 2,2-13 8,-2 13 1,0 0 7,0 0 15,0 0 7,0 0 13,0 0 1,0 0 4,-7 29 2,7-11 4,0-3 0,0 6-3,1-3 2,2 1-4,0-3-5,1 2 0,-1-6 0,3-2-9,-1 1 4,2-1-2,0 0 0,-1-3-4,2-1-3,-1-1 0,0-1 5,3-3-2,1 1-12,0-2-1,-1 0-5,0-2-10,0 1-6,-1-4-5,3 1-11,-3-2 5,1-1-5,0 0-4,-1-2-3,0 1 2,-1-1-9,1-1-2,-3-1-2,2-3 5,-2 0 3,0 3-5,0-4 1,-3 3 9,3-4 3,-5 4-6,1 2 5,1-2 3,-4 1 11,1 11-1,0-16 2,0 16 22,0-11 3,0 11 8,0 0 1,-3-7 15,3 7 6,0 0 6,0 0 14,-6 24 10,4-9 1,1-3 3,1 7 3,0-2-5,0 4-6,3-3 1,-1 1-5,2-2 0,-1 0-5,2-1-5,2 0-8,0-7-2,-2 0-4,1-1 3,1 0-3,2-2 0,0-3-7,-2-2-3,0 1-1,-7-2 0,19-2 0,-10-2-6,1-1-1,-1-1 2,1-1-17,0-3-1,2-2-7,-3-1-11,1-1-1,0 1-3,-3-2-9,3 2 4,-4-4 3,-1 7 1,2-6-5,-3-1 3,1 1-2,-2-1 5,0 6 1,-2-1 2,1 2 0,-2-1 8,0 11 0,1-16 8,-1 16 1,0 0 2,0 0 9,-1-7 13,1 7 8,0 0 19,0 0-4,-6 35-2,5-21 4,-1 2 0,4 2 4,1 0-2,-2-1-3,2 0-1,0 2-3,3-4-1,0 0-7,-2-6 0,2 2-2,-1-2-3,2 2-1,-1-3-3,2-1 2,-2-2-5,3-2-2,-9-3 0,18 4-8,-9-5-1,-9 1-4,22-5-3,-16 2-12,3-4-2,-1 0-12,2 0-10,4-4-3,-4 0 0,-1 1-10,-2 0-3,-2-2-1,2-1-4,0 1 3,0-2 4,-2 2 3,-3-4 5,0 6 2,1 0 9,-3 0 3,0 10 2,0-20 3,0 20 4,0-14 11,0 14 4,-1-11-1,1 11 3,0 0-1,0 0 7,0 0 12,0 0 22,0 0 1,0 0 6,0 0 5,-3 38-1,4-19 1,1-2-5,0 1-4,2 0-2,2-2-5,-2 0-2,3-5-5,-2 1 0,0-2-2,4 0 2,-3-3-6,3 0 1,-2-3-5,3 0 3,-3-4-5,1 0-2,-8 0 0,22-7-7,-12 3-2,3-2-5,-4-1-7,1-2-5,-1 1-6,0-1-13,0 0 3,-1-2-5,-1 2-7,1-2-1,-3 0 4,-1 1-6,0-2 13,-2 2 1,1-2-5,-1 3 9,1-4 2,-3 13 1,1-19 4,-1 11 2,0 8 5,1-14 7,-1 14 3,0 0 1,0-12 5,0 12 16,0 0 7,0 0 8,0 0 2,0 0 3,4 26-1,-3-18-1,2 4-3,0 1-3,0 3-4,0-3 1,3 1-6,-1 2 3,0-4-9,1-1-9,0-2-9,-1 2-1,4-2-15,-4 0-9,2-1-16,-2 1-10,-1-4-25,-4-5-22,11 9-26,-11-9-34,9 6-24,-5-5-142,-4-1-354,0 0 157</inkml:trace>
  <inkml:trace contextRef="#ctx0" brushRef="#br0" timeOffset="104173.8281">21683 14725 138,'-1'25'220,"1"-13"-8,1 6-1,-1 2 6,1 6-2,-1 0-14,2-1-13,-1 2-15,-1 1-9,0-2-14,4-2-11,-4 2-13,1-8-9,1 0-16,-2 0-9,2-2-9,0-4-9,0-2-6,0-1-7,-2-2-3,0-7-6,1 10-5,-1-10-1,0 7-22,0-7-8,0 0-16,0 0-7,0 0-4,6-26-7,-4 14-6,-1-3-9,2-2-4,1 1-12,0-4-8,-1 1 5,4-6-7,-3-1-5,0 6 6,6-4 2,-5 7-2,2-3 10,0 2 7,1 3 10,-1 1 13,0 5 12,-1 4 12,-1 2 7,-5 3 12,0 0 18,0 0 10,24 14 13,-17 1 1,-1 2 1,0 7 0,-2-5-3,0 6-4,-1-6-7,1 1-2,-2-1-9,2-3 0,-1-1-7,0-3 0,-1 1 3,-1-3-14,-1-10 0,4 13-3,-3-7-6,-1-6-6,0 0-15,0 0-14,0 0-6,0 0-3,0 0-2,0 0-5,15-21-8,-12 9-7,3 1-2,-1-6-8,1 0-4,3 0-6,-4-2-6,2 1 3,0 0 6,2-1 3,1 2 8,0 1 1,0 0 14,3 3 7,-4 4 11,-1 1 10,-1 3 12,4 4 8,-11 1 13,0 0 12,21 11 15,-11 4 4,-2 2 7,-3 0 1,1 0 2,0 0 5,-1 3-5,1-2-6,1-2-2,0 0-5,4-2-3,-5-2-7,0-2-4,1 0 7,3-4-8,-1 0-3,0-3-10,-9-3 3,20-3 3,-7 0-2,-1-1-7,2-6 2,2 1-6,0-1-2,-1-4-3,2-6-14,-2 6-4,-2-3-7,-2 0-10,2-4-5,-5 3-6,-1 0 0,1-1-8,-4 2 1,0 0 5,-4 0-1,0 0 12,-2 0-10,-3 3 8,1 3 1,-1 0 9,-2 4 4,7 7 13,-12-4 8,12 4 8,0 0 10,-23 14 14,17-5 19,-3 7 14,-1 7 10,3 2 0,5 1 8,-1 1-1,4-1 0,1 1-3,1-1-7,4-2-12,0-6 0,0 1-2,2-1-14,2-2-6,1-1-1,1-4 0,1-1-13,1-2 3,-2-3-8,6-1-13,-1-3-22,1-1-16,0-5-18,2 0-29,5-6-36,-8 2-46,8-4-44,-2-4-52,-2 1-65,-2 0-171,-6 1-530,-1 1 234</inkml:trace>
  <inkml:trace contextRef="#ctx0" brushRef="#br0" timeOffset="106634.7656">23428 14920 67,'0'0'83,"0"0"4,0 0-7,0 0 0,0 0 0,0 0-3,0 0-9,0 0 5,0 0 9,0 0 13,0 0 12,-2 18 0,3-6-10,0-3-2,1 4-2,2-1-5,-2 5 0,5-3-10,-5-2-5,1-2-8,3 2-7,0-4 1,0 1-4,-3-4-9,3-1 1,-6-4-8,11 4 1,-11-4-2,12-1-7,-12 1 1,12-9 2,-4 1-10,-2-1-2,1-3-4,-1-2-6,2-3-3,-2-1-3,1 1-8,-4-2-2,1 0-3,-1-6-8,-1 7-4,2 0 0,-3-2 2,2 3-3,1-9-1,-4 9-9,2-3-1,1 2 1,-2 0 4,3-1-3,-4 4 2,1-1-2,1-1 3,-1 7 1,-1-2 6,1 5 2,-1 7 0,0-13 3,0 13 6,2-9-5,-2 9 6,0 0 4,0 0 0,0 0 13,0 0 6,0 0 5,1 43 18,0-18 3,-1-5 2,6 5-6,-4 3-1,0-2 2,2 5-6,4-7-2,-4-4-2,3 4 5,0-7-9,2-1 1,-3 0-3,3-7-5,-1 0-1,1-1-1,0-3 5,2-2-3,1-3 0,0-3 1,0-2-5,4-3-4,-3-1 1,1-3 2,-1-2-6,-1-1-5,-1 1-6,-1-4-4,1 1-6,-1 1-2,1-7-2,-2 5-7,0 0-2,-1 2-4,-1-2 0,1 1-1,0-1-2,-2 2-3,-2 3 6,0 1-6,1-4 4,-2 5 2,-1 1 1,-1 6 9,-1 4 0,5-10-2,-5 10 5,0 0 4,0 0 11,0 0 14,0 0 11,4 26 2,-1-9 14,-3 0 4,1 1 0,0 7 0,2-5-2,2 4 0,0-4-4,0-3-2,3 0-3,1-3 0,1-2 1,1 1-1,-2-3-3,2-4 2,3-2-2,1 0-2,0-3 3,3-1-6,3-3 4,-1-1-3,0-3 0,-1-1-3,1-1-2,-2 1 0,0-1-5,-3-5 1,2 4-4,-2-2 0,0 0-3,-2-2 1,1 2-7,-4-2-4,3-2-6,-5 1 3,-2-2-12,2 0-1,-4 1-1,1 1 0,-3-1 4,1 5 1,-3 1 0,-1-4-2,-2 3 1,0 1-2,-1 0 4,-2 2 0,1-1 1,-1 3 7,1 2 1,-3-1 0,8 5 2,-10 0 3,10 0 6,-14 9 10,5 2 5,-1 1 9,2 5 2,-2 10 9,1-1 7,2 4 2,1-2-2,5 4 4,-1-1-7,2-4-3,3 1-4,1-1-6,-2-9-1,5 5-6,-2-7-1,5-1-3,-2-5-1,0-2-5,1 0-2,2 1-11,-1-4-4,2-1-8,0-4-12,0 3-10,-2-3-15,2-3-14,-3-1-17,3-1-24,-3 0-12,-1-2-17,1 1-23,0-5-28,-1 3-11,-1-3-7,0-1-131,-1-2-358,-2 2 158</inkml:trace>
  <inkml:trace contextRef="#ctx0" brushRef="#br0" timeOffset="107150.3906">24571 14570 98,'0'0'153,"0"0"4,4 29 6,-7-12 0,3 3-2,0 3-1,-1 6-4,-2-2-6,3 1-9,2-2-10,-2 2-8,1 0-13,-1-2-3,4-2-12,-3 1-9,-2-7-9,2 0-7,0-6-8,2-1 1,-5 0-11,4-5-6,-1 1-5,-1-7-4,1 10-3,-1-10-5,4 4-7,-4-4-4,0 0-7,0 0-2,0 0-5,16-13-7,-10 8-10,-1-3-7,1 0-2,1 0 0,-1 0-3,3 1 2,-4 0-5,3-1 4,-2 2 3,3-1 3,-4 3-2,4 0 3,-2 0 10,0 2-8,-2-2 2,4-3 3,-2 2 2,3-1-1,-2 0-2,-2-1 2,3-1-5,1 1-8,-1-2-5,-1 0-3,3-4-6,-4 3-4,-1 0 2,1-1-8,1-5 0,-1 7-2,-2-6 3,0 3 5,-1 0 4,1 2 0,0-1 7,-2 1-4,-2-2 5,3 3 4,-4-2 2,0 11 11,1-9 11,-1 9-3,0 0 8,0 0 2,0 0 12,0 0 14,0 0 9,0 0 4,-14 32 5,12-16 6,-2 4-1,1-1 0,-1 8 0,2-3-4,0 2-6,2-7-7,0 0-4,0 5-3,3-7-9,-2-2-10,1-3-6,-1 1-10,1-4-16,1-1-6,1 0-15,1-4-16,-1 1-19,-4-5-2,7 3-24,-7-3-10,11-1-21,-11 1-16,12-7-11,-4-2-86,-1-1-264,-2 0 117</inkml:trace>
  <inkml:trace contextRef="#ctx0" brushRef="#br0" timeOffset="107470.7031">25040 14654 173,'-5'17'224,"1"9"-7,-4 2-6,6-1-4,-2 4-3,4-2-16,0 0-15,2 0-13,1-3-15,1-3-10,0-4-11,-1 0-9,4-4-12,-1 0-9,1-6-10,1 0-3,0-2-5,-1-1-6,-1-4 1,5 3-9,-4-5-6,-7 0 0,18-6-11,-8 0-2,-1-2-6,3-4-6,-1-1 1,-2-2-3,0 0-4,0 1-8,0-2-10,-5 0-4,1 2-7,-3-4-1,1 5 0,-4-3-8,1 6-1,-4 2 4,-1-1-6,1 2-6,-3 5-2,0-2-2,-5 3-2,1 1-10,-2 2-8,1 1-6,2 4-12,-3-1-10,2 0-26,-2 5-28,2-1-13,3 1-27,3-2-26,-4 0-161,1 2-384,1-1 171</inkml:trace>
  <inkml:trace contextRef="#ctx0" brushRef="#br0" timeOffset="108666.0156">25341 14587 230,'2'17'251,"-2"-7"-17,-2 1-14,2 7-3,0 3-18,2 4-7,-1 0-13,-1 1-11,5 0-16,-1-1-7,0 0-15,-2-7-11,7-1-13,-6 1-5,1-1-6,-1-5-6,1-1-12,2-1-11,1 1-3,-3-3-1,0-1-12,0-2-6,1 0-1,-5-5-1,9 4-5,-2-4-1,-7 0-5,11-4 0,-5 1-4,3-4 6,0-1-8,0-1-6,0-6-8,3 2-10,-1-3-1,1-1-5,0 0-1,1-4-6,-3 1-2,3-1-6,-5 3-8,0 0 4,0-5-8,-2 6 1,1 1 0,-1-1 3,-2 0 1,-1 5 3,-1-1 2,-1 2 5,-1 3 1,2 1 7,-2 7 5,1-10-1,-1 10 10,0 0 4,0 0 7,0 0 18,-6 28-8,2-12 8,0 3 3,0 8-1,0-4 9,2 2-3,0-6-2,2-1-2,2 1 0,-2-2-4,2 1-6,0-5 0,-1-1-6,5-2-2,-2 0 0,1-2-6,3-1 9,-3-1-9,0-5 1,3 1-2,-8-2 3,15-3-8,-5-1-5,0-4 2,2 0-20,1-3-2,1-2-3,1-1-5,-2 1-9,3-9-13,0 2-7,-1-1-2,1 1-8,-6 4-8,1-1-4,-4 1 0,2-2-8,-1-2-1,-1 2 6,-2 0 7,-1 3 6,-1 1 11,-2 4 1,1 0 17,-2 5 7,0 5 7,0 0 4,0 0 18,0 0 15,0 0 25,-11 17 3,7-1 6,-4 9 4,2 2 2,2-1-1,0-2 1,4 1 0,-1-7-3,1 3-2,3-2-6,0 0 1,1-1-9,2-6-2,0-1-8,0 1 0,1-4 0,1-2-3,1 0-4,-1-4 0,2 1-4,0-3-4,-2-1-6,4-3 0,-1-2-10,-1-1-11,-1 0 4,4-5-2,-4 2-5,1-7-14,2 3-9,-2-5-5,-1 2-2,2 2-5,-3 0-13,1-4 2,-3 2-5,1-1 3,-1 0 6,-2 1 3,0 2 10,-1-1 3,-3 4 8,1 4 9,0-4 11,-2 7 6,1 5 8,-4-9 11,4 9 16,0 0 18,0 0 6,-12 22 6,8-10 8,1 5-1,0 3-2,-3 3 2,2 4-7,1-7 0,3-1 0,-1 1-6,2-1-2,1-2-11,0-3 2,1-5-2,2 3-5,-1-1-3,1-2 0,-1-3-5,1-1-2,0-2-4,-5-3 3,14 3-3,-14-3-2,13-5 3,-7 3-6,4-2-3,-1-2-3,0 2-15,0-4-6,0 0 2,0-1-5,-1-1-3,4-4-3,-1 2-5,-1-3 0,-1 1-14,-1-2-4,1 0 4,-3 2-2,3-3-3,-1 0 1,-5 0-4,1 0 0,-1 4 9,0 1 1,0 4 8,0-2 7,-3 3 1,0 7 5,-2-8 5,2 8 15,0 0 18,0 0 8,0 0 6,-7 32 12,4-15 7,2 2 7,0 0-4,-1 7-4,2-6-3,0 3-3,3-4-3,-2 0-2,4-2-3,-2 0-3,3 0 2,-3-3-14,2 2 2,0-4-10,0-4-4,1 4-6,0-4-24,0 1-13,-1-1-23,-2-2-30,-2-1-23,-1-5-25,5 8-34,0-4-17,-5-4-18,0 0-15,6 2-148,-6-2-398,0 0 177</inkml:trace>
  <inkml:trace contextRef="#ctx0" brushRef="#br0" timeOffset="109119.1406">26506 14623 123,'0'0'212,"0"0"4,0 0-2,7 19-7,-5-8-4,1 6 5,0 1-3,-3 2-8,2 4-12,0 2-2,3-1-17,0 1-5,-1 1-9,-2-8-5,8 5-18,-4-5-11,-3-2-2,3-2-13,-1 0 3,2-2-32,-2-4-2,-1 0-10,3-1-4,-2-4-1,0 1-13,2-3-6,-7-2 1,13-2 1,-4-5-23,3-3-6,1-1-10,1-4-6,2-2-2,0 0-20,0-2-20,2-6-15,-2 3-16,-3 1-1,2-3-2,-5 7-2,3-5-1,-2 7-5,-3 4 9,-3 0 9,0 2 16,-1 3 7,-2 1 19,-2 5 29,0 0 16,0 0 19,0 0 16,0 0 4,-1 33 3,-1-17 7,0 1-3,0-1-6,-1 2-2,0-2-4,3 0-5,-2-2-3,2-2-14,-1-2-14,1-3-17,0-7-18,0 13-21,0-13-20,0 5-33,0-5-34,0 0-24,0 0-32,0 0-31,0 0-27,-14-25-161,9 15-437,-2-2 194</inkml:trace>
  <inkml:trace contextRef="#ctx0" brushRef="#br0" timeOffset="109283.2031">26635 14526 185,'-13'-33'210,"0"5"11,2 0 24,3 3 18,1 6 4,4 2 11,-2 0 1,2 3 11,2-2-17,2 3-12,2-3-10,4 0-15,1 2-12,3 2-19,3 0-22,2 0-20,0 3-14,1-2-22,1 2-25,2 1-36,0 3-39,-1 0-48,1 1-41,-2 3-54,-1 1-43,1 3-52,-1-3-79,1 3-318,-5 2-659,-1-1 292</inkml:trace>
  <inkml:trace contextRef="#ctx0" brushRef="#br0" timeOffset="110759.7656">27442 14420 30,'0'0'65,"0"0"8,0 0-2,0 0 6,0 0 20,0 0 12,0 0 4,0 0 2,-6 30 10,3-12 3,1 0 1,-1 10-1,-1 1-13,3 3-4,-1-3-6,2 7 6,0-5-14,-3 3-10,4 0-1,-2 0-26,2-3-5,-1-2-7,3-1 5,-2-5-9,0-5-1,1 0-1,1-2-6,-3-4 1,2-1-3,-1 0-4,0-1-1,-1-2-6,0 1 5,0-1-3,0-8-10,-1 14-9,0-8-9,1-6-18,-2 7-12,2-7-10,0 0-18,-3 8-26,3-8-34,0 0-21,0 0-32,0 0-143,0 0-341,0 0 152</inkml:trace>
  <inkml:trace contextRef="#ctx0" brushRef="#br0" timeOffset="111650.3906">27541 14375 60,'0'0'91,"23"9"-9,-23-9 0,12 3-7,-12-3-4,20 1-3,-11-1 8,3 3 6,0-3-12,3 0-12,-2 0-2,5 0-6,0 0-8,1-2-4,0 1 2,-1 1 3,4-1-7,4 1-8,-8 0 0,4 0-4,0 1-2,-3 2-5,3-3-2,7 0-5,-1 2 8,-8-2-3,11 0-5,-3-2 1,-7 4-2,2-4-5,4 4 8,1-4-9,0 4 5,1-2-5,-7 2 0,6-2-2,0 2 14,2 1-10,-2-2-4,1 0 3,-1-2-10,0 1 8,-6 2 1,9 0-6,-5-2 3,3 3-5,-9-3 11,8 0-1,-9 2-7,1-2 1,0 3 1,2-2 3,-3-1-1,1 1-12,1-1 15,-3 2 6,0 0-4,2-1 4,-3-1 3,3 0 8,-2 0-5,0 0 1,2 0 3,0 2-1,-3-4 2,2 4 1,-2-4-4,5 4-1,-9-2-1,6-2-1,-6 7-3,2-5-1,-2 0 0,5 0 7,-7 1 10,2-1 3,4 1-5,-4-2-3,-1 1-3,-2 0 0,-1 0-1,-9 0 0,13 0-9,-13 0 1,12 0 9,-12 0-5,7 1 6,-7-1 2,0 0 3,9 3 0,-9-3 8,0 0-4,0 0 3,0 0-4,0 0-7,0 0 0,0 0-2,0 0 6,0 0-4,0 0-1,0 0-1,0 0-3,0 0 0,0 0-4,0 0 2,0 0-5,0 0 2,0 0-2,0 0-7,0 0-8,0 0-17,0 0-32,0 0-36,0 0-39,0 0-16,-25 2-40,25-2-121,0 0-328,-23 0 146</inkml:trace>
  <inkml:trace contextRef="#ctx0" brushRef="#br0" timeOffset="112884.7656">27504 15155 46,'0'0'86,"11"0"10,-5 0-10,-6 0 4,18 0 6,-6 0-15,-1 0 8,1 3-2,2-3-4,-1 1 1,4-1-7,0 0-1,1 2-7,0-2 0,0 2-5,2-2 2,0 2-7,1-2-2,-2 1-4,2 2-6,1-2 1,6-1-3,-8 0-2,7 0-1,-8 2 4,1 1-3,1-3 4,-1 1 1,2 0-3,0-1-2,-2 0 1,7 0-3,-4-1 2,-1 0-3,-3 1 5,3 0-7,6 0 6,-8 0-7,2 0-7,0-3-4,-1 1 7,1 4-7,-1-4 2,-1 2-3,2 0-2,-2-1 0,2 2-1,-2-1-5,0-1-3,1 1 5,0 0-4,-2-1 2,3 2-4,-1-2 0,-3 1-1,4 2 0,-2-3-1,-3 2 0,1-1-5,1 2-4,2-2 7,-2 3-4,2-3 0,-1 0 2,0 1-3,0-1 1,9 1 1,-9 1-4,2-2 1,-1 1-2,0 1 4,1-3-4,-3 2 5,-1 0 4,2-1-8,-3 1-2,-5 1 1,5-2 1,-3 1 1,-1-1 0,1 0 2,-2 0-4,-2 3 4,2-3-4,-4 0 9,3 0-8,-3 0 6,-8 0-1,17 0-3,-8 0 1,0 0 0,-1-3 4,-8 3 0,17-1 0,-9-1-1,1 0 2,4 1 4,-3 0-3,3 0-1,0-1 1,-2 1 0,0 0-2,0 1-3,-1 0 4,-1-3-1,-9 3-2,14-2 0,-6 2 3,-8 0 6,14-1 0,-14 1 1,11-1-1,-11 1 2,9-2-4,-9 2 3,10 0-1,-10 0-2,0 0 1,9-1-4,-9 1 3,0 0 0,0 0-6,0 0 3,9-1-4,-9 1 1,0 0 2,0 0-12,0 0-8,0 0-16,0 0-17,0 0-23,0 0-26,0 0-24,0 0-27,0 0-19,0 0-19,0 0-25,0 0-13,0 0-116,-32-5-364,25 1 162</inkml:trace>
  <inkml:trace contextRef="#ctx0" brushRef="#br0" timeOffset="113923.8281">28012 14451 46,'0'0'75,"0"0"3,0 0 7,0 0-20,0 0 0,0 0-1,5-15 3,-5 15-15,0 0 3,0 0-1,0 0 1,0 0 0,0 0 7,0 0 3,0 0 5,0 0 5,0 0 4,0 25-1,3-18 0,-3-7 2,0 17-2,0-7-4,1 3 1,0 3-8,1 1 0,-1 3 10,0-1-14,-1-1 5,0 7-7,3-7-3,-2 5 7,0-1-3,1 3-3,0-7 3,-2 7-10,1-8-8,-1 3 8,0-2-10,2-1-2,-1 0 3,-1 1-9,-1-4-3,2-3-1,0 4-1,0-3 0,-1-1-7,0-2 1,2 1 7,-2-3-13,1 1 0,-1-8 0,0 13-4,0-8 3,0-5-2,-1 12-1,2-5-5,-1-7 4,1 10-1,-1-10-2,2 9-1,-2-9-2,1 8-1,-1-8 1,0 8-2,0-8 1,0 0-1,1 7 0,-1-7 1,0 0-1,0 0-3,0 0 2,0 11 7,0-11-4,0 0-6,0 0 0,0 0 0,3 6-2,-3-6-5,0 0-6,2 5-1,-2-5-4,0 0-7,0 0-2,0 0 0,0 0-1,0 10 0,0-10 3,0 0 1,0 0 0,3 5 5,-3-5 3,0 0-3,0 0 4,0 0-8,0 0-7,0 0-6,0 0-20,0 0-16,0 0-24,0 0-16,0 0-21,0 0-35,0 0-22,0 0-113,0 0-326,0 0 144</inkml:trace>
  <inkml:trace contextRef="#ctx0" brushRef="#br0" timeOffset="114720.7031">28748 14521 11,'-1'5'137,"1"3"-5,0-8-9,-4 16-3,4-5-3,-1-2 3,1 3 4,-2 0-4,2 1-9,-1 3-1,0-3-3,0 1 2,1 2-7,-2-3 1,2 3-7,0 0 1,2 2-2,-2-3-9,0 2 0,1-2-5,0 1-7,0 0-5,-1-3-6,2 2-1,-4-3-7,4 1-6,-2 1 4,1-3-2,-1 1-9,0-1-1,1 5-2,-1-3 0,2-1-6,-2 0 1,1 0-4,-1 0 2,0-1 2,0 0 0,0-1-4,2 1-6,-2 0-2,2-4 0,-2 0-4,0-7 1,1 12-1,-1-12-2,1 9-3,1-2-1,-2-7-3,0 0 1,0 8 2,0-8-6,0 0 0,0 0-2,0 10-9,0-10-6,0 0-5,0 0-8,0 0-12,1 5-3,-1-5-13,0 0-20,0 0-12,0 0-24,0 0-41,0 0-34,0 0-28,0 0-168,0 0-410,0 0 181</inkml:trace>
  <inkml:trace contextRef="#ctx0" brushRef="#br0" timeOffset="116541.0156">29139 14432 47,'0'0'62,"0"0"-4,0 0-3,0 0 1,0 0 3,0 0-8,0 0 0,0 0-1,0 0-1,0 0-5,0 0 13,1 7-18,-1-7-3,0 0 7,6 4 3,-6-4-1,6 3-7,-6-3 3,10 3-7,-10-3-7,10 3 7,-4-1-3,-6-2-4,11 4-2,-3-3-4,-2 1 0,2 0 1,3-1-2,-3 0 1,1 0-12,2-1 2,-3 0 0,-8 0 2,15 0-9,-6 0 21,-9 0-10,14 0 7,-7-1 8,-7 1-12,12 0-12,-12 0 3,11 1 8,-6 1-15,-5-2-2,0 0 5,14 1 4,-9 0 5,-5-1-3,6 3 0,-6-3 12,11 3-6,-11-3-3,8 2 0,-8-2 3,9 2-3,-9-2-2,10 2 3,-10-2-4,11 1 8,-11-1-6,10 0 12,-3 0-15,-7 0 6,7 3-6,-7-3 0,0 0 5,13-1-7,-13 1 3,0 0-1,8 1-4,-8-1 0,0 0 0,0 0-1,0 0 1,0 0 0,9 0 3,-9 0-3,0 0-1,0 0 0,0 0-2,0 0-5,0 0 6,0 0 2,0 0-3,10-3-1,-10 3 2,0 0 1,0 0 3,0 0-2,0 0-1,0 0 7,0 0-3,0 0 0,0 0 1,0 0 3,0 0-6,0 0 1,0 0-1,0 0-2,0 0 0,0 0-5,0 0 0,6-3 4,-6 3-5,0 0-10,0 0-7,0 0-1,0 0-3,0 0-11,0 0-2,0 0-2,0 0-11,0 0 13,0 0-4,0 0-4,0 0-2,0 0-12,-16-10-3,16 10 6,0 0-2,0 0 3,0 0 3,0 0 9,0 0 2,0 0 4,-5-4 2,5 4 11,0 0 7,0 0 8,0 0-5,0 0 17,0 0-12,0 0 11,0 0 10,0 0-2,0 0 7,-3-8 4,3 8 7,0 0-5,0 0 0,0 0 18,0 0-13,0 0 7,0 0 1,0 0 7,0 0 1,0 0 6,0 0-7,0 0 5,0 0-1,0 0 2,0 0 2,0 0-3,0 0 1,0 0-6,0 0-3,0 0-4,0 0-3,0 0-1,0 0 0,0 0 1,0 0 7,0 0 2,0 0 5,0 0 1,0 0 1,0 0-3,0 0 3,0 22-2,0-22 0,0 10 1,0-10 1,0 15 0,0-6 0,-3 2 5,2-1-7,1 2-6,-1 0 15,1-1-14,0 2 0,-1 1-4,1-3-1,-2 2 3,2 2-4,-1-6 1,0 4-4,-1-1-6,2-2 2,-1 3-5,2-1 0,-1 0 1,0 0-4,3-1-2,-2 0 3,1 3-2,-2-4 2,1 1-5,0 0 0,2-1-7,-2 0 3,0-1 1,1 3-5,-1-2 5,0 0-4,0-1-2,1-1 0,0 1-2,-1 3 2,-1-6 2,2 3-5,-1-1 2,0-1 1,-1 3-2,1-3 5,1 2-6,0-2-5,0-1 4,-1 1 1,-1-7 0,2 11-6,0-6 7,-2-5-5,1 10 2,-1-10 2,3 7-4,-3-7-1,1 8 0,-1-8-1,3 5 3,-3-5-2,0 0 5,2 7-3,-2-7-4,4 6 2,-4-6 1,1 6-4,-1-6-1,0 0 6,1 11 1,-1-11-2,3 6-1,-3-6-3,1 7 2,-1-7-1,0 0 0,1 8-1,-1-8 2,0 0-2,3 6 2,-3-6-1,0 0 3,0 0-2,1 8-2,-1-8 1,0 0 2,0 0-2,2 7 1,-2-7 1,0 0-1,1 7 2,-1-7-3,0 0 3,0 0-3,1 8-2,-1-8 3,0 0 5,3 7-6,-3-7 9,1 7-9,-1-7 2,0 0-2,0 0 9,0 0-6,0 0-4,0 7-1,0-7 8,0 0-7,0 0 1,0 0 1,0 0-1,0 0 0,0 0 8,0 0-11,0 0 1,0 0-1,0 0 5,1 8-7,-1-8 6,0 0-2,0 0 5,0 0-3,0 0-3,0 0 5,0 0-1,0 0-5,0 0 3,0 0-4,0 0 4,0 0-5,-6 4 5,6-4 3,0 0 0,0 0-2,0 0-3,0 0 6,0 0-8,0 0 0,0 0-1,0 0-2,0 0-7,0 0-12,-5 5-14,5-5-21,0 0-30,0 0-37,0 0-58,0 0-39,-12 0-49,12 0-188,0 0-501,-15-2 221</inkml:trace>
  <inkml:trace contextRef="#ctx0" brushRef="#br0" timeOffset="118611.3281">27708 14582 70,'0'0'91,"0"0"-8,0 0-5,0 0 4,0 0 3,0 0-2,2-7-6,-2 7-4,0 0 4,0 0-9,0 0-1,0 0 3,0 0-5,0 0-1,0 0-8,0 0 3,0 0-5,0 0 4,0 0-5,0 0-5,0 0 3,0-8-3,0 8-2,0 0-3,0 0-1,0 0 0,0 0-1,0 0 1,0 0-6,0 0 3,0 0-3,0 0-5,0 0 6,0 0-2,0 0-4,0 0-2,0 0-3,0 0-2,0 0 4,0 0-6,0 0 0,0 0 2,0 0-5,0 0 1,0 0 10,0 0-4,0 0 7,0 0 3,-5 23 2,5-23-4,-1 12-5,2-5 4,-2 2 4,2 1-1,-2 2 0,0-2 1,1 2 2,0 2-10,-2 1 2,0-1 0,2-1 1,0-1-4,-1 4 0,0-5 5,1 1-1,0 2 3,-2 0 1,1 1-3,0-3-3,1-2 3,-2 2-8,0 0 4,2-2-2,-1 1-6,1-3-1,-2 3 0,1-1-1,1-2-5,-1 4 2,-1-4-3,2-8-2,-1 14-1,1-7 2,-1-1-5,1-6 0,-1 13-1,1-13 1,-2 12 0,2-5-1,0-7-3,0 10 1,0-10 0,-1 8-1,1-8 3,1 7-6,-1-7 1,0 0-3,-1 10 4,1-10-2,0 0 1,0 0 10,0 0-11,1 7 0,-1-7-4,0 0 10,0 0-16,0 0 0,0 0-3,2 7-5,-2-7 0,0 0-6,0 0-3,0 0-1,0 0-5,0 0-5,0 0-3,0 0-1,0 0-3,0 0-3,0 0-15,0 0-15,-6 6-7,6-6-15,0 0-10,0 0-21,0 0-16,0 0-30,0 0-29,0 0-119,0 0-353,-17-8 156</inkml:trace>
  <inkml:trace contextRef="#ctx0" brushRef="#br0" timeOffset="119533.2031">28360 14839 62,'0'0'121,"2"-6"0,-2 6-9,0 0 4,0 0-4,0 0-5,0 0 1,0 0-4,0 0 2,0 0-3,0 0 0,0 0-7,0 0-3,0 0-8,0 0 0,0 0-11,0 0-11,0 0 0,0 0-9,0 0-4,0 0-3,0 0-5,0 0-3,0 0-5,0 0 0,0 0 0,0 0-3,0 0 2,0 0-1,-16 10 2,16-10 5,0 0 3,0 0-3,0 0 1,-7 5-4,7-5-5,0 0 0,0 0 3,0 0-3,0 0-1,0 0-4,-11-7-2,11 7 2,0 0 3,-4-5-4,4 5 3,0 0-4,-4-7-5,4 7 3,0 0-4,0 0-4,0 0 3,4-13-5,-4 13 0,0 0 2,6-7-2,-6 7-2,4-4 4,-4 4 0,0 0 3,10-1 2,-10 1 3,0 0-1,0 0 2,13 8 0,-9-5 3,-1 2 2,-1 1-2,2 4-2,-2-3 2,0 2 2,0 1-7,0 0 2,-2 1-2,0 0 1,-3-1-8,0 2-1,-2 0-14,0 0-22,0-2-25,-1 5-37,-2-4-44,-2 1-39,2-3-64,0 2-222,-7-3-491,4 1 216</inkml:trace>
  <inkml:trace contextRef="#ctx0" brushRef="#br0" timeOffset="121095.7031">29055 14587 77,'0'0'77,"0"0"-4,0 0-1,0 0-5,0 0 4,0 0 7,0 0 10,0 0 6,0 0-5,0 0 5,-8 27 2,7-22 2,-2 4 5,-1-1-9,3 1-8,0 0 4,-4 1-3,1 0-4,1 0 0,2 2-4,-3 0-3,3 0-5,-3-1-4,2 1-2,-2-1 0,-1 0-8,1-2-2,-1 3-4,4-6-4,-3 4-4,1-4-1,2 0-2,1-6-4,-3 11-4,3-11-2,-2 7-4,2-7-3,0 0 1,-4 6-1,4-6-3,0 0 0,0 0-1,0 0-4,0 0 2,0 0-4,0 0-2,0 0-1,0 0-3,0 0 0,0 0-3,0 0-6,18-12 2,-13 8 0,-5 4-2,7-6-2,-7 6-4,8-7 1,-4 6-3,-4 1 0,9-6-1,-5 4 3,-4 2-5,9-5 2,-9 5 4,7-4-4,-7 4 3,7-1-1,-7 1 3,10 0 2,-10 0 0,10 2-16,-10-2 4,9 3-1,-5 2 2,0 0 9,1-1 7,0 6 5,-1-3 5,1 4 2,-1-2 3,-2 3 6,1 0 7,0 0-3,-1 0 3,2 1-3,-3-2 2,-1 1 6,3-1-4,-2 1 1,-2-3 3,1 1 2,-2 0 8,0-4-3,1 1-1,-4 1 2,1-2-1,0 0 0,4-6 0,-8 11-4,2-8 0,0 1-5,-1 0 1,1-1-3,-2 0-1,8-3-1,-17 3-5,10-3 2,7 0-5,-17-3 4,9 0-7,8 3 10,-11-3-10,4 2 1,7 1-11,-10-6 4,4 3 8,6 3-13,-8-2-2,8 2 4,-6-7-6,6 7 2,0 0-2,-9-4 3,9 4-1,0 0-2,0 0 8,0 0-13,-4-5-4,4 5-4,0 0-2,0 0-10,0 0-4,0 0-5,0 0-8,0 0-3,0 0-9,0 0-13,0 0-15,0 0-19,0 0-14,0 0-22,0 0-13,0 0-21,0 0-20,0 0-15,0 0-176,0 0-410,0 0 181</inkml:trace>
  <inkml:trace contextRef="#ctx0" brushRef="#br0" timeOffset="121751.9531">29101 14616 101,'0'0'113,"0"0"-2,0 0-1,0 0 3,0 0 3,0 0-7,0 0-3,0 0-6,0 0-7,0 0-5,0 0 4,0 0-1,0 0 3,0 0 4,0 0-3,0 0-2,0 0 7,0 0-13,19 14-10,-14-11 5,-5-3-14,12 3 1,-7-1-3,2 2-4,0-1-6,-7-3-2,16 0-1,-9 2-9,2-2 1,-9 0-6,12 1-1,-12-1-4,9 0-5,-9 0-2,9 2 4,-9-2-8,0 0-16,11-2-20,-11 2-13,0 0-29,0 0-27,0 0-24,0 0-43,0 0-41,0 0-176,0 0-396,0 0 176</inkml:trace>
  <inkml:trace contextRef="#ctx0" brushRef="#br0" timeOffset="123517.5781">27455 15012 56,'8'22'79,"-8"-22"-9,0 0-2,0 0 3,-2 9-7,2-9-2,0 0-4,2 7 1,-2-7-8,0 0 8,1 8-9,-1-8-2,2 7-4,-2-7 0,0 0 3,4 9-15,-4-9 2,3 6 3,-3-6-13,2 7 2,-2-7 5,3 6-2,-3-6-3,0 0-8,4 7 2,-4-7-5,0 0 1,1 5 0,-1-5 6,0 0-8,0 0 6,3 7-5,-3-7 1,0 0-3,0 0-2,5 4 8,-5-4-2,0 0-2,0 0 2,0 0 0,0 0 6,0 0-5,0 0 0,0 0-1,1 8-6,-1-8 3,0 0 0,0 0-4,0 0 4,0 0-1,0 0-4,0 0 2,0 0-1,0 0 3,-3 10-9,3-10-3,0 0 0,0 0 3,0 0 2,0 0-6,-3 7 11,3-7-2,0 0-5,0 0-2,0 0 0,0 0 0,0 0-1,0 0 2,0 0-2,0 0 5,-3 6-5,3-6 5,0 0-6,0 0 0,0 0 0,0 0-1,-6 3 4,6-3 1,0 0-2,0 0-4,-3 5 0,3-5 9,0 0-7,0 0-1,0 0-4,0 0 3,0 0 0,0 0 1,0 0-2,0 0-1,0 0 3,0 0 0,-6 4-2,6-4-1,0 0 3,0 0-1,0 0 7,0 0-4,0 0 2,0 0 4,0 0-4,0 0 0,0 0 2,0 0-8,0 0 4,0 0 1,0 0 1,0 0 0,0 0 2,0 0-4,0 0 6,0 0-5,0 0 4,0 0-5,0 0-1,0 0 3,0 0-6,0 0 8,0 0-4,0 0 1,0 0-3,0 0 2,0 0 0,0 0-10,0 0 18,0 0-10,-13-9 1,13 9-1,0 0 4,0 0-4,0 0 1,0 0-3,-2-6 8,2 6-2,0 0 3,0 0-4,0 0 2,0 0 5,0 0-6,-4-6-2,4 6 5,0 0-6,0 0 3,0 0-4,0 0 5,0 0-10,0 0 2,0 0 3,0 0 3,0 0-10,-2-9-9,2 9 3,0 0 2,0 0-6,0 0 3,0 0-8,0 0 2,-1-9-1,1 9-8,0 0-4,0 0 14,-1-11-9,1 11 11,-2-6-15,2 6 7,0 0 0,-1-11 1,1 11-5,-2-6 10,2 6 1,-2-8 3,2 8-3,0 0 19,-1-12-14,1 12 16,0 0-9,-1-7-2,1 7 0,0 0 1,-4-5 7,4 5-1,0 0-4,0 0-2,0 0-9,0 0-6,-4-6-2,4 6-9,0 0-20,0 0 1,0 0-14,0 0-5,0 0-13,0 0-49,0 0-144,0 0 64</inkml:trace>
  <inkml:trace contextRef="#ctx0" brushRef="#br0" timeOffset="123869.1406">27440 15107 1,'0'0'23,"0"0"-4,0 0 5,0 0-7,0 0 1,0 0-3,0 0 3,0 0-6,0 0-6,0 0-1,0 0 3,0 0-2,0 0-5,0 0-3,0 0 1,0 0 2,0 0 2,0 0-5,0 0 4,0 0 1,0 0 0,0 0 2,0 0-1,0 0 2,0 0 1,0 0-1,0 0-2,0 0-2,0 0 4,0 0-4,0 0 1,0 0 2,0 0-5,0 0 0,0 0 3,0 0-2,0 0 4,0 0 3,0 0-11,0 0-2,0 0-4,0 0-30,0 0-42,0 0 20</inkml:trace>
  <inkml:trace contextRef="#ctx0" brushRef="#br0" timeOffset="124681.6406">27423 14464 34,'0'0'53,"0"0"3,0 0-12,0 0 2,0 0-10,0 0-1,0 0 4,0 0 6,0 0-10,0 0 9,0 0-11,0 0 4,0 0 6,0 0-5,0 0 7,0 0-8,0 0 3,0 0-9,23-3-11,-23 3 17,0 0-4,13-3 4,-13 3-13,11-1 0,-4 1-13,-7 0 5,12-6 5,-4 6-12,0-1 12,-8 1-8,18-3 5,-11 0-7,1 2 4,-1-2-12,-7 3-7,12-4 3,-5 4-17,-7 0 0,11-3-20,-5 1-16,-6 2-8,9-4-13,-9 4-61,8-2-147,-8 2 65</inkml:trace>
  <inkml:trace contextRef="#ctx0" brushRef="#br0" timeOffset="135455.0781">9899 10574 35,'0'0'49,"0"0"4,0 0-2,0 0-7,0 0 2,0 0-1,-5-16 2,5 16-4,0 0 0,0 0 4,0 0-6,0 0 3,-7-3-10,7 3-2,0 0-3,0 0-2,0 0 1,0 0-9,0 0 3,0 0-6,0 0 4,0 0-6,0 0 0,0 0 7,0 0-4,0 0-10,0 0 11,0 0-8,0 0 1,0 0-2,0 0 6,0 0-1,0 0 2,0 0-4,0 0 3,0 0-7,0 0 3,0 0-3,0 0-2,0 0-2,0 0 18,0 0-3,0 0-5,0 0 7,0 0-2,0 0 7,0 0 0,0 0-5,0 0 3,0 0 0,0 0 0,0 0-4,0 0 3,0 0-8,0 0 2,0 0-9,0 0 6,0 0-5,0 0 3,0 0-4,0 0 2,0 0-7,0 0 6,0 0 0,0 0-1,0 0-5,0 0 2,0 0-2,0 0 3,0 0-11,0 0 10,0 0 6,0 0-8,0 0 1,0 0 0,0 0 2,0 0-6,0 0-2,0 0 5,0 0-6,17-7 5,-17 7-2,10-3 9,-3 2-1,-7 1-2,10-2 12,-10 2-7,10-3 1,-10 3 0,13 0-4,-13 0 6,9 0-4,-9 0-12,11-3 12,-11 3-5,9 0 3,-9 0 3,12 0-2,-12 0-3,11-2-5,-11 2 0,12-2 5,-6 1-5,2 0 3,1 0 2,-2-1 1,-7 2-5,16-3 1,-10 1-2,-6 2-3,12 0-2,-7-3-5,-5 3-4,10-1-15,-10 1-8,0 0-6,13-1-3,-13 1-10,7 1-1,-7-1-17,0 0-8,12 1-20,-12-1-89,8 3-206,-8-3 92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7:39.6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16605 5216 90,'0'0'87,"0"0"13,0 0-14,-8-3-2,8 3-8,0 0 9,0 0-8,0 0 4,0 0-4,0 0 0,0 0-7,0 0-3,0 0 4,0 0-7,0 0-2,0 0 0,0 0-4,0 0-1,-6-4-11,6 4 0,0 0-4,0 0-3,0 0-7,0 0-1,0 0-1,0 0-5,0 0-5,0 0 2,0 0-2,0 0 5,0 0-3,0 0 1,0 0-4,0 0 2,0 0-3,28 4 4,-22-1-4,-6-3 5,16 0-5,-5 1 2,-1-1-1,1 1-3,3 1-1,-3-2-1,8 1-3,-3-1 2,3 1 0,-6 0-3,6-1-7,0 2 2,0 1 5,0-3-2,1 0 1,-1 1-5,0 0 2,0-1-6,0 2 7,0-1-4,-1-1-5,0 0 1,0 0 0,1 1 1,-1 0-2,1 1 5,0-2-5,-1 0-1,1-2-3,2 2 2,-2 3-1,0-3 0,2 1-2,-3-1 3,-1-1-2,1 1 3,-2 0 3,0 2-3,2 0-4,-4-2 2,-1-2-2,0 4 5,1-2 1,-1 0-2,1 3 0,2-1-2,-3 0-1,0-2 4,1 0 4,-3 0-6,1 1-9,2 0 11,-3-1 2,2 0 2,0 3-1,0-3-5,1 0 7,-1 2-6,2-4 0,-2 4 0,1-4-1,2 4 0,4 1-2,-8-3 1,7 0 8,-6 0-10,6 0 0,1-3 2,-4 3 4,3 1-3,-2 1-1,2-2-3,0 0 1,-2 0 3,2 0 0,-2 0-2,-3 1 3,4 0-4,0-1 0,1-1 2,-3 1-3,3-1-1,-2 1 4,-3 0-4,0 0 4,4 0-2,0-2 1,0 4 1,0-4 1,1 1 2,0 2-5,-1-2 1,0 1-2,1 0 8,-1-2-5,1 2 5,0 0-1,-1 0-2,1-2 5,1 4-1,-1-4-5,-6 4 4,4-4-1,4 2-2,-4 0-1,2 0 5,0 0-4,-3-1 1,-2 1-6,-1 0 1,5-2 2,-1 2 0,3 1 1,-3-1 1,2-3-4,0 3 7,0 2-7,-1-2 13,1 0-6,-1-3-5,1 2 4,2 1 4,-2-2-5,1 2-1,-2-1 3,3 2-3,-2-1 6,0 0-5,0 0-3,-1 0 2,1-1 1,0 1 2,-1 0-3,0 0-1,-1 0 4,2 0 2,0 0 2,-2 0-3,2 0 2,-2 0-6,2 0 2,0 0 2,0 0-3,0 0 3,2 0-1,-1-2 5,1 1-6,0 0 4,-1 2-7,1-2 2,0 0 2,-2 2 3,0-2 3,1-1 1,0 1-5,3 0-2,-4 0 5,1-1 1,8 1-9,-6 0 10,0 1-5,6 0 4,-1 0 1,2-3-4,-1 6-2,-6-3 6,6 0-1,-5-3-5,5 3 0,0 0-2,-6 0 3,5-2 3,-4 2-6,-2-1 5,1 0-1,0 1 0,0-3 5,7 3 5,-6 0 1,-2-1-1,0 0 0,2 1-1,-2 0-3,1 2-3,-1-4-1,0 3 6,0-1-3,0-1 1,0 2-3,-3 2 1,3-3-3,-3 2-2,1-1 4,1 1-2,0 1-1,-3-3 1,5 1 2,-4 3-1,1-3-4,2-1 0,-2 3-1,1-2 0,3 0 3,-3-1-2,0 1-1,3-1 7,-3 2-4,7-2-1,-5 3-2,6 1 4,1-3 1,2 1-4,-2 0-3,1 3 0,-2-5 4,0 2-2,-7 1-4,8 1 3,-2-3 5,-4 1-3,4-2-4,-5 3-8,-1-3 8,1 0 3,-3 3-3,0-2 5,3-1-5,-1 5 6,0-4-2,2 0 0,-4-1 2,2 1-6,-1 1 2,0-1 3,2 1 2,-1-2-4,-1 2-3,8 0 1,-9 2 4,1-4-5,-1 3 7,-1-1-2,1-1-5,-1 0 0,1-1 5,-1 1-8,-2 0 7,5 3 2,-3-3-4,2 2 0,0-2 3,-1-1-3,0 3 2,1-3-5,-1 2 3,2-2 2,0 0-6,-3 1 2,4-1 7,0-1-5,-4 1-1,2 0 2,-1 0-3,-1-5 1,1 5-1,-1 0 3,-4-1-4,5 0 4,-7-1-5,8 0 2,-7 1 5,-1 1-4,0 1-1,3-1 2,-4 0 2,3 0-2,-1 1 0,0-2-4,-1 1 3,2 1-2,-1-1-7,6-1 5,-6 2 4,5-2-5,-4 1 4,4 1 1,-5-2-1,5 1-2,-5-1-2,4 2-1,-4-1 6,1-3-5,0 5 4,5-4-1,-1 2-2,-1-1 3,1 0-4,0 1 2,1 0 1,-2 0-3,-2-1 3,3 1-9,0-1 8,-1 1-2,1 0 0,0 1 4,1-2-5,-6 1 4,6-1-13,-1 0 4,3 2 2,-3-4-2,2 1 6,-1 0-2,0 0-2,0 2 2,2-3-4,-3 3 5,1-3 1,-2 3-1,0 0 0,-4-3-1,6 3 6,2 0-2,-4-2 6,3 0-4,-2 2 3,-2-2-2,5 0-1,-3 4-2,2-4 7,-1 1 5,-1 1-7,-4 0-5,-1-2 5,1 2-2,-4 0 3,-2 2 2,3-1 1,-4 0 0,-7-1 3,15 0 0,-7 0-1,0 0-6,-8 0 0,14 0 6,-6 0-4,0 1-4,-8-1 5,12 2-4,-6 0 1,-6-2 3,13 0-2,-13 0-1,13-2-1,-7 4 1,-6-2 5,17 2-5,-7-2-10,3 1-2,0-1-13,-1 0-16,1 2-8,-1-2 1,2 0-20,-4 0-16,0 0-8,-10 0-23,13-2-86,-13 2-218,8-2 96</inkml:trace>
  <inkml:trace contextRef="#ctx0" brushRef="#br0" timeOffset="5601.5625">941 5973 36,'0'0'65,"0"0"-5,0 0-2,0 0-4,0 0-4,0 0-7,0 0 0,0 0-2,0 0-4,0 0 3,0 0-7,0 0 1,0 0-1,0 0-3,0 0-1,0 0 11,0 0-1,0 0 12,0 0-7,0 0 6,0 0-14,0 0 12,26-2-9,-18-1 8,3 2-2,3 1 1,-1-1-4,2 1 1,2-3-2,2 3-4,1 0 2,0 0 1,1 0 3,2-2-3,4 2-3,-5-3 1,0 4-4,6 1-5,1-5-1,-7 2 5,7-3-3,-2 4-6,1-2-6,-7 0 13,5 2-11,1-3 7,3 2-6,-4-2 2,2 2 1,1 1 2,-1-1-3,-3-2-3,-3 3-3,9-1 0,-3-1-5,0 0 5,3 2-1,-3 0-4,-7-3 0,9 1-3,-10-1-1,8 1-2,-5 2 0,-2-5 3,7 5-1,-9-1-4,-1 0 3,0-1-4,2 2 5,1-1-4,-4 0 6,0-2-4,-4 1 2,5-1 0,1 3-7,-1-1 5,0 2 0,-1-4 1,-2 2-3,-4 1-1,5-1 2,0-2 2,-2 2-8,0 0 4,0-1 1,4 0 0,-5 1 1,1-1-4,1 2 0,3-1 4,3-1-6,-8-2 0,7 2 0,-1 1 0,-1-1 0,3 2-2,-3-2 1,3 1 3,0-1-5,-2 1 5,1 0-2,-1 0-1,1-2-1,-1 3 0,1-2 1,-1 1-1,2-2 1,-1 3-1,0 0 0,0 0 0,-1 0-2,-1 0 1,1 0 0,-1 2 3,1-4-2,0 2 2,-1 0-2,3 0 3,-2 0 0,-3 0 1,5 0-1,-4 0 1,3 2 1,-1-4-4,2 2 14,-4 0-11,1 0 5,2 0 0,-1-1-1,0 2 3,1-2 1,2 1-5,-1 1 3,0-4-3,2 5 5,-2-2-4,6-2-1,-6 4 2,2-4-5,-4 2 4,2 0-2,-1 0 0,1 0 3,-1 0-4,1 0 2,-2 0-3,-3 0 3,3 0 4,-2 0-1,-2 0 0,3 0-1,0-2 3,0 1 1,-1 2-2,1-2 4,-2 2 2,2-1 0,-1-1 3,1 2-2,-4-1-1,0 2-5,-3-2-2,5 0-1,-5-2 4,3 2 2,-1 0 5,-13 0 0,24-1 1,-12 1-1,0 1 4,3-1 0,2-1 0,0 1-2,-4 0-1,-2-1 3,-11 1-2,22 0-2,-9-1-3,-1 2 1,-12-1-3,16-1-2,-16 1-1,10-2 4,-10 2 0,0 0-1,0 0-1,15 0 2,-15 0-3,0 0 1,0 0-2,11-1-1,-11 1-4,0 0 4,14-1-1,-14 1-1,0 0 0,15 0-1,-15 0-3,0 0 3,17 0-1,-17 0 0,14-2-2,-14 2 1,15 2-3,-15-2 1,18 0 2,-18 0-3,15 0 2,-6 0 0,-9 0-1,21-3 1,-11 3 2,-10 0 0,18 0-4,-18 0 2,10 1-4,-10-1-1,0 0-2,14 2-11,-14-2-9,0 0-12,0 0-18,0 0-15,0 0-24,0 0-35,0 0-45,0 0-218,0 0-424,0 0 188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7:39.6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16605 5216 90,'0'0'87,"0"0"13,0 0-14,-8-3-2,8 3-8,0 0 9,0 0-8,0 0 4,0 0-4,0 0 0,0 0-7,0 0-3,0 0 4,0 0-7,0 0-2,0 0 0,0 0-4,0 0-1,-6-4-11,6 4 0,0 0-4,0 0-3,0 0-7,0 0-1,0 0-1,0 0-5,0 0-5,0 0 2,0 0-2,0 0 5,0 0-3,0 0 1,0 0-4,0 0 2,0 0-3,28 4 4,-22-1-4,-6-3 5,16 0-5,-5 1 2,-1-1-1,1 1-3,3 1-1,-3-2-1,8 1-3,-3-1 2,3 1 0,-6 0-3,6-1-7,0 2 2,0 1 5,0-3-2,1 0 1,-1 1-5,0 0 2,0-1-6,0 2 7,0-1-4,-1-1-5,0 0 1,0 0 0,1 1 1,-1 0-2,1 1 5,0-2-5,-1 0-1,1-2-3,2 2 2,-2 3-1,0-3 0,2 1-2,-3-1 3,-1-1-2,1 1 3,-2 0 3,0 2-3,2 0-4,-4-2 2,-1-2-2,0 4 5,1-2 1,-1 0-2,1 3 0,2-1-2,-3 0-1,0-2 4,1 0 4,-3 0-6,1 1-9,2 0 11,-3-1 2,2 0 2,0 3-1,0-3-5,1 0 7,-1 2-6,2-4 0,-2 4 0,1-4-1,2 4 0,4 1-2,-8-3 1,7 0 8,-6 0-10,6 0 0,1-3 2,-4 3 4,3 1-3,-2 1-1,2-2-3,0 0 1,-2 0 3,2 0 0,-2 0-2,-3 1 3,4 0-4,0-1 0,1-1 2,-3 1-3,3-1-1,-2 1 4,-3 0-4,0 0 4,4 0-2,0-2 1,0 4 1,0-4 1,1 1 2,0 2-5,-1-2 1,0 1-2,1 0 8,-1-2-5,1 2 5,0 0-1,-1 0-2,1-2 5,1 4-1,-1-4-5,-6 4 4,4-4-1,4 2-2,-4 0-1,2 0 5,0 0-4,-3-1 1,-2 1-6,-1 0 1,5-2 2,-1 2 0,3 1 1,-3-1 1,2-3-4,0 3 7,0 2-7,-1-2 13,1 0-6,-1-3-5,1 2 4,2 1 4,-2-2-5,1 2-1,-2-1 3,3 2-3,-2-1 6,0 0-5,0 0-3,-1 0 2,1-1 1,0 1 2,-1 0-3,0 0-1,-1 0 4,2 0 2,0 0 2,-2 0-3,2 0 2,-2 0-6,2 0 2,0 0 2,0 0-3,0 0 3,2 0-1,-1-2 5,1 1-6,0 0 4,-1 2-7,1-2 2,0 0 2,-2 2 3,0-2 3,1-1 1,0 1-5,3 0-2,-4 0 5,1-1 1,8 1-9,-6 0 10,0 1-5,6 0 4,-1 0 1,2-3-4,-1 6-2,-6-3 6,6 0-1,-5-3-5,5 3 0,0 0-2,-6 0 3,5-2 3,-4 2-6,-2-1 5,1 0-1,0 1 0,0-3 5,7 3 5,-6 0 1,-2-1-1,0 0 0,2 1-1,-2 0-3,1 2-3,-1-4-1,0 3 6,0-1-3,0-1 1,0 2-3,-3 2 1,3-3-3,-3 2-2,1-1 4,1 1-2,0 1-1,-3-3 1,5 1 2,-4 3-1,1-3-4,2-1 0,-2 3-1,1-2 0,3 0 3,-3-1-2,0 1-1,3-1 7,-3 2-4,7-2-1,-5 3-2,6 1 4,1-3 1,2 1-4,-2 0-3,1 3 0,-2-5 4,0 2-2,-7 1-4,8 1 3,-2-3 5,-4 1-3,4-2-4,-5 3-8,-1-3 8,1 0 3,-3 3-3,0-2 5,3-1-5,-1 5 6,0-4-2,2 0 0,-4-1 2,2 1-6,-1 1 2,0-1 3,2 1 2,-1-2-4,-1 2-3,8 0 1,-9 2 4,1-4-5,-1 3 7,-1-1-2,1-1-5,-1 0 0,1-1 5,-1 1-8,-2 0 7,5 3 2,-3-3-4,2 2 0,0-2 3,-1-1-3,0 3 2,1-3-5,-1 2 3,2-2 2,0 0-6,-3 1 2,4-1 7,0-1-5,-4 1-1,2 0 2,-1 0-3,-1-5 1,1 5-1,-1 0 3,-4-1-4,5 0 4,-7-1-5,8 0 2,-7 1 5,-1 1-4,0 1-1,3-1 2,-4 0 2,3 0-2,-1 1 0,0-2-4,-1 1 3,2 1-2,-1-1-7,6-1 5,-6 2 4,5-2-5,-4 1 4,4 1 1,-5-2-1,5 1-2,-5-1-2,4 2-1,-4-1 6,1-3-5,0 5 4,5-4-1,-1 2-2,-1-1 3,1 0-4,0 1 2,1 0 1,-2 0-3,-2-1 3,3 1-9,0-1 8,-1 1-2,1 0 0,0 1 4,1-2-5,-6 1 4,6-1-13,-1 0 4,3 2 2,-3-4-2,2 1 6,-1 0-2,0 0-2,0 2 2,2-3-4,-3 3 5,1-3 1,-2 3-1,0 0 0,-4-3-1,6 3 6,2 0-2,-4-2 6,3 0-4,-2 2 3,-2-2-2,5 0-1,-3 4-2,2-4 7,-1 1 5,-1 1-7,-4 0-5,-1-2 5,1 2-2,-4 0 3,-2 2 2,3-1 1,-4 0 0,-7-1 3,15 0 0,-7 0-1,0 0-6,-8 0 0,14 0 6,-6 0-4,0 1-4,-8-1 5,12 2-4,-6 0 1,-6-2 3,13 0-2,-13 0-1,13-2-1,-7 4 1,-6-2 5,17 2-5,-7-2-10,3 1-2,0-1-13,-1 0-16,1 2-8,-1-2 1,2 0-20,-4 0-16,0 0-8,-10 0-23,13-2-86,-13 2-218,8-2 96</inkml:trace>
  <inkml:trace contextRef="#ctx0" brushRef="#br0" timeOffset="5601.5625">941 5973 36,'0'0'65,"0"0"-5,0 0-2,0 0-4,0 0-4,0 0-7,0 0 0,0 0-2,0 0-4,0 0 3,0 0-7,0 0 1,0 0-1,0 0-3,0 0-1,0 0 11,0 0-1,0 0 12,0 0-7,0 0 6,0 0-14,0 0 12,26-2-9,-18-1 8,3 2-2,3 1 1,-1-1-4,2 1 1,2-3-2,2 3-4,1 0 2,0 0 1,1 0 3,2-2-3,4 2-3,-5-3 1,0 4-4,6 1-5,1-5-1,-7 2 5,7-3-3,-2 4-6,1-2-6,-7 0 13,5 2-11,1-3 7,3 2-6,-4-2 2,2 2 1,1 1 2,-1-1-3,-3-2-3,-3 3-3,9-1 0,-3-1-5,0 0 5,3 2-1,-3 0-4,-7-3 0,9 1-3,-10-1-1,8 1-2,-5 2 0,-2-5 3,7 5-1,-9-1-4,-1 0 3,0-1-4,2 2 5,1-1-4,-4 0 6,0-2-4,-4 1 2,5-1 0,1 3-7,-1-1 5,0 2 0,-1-4 1,-2 2-3,-4 1-1,5-1 2,0-2 2,-2 2-8,0 0 4,0-1 1,4 0 0,-5 1 1,1-1-4,1 2 0,3-1 4,3-1-6,-8-2 0,7 2 0,-1 1 0,-1-1 0,3 2-2,-3-2 1,3 1 3,0-1-5,-2 1 5,1 0-2,-1 0-1,1-2-1,-1 3 0,1-2 1,-1 1-1,2-2 1,-1 3-1,0 0 0,0 0 0,-1 0-2,-1 0 1,1 0 0,-1 2 3,1-4-2,0 2 2,-1 0-2,3 0 3,-2 0 0,-3 0 1,5 0-1,-4 0 1,3 2 1,-1-4-4,2 2 14,-4 0-11,1 0 5,2 0 0,-1-1-1,0 2 3,1-2 1,2 1-5,-1 1 3,0-4-3,2 5 5,-2-2-4,6-2-1,-6 4 2,2-4-5,-4 2 4,2 0-2,-1 0 0,1 0 3,-1 0-4,1 0 2,-2 0-3,-3 0 3,3 0 4,-2 0-1,-2 0 0,3 0-1,0-2 3,0 1 1,-1 2-2,1-2 4,-2 2 2,2-1 0,-1-1 3,1 2-2,-4-1-1,0 2-5,-3-2-2,5 0-1,-5-2 4,3 2 2,-1 0 5,-13 0 0,24-1 1,-12 1-1,0 1 4,3-1 0,2-1 0,0 1-2,-4 0-1,-2-1 3,-11 1-2,22 0-2,-9-1-3,-1 2 1,-12-1-3,16-1-2,-16 1-1,10-2 4,-10 2 0,0 0-1,0 0-1,15 0 2,-15 0-3,0 0 1,0 0-2,11-1-1,-11 1-4,0 0 4,14-1-1,-14 1-1,0 0 0,15 0-1,-15 0-3,0 0 3,17 0-1,-17 0 0,14-2-2,-14 2 1,15 2-3,-15-2 1,18 0 2,-18 0-3,15 0 2,-6 0 0,-9 0-1,21-3 1,-11 3 2,-10 0 0,18 0-4,-18 0 2,10 1-4,-10-1-1,0 0-2,14 2-11,-14-2-9,0 0-12,0 0-18,0 0-15,0 0-24,0 0-35,0 0-45,0 0-218,0 0-424,0 0 188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8:42.5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2578 7638 15,'0'0'63,"0"0"1,0 0-9,0 0-2,0 0 1,-2 7-2,2-7 2,0 0-3,0 0-8,0 0-1,0 0 8,0 0-4,0 0-7,0 0-6,0 0 4,0 0-5,0 0 3,0 0-2,0 0-5,0 0 8,0 0-7,0 0-7,0 0 1,-2 8-2,2-8 6,0 0-3,0 0 4,0 0-8,0 0 3,-4 4 5,4-4-4,0 0-6,0 0-2,0 0-2,0 0-2,0 0-1,0 0 1,0 0 2,-3 6 1,3-6-8,0 0 3,0 0-7,0 0 1,0 0 6,0 0-1,0 0-3,0 0 3,0 0-3,0 0 1,-4 7 9,4-7-8,0 0 0,0 0 3,0 0-8,0 0 6,0 0-1,0 0 0,0 0-10,0 0 9,0 0-4,0 0 0,0 0 3,0 0 3,0 0-7,0 0 3,0 0 0,0 0 1,0 0-6,0 0 7,0 0-1,0 0 0,0 0-5,0 0 4,0 0-3,0 0 4,0 0 1,0 0-4,0 0-2,0 0 2,0 0-4,0 0 0,0 0 2,0 0 0,0 0 2,0 0 0,0 0-1,0 0 2,0 0-5,-4 4 1,4-4-3,0 0 6,0 0-5,0 0 9,0 0-9,0 0 7,0 0-5,0 0 6,0 0-6,0 0 5,0 0 0,0 0-6,0 0 6,0 0-2,0 0-7,0 0-1,0 0 2,0 0 2,0 0 0,0 0-4,0 0 4,0 0-1,0 0 7,0 0-1,0 0-4,0 0-2,0 0 4,0 0-6,0 0 1,0 0 0,0 0 6,0 0-2,0 0-5,0 0 6,0 0-1,0 0-3,0 0-2,0 0 8,0 0-7,0 0 4,0 0-3,0 0 0,0 0 4,0 0 4,0 0-9,0 0 6,0 0-2,0 0 5,0 0-7,0 0 3,0 0-2,0 0 6,0 0-7,0 0 0,0 0 6,0 0-4,0 0-2,0 0 2,0 0 3,0 0-6,0 0 1,0 0-4,10-23 8,-7 18-3,-3 5 0,2-10-3,2 6 3,-1-3-5,1 2 6,-1 0-3,-3 5-6,8-11 5,-4 6-2,0 0 0,-4 5 5,7-9-9,-1 3 3,-3 1 3,-3 5-4,9-6 3,-9 6-6,9-1 3,-9 1-4,11 1 10,-11-1-6,10 4 2,-5 1 1,0 0 4,0 3-3,0 1 7,-2 0-1,2 1-3,-3 3 7,1-4-12,-2 4 7,0 1 1,1-3 5,-2 5 6,0 0-5,-2-4 6,0-1-5,1 5 7,-3-4 0,-3-1 5,2 0-3,0 1-2,0-4 1,-1 2-1,-1-2-4,2-2 5,0 0-6,0 0 1,2-2-1,3-4-3,-7 6 1,7-6 2,-5 4-4,5-4 0,-5 4-1,5-4-2,0 0-4,0 0-1,0 0-4,0 0-4,0 0 2,0 0-3,0 0 1,-12-11 1,12 11-2,0 0 0,0 0-3,9-14-7,-9 14 3,8-5-4,-3-1-4,-5 6-1,7-4 8,-2 1-1,-5 3-10,12-4 9,-12 4-10,11 2 4,-11-2 10,12 2 1,-4 2-9,2-2 6,-1 2 0,-1 3 7,2 1 0,-3-2 0,1 2 6,1 1-1,5 3 3,-4 0 6,-2 1 5,2 2 4,-3-4 0,2 3-1,-3-1 0,1 3 14,0-1 5,-3 1 1,1 0-3,-2-4 4,-1 3-9,-1-1 4,-2-3-6,0 1 11,-3 4 2,0-5 7,-1 1 0,-5 2-4,1-5 1,-3 3 0,-3 0 5,2-2 2,-1-2-2,-4 1-4,0-2 2,3 1-5,1-4-4,-1 3-4,-4-3-2,2-1 0,-1 0-2,1-3-2,3 0 2,-5 0-5,6 0-1,0 0 0,0-2-1,2 0-3,-1-4 1,0 4-2,0 0 0,1-4 2,-1 4-2,3-3 3,1 3-5,3-1 0,-3-1 0,8 4-1,-11-6 0,5 3-2,6 3-1,-7-5-1,7 5 2,-7-5-6,7 5-1,-4-5-3,4 5 0,0 0 3,0 0-4,0 0-1,0 0-2,0 0 2,0 0-3,0 0-5,0 0 1,11-11-2,-11 11 3,0 0-2,13 0-2,-13 0-9,7-1-2,-7 1-10,0 0-7,10 1-8,-10-1-7,0 0 1,0 0-10,11 1-13,-11-1-1,0 0-14,0 0-17,0 0-11,11 2-16,-11-2-14,0 0-87,0 0-256,5 2 113</inkml:trace>
  <inkml:trace contextRef="#ctx0" brushRef="#br0" timeOffset="1070.3125">3034 7970 18,'0'0'114,"0"0"-10,0 0-1,0 0-4,0 0-6,0 0-4,0 0-10,0 0-1,-9-10-6,9 10-3,0 0-2,-2-10-2,2 10-9,-2-7-8,2 7 3,-2-10 2,2 10-1,0-14-5,0 14 3,2-12-8,-2 5-4,2 1 12,0-2-15,-2 8 3,4-13-4,1 3 0,-2 3-3,3-3 5,0 0-7,-2 5-1,0-5-4,3 3-2,-2 0-3,0 2 3,-1-1-8,3 3-3,-3-1-2,3 0-3,-1 2 0,-6 2 5,13-2-8,-13 2 2,15 4 3,-10 0-4,5 2 5,-1-1 4,4 7 3,0-2-2,-4 1 6,0 1 0,1 3 3,-5-5 0,7 2-1,-3 5 0,0-2 3,-2 0-2,-2 2 7,1 0-1,-3-6 3,2 5 9,-6 0-2,0-2 1,0-2 7,1 0 1,-7 0 1,1 1 1,1 0 0,-4 0-7,0-4-2,-1 2-2,-3 0-1,3-2-6,-1-1-2,2 0 0,-3-3-3,1-1-3,1 1-3,-1-2 4,0-1-2,4 0-1,-2-1-1,9-1-1,-15-1-3,7 1-5,8 0 3,-13-4-3,7 1 1,6 3-2,-9-5-5,3 1 0,6 4 2,-8-7-23,8 7 5,-7-5-4,7 5 0,-4-5 3,4 5 2,0 0-5,0 0-7,0 0-10,0 0-7,-5-3 0,5 3-10,0 0-10,0 0-8,0 0-14,0 0-5,0 0-18,0 0-14,0 0-11,0 0-14,0 0-16,0 0-13,21 8-132,-21-8-328,7 2 145</inkml:trace>
  <inkml:trace contextRef="#ctx0" brushRef="#br0" timeOffset="1812.5">3532 7908 82,'0'0'81,"0"0"-3,-21-13-7,21 13 8,0 0-5,-6-5-3,6 5 8,-7-5-10,7 5-2,-7-6-2,7 6 11,-7-6-23,2 1-3,5 5 5,-9-6 4,4 4 1,5 2-8,-9-8-8,4 5 0,5 3 10,-13-5-5,7 4 6,-2-2-8,8 3-3,-14-1-1,14 1 4,-14 0 4,14 0-6,-15 0-8,7 1 2,8-1-4,-12 4-7,6 0 0,-3 0 3,0 0-3,3 2-2,-3 0-4,1 3 4,4 0 2,-2 1-4,1 5 0,1-4-1,2 5 2,-1-4 5,4 5-1,-2-2 6,1 1-3,3 1 7,1-5-8,-1 0 4,2-2-2,0 2-1,3-2 3,5 3-1,-4-2 0,0-3-3,6 2 3,-5-3 1,5 1-3,-3 0-4,-2-4-4,3 1-5,0 1 3,-2-4-2,0 2-3,-2 0-6,-2-2 12,3 0-9,-2 1 2,0-1-6,-8-2 1,14 0-2,-8 0 0,-6 0-1,12 0-1,-12 0 0,14-5-5,-8 3-9,1 0-14,-1-2-11,2 0-15,-8 4-18,10-8-19,-2 3-19,-2 1-19,0-1-24,-1 0-24,-1 1-16,0-1-144,-4 5-356,7-10 159</inkml:trace>
  <inkml:trace contextRef="#ctx0" brushRef="#br0" timeOffset="2843.75">4018 7244 92,'0'0'117,"0"0"-8,0 0-5,0 0-1,0 0-12,0 0-4,0 0-2,0 0-10,0 0-4,-14 24 4,9-15-2,1 1 3,-2 5-3,0 1-4,2 0-1,-3 3-7,2-1-1,-2 1-2,1 1 1,1 5-1,1 1-4,-1-2 2,1 4-6,1-2-4,-2 0 3,2 3 3,2 2-6,0-3 0,1 0-1,0 1-5,0 1-3,2-1-1,-2 1-2,5-2 14,0 1-6,-1-3-1,2-1-1,-2 1 0,3-2-6,0 2 2,0-2-5,-2-4 9,1 4 2,1-6-2,0 1-2,1 0 0,-2-2-5,3-1 4,0 1-6,-1 0-2,0-2 2,1-1-4,1 0-1,1-3-4,-4 0-2,1-2 2,0 0-5,0 2-3,0-2 2,0 0-3,0-2-2,0 3 0,-2-3 0,2-4-4,-3 4 0,3 0-1,-4-2-4,-1-2-8,4 2-6,-7-5-6,7 9-5,-3-7-1,-4-2-8,5 6-4,-2-2-15,-3-4-11,0 0-12,5 5-9,-5-5-23,0 0-22,0 0-38,0 0-51,0 0-137,0 0-383,0 0 170</inkml:trace>
  <inkml:trace contextRef="#ctx0" brushRef="#br0" timeOffset="3796.875">4320 7818 70,'1'-11'89,"-1"11"-6,3-10-1,0 3 17,0 1-27,1 0-2,0-1-2,-4 7 7,5-13-12,0 7 0,-1-4-12,3 3 4,-1 1 0,-3 0-6,4 1-5,-3 0-7,2 2 3,2-1-11,-2 1-1,1-1-1,-7 4-1,19-1-8,-12 1 2,4 0-10,-1 2 10,-4 1-2,4 1-9,0 2 9,-1 1-7,-1 1 3,0 0 9,1 1 0,0 0 5,0 4 2,-4-2-2,1 0 9,1 1-1,-4-1 3,4 4 10,-5-3 2,2-2-5,-2 6 3,-1-2 13,1-3 1,-2 1 4,-2-1-5,1 1 0,-3-3 0,0 0-2,-1 1 1,0-1-1,-2-1-2,-2 0-5,2 0 0,-1-3-4,-3 3-1,2-4-6,-3 1-6,4 0 3,-3 0-2,1-3-6,-1-2-2,4 3-2,7-3-3,-12 1 1,3-1-5,9 0-3,-14-1 4,14 1-6,-13-3 2,6 1 2,7 2 0,-8 0-4,8 0-3,-8-3 4,8 3-7,0 0 2,0 0-2,-9-4-8,9 4 1,0 0-9,0 0-11,0 0-11,0 0-16,0 0-16,0 0-3,0 0-7,0 0-19,0 0-17,0 0-21,0 0-17,0 0-30,0 0-16,0 0-148,0 0-368,0 0 163</inkml:trace>
  <inkml:trace contextRef="#ctx0" brushRef="#br0" timeOffset="4375">4765 7790 45,'0'0'135,"-6"-6"-16,6 6 4,0 0-8,-7-12-2,7 12-8,-5-8 1,5 8-5,-7-7 3,7 7-5,-5-8-3,5 8 0,0 0-1,-8-7-5,8 7-3,-8-6-10,8 6-3,-7-4-7,7 4-3,-9-4-3,9 4 1,-8-3-6,8 3-5,-10 0-1,10 0 3,-10 3-10,10-3 3,-9 4-2,9-4 0,-10 5-2,6 0 1,-1-1 2,1 4 3,-1 1-1,0 0-2,2 2 0,-2 1 2,1 0-3,3 0-5,-1 5 3,0-5-5,2 1-2,0 3 3,0-4-4,2-1-5,-2 0 1,2 2 0,1-2-1,1-1-1,1 1-2,0 0 2,1-1 0,2-1-3,-2-1 1,3-2 2,-1 0-6,0 0 3,-1 0-8,5-1-2,-2-1 0,-4-2-4,3 1-7,0 0-12,-1-1-9,-2 0-25,2 0-18,-8-2-18,13 3-24,-13-3-31,0 0-23,16 1-38,-16-1-38,10 0-176,-10 0-442,0 0 196</inkml:trace>
  <inkml:trace contextRef="#ctx0" brushRef="#br0" timeOffset="6046.875">5158 7857 42,'0'0'107,"0"0"-11,0 0 2,0 0-8,0 0-1,0 0-4,0 0-5,0 0-6,0 0-7,0 0-6,0 0 0,0 0-2,0 0 7,0 0 5,0 0 2,0 0-3,0 0 2,26 5 5,-19-5 5,5 0-4,1-1-4,1 1-6,4-1-4,0-2-2,-1 2-6,1-2-6,-1 2-6,1-2-3,-4 2-3,2-3-5,-3 1-3,1 2-9,-2-3-5,-1 4-4,2-1-6,-5-1-7,1 0-8,-2 1 2,-7 1-13,11-3-2,-11 3-4,9 0-8,-9 0-6,8 0-7,-8 0-6,0 0-13,0 0-14,9-3-3,-9 3-16,0 0-12,0 0-10,0 0-112,0 0-251,0 0 111</inkml:trace>
  <inkml:trace contextRef="#ctx0" brushRef="#br0" timeOffset="6460.9374">5320 7703 76,'0'0'104,"0"0"6,0 0-15,0 0-4,0 0-4,0 0 1,0 0 7,0 0 9,-1 17-1,1-17-3,4 12 4,1 0 11,-1-2-8,1 5-5,0 1 0,-2 1-5,1-1-4,-1-1-12,1 2 15,0 0-8,0-2-6,-2-3-9,0 1-3,1-2-10,-1 2-2,-1-1-5,0-2-5,1 0-8,-2 1-2,1-2-5,-1-1-6,1 0 0,-1-8-19,2 11-8,-2-11-10,-2 10-17,2-10-15,0 9-14,0-9-22,0 0-20,-1 10-20,1-10-20,0 0-19,-1 7-27,1-7-108,0 0-315,-8 4 140</inkml:trace>
  <inkml:trace contextRef="#ctx0" brushRef="#br0" timeOffset="7015.625">5770 7640 34,'0'0'130,"0"0"-15,0 0 5,0 0 6,0 0 3,0 0 0,9 20-3,-6-13 0,-3-2-7,2 6-5,-1 0-6,-2 1-10,-1 0-1,4 2-16,-4-2-5,-1-2-6,2 2-7,-2 0-5,2-1-6,0 0-2,-2-1-9,2-3-1,1 0-6,0-7-5,-3 15-1,3-11 0,0-4-6,-4 10-2,4-10 1,-1 7-6,1-7 1,0 0-1,0 0-5,-2 8-1,2-8 2,0 0-3,0 0 1,0 0 0,5 7 1,-5-7-2,0 0-3,11-1 6,-11 1 2,13-4-6,-13 4 2,12-3-2,-5 1 1,1-1-1,2 3 2,-2-1-6,0 0-2,2-2-6,-10 3-10,15-1-8,-6 1-11,-9 0-11,13 0-13,-13 0-10,10 0-9,-10 0-14,10-3-9,-10 3-11,10 3-10,-10-3-13,0 0-12,9 0-97,-9 0-263,0 0 116</inkml:trace>
  <inkml:trace contextRef="#ctx0" brushRef="#br0" timeOffset="7375">5954 7717 70,'0'-9'108,"0"9"-3,0 0-6,0 0-3,0 0 0,0 0 0,0 0 2,0 0 4,0 0 16,7 27 12,-7-18-8,0 3 1,1-2-3,0 7-1,3 0 1,-4 0-9,1 1-6,-1 0-2,1-3-5,1 3-8,0-1-10,-2 1-3,2-1-5,0-2-5,-1-3-2,1 4-9,-1-6-4,0 2-3,2-2-6,-3 1-6,1-3 1,0 2-9,-1-3-12,0-7-11,2 12-13,-2-12-17,0 8-16,1-2-17,-1-6-15,0 0-18,0 8-8,0-8-18,0 0-31,0 0-20,0 0-20,0 0-132,0 0-345,0 0 152</inkml:trace>
  <inkml:trace contextRef="#ctx0" brushRef="#br0" timeOffset="7898.4374">6079 7403 15,'0'0'93,"0"0"-2,0 0-2,17 15 8,-12-9-9,2 2 8,0 2 8,5 2 5,-3 2 1,6 7-1,-4-4-4,5 4-6,-2 2 3,1 1-4,-1-2-10,-1 5-5,1-3-1,-4 1-3,2 1-6,-2-1 0,-2 1-3,-1 0 1,2 1-4,-4-2-3,1 1-4,-3 3-1,-3-5-4,2 3-5,-5-3-4,3 2-3,-2-2-3,-2-3 3,1-2-7,-3 0 2,1-1-2,0 1-3,-2 0-2,2-2-3,-1 0-2,-2 0-3,2 0-1,0-3-3,1 0 1,-2 2-3,0-5-3,1 0-3,1-2-7,0-2-5,0-1-6,2 1-8,-2-1-17,1 2-12,0-4-15,4-4-19,-7 8-22,7-8-16,-6 2-30,6-2-28,-6 2-32,6-2-117,0 0-347,0 0 153</inkml:trace>
  <inkml:trace contextRef="#ctx0" brushRef="#br0" timeOffset="8351.5625">6544 7857 66,'0'0'162,"0"0"-3,0 0 1,0 0-3,0 0-3,0 0-2,35 0-3,-22 1-13,1-2-4,5 0-14,1 1-8,-3-4-14,2 1-9,0 0-14,-1 1-9,3-1-9,-2 1-19,-1-1-17,0 0-15,-5 2-24,2 0-34,-4 0-24,0 1-28,-4-2-26,-7 2-16,12-1-111,-12 1-280,0 0 124</inkml:trace>
  <inkml:trace contextRef="#ctx0" brushRef="#br0" timeOffset="8617.1875">6588 8000 30,'0'0'169,"8"3"1,-8-3 1,14 0-4,-7 0-5,4 0-7,1 0-11,0-3-10,2 2-10,-1-2-13,0 2-10,4-1-6,-4-1-15,1 2-13,3-2-19,-3 3-14,-3-3-22,2 2-32,-1 0-17,-1-2-44,2 2-15,-4-2-37,-1 1-136,0 2-289,-1-3 129</inkml:trace>
  <inkml:trace contextRef="#ctx0" brushRef="#br0" timeOffset="9156.25">7099 7889 83,'0'8'177,"0"2"-1,1-1-6,1 0-9,-1 2-8,2-1-12,0 0-3,0-1-6,2 0-8,0 2-8,0-3-4,3 2-11,-2-3-8,1 1-1,-1-4-11,3 2-4,-1-2-8,2 1-5,-1 0 1,1-1-9,3-3-7,-2 1-4,1-1-2,-1-1-7,1-1 4,-2 1-11,0-3-6,1 2-2,-2-3 0,1-1-4,-3-2-1,2 3-5,1-3 4,1 0-5,-5-1 2,2-2-2,-2 0 0,1 1-3,-2-1 2,0 0-2,-3-1-1,2 1-3,-2-1 4,1 0-6,1-5 7,-3 4 1,-3 1 1,0-1 6,1 0 1,-2 0 5,-1-4 3,-1 2 5,1 3 5,0-1-3,-3 1 4,0 0 11,-1-4 1,2 6 2,-3 1 2,0-1-6,0-3 1,0 6-1,-2-3-6,-1 2-8,-3 1 3,1 3-5,2 0-5,-3 0 3,-1 4-7,2 1-5,2 1-2,-2 0-7,1 0-3,-2 4-5,0 3-12,2 2-21,-2 0-4,1 3-28,-1-1-21,3 2-37,1 0-33,-1 0-36,5 2-45,-2-2-213,0 1-490,2-2 217</inkml:trace>
  <inkml:trace contextRef="#ctx0" brushRef="#br0" timeOffset="11648.4375">1984 8786 65,'0'0'115,"0"0"-19,0 0-1,0 0-7,0 0-9,0 0-9,0 0-3,0 0-1,0 0-5,0 0-5,0 0-11,0 0 4,3-21-4,-3 21-2,3-9-2,-3 9-8,5-10 3,-2 4 0,-3 6-7,5-9-3,-1 2 4,-1 2-3,0-1 3,5-1-2,-2-2 2,1 4-5,-2-2-8,-1 1 6,0 1-5,2-1-5,-1 3 2,-5 3 0,9-4 4,-9 4 1,10 0 2,-10 0-1,10 6 4,-3 1-6,-3 0-1,1 1 8,0 3-2,-1-1 1,0 2 0,-1 5-3,0-3-5,-3 3 1,3-1-7,-3 0 6,-2 1-3,0 0-1,0-2-1,0-2-1,1-1 2,-2 1-8,-2-3 6,2 2 4,0-1-1,-3-3-6,4-1-5,-1 2 2,-1-4 6,1 2 2,3-7 4,-8 6-3,8-6 0,-5 7 7,5-7-8,-4 4 2,4-4-8,0 0-2,0 0-6,0 0-4,0 0 3,0 0-8,0 0-6,0 0-1,-5-16-10,5 16-3,0 0-6,6-15 9,-3 11-3,1-1 9,-4 5-3,9-8 4,-4 5-7,-5 3-1,10-5-4,-5 4 1,4-2 7,-9 3 5,14 4-8,-4 0 2,2 3 1,-3 0 7,5 3 0,-1 2-1,-2 0-2,-1 1 7,-1 1 3,0 0 1,-1-4 10,-1 4 2,0-2 13,-4 0 4,-1-2 7,1 2 9,-3 0-2,-2 0-1,0-1 13,-2-2 4,0 0-5,-4 2 0,0 0 0,-3-4-3,4 3-7,-5-3 6,2-2-4,0 0-5,-2 0-1,-1 0-2,1-3 0,0 1-7,2-3 1,-3 1-2,3-2-3,0 1 3,0 0-2,0-5-2,10 5 4,-14-3-1,7 0 1,0 2-2,1-4-3,6 5-2,-13-5-4,9 2 0,4 3-3,-7-7 4,7 7-7,-7-7 2,7 7 1,-5-5-4,5 5 1,0 0-5,0 0 0,-5-5 3,5 5-5,0 0-7,0 0-9,0 0-4,0 0-8,0 0-9,0 0-3,0 0-7,0 0-6,0 0-9,0 0-12,0 0-15,0 0-17,0 0-12,0 0-12,0 0-16,0 0-94,0 0-264,12 17 117</inkml:trace>
  <inkml:trace contextRef="#ctx0" brushRef="#br0" timeOffset="12523.4375">2491 9051 87,'0'0'96,"0"0"8,0 0-17,0 0-4,0 0 0,0 0 2,0 0-2,0 0-6,-19-20-1,19 20-9,0 0-4,-1-12 4,1 12-4,0-6-1,0 6-2,0 0-2,1-11 0,-1 11-9,3-9-2,-3 9-3,3-12-5,0 7-2,-3 5 1,3-12-15,0 9 6,1-4-1,0 2 4,0-5-6,0 4 2,1 2-1,0-5-6,1 2 0,-2 1-2,1 0 2,-1 3-3,1-4-6,0 5 1,-5 2 3,9-9 0,-3 3-6,-1 4 3,-5 2-8,10-3 2,-10 3 0,10-1 3,-10 1-5,14 4 2,-9-4-2,4 5 1,0 4 5,1-2 3,-1 1 4,0 2 6,3 2-2,-3 1 0,1 0-1,-4-3 7,3 5-2,-2-5 2,0 6 0,5-2 3,-7 1 0,-1-4 3,-2 2 1,2-1 6,-3 0 1,-1 0 1,0-2 2,-2 2 3,1-2 4,-3 0 2,-2 2-3,-2 2-3,0-3 2,0-2-7,-2 0-5,-4 1 0,4 0 2,-2-3-4,-1-1-10,2-1-1,0 0-3,-2-2-1,0 2 0,3-1-7,-1-3 3,-1-1 4,3 2-11,-3-4 3,12 2-1,-15-2 0,9-1-6,-1 1 2,7 2-9,-13-3 8,13 3-1,-10-4-4,6 0 1,4 4 0,-7-6-6,7 6 6,0 0-3,-7-6-2,7 6 2,0 0 1,0 0-17,-6-2-8,6 2-12,0 0-5,0 0-6,0 0-5,0 0-12,0 0-10,0 0-11,0 0-14,0 0-10,0 0-17,0 0-16,0 0-17,0 0-16,0 0-12,0 0-129,0 0-341,0 0 151</inkml:trace>
  <inkml:trace contextRef="#ctx0" brushRef="#br0" timeOffset="13148.4375">2991 9017 83,'0'0'114,"0"0"-2,0 0 2,0 0 0,-8-12-24,8 12 0,-2-7 10,2 7 0,-5-4-3,5 4 6,-7-4-13,7 4-1,-6-9 2,6 9-4,-8-3 4,8 3-7,-8-7-5,3 3-8,5 4-8,-9-4-1,9 4-7,-10-5-7,10 5 7,-7-4-5,7 4-6,-8-2 3,8 2-3,-12-1-5,12 1-4,0 0 0,-11 6-8,6-2-1,0 1 3,2 0 1,-4 5 3,3-2 0,-3 0 4,3 5 1,0-1 7,2 1 2,-1 1 1,1 2-2,-1 1 5,2 0-6,1-5 0,1 0 0,3 1 2,0-1-1,-2 0-4,4 2 2,-4-2-5,3-2-5,3 1 1,0 0-1,-1-4-3,0 0-2,2 1-1,2-1 0,-1-2-2,3-1-7,-3 1 1,2-2-6,1 0-1,-3-2-9,8 0-13,-5 1-15,-3 1-11,1-2-19,-11-1-22,18 0-26,-18 0-29,14-1-38,-14 1-37,14-3-30,-14 3-180,0 0-449,0 0 198</inkml:trace>
  <inkml:trace contextRef="#ctx0" brushRef="#br0" timeOffset="14968.75">3268 8997 50,'0'0'86,"0"0"-2,0 0-3,0 0-6,0 0 2,0 0-4,0 0-8,0 0 6,0 0-4,0 0-2,0 0-9,0 0-6,0 0-7,0 0 1,0 0-4,0 0 7,0 0-1,0 0-7,0 0 2,0 0-1,0 0-1,0 0 9,0 0 8,21 4-4,-21-4 0,12 0 10,-4-1-9,2-1 0,2 1 1,-2 0-6,0 0-3,3-1-9,-1 1-2,0-1 0,0 1 8,-3-2-8,3 1-12,-1-1-6,-1 3-6,0 0-10,-3-3-4,0 3-8,-7 0-10,13-3-15,-13 3-15,10-1-8,-10 1-15,11-2-24,-11 2-2,0 0-16,10-1-15,-10 1-89,0 0-237,0 0 106</inkml:trace>
  <inkml:trace contextRef="#ctx0" brushRef="#br0" timeOffset="15367.1875">3297 9102 26,'0'0'75,"0"0"-2,0 0-5,-6 4-12,6-4-2,0 0-6,0 0 2,0 0 2,0 0 11,0 0 11,0 0 9,0 0 5,0 0 8,14 8-8,-14-8 5,8 0-1,-8 0-1,14 2 13,-8-2 2,5 1-10,-2 0-8,3-1-2,0 1-4,2-1-11,-3-1-6,3 0-6,-1 2-4,0-3-11,1 0 1,-2 1-3,2-1-5,-4 0-5,1 0-2,1 1-3,-3-1-7,0 0-8,0 1-14,-9 1-16,11-1-21,-11 1-15,10-1-29,-10 1-21,11 0-27,-11 0-33,6-2-132,-6 2-321,0 0 141</inkml:trace>
  <inkml:trace contextRef="#ctx0" brushRef="#br0" timeOffset="15906.25">3758 8915 34,'0'0'130,"-2"15"-3,2-5 3,0-1-5,-1 0-6,2 0-3,-1 3 6,2-2-14,-1 1-3,1-1 3,0-1-4,2 1-3,-2 0-7,2-3-7,1 3-4,1-3-13,1 3 0,-2-5 0,4 2-1,-2-3-5,2 1-4,-1-3-2,5 1 3,0-2-10,-2 1-3,3-3-3,3 1-3,1-2-1,-7 0-1,2-3-2,2 0-2,-2 0-5,-1 0-3,-1-2 2,2 2-1,-3-4 0,0-1-1,3 0 0,-3-2-2,1 3-4,-2-1 5,-2 0-1,-2-1 5,-1 2 1,2-3 4,-3 1 4,-2 0-1,1 2 0,-2-4 10,1 2 3,-2 2-6,-2-1-4,0-2 2,-3 3-5,0-3-7,-3 0-3,0 1-2,-3-1-5,1 0-4,-4 2-2,0-2-4,-1 3-4,1 1 4,-1 0-8,0 2-1,0 3-2,5 1-3,-2 0-1,-1 2-3,1 0-5,0 4-7,2-1-12,1 1-8,-3 1-11,3 3-17,1-1-6,0 4-17,0 0-15,1 5-23,1-3-20,0-2-12,5 0-21,-4 5-25,4-4-167,-1-2-402,2 2 179</inkml:trace>
  <inkml:trace contextRef="#ctx0" brushRef="#br0" timeOffset="17539.0625">4473 8772 4,'0'0'70,"0"0"7,0 0 0,0 0-2,0 0 13,8 15 1,-8-15-2,4 12 0,-3-5 7,3 1-1,-3 2-8,3-3-2,-1 5 8,-1 0-9,1-3-3,1 3-7,-1-2-3,0 2-7,1-3 4,-2 2-4,1-2-2,1 1-2,1 0-9,-1-1 2,1-1-7,0 3-4,-1-2-7,-1 0 2,1-1-7,-1-2-3,1-1-1,-2 0-3,-2-5 1,8 7-3,-8-7-1,5 5-2,-5-5-3,4 3 2,-4-3 3,0 0-6,8 2 5,-8-2 2,0 0-7,11-7 0,-6 2 3,1-2-11,0-1 1,-3 3-8,3-4-5,0 0 0,-1-1-3,-1 0-4,1 0 1,-1 0 0,1 1-8,0 1 7,-1-1 0,-2 2 0,0 2 1,-2 5 2,2-13 1,-2 13-1,2-8 2,-2 8 4,2-6 3,-2 6-5,0 0 4,3-7-3,-3 7-2,0 0 5,0 0 10,0 0 8,0 0 2,0 0 5,1 26-1,-1-18 5,1-2 3,1 1 1,-1 2-5,1-1 0,0 2-2,3-5 1,-3 5-6,2-2-1,-3-1-2,2-2-3,-3-5-9,4 13-2,-2-10-7,2 2-5,-4-5-3,9 5-10,-5 0-2,-4-5-5,8 1 1,-8-1-4,7 2-17,-7-2 3,9-1-2,-9 1-5,9-4-3,-9 4 2,9-3-4,-9 3 8,9-5 6,-5 1 1,-4 4 5,10-5 0,-10 5 7,6-4 5,-6 4-6,7-4 2,-7 4 17,6-2 1,-6 2 3,0 0 12,0 0 6,0 0 3,14 3 5,-14-3 1,5 4-4,-5-4 16,7 5-7,-7-5 3,6 3-2,-1 1-1,-5-4 4,9 4-5,-9-4 1,7 1-2,-7-1-1,9 0-1,-9 0 5,10 0 2,-10 0-2,10-5-4,-5 1 8,-5 4-6,12-10-1,-6 3-2,2 0 7,-3-1-12,0-1 1,1 1-2,-2-4-2,0 2-4,-1-2 3,-1 0-4,-1 2 1,3-2-1,-4-1 0,0 2-3,0-1 5,-1 1-9,1-1 0,0 4 4,-1-2 3,1 10-1,0-13 6,0 13 4,-4-8 3,4 8-3,-3-6-3,3 6-8,0 0 0,0 0 5,0 0 7,0 0-3,0 0 2,0 0 2,-5 22 2,5-12 0,1-1 0,2 2 6,-2-1-1,1 1-4,0-1 3,1-1-4,1 2 1,-1-2-3,1 0-2,0-1 0,1 1-1,2-2 0,-2 0-4,-1-1 0,3-2 0,-2 1-3,0-3-6,0 1 0,1-1 1,-6-2-9,11 3-3,-5-3-4,-6 0 0,12-3 7,-3 2-12,-9 1-2,11-6-9,-5 3-3,-1-2 14,0 1-14,0-3-5,0 0-6,-1 0 2,1-1 7,-1 0 3,-2-1-16,4-1 13,-4 2-10,0 0 5,0 0 2,-1-1 5,0 2 0,1 0-1,-2 7 10,1-10 11,0 5 0,-1 5 5,0 0 5,0 0-4,-1-12 6,1 12 11,0 0-5,0 0 14,0 0-1,0 0 13,0 0-1,4 23 6,-4-23 2,2 13 0,0-6 3,0 1-6,1-1-2,-3-7 2,4 12-12,0-5 0,2-2-1,-2 0-2,-1 0-1,3-1-2,0-1 5,1-1 0,1 1 0,-8-3 4,18-3-10,-8 1-7,1-1-7,-1-1-3,1-1-8,0 0-6,-2 0-9,1-2-4,-7 0 1,5 2-2,-3-4 1,-1 1 6,2-1 5,-4 3-5,2-1 3,-4 7 5,2-12 5,-1 7 10,-1 5 4,0-10 9,0 10 15,0 0 0,0 0 6,0-11-4,0 11-2,0 0 11,0 0 7,0 0 5,0 0 4,-6 26 9,5-17 8,-1 1-4,4 1-3,-4 0 2,4-1-7,-1 2 1,2 0-1,-2-3-7,3 1-1,0-1-10,1-1 3,1 1-7,0-3-4,0 3-9,-1-4-7,1-2-14,4 4-16,-3-5-30,-1 1-24,2 0-20,2-1-30,-2 0-39,-8-2-30,14-3-159,-4-1-374,0 1 165</inkml:trace>
  <inkml:trace contextRef="#ctx0" brushRef="#br0" timeOffset="19070.3124">4692 8808 7,'0'0'83,"2"-8"-15,-2 8-5,0 0 1,0 0-5,0 0 1,0 0-6,0 0 12,0 0-8,0 0-1,0 0-9,0 0 8,-2-11-3,2 11-3,0 0-5,0 0-10,0 0 12,0 0-12,-5-7-1,5 7 2,0 0-7,0 0 4,0 0-11,0 0 5,0 0-7,0 0-2,0 0-3,0 0-2,0 0-2,0 0-4,0 0 12,0 0-6,-5 20-1,5-20-3,-3 14-14,2-5 4,-1 1-19,1 0-12,0 0-25,0-2-28,-1 1-103,2 3-204,-2-2 91</inkml:trace>
  <inkml:trace contextRef="#ctx0" brushRef="#br0" timeOffset="20835.9375">6059 8791 3,'0'0'84,"0"0"-1,0 0-9,0 0 5,0 0-4,0 0 13,0 0-6,0 0-6,0 0-2,0 0-4,0 0 3,0 0-5,0 0-8,-14-12 9,14 12-12,0 0-4,-1-7-2,1 7-3,0 0-6,0 0-2,2-15-4,-2 15-8,2-8 6,0 2 2,-2 6-1,8-8-11,-5 3 10,1 1-14,-4 4-9,8-7 11,-3 3-6,-5 4 0,10-2-4,-5-1 1,-5 3-1,12 2 1,-12-2 2,14 6 0,-5-2-4,-1 2 0,-2 2 2,3 2-4,-3 0 5,1 2 0,2 2 0,0 0 3,-2-1 3,-3 3 2,3-1-3,-4-3 5,4 5 2,-5-1 3,-2 0 0,2-4 1,-2 0-3,-2 2 2,0-3 3,-3 3 2,0 0-6,-1-4-3,1 0 6,-1-1 0,-3 2-3,0-3-5,0 1 1,1-4-4,-2 3-1,3-3 1,-3-2-2,3 1-4,-1-2 0,1 1-2,-1-3 2,8 0 1,-14 0 2,14 0-3,-12-3-3,7 1-2,5 2 3,-11-7-2,6 3 0,5 4-1,-7-8-3,7 8 3,-5-5 0,5 5-2,-4-9 5,4 9-2,-6-5-1,6 5-1,0 0 0,-4-7-1,4 7-1,0 0-1,0 0-4,0 0-7,0 0-6,0 0-3,0 0-7,0 0-3,0 0-9,0 0-20,0 0 0,0 0-4,0 0-17,0 0-16,0 0-12,0 0-24,0 0-23,0 0-17,0 0-117,0 0-305,0 0 135</inkml:trace>
  <inkml:trace contextRef="#ctx0" brushRef="#br0" timeOffset="21421.875">6376 8815 2,'0'0'90,"-5"-4"-6,5 4 4,0 0-7,-4-10-25,4 10 10,-4-4 1,4 4 15,-5-6-20,5 6 6,-5-8 0,5 8-8,-6-8 8,2 5-8,4 3 7,-7-7 1,3 3 0,4 4-6,-7-5 8,7 5-12,-7-5-6,7 5-2,-5-3-1,5 3-4,-7-5 1,7 5-9,-6-4 4,6 4-10,0 0-5,-10-3 2,10 3 6,0 0-13,0 0 0,0 0 0,-14 7 8,12-4 5,-2 4 2,0-2 4,0 5 2,0 0 3,3-1 5,-3 3-4,2 0 5,-1 2 3,3-3-7,-1 1 4,1 5-1,-2-1 2,2-3-1,0-1-5,2 4-4,0-6 0,2 7-1,0-5-2,0-4-1,2 2-3,2 0-2,-3-1 0,1-2-7,3 1 2,0-2-6,0 1 1,0-3-3,3 2-3,-3-3 3,-2-1-13,1 3-12,3-2-6,-3-3-11,0 2-7,-8-2-17,15 0-12,-8 0-21,-7 0-20,10-5-16,-4 3-16,-6 2-28,12-5-23,-7 2-26,-5 3-117,9-5-350,-4 3 155</inkml:trace>
  <inkml:trace contextRef="#ctx0" brushRef="#br0" timeOffset="21789.0625">6657 8853 77,'0'0'188,"0"0"2,14 0-2,-14 0-8,12-1-6,-5 1-6,3-2-9,-1-1-13,3 1-10,2 0-9,-2-1-13,3 1-10,-2-1-11,3-1-11,-2 2-8,-1-1-15,-1-1-14,-1 0-15,2 2-15,-3 0-19,3-1-24,-3 0-14,-4 1-21,1-2-10,0 2-23,1 1-7,-8 1-13,9-5-5,-4 3-18,-5 2-122,5-6-283,-5 6 125</inkml:trace>
  <inkml:trace contextRef="#ctx0" brushRef="#br0" timeOffset="22101.5625">6780 8684 112,'0'0'146,"0"0"-11,0 0 1,0 0-4,0 0 3,2 19-5,3-10 11,-2 1-6,-1 0-9,2 4-8,0 2-11,0 1-3,-1-2-10,-1 0-6,2 1-10,1-5-5,-4 3-9,2-4-2,1 2-9,-2 1-4,1-3-7,1 1 0,-3-2-4,3 3-10,-3-4-15,0 1-5,1-3-11,1 1-13,-3-7-17,2 7-13,-2-7-23,0 10-16,0-10-18,0 0-17,2 7-26,-2-7-149,0 0-319,0 0 140</inkml:trace>
  <inkml:trace contextRef="#ctx0" brushRef="#br0" timeOffset="22601.5625">7163 8642 121,'-1'14'140,"1"-5"-1,-2 1 1,1-2-4,0 4-8,0-1-3,-2 1-2,0-2-10,0 1-6,2 1-8,-2-1-1,2 0-5,-3 1-11,1-3-4,2 1-5,0 0-4,-1-5-10,2-5-3,-2 14-2,-1-9-7,3-5-3,-2 8-4,2-8-3,0 0-5,-2 9-1,2-9-6,0 0 1,-1 7-3,1-7-6,0 0 1,0 0 3,0 0-3,0 0-3,0 0 2,0 0 1,0 0-2,14-2-3,-14 2 0,0 0 5,15-4-4,-15 4-2,12-3-1,-6 1 3,1-1-6,-7 3 1,15-2-2,-7 1 1,0 0-7,3 0 0,-3 1-13,-8 0-10,13-1-11,-13 1-13,12-2-12,-12 2-13,10 2-11,-4-1-8,-6-1-26,8 1-16,-8-1-14,0 0-6,8 1-123,-8-1-297,0 0 132</inkml:trace>
  <inkml:trace contextRef="#ctx0" brushRef="#br0" timeOffset="22937.5">7327 8645 59,'0'0'85,"0"0"-4,2-6 0,-2 6-5,0 0 10,0 0 6,0 0 2,0 0 7,0 0 12,0 0 7,3 22-3,-3-9 5,0-1 3,-3 3-5,3 3 7,-1 2 2,0 4-6,-2 2 2,3-1-8,0-6-8,-2 1 0,-1-1-13,2 0-2,-1 1-8,1-2-7,1 0-3,-1-1-8,1 0-4,-2-1-9,1-3-1,1-4-5,0 3-4,0-4-5,-1-2-7,1-6-8,1 11-13,-1-11-13,0 9-26,0-9-16,0 0-21,-1 8-27,1-8-40,0 0-46,0 0-27,0 0-205,0 0-441,0 0 195</inkml:trace>
  <inkml:trace contextRef="#ctx0" brushRef="#br0" timeOffset="23250">7534 8770 97,'0'0'209,"0"0"5,-3 19-8,3-19-3,9 2-20,-9-2-9,13 1-5,-6 1-5,1-2-12,2 0-9,2 2-16,-1-2-12,2 0-8,-1 1-8,5-1-15,-4-1-8,6-1-17,-2 2-16,1 0-26,-5-3-26,1 1-25,0 0-22,-3 0-30,1-1-23,-2 1-24,-2 0-51,-8 2-155,10-1-367,-10 1 164</inkml:trace>
  <inkml:trace contextRef="#ctx0" brushRef="#br0" timeOffset="23492.1875">7569 8903 102,'0'0'113,"0"0"29,0 0 9,0 0 5,-1 8 0,1-8 3,0 0-7,12 7 3,-12-7-3,10 4-6,-4-3-10,3 0 0,-1 0-2,2 1-10,0-2-8,3 1-11,-3-2-13,4 1-8,-1-2-11,1 1-10,-1 0-16,0-2-21,1 1-24,-3 2-21,3-3-31,-1-1-30,-3 1-27,4 1-40,-2-3-25,-1 3-21,0-2-133,-4 3-353,2-2 156</inkml:trace>
  <inkml:trace contextRef="#ctx0" brushRef="#br0" timeOffset="24046.875">8006 8745 45,'0'0'174,"0"0"-2,-1 23-9,1-23 0,-4 18-2,1-5 3,1-1-6,2 1-10,-2-2-12,0 5-4,2 1-11,-1-1-6,2-5-6,1 5-6,0-5-10,2-1-11,-2 0-8,2-1-7,1 1-5,-1 1-4,2-2-7,1-2-7,1 1-2,-1-2-7,1-1-2,2 2-2,-1-3-4,2-3-5,0 4 0,-1-3-2,2-1-7,-1 1-3,1-2-4,1-2-2,-2 1-5,2-1-2,-2-3 0,2 1 0,-3-1-5,0 1-1,-1-1 4,0-1 1,2-3-2,-5 1-2,2-2 1,-2 3 1,2-4 3,-5 1-5,1-1 1,0 0 4,0-1-1,0-3-1,-1 4 6,-3-1 6,0-1-3,0 1 4,-2-6 2,1 6 6,-2-4-4,0-1 8,0 2-5,-1-2 7,-2 1 0,-3 2 5,2 3-3,1 2 2,-2 1-3,-1 1-1,0 0-5,0 2 3,-3-1-6,0 2-9,1 1-11,-3 4-10,1-1-6,-1 4-14,-4-1-27,0 5-24,-1-1-19,1 5-24,-4 2-34,2 3-17,1 0-24,0 3-140,0-1-373,3 2 165</inkml:trace>
  <inkml:trace contextRef="#ctx0" brushRef="#br0" timeOffset="25750">2506 10069 46,'0'0'91,"-11"-7"-2,11 7-6,0 0 5,0 0 0,0 0-2,0 0-2,-5-9 0,5 9 4,0 0 0,-3-7-1,3 7-11,-1-7 3,1 7-7,0 0 2,0-14 1,0 14-6,1-11-2,-1 11-8,4-10-3,-1 3-1,-1-1-5,1 1-2,1-1-4,-1 2-7,1-1 5,0 2-7,-4 5-4,5-11 0,-1 7-3,-4 4-2,7-5-2,-1 3 0,-6 2 1,9 0-5,-9 0 4,13 2 4,-7 1-2,2 3-2,-1 2 0,0 1 4,3 6-1,0-1 13,-1 3-3,0 0-3,5 5-3,-6-5-6,0 0 2,0 8-6,-2-8 2,0 1-1,-1-2-1,-1 1-3,1-1 1,-4 0 2,1 0-2,-2-3 1,-2 0 2,1-1-2,-5 3 3,-1-1 1,3-4-3,-2 0 0,0 2 0,-3-4-2,2 1 2,-2 0-4,3-1 2,-5-3-2,3 2 0,1-5-1,-1 3-4,1-5 3,-1 2 0,-2-2-5,10 0 2,-18-2 1,11 0-2,7 2-3,-14-5-3,9 1 3,-1 1-1,0-2-4,2 0-3,-2 0-5,2-1 5,-1 0-3,5 6 5,-5-9-7,5 9 3,-4-10-1,4 10 2,-4-4-5,4 4-2,-3-6-9,3 6-2,0 0-15,0 0 0,0 0 0,0 0 7,0 0-10,0 0-11,0 0-18,0 0-17,0 0-18,0 0-12,0 0-16,0 0-16,0 0-20,0 0-20,0 0-122,15 15-331,-15-15 147</inkml:trace>
  <inkml:trace contextRef="#ctx0" brushRef="#br0" timeOffset="26375">2932 10103 20,'0'0'122,"0"0"-9,0 0 0,0 0-6,0 0 2,0 0-12,-11-10 0,11 10-6,-5-4 3,5 4 2,-7-5 1,7 5-7,-4-5-6,4 5 4,-7-5-2,7 5-4,-9-5-9,4 3-4,5 2 0,-11-5-6,11 5-2,-11-2-3,4-1-2,7 3-7,-10 0-4,10 0-5,-12 0-1,12 0-8,-11 5 1,6-2-3,-1 1-4,-1 4 0,2 0 1,0 1-3,0 0 0,1 0 4,0 3 5,-1 4 8,3 0-2,0 1 2,2 0 0,0 0 5,2 0 2,0 0-4,3 2-2,-3-4-1,0 2 2,3-1-3,0-1-3,-1-4-3,1 1 1,2-1 0,-2-1-1,3-1-1,-2 1-2,4-3-3,-2 1 1,-1-2-2,3 0-1,0-1-5,-1-1-2,0-2 0,-1 1-2,0-2-12,-1 0-15,3-1-17,-10 0-16,19 0-14,-13-1-23,1-2-34,-7 3-30,19-6-38,-13 5-34,2-2-195,-8 3-445,9-7 196</inkml:trace>
  <inkml:trace contextRef="#ctx0" brushRef="#br0" timeOffset="27062.5">3171 10150 4,'0'0'157,"0"0"-9,0 0-1,0 0-11,0 0 0,0 0-17,0 0-2,0 0 2,27-6 8,-16 3-4,1 1-1,4-2-10,1-1-6,0 2-11,-1-4-10,4 5-9,-4-3-10,5 2-9,-4-1-9,3 1-14,-6 1-19,0-1-21,0 2-15,-3-1-17,2 0-8,-3 2-13,-1-4-28,-1 4-28,1-3-35,-9 3-122,10 0-294,-10 0 131</inkml:trace>
  <inkml:trace contextRef="#ctx0" brushRef="#br0" timeOffset="27359.375">3213 10319 103,'-4'6'123,"4"-6"-9,0 0 12,0 0 4,0 0-4,0 0 2,0 0 1,0 0 7,9 9 2,-9-9 2,12 1 7,-5-1-2,-7 0-9,21-2-4,-8 0-15,0 0-9,3-1-11,-2 1-12,5-1-5,-2-1 9,2 1-11,1 0-19,-1 0-15,-6 1-20,6-4-15,-2 3-17,-5 0-19,2 3-28,-4-2-27,0 0-32,2 1-28,-2-1-31,-3 2-38,-7 0-112,12 2-347,-12-2 153</inkml:trace>
  <inkml:trace contextRef="#ctx0" brushRef="#br0" timeOffset="29140.625">3673 10046 1,'0'0'84,"0"0"0,0 0-8,0 0 6,0 0-10,0 0 0,0 0 5,0 0-2,0 0 0,0 0 7,0 0-10,0 0-4,0 0-8,0 0 1,0 0 1,0 0 9,0 0 0,-1 28 4,2-20-2,-1 4 1,3 0-3,-1 0 3,1 5-2,-2-3 12,2 3-6,-1-5-4,5 5-7,-5-2-2,3 1 2,-1 1-9,0-4 9,1-1-12,3-2-3,-4 1-4,1-1-2,-1-1-11,2 1-1,-2-3-1,3-1-1,1 2-2,-4-2-3,2-1-5,1-2 0,0 1-2,-1-1-1,0 0 1,-6-3 0,12 1 2,-12-1-4,16-2-1,-10 0 2,6-3-2,-3 2-1,-3 1-2,1-3-3,1-1 3,-1-2-4,-1 1 0,1-1-1,-1-1-1,0-1-2,0 0 2,-3 0-2,1-2-11,0 0 2,0 2 1,0-6 1,1 2-6,-4 2 3,0-6-2,-1 6 4,0-1 0,0 2-1,0-1 0,-1-5 2,-1 2-7,-1 1 2,-1-1 2,1 4 2,-3-5-4,1 0 1,1 4-1,-1-1 1,-2-3 1,-1 5 1,2 2-1,-4-4 2,4 4 1,-1 0-2,-2 0-1,1 1 4,-2 1 1,2 2-1,-1 0 2,-1 2-3,1-1 0,0 2-2,-2 3 0,3 2-2,-1-1-1,-2 2-7,1 0 5,4 3-11,-2 0-5,1 4-5,0-2-8,1 3-5,2 2-29,-1 2-24,0 1-9,1-2-17,2 2-26,-1 0-34,0 0-146,2 0-352,0-2 156</inkml:trace>
  <inkml:trace contextRef="#ctx0" brushRef="#br0" timeOffset="31476.5625">6110 9922 73,'0'0'105,"-9"-3"1,9 3-8,0 0 3,-5-4 1,5 4-3,0 0-4,-4-5 1,4 5-5,0 0-2,-5-8-3,5 8-7,0 0-6,1-10-4,-1 10-4,3-11 0,-3 11-4,2-12-7,2 5-4,0-1 2,0-2-4,2 2-1,2 0-4,-2-2-2,3-1-6,-2 3-2,2-1-1,-2 3-2,2-4-1,-1 4-4,1 1-6,-4-1-4,1 2 1,1 1 1,-2 0 0,-5 3-10,13 0 9,-13 0-5,13 5 6,-5 0 2,0 3 1,0-1 1,0 2 2,0 0 1,0 2-2,-2 0 1,0 1 0,0-1 0,2 4 2,-2 1-3,-2 1 3,0-3 0,0 4 3,-3-2-2,0-3 2,-2-1-2,0 4 3,-1-3-2,-2 2-2,1 1-6,-4-1 7,-1 0-3,0-1 1,-4-2-2,3-4-2,-1 1-2,0-1-1,1-2-3,-3-1-2,2 0-2,1 0 5,-2-4 2,2 2-6,1-2-2,-1 0-1,1 0-3,8-1 4,-11-2 0,11 2-6,-13-4 2,13 4-1,-8-4 0,8 4 2,-6-5-2,6 5 1,-4-4-3,4 4-2,0 0 0,-4-8 2,4 8-4,0 0-3,0 0-4,-5-7-10,5 7-2,0 0-3,0 0-7,0 0-14,0 0-7,0 0-13,0 0-13,0 0-5,0 0-31,0 0-23,0 0-10,0 0-28,14 16-14,-14-16-114,4 4-329,-4-4 145</inkml:trace>
  <inkml:trace contextRef="#ctx0" brushRef="#br0" timeOffset="31976.5625">6491 9893 59,'0'0'98,"0"0"-4,1-12 1,-1 12-14,3-7 7,-3 7-7,0-12-2,0 12-8,0-9-4,0 9-8,-2-9 6,2 9 6,-2-12-7,2 12 1,-4-8-2,4 8 2,-7-9 2,3 6-4,0-2-2,4 5-11,-8-6 4,4 2 2,4 4 3,-10-4-12,10 4-7,-9 0 0,9 0 5,0 0-3,-14 4 4,9 0 2,-1 1 1,2 1 5,-3 2 1,2 7 9,-1 1 3,-1 0-2,5 0-3,-1 1 6,2 7-1,-2 3 1,2-10-8,2 0-1,1 1-4,0-2-2,0 0-8,1 0-1,1-5-6,1-1 4,2-1-1,-1-1-4,1 0-2,1-2-8,1 1 3,0-2-7,3-1-5,-3 0-1,1-3-8,-1 0-19,0 1-11,1-1-11,-2-1-17,-8 0-18,14-1-22,-6-1-29,-8 2-26,13-3-33,-6 0-26,-1 2-185,-6 1-420,0 0 186</inkml:trace>
  <inkml:trace contextRef="#ctx0" brushRef="#br0" timeOffset="32382.8124">6820 9868 132,'-2'6'173,"2"-6"3,0 0 14,0 0-2,0 0-11,9 10-10,-9-10 9,13 4-4,-6-2-9,4 1-4,0-1 0,3 0-18,-1-2-11,1 0-15,4 0-8,4 0-2,-3 0-22,-3-1-14,-2 0-19,4-1-22,-4 2-19,-2-1-22,0 1-30,-1-2-20,-3 1-24,-8 1-21,12-1-34,-12 1-31,11-2-29,-11 2-138,0 0-368,0 0 163</inkml:trace>
  <inkml:trace contextRef="#ctx0" brushRef="#br0" timeOffset="32593.75">6867 10025 26,'-4'3'121,"4"-3"11,-3 8 8,3-8-1,0 0-2,0 12 12,0-12 9,4 7 0,-4-7-1,8 5-1,-1-3-1,1 0-10,2-2-12,3 0-7,0-1-11,6-2-10,-2 0-14,2 1-11,-1-2-21,1-1-24,-1 2-21,1 2-21,-1-3-26,1 0-31,-6 1-15,-2 3-40,2-2-24,-3 1-30,-2 1-147,-8 0-344,15-2 152</inkml:trace>
  <inkml:trace contextRef="#ctx0" brushRef="#br0" timeOffset="33570.3125">7335 9914 2,'0'0'142,"0"0"-2,0 0 5,0 0-10,0 0-14,0 0-10,0 0-11,0 0 7,0 0-5,0 0-4,0 0 9,0 0 0,0 0 3,0 0-4,0 0 3,32 0-5,-19 1-3,0-2-10,0 1-5,0-2-9,1 0-5,4 2-6,-4-3-4,5 3-7,-3 0-6,2 0-3,-5-1-1,1 0-11,-2-2-4,-2 2-1,1 0-2,-3 1-4,-8 0-3,13-3-3,-7 2 0,-6 1-6,10-1 0,-10 1-5,8-2 2,-8 2-8,0 0-2,10 0-7,-10 0-8,0 0-9,0 0-10,9-1-6,-9 1-14,0 0-17,0 0-8,0 0-12,0 0-22,0 0-13,8 4-22,-8-4-29,0 0-125,0 0-329,0 0 146</inkml:trace>
  <inkml:trace contextRef="#ctx0" brushRef="#br0" timeOffset="34062.5">7913 9668 59,'0'0'118,"0"0"1,0 0 3,0 0 23,0 0 1,0 0-4,9 7 6,-6 0-5,-1-2-7,-1 5 2,2 0-3,0-1 0,-3 1-11,1 2-9,-2 0-13,1 0-1,-2 0-13,0 4-1,0 0-6,-1-4-11,0 3-11,-1-2 1,0-2-12,2-1-2,-1-1-7,-2 3 0,1-5-6,2-1-2,-1 0-4,3-6-2,-4 8-3,4-8-2,-1 7-6,1-7-2,0 0-2,-2 8-4,2-8-4,0 0 4,0 0 0,0 0-3,0 0-1,0 0-2,19-6-1,-19 6 2,11-5-1,-6 3 0,-5 2 0,13-7-3,-1 4-4,-6 2 1,3-3-5,1 0 1,-2 2-8,0-1-5,1 0-11,-1 2-5,3-2-9,-4 3-10,-7 0-6,14 0-9,-7-1-14,-7 1-9,13 0-5,-13 0-9,10-1-9,-10 1-6,9 0 0,-9 0-7,6 4-12,-6-4-112,0 0-276,5 2 122</inkml:trace>
  <inkml:trace contextRef="#ctx0" brushRef="#br0" timeOffset="34406.25">8130 9725 22,'0'0'98,"0"0"1,0 0 5,0 0-5,0 0-1,0 0 9,0 0 6,0 0 7,0 0 0,0 0 2,0 0 8,-5 23 3,4-11-3,0-3-8,1 2 8,0 2-6,-4 1-4,3 2-5,1 1-3,-2 1-8,2 0-5,0 1-5,-2 1-2,1 0-4,-1 3-2,1-6-8,1 2-6,-1-2-5,2 1-5,-2 0-6,-1-1-3,1-1-9,0-6 1,1 1-9,0-2-3,-2-1-1,1-1-8,1-7-6,0 10-12,0-10-11,0 11-18,0-11-17,-4 10-17,4-10-24,-1 6-31,1-6-30,-3 9-36,3-9-21,0 0-28,-1 8-164,1-8-423,0 0 187</inkml:trace>
  <inkml:trace contextRef="#ctx0" brushRef="#br0" timeOffset="40749.0233">2291 11847 50,'0'0'82,"0"0"-13,0 26 5,2-18 0,-2-8 12,0 17-10,3-7-5,-2 0 4,2 1 7,0 1-5,1 0-8,0-1-2,3 4 2,-4-3-4,6 2-5,-4-2-5,3-3-8,-1 2 0,3-1-3,-4-1-8,0 0-1,0-5-3,4 2 4,-6-2 1,1 0 2,0-2 2,-5-2 2,10 1 3,-10-1-2,13-6-1,-7 4-5,-2-4 0,3-2-7,0-2 4,-1-3-8,1-1 1,-2-3-7,0 5-5,0-6-4,0 0 1,-2 2-8,1-2-4,1-1-8,-4 1-3,4 2-10,-3-1-5,1-3-11,0 3-5,-3 0 3,2 2-1,-3 0 6,2 3-7,-1 1 11,0-1-7,0 2 5,-1-1 2,1 3-2,0 8-3,-3-13 9,3 13 1,0-8-1,0 8 0,-3-6 3,3 6 5,0 0 7,0 0 0,0 0 4,0 0 15,3 25-1,-1-14 18,0 6-4,1 0-5,0 2 2,0 0-8,1-1 7,0 2-8,0-2 5,2-2-4,-1 1 4,-1-6 1,3 4-2,-2-3 0,-1-2-4,3-2 4,-2 2-4,0-3-3,1 0 0,-3-1-1,1-2 4,1 1-4,0-1 3,1 0-3,-6-4-5,7 3 2,-7-3 7,9 0-4,-9 0 4,0 0-6,17-6-1,-13 2 0,2-4 2,0 0-7,2-6 0,-2 4-5,1-2 2,-2 2-1,4-6-4,-4 2-6,1-2-4,0 0-4,0 2 4,0-3-5,-2 3-5,0 1-1,0 2 1,-2-1 1,1-1 4,-2 2-1,1 0-1,-2 0-1,1 3 1,0-1 5,-1 9 3,-1-12 2,1 12 8,0 0-6,-1-12 3,1 12-5,0 0 6,0 0 4,0 0 8,0 0-4,0 0 9,0 0 11,-6 24 2,6-13 8,2 6 3,-1 0 4,3-1 3,-3 1-5,4-1 2,0 0-4,0 0-2,-1-4 1,1 0 11,0-2-6,4 4-2,-2-6-5,-1 3 1,1-4-3,1 0-2,1 1-3,-2-5 2,2 1 0,1 2-1,0-4-4,2 1 7,-1-1 1,-1-2 2,-1-1-3,4-3 1,-4 1-1,1-2-3,2-2-5,-2 0 2,-1-2-6,1-1 2,2-1-1,-5 0 1,4-1-5,-2-1-4,-3 1-7,1 3 7,1-6-18,-3 5 8,0-1 2,-2 1-5,0-2 2,-1 0 3,-2 1-4,-1 2 3,0-1 1,1 0 3,-2 1 1,1-1-5,-4 2 6,1-1-4,0 2 2,2 2 2,-2-2-3,4 7 3,-9-5-2,5 1 6,4 4 2,-9-2 0,9 2-3,0 0 4,-15 2-3,15-2 6,-7 7 8,4-2 4,-1 7 5,1-1 12,1 1 5,-1 4 2,2 0 16,-1-3-14,2 5-3,2 0-1,-1-7-5,2 7-5,-2-1-19,0-6-5,3 7 4,0-8-2,1 1-6,-1-1 0,2-1-4,1 1-4,-2 0-17,1-3-8,1 1-12,0-1-10,-1-3-10,2 2-23,-1-2-23,-7-4-5,16 6-16,-9-4-24,-1 0-21,-6-2-131,13 0-323,-13 0 144</inkml:trace>
  <inkml:trace contextRef="#ctx0" brushRef="#br0" timeOffset="41327.1484">3221 11688 27,'0'0'121,"0"0"1,0 0 8,0 0-1,9 25-5,-5-16-6,-1 4-5,-1 3-6,2-2-9,-1 1-11,1 2-3,-2 0-12,-1 0-6,1-1-1,0-3-9,-2-1-6,2-2-4,-2 1-6,3-1-4,-4-1-7,2-2-1,1 0-7,-2-7-5,0 0-10,0 15-5,0-15-11,0 0 7,0 0-18,0 11-3,0-11 3,0 0-6,0 0-3,0 0-4,0 0-11,0 0 6,0 0-3,0 0-16,20-22 2,-20 22 6,7-11-1,-2 6 2,2-3 1,-7 8 10,9-9-5,-4 3 21,-5 6-6,11-7 11,-11 7 3,9-8 5,-9 8 1,10-7 5,-4 5 2,-6 2 11,10-7-8,-10 7 12,7-7-2,-7 7-1,8-7-2,-8 7-4,9-10 2,-5 4 3,-4 6-2,6-10 2,-6 10-9,5-12 11,-5 12-4,3-12-2,-2 5 8,2-4-18,-2 1-1,-1 10 3,1-15-7,-1 15 16,2-13-5,-2 13-2,0-14-2,0 14 6,-2-12 3,2 12 4,0 0 6,-1-12-2,1 12-3,0 0 10,0 0-3,0 0-2,0 0-1,-1-9 5,1 9 26,0 0 6,0 0 9,0 0 2,2 36 8,-2-23-1,2 4 1,1 2 0,-1-1-9,-1 6-2,1-6 1,2-1-8,-1 1-7,1-1-3,-2 0-7,1-1-7,1-4-12,-2 4-11,3-5-16,-1 0-20,-1-1-18,-1 0-22,-2-10-17,7 10-18,-3-5-20,-1-3-18,-3-2-20,9 4-80,-9-4-263,0 0 117</inkml:trace>
  <inkml:trace contextRef="#ctx0" brushRef="#br0" timeOffset="41678.7109">3588 11729 33,'10'22'168,"-10"-14"-2,4 8 1,-3 1-10,1 1-1,0 1-7,3 3-2,-1-1-7,-2-3-7,0 1-10,3 0-9,1-3-12,-3 2-8,0-4-3,1-1-8,0-2-6,0-1-9,0-1-4,0-1-8,2-1-4,-3-2-2,0-1-4,-3-4-3,9 5-2,-9-5 0,9 0-5,-9 0-4,13-5-1,-4 1-4,-2-3-4,0 0-2,-1-1-2,0 1-5,-3-5-2,3 3-1,-4-1 3,0-2-7,0 3-1,-6-2-7,3 2-1,-2 0-4,-1 3-8,-1-2-10,-1 0-12,-3 5-14,-1 0-29,1 3-22,9 0-32,-24 2-26,12 1-35,-1 2-143,2 0-363,-1 0 161</inkml:trace>
  <inkml:trace contextRef="#ctx0" brushRef="#br0" timeOffset="42945.3125">3860 11717 81,'0'0'124,"4"13"7,-3-6-4,2 2 4,-2 0 0,2 4-3,-1-2-2,0 4 2,2 3-7,-1-4 2,1 6-4,-2-3-9,1-1-10,2-1-6,0 2-10,0-2-5,-1-3 3,-2 0-7,2-2-9,-1-3-5,1 2-2,0 0-8,-2-1-3,2-1-6,-2-2-4,1 0-6,-3-5-1,5 9-2,-2-6-1,-3-3-3,5 8-5,-5-8 2,5 4-2,-5-4-3,0 0 2,11 0 1,-11 0-2,0 0-2,12-12-3,-8 7-1,2-4-2,0-1-3,0 0-5,-3-3-3,4-2-3,-1-1-6,2 0-4,-2-1-7,-2 0 0,1 0-2,-1 0-3,-3 0 1,1 3-1,-1-1 1,-1 1-1,0 1 3,-1 1-2,1 12 5,-2-18 6,2 9 1,0 9 6,-2-12-1,2 12 3,0 0 0,-3-9-1,3 9 4,0 0 1,0 0 1,0 0 4,0 0 16,0 0-2,0 0 10,-4 34 2,7-22 0,-3 0 1,3 5 4,-1-2 0,-1 1-4,3-1-4,-2-3-2,1 0-3,0-3-5,-2 0 0,3 2 2,1-3-5,-1-1-2,-4-7-3,9 9-2,-5-4-3,-4-5-2,7 8 3,-1-6 1,-6-2-2,9 2-1,-9-2-1,0 0-3,16-6-4,-11 3-5,0-2-1,2-4-5,-1 1 2,2 0-7,-2-1-4,-1-1 0,2-2-5,-1 2-1,-1-2-6,-1 1-2,-1-2 4,-1 1-2,1 2 4,-3 0 0,0 10 2,1-20 8,-1 14 6,0 6 0,0 0 3,0-15 6,0 15 2,0 0 1,0 0-1,-5-9 5,5 9 2,0 0 10,0 0 12,0 0 0,-5 29 10,5-17 3,0 0 1,1 0 1,0 0 5,1 1-5,-1 3 1,0-4-5,4-2 0,-3 2-2,1-3-2,2-1-5,-1 0-3,-3-1-5,5-1 2,-4-2 5,-2-4-9,9 7-2,-5-5-2,-4-2-1,10 1 5,-10-1-6,12-3-7,-6-2-11,3 0-4,-1-2-5,-1-1-8,1-2-8,-2 1 1,3-5-2,-1-1-9,-3 3 0,3-2 3,-4 2 2,1 2 3,-1-5-3,-2 7 2,1-2 7,-3 3 5,1-1 1,-1 8 7,1-13 4,-1 13 13,-1-9-2,1 9 2,0-7 0,0 7 5,0 0 7,0 0 10,0 0 6,0 0 4,0 27 3,-1-16 4,1 1-2,0 0 10,2 0-9,1 4-2,-3-1 5,5-4-4,-3 0-6,2-1-3,0-1-1,-3 0-2,5 2 1,-1-5-4,0 1-5,1-3-3,-1 1-2,-1-2-7,1 1 2,-5-4 1,15 0-2,-4 0-5,-1-2 2,0-2-11,0-1-14,1 0-9,-1-1-4,0-1-1,0-3-7,4 0-2,-6 1-2,4-5-12,-1-1-2,-5 1-3,0 2 2,-1-3 0,0 4 3,-2-1 3,0 2 8,-3 10 15,3-18-2,-3 10-1,0 8 5,-2-16 13,2 16 6,-1-8 4,1 8 4,-1-6 1,1 6 11,0 0 10,0 0 21,0 0 9,0 0 11,-5 33 0,2-22-5,5 5 10,-2-3-3,1 4 3,1-2-11,-2-4 5,1 0-4,2 1-9,0-1 1,2 1-7,-3-2-4,2-2-5,0-3-5,4 4-5,-5-4-5,1-1-2,1 2-14,1-3-9,-6-3-10,9 5-11,-9-5-8,11 0-22,-11 0-14,0 0-11,17-4-21,-17 4-35,16-8-12,-8-1-20,1 3-35,-2-1-120,0 0-356,-1-2 158</inkml:trace>
  <inkml:trace contextRef="#ctx0" brushRef="#br0" timeOffset="43593.75">4789 11707 52,'0'0'181,"0"0"-2,0 0 2,0 0-9,0 0-3,7 28-3,-4-17-2,1 4-8,-4 2-5,1-1-10,1 0-9,-1 3-5,1-2-10,2-1-6,-3-6-10,2 2-8,-1-3-6,1 2-8,1-3-9,-2-1-5,-2-7-6,7 14-2,-3-9-6,-4-5-6,7 8-6,-7-8 1,8 6-6,-8-6-1,0 0-5,12-1-5,-12 1-1,0 0-4,13-10-8,-6 4-9,1-5-14,-4 2-9,3-1-14,-2-1-3,3-3-1,-2-3 6,2 0-5,-2 5-6,-1-2 0,1-2 0,-4 5 4,2 1 5,0-1 3,-3 3 7,-1 8 7,5-11 12,-5 11 8,0 0 7,3-9 4,-3 9 10,0 0 19,0 0 9,0 0 14,-2 30 2,2-18 9,0 5 9,2 0 7,0-1-4,-1 0-5,1 0-9,0 0 3,1-3-12,0-3-10,-1 1-2,1-1-6,1-1-6,2 0-7,-4-2-10,-2-7-6,4 9-8,-4-9-8,7 6-8,-7-6-9,0 0-11,10 5-9,-10-5-14,0 0-7,14-1-13,-14 1-15,0 0-5,0 0 5,17-10-6,-17 10-14,10-7-20,-10 7-7,9-5-5,-9 5-11,0 0-9,11-9 7,-11 9-5,4-4-4,-4 4-7,0 0-3,0 0-96,0 0-287,0 0 127</inkml:trace>
  <inkml:trace contextRef="#ctx0" brushRef="#br0" timeOffset="44196.289">4901 11539 32,'0'0'192,"-5"-10"25,5 10 2,-9-12-3,9 12-1,-8-10-19,7 3-6,1 7-17,-5-11-6,3 0-11,2 11-5,0-13-6,0 13-7,0 0-10,5-21-11,-3 13-2,1-2-13,3-1-12,1 1-6,-7 10-13,14-15-24,-3 4-24,-2 1-21,6 0-32,-6 4-34,4 0-49,3-1-54,3-1-57,-4 2-208,2 3-467,2-2 207</inkml:trace>
  <inkml:trace contextRef="#ctx0" brushRef="#br0" timeOffset="45885.7422">5582 11521 29,'0'0'90,"0"-9"3,0 9 1,0 0-7,-1-10 1,1 10-12,0 0 3,-1-9-4,1 9 15,0 0-2,0 0-2,0 0-2,0-8-3,0 8-8,0 0 1,0 0-8,0 0-7,0 0-8,0 0-5,0 0 2,0 0 1,0 0 10,0 0 8,5 32 2,-4-20-4,2 5 5,-1 1-1,1 0 2,1 1-2,1 6-1,-3-1-8,5 2 2,-2 0-8,-3-6-5,1-2-6,1 7 1,0-5-8,-2-3-1,1 1-6,0-2 4,0 0-6,-2-3-4,2-1-3,0 0-3,-3-3-1,0 2-2,2-1 0,-1 0-2,-1-1 1,2-3 1,-2-6-6,1 14-2,2-8 4,-3-6-5,0 11 1,0-11 0,1 8-10,-1-8 1,1 10-7,-1-10-7,0 7-3,0-7-6,0 0-5,1 8-4,-1-8-10,0 0-8,0 0-16,0 0 3,0 0-9,-2 9-19,2-9-14,0 0-16,0 0-23,0 0-13,0 0-137,0 0-322,0 0 142</inkml:trace>
  <inkml:trace contextRef="#ctx0" brushRef="#br0" timeOffset="46961.9141">5587 11408 59,'0'0'112,"0"0"-13,0 0-9,0 0-5,0 0-4,0 0-1,0 0-15,0 0 1,0 0-13,0 0 4,0 0 16,0 0-11,0 0 7,0 0-6,0 0-3,18 2-7,-18-2 1,11 0-1,-1 2-7,0-1 1,2-2-4,3 1-6,0 0-1,6 3 3,0-4 6,1 2-9,0-2-7,6 0 3,0 0-3,0-1 3,0 2-1,-1-2 2,3 2-2,0-3-1,1 3-3,-2 0 4,1-4-6,-1 1-4,0 2-4,2 0 3,-1-5-2,-1 2-1,0 3 5,-1-1-9,-6-1-3,0 2 9,-2-2-4,7 2-1,-4-1 0,4 0 0,-7-1-7,0 2 3,0-2-2,1 6 4,-2-6-7,4 6 4,-2-6 1,6 1-2,-6 4-4,7-4 4,-8 1 0,-1 1-4,2 0 2,7-1 2,-9 1-3,-1-1-1,1 1 1,-1-2-2,0 2 3,-3-3-1,4 2 2,-5 0-3,-1-1-4,1 2 4,-1 0-1,-1-3-2,1 3 1,-1 0 0,-2 0-1,4-1 6,-2 2-5,-1-4-1,2 2 2,-4 0 0,2 0-4,-1 1 4,-10 0-3,15-2-1,-9 2 2,-6 0-1,10-2 4,-10 2-2,8 2-5,-8-2 7,0 0-5,12 0-1,-12 0-1,0 0 2,0 0-3,9-2 2,-9 2 3,0 0 2,0 0-5,7-1 6,-7 1-1,0 0-3,0 0 0,0 0 3,0 0-1,0 0 0,13 0 2,-13 0-1,0 0-3,0 0 3,0 0-5,0 0 3,8-1-2,-8 1 1,0 0 2,6-5-1,-6 5 2,0 0 0,0 0-2,9-2 0,-9 2 1,6-3 1,-6 3-4,0 0 2,8-3 2,-8 3-2,0 0-2,9-4-2,-9 4 0,7 0 3,-7 0-2,0 0 4,11-5-2,-11 5-1,8-5 1,-8 5-1,7-2-4,-7 2 4,10-1-2,-10 1 5,9-2-4,-9 2 2,0 0-3,11 0 3,-11 0 0,0 0-2,11-2-2,-11 2-3,0 0-5,0 0-4,0 0-8,0 0-11,8 2-8,-8-2-5,0 0-21,0 0-31,0 0-16,0 0-32,0 0-149,-18 10-320,12-5 141</inkml:trace>
  <inkml:trace contextRef="#ctx0" brushRef="#br0" timeOffset="47989.2578">5668 12129 50,'0'0'82,"0"0"-8,0 0 5,0 0-6,0 0 2,0 0-6,0 0-2,0 0-3,0 0-1,0 0-4,0 0-6,0 0 0,0 0 0,0 0 1,0 0 4,0 0 0,0 0-7,0 0-10,0 0 5,0 0 1,25-3 7,-25 3 2,20 0 3,-6 0-6,-1 0-4,7 0 8,-2-3-4,4 3-3,-1 0 1,9-1-5,-2 0-5,1 0 4,0-3-7,0 2 3,-2 0-1,3-1-4,0 2-9,0-3 2,1 1-6,-2-1 0,3 1-3,-2 2 1,0-1-6,-1 1 2,1-1-5,1 1 3,-3-1-3,3 2-3,-2 0-1,-2-2-1,3-1 1,0 3-4,1-1-1,-3-2 0,1 6-2,0-4 3,-7-3-3,-1 4-3,8-3 3,-7 1 0,-2 1-3,-1 1 5,3 0 2,-2 0-5,-2-2-5,3 2 7,-1-1 0,-1 1-2,1-1 4,-1-1-4,-1 1 0,2-1 2,-2 1 0,4 0-1,-3-1 2,-1 1-1,2-2 0,-2 0-5,0 2 6,0 0-5,-1-2-1,2 0 4,-2 2 2,-2 1-6,-3-3 1,2 2 1,-2-2 4,2 2-6,-1 0 1,-1 0 3,-1-1-5,-1 1 4,1 0 0,0-1 2,-4 2-7,5 0 7,-12 0-2,15 2-2,-3-4 5,-2 2-1,0-1 1,-3 1-2,4 0 4,-2-3-2,-9 3-4,16 0 1,-8 0 5,-8 0-5,12-1-2,-12 1 2,10-1-8,-10 1-8,8 1 4,-8-1-2,0 0-2,7 1-3,-7-1-9,0 0-5,0 0-12,3 6-20,-3-6-11,0 0-16,0 0-22,0 0-19,0 0-22,0 0-96,0 0-269,-16 7 119</inkml:trace>
  <inkml:trace contextRef="#ctx0" brushRef="#br0" timeOffset="48606.4453">7355 11282 49,'0'0'64,"0"0"-1,4-6 1,-4 6 2,0 0-7,0 0-17,0 0 24,0 0-6,0 0 8,0 0 2,0 0-3,0 0 14,6 18 14,-5-8-10,2 1 11,-2 2 8,2 3 0,-2 2-2,1 6-2,2 2 2,-1 1-7,1 2-7,-2-5 0,3 2-8,0 2-11,-3-2 1,2 0-11,-1 0-2,1-3-3,-1 3-5,1-1-2,-3-6-5,3-2-5,-2 0-3,2-3-4,-1-1 0,-1-1-7,1-2 1,-1 2-3,-2-2-1,3 1-8,-1-3-7,-2-1-13,0-7-15,2 14-16,-2-14-22,1 7-15,-1-7-24,0 0-21,1 8-32,-1-8-35,0 0-124,0 0-338,0 0 149</inkml:trace>
  <inkml:trace contextRef="#ctx0" brushRef="#br0" timeOffset="49454.1015">6381 11485 38,'0'0'52,"0"0"1,-3-6 6,3 6-7,0 0 9,0 0-15,0 0 6,0 0 4,0 0 4,0 0-10,0 0-2,0 0 1,0 0 2,0 0-6,0 0-6,0 0 0,0 0 6,0 0 2,0 0 10,0 0-1,0 0 11,0 0-7,0 0-2,0 0-4,0 0 0,14 21 4,-12-13 8,2 1 5,-2 0-12,1 3 2,-1 1-4,2 4 4,0 0-3,-1 1-3,0 0-1,1 7-3,-1-1 1,2 2-3,-3-3 0,1 2-4,2-1-2,-1-5-3,1-1 2,-1 2-5,2-2 2,-3 2-2,-1 1-4,0-4-1,0 0-1,1 0-4,1 0-3,0-2 4,-1-3-5,0 0-3,-1-2 2,1 2-3,-1-3-5,1 1 1,0 1-1,-1-3-2,1 3-2,-2-5 3,0 0-5,-1-6-1,4 12-7,-4-6-3,0-6-5,2 9-12,-2-9-15,3 6-12,-3-6-11,0 0-18,1 7-21,-1-7-37,0 0-33,0 0-190,0 0-386,0 0 170</inkml:trace>
  <inkml:trace contextRef="#ctx0" brushRef="#br0" timeOffset="50129.8828">5888 11810 17,'0'0'95,"0"0"-12,0 0 9,0 0-1,0 0-6,0 0 5,0 0-10,0 0-3,-7-3-5,7 3 1,0 0 3,0 0 11,0 0 5,0 0 3,0 0-8,0 0-3,21 7 7,-21-7 5,14 0-4,-6 0-4,4 3 5,1-2-4,0-1-2,1 2-12,4-1 0,0-1-10,-1-1-3,0-1-3,4 2-6,-5-1-5,-2 2-3,-2-2-3,0 1-5,0 0-4,-3 0-2,-9 0-7,13 0-3,-13 0 0,11-3 1,-11 3-2,7 3-3,-7-3-3,0 0 0,0 0-2,11 0-4,-11 0-8,0 0-10,0 0-15,0 0-27,0 0-11,0 0-34,0 0-31,0 0-28,0 0-25,0 0-169,0 0-379,0 0 167</inkml:trace>
  <inkml:trace contextRef="#ctx0" brushRef="#br0" timeOffset="50864.2578">6665 11451 64,'0'0'68,"0"0"-5,0 0 13,0 0-4,0 0 3,0 0 13,0 0 9,0 0-4,10 9 3,-10-9 3,2 11-7,-2-2 5,0 0 7,3 2 2,-3-1 0,1 6-9,2 0-5,-3-3-5,0 1-7,1 3-5,0-5-5,1 2-5,-2-2-5,1 0-7,-1-1-1,3-3-2,-3 1-3,0-9-8,0 12 1,3-7-3,-2 2-1,-1-7 1,4 10-7,-1-5-1,1-1 4,-4-4 1,9 5 1,-3-4-3,-6-1 5,15 1-4,-3-1-1,-1 0-9,1-2 6,0 0-5,0 2 0,0-2-5,0 1-1,0-1-3,-2 0-1,3 1-5,-4-1-6,-9 2-8,14-2-4,-8 1-12,-6 1-7,12 0-11,-12 0-7,9 0-17,-9 0-8,0 0-13,9-1-12,-9 1-20,0 0-9,0 0-23,0 0-21,0 0-142,0 0-338,0 0 150</inkml:trace>
  <inkml:trace contextRef="#ctx0" brushRef="#br0" timeOffset="51274.4141">6896 11497 15,'0'0'76,"0"0"4,0 0-1,0 0-8,0 0 2,0 0-5,0 0 11,9 0 10,-9 0 13,0 0 4,0 0 1,5 17-3,-4-8 13,0 2-4,1 1-1,-1 0 0,0 5-7,2 6-1,-4-3-2,2-2-4,-1 3-7,1-2 3,1 6-6,-1-4-5,0-3-7,0 1 4,1 2-2,-1-4-9,0 3-2,2-3-3,-2 0-7,3-1-4,-2-3-3,1-2 0,-2 2-6,0-2 0,2 0-8,-2 0-1,1-2-4,0 0-4,-1-2-1,1-1-6,-1 1 1,-1-7-10,3 9-14,-3-9-15,2 7-18,-2-7-21,2 6-21,-2-6-25,0 0-38,0 0-39,0 0-45,0 0-170,0 0-427,0 0 189</inkml:trace>
  <inkml:trace contextRef="#ctx0" brushRef="#br0" timeOffset="53096.6796">2421 13436 16,'0'0'101,"-4"-8"0,4 8 11,0 0-10,0 0-2,-1-9-5,1 9 4,0 0-1,0 0 1,-2-6-5,2 6-5,0 0-3,0 0 4,0 0-1,0 0-3,0 0-2,-7 25-4,6-16 12,-1 3-3,0 5-9,2 0-4,0 0-5,0 4-3,1-4-9,0 8-8,1-5 2,0-1-6,2 0-4,1 1-2,2-2-5,-1-3-6,0 0-3,3 0 3,-4-5-5,4 3-2,-2-4-2,-1 0 0,3 0-4,-1-1 0,-2-5-1,2 1 1,3-4-6,-3 0 6,1 0-5,2-7-1,-2 1 0,2-2-2,0 0-6,2-4 2,-2-1-4,-3 3-4,0-4-3,-1-3 1,0 2-3,-5-1-3,-1 4 2,-1 0 1,-2-3-1,-3 1 8,-3 1-10,2 1-1,-3-2 0,-4-1 0,0 0 2,-2-1-2,-4-1 3,2 4-3,0 2 2,0-1 1,-8-3 1,9 6 4,-3 0-3,0-1 3,3-1-2,0 1 7,1-1-2,-1 0 4,6 4 2,-1-3-1,1 2 1,1 0 5,3 0-2,-2-1-2,2 0 0,2 0-3,1-2 1,0 0 0,3 0-5,0 0 3,1-2 1,1 1 0,2 0-4,5-2-3,-1-1-2,0 2-14,-2 4-15,4-5-14,-1 5-25,0 1-20,4 1-20,-3-1-13,0 2-25,2 3-25,-3 0-118,0 1-318,-1 2 141</inkml:trace>
  <inkml:trace contextRef="#ctx0" brushRef="#br0" timeOffset="53612.3047">2751 13624 15,'3'9'157,"1"1"2,0 0-21,0 1-2,2 4 2,1-5-5,-2-1-21,0 0-4,1 2-11,1-3-8,0 1-3,0-3-4,1 0-7,-2-3 4,3 4 2,-2-6-2,0 0-6,2-1-6,2 0 2,0-4-6,-2 1-10,2-4-1,-2-1-3,0 0-6,0-2-3,1-3-2,-2-3 2,1 1-3,-2-2-4,-3 0 0,-1 0 4,-3-3 3,-2 2 2,0 0 0,-3 1 0,-3 0-1,2 2-1,-3 1-5,-3 0 0,1 2-8,-1 0 0,-4 4-6,3-1-5,-4 1-12,-1 2-10,1 3-8,-3-1-3,4 5-15,-2 1-14,2 2-17,0 5-18,2-1-14,0 3-13,1 1-29,0 3-23,4 2-11,2 0-20,-1 6-106,2-5-322,3 2 142</inkml:trace>
  <inkml:trace contextRef="#ctx0" brushRef="#br0" timeOffset="54499.0233">3053 13672 25,'2'7'141,"-1"-2"2,-1-5-10,3 13-5,-2-8 5,3 4 0,0-4-18,-2 2-5,2-1-14,-1 0 2,3 0-5,-2-1-6,0 1-8,-1-3 0,3 1-3,-6-4 2,7 5-1,-7-5-7,9 2-2,-9-2-1,0 0-13,13-7 5,-8 2-11,-1 1 0,-1-3-5,0-1-5,1-3-4,1 0 0,-2-1-6,-1-3-3,1-1-5,-2 1 1,3-1-6,-4-1-6,1 2-6,1-2-1,-4 0-6,2-2 2,0 2-4,-2 2-4,0-2-3,1 5-2,0 0 6,0 1-1,-1 0 4,1 2-1,-3-1-3,4 3 4,0 7 9,-2-12-4,2 12-3,-3-3-2,3 3 1,0 0 1,0 0 0,0 0 9,0 0 6,0 24 6,1-11 6,1 6 6,0 0-3,1 0 0,2-2-1,-3 1-2,4 1-1,-1-3 1,0-5-1,1 5-5,-2-6-3,0 0 1,2 0-3,2-2-3,-2 0 1,2 0 0,-2-2 2,-2-2-5,4 0-3,-8-4-1,9 7 9,-5-7-7,-4 0-1,9 0 0,-9 0-2,12-5-4,-5-1-4,0-2-2,2-2-2,-2 1-5,3-4-8,-1 0-2,1-2-1,-2 0-1,-2-2-7,1 1 1,0-1 4,0-1-8,-4 4 1,3-1 1,-4 2 0,-2 2-5,3-1 2,-3 0 6,1 3 7,-1 1-2,0 8 9,0-12 3,0 12 1,0-12 3,0 12-2,0 0 3,0 0 9,0 0 1,0 0 18,0 0 4,-8 29 10,8-15 10,-1 5 6,1-1 0,0 3-4,0 3-1,1 1-6,2-8-1,-1-1-5,2 2 2,0-2-5,0-4 0,2-2-4,1 5 1,0-1-5,0-4-1,-1-2 1,-2-1-6,1-3 3,2-1 1,-1 0 3,-1-1 2,-5-2 1,11 0 0,-11 0-2,12-8 2,-3 1-5,0-1 5,-3-2 2,-1 1-1,2 0-5,-4-2 0,0 1 0,-2-2-4,-1 1-2,-1 2 0,-2-1 0,-2 1-2,-1 1-12,0-1 2,-2 1-20,0 1-9,-2 4-28,1 0-14,1 2-17,-4 1-16,12 0-27,-21 4-22,10 1-34,2 0-23,0 0-149,-1 3-386,1 1 170</inkml:trace>
  <inkml:trace contextRef="#ctx0" brushRef="#br0" timeOffset="55776.3672">3620 13428 8,'0'0'151,"0"0"13,2 17 16,0-8-10,-1 1-3,0 2-8,0 1-9,3-1 4,-3 5-10,1-4-10,1 2-8,0-3-8,1 5-9,-2-1-9,2 0-13,0-4-3,1-2-9,-2 2-5,1-3-12,-1-1-2,0-1-6,0 0-6,-1-2-4,2 2-4,-4-7-2,6 7-3,-2-4-3,-4-3-5,5 7 1,-5-7-2,7 0-2,-7 0-1,0 0-4,14-5 2,-8 0-1,-6 5-3,9-7-4,-4-1-4,2 0 0,0-1-9,0 0-4,-1 0 5,-1-2-7,0 1-12,-1-1-3,2 2 1,0-8-2,-3 3-4,1 1-2,-1 1 4,-2 2-8,0-2 5,2 0 2,-2 2 1,-1 3 5,2-2 2,-2 9 2,1-13 1,-1 13 3,-1-9 2,1 9 1,0 0 0,0-9 1,0 9 1,0 0 6,0 0 8,0 0 6,0 0 13,-6 26 7,6-14 5,-1-2 0,1 1-1,0 2-2,1-1 1,2 0-1,-2 4 0,1-6 0,-1 2-4,2-2-4,1 7-3,-1-10-4,1 2 4,-2-2-3,2-1-3,-1-1-1,-1 0-5,-2-5 1,8 7 0,-8-7-2,6 4 0,-6-4-3,8 1-2,-8-1-6,10-6-9,-5 2-1,2-1 1,-1-4-4,1-2-6,-1 1-7,1-5-9,0 5-3,2-5-3,-4 4-1,0-1 6,0 2-1,-1-1-1,0-2-3,0 2-1,-2-1 6,1 1 2,-1 1 7,-2 0 7,2 3 8,-2 7 4,-2-9 8,2 9 3,0-8 6,0 8-4,0 0 2,0 0 6,0 0 3,0 0 12,0 0 4,0 0 3,-6 22 2,5-10 6,-1 0 2,2 5 2,0-6-1,0 2-2,2 2-4,-2-4 0,1 2-7,0 2-1,2-5-2,-1 1-3,1-6-5,0 3 0,1-2-3,-1-1 0,-3-5-4,9 10-3,-9-10 3,7 7-11,-7-7 1,7 4 0,-7-4-3,0 0-1,0 0-4,23-9-2,-15 5-4,3-4-4,-3-2-5,0 1-3,1 0 2,1-4-5,-4 2-5,-1 1 1,4-5-2,-5 2 2,1 4 3,-2-1 0,-1-3 4,1 2-4,-2 1 7,1 1 0,-2 9 2,0-21 3,0 21 7,-2-11 3,2 11 6,0 0-1,0-14 6,0 14 0,0 0-5,0 0 1,-4-5 1,4 5 5,0 0 14,0 0 5,0 0 1,-3 27 5,3-27 1,-2 21 4,2-4 3,0 0 6,2-1-8,1-1 4,0-2-9,-2-2-6,3 2 1,-1-3 1,3 2-3,-4-3-5,2 2-2,1-2 0,-5-9-3,6 10-1,-3-3-7,-3-7 4,9 7-7,-9-7 2,7 7-2,-7-7 1,6 5 0,-6-5-4,0 0-1,0 0 2,17-7-8,-11 4-2,1-2-1,-1 1-4,0-3-8,2-3-2,0 1-7,1-4 2,1-1-7,-5 4-1,0-2-6,0-3 2,-2 5-5,1-2 4,-1 0 6,1-1-2,-1 2 7,-2 2 6,0-1 1,-2 1 5,1 9 2,0-12 5,0 12 4,0-11 3,0 11 0,0 0-1,-1-9 0,1 9 2,0 0 8,0 0 14,0 0 4,0 0 8,-5 28 3,5-15 10,3 1 2,-1-2-3,0 3-5,1 1 1,-2-4 0,2 1-3,-1-3-3,1 2-2,-2-3-2,2 1-4,2 0-3,-3-2 8,5 1-9,-4-4-8,0-1-5,2 1-5,-5-5-6,7 8-6,-2-6-9,0 3-11,-5-5-7,9 1-15,-9-1-9,11-1-2,-11 1-23,17-6-28,-9 0-32,1 1-6,-1-5-18,3 4-33,-1-3-150,0 0-381,-2-1 168</inkml:trace>
  <inkml:trace contextRef="#ctx0" brushRef="#br0" timeOffset="56391.6016">4496 13414 100,'0'0'164,"0"0"10,0 0 0,0 0 5,0 0-1,3 32-2,-2-20 1,-1 1-5,0 4-11,3 0-9,-2 3 1,2-1-7,-1 1-10,0-2-5,2-3-10,-2 4-11,0-4-4,1-3-9,1 3-7,-2-3-11,2 0-11,-1-5-1,-1 2-7,3-1-8,-5-8-4,5 12-10,-5-12 2,5 7-5,-5-7-7,6 5 0,-6-5-3,0 0-2,0 0-4,0 0-5,0 0-10,24-12-9,-20 2 1,1 3-21,0-5-9,2-4-16,0 1-12,-1-2-7,1-2-10,-2 1-7,1-1 0,-1-1-4,-1 2 5,0 1 7,-1 5 6,-2-1 6,3 1 9,-3 6 13,0-1 15,-1 7 6,4-6 25,-4 6 26,0 0 28,0 0 1,0 0 9,5 22 10,-2-9 2,-3 0 6,1 2-3,0 0 0,1 1-4,0-2-2,2 0-9,-3-2-16,2-1 7,-2 0-4,2 0-15,-1-1-11,-2-10-18,4 13-21,-4-13-23,4 8-27,-4-8-25,2 8-33,-2-8-43,0 0-51,0 0-60,0 0-156,0 0-464,0 0 205</inkml:trace>
  <inkml:trace contextRef="#ctx0" brushRef="#br0" timeOffset="56586.9141">4427 13286 212,'-4'-10'289,"-1"2"1,0-1 0,3 1-12,2 8-5,-2-17-20,2 17-18,4-21-18,2 10-13,1 2-17,2 0-13,-1 0-13,3-2-22,-1 5-20,5-5-28,0-1-35,0 2-30,3 3-52,0 0-58,-2 2-60,3-2-73,1 2-75,-2 2-164,1 1-493,-3-1 219</inkml:trace>
  <inkml:trace contextRef="#ctx0" brushRef="#br0" timeOffset="58208.9844">5471 13248 61,'3'-8'72,"-3"8"-8,0 0 2,0 0 2,0 0 2,0 0 4,-4-13-11,4 13 3,0 0 5,0 0-2,-1-7 9,1 7-7,0 0 2,0 0 6,0 0-9,0 0-3,0 0-1,0 0-5,0 0-3,0 0-4,0 0-8,0 0-1,0 0-5,0 0 4,0 0 1,0 0 7,0 0 6,0 0-1,2 26 14,-2-15-3,3 7-1,-1 2-3,3 5-4,-1 1 3,3-2 0,-5-5-5,2 0-2,0 6-5,0-8-3,2 3-3,-3-2-5,0-3 2,1 1-6,-1-4-2,1 0-3,-3-1-2,2-2-4,-2 1 0,1-1-2,3-1-6,-2-1-4,-2-1-2,-1-6-3,1 11-9,-1-11-11,2 10-7,-1-5-19,-1-5-16,0 8-12,0-8-23,0 0-6,0 0-17,0 0-20,1 6-28,-1-6-32,0 0-123,0 0-341,0 0 152</inkml:trace>
  <inkml:trace contextRef="#ctx0" brushRef="#br0" timeOffset="59146.4844">5426 13193 27,'0'0'80,"0"0"4,9-7-7,-9 7 1,0 0-5,9-5 4,-5 3-2,-4 2 4,9-4-6,-9 4 6,12-4-6,-7 0 3,2 3-3,2-3-5,0 1-3,0 2 0,4-3-10,0 2 5,1-3 3,3 1-10,2-1 0,2 0-6,9-2 2,-2 2-4,-2 0-6,3-4 4,-1 3-2,3-3-2,-2 3-5,2-3 5,-1 0-4,1 3-1,-2 2 0,1-2-4,-1 1-1,-1 1-2,0-3-6,-7 5 1,1-2-3,-2 0 1,0 2-5,0-1 0,-3 2-2,1 0 3,0-1-5,-4 1 2,0-1 0,-1 2-6,0-2 4,-3 2-1,2-3 3,-2 3 0,-1-2 3,2 3 2,-11-1-2,14-3 4,-7 2 0,2 1 0,-9 0 1,13-2-6,-7 0 2,-6 2-5,13-3 3,-8 2-2,-5 1-2,10-1-1,-10 1-3,10-2-1,-10 2 3,9-2-3,-9 2 1,10 1 1,-10-1 0,12-4-2,-12 4 6,0 0-3,0 0-5,15-2 0,-15 2-4,0 0 2,11-1-1,-11 1-1,0 0 2,0 0-2,0 0 1,0 0-3,13 0 4,-13 0-3,0 0 0,0 0 2,0 0 2,0 0-5,0 0-1,0 0-3,0 0 6,0 0 0,6 7 7,-6-7 1,0 0 1,2 10 2,-2-10 4,0 10 4,-1-1 7,1 1 3,1 0 4,-2 0 0,2 4-5,-1 5 4,0-4 2,-1 4-1,1-1 2,0 8 1,-1-8 4,2 7 1,-2 0 2,2 1-6,-1 0 3,2-1 4,-2-6-7,4 7 5,-4-6-5,8 5 1,-8-6-7,4-2 1,-2 3 2,1-2-1,-2-1 4,3 0-5,1-2-7,-1 1 0,-1-1-5,1 0 2,0-2 0,0-2-3,0-1 0,0 2-6,-1 0 4,0 1-3,0-3-1,1 1 4,-2-1-2,1-1-6,-2 1-2,3-1 0,-4-9 4,4 13-4,-3-6 0,-1-7-2,3 12 4,-3-12 0,2 12-5,-2-12-1,1 10 6,-1-10-4,2 9-3,-2-9 2,0 0-1,2 12-2,-2-12 2,0 0 0,2 9-2,-2-9-6,0 0-5,0 0-10,0 0-18,0 0-14,0 11-17,0-11-15,0 0-12,0 0-22,0 0-40,0 0-47,0 0-32,0 0-40,0 0-153,-18 0-466,18 0 207</inkml:trace>
  <inkml:trace contextRef="#ctx0" brushRef="#br0" timeOffset="60505.8594">5467 13367 62,'0'0'96,"0"0"-2,-1 23 5,1-23-6,1 14 0,1-7-8,-2 3 7,1-1 2,2 1-4,-2 0-4,1 2-4,2 0-5,-3-1 1,3 1-1,0 4 10,1 0-13,-1-1 1,0 2-2,2 0-5,1 0-5,-4 0 0,1 0-10,0 0 4,1-3-6,-1 5-1,2-1-1,-2-4-2,0 3-1,0-2-1,0 1-2,-2 0-7,2-6-1,-1 2 3,-2-1-2,3-1-5,0-2 0,-2 0-3,1 4 0,-1-7-6,0 1 2,-2-6-6,2 12 0,-1-7-1,-1-5-4,2 9 0,-2-9-1,1 7-3,-1-7 1,1 6 0,-1-6-3,0 0 4,4 7-5,-4-7 2,0 0-3,0 0 0,0 0 2,3 5-6,-3-5 1,0 0 3,0 0-2,0 0-2,0 0 4,0 0-1,0 0 3,0 0-6,0 0 1,0 0-2,0 0 1,0 0 0,0 0 1,0 0-1,1 6 0,-1-6 0,0 0 2,0 0-1,0 0 0,0 0 0,0 0 6,0 0-3,5 10-1,-5-10-3,0 0 3,1 5 3,-1-5-2,0 0 1,2 8-5,-2-8 8,0 0-5,3 6 2,-3-6-3,0 0 0,3 8-1,-3-8-1,0 0 1,4 7-2,-4-7 2,0 0-1,1 5 1,-1-5-2,0 0 0,0 0 1,0 0-2,0 0 1,0 0 1,0 0-2,0 0 1,3 6 0,-3-6 2,0 0-2,0 0 3,6 2-2,-6-2 0,0 0 4,0 0-3,0 0 5,0 0 6,18-7 1,-18 7 2,8-5-2,-4 4 1,3-4-1,-1 2-1,1 0 0,1 2-1,3-4-4,-2 2 3,0-2-2,2 1 0,2 1-1,-1 1 0,2-2 3,3 1-5,-4 0 1,4 1-1,1-5-2,-5 5 3,6-1 2,-5 3-1,0-3-4,4-1-2,-1 2 0,-4-2 1,4 0-2,1 0-1,-5 1 1,5 0 0,-5 1 0,0 2 0,0-3 4,5 1 0,0 4-6,-4-5 2,0 3-1,4-4 2,-1 0-1,1 3 2,1-1-1,-3 0 3,2-2 1,-5 2-2,6 0-2,-2-2-7,3 0 5,-4 0 0,2 3-1,-7-1 5,3-1-2,-2 2-1,2-2-2,-3 6 1,1-9 0,-1 4 1,-1 2-1,-2-2 3,2 1-4,-3 0-2,-7 1 2,13 0 2,-13 0-1,8-1-3,-8 1 1,0 0 1,9 1 2,-9-1-4,0 0 3,7 2 0,-7-2 0,0 0 0,0 0-3,8 0 2,-8 0-1,0 0 2,0 0-3,0 0-1,0 0 2,0 0-4,0 0-5,0 0-3,0 0-2,0 0-8,0 0-11,0 0-9,0 0-8,0 0-16,0 0-25,0 0-41,0 0-38,0 0-28,0 0-177,0 0-407,0 0 180</inkml:trace>
  <inkml:trace contextRef="#ctx0" brushRef="#br0" timeOffset="61287.1093">5866 13324 116,'0'0'118,"0"0"-7,0 0-9,0 0-2,0 0-8,0 0 6,0 0-6,0 0 2,0 0 7,0 0 12,-5 22-4,5-13 0,1 3-5,1 0 3,-2 5-12,1 0 0,1 0-9,1 3-4,0-3-3,0 3-7,2-2-6,-1 0-1,1 7-3,0-8-5,2 0-6,-1-2-3,1 0-2,-1-1-1,0 1 0,3-5-3,-1 1-3,-2-4-5,1 3 1,2-2-3,-2-2-3,1 0-3,0 1-1,1 1 0,-2-4 1,2 2-5,-2-4 1,1 1 3,0 0 5,1-2-2,-1-1 2,1 0-3,-2 2-2,-7-2-5,17-2 3,-9 2-1,-2-3-4,1 1-6,3-5 2,-4 4 0,2-2-2,-2-2-1,2 0 0,-3 2-2,0 0 1,3-2-3,-4-2 0,1 1 0,1-2-3,-1 1-1,-1-4 1,-1 1 6,-1 0-6,-1 0 0,2 0-1,0-4-1,-2 1 3,-1 0-6,-1-1 1,1 3 0,-2 1 0,1-6 0,-3 4-1,2-2 0,-2 1-3,1 1-6,-2 2 7,1 1 0,-3-5-1,0 2-2,1-1 1,-4 1-3,2 4-1,-1-2 3,-4-1-4,4 4-4,0-1 0,-1-1 1,-3 5 0,4-3-1,-2 1 2,-1 3-4,1-1 4,-1 3-3,2 0-6,1 1-4,-2-1-2,2 0 0,-2 4-7,1 1-5,0 0-14,1 4-5,0-1-14,0 4-7,3-2-12,-1 4-16,-1 0-4,1 4-19,1-1-25,-2 6-7,3-2-27,-3 7-102,5 0-314,-1-4 138</inkml:trace>
  <inkml:trace contextRef="#ctx0" brushRef="#br0" timeOffset="85146.4844">21385 6174 37,'0'0'33,"0"0"-2,0 0-4,0 0-2,0 0 0,0 0-4,0 0 2,0 0 1,0 0-2,0 0-6,0 0-1,0 0-7,0 0 2,0 0 3,0 0 7,0 0-5,0 0-2,0 0 4,0 0-7,0 0 1,0 0 2,0 0-4,0 0 0,0 0-1,0 0-2,0 0-2,0 0 3,0 0-4,0 0 2,0 0-9,0 0 9,0 0 6,0 0-4,0 0-5,0 0 5,0 0-4,0 0 6,0 0 2,0 0-13,0 0 14,0 0-4,0 0 0,0 0-1,0 0 1,-9-2 2,9 2-2,0 0 1,0 0-6,0 0 6,0 0 4,0 0-4,0 0 4,0 0-4,0 0-3,0 0 3,0 0 1,0 0-4,0 0-12,0 0 17,0 0 1,0 0-1,0 0-11,-11 2 4,11-2 0,0 0 0,0 0 2,0 0-2,0 0-4,0 0-4,0 0 8,0 0 0,0 0-7,0 0 10,0 0-1,0 0-4,0 0 8,0 0-7,0 0 6,0 0-6,-12 0-16,12 0 17,0 0-3,0 0 3,0 0-3,0 0 2,0 0 1,0 0-1,0 0-5,0 0 5,0 0-6,0 0 0,0 0 9,0 0-3,0 0-1,0 0 2,0 0-2,0 0 3,0 0-3,0 0 8,0 0-7,0 0-2,0 0 12,0 0-7,0 0-10,0 0 5,0 0-1,0 0 3,0 0 2,0 0-1,0 0 5,0 0-13,0 0 8,0 0 1,0 0-3,0 0-1,0 0-1,0 0-4,0 0 5,0 0 1,0 0 4,0 0-9,0 0-3,0 0 2,0 0-9,0 0-5,0 0 0,0 0-10,0 0-11,0 0-20,0 0-8,0 0-35,0 0-111,0 0 49</inkml:trace>
  <inkml:trace contextRef="#ctx0" brushRef="#br0" timeOffset="86576.1719">21363 6205 21,'0'0'69,"0"0"2,0 0-7,0 0 1,-6-3-1,6 3 7,0 0-9,0 0 10,0 0-7,0 0 3,0 0 0,0 0 0,0 0-7,0 0-5,0 0 4,0 0-18,0 0 0,0 0-2,0 0 2,0 0-8,0 0-5,0 0-3,0 0 2,0 0-3,0 0 2,22-8 0,-7 5 5,2-2-16,3 2 13,1-3-5,8 0-2,0-1 5,-1 0-2,3 1 4,-1 1-4,-3-1 0,2 1 1,-1-2-4,-6 2 2,6 0 0,-8 0 5,0 1-2,1 2-2,-2-2-4,1 0-2,-8 1 1,1 3-2,-1-2-2,0 0-2,-3 1 0,3 2 3,-6-2-6,-6 1 1,12-1-4,-12 1-1,0 0-4,12 0-3,-12 0-5,5-3-3,-5 3-1,0 0-5,0 0-2,0 0-1,0 0-7,0 0-3,0 0-7,0 0 0,0 0-8,0 0-2,-31 4 0,31-4-3,-17-1 1,7 0 2,-2-1-10,2 2 12,0-3-6,0 1-11,-2 2 14,2-3-5,-2 2 12,3-3-3,-1 2 2,1 0 5,2-1 5,7 3-2,-15-4-5,8 3 13,7 1 1,-12-5-4,12 5 2,-7-4 12,7 4-5,-7-1 3,7 1 6,0 0 1,0 0-4,-3-9 1,3 9 0,0 0 3,0 0 0,0 0-5,14-8 16,-14 8-9,12-4 2,-4 2 1,2 1 3,1 0-1,0 0 3,0-1 4,2 2 2,1 0 3,-1 0-6,5 0 5,-1 0-5,-3 0 0,-2-2 0,6 1 2,1 4-2,-6-3-1,6 2 3,-6-2 1,-1 1 5,2-1-7,-4 0 3,1 1-4,-3 0-8,0 1 4,-8-2 3,10 0-2,-10 0 8,10 4-10,-10-4 7,8 1 11,-8-1-2,0 0 3,4 7 8,-4-7 12,0 0-6,-8 13 11,3-8 0,1 1 0,-3 1-6,-1 1 3,-1 2-7,-3-3-5,3 1-11,-1 1 10,-4 0 3,5-1-8,-2 4-4,1-3-12,-1-2 9,2 1-13,-1 1-21,1-1-17,1-3-15,1 2-19,-2-2-14,1 2-24,0-1-89,0 0-210,1-1 94</inkml:trace>
  <inkml:trace contextRef="#ctx0" brushRef="#br0" timeOffset="87724.6094">18994 7860 49,'0'0'89,"0"0"-1,0 0 1,-12-15 5,12 15-2,0 0-9,-4-9-1,4 9-6,0-8-3,0 8-2,0-9-5,0 9 7,0 0-3,1-15-3,0 10-11,-1 5-5,4-13-6,1 5 3,2-1-5,-2 1-2,1 0-4,-1 0-4,2-1-1,2 2-5,-2-2-5,-1 2-3,2 1 0,-3 2-4,3-1 3,-3 1-1,0-1-7,-5 5 3,11-3-10,-11 3 4,7-1 9,-7 1 2,11 1-11,-11-1 10,10 8-1,-7 0 2,3 0-4,-1 4 8,0 2 5,0 2-6,0 0-3,0 2 4,0 2-1,-2-2 3,-1 1-2,1 1 7,-2-1-5,1 6 2,-2-7-3,-3 0-3,2 2 14,-2-1 3,-1 1 1,-1-2 2,-2-2 2,-1 2-3,-1-1 1,0-3-2,-2 2 0,-1-4-5,-1-1-4,-1 1-2,-1-3 0,-1-1 2,0 1 0,-1-3-5,5-2 3,-1-2-6,0-1-1,0-1 3,0-1 3,2 0-9,2-2 2,-1-2-3,1 2-2,2-1 0,2-1 2,-1-2-2,-1 0-2,4 1-7,3 6 5,-5-13-1,2 7-3,3 6 1,0-10 0,0 10-2,-1-9-2,1 9-2,-2-9 4,2 9-5,0 0 0,0 0-2,4-11 1,-4 11 2,0 0-4,0 0-2,0 0-10,7-1-7,-7 1-4,0 0-5,0 0-3,0 0-8,0 0-7,0 0-13,10 11-20,-10-11-16,0 0-10,4 5-14,-4-5-15,0 0-16,5 5-24,-5-5-123,0 0-324,0 0 144</inkml:trace>
  <inkml:trace contextRef="#ctx0" brushRef="#br0" timeOffset="88287.1094">19315 7807 69,'0'-11'74,"-1"5"-6,1 6 5,0-12-3,0 12 3,-1-11 0,1 11-4,-4-9-7,4 9-1,-5-8 4,5 8 5,-6-5 7,3 1-2,3 4-11,-9-5 0,9 5-6,0 0-4,-14 0 2,14 0 0,-12 5 4,6 0 7,-3 2-2,1 1 17,2 3-1,-4 5 15,1 2-2,0 4-5,0-2-4,2-1 1,1-1 1,2 1 1,2-1 1,-1 3-11,2-4-3,1 3 5,0-2-2,1-1-7,0 0 7,2-4-13,2 0 8,-1 4-17,1-8-5,0 2 7,4-4-12,0 2-3,-1-3-7,3-1-4,-1 0-3,2-1-2,-1 1-6,0-2-2,-1-3-3,1 1-14,0-2-10,-4 1-11,3-3-9,-2 3-17,-8 0-27,13-5-38,-13 5-38,15-5-24,-8 1-33,-1 1-234,-6 3-473,9-8 210</inkml:trace>
  <inkml:trace contextRef="#ctx0" brushRef="#br0" timeOffset="89138.6719">19472 7316 26,'-3'-8'112,"3"8"-8,0 0-2,0-9-4,0 9-4,3-13-5,1 6-7,-4 7 5,5-9-3,-1 2-2,-1 1-3,2 1 1,0-2-10,-1 2-4,-4 5-7,10-6-2,-4 3-8,-6 3 0,11-3-2,-11 3-4,12 1-1,-4 2 1,-8-3-4,12 7-7,-6-3-1,-1 2-3,1 1-2,-2-2-7,1 4 5,1-1 2,-2 1-8,0 0 0,-2 1 3,-2-3-2,1 0 3,0 1-2,-1-8 2,-5 12-4,4-5 3,-1 2 3,-1-1-2,-1-1-3,0-1 1,2 2 1,-2-3-5,0 3 5,-4 0-5,2-1-2,-1 2 3,1-2 0,0 1 5,-1 4 1,1-5-1,1 1-2,-2 1 2,2 0 1,0-2 0,0 3 0,0-2 2,0-1-7,2 1 0,2-2 2,-3 1-3,3-1 0,1-6 2,-4 12-4,4-12-1,-1 8-1,1-8-3,-3 6 0,3-6-2,0 0 3,0 0-4,4 7-4,-4-7 1,0 0-3,8 3-5,-8-3-8,0 0 3,0 0-3,15-4-3,-15 4 0,13-5 1,-8 4-1,1-1-3,-6 2 3,17-4 2,-11 3 0,-6 1-1,16 0 0,-9 1 6,0 0-3,-7-1-1,13 3 2,-5-3 2,-1 0 2,-7 0 0,13 5 3,-6-3-1,-7-2-2,12 2 1,-6-1 4,1 1-2,0 0 1,-7-2-2,10 0-2,-10 0 7,11 3-2,-11-3 0,10 0 0,-10 0 0,6 0 3,-6 0-4,0 0 3,8-3-7,-8 3-15,0 0-8,8-2-15,-8 2-16,6-4-32,-6 4-12,5-5-36,-5 5-20,4-7-129,-4 7-311,1-8 138</inkml:trace>
  <inkml:trace contextRef="#ctx0" brushRef="#br0" timeOffset="90005.8594">19978 7860 147,'0'0'141,"0"0"3,0 0-5,0 0 10,0 0-8,0 0 2,0 0-11,0 0-1,35 1-6,-24-1-4,3-1-5,3-1-7,0 2-8,2-1-3,2 0-13,0 1-4,1 0-4,-1-3-5,9 2-10,-1-1-3,-2 1-4,-6 0-6,-1 1-7,2-2-6,-4 4 4,1-4-12,-10 4-2,2-1 1,1-1-4,-6 0-3,-6 0-5,12 0 0,-12 0-10,11 0-9,-11 0-12,0 0-8,0 0-17,10 0-13,-10 0-18,0 0-27,0 0-10,7 1-24,-7-1-22,0 0-27,0 0-130,0 0-336,0 0 150</inkml:trace>
  <inkml:trace contextRef="#ctx0" brushRef="#br0" timeOffset="90404.2968">19991 8067 83,'0'0'139,"0"0"-2,0 0-1,0 0 6,0 0 9,0 0-5,10 7-3,-10-7 0,12-2-6,-12 2-4,15-1-7,-5-1-9,3 1 0,0 0-1,-1 0-13,5 0-6,-2 1-10,5-2-3,-1 0-4,0 2-4,2-3-10,2 2-1,-5 0-10,1-1-5,1 1-3,-2-1-5,-1 0-5,-3 2-4,0-2-2,-3 1-2,1 0-5,1-2-1,-3 1-5,-1 1 1,-3-1 0,-6 2-4,10-2-3,-10 2-1,8-2-3,-8 2-3,9-1-8,-9 1-10,0 0-10,0 0-16,0 0-18,9 0-14,-9 0-27,0 0-23,0 0-16,0 0-33,0 0-20,0 0-174,0 0-393,0 0 173</inkml:trace>
  <inkml:trace contextRef="#ctx0" brushRef="#br0" timeOffset="90935.5468">20886 7660 160,'0'0'158,"9"2"2,-9-2 1,0 0-2,7 6-13,-7-6 3,1 9 2,-1-3-6,0-6-3,-6 19-6,4-8-3,-2 5-11,-1-1 0,-2-1-10,1 3-4,0-3-11,-1 0-6,-1 0-4,1 0-10,-1-4-7,3 2 4,-1-4-13,-1 1-7,1 0-5,0 2-9,2-5 3,0 0-8,0-1-3,4-5-6,-4 7-2,0-4-8,4-3-2,0 0-2,-4 8-2,4-8-2,0 0 3,0 0 2,0 0-6,0 0-1,13 3 1,-13-3-3,0 0 0,21-6-1,-11 3-5,-2 2-10,3-1 5,-5 1-10,-6 1-2,16-1-1,-7 1 0,-2-1-10,-7 1-11,13-2-6,-5 4-12,-8-2-12,13 0-5,-13 0-3,10 0-3,-10 0-10,10 1-10,-10-1-1,0 0-9,12 1-15,-12-1-11,6 1-10,-6-1-6,0 0-127,0 0-303,0 0 135</inkml:trace>
  <inkml:trace contextRef="#ctx0" brushRef="#br0" timeOffset="91279.2968">21100 7724 64,'0'0'134,"0"0"8,0 0 12,0 0 4,0 0 4,-6 22-2,1-11 0,1-1 5,-4 7 4,3-1 1,-2 2-8,0 0-8,3 2-9,-6 3-1,1 2-8,0-1-1,-1-1-11,2-5-6,3-1-10,-3 0-9,2 0-7,1-1-2,0-1-14,1-2 5,0-2-13,0 0-5,0 0-14,3-1 0,-2 0-5,1-5-4,2-5-12,-2 11-6,2-11-13,-3 8-11,3-8-6,-2 7-27,2-7-16,0 0-9,-3 5-18,3-5-15,0 0-25,0 0-19,0 0-16,-3 8-30,3-8-28,0 0-16,0 0-160,0 0-419,0 0 187</inkml:trace>
  <inkml:trace contextRef="#ctx0" brushRef="#br0" timeOffset="92013.6719">21582 7790 31,'-5'-12'140,"2"8"-2,3 4-6,-5-11-3,0 5-12,1 1-3,4 5 5,-7-10 0,2 5-8,-1 0 6,0 1 1,1 0-3,5 4-13,-12-7-4,7 5-9,5 2-6,-14-2-1,14 2-3,-15 2 10,5 3-6,1-2 0,-2 3-4,-4 2 3,4 1-4,-1 2-1,-1 1-3,3 2 4,-1 0-2,3 1-7,0 0-6,4-3-1,-1-1-7,-1 1 0,5 0-12,-2-3 1,3 3-7,0-3-4,2 0 1,-1-3-5,5 3-4,-1-3 1,3 0-6,0-3 0,2 0-6,1 0-9,1-2-11,3-2-5,2-2-9,1 2-8,-1-4-9,0-1-12,0 0-14,-2-3 1,0 1-6,-4 0-8,-1 0-11,3 0-11,-1-2 4,-1 0 5,-2 0-9,-2 1-5,1 0 12,-1 1 13,-1-1 5,-1 2 6,-3 2 10,2-3 9,-4 8 12,4-7 15,-4 7 5,1-7 10,-1 7-3,0 0 12,0 0 15,0 0 9,0 0 6,0 0 15,-14 25 6,9-14 9,-2 8 4,0-1-1,1 4 5,-1 6-4,0-1 2,0-1 0,3 1-4,1-3 2,0-3-5,0-1 1,0-1 3,-1 1-6,-1-3 0,2-2 1,1-2 4,-2 0-7,0-3 3,-1 2 1,1-2 1,-3 0-4,-1-2 0,-1 0-8,0-3 0,-4 0-9,1 0 3,0-3-5,0-2-4,1 1-10,-2-2 2,1-1 5,3 1-17,-3-2-12,3-1-7,-3 1-11,5-1-1,-2 0-14,1-3-24,0 4-19,3 0-23,5 3-27,-9-8-29,9 8-36,-6-4-42,6 4-51,-5-4-168,5 4-484,0 0 214</inkml:trace>
  <inkml:trace contextRef="#ctx0" brushRef="#br0" timeOffset="93646.4844">18855 9136 27,'0'0'143,"0"0"2,0 0-10,0 0 0,0 0-7,0 0-2,0 0-4,0 0-4,0 0-8,0 0-6,0 0-9,0 0-4,0 0 4,0 0-5,0 0-6,0 0-10,-10-19-3,10 19-10,-1-10-4,1 10-3,-2-13-7,1 6-7,1 7 0,0-15-7,3 5-3,0 1-6,1 0-3,1 0-9,-1-2 6,3 2-4,-1 1 1,-1 1-1,2 0-3,-2-1 1,0 4-3,2-1-1,-1 0 0,-1 1-4,0 1 4,1 0-2,-6 3 4,12 0 1,-12 0 1,9 3 3,-4 2 8,1 4 1,0 1 5,2-1 2,0 4-1,0 3 5,-2 2 3,-1-2 1,3 10-1,-2-1-2,2 0-4,-5-5 1,-1-2 5,0 1-2,0 0-5,-1 1 1,-2-3 8,-3 1-4,-1-1 3,-3 0 1,-1-3-3,3-3-2,-4-1 1,-3-1 2,0 2-6,-6-2-3,4-1-2,-1-2 7,4-3-13,-1 1-3,0 0-2,0-3 0,3-1 0,-1 0-5,0-2 3,11 2-8,-14-3 5,7 0-3,7 3-4,-10-5 3,5 2-5,5 3 0,-6-6 1,6 6-1,-3-7 2,3 7-8,0 0-2,-5-6 1,5 6-10,0 0-2,0 0-4,0 0-15,0 0-4,0 0-14,0 0-16,0 0-9,0 0-14,0 0-6,0 0-22,0 0-25,0 0-9,0 0-28,0 0-18,0 0-175,0 0-406,0 0 180</inkml:trace>
  <inkml:trace contextRef="#ctx0" brushRef="#br0" timeOffset="94177.7344">19210 9111 102,'-5'-4'126,"5"4"-12,-9-8 5,4 3-7,5 5 17,-7-7-2,3 2-17,-1 2-8,5 3-3,-11-7-3,11 7-10,-10-3 0,5 2 0,5 1-1,-9-3-4,9 3-1,0 0-4,-15 0-3,15 0-3,-9 7 4,4-5-3,5-2 0,-12 8-2,6-3 4,1 4-3,1-1 5,-2 2-9,2 0 5,0 1-1,0 2 0,0 3 1,3 0-3,1 2-5,0-1-3,2 0 2,0 0-3,2-2 3,-2 2-6,2-2-7,1-4-3,0 1-5,-1-1-2,1 0-2,0-1-4,2 0-1,0-2-4,1 0-1,-2-3 1,2 0-6,1 0 2,0 0-4,-3-3-1,6-1-6,-5 0 0,1-1-12,-8 0-2,17-2-29,-10 0-14,2-1-20,0-1-21,0 0-30,-2 0-29,-1 1-46,2-3-39,-2 1-47,-2 0-147,-4 5-458,6-7 204</inkml:trace>
  <inkml:trace contextRef="#ctx0" brushRef="#br0" timeOffset="94732.4219">19356 9541 120,'0'0'182,"0"0"-4,0 0-5,0 0-4,0 0-12,0 0-5,0 0-11,0 0-14,0 0-8,0 0-9,0 0-6,0 0-1,14-23-10,-9 18-8,0-2-10,2-1-8,-1-1-8,-1 1-2,2 1-9,-3-2-2,2 0-5,-1 0-5,0 1-4,2 0-6,-2 0-5,-1-1-6,-1-3-6,1 4-3,-3 0-1,4 0-4,-2 2 1,-3-1 3,3 0-6,-3 7 3,1-7 0,-1 7 1,4-8-3,-4 8-8,0 0 7,0 0 4,0 0 3,0 0 7,0 0 4,0 0 18,-5 26 3,3-10 6,4 0 11,-4 2 3,-2 2 0,4 1 7,0 3-6,-1-1-3,2 2 3,-2-8 4,1 0-12,0 2-4,0-2-2,0-4-7,1-2-3,-1 2-8,0-1 2,2-3 0,-4 0-5,4-3-6,-1 1-9,-1-7-13,0 10-24,0-10-19,1 8-18,-1-8-16,0 0-29,0 8-38,0-8-39,0 0-33,0 0-39,0 0-141,0 0-431,0 0 191</inkml:trace>
  <inkml:trace contextRef="#ctx0" brushRef="#br0" timeOffset="95115.2344">19603 9147 11,'0'0'219,"0"0"6,0 0 1,0 0-4,19 10-13,-10-7-11,1-3-8,2 0-17,2 0-16,2-3-13,1 3-15,2 0-8,-2 0-17,2 0-18,-3-2-15,2-1-23,-1 1-27,-3 0-26,-1 1-34,-3-1-31,-2 0-42,-2 1-34,-6 1-24,8-3-166,-8 3-363,0 0 161</inkml:trace>
  <inkml:trace contextRef="#ctx0" brushRef="#br0" timeOffset="95310.5468">19629 9276 106,'-1'8'182,"1"-8"-6,0 0-9,7 8-7,-7-8-4,11 3-4,-4-3-8,-7 0-6,20 1-5,-8-1-20,2 0-7,0 1-13,-2-2-16,1 0-21,0-1-25,-2 4-30,1-4-26,-1 2-35,0 0-15,-1 0-34,-10 0-40,14 0-114,-14 0-284,10 0 126</inkml:trace>
  <inkml:trace contextRef="#ctx0" brushRef="#br0" timeOffset="96130.8594">20242 9051 11,'1'-12'187,"0"7"9,2-3-16,1-1-11,-3 2-14,1-2-4,2 0-11,4-2-3,-4 1-13,2 0-6,-3-1-7,1 3-9,1-1-8,-1 4-7,2-1-10,-2 2-6,-4 4-9,6-8 0,-2 4-7,-4 4-5,6-3-2,-6 3 2,0 0 4,12 0-2,-12 0-3,6 7 1,-1-4-4,-5-3-1,7 7-3,-2 0 0,0-4-5,-5-3 0,6 7-3,-1-3-4,1-1-5,-6-3 0,12 5-6,-7-5 1,2 1-1,-7-1-3,16 1-4,-9-1-6,-7 0-20,14-2-3,-14 2-4,13-2-9,-6-1-2,0 1-5,-7 2-4,10-6-4,-4 2 1,-1 1-7,-1-2-6,-4 5-2,8-11 6,-4 8 10,0-1-2,1-1 8,-5 5 5,3-8 3,-3 8 6,3-7 1,-3 7 6,0 0 4,0 0 8,0 0 8,0 0 10,0 0 14,0 0 6,-9 32 11,3-18 8,-1 4 3,1 1 2,-3 7 7,0-2-5,-1 5 7,3-3-1,1 1-3,-2 0-2,2 1-3,2-4-5,-1-8-2,2 3-1,1-1-5,-4-2-7,4-2-1,2 1-2,-1-4-3,0 1-5,0-1-2,-1-1-3,1-1-4,-2 0 2,3 0-4,-1-2-1,1-7-5,-1 13-10,1-13-5,-2 11-11,2-11-6,0 10-9,0-10 0,-1 7-21,1-7-9,0 0-17,0 9-20,0-9-18,0 0-27,-1 7-13,1-7-24,0 0-22,0 0-21,0 0-135,0 0-388,0 0 173</inkml:trace>
  <inkml:trace contextRef="#ctx0" brushRef="#br0" timeOffset="96599.6094">20271 9264 163,'0'0'208,"0"0"6,0 0-3,0 0-6,0 0-8,25 0-8,-25 0-10,16-3-2,-6 3-6,2-3-7,0 1-9,2 0-10,3-1-9,1 1-11,-4 2-12,5 0-9,-5-2-12,3 1-9,2 1-6,-1 0-7,1-2-5,-1 2-10,-4 2-8,-1-4-11,-1 0-4,-1 1-5,-3 2-7,-8-1-8,12-1-7,-5 0-1,-7 1-8,0 0-6,11 0-14,-11 0-21,0 0-25,0 0-36,0 0-33,0 0-30,0 0-21,0 0-28,0 0-200,0 0-452,0 0 199</inkml:trace>
  <inkml:trace contextRef="#ctx0" brushRef="#br0" timeOffset="97482.4219">19024 10263 151,'-9'0'161,"9"0"-3,0 0-5,0 0 1,0 0-5,-9-7-4,9 7 1,-4-8-2,4 8-5,-2-9-9,2 9-12,-4-9 1,4 9-5,-2-11-9,1 5-13,1 6-9,-1-17-7,2 10-4,2-4-8,-1 0-9,0 1-4,1-1-5,0 2-5,1 0-3,0 0-1,2 0-7,-1 2 2,-2-1-8,-1 3-2,2-1-2,1 1-3,-5 5 2,10-7 0,-5 4-1,-5 3 3,9-1-5,-9 1 2,11 6 2,-2 1 6,-4 2 6,2 4 4,0 4-5,-2 3 9,2 2 0,-3 6-9,2 0 6,-1-1 4,-1 2-2,-1-4-8,-1 1 6,-2-6 10,-3 4-4,1-4-1,-4 6-1,3-11 5,-3 4-4,0-2-6,-4 0 2,0-3-3,-2 2-1,-2 0-2,0-5-3,-3 2-5,2-5 1,-3 1-4,0 1 2,3-3-6,-4-2 4,6-3-2,-1 1-8,1-3 2,3-1 0,1 2 15,-1-2-8,10 1 0,-13-5-13,5 1 8,8 4-6,-9-8-1,5 2-4,4 6 2,-2-13 2,1 4-6,1 9-2,2-12 5,-2 12-8,1-12-6,-1 12 2,4-9-8,-4 9-7,4-5-5,-4 5-7,7-3-6,-7 3-9,0 0-3,0 0-12,11 2-13,-11-2-24,0 0-24,0 0-26,6 10-30,-6-10-29,2 5-26,-2-5-24,0 0-167,-2 9-462,2-9 204</inkml:trace>
  <inkml:trace contextRef="#ctx0" brushRef="#br0" timeOffset="97974.6094">19287 10213 106,'-6'-8'152,"6"8"-9,-5-8-1,1 4 1,4 4-12,-7-10-4,2 6 1,5 4 2,-7-4 3,7 4-1,-6-4-5,6 4-8,0 0-3,-10-4-10,10 4-8,0 0-6,-11 6-1,7-1 4,-1 2-2,-2 1 3,2 4 2,-1 0 1,0 6-6,-1-2-3,2 10 5,0-3-7,1-4 5,0 5 2,0 2-5,3-6-8,1-2 0,0 10-5,1-10-7,1-2-1,3 4-6,-1-4-14,-1-2 17,3-1-12,1 0 0,-3-1 1,2 0-9,1-3 0,-1-1-2,-1-2-5,4-1 1,-2 1-3,0-1-16,0-2 1,1 0-15,-1-3-14,3 0-5,-10 0-25,13-3-18,-2 0-16,-4 2-25,-2-3-33,-5 4-29,9-6-36,-9 6-46,11-11-42,-8 5-233,1 1-555,0 0 245</inkml:trace>
  <inkml:trace contextRef="#ctx0" brushRef="#br0" timeOffset="98521.4844">19419 10600 8,'0'0'167,"0"0"-8,0 0 5,0 0-2,0 0-12,0 0-7,0 0-7,0 0-3,9-21-7,-4 17 4,-1-1-11,0 0-7,6 1-1,-5 0-2,-5 4-5,9-4-14,-4 2-6,-5 2-5,13-2 0,-13 2 5,0 0 3,12 4-8,-9 0-3,1 2-1,2 3 0,-3-1-5,-1 3-2,-2-1 1,-1 1-4,0 3-2,-1-2-4,-2 3 1,0-3-2,0 0-12,-1 3 0,-1-4 4,3 1-15,-4-2-2,-2 0 1,2-1 2,1-3-11,-1 2-7,1-2 6,-2-2-15,0 1 0,3-2-5,5-3-4,-11 0-8,11 0-3,-9 0-1,9 0-2,0 0-9,-9-9-2,9 9 0,-2-9-3,2 9 4,5-15 0,-1 9-2,3-1 6,-3 2-2,3-1 0,-1 2 0,1-1 8,-2 2 0,-5 3 2,13-2 2,-13 2 1,14 5 7,-4-3 4,-2 1-1,-2 2 8,3 0 3,-4 0-2,5 1-1,-3 0 0,1 1 0,-5 0-2,0-4-4,3 2-1,-3-1-6,-3-4-4,6 8-16,-6-8-15,4 4-22,-4-4-22,4 5-19,-4-5-29,0 0-13,0 0-31,0 0-20,4 4-15,-4-4-166,0 0-406,0 0 179</inkml:trace>
  <inkml:trace contextRef="#ctx0" brushRef="#br0" timeOffset="98873.0468">19673 10277 115,'0'0'217,"0"0"0,0 0 0,22 8 2,-22-8-8,14 0-9,-4 0 2,3 0-12,2 0-9,3-3-13,2 1-11,8-4-17,-7 4-12,-1-1-17,10-3-8,-9 3-21,-4 0-19,1 2-23,-5-4-26,0 3-29,-3 1-29,0 0-26,-2-1-25,-8 2-31,10 0-25,-10 0-18,0 0-30,8 2-162,-8-2-388,0 0 172</inkml:trace>
  <inkml:trace contextRef="#ctx0" brushRef="#br0" timeOffset="99076.1719">19699 10401 27,'0'0'195,"7"6"2,-7-6 7,13 3-10,-5-2-1,2-2-10,3 3-9,5-3-11,-2 0-10,1 3-11,2-3-11,-2 1-15,0-1-18,-1-2-19,-3 3-22,-1 0-32,1-1-31,0 1-36,0-1-26,-1-1-44,0 0-22,-2 2-36,-2-2-131,-2 1-324,-6 1 144</inkml:trace>
  <inkml:trace contextRef="#ctx0" brushRef="#br0" timeOffset="99755.8594">20440 10314 82,'0'0'204,"0"0"-1,0 0 8,0 0 3,0 0-3,0 0-6,0 0-9,18 2-2,-18-2-6,12-2-5,-2 2-2,0-3-1,1 2 3,4 1-8,-2-1-1,6 0-25,0 0-7,-1 1-12,-4 0-11,6 1-14,-1-1-1,-3 1-8,-2 0-20,-1-1-6,5 1 13,-6-1-29,0 0 0,-1 1 0,-4-1-6,-7 0-13,14 2-3,-14-2-7,9 0-9,-9 0-3,8 0-10,-8 0-17,0 0-11,0 0-16,10-2-19,-10 2-22,0 0-28,0 0-35,0 0-31,0 0-33,0-9-27,0 9-22,0 0-36,0 0-163,-7-12-496,7 12 220</inkml:trace>
  <inkml:trace contextRef="#ctx0" brushRef="#br0" timeOffset="100357.4219">20914 10139 167,'0'0'173,"0"0"-7,2-9-5,-2 9-12,0 0 0,0-12-9,0 12-9,2-12-5,-1 3-11,0 1-2,2-1-8,-1 1-4,1-2 1,2-1-1,-3 3-7,1 0 6,0 2-17,2-2 0,-3 1-4,-2 7-7,7-5-6,-5 0-1,-2 5-5,6-5 10,-6 5 2,0 0-2,11 0-2,-11 0-6,9 8-1,-7-4-1,2 2 0,1 0-11,-5-6-2,5 8-7,-1-4 1,-4-4-7,5 8-1,-1-1-3,1-5-5,-5-2 0,9 5-3,-2-5-2,-7 0-4,10 0-1,-10 0-1,0 0-9,14-6-5,-8 2-7,3 0-10,0-4-9,-1-1-12,1 2-3,-1-1-15,-3 1-1,3-1-5,-2-3-4,1 4 5,-3-1 2,-1 3 6,-1-2 8,3 2 2,-5 5 4,4-8 7,-4 8 5,0 0 7,0 0 10,3-6 12,-3 6 10,0 0 13,0 0 12,-8 24 15,3-7 7,-1 7 4,-1 3 10,1 2-3,-1 2 5,-4 3-1,4 1-1,-3 11 1,0-12-1,5-1-7,0 1 1,0-2-1,1 1 3,0-4-8,-2-2-7,4-2 3,0-4 1,2-3-18,-1-3-6,-1 2-5,2-5 0,-1 1-3,1-2-5,0-11-6,1 19 0,-1-13-11,0-6-5,0 0-12,0 11-11,0-11-15,0 4-13,0-4-16,0 0-19,0 0-30,0 0-31,0 0-29,0 0-29,0 0-35,0 0-25,-4-23-221,4 23-525,-3-12 233</inkml:trace>
  <inkml:trace contextRef="#ctx0" brushRef="#br0" timeOffset="100669.9219">20928 10430 21,'0'0'187,"0"0"2,0 0 9,0 0 1,0 0 1,0 0-4,0 0-4,0 0-1,0 0-3,16 14 7,-16-14-9,12 2-5,-3-2 8,-2 0 4,6 1 2,3-1 6,3-1-2,4-1-11,4-2-7,1 0-12,4 0-16,-2-1-15,1 0-10,-3 1-11,0 1-20,-7-1-23,-2 0-23,-3 0-19,-3 4-24,-1-2-36,-6 2-34,-6 0-28,12 0-37,-12 0-68,0 0-78,0 0-69,0 0-245,0 0-635,-32 12 281</inkml:trace>
  <inkml:trace contextRef="#ctx0" brushRef="#br0" timeOffset="110021.4844">18334 12085 4,'0'0'84,"0"0"-12,0 0 4,0 0-6,-3 6 5,3-6 2,0 0 0,0 0-5,0 0 3,0 0 1,0 0 2,0 0-2,0 0-1,0 0 0,0 0 3,0 0-4,0 0 6,0 0-3,0 0-7,0 0 4,0 0-6,0 0-1,0 0-6,0 0-4,0 0 0,0 0-8,0 0-4,0 0-2,0 0-3,0 0-3,0 0-4,0 0-2,0 0-9,0 0-2,0 0 0,0 0 2,0 0-3,18-1-4,-18 1 1,13 0 0,-4 0 3,1-2-4,2 0 0,0 1-4,2 1-2,3-2 3,1-1-2,2 2 5,-3 0-2,5 1-2,7-3-1,-10 0-2,11-1 4,-3 2-5,2 1 2,2-2-1,-2-1-3,0 2 2,2 0-2,1 1 1,-1-1 3,1 2 0,0-3-4,2 3 0,-3 0-1,1 0 3,-2 0-2,-2-1 0,-1 0-1,1 3 3,-1-2-4,1 0-4,-1 3 5,-4-3 2,5 0-4,0 0 3,2 0 0,-2 2-1,-1-2-6,2-2 7,-1 2-3,-1 0-2,-4-3 3,5 3 0,-1 3-1,-4-6-3,3 2 4,2-2 0,0 0 1,-1 2-1,1 0 0,-1-1 0,1 1 0,1 1 2,-7-1-4,6 0 1,1 2 1,1-1-1,-2-3-4,0 2 6,1-1-3,1-2-2,0 2 2,1 1 1,-2-2-1,1 3 0,0-1-3,0-2 3,2 1-5,-2 1 6,5-1-3,-4 0 1,-3-1-2,1 3 2,1 0-2,-4-3 3,4 2-4,-3 1 2,2 0-1,0-3-1,-1 3-4,0-2-2,2-1 1,-1 1-2,-1 0 0,3 1 0,-2-2 2,1 1-5,-3 0 3,0 0 1,1 2 3,-7-3-3,7 0 3,1 1-1,-9-1-1,11 2 3,-9 0-4,7-1 1,-1 0 3,3-2 1,2 3 1,-2-2 2,-1 2-3,0 0 5,-1-1-6,2-1 5,1 0-3,0 3 3,0-1 3,-2-2 0,4 3-2,-3-2-1,2 2 1,1-1-1,-4 0 1,1 0 3,0 1-7,-2-5 3,0 5 4,0 0-1,-2 0-2,2 0 5,-2 0 1,1 0-2,0 0 1,-5-1 0,-1 1-2,6 0 3,-1 0 2,1 0 3,1-1 2,-7 2-7,5-2 0,1 1 0,-5 0 4,5-3 2,-2 4-3,2-2 1,0 1-3,-1-2-3,-6 0-1,6 2 5,-6 0-3,8-2-2,-1 1 5,-1 1-2,1-2 0,-6 2-1,-2-1-2,7-2-1,-5 2 3,-2-2 2,-1 1 2,3 1-1,0 0 4,-2-2 4,1 3-1,8-4-6,-2-2-1,-8 5 1,2 0-1,-2-2-1,0 1 2,0-1 3,3 2-5,-3 1 4,-6-1-1,-2 1 0,3-2 3,-1 1 0,0 0-1,0 1 2,-2-2-1,2 2 1,-2-1 1,-1 1 3,1 0-5,-1-3 2,1 3 1,0 0 0,-1 0-6,1-1 7,1 0-3,-2 1-1,3-2 0,-4 1-3,1 1 5,0 0-6,1 1-2,-1-2 1,0 0 1,-10 1 0,18-1 5,-8-1-5,-2 2-2,2-2-4,-1 2 2,-9 0-2,11-3-1,-3 1 0,-8 2 0,10-1-11,-10 1-18,0 0-18,11-1-19,-11 1-39,0 0-40,0 0-44,0 0-41,0 0-177,0 0-436,-29-4 193</inkml:trace>
  <inkml:trace contextRef="#ctx0" brushRef="#br0" timeOffset="111945.3124">18798 12896 36,'0'0'74,"0"0"1,0 0-6,-7 1 0,7-1-2,0 0 6,0 0 0,0 0 2,0 0 1,0 0-5,0 0 1,0 0-2,0 0-3,0 0-7,0 0-11,-10-9 4,10 9-8,0 0 3,0 0-9,5-14 0,-5 14 3,5-8-8,-5 8-14,8-11 8,-4 6-2,3-4-6,0 2-3,-1-1-1,2 1 4,2 1-7,-1-3 1,0 4 2,2-2-8,-2 1 0,0-1-6,-1 1-1,2 2 10,-5 2 0,2-2-10,-7 4 7,11-3-6,-11 3 4,10 2 5,-10-2-6,8 7-12,-4-3 11,0 7 4,2-4 2,-2 6 7,2 2-6,0 2 1,-3 1 2,3 7 1,1-7-6,-2 0 3,-1 1 7,1-2 4,0 1 3,-1 1-3,-1-3 1,-2-4 7,0 5-4,-2-4 7,0-1 2,-3 3-1,1-4 6,-2 2-3,-1-4-4,-2 1-2,-2-2-1,1 1-3,-1-1-3,-3-3 2,0 1-5,-1-1-3,-1-3-8,1 1-1,2-1-6,-1-2 4,-1 0-5,4 2 0,-1-2-2,2-2 5,9 2-1,-13-5 1,4 3-6,1-5 2,3 4-2,5 3 2,-10-4-3,6-1-1,4 5 2,-6-6 1,6 6-7,-4-9 6,4 9 0,-3-5-5,3 5 2,0 0-5,0 0 1,0 0 0,0 0 3,0 0-3,0 0-3,0 0-15,0 0-3,0 0-3,0 0 4,0 0-10,13 17-19,-13-17 1,4 7-20,-4-7-13,3 4-13,-3-4 0,5 6-21,-5-6-16,2 7-102,-2-7-260,2 5 115</inkml:trace>
  <inkml:trace contextRef="#ctx0" brushRef="#br0" timeOffset="112714.8437">19245 12903 56,'0'0'69,"0"0"8,4-7-12,-4 7 11,0 0-11,2-5-7,-2 5-9,0 0 4,0 0 5,0-10 8,0 10-1,0 0 1,0 0-7,-2-10-9,2 10-4,0 0 2,-3-9 3,3 9-8,-2-7-3,2 7-12,0-9-2,0 9-6,-4-11 1,4 11 2,-3-10-3,3 10 4,-2-9-1,2 9-6,-4-10 8,0 5-7,4 5-3,-6-7-7,6 7 4,-7-7-5,5 4 4,2 3 3,-8-3-5,8 3 10,-10-2-3,10 2-3,-9-2 1,9 2-1,-10 4 0,10-4 3,-12 5 1,6-2 7,1 2-3,-2 2 4,2-1 7,-5 2-2,4 0 6,0 2 4,1-2-6,-2 1 8,3 3-5,-1-2 9,0 1-3,1-1 3,1 0-2,1 1-6,-1 0 3,4-2 2,-4 1-4,5 3 7,-2-2-5,1 1 5,1-1-3,4 3-2,-3 0-4,0-4 3,1 2 0,1-2-1,2 1-5,-4-1-3,3-2-1,-2 1 0,2 0 2,-1-3-4,1 1-1,-2 0-3,1-6-2,0 4-2,-1 0-1,3-1-3,-7-4-1,12 3 0,-5-1-5,1 0 6,-8-2-9,16 0-5,-8-2-13,0 0-4,-8 2-12,15-3-11,-9 3-4,3-3-10,-9 3-15,12-4-12,-12 4-12,9-2-21,-4 1-15,-5 1-18,9-4-13,-4 1-25,-5 3-129,0 0-337,0 0 150</inkml:trace>
  <inkml:trace contextRef="#ctx0" brushRef="#br0" timeOffset="114039.0624">19292 12407 73,'1'-5'84,"-1"5"-12,4-12-3,0 4 4,-3 1-1,2 0-6,0 1-1,-3 6-3,3-11-9,0 4 1,-3 7-2,5-9-3,-1 5-3,0-2-7,-4 6 7,5-7-2,-5 7-2,5-6-11,-5 6-5,0 0-1,6-2 4,-6 2 10,0 0 5,0 0 0,13 5 0,-13-5-10,9 7-1,-9-7-5,5 8 3,-1-3 0,0-1 0,1 1-1,-1-1-1,-4-4-3,2 10-5,1-3 4,-3-7-2,2 10 2,0-3 4,-2-7-5,-2 9 0,2-9-4,0 12 3,0-12-4,-2 9 4,1-3-11,1-6 4,-7 11-1,3-6-5,1 0 2,-1 2 3,0-2-4,-1-1 3,0 3-5,1-1 6,-4-1-6,3 1 2,-3 1-1,3-3 2,-4 3-3,6-1 2,-4 0-4,3 1 3,-1-2-2,0 4-2,1-1 0,-1-1 0,0 0 6,1 0-5,2-2-1,-1 2 0,3-7-1,-5 9-2,4-3 2,1-6 1,-4 10-3,4-10 0,0 0-2,-3 7 0,3-7 0,0 0 0,0 0 0,0 0-2,-1 7 4,1-7-4,0 0 3,0 0-3,0 0 3,0 0-3,0 0-2,0 0-5,0 0 3,20-12 5,-20 12 1,7-2-4,-7 2-1,0 0 0,11-3-6,-11 3 4,9-2-2,-9 2 4,0 0 0,11 5-2,-11-5-1,7 2 3,-2 1 0,-5-3-3,8 2 7,-8-2-4,8 5 2,-8-5-1,8 1-1,-8-1 4,8 4-1,-8-4 1,8 2-2,-8-2-1,6 3 4,-6-3 7,0 0-10,8 1 0,-8-1-16,0 0 8,0 0-9,8 1 0,-8-1-4,0 0-15,0 0-6,0 0-8,0 0-2,0 0-14,9-6-13,-9 6-14,5-5-4,-5 5-20,0 0-11,1-7-71,-1 7-216,0 0 95</inkml:trace>
  <inkml:trace contextRef="#ctx0" brushRef="#br0" timeOffset="114722.6563">19608 12833 29,'0'0'105,"0"0"-9,0 0 0,-4-7 1,4 7-5,0 0-5,0 0-5,0 0-5,0 0-2,0 0 9,0 0-4,0 0-7,15-2 9,-15 2 1,16 0-3,-6-1 1,4-1-5,0 2 0,5-2 1,-2 1-5,3 1-4,2 0-6,0-3-2,-2 3-8,2 0-5,-3-2-4,0 0 0,0 2-6,-2-2-4,-3 1-3,-3 0-4,0 0-3,0-1-1,-3 4-3,-8-2-4,11-2-8,-11 2-4,11 0-7,-11 0-13,0 0-4,9 0-12,-9 0-7,0 0-10,0 0-12,0 0-19,5 3-15,-5-3-14,0 0-11,0 0-11,0 0-123,0 0-274,0 0 121</inkml:trace>
  <inkml:trace contextRef="#ctx0" brushRef="#br0" timeOffset="115230.4687">20236 12609 7,'0'0'156,"4"13"-12,-4-13-4,-2 10 3,0-1-1,1 1-7,1 0-11,-1 0-10,-3 2-7,2-2-10,-4 1-11,5 1-3,-3 1-6,-1-3-11,1 2-1,2-3-4,-1 0-9,-2-2-4,1 1 0,2-2-5,-2 1-1,1 0-9,3-7-2,-5 7 1,5-7-8,-4 7-3,4-7-3,-4 3 2,4-3-6,0 0-5,0 0 1,0 0-6,-2 8-4,2-8 10,0 0-4,0 0-3,0 0-1,0 0 1,0 0-2,22-3 3,-22 3-3,12-1-1,-12 1 1,12 0-3,-12 0-8,10 0 0,-2 1-2,-8-1-8,10 2-8,-10-2-12,12 2-7,-7 1-6,-5-3 7,10 4-14,-10-4-15,10 4-1,-10-4-11,13 2 1,-7 1-20,1-2-15,-7-1-13,9 3-69,-4-1-219,-5-2 97</inkml:trace>
  <inkml:trace contextRef="#ctx0" brushRef="#br0" timeOffset="115593.75">20417 12669 38,'0'0'149,"-18"18"2,14-10-2,3 2 3,-2 1-4,-1 4-1,2-3 0,-3 5-4,1-1-8,-1 0-4,2 3-5,3-2-9,-4-2-10,-1 1-3,3-3-10,-2 3-4,3-4-5,-1 1-6,2-3-4,-4 3-7,3-2-3,-1-1-7,-1 2-3,2-2-3,-2-3-4,1-1-6,2-6-6,0 0-3,-3 15-6,0-10-4,3-5-9,-3 9-8,3-9-20,-3 5-14,3-5-17,0 0-14,0 0-20,0 0-23,0 0-21,0 0-14,0 0-16,0 0-19,0 0-159,0 0-358,0 0 159</inkml:trace>
  <inkml:trace contextRef="#ctx0" brushRef="#br0" timeOffset="116429.6875">20852 12755 112,'0'0'111,"0"-12"-1,0 12-4,-1-8-9,1 8-19,-2-11 9,-1 4-6,3 7-7,-3-10 5,1 3-4,2 7-3,-8-12-7,4 7 9,1-2 0,-1 2 0,4 5 4,-9-9-6,3 4-9,0 2-5,0 0 2,6 3-4,-10-5-5,2 3-3,8 2-3,-13-2 1,13 2-3,-15 6 6,7-3 2,-1 3-3,-1 1 1,1 0 6,0 1 4,0 0 0,3 2 0,-3 0-2,1 0-3,2 2-2,-1-2-5,1 2-6,4-3-2,-1 0-3,2 1-4,1-2-1,-2-1-4,5 0-4,0 0 3,0-1-6,5-1-1,-3 0-1,5-1 1,-1 1-8,3-2-8,-2-2-5,4 2-6,-2-2-6,-2-4-4,1 2-7,1 0 1,-2-1-11,0-2-7,-1 0-2,0-1-9,1 2-9,-3-1 0,-1-2-10,1 1 12,0-1-5,0-2 5,-4 3-5,1-2 6,0 2-2,-1-2 6,-1 1 3,1 0-7,0-1-1,-3 7 8,6-10 5,-6 10 10,2-7-2,-2 7 4,3-4 6,-3 4 1,0 0 6,0 0 8,0 0 11,0 0-3,0 0 15,0 0 5,0 0 5,1 23 6,-1-13 10,0 1 16,0 0-8,-1-1 1,1 4-6,-3-2 8,4 1 11,-2 3-4,0 1 3,1-5-3,-1-1 1,-1 5 6,0-4-6,-2 4-3,2-5 0,-2 2 5,1-1-3,-2-4 3,1 3 1,-1-3-5,-3 3-1,1-5 3,-2 2-6,1 1-2,-3-2 2,2-1-10,-8 2-4,6-4-1,0 0-2,-1-4 0,-1 3-8,0-3 2,3 0-2,-1-3-1,0 0-5,2-1-2,0 2 1,1 2-6,0-5 0,1 2-2,7 3-1,-10-5-5,6 1-8,4 4-3,-10-4-16,10 4-11,-7-5-24,7 5-23,0 0-30,-7-1-21,7 1-15,0 0-18,0 0-33,0 0-19,0 0-128,0 0-377,0 0 167</inkml:trace>
  <inkml:trace contextRef="#ctx0" brushRef="#br0" timeOffset="116872.0703">21130 12874 76,'0'0'148,"-5"-5"1,5 5-16,0 0-1,0 0-7,0 0 8,0 0 8,0 0-2,16-2-3,-16 2-15,13-3-8,-3 3-1,3 0-10,-2 0-4,0 0-11,0-2-10,2 2-5,2 0-10,-2 0-5,2-3-9,-2 3-10,6-1-18,-6 1-11,0-1-15,2-1-16,-2 1-23,-2 1-20,0-1-14,-1 0-22,-2 2-12,-8-1-30,10 0 1,-10 0-18,6 1-82,-6-1-263,0 0 117</inkml:trace>
  <inkml:trace contextRef="#ctx0" brushRef="#br0" timeOffset="117145.5078">21150 12990 87,'-9'3'116,"9"-3"-10,0 0 8,0 0 2,0 0 1,0 0 6,0 0 7,0 0-2,30 4 0,-18-4-2,0 0-5,1 0-3,-1 0-10,8 0-9,-9 0-11,3 0-9,-1 0-9,1 0-7,4 3-12,-7-3-8,5 3-6,-3-2-14,2 0-12,-1 1-12,4 0-7,-1 1-13,0-3-18,1 0-16,-1 0-18,-3 0-7,2 0-21,4 0-28,-8 0-26,1 0-102,-1 0-279,-1-3 124</inkml:trace>
  <inkml:trace contextRef="#ctx0" brushRef="#br0" timeOffset="117774.4141">21706 12854 111,'0'0'155,"-6"10"-9,4-2 9,0-1-19,0 2-3,0 0 1,1 2-2,-2-1-7,3-1-3,-1 3-9,2 0-8,-1-2-11,4 0-6,-4 5-8,2-5-3,1-1-4,2 2-5,-1-1-8,1-1-2,-1-1-8,4 1 1,-2 1-6,0-2-6,3 1-4,0-2-3,-1-1-3,1 0-1,0 0-5,1-1 0,-1 0-1,0-1-3,0-4-4,1 3-4,0-3-2,0 2 0,1-2-3,-11 0 1,19-2 0,-11-1-2,-1-1 3,2-3-4,3 1-3,-3 1 5,1-2-4,0-2 0,4-2 3,-5 1-2,4-3 0,-8 2 1,3-3-3,2 1 3,-1-2 1,-5 5 3,1-2 3,1-1-1,-3 2-1,-1-2-1,1 1 3,3-2 0,-4 2 2,-4-1 4,2-4 5,-2 4-1,3-2 2,-5 3-4,-1-3 1,-1 1 2,-1-1-3,2 0-2,0 3 4,-3-2-5,0 3 1,-3-2-1,2 5-2,-1 1-2,1 0-2,0 0 0,-2 2-4,-2 2-6,0 2-3,-1 0-4,-1 2-12,-4 3-9,-1 0-16,2 4-19,-1 0-10,-1 3-13,-1 4-30,-2-1-15,2 3-18,1-1-31,0 0-24,4-2-123,1 1-354,2 1 158</inkml:trace>
  <inkml:trace contextRef="#ctx0" brushRef="#br0" timeOffset="119098.6328">18541 13453 72,'-8'6'80,"8"-6"0,-10 7-13,6-3 8,0 2 8,-2-1-3,-2 2-5,-1 1 0,0 1 4,2-1-6,-2 2-2,0 4 7,1-3 2,-3 4-9,3-2 7,-1 4-5,0-1 0,-2 9-3,0-1-6,4-1-7,-2 4-15,2 0 18,3 0-3,1 2-2,-1-1-4,0-1-5,3 2-7,1 0 0,-3-2-1,3 0 11,3-8-2,-1 0-4,1 1 5,2 4-1,0 0-2,-1-4-3,2-1 2,2-2-1,0 0-6,-1 2-3,2-2 0,1-2-3,-1 2-7,-1 0 0,2-1-3,-1-1-2,-1-1-3,5-1 0,-8-3-6,1 0-2,-1-1-1,2-2-5,-1 2-10,0-2-8,-2-1-9,0-1-16,0 0-7,0 1-14,-4-6-18,4 8-12,-4-8-12,5 5-17,-5-5-3,3 4-16,-3-4-30,0 0-104,0 0-297,0 0 133</inkml:trace>
  <inkml:trace contextRef="#ctx0" brushRef="#br0" timeOffset="119696.2891">18602 13797 147,'0'0'161,"17"15"9,-8-9-9,-2 1-2,2 0-6,3 0-3,-3 3-1,1 2-9,5-2-10,-3 2-15,2 1-10,-3-1-11,1 1-5,3-3-9,-1 5-8,2-3-8,-6-6-8,4 5-6,-4-2-3,0-2-4,-1 1-7,0-1-11,-1 1-8,-3-4-13,0 2-12,1-1-12,-2-1-13,-4-4-20,5 8-9,-1-3-17,-4-5-21,4 8-7,-4-8-21,1 8-22,-1-8-8,0 0-96,-1 9-274,1-9 122</inkml:trace>
  <inkml:trace contextRef="#ctx0" brushRef="#br0" timeOffset="120274.4141">18847 13699 67,'0'0'97,"0"0"-4,0 0 7,0 0 0,0 0 4,0 0-6,-10 17 8,4-7-2,0 0 2,0 1 7,0 4-5,-1 2-4,-3 0-3,1-4-6,3 5-3,-5 1-7,3-1-7,0 0-4,0-4-6,-2 4 1,3-3-6,-1 2 2,-1-1-7,4-2-5,0-3-6,-2 0-1,1 4 0,0-7-10,3 1-3,1-3-1,-2 0-7,1 2-2,3-8-2,-2 9-3,-2-4-4,4-5-12,-4 8-12,4-8-11,-4 7-12,4-7-12,0 0-11,-4 6-19,4-6-14,0 0-15,0 0-16,0 0-17,0 0-10,0 0-19,0 0-92,0 0-278,0 0 124</inkml:trace>
  <inkml:trace contextRef="#ctx0" brushRef="#br0" timeOffset="120951.1719">19024 13888 9,'0'0'128,"0"0"-8,0 0-3,0 0 1,0 0-7,0 0-11,0 0 12,0 0-2,0 0 1,23-5-7,-14 4 2,1-1-1,2 2-11,0-1-4,0 1 7,0 1-18,1-2-6,1 1-4,-2 0-8,-1-1-5,1 1-7,-1-2-6,-2 2-3,-9 0 0,14 0-10,-14 0-11,11 0-9,-11 0-14,10 2-9,-10-2-12,6 1-19,-6-1-15,0 0-19,0 0-29,10 0-2,-10 0-23,0 0-17,0 0-99,0 0-266,0 0 117</inkml:trace>
  <inkml:trace contextRef="#ctx0" brushRef="#br0" timeOffset="121615.2344">19509 13757 36,'3'-12'108,"-1"4"-1,-2 8-20,6-16 0,-5 10-2,3-3-10,-3-1 1,3 1 6,2 2-3,-2 0 2,-1 1-3,2 1-1,-3-2 5,-2 7 5,4-7-12,-4 7-4,4-5-3,-4 5 12,0 0 5,0 0 1,0 0 0,0 0-6,0 0-4,13 10-8,-13-10-3,6 10-4,-2-6-6,0 1-4,-4-5-5,8 5-7,-2-2-2,-1 1 0,-5-4-8,10 3-1,-3-1-1,-7-2 4,12 2-11,-5 0-7,-7-2-2,14-2-4,-14 2-4,14-2 0,-8-1-2,-1 1-9,-5 2-3,14-5-6,-8 2-5,-1-1 0,-5 4-4,9-7-5,-4 5 1,-5 2 1,6-8-3,-6 8 10,5-2-3,-5 2 0,0 0 6,4-5-2,-4 5 1,0 0 2,0 0 9,0 0 10,0 0 6,0 0 9,-6 27 13,2-16 11,0 5 1,-2 1 4,-1 0 2,2 2-1,1 6-3,0-4 3,-1 4-2,2 0-4,0-5-5,0 6 0,1-9-5,2 0 1,-1 2-4,-1-4-5,2 1-2,-1 0-6,1-6 2,1 1-11,-2 0-3,1-3-11,-1 0-13,1-8-15,-3 10-19,3-10-17,1 9-18,-1-9-21,0 0-26,-1 8-26,1-8-35,0 0-128,0 0-354,-6 4 157</inkml:trace>
  <inkml:trace contextRef="#ctx0" brushRef="#br0" timeOffset="121908.2031">19544 13946 49,'0'0'129,"0"0"5,0 0 1,0 0 9,0 0-1,0 0-7,24 9-5,-17-6-4,-1-3-11,-6 0-7,16 1-10,-5 0-14,-2 1-6,0-1-8,1 1-7,0 0-12,2 0-12,-5-1-24,0 0-21,0 0-25,-7-1-21,14 3-33,-7-3-19,-7 0-18,10 1-24,-10-1-75,9 3-239,-9-3 106</inkml:trace>
  <inkml:trace contextRef="#ctx0" brushRef="#br0" timeOffset="122416.0156">19773 13485 16,'0'0'130,"0"0"-9,0 0 6,0 0-8,0 0 1,12-1 0,-12 1 6,0 0 7,13 9 0,-6-4 0,0 2 8,1 1-11,-2 1-3,3 1-1,3 4 1,-1-2-8,5 1-4,-4 3-6,1 0-11,1 0-2,0 3-4,-1-2-8,1 5 0,0 2-3,-2-4-6,-2-1-8,-3-1-4,0 0-1,1 6-1,-3-5-3,0 5-5,-1 1 6,-2-7-8,-1 8-5,-2-9-4,1 2-3,-1 5-3,-2-5-2,-2 6 0,2-5-4,-1-2-2,-1 7-2,-2-6-6,2 0-1,0 0 2,-1-1-3,-2-1-5,3 0 1,-3 0-4,2-5-2,-1 4-4,1-1-14,-2-1-9,3-6-8,-1 3-12,1-3-7,-1 0-10,3-1-17,-1-2-10,-1 1-14,5-6-11,-9 6-15,6-2-16,3-4-25,-7 4-26,7-4-27,-8 1-22,8-1-123,0 0-391,-12-1 173</inkml:trace>
  <inkml:trace contextRef="#ctx0" brushRef="#br0" timeOffset="123083.9844">20328 13484 83,'0'0'116,"0"0"-5,0 0 1,0 0-7,0 0 4,0 0-5,-11-8 3,11 8-3,-8 0 6,8 0 0,0 0 8,-17 9 0,9-3-5,0 1 5,-2 3 1,-3 2 3,5 2-1,-2 1 2,-1 2-3,0-1-3,-1 6-1,2 3-1,1-2-5,-1 2-1,2 0-7,1 1 1,2-8-8,3 7-6,-1-5-11,3 4-7,-3-5-5,3-1-3,-1 6-5,5-5-5,-1-2-4,0 2-9,1 0-1,0-1-5,3-2 0,1 2-8,0-2-4,-1 1-7,0-2-6,3 1-12,-1-3-8,0 1-10,-1 1-11,1-1-10,-3-4-16,-2-1-16,1 2-16,1 0-13,-2-3-18,3 1-18,-3 1-14,-2-3-22,-2-7-26,8 12-26,-5-7-174,-1 2-435,-2-7 192</inkml:trace>
  <inkml:trace contextRef="#ctx0" brushRef="#br0" timeOffset="123607.4219">20431 13679 121,'0'0'149,"0"0"-1,0 0-2,0 0 10,20 12 2,-17-5 3,3 2-6,2 0 1,1 0-4,-3 2-5,4 3-16,1 0 2,-1 1-9,0-1-8,-1 1-11,2 2-12,-3-5-5,1 2-13,1 1-3,-3 1-4,-1-6-13,1 1-4,-1 0-9,0 0-8,-2-3-13,1 0-15,0 1-11,-1-1-25,-1-2-18,-1 1-21,2-2-12,-4-5-29,1 10-26,-1-10-25,2 7-30,-2-7-148,0 0-367,0 0 162</inkml:trace>
  <inkml:trace contextRef="#ctx0" brushRef="#br0" timeOffset="123955.0781">20635 13704 46,'0'0'131,"-9"-3"2,9 3 2,0 0 0,0 0 2,0 0 1,-18 14 2,11-5 6,0 0-1,-2 4-3,-1 0-3,0 2 3,0 2-5,-1 0-7,0-4-5,1 2-2,-2 1-13,1-2 0,1 3-12,2-3-8,0-2-10,-1 1-6,3-2-1,-4 2-13,3-4-3,2 0-5,0-1-8,1 0-10,0-1-12,2 2-12,-1-5-13,1 2-14,-2 1-16,4-7-21,-5 8-19,2-5-25,3-3-15,-4 9-21,4-9-30,0 0-11,0 0-15,0 0-3,0 0-123,-2 7-341,2-7 151</inkml:trace>
  <inkml:trace contextRef="#ctx0" brushRef="#br0" timeOffset="124462.8906">20878 13869 57,'0'0'132,"1"-4"-3,-1 4 3,0 0 0,0 0 3,0 0-3,8-1-6,-8 1-3,6-5-6,-6 5-4,14-2-10,-9 1-7,-5 1-7,15 0-8,-4-2-5,-3 2-3,2 0-9,0 0-6,2 0-6,-1-2-9,-1 4-2,-2-2-7,2 2-7,-10-2-8,19 0-15,-19 0-12,15 1-16,-15-1-10,12 0-17,-12 0-17,0 0-21,13 0-18,-13 0-25,0 0-17,0 0-106,11-3-276,-11 3 124</inkml:trace>
  <inkml:trace contextRef="#ctx0" brushRef="#br0" timeOffset="124794.9219">21015 13679 19,'0'0'169,"-17"20"2,14-11-10,2 1-2,0 2-2,1 4-5,0 0 5,-4 1-4,3 0-11,-2 0-9,2 0-7,0 0-7,0 0-10,-1-5-12,1 5-9,1-1-8,0-3-6,1-2-8,-2 2-2,4-1-11,-5-3-4,4 0-15,-2-1-4,1-3-23,-1-5-14,0 11-19,0-11-27,0 8-17,0-8-34,0 0-15,1 8-33,-1-8-38,0 0-118,0 0-334,0 0 147</inkml:trace>
  <inkml:trace contextRef="#ctx0" brushRef="#br0" timeOffset="125498.0468">21284 13741 65,'2'-9'129,"0"-2"-6,1-1-6,-1 2-5,5-5-14,-2 0-5,-1 4 2,-1-1 2,1 0-2,1 3-2,0 3-3,1-4-2,-4 5-7,-2 5-4,4-9-1,-4 9-1,4-7 5,-4 7 4,0 0 3,0 0 1,0 0 1,11 14-4,-6-8-1,-2 3-3,-1-2-9,4-1-6,-4 2-7,5 0-5,-2-2-3,0 0-2,0-1-7,-1 1-3,1-2-4,-1 2-4,-4-6-1,6 8 1,0-6-3,-6-2-5,12 0-1,-12 0-3,9 0-6,-9 0-7,11-5-4,-6 2-6,-5 3-13,10-9-10,-4 5-10,-2-2 0,3-1-2,-3 2-4,1-2-2,-2 2-2,-3 5 4,8-9 4,-6 4 1,-2 5 0,5-10 8,-5 10 6,4-5 0,-4 5 6,3-4-4,-3 4 8,0 0 8,0 0 11,0 0 7,0 0 14,-8 21 5,2-13 8,0 4 8,0 5 4,-2 1 3,1 0 7,-1 6-3,2-5 2,-1 3-3,3-2-1,-2-1-5,0-1 1,3 0-5,-2-1-4,1 0-4,2-5-5,-2 5 3,2-5-2,1 0-7,-2 1 1,1-1-7,0 0 2,0-3-5,1-2-5,1 1-7,0 3-6,0-11-1,0 13-14,-1-6-12,1-7-7,-2 10-19,2-10-16,-1 10-19,1-10-23,-1 7-17,1-7-36,0 0-19,0 0-32,-5 7-174,5-7-420,0 0 186</inkml:trace>
  <inkml:trace contextRef="#ctx0" brushRef="#br0" timeOffset="125783.2031">21247 13904 39,'0'0'155,"0"0"-2,0 0 5,0 0 2,0 0 0,0 0-6,14-9-2,-14 9-7,14-3-11,-7 2-4,1 0-7,3 1-6,0-2-9,0 4-10,1-5-11,-1 3-6,0 0-14,1-1-20,-3 2-11,-2 0-16,3 1-19,-10-2-27,15 3-23,-8 0-18,0-2-19,-7-1-20,11 0-22,-11 0-21,9 3-137,-9-3-309,0 0 136</inkml:trace>
  <inkml:trace contextRef="#ctx0" brushRef="#br0" timeOffset="126298.8281">21493 13423 126,'0'0'130,"0"0"3,0 0 7,10 1-2,-10-1 1,0 0-5,14 9 12,-9-4-8,0 2 0,2 0-3,0 3-2,0-1-10,0 1-4,0 0-8,4 4-2,-2 0-8,1-1 0,-1 3-12,0 1 1,-1 0-7,1 1-8,0-1-7,-3 3 0,2 2-3,-2-5-6,2 8-2,-3 2-2,-1-3-2,-2 0-5,4-4-4,-5-3-5,1 7-2,0-5-4,-2 0 3,1 2-4,-1-3-6,-1 1-2,-3-2-3,1 1-2,-1 0 4,0 0-7,-1-1 1,0 0-7,-1 2 4,1-1-4,0-2 0,-3-2-3,3-2 1,-4 2-4,4-2-5,-2-1-5,2 0-7,-1-2-7,-2 0-6,3-1-8,-1-4-13,1 1-12,-1 0-12,3-1-4,-2 1-16,5-5-24,-11 6-19,6-2-20,5-4-21,0 0-26,-11 2-19,11-2-129,-8 0-378,8 0 168</inkml:trace>
  <inkml:trace contextRef="#ctx0" brushRef="#br0" timeOffset="126743.1641">21863 13747 90,'0'0'200,"0"0"6,10-6-8,-10 6-6,9-4-6,-9 4 0,14 0-5,-1-1-11,-1 0-8,2 1-16,-1-2-11,2 2-13,3 0-10,1 0-15,-4 2-11,3-4-11,-5 2-20,2 2-19,-2-4-16,0 4-22,-6-2-24,1 1-22,-8-1-28,14 0-34,-9 1-28,-5-1-23,0 0-28,7 3-129,-7-3-344,0 0 153</inkml:trace>
  <inkml:trace contextRef="#ctx0" brushRef="#br0" timeOffset="126985.3516">21909 13851 37,'0'0'145,"-9"3"4,9-3 2,0 0 2,-7 4-11,7-4-6,0 0 1,-2 7 2,2-7-3,0 0-4,0 0 5,0 0 2,19 6 0,-10-4-3,-1-1-2,3 1-6,0-2-13,-1 3-9,1-2-6,1 1-14,1-1-12,-2-1-13,-2-1-9,-9 1-18,19 1-18,-8-1-16,0-1-21,-1 1-16,-2 0-20,5 0-22,-6 0-26,-7 0-20,17-2-17,-9 2-29,-8 0-29,13-2-130,-13 2-357,9-2 159</inkml:trace>
  <inkml:trace contextRef="#ctx0" brushRef="#br0" timeOffset="127516.6016">22285 13663 79,'0'0'179,"-9"18"-8,6-12 1,1 3 3,-1-1-5,0 4-6,0 0 0,3 0-4,0 1-15,-1-2-9,2 4-13,-1-1-7,1-2-6,3 0-9,-2 0-12,1-2-9,2-1-2,0-1-3,0 1-6,2-1-7,2-1-6,-3-1-2,3 0-6,1-1-3,-1 0-4,0-3-3,5-1-5,-4-1-5,2 0-2,1-2 3,1-1-9,-2 0-2,5-2-3,-4-1-4,2 2-3,1-5-5,-4 2-9,-1 0-3,0-1-5,-1 0-2,1-1-4,-3 0 4,-1-1 1,-1 0-2,0 1 3,-3-2 3,2 0 0,-1-1 2,-4 0 7,0 0 2,-1-1 3,-3-4-2,2 6 5,-3-5 3,-2-1-2,1 0 3,-3 1 0,1-1 1,3 3 2,-3-3 4,0 5 2,0-3 4,-1 3 0,-2-2-3,3 4 5,-1 2-3,0-2-1,0 4 3,0 1-5,-1-1 0,-1 2-2,-1 2-4,0 2-1,-1 1 0,0 4-7,2 1-2,-4 5-7,-3 1-10,-3 6-20,-2 1-14,4 3-22,0 2-30,0 1-28,1-1-41,1 3-42,3 1-37,-4 0-131,2 0-409,4-1 181</inkml:trace>
  <inkml:trace contextRef="#ctx0" brushRef="#br0" timeOffset="128602.5391">18434 14607 103,'0'0'119,"0"0"1,6-6 8,-6 6 7,0 0-4,11-1-3,-11 1 1,13 2-2,-4 0 0,1 1 0,2-1-4,-2 4 4,5 3-8,1 0-7,-2 0-3,2 4 1,-2 2-10,8 4-6,-3 0-6,-1 0-10,1 1 10,-3 1-4,-1-6-7,-5 2-8,3-2-10,0-1-5,-2 2-2,1-2-7,-1 2-5,-3-4-4,-1 2-4,-1-2-3,-1-4-1,0 1-2,-2-2-11,-1-1-5,-2-6-12,3 11-8,-2-7-12,-1-4-14,3 8-18,-3-8-18,1 8-20,-1-8-22,0 0-20,0 0-43,0 0-26,0 0-174,0 0-409,0 0 180</inkml:trace>
  <inkml:trace contextRef="#ctx0" brushRef="#br0" timeOffset="128954.1016">18790 14543 36,'0'0'135,"0"0"-5,-20 21-9,16-10 3,-1-2-6,-1 3 1,1-1 5,-2 5-7,0-2-7,2 3 0,-3 0-2,-5 5-9,5-4-7,-1 5-5,-1-6-6,1-2-7,2 5-7,-4-4-6,2 1-3,3-2-11,-2 1-3,0-7-2,-1 7-7,5-7-3,1 1-12,0-2-10,-1 1-17,2-2-20,2-7-24,-4 11-22,4-11-17,-7 8-19,7-8-19,-2 6-22,2-6-111,0 0-283,0 0 125</inkml:trace>
  <inkml:trace contextRef="#ctx0" brushRef="#br0" timeOffset="129336.9141">19034 14725 160,'0'0'172,"13"0"-7,-4 0-5,-2 0-9,2 0-7,4 0-7,-3 1-13,3-2-14,1 1-9,-2 0-11,2 0-8,-1 0-7,-2-5-15,1 5-26,-12 0-26,20 2-24,-20-2-25,14 0-25,-14 0-33,10 0-23,-2 3-117,-8-3-258,0 0 115</inkml:trace>
  <inkml:trace contextRef="#ctx0" brushRef="#br0" timeOffset="129907.2266">19347 14579 70,'3'-10'73,"-2"0"4,-1 10-9,6-20 4,-3 10 7,-1 3-3,-2 7 1,6-13 7,-4 8 3,-2 5 3,7-11 3,-7 11-8,2-7 1,-2 7 10,0 0 14,0 0 8,0 0-11,0 0-5,0 0-3,0 0 2,13 22-3,-13-22-7,8 11-7,-5-5-6,-3-6-7,8 14-6,-2-7-9,-6-7-3,8 12-6,-5-7 1,6 0-7,-9-5-6,10 7-3,-10-7-6,9 6-2,-9-6 2,11 1-9,-11-1-8,0 0-5,13-1-11,-13 1-13,0 0-4,17-6-14,-17 6-8,11-8 0,-7 4-3,-4 4-7,8-10-9,-8 10 1,5-10 1,-5 10-1,5-9 7,-5 9 10,0 0 2,5-8 14,-5 8 3,0 0 5,0 0 0,0 0 4,0 0 11,0 0 13,0 0 14,0 0 7,0 0 10,-21 32 8,16-23 9,-2 10 5,0-1 0,2 7 0,0-6-2,0 7-5,2 1-4,-4-1-4,3-2-4,1-5-6,2 2-1,-1-3-7,-1-2-2,2 0 0,2-2-4,-2-2-2,-1 0 0,5-4-8,-4 4-1,-1-3-11,0 1-9,2-4-14,0-6-10,0 0-14,1 17-12,-1-17-17,0 0-24,0 11-14,0-11-21,0 0-22,0 0-29,-4 7-104,4-7-318,0 0 142</inkml:trace>
  <inkml:trace contextRef="#ctx0" brushRef="#br0" timeOffset="130172.8516">19342 14800 7,'0'0'170,"0"0"-6,0 0-7,4-7 0,-4 7-9,0 0-2,14 2-2,-14-2-16,0 0-11,14 5-10,-14-5-8,19 0-13,-19 0-7,17-5-3,-6 5-13,1 0-8,-12 0-16,16 2-14,-4-4-16,-2 5-13,3-1-17,-13-2-19,21 4-27,-10-3-13,-1 1-19,-10-2-21,20 2-18,-11-2-97,-2 0-254,-7 0 112</inkml:trace>
  <inkml:trace contextRef="#ctx0" brushRef="#br0" timeOffset="130469.7266">19668 14670 133,'0'0'187,"0"0"-4,0 0-17,0 0-14,0 0-12,27 10-11,-17-8-8,3-1-9,-3-1-14,2 3-11,-1-2-16,2 0-17,-2 0-28,1 3-26,-1-4-17,2 3-31,-2-3-18,-11 0-36,22 2-32,-14 1-82,-8-3-233,9 4 103</inkml:trace>
  <inkml:trace contextRef="#ctx0" brushRef="#br0" timeOffset="130704.1016">19705 14783 28,'0'0'191,"0"0"1,0 8 2,0-8-5,0 0-4,9 7-18,-4-3-13,-5-4-14,10 5-16,-5-3-14,1 3-8,5-2-13,-2 1-6,-3-1-16,3 2-15,1-4-14,2 2-17,-3 0-30,2-1-23,0 1-23,-11-3-27,19-2-22,-9 2-21,0-1-11,2-1-129,-5-1-285,0 2 127</inkml:trace>
  <inkml:trace contextRef="#ctx0" brushRef="#br0" timeOffset="131172.8515">20072 14624 157,'0'0'169,"0"0"-12,0 0 0,0 34 6,0-23-6,0-1-8,1 2-1,-1-1-10,0 0-2,1 1-3,1 0-1,0 1-11,-1-1-7,-1-1-6,4 4-3,-3-5-8,2 1-6,1 2-9,0-1-4,0-1-11,1 2-5,-1-6 0,4 0-8,0 0-5,-2-3-6,1 3-5,3-3 3,-2 1-9,1-2-6,1-1 1,0-2-4,2 0 0,2-3-4,-7 1-1,4-3-4,0 1 0,-1 0-6,-1-3 0,-1-2 1,1 2-10,1-1 2,-3-1-6,1 0-7,0-2 4,-3 0 5,0-4-7,3 1 5,-4 2-3,-3-1 3,-1-2-2,0 1 5,-1-1 0,-1-4 3,-1 8 1,-5-4 7,2 5 0,0 0 0,0-2-3,-1 2 4,0 3 0,-1-1 2,-1 0-1,1-1 0,-1 3-4,0 0 3,0 3-5,9 3 0,-20-1-7,10-1-7,10 2-13,-21 4-6,8-1-16,3 2-2,-2 2-11,-1 1-11,0 1-24,1 4-25,0 3-13,1-3-28,-1 3-17,-1 5-25,3-3-156,-3 6-385,3 0 171</inkml:trace>
  <inkml:trace contextRef="#ctx0" brushRef="#br0" timeOffset="132805.6641">20684 14638 46,'0'0'73,"2"-9"10,-2 9-3,0 0-5,3-6 6,-3 6 13,0 0-1,1-7-7,-1 7 3,0 0 6,0 0-1,0 0 1,0 0-4,0 0 1,0 0-9,0 0-5,0 0-9,0 0-2,0 0-8,0 0 2,0 0-3,0 0 2,0 0-7,-1 29-5,-2-19 13,2-1-10,1 3-2,0 0-4,1-2-3,3 1-1,-3 0-6,1 0-4,0 0-2,-1-4 1,3 1-8,-1 0 0,1 1 3,-4-1-6,2-3 2,1 1-3,-3-6-1,7 9-2,-4-6-2,-3-3 6,8 4-7,-8-4 0,10 0-2,-10 0-1,11-2-1,-4-1 1,-2-1 1,1-1-8,0 0-2,2-2-5,-3-1-4,2-1 6,-2 1-10,0-2-4,1-1-11,-2 0 4,0 0-5,0 1-5,-1 0 5,0-1-8,0 1-3,-2-2-4,2 2 1,-2-1 8,0 0 15,-1 11-12,3-14 4,-3 14 2,0-12 7,0 12 0,0 0 6,-3-14 3,3 14-1,0 0-2,0-7 13,0 7 7,0 0 17,0 0-2,0 0 6,0 0 8,-2 28-5,2-19 2,0 3 1,1-6-3,0 4 5,2 0-6,-1-1-4,1 0-3,0-1-4,-1 1 1,1-2-6,-1-2-4,-2-5-10,7 12-13,-5-9-15,-2-3-17,8 7-11,-4-4-14,-4-3-17,0 0-16,0 0-9,15 2-21,-15-2-7,7-1-8,-7 1-100,7-5-269,-7 5 118</inkml:trace>
  <inkml:trace contextRef="#ctx0" brushRef="#br0" timeOffset="133665.0391">20932 14680 3,'0'0'130,"0"0"-3,0 0-9,0 0-1,2 21-10,-2-21-5,3 7-7,-3-7-5,4 9 4,-4-9-2,5 5-7,-1-2 0,-4-3-8,5 5-1,-5-5-5,0 0 0,11-1-4,-11 1-3,0 0-4,0 0-4,12-7-5,-12 7-3,5-3-6,-5 3-5,6-5-3,-1 2-6,-5 3-5,7-9-10,-7 9-5,5-11-10,-5 11-8,4-12-3,-2 4-6,-2 8 2,4-18-5,-1 8 3,-2 3-2,-1 7-1,2-16-7,-2 16 0,2-18 3,-2 9 2,0 9 7,1-14-2,-1 14 5,-1-12 5,1 12-5,0-14 6,0 14 0,0 0 7,-4-10-3,4 10-3,0 0 8,0 0 12,0 0 6,0 0 11,0 0 5,0 0 12,0 0 8,5 27 1,-5-16 1,2 0 3,0-2-5,2 4 6,-2-2-10,1 0-2,2-2-5,-1 3-2,0-3-6,2 1-3,-1-3-6,-1 3 0,1-3-4,-1-2 1,0-2-3,2 2-4,-1-3 1,0 2-4,-5-4 2,11 3-3,-8 0-2,-3-3 4,0 0-9,0 0-3,22-3-5,-22 3-7,9-4-10,-9 4-9,9-10-3,-5 4-9,-4 6-5,7-11-7,-3 4-1,-4 7 3,4-13-6,-4 13-1,3-17-4,-2 10-3,-1 7 5,4-14 2,-4 14 6,0 0 8,1-20-1,-1 20 7,0-13 0,0 13 15,0 0 2,-1-13 12,1 13 0,0 0 4,0 0 10,0 0 22,0 0 9,0 0 2,0 0 9,0 0 8,0 0 9,-5 33-3,5-33 4,0 22-5,3-12 2,-1 0-5,0-1-4,1 2-7,-1-2-3,2-4-1,0 2-8,-1-1-2,2-2-2,2 0-1,-7-4-6,8 3 3,-4-1-5,-4-2-1,11-2-5,-11 2-1,12-1-3,-12 1-6,10-5-4,-5 2-9,2-3-9,-2 2-20,-5 4-4,9-12-2,-9 12-14,6-13-6,-1 6-6,0-3-4,2 3-7,-5-2 2,-2 9 2,5-18-2,-3 11 12,-2 7 10,3-17-2,-3 17 9,2-11 12,-2 11 18,0-9 4,0 9 6,0 0 1,0 0 6,0 0 7,0 0 17,0 0 11,0 0 11,0 0 15,0 0 2,-7 23 7,9-11 14,0 4-5,-2-5 2,3 3-1,-1 0-2,3 2-1,-2-5-11,1 2 0,2 1-10,-1-3-5,2 0-4,-1-4-2,4 3-5,-2-4-4,0 2-9,-3-3-3,2-2-8,0-1-3,-1 1-6,-6-3-15,8 1-13,-8-1-16,11 0-26,-11 0-27,0 0-27,0 0-36,14-6-14,-10 3-15,-4 3-31,0 0-114,10-1-355,-10 1 157</inkml:trace>
  <inkml:trace contextRef="#ctx0" brushRef="#br0" timeOffset="134563.4766">21812 14480 97,'0'0'158,"0"0"-7,0 0-8,0 0 0,0 0 11,0 0 4,0 0-4,0 0-1,15 10 2,-12-5 1,2 2-7,0 0-14,3 3-9,1-3-5,-1 4-5,3 0-3,-3-1-13,-1 0-9,1-1-9,3 3-7,0 1-7,-2-4-6,1 0-5,-1 1-7,-1-3-5,2 3-7,-4-2-5,2 1-13,-3-2-14,1 1-15,1-3-11,-4 2-10,0-3-8,-3-4-15,5 10-17,-1-6-8,-4-4-18,3 8-14,-3-8-7,0 0-18,0 8 1,0-8-22,0 0-4,0 0-6,0 0-124,-4 8-314,4-8 139</inkml:trace>
  <inkml:trace contextRef="#ctx0" brushRef="#br0" timeOffset="134875.9766">22051 14486 106,'0'0'111,"0"0"0,0 0-6,0 0 7,0 0 1,0 0-1,0 0 5,-24 14-4,15-7 3,1 0-4,2 1 8,-2 3-8,-3 1-4,-1 5-3,3-3-5,-1 2 0,1-1-9,0-3-8,1-1-9,2 0-7,0-2-4,0 3-7,1-3-8,-1-1-2,2 2-13,0-3-5,3-2-13,1-5-12,-4 10-18,2-4-12,2-6-15,-3 8-20,3-8-16,0 0-16,-4 6-15,4-6-21,0 0-20,0 0-22,0 0-96,0 0-288,0 0 128</inkml:trace>
  <inkml:trace contextRef="#ctx0" brushRef="#br0" timeOffset="135219.7266">22193 14600 115,'0'0'141,"0"0"2,0 0-5,10 0 2,-10 0-4,0 0-5,17-1 6,-7 0-14,1 1-10,0 0-8,-1-2-13,3 2-6,-2 1-6,1-1-15,0 0-6,-1 1-14,0-1-16,1 0-18,-3 0-3,-1 1-19,-8-1-24,15-1-22,-8 2-19,-7-1-12,12 1-14,-12-1-7,9-1-20,-9 1-86,0 0-234,0 0 104</inkml:trace>
  <inkml:trace contextRef="#ctx0" brushRef="#br0" timeOffset="135485.3515">22342 14447 28,'0'0'176,"-4"26"-17,4-16-8,0 2-8,2-2-1,-1 2-9,-1 0-7,3 5-8,-2 1-9,2-2-9,-1-4-8,1 3-10,-3-2-7,1 0-9,0-1-6,2 1-4,-2-1-8,0 0-10,-1-1-12,3-1-11,-3-2-21,1-1-22,-1-7-26,0 13-13,0-13-16,0 6-30,0-6-15,1 9-116,-1-9-265,0 0 117</inkml:trace>
  <inkml:trace contextRef="#ctx0" brushRef="#br0" timeOffset="136079.1016">22554 14485 36,'6'-9'96,"-1"1"5,-1-2-8,2 2 0,0 1-3,-1 0 0,-1 1 0,0 2-2,-4 4-2,5-6-1,-5 6 14,0 0 8,0 0-2,0 0 7,0 0 2,14 14-8,-10-8-8,-1 0-14,-3-6-2,2 11-4,1-7-5,-1 1-9,3 2-3,-5-7-5,7 9-4,-3-8-7,-4-1-4,7 7-4,-3-5-3,-4-2-2,9 3-3,-9-3-5,8 0 1,-8 0-7,0 0-2,11-4-6,-11 4-10,8-6-7,-3 4-9,-5 2-4,8-8-12,-4 3-8,-1 1-10,-3 4 3,7-9-8,-5 2 1,2 3-7,-4 4 1,5-12 4,-4 8 14,-1 4-2,0 0 8,2-11-1,-2 11 4,0 0-7,0 0 22,0 0 13,0 0 10,0 0 14,0 0 10,0 0 12,-9 27 4,5-16 6,-2 5 9,2 1-6,-1 7 10,1-4-5,1-1 0,1 8-7,-6-3-5,4 1-5,2-6-1,-1 7-5,1-9-3,2 0 0,0 1 4,0-1 0,-2-1-1,1-4-8,0 0-2,1 0-7,-2-3-6,2 1 3,-1 0-20,1-4-6,0-6-9,-1 13-10,1-6-15,0-7-13,-1 8-16,1-8-22,0 0-14,-2 10-16,2-10-24,0 0-24,0 0-143,-5 4-341,5-4 150</inkml:trace>
  <inkml:trace contextRef="#ctx0" brushRef="#br0" timeOffset="136344.7266">22592 14702 10,'0'0'173,"0"0"-13,0 0-2,0 0 0,0 0 6,0 0 1,0 0-10,15-9-7,-9 9-5,-6 0-6,13-2-14,-4 0-8,-9 2-6,14 0-14,-4-1-13,-2 0-7,-8 1-5,14 0-13,-5 0-9,-9 0-20,15 0-22,-4 1-27,-4 0-30,1 1-20,0-2-31,-8 0-25,12 0-19,-3-2-24,-9 2-113,13 0-304,-13 0 135</inkml:trace>
  <inkml:trace contextRef="#ctx0" brushRef="#br0" timeOffset="136618.1641">22883 14579 158,'0'0'205,"0"0"-18,0 0-14,0 0 1,0 0-10,10-9-1,-10 9-12,13 0-9,-13 0-9,14-1-9,-2 2-12,0-3-10,-2 1-8,4-1-12,-3 1-14,0 1-15,2-1-21,-1 1-16,0-1-23,-2 0-26,1-1-30,-1 2-33,-10 0-34,14 0-27,-14 0-20,8 0-102,-8 0-302,5 4 135</inkml:trace>
  <inkml:trace contextRef="#ctx0" brushRef="#br0" timeOffset="136821.2891">22906 14719 8,'0'0'186,"-6"7"-18,6-7-5,-6 6 3,6-6-4,0 0-11,0 0-3,0 0-10,8 10-8,-2-8-13,-6-2-9,11-1-9,-4 2-12,-7-1-6,17-4-9,-7 4-21,-1-1-22,3 1-27,-5-2-24,-7 2-26,19 0-28,-11 0-22,-8 0-23,13 0-21,-4 0-119,-9 0-281,10 0 126</inkml:trace>
  <inkml:trace contextRef="#ctx0" brushRef="#br0" timeOffset="137274.4141">23214 14584 155,'-4'6'193,"0"4"-2,2 1-9,-2-1-8,1 2-2,1 0-11,2 2-6,-2 3-8,4 0-11,-1-5-6,0 0-12,2 1-7,-1-1-5,2-2-9,1 0-5,2-1-1,-2 2-6,1-5-6,1 3-3,1-2-10,0-2-2,0 1-10,1-4 0,0 2-6,0-1-3,1-2-6,3 0-3,-2-3-5,3-2 4,2-2-10,0-1 0,-2-2-1,-1 2-5,1-1-3,0-4 0,0 0-3,-2 2 3,0-3-4,-1-1 3,0 0-6,-4 2 0,-2-2 0,0 3-2,-1-2-3,-3 0 2,0-2 0,-1-2 0,-1 1-2,-2 0 1,0 4 2,-1-4 5,-1 4 0,-1 1-3,-4-3 0,3 5 4,-2-3-5,-1 0 0,-1 3-6,2 1 3,-2 3-9,-1 1-8,1-1-16,-2 5-9,0 2-8,-5 1-14,2 4-16,-3 0-14,-1 4-13,-1 2-22,0 4-24,0 0-22,2 2-40,0 3-183,0 1-424,4 0 189</inkml:trace>
  <inkml:trace contextRef="#ctx0" brushRef="#br0" timeOffset="138555.6641">18638 15519 36,'0'0'76,"0"0"13,0 0 2,-5-4-5,5 4 13,0 0-2,0 0-10,0 0 17,0 0 0,0 0-3,0 0-7,0 0-7,0 0 0,0 0 9,0 0 10,0 0 8,0 0-4,14 13 6,-4-5 6,2 4-11,-1-1-10,4 2-3,1 1 0,6 2-11,-3 2-7,0-1-7,-3-4-9,6 3-7,-6-4-4,0 0-8,-2 2-3,0-2-7,-2-1-8,-2-2-3,-1 0-10,1 0-6,-2-1-23,0-1-20,-1 0-12,-2-1-8,-1-1-11,-1 1-16,-1 0-23,-2-6-20,4 8-17,-4-8-17,3 9-18,-3-9-142,0 0-345,0 0 153</inkml:trace>
  <inkml:trace contextRef="#ctx0" brushRef="#br0" timeOffset="138868.1641">18902 15512 121,'-4'7'146,"0"2"3,-3 3 0,2 0-15,-3 2 3,1 3-8,-4-1-2,4 3-9,-2-1-8,-1-4-12,2 2-7,-1 1-6,2-2-7,0-4-13,-1-1 0,2 0-9,1-1-6,1 0-7,0-2-10,2-2-10,-2 1-17,1-1-4,3-5-18,-2 10-21,2-10-19,-4 6-26,4-6-19,0 0-15,-2 7-31,2-7-97,0 0-263,0 0 116</inkml:trace>
  <inkml:trace contextRef="#ctx0" brushRef="#br0" timeOffset="139157.2266">19118 15570 102,'0'0'137,"15"1"-6,-5-1-5,1-1-14,2 0 1,1-1-9,3 0-10,2 2-12,-4-2-9,2 2-17,1-1-7,-2 1-26,-3-3-12,-1 2-20,-1 1-16,2-1-31,-13 1-23,17-2-22,-10 2-57,-1 2-170,-6-2 76</inkml:trace>
  <inkml:trace contextRef="#ctx0" brushRef="#br0" timeOffset="139391.6016">19189 15700 104,'0'0'141,"0"0"-9,-5 4-5,5-4 14,0 0 7,0 0 4,0 0-4,0 0-14,0 0-7,30-4-6,-19 2-14,1 2-6,1-3-11,1 3-4,-2-2-12,-1 2-5,4 2-10,0-2-14,-3 0-14,5 5-15,-4-5-12,-3 3-27,0-1-20,3 1-17,-3 1-30,3-4-18,-3 0-16,-2 3-20,-2-1-118,-6-2-282,0 0 125</inkml:trace>
  <inkml:trace contextRef="#ctx0" brushRef="#br0" timeOffset="140157.2266">19665 15577 57,'-1'-10'124,"1"10"-7,-1-9 4,1 9-8,-2-10-2,2 10-7,2-12-12,-1 4-6,-1 8-1,1-13-9,2 2-2,-1 1-6,0 3-10,0-3-10,1-1 0,-1 0-5,1-1-4,0 1-1,0-1-5,1 1-7,-1 0-1,-1 3 1,2-2-3,-4 10-7,7-11-2,-7 11 4,5-7 2,-5 7 2,7 0 0,-7 0 14,0 0-3,12 12-2,-7-6 1,0 4 3,3-2-3,-3 1-2,0-4-1,0 3-5,1 1 0,2-4-3,-2 2-1,0-3-1,0-1-1,0 3-7,1-5 3,-2 3 0,-5-4 0,13 3-5,-8-3 3,-5 0-3,14-3-8,-14 3-6,9-5-10,-4-1-4,0 2-3,1-2-11,-6 6-8,12-12-1,-10 5 5,4 0-22,-6 7 6,7-14 2,-7 14 4,5-12 1,-5 12 12,3-11-5,-3 11 4,2-9 8,-2 9 19,0 0-11,4-8 12,-4 8 1,0 0 8,0 0-1,0 0 8,0 0 16,0 0 9,-11 28 13,6-17 5,2 4 8,-1 3 4,-1 0 1,3 2 2,-2 4 0,0 0 0,0-4-1,3 1-10,-4 4 0,3-6-1,1 0-8,0-2-8,1 0 1,0 2-7,0-5 1,1-1-5,-1-1-2,3 2-2,-3-3-2,0-2-6,0 3 2,2-1-5,-2 0-3,-1-1-1,1-1 7,0-1-13,-1 1 1,1 1-9,0-10-8,0 14-7,-2-6-12,1-2-19,1-6-21,-2 12-16,0-7-28,2-5-19,0 0-26,0 9-30,0-9-124,0 0-341,-4 7 151</inkml:trace>
  <inkml:trace contextRef="#ctx0" brushRef="#br0" timeOffset="140461.9141">19693 15758 23,'0'0'165,"0"0"5,0 0-6,0 0-8,0 0-4,16 8 7,-16-8 0,12 0-4,-3 0-4,1-3-3,1 2-2,0-2-11,1 2-9,1-2-15,1 0-10,-2 2-12,1-1-8,1 2-10,-1-1-8,0 1-12,-2 1-16,1 1-18,2 1-24,-4-2-19,1 0-18,-1 2-21,-4 0-17,3 0-18,-4 0-35,1-1-21,-6-2-16,12 7-136,-8-3-331,1-1 146</inkml:trace>
  <inkml:trace contextRef="#ctx0" brushRef="#br0" timeOffset="141715.8203">21610 15363 61,'0'0'118,"0"0"-5,0 0-2,0 0-10,0 0 6,0 0 5,0 0 6,0 0 7,0 0 7,0 0-4,12 25-6,-6-15-3,3 0 6,0 3-28,1 2-2,2-3-10,-3 3-1,2 1-7,1-3-9,-2 2-2,1-2-9,-2 3-2,2-4-6,1 2-7,-3 1-5,2-4-1,0 3-2,-5-4-5,1 1-4,2-4-7,-2 3 2,-3-2-17,0-2-8,-1 0-15,-1 0-17,-2-6-13,5 7-15,-5-7-24,3 7-7,-3-7-16,4 6-22,-4-6-16,0 0-26,0 0-97,0 0-295,0 0 130</inkml:trace>
  <inkml:trace contextRef="#ctx0" brushRef="#br0" timeOffset="142036.1328">21829 15318 112,'0'0'119,"-8"1"-4,8-1 1,0 0-7,-5 13 8,-3-5 1,3 1-1,-1 2 2,-1 3-7,-4 3-2,2-1-4,-1 1 2,-3 4-12,3-4-4,1 1-10,-1 0-3,-3 4-10,4-4-5,-3-1-8,5 0-4,-2-1-3,2 0-4,-2-4-5,3 3-7,2-4-4,-1-1-7,1 0-6,-1-2-12,4 0-17,-2-3-12,1 0-14,2-5-13,-2 7-17,2-7-27,0 0-6,-2 8-25,2-8-9,0 0-19,0 0-94,0 0-270,0 0 120</inkml:trace>
  <inkml:trace contextRef="#ctx0" brushRef="#br0" timeOffset="142379.8828">22115 15436 112,'0'0'166,"0"0"-14,0 0-10,0 0-10,0 0-6,0 0 2,0 0-11,0 0 3,0 0-3,9 5-2,-9-5-3,13-3-13,-2 3-6,-3 0-8,3-1-7,3 0-7,4-1-9,0 2-6,-1-1-6,1-2-13,1 2-20,-4-2-25,4 1-30,-6 0-12,1 0-30,-4 1-38,2 1-30,-1-3-18,-11 3-98,11 3-285,-8 0 127</inkml:trace>
  <inkml:trace contextRef="#ctx0" brushRef="#br0" timeOffset="142590.8203">22199 15562 74,'0'0'135,"-5"0"1,5 0 0,0 0-7,0 0-5,0 0-5,0 0 3,0 0 1,0 0-5,0 0 0,0 0-12,24 3-9,-16-5-15,1 1-3,2 1-11,1 0-4,1 0-8,-2 0-11,1 0-12,1 0-24,-2 1-27,0 2-21,1-3-19,-2 1-19,2 2-21,-3-1-17,-2 0-17,2-1-108,-4 1-259,-5-2 115</inkml:trace>
  <inkml:trace contextRef="#ctx0" brushRef="#br0" timeOffset="143020.5078">22654 15511 33,'0'0'177,"0"0"-9,0 0-6,0 0-3,0 0-4,0 0 0,0 0-7,17 8-5,-10-6-2,4 0-7,-1-1-10,0 1-13,4-2-6,3 3-9,-6-2-12,8-1-6,-5 0-8,6 0-11,-6 2-4,2-2-11,2 1-10,-5-2-14,0 1-13,-4 0-23,-2 1-15,1-1-20,-8 0-20,0 0-13,17 0-12,-17 0-13,0 0-19,10-3-26,-10 3-133,0 0-312,0 0 139</inkml:trace>
  <inkml:trace contextRef="#ctx0" brushRef="#br0" timeOffset="143575.1953">23036 15393 49,'0'0'121,"4"-10"-13,-4 10-6,7-17-5,-4 5-9,4 2-9,-1-7 0,0 2 1,2-2-13,0 6 2,1-2 4,-2-1-4,0 4 3,-1 1-15,0 4 5,-2 0 0,-1 0 5,-3 5 7,8-4 11,-8 4 1,0 0-3,0 0 2,9 10 0,-9-10 1,5 9-9,-3-2-5,2 0-8,-1-4 0,0 4-6,1-3-5,-4-4 0,5 8-2,-1-6-3,1 2-6,0 0-5,-5-4-2,8 4 0,-8-4 1,9 3-13,-9-3-1,10 0-4,-10 0 3,11-4-15,-11 4-5,11-4-6,-5 1-11,-1-1-11,-5 4-9,11-6-4,-6 1-5,0 2-3,1-4 0,-2 2 2,-4 5 3,9-9-3,-5 4 1,0 1 13,-4 4-6,7-9 9,-7 9 5,3-7 7,-3 7 2,0 0 1,4-4 2,-4 4 13,0 0 9,0 0 5,0 0 11,-10 21 0,5-9 6,1 0 11,-3 6 5,0 7 4,-4 1-3,2-2 10,3 5-10,-2-3 1,2-1-8,0 0-2,-1 2-4,5-9-8,-1 1 3,0-1-4,1-1 0,-2 0-7,3 0 2,0-6-7,-1 1 1,2-3-3,-1 1-1,1-10-7,0 13-2,0-7-9,0-6-5,0 11-22,0-11-13,0 6-12,0-6-16,0 0-18,-1 8-2,1-8-26,0 0-18,0 0-42,-4 6-22,4-6-118,0 0-347,0 0 154</inkml:trace>
  <inkml:trace contextRef="#ctx0" brushRef="#br0" timeOffset="143911.1328">23082 15562 43,'0'0'154,"0"0"-7,0 0-1,2-12-3,-2 12 5,0 0-3,0 0-1,7-5 7,-7 5 0,8-4-6,-8 4-6,9 0-5,-9 0-1,12-1-6,-12 1-5,16 0-8,-8 1-9,2-1 1,0 0-8,0 0-4,2 1-15,1 0-4,-1-2-11,0 1-4,1-1-6,-1 1-4,0 0-19,2 0-11,-3-1-2,0 1-33,0-3-27,-1 4-29,-2-2-37,-8 1-31,14-1-42,-14 1-32,9 2-183,-9-2-428,5 3 190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7:39.6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16605 5216 90,'0'0'87,"0"0"13,0 0-14,-8-3-2,8 3-8,0 0 9,0 0-8,0 0 4,0 0-4,0 0 0,0 0-7,0 0-3,0 0 4,0 0-7,0 0-2,0 0 0,0 0-4,0 0-1,-6-4-11,6 4 0,0 0-4,0 0-3,0 0-7,0 0-1,0 0-1,0 0-5,0 0-5,0 0 2,0 0-2,0 0 5,0 0-3,0 0 1,0 0-4,0 0 2,0 0-3,28 4 4,-22-1-4,-6-3 5,16 0-5,-5 1 2,-1-1-1,1 1-3,3 1-1,-3-2-1,8 1-3,-3-1 2,3 1 0,-6 0-3,6-1-7,0 2 2,0 1 5,0-3-2,1 0 1,-1 1-5,0 0 2,0-1-6,0 2 7,0-1-4,-1-1-5,0 0 1,0 0 0,1 1 1,-1 0-2,1 1 5,0-2-5,-1 0-1,1-2-3,2 2 2,-2 3-1,0-3 0,2 1-2,-3-1 3,-1-1-2,1 1 3,-2 0 3,0 2-3,2 0-4,-4-2 2,-1-2-2,0 4 5,1-2 1,-1 0-2,1 3 0,2-1-2,-3 0-1,0-2 4,1 0 4,-3 0-6,1 1-9,2 0 11,-3-1 2,2 0 2,0 3-1,0-3-5,1 0 7,-1 2-6,2-4 0,-2 4 0,1-4-1,2 4 0,4 1-2,-8-3 1,7 0 8,-6 0-10,6 0 0,1-3 2,-4 3 4,3 1-3,-2 1-1,2-2-3,0 0 1,-2 0 3,2 0 0,-2 0-2,-3 1 3,4 0-4,0-1 0,1-1 2,-3 1-3,3-1-1,-2 1 4,-3 0-4,0 0 4,4 0-2,0-2 1,0 4 1,0-4 1,1 1 2,0 2-5,-1-2 1,0 1-2,1 0 8,-1-2-5,1 2 5,0 0-1,-1 0-2,1-2 5,1 4-1,-1-4-5,-6 4 4,4-4-1,4 2-2,-4 0-1,2 0 5,0 0-4,-3-1 1,-2 1-6,-1 0 1,5-2 2,-1 2 0,3 1 1,-3-1 1,2-3-4,0 3 7,0 2-7,-1-2 13,1 0-6,-1-3-5,1 2 4,2 1 4,-2-2-5,1 2-1,-2-1 3,3 2-3,-2-1 6,0 0-5,0 0-3,-1 0 2,1-1 1,0 1 2,-1 0-3,0 0-1,-1 0 4,2 0 2,0 0 2,-2 0-3,2 0 2,-2 0-6,2 0 2,0 0 2,0 0-3,0 0 3,2 0-1,-1-2 5,1 1-6,0 0 4,-1 2-7,1-2 2,0 0 2,-2 2 3,0-2 3,1-1 1,0 1-5,3 0-2,-4 0 5,1-1 1,8 1-9,-6 0 10,0 1-5,6 0 4,-1 0 1,2-3-4,-1 6-2,-6-3 6,6 0-1,-5-3-5,5 3 0,0 0-2,-6 0 3,5-2 3,-4 2-6,-2-1 5,1 0-1,0 1 0,0-3 5,7 3 5,-6 0 1,-2-1-1,0 0 0,2 1-1,-2 0-3,1 2-3,-1-4-1,0 3 6,0-1-3,0-1 1,0 2-3,-3 2 1,3-3-3,-3 2-2,1-1 4,1 1-2,0 1-1,-3-3 1,5 1 2,-4 3-1,1-3-4,2-1 0,-2 3-1,1-2 0,3 0 3,-3-1-2,0 1-1,3-1 7,-3 2-4,7-2-1,-5 3-2,6 1 4,1-3 1,2 1-4,-2 0-3,1 3 0,-2-5 4,0 2-2,-7 1-4,8 1 3,-2-3 5,-4 1-3,4-2-4,-5 3-8,-1-3 8,1 0 3,-3 3-3,0-2 5,3-1-5,-1 5 6,0-4-2,2 0 0,-4-1 2,2 1-6,-1 1 2,0-1 3,2 1 2,-1-2-4,-1 2-3,8 0 1,-9 2 4,1-4-5,-1 3 7,-1-1-2,1-1-5,-1 0 0,1-1 5,-1 1-8,-2 0 7,5 3 2,-3-3-4,2 2 0,0-2 3,-1-1-3,0 3 2,1-3-5,-1 2 3,2-2 2,0 0-6,-3 1 2,4-1 7,0-1-5,-4 1-1,2 0 2,-1 0-3,-1-5 1,1 5-1,-1 0 3,-4-1-4,5 0 4,-7-1-5,8 0 2,-7 1 5,-1 1-4,0 1-1,3-1 2,-4 0 2,3 0-2,-1 1 0,0-2-4,-1 1 3,2 1-2,-1-1-7,6-1 5,-6 2 4,5-2-5,-4 1 4,4 1 1,-5-2-1,5 1-2,-5-1-2,4 2-1,-4-1 6,1-3-5,0 5 4,5-4-1,-1 2-2,-1-1 3,1 0-4,0 1 2,1 0 1,-2 0-3,-2-1 3,3 1-9,0-1 8,-1 1-2,1 0 0,0 1 4,1-2-5,-6 1 4,6-1-13,-1 0 4,3 2 2,-3-4-2,2 1 6,-1 0-2,0 0-2,0 2 2,2-3-4,-3 3 5,1-3 1,-2 3-1,0 0 0,-4-3-1,6 3 6,2 0-2,-4-2 6,3 0-4,-2 2 3,-2-2-2,5 0-1,-3 4-2,2-4 7,-1 1 5,-1 1-7,-4 0-5,-1-2 5,1 2-2,-4 0 3,-2 2 2,3-1 1,-4 0 0,-7-1 3,15 0 0,-7 0-1,0 0-6,-8 0 0,14 0 6,-6 0-4,0 1-4,-8-1 5,12 2-4,-6 0 1,-6-2 3,13 0-2,-13 0-1,13-2-1,-7 4 1,-6-2 5,17 2-5,-7-2-10,3 1-2,0-1-13,-1 0-16,1 2-8,-1-2 1,2 0-20,-4 0-16,0 0-8,-10 0-23,13-2-86,-13 2-218,8-2 96</inkml:trace>
  <inkml:trace contextRef="#ctx0" brushRef="#br0" timeOffset="5601.5625">941 5973 36,'0'0'65,"0"0"-5,0 0-2,0 0-4,0 0-4,0 0-7,0 0 0,0 0-2,0 0-4,0 0 3,0 0-7,0 0 1,0 0-1,0 0-3,0 0-1,0 0 11,0 0-1,0 0 12,0 0-7,0 0 6,0 0-14,0 0 12,26-2-9,-18-1 8,3 2-2,3 1 1,-1-1-4,2 1 1,2-3-2,2 3-4,1 0 2,0 0 1,1 0 3,2-2-3,4 2-3,-5-3 1,0 4-4,6 1-5,1-5-1,-7 2 5,7-3-3,-2 4-6,1-2-6,-7 0 13,5 2-11,1-3 7,3 2-6,-4-2 2,2 2 1,1 1 2,-1-1-3,-3-2-3,-3 3-3,9-1 0,-3-1-5,0 0 5,3 2-1,-3 0-4,-7-3 0,9 1-3,-10-1-1,8 1-2,-5 2 0,-2-5 3,7 5-1,-9-1-4,-1 0 3,0-1-4,2 2 5,1-1-4,-4 0 6,0-2-4,-4 1 2,5-1 0,1 3-7,-1-1 5,0 2 0,-1-4 1,-2 2-3,-4 1-1,5-1 2,0-2 2,-2 2-8,0 0 4,0-1 1,4 0 0,-5 1 1,1-1-4,1 2 0,3-1 4,3-1-6,-8-2 0,7 2 0,-1 1 0,-1-1 0,3 2-2,-3-2 1,3 1 3,0-1-5,-2 1 5,1 0-2,-1 0-1,1-2-1,-1 3 0,1-2 1,-1 1-1,2-2 1,-1 3-1,0 0 0,0 0 0,-1 0-2,-1 0 1,1 0 0,-1 2 3,1-4-2,0 2 2,-1 0-2,3 0 3,-2 0 0,-3 0 1,5 0-1,-4 0 1,3 2 1,-1-4-4,2 2 14,-4 0-11,1 0 5,2 0 0,-1-1-1,0 2 3,1-2 1,2 1-5,-1 1 3,0-4-3,2 5 5,-2-2-4,6-2-1,-6 4 2,2-4-5,-4 2 4,2 0-2,-1 0 0,1 0 3,-1 0-4,1 0 2,-2 0-3,-3 0 3,3 0 4,-2 0-1,-2 0 0,3 0-1,0-2 3,0 1 1,-1 2-2,1-2 4,-2 2 2,2-1 0,-1-1 3,1 2-2,-4-1-1,0 2-5,-3-2-2,5 0-1,-5-2 4,3 2 2,-1 0 5,-13 0 0,24-1 1,-12 1-1,0 1 4,3-1 0,2-1 0,0 1-2,-4 0-1,-2-1 3,-11 1-2,22 0-2,-9-1-3,-1 2 1,-12-1-3,16-1-2,-16 1-1,10-2 4,-10 2 0,0 0-1,0 0-1,15 0 2,-15 0-3,0 0 1,0 0-2,11-1-1,-11 1-4,0 0 4,14-1-1,-14 1-1,0 0 0,15 0-1,-15 0-3,0 0 3,17 0-1,-17 0 0,14-2-2,-14 2 1,15 2-3,-15-2 1,18 0 2,-18 0-3,15 0 2,-6 0 0,-9 0-1,21-3 1,-11 3 2,-10 0 0,18 0-4,-18 0 2,10 1-4,-10-1-1,0 0-2,14 2-11,-14-2-9,0 0-12,0 0-18,0 0-15,0 0-24,0 0-35,0 0-45,0 0-218,0 0-424,0 0 188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48:42.5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2578 7638 15,'0'0'63,"0"0"1,0 0-9,0 0-2,0 0 1,-2 7-2,2-7 2,0 0-3,0 0-8,0 0-1,0 0 8,0 0-4,0 0-7,0 0-6,0 0 4,0 0-5,0 0 3,0 0-2,0 0-5,0 0 8,0 0-7,0 0-7,0 0 1,-2 8-2,2-8 6,0 0-3,0 0 4,0 0-8,0 0 3,-4 4 5,4-4-4,0 0-6,0 0-2,0 0-2,0 0-2,0 0-1,0 0 1,0 0 2,-3 6 1,3-6-8,0 0 3,0 0-7,0 0 1,0 0 6,0 0-1,0 0-3,0 0 3,0 0-3,0 0 1,-4 7 9,4-7-8,0 0 0,0 0 3,0 0-8,0 0 6,0 0-1,0 0 0,0 0-10,0 0 9,0 0-4,0 0 0,0 0 3,0 0 3,0 0-7,0 0 3,0 0 0,0 0 1,0 0-6,0 0 7,0 0-1,0 0 0,0 0-5,0 0 4,0 0-3,0 0 4,0 0 1,0 0-4,0 0-2,0 0 2,0 0-4,0 0 0,0 0 2,0 0 0,0 0 2,0 0 0,0 0-1,0 0 2,0 0-5,-4 4 1,4-4-3,0 0 6,0 0-5,0 0 9,0 0-9,0 0 7,0 0-5,0 0 6,0 0-6,0 0 5,0 0 0,0 0-6,0 0 6,0 0-2,0 0-7,0 0-1,0 0 2,0 0 2,0 0 0,0 0-4,0 0 4,0 0-1,0 0 7,0 0-1,0 0-4,0 0-2,0 0 4,0 0-6,0 0 1,0 0 0,0 0 6,0 0-2,0 0-5,0 0 6,0 0-1,0 0-3,0 0-2,0 0 8,0 0-7,0 0 4,0 0-3,0 0 0,0 0 4,0 0 4,0 0-9,0 0 6,0 0-2,0 0 5,0 0-7,0 0 3,0 0-2,0 0 6,0 0-7,0 0 0,0 0 6,0 0-4,0 0-2,0 0 2,0 0 3,0 0-6,0 0 1,0 0-4,10-23 8,-7 18-3,-3 5 0,2-10-3,2 6 3,-1-3-5,1 2 6,-1 0-3,-3 5-6,8-11 5,-4 6-2,0 0 0,-4 5 5,7-9-9,-1 3 3,-3 1 3,-3 5-4,9-6 3,-9 6-6,9-1 3,-9 1-4,11 1 10,-11-1-6,10 4 2,-5 1 1,0 0 4,0 3-3,0 1 7,-2 0-1,2 1-3,-3 3 7,1-4-12,-2 4 7,0 1 1,1-3 5,-2 5 6,0 0-5,-2-4 6,0-1-5,1 5 7,-3-4 0,-3-1 5,2 0-3,0 1-2,0-4 1,-1 2-1,-1-2-4,2-2 5,0 0-6,0 0 1,2-2-1,3-4-3,-7 6 1,7-6 2,-5 4-4,5-4 0,-5 4-1,5-4-2,0 0-4,0 0-1,0 0-4,0 0-4,0 0 2,0 0-3,0 0 1,-12-11 1,12 11-2,0 0 0,0 0-3,9-14-7,-9 14 3,8-5-4,-3-1-4,-5 6-1,7-4 8,-2 1-1,-5 3-10,12-4 9,-12 4-10,11 2 4,-11-2 10,12 2 1,-4 2-9,2-2 6,-1 2 0,-1 3 7,2 1 0,-3-2 0,1 2 6,1 1-1,5 3 3,-4 0 6,-2 1 5,2 2 4,-3-4 0,2 3-1,-3-1 0,1 3 14,0-1 5,-3 1 1,1 0-3,-2-4 4,-1 3-9,-1-1 4,-2-3-6,0 1 11,-3 4 2,0-5 7,-1 1 0,-5 2-4,1-5 1,-3 3 0,-3 0 5,2-2 2,-1-2-2,-4 1-4,0-2 2,3 1-5,1-4-4,-1 3-4,-4-3-2,2-1 0,-1 0-2,1-3-2,3 0 2,-5 0-5,6 0-1,0 0 0,0-2-1,2 0-3,-1-4 1,0 4-2,0 0 0,1-4 2,-1 4-2,3-3 3,1 3-5,3-1 0,-3-1 0,8 4-1,-11-6 0,5 3-2,6 3-1,-7-5-1,7 5 2,-7-5-6,7 5-1,-4-5-3,4 5 0,0 0 3,0 0-4,0 0-1,0 0-2,0 0 2,0 0-3,0 0-5,0 0 1,11-11-2,-11 11 3,0 0-2,13 0-2,-13 0-9,7-1-2,-7 1-10,0 0-7,10 1-8,-10-1-7,0 0 1,0 0-10,11 1-13,-11-1-1,0 0-14,0 0-17,0 0-11,11 2-16,-11-2-14,0 0-87,0 0-256,5 2 113</inkml:trace>
  <inkml:trace contextRef="#ctx0" brushRef="#br0" timeOffset="1070.3125">3034 7970 18,'0'0'114,"0"0"-10,0 0-1,0 0-4,0 0-6,0 0-4,0 0-10,0 0-1,-9-10-6,9 10-3,0 0-2,-2-10-2,2 10-9,-2-7-8,2 7 3,-2-10 2,2 10-1,0-14-5,0 14 3,2-12-8,-2 5-4,2 1 12,0-2-15,-2 8 3,4-13-4,1 3 0,-2 3-3,3-3 5,0 0-7,-2 5-1,0-5-4,3 3-2,-2 0-3,0 2 3,-1-1-8,3 3-3,-3-1-2,3 0-3,-1 2 0,-6 2 5,13-2-8,-13 2 2,15 4 3,-10 0-4,5 2 5,-1-1 4,4 7 3,0-2-2,-4 1 6,0 1 0,1 3 3,-5-5 0,7 2-1,-3 5 0,0-2 3,-2 0-2,-2 2 7,1 0-1,-3-6 3,2 5 9,-6 0-2,0-2 1,0-2 7,1 0 1,-7 0 1,1 1 1,1 0 0,-4 0-7,0-4-2,-1 2-2,-3 0-1,3-2-6,-1-1-2,2 0 0,-3-3-3,1-1-3,1 1-3,-1-2 4,0-1-2,4 0-1,-2-1-1,9-1-1,-15-1-3,7 1-5,8 0 3,-13-4-3,7 1 1,6 3-2,-9-5-5,3 1 0,6 4 2,-8-7-23,8 7 5,-7-5-4,7 5 0,-4-5 3,4 5 2,0 0-5,0 0-7,0 0-10,0 0-7,-5-3 0,5 3-10,0 0-10,0 0-8,0 0-14,0 0-5,0 0-18,0 0-14,0 0-11,0 0-14,0 0-16,0 0-13,21 8-132,-21-8-328,7 2 145</inkml:trace>
  <inkml:trace contextRef="#ctx0" brushRef="#br0" timeOffset="1812.5">3532 7908 82,'0'0'81,"0"0"-3,-21-13-7,21 13 8,0 0-5,-6-5-3,6 5 8,-7-5-10,7 5-2,-7-6-2,7 6 11,-7-6-23,2 1-3,5 5 5,-9-6 4,4 4 1,5 2-8,-9-8-8,4 5 0,5 3 10,-13-5-5,7 4 6,-2-2-8,8 3-3,-14-1-1,14 1 4,-14 0 4,14 0-6,-15 0-8,7 1 2,8-1-4,-12 4-7,6 0 0,-3 0 3,0 0-3,3 2-2,-3 0-4,1 3 4,4 0 2,-2 1-4,1 5 0,1-4-1,2 5 2,-1-4 5,4 5-1,-2-2 6,1 1-3,3 1 7,1-5-8,-1 0 4,2-2-2,0 2-1,3-2 3,5 3-1,-4-2 0,0-3-3,6 2 3,-5-3 1,5 1-3,-3 0-4,-2-4-4,3 1-5,0 1 3,-2-4-2,0 2-3,-2 0-6,-2-2 12,3 0-9,-2 1 2,0-1-6,-8-2 1,14 0-2,-8 0 0,-6 0-1,12 0-1,-12 0 0,14-5-5,-8 3-9,1 0-14,-1-2-11,2 0-15,-8 4-18,10-8-19,-2 3-19,-2 1-19,0-1-24,-1 0-24,-1 1-16,0-1-144,-4 5-356,7-10 159</inkml:trace>
  <inkml:trace contextRef="#ctx0" brushRef="#br0" timeOffset="2843.75">4018 7244 92,'0'0'117,"0"0"-8,0 0-5,0 0-1,0 0-12,0 0-4,0 0-2,0 0-10,0 0-4,-14 24 4,9-15-2,1 1 3,-2 5-3,0 1-4,2 0-1,-3 3-7,2-1-1,-2 1-2,1 1 1,1 5-1,1 1-4,-1-2 2,1 4-6,1-2-4,-2 0 3,2 3 3,2 2-6,0-3 0,1 0-1,0 1-5,0 1-3,2-1-1,-2 1-2,5-2 14,0 1-6,-1-3-1,2-1-1,-2 1 0,3-2-6,0 2 2,0-2-5,-2-4 9,1 4 2,1-6-2,0 1-2,1 0 0,-2-2-5,3-1 4,0 1-6,-1 0-2,0-2 2,1-1-4,1 0-1,1-3-4,-4 0-2,1-2 2,0 0-5,0 2-3,0-2 2,0 0-3,0-2-2,0 3 0,-2-3 0,2-4-4,-3 4 0,3 0-1,-4-2-4,-1-2-8,4 2-6,-7-5-6,7 9-5,-3-7-1,-4-2-8,5 6-4,-2-2-15,-3-4-11,0 0-12,5 5-9,-5-5-23,0 0-22,0 0-38,0 0-51,0 0-137,0 0-383,0 0 170</inkml:trace>
  <inkml:trace contextRef="#ctx0" brushRef="#br0" timeOffset="3796.875">4320 7818 70,'1'-11'89,"-1"11"-6,3-10-1,0 3 17,0 1-27,1 0-2,0-1-2,-4 7 7,5-13-12,0 7 0,-1-4-12,3 3 4,-1 1 0,-3 0-6,4 1-5,-3 0-7,2 2 3,2-1-11,-2 1-1,1-1-1,-7 4-1,19-1-8,-12 1 2,4 0-10,-1 2 10,-4 1-2,4 1-9,0 2 9,-1 1-7,-1 1 3,0 0 9,1 1 0,0 0 5,0 4 2,-4-2-2,1 0 9,1 1-1,-4-1 3,4 4 10,-5-3 2,2-2-5,-2 6 3,-1-2 13,1-3 1,-2 1 4,-2-1-5,1 1 0,-3-3 0,0 0-2,-1 1 1,0-1-1,-2-1-2,-2 0-5,2 0 0,-1-3-4,-3 3-1,2-4-6,-3 1-6,4 0 3,-3 0-2,1-3-6,-1-2-2,4 3-2,7-3-3,-12 1 1,3-1-5,9 0-3,-14-1 4,14 1-6,-13-3 2,6 1 2,7 2 0,-8 0-4,8 0-3,-8-3 4,8 3-7,0 0 2,0 0-2,-9-4-8,9 4 1,0 0-9,0 0-11,0 0-11,0 0-16,0 0-16,0 0-3,0 0-7,0 0-19,0 0-17,0 0-21,0 0-17,0 0-30,0 0-16,0 0-148,0 0-368,0 0 163</inkml:trace>
  <inkml:trace contextRef="#ctx0" brushRef="#br0" timeOffset="4375">4765 7790 45,'0'0'135,"-6"-6"-16,6 6 4,0 0-8,-7-12-2,7 12-8,-5-8 1,5 8-5,-7-7 3,7 7-5,-5-8-3,5 8 0,0 0-1,-8-7-5,8 7-3,-8-6-10,8 6-3,-7-4-7,7 4-3,-9-4-3,9 4 1,-8-3-6,8 3-5,-10 0-1,10 0 3,-10 3-10,10-3 3,-9 4-2,9-4 0,-10 5-2,6 0 1,-1-1 2,1 4 3,-1 1-1,0 0-2,2 2 0,-2 1 2,1 0-3,3 0-5,-1 5 3,0-5-5,2 1-2,0 3 3,0-4-4,2-1-5,-2 0 1,2 2 0,1-2-1,1-1-1,1 1-2,0 0 2,1-1 0,2-1-3,-2-1 1,3-2 2,-1 0-6,0 0 3,-1 0-8,5-1-2,-2-1 0,-4-2-4,3 1-7,0 0-12,-1-1-9,-2 0-25,2 0-18,-8-2-18,13 3-24,-13-3-31,0 0-23,16 1-38,-16-1-38,10 0-176,-10 0-442,0 0 196</inkml:trace>
  <inkml:trace contextRef="#ctx0" brushRef="#br0" timeOffset="6046.875">5158 7857 42,'0'0'107,"0"0"-11,0 0 2,0 0-8,0 0-1,0 0-4,0 0-5,0 0-6,0 0-7,0 0-6,0 0 0,0 0-2,0 0 7,0 0 5,0 0 2,0 0-3,0 0 2,26 5 5,-19-5 5,5 0-4,1-1-4,1 1-6,4-1-4,0-2-2,-1 2-6,1-2-6,-1 2-6,1-2-3,-4 2-3,2-3-5,-3 1-3,1 2-9,-2-3-5,-1 4-4,2-1-6,-5-1-7,1 0-8,-2 1 2,-7 1-13,11-3-2,-11 3-4,9 0-8,-9 0-6,8 0-7,-8 0-6,0 0-13,0 0-14,9-3-3,-9 3-16,0 0-12,0 0-10,0 0-112,0 0-251,0 0 111</inkml:trace>
  <inkml:trace contextRef="#ctx0" brushRef="#br0" timeOffset="6460.9374">5320 7703 76,'0'0'104,"0"0"6,0 0-15,0 0-4,0 0-4,0 0 1,0 0 7,0 0 9,-1 17-1,1-17-3,4 12 4,1 0 11,-1-2-8,1 5-5,0 1 0,-2 1-5,1-1-4,-1-1-12,1 2 15,0 0-8,0-2-6,-2-3-9,0 1-3,1-2-10,-1 2-2,-1-1-5,0-2-5,1 0-8,-2 1-2,1-2-5,-1-1-6,1 0 0,-1-8-19,2 11-8,-2-11-10,-2 10-17,2-10-15,0 9-14,0-9-22,0 0-20,-1 10-20,1-10-20,0 0-19,-1 7-27,1-7-108,0 0-315,-8 4 140</inkml:trace>
  <inkml:trace contextRef="#ctx0" brushRef="#br0" timeOffset="7015.625">5770 7640 34,'0'0'130,"0"0"-15,0 0 5,0 0 6,0 0 3,0 0 0,9 20-3,-6-13 0,-3-2-7,2 6-5,-1 0-6,-2 1-10,-1 0-1,4 2-16,-4-2-5,-1-2-6,2 2-7,-2 0-5,2-1-6,0 0-2,-2-1-9,2-3-1,1 0-6,0-7-5,-3 15-1,3-11 0,0-4-6,-4 10-2,4-10 1,-1 7-6,1-7 1,0 0-1,0 0-5,-2 8-1,2-8 2,0 0-3,0 0 1,0 0 0,5 7 1,-5-7-2,0 0-3,11-1 6,-11 1 2,13-4-6,-13 4 2,12-3-2,-5 1 1,1-1-1,2 3 2,-2-1-6,0 0-2,2-2-6,-10 3-10,15-1-8,-6 1-11,-9 0-11,13 0-13,-13 0-10,10 0-9,-10 0-14,10-3-9,-10 3-11,10 3-10,-10-3-13,0 0-12,9 0-97,-9 0-263,0 0 116</inkml:trace>
  <inkml:trace contextRef="#ctx0" brushRef="#br0" timeOffset="7375">5954 7717 70,'0'-9'108,"0"9"-3,0 0-6,0 0-3,0 0 0,0 0 0,0 0 2,0 0 4,0 0 16,7 27 12,-7-18-8,0 3 1,1-2-3,0 7-1,3 0 1,-4 0-9,1 1-6,-1 0-2,1-3-5,1 3-8,0-1-10,-2 1-3,2-1-5,0-2-5,-1-3-2,1 4-9,-1-6-4,0 2-3,2-2-6,-3 1-6,1-3 1,0 2-9,-1-3-12,0-7-11,2 12-13,-2-12-17,0 8-16,1-2-17,-1-6-15,0 0-18,0 8-8,0-8-18,0 0-31,0 0-20,0 0-20,0 0-132,0 0-345,0 0 152</inkml:trace>
  <inkml:trace contextRef="#ctx0" brushRef="#br0" timeOffset="7898.4374">6079 7403 15,'0'0'93,"0"0"-2,0 0-2,17 15 8,-12-9-9,2 2 8,0 2 8,5 2 5,-3 2 1,6 7-1,-4-4-4,5 4-6,-2 2 3,1 1-4,-1-2-10,-1 5-5,1-3-1,-4 1-3,2 1-6,-2-1 0,-2 1-3,-1 0 1,2 1-4,-4-2-3,1 1-4,-3 3-1,-3-5-4,2 3-5,-5-3-4,3 2-3,-2-2-3,-2-3 3,1-2-7,-3 0 2,1-1-2,0 1-3,-2 0-2,2-2-3,-1 0-2,-2 0-3,2 0-1,0-3-3,1 0 1,-2 2-3,0-5-3,1 0-3,1-2-7,0-2-5,0-1-6,2 1-8,-2-1-17,1 2-12,0-4-15,4-4-19,-7 8-22,7-8-16,-6 2-30,6-2-28,-6 2-32,6-2-117,0 0-347,0 0 153</inkml:trace>
  <inkml:trace contextRef="#ctx0" brushRef="#br0" timeOffset="8351.5625">6544 7857 66,'0'0'162,"0"0"-3,0 0 1,0 0-3,0 0-3,0 0-2,35 0-3,-22 1-13,1-2-4,5 0-14,1 1-8,-3-4-14,2 1-9,0 0-14,-1 1-9,3-1-9,-2 1-19,-1-1-17,0 0-15,-5 2-24,2 0-34,-4 0-24,0 1-28,-4-2-26,-7 2-16,12-1-111,-12 1-280,0 0 124</inkml:trace>
  <inkml:trace contextRef="#ctx0" brushRef="#br0" timeOffset="8617.1875">6588 8000 30,'0'0'169,"8"3"1,-8-3 1,14 0-4,-7 0-5,4 0-7,1 0-11,0-3-10,2 2-10,-1-2-13,0 2-10,4-1-6,-4-1-15,1 2-13,3-2-19,-3 3-14,-3-3-22,2 2-32,-1 0-17,-1-2-44,2 2-15,-4-2-37,-1 1-136,0 2-289,-1-3 129</inkml:trace>
  <inkml:trace contextRef="#ctx0" brushRef="#br0" timeOffset="9156.25">7099 7889 83,'0'8'177,"0"2"-1,1-1-6,1 0-9,-1 2-8,2-1-12,0 0-3,0-1-6,2 0-8,0 2-8,0-3-4,3 2-11,-2-3-8,1 1-1,-1-4-11,3 2-4,-1-2-8,2 1-5,-1 0 1,1-1-9,3-3-7,-2 1-4,1-1-2,-1-1-7,1-1 4,-2 1-11,0-3-6,1 2-2,-2-3 0,1-1-4,-3-2-1,2 3-5,1-3 4,1 0-5,-5-1 2,2-2-2,-2 0 0,1 1-3,-2-1 2,0 0-2,-3-1-1,2 1-3,-2-1 4,1 0-6,1-5 7,-3 4 1,-3 1 1,0-1 6,1 0 1,-2 0 5,-1-4 3,-1 2 5,1 3 5,0-1-3,-3 1 4,0 0 11,-1-4 1,2 6 2,-3 1 2,0-1-6,0-3 1,0 6-1,-2-3-6,-1 2-8,-3 1 3,1 3-5,2 0-5,-3 0 3,-1 4-7,2 1-5,2 1-2,-2 0-7,1 0-3,-2 4-5,0 3-12,2 2-21,-2 0-4,1 3-28,-1-1-21,3 2-37,1 0-33,-1 0-36,5 2-45,-2-2-213,0 1-490,2-2 217</inkml:trace>
  <inkml:trace contextRef="#ctx0" brushRef="#br0" timeOffset="11648.4375">1984 8786 65,'0'0'115,"0"0"-19,0 0-1,0 0-7,0 0-9,0 0-9,0 0-3,0 0-1,0 0-5,0 0-5,0 0-11,0 0 4,3-21-4,-3 21-2,3-9-2,-3 9-8,5-10 3,-2 4 0,-3 6-7,5-9-3,-1 2 4,-1 2-3,0-1 3,5-1-2,-2-2 2,1 4-5,-2-2-8,-1 1 6,0 1-5,2-1-5,-1 3 2,-5 3 0,9-4 4,-9 4 1,10 0 2,-10 0-1,10 6 4,-3 1-6,-3 0-1,1 1 8,0 3-2,-1-1 1,0 2 0,-1 5-3,0-3-5,-3 3 1,3-1-7,-3 0 6,-2 1-3,0 0-1,0-2-1,0-2-1,1-1 2,-2 1-8,-2-3 6,2 2 4,0-1-1,-3-3-6,4-1-5,-1 2 2,-1-4 6,1 2 2,3-7 4,-8 6-3,8-6 0,-5 7 7,5-7-8,-4 4 2,4-4-8,0 0-2,0 0-6,0 0-4,0 0 3,0 0-8,0 0-6,0 0-1,-5-16-10,5 16-3,0 0-6,6-15 9,-3 11-3,1-1 9,-4 5-3,9-8 4,-4 5-7,-5 3-1,10-5-4,-5 4 1,4-2 7,-9 3 5,14 4-8,-4 0 2,2 3 1,-3 0 7,5 3 0,-1 2-1,-2 0-2,-1 1 7,-1 1 3,0 0 1,-1-4 10,-1 4 2,0-2 13,-4 0 4,-1-2 7,1 2 9,-3 0-2,-2 0-1,0-1 13,-2-2 4,0 0-5,-4 2 0,0 0 0,-3-4-3,4 3-7,-5-3 6,2-2-4,0 0-5,-2 0-1,-1 0-2,1-3 0,0 1-7,2-3 1,-3 1-2,3-2-3,0 1 3,0 0-2,0-5-2,10 5 4,-14-3-1,7 0 1,0 2-2,1-4-3,6 5-2,-13-5-4,9 2 0,4 3-3,-7-7 4,7 7-7,-7-7 2,7 7 1,-5-5-4,5 5 1,0 0-5,0 0 0,-5-5 3,5 5-5,0 0-7,0 0-9,0 0-4,0 0-8,0 0-9,0 0-3,0 0-7,0 0-6,0 0-9,0 0-12,0 0-15,0 0-17,0 0-12,0 0-12,0 0-16,0 0-94,0 0-264,12 17 117</inkml:trace>
  <inkml:trace contextRef="#ctx0" brushRef="#br0" timeOffset="12523.4375">2491 9051 87,'0'0'96,"0"0"8,0 0-17,0 0-4,0 0 0,0 0 2,0 0-2,0 0-6,-19-20-1,19 20-9,0 0-4,-1-12 4,1 12-4,0-6-1,0 6-2,0 0-2,1-11 0,-1 11-9,3-9-2,-3 9-3,3-12-5,0 7-2,-3 5 1,3-12-15,0 9 6,1-4-1,0 2 4,0-5-6,0 4 2,1 2-1,0-5-6,1 2 0,-2 1-2,1 0 2,-1 3-3,1-4-6,0 5 1,-5 2 3,9-9 0,-3 3-6,-1 4 3,-5 2-8,10-3 2,-10 3 0,10-1 3,-10 1-5,14 4 2,-9-4-2,4 5 1,0 4 5,1-2 3,-1 1 4,0 2 6,3 2-2,-3 1 0,1 0-1,-4-3 7,3 5-2,-2-5 2,0 6 0,5-2 3,-7 1 0,-1-4 3,-2 2 1,2-1 6,-3 0 1,-1 0 1,0-2 2,-2 2 3,1-2 4,-3 0 2,-2 2-3,-2 2-3,0-3 2,0-2-7,-2 0-5,-4 1 0,4 0 2,-2-3-4,-1-1-10,2-1-1,0 0-3,-2-2-1,0 2 0,3-1-7,-1-3 3,-1-1 4,3 2-11,-3-4 3,12 2-1,-15-2 0,9-1-6,-1 1 2,7 2-9,-13-3 8,13 3-1,-10-4-4,6 0 1,4 4 0,-7-6-6,7 6 6,0 0-3,-7-6-2,7 6 2,0 0 1,0 0-17,-6-2-8,6 2-12,0 0-5,0 0-6,0 0-5,0 0-12,0 0-10,0 0-11,0 0-14,0 0-10,0 0-17,0 0-16,0 0-17,0 0-16,0 0-12,0 0-129,0 0-341,0 0 151</inkml:trace>
  <inkml:trace contextRef="#ctx0" brushRef="#br0" timeOffset="13148.4375">2991 9017 83,'0'0'114,"0"0"-2,0 0 2,0 0 0,-8-12-24,8 12 0,-2-7 10,2 7 0,-5-4-3,5 4 6,-7-4-13,7 4-1,-6-9 2,6 9-4,-8-3 4,8 3-7,-8-7-5,3 3-8,5 4-8,-9-4-1,9 4-7,-10-5-7,10 5 7,-7-4-5,7 4-6,-8-2 3,8 2-3,-12-1-5,12 1-4,0 0 0,-11 6-8,6-2-1,0 1 3,2 0 1,-4 5 3,3-2 0,-3 0 4,3 5 1,0-1 7,2 1 2,-1 1 1,1 2-2,-1 1 5,2 0-6,1-5 0,1 0 0,3 1 2,0-1-1,-2 0-4,4 2 2,-4-2-5,3-2-5,3 1 1,0 0-1,-1-4-3,0 0-2,2 1-1,2-1 0,-1-2-2,3-1-7,-3 1 1,2-2-6,1 0-1,-3-2-9,8 0-13,-5 1-15,-3 1-11,1-2-19,-11-1-22,18 0-26,-18 0-29,14-1-38,-14 1-37,14-3-30,-14 3-180,0 0-449,0 0 198</inkml:trace>
  <inkml:trace contextRef="#ctx0" brushRef="#br0" timeOffset="14968.75">3268 8997 50,'0'0'86,"0"0"-2,0 0-3,0 0-6,0 0 2,0 0-4,0 0-8,0 0 6,0 0-4,0 0-2,0 0-9,0 0-6,0 0-7,0 0 1,0 0-4,0 0 7,0 0-1,0 0-7,0 0 2,0 0-1,0 0-1,0 0 9,0 0 8,21 4-4,-21-4 0,12 0 10,-4-1-9,2-1 0,2 1 1,-2 0-6,0 0-3,3-1-9,-1 1-2,0-1 0,0 1 8,-3-2-8,3 1-12,-1-1-6,-1 3-6,0 0-10,-3-3-4,0 3-8,-7 0-10,13-3-15,-13 3-15,10-1-8,-10 1-15,11-2-24,-11 2-2,0 0-16,10-1-15,-10 1-89,0 0-237,0 0 106</inkml:trace>
  <inkml:trace contextRef="#ctx0" brushRef="#br0" timeOffset="15367.1875">3297 9102 26,'0'0'75,"0"0"-2,0 0-5,-6 4-12,6-4-2,0 0-6,0 0 2,0 0 2,0 0 11,0 0 11,0 0 9,0 0 5,0 0 8,14 8-8,-14-8 5,8 0-1,-8 0-1,14 2 13,-8-2 2,5 1-10,-2 0-8,3-1-2,0 1-4,2-1-11,-3-1-6,3 0-6,-1 2-4,0-3-11,1 0 1,-2 1-3,2-1-5,-4 0-5,1 0-2,1 1-3,-3-1-7,0 0-8,0 1-14,-9 1-16,11-1-21,-11 1-15,10-1-29,-10 1-21,11 0-27,-11 0-33,6-2-132,-6 2-321,0 0 141</inkml:trace>
  <inkml:trace contextRef="#ctx0" brushRef="#br0" timeOffset="15906.25">3758 8915 34,'0'0'130,"-2"15"-3,2-5 3,0-1-5,-1 0-6,2 0-3,-1 3 6,2-2-14,-1 1-3,1-1 3,0-1-4,2 1-3,-2 0-7,2-3-7,1 3-4,1-3-13,1 3 0,-2-5 0,4 2-1,-2-3-5,2 1-4,-1-3-2,5 1 3,0-2-10,-2 1-3,3-3-3,3 1-3,1-2-1,-7 0-1,2-3-2,2 0-2,-2 0-5,-1 0-3,-1-2 2,2 2-1,-3-4 0,0-1-1,3 0 0,-3-2-2,1 3-4,-2-1 5,-2 0-1,-2-1 5,-1 2 1,2-3 4,-3 1 4,-2 0-1,1 2 0,-2-4 10,1 2 3,-2 2-6,-2-1-4,0-2 2,-3 3-5,0-3-7,-3 0-3,0 1-2,-3-1-5,1 0-4,-4 2-2,0-2-4,-1 3-4,1 1 4,-1 0-8,0 2-1,0 3-2,5 1-3,-2 0-1,-1 2-3,1 0-5,0 4-7,2-1-12,1 1-8,-3 1-11,3 3-17,1-1-6,0 4-17,0 0-15,1 5-23,1-3-20,0-2-12,5 0-21,-4 5-25,4-4-167,-1-2-402,2 2 179</inkml:trace>
  <inkml:trace contextRef="#ctx0" brushRef="#br0" timeOffset="17539.0625">4473 8772 4,'0'0'70,"0"0"7,0 0 0,0 0-2,0 0 13,8 15 1,-8-15-2,4 12 0,-3-5 7,3 1-1,-3 2-8,3-3-2,-1 5 8,-1 0-9,1-3-3,1 3-7,-1-2-3,0 2-7,1-3 4,-2 2-4,1-2-2,1 1-2,1 0-9,-1-1 2,1-1-7,0 3-4,-1-2-7,-1 0 2,1-1-7,-1-2-3,1-1-1,-2 0-3,-2-5 1,8 7-3,-8-7-1,5 5-2,-5-5-3,4 3 2,-4-3 3,0 0-6,8 2 5,-8-2 2,0 0-7,11-7 0,-6 2 3,1-2-11,0-1 1,-3 3-8,3-4-5,0 0 0,-1-1-3,-1 0-4,1 0 1,-1 0 0,1 1-8,0 1 7,-1-1 0,-2 2 0,0 2 1,-2 5 2,2-13 1,-2 13-1,2-8 2,-2 8 4,2-6 3,-2 6-5,0 0 4,3-7-3,-3 7-2,0 0 5,0 0 10,0 0 8,0 0 2,0 0 5,1 26-1,-1-18 5,1-2 3,1 1 1,-1 2-5,1-1 0,0 2-2,3-5 1,-3 5-6,2-2-1,-3-1-2,2-2-3,-3-5-9,4 13-2,-2-10-7,2 2-5,-4-5-3,9 5-10,-5 0-2,-4-5-5,8 1 1,-8-1-4,7 2-17,-7-2 3,9-1-2,-9 1-5,9-4-3,-9 4 2,9-3-4,-9 3 8,9-5 6,-5 1 1,-4 4 5,10-5 0,-10 5 7,6-4 5,-6 4-6,7-4 2,-7 4 17,6-2 1,-6 2 3,0 0 12,0 0 6,0 0 3,14 3 5,-14-3 1,5 4-4,-5-4 16,7 5-7,-7-5 3,6 3-2,-1 1-1,-5-4 4,9 4-5,-9-4 1,7 1-2,-7-1-1,9 0-1,-9 0 5,10 0 2,-10 0-2,10-5-4,-5 1 8,-5 4-6,12-10-1,-6 3-2,2 0 7,-3-1-12,0-1 1,1 1-2,-2-4-2,0 2-4,-1-2 3,-1 0-4,-1 2 1,3-2-1,-4-1 0,0 2-3,0-1 5,-1 1-9,1-1 0,0 4 4,-1-2 3,1 10-1,0-13 6,0 13 4,-4-8 3,4 8-3,-3-6-3,3 6-8,0 0 0,0 0 5,0 0 7,0 0-3,0 0 2,0 0 2,-5 22 2,5-12 0,1-1 0,2 2 6,-2-1-1,1 1-4,0-1 3,1-1-4,1 2 1,-1-2-3,1 0-2,0-1 0,1 1-1,2-2 0,-2 0-4,-1-1 0,3-2 0,-2 1-3,0-3-6,0 1 0,1-1 1,-6-2-9,11 3-3,-5-3-4,-6 0 0,12-3 7,-3 2-12,-9 1-2,11-6-9,-5 3-3,-1-2 14,0 1-14,0-3-5,0 0-6,-1 0 2,1-1 7,-1 0 3,-2-1-16,4-1 13,-4 2-10,0 0 5,0 0 2,-1-1 5,0 2 0,1 0-1,-2 7 10,1-10 11,0 5 0,-1 5 5,0 0 5,0 0-4,-1-12 6,1 12 11,0 0-5,0 0 14,0 0-1,0 0 13,0 0-1,4 23 6,-4-23 2,2 13 0,0-6 3,0 1-6,1-1-2,-3-7 2,4 12-12,0-5 0,2-2-1,-2 0-2,-1 0-1,3-1-2,0-1 5,1-1 0,1 1 0,-8-3 4,18-3-10,-8 1-7,1-1-7,-1-1-3,1-1-8,0 0-6,-2 0-9,1-2-4,-7 0 1,5 2-2,-3-4 1,-1 1 6,2-1 5,-4 3-5,2-1 3,-4 7 5,2-12 5,-1 7 10,-1 5 4,0-10 9,0 10 15,0 0 0,0 0 6,0-11-4,0 11-2,0 0 11,0 0 7,0 0 5,0 0 4,-6 26 9,5-17 8,-1 1-4,4 1-3,-4 0 2,4-1-7,-1 2 1,2 0-1,-2-3-7,3 1-1,0-1-10,1-1 3,1 1-7,0-3-4,0 3-9,-1-4-7,1-2-14,4 4-16,-3-5-30,-1 1-24,2 0-20,2-1-30,-2 0-39,-8-2-30,14-3-159,-4-1-374,0 1 165</inkml:trace>
  <inkml:trace contextRef="#ctx0" brushRef="#br0" timeOffset="19070.3124">4692 8808 7,'0'0'83,"2"-8"-15,-2 8-5,0 0 1,0 0-5,0 0 1,0 0-6,0 0 12,0 0-8,0 0-1,0 0-9,0 0 8,-2-11-3,2 11-3,0 0-5,0 0-10,0 0 12,0 0-12,-5-7-1,5 7 2,0 0-7,0 0 4,0 0-11,0 0 5,0 0-7,0 0-2,0 0-3,0 0-2,0 0-2,0 0-4,0 0 12,0 0-6,-5 20-1,5-20-3,-3 14-14,2-5 4,-1 1-19,1 0-12,0 0-25,0-2-28,-1 1-103,2 3-204,-2-2 91</inkml:trace>
  <inkml:trace contextRef="#ctx0" brushRef="#br0" timeOffset="20835.9375">6059 8791 3,'0'0'84,"0"0"-1,0 0-9,0 0 5,0 0-4,0 0 13,0 0-6,0 0-6,0 0-2,0 0-4,0 0 3,0 0-5,0 0-8,-14-12 9,14 12-12,0 0-4,-1-7-2,1 7-3,0 0-6,0 0-2,2-15-4,-2 15-8,2-8 6,0 2 2,-2 6-1,8-8-11,-5 3 10,1 1-14,-4 4-9,8-7 11,-3 3-6,-5 4 0,10-2-4,-5-1 1,-5 3-1,12 2 1,-12-2 2,14 6 0,-5-2-4,-1 2 0,-2 2 2,3 2-4,-3 0 5,1 2 0,2 2 0,0 0 3,-2-1 3,-3 3 2,3-1-3,-4-3 5,4 5 2,-5-1 3,-2 0 0,2-4 1,-2 0-3,-2 2 2,0-3 3,-3 3 2,0 0-6,-1-4-3,1 0 6,-1-1 0,-3 2-3,0-3-5,0 1 1,1-4-4,-2 3-1,3-3 1,-3-2-2,3 1-4,-1-2 0,1 1-2,-1-3 2,8 0 1,-14 0 2,14 0-3,-12-3-3,7 1-2,5 2 3,-11-7-2,6 3 0,5 4-1,-7-8-3,7 8 3,-5-5 0,5 5-2,-4-9 5,4 9-2,-6-5-1,6 5-1,0 0 0,-4-7-1,4 7-1,0 0-1,0 0-4,0 0-7,0 0-6,0 0-3,0 0-7,0 0-3,0 0-9,0 0-20,0 0 0,0 0-4,0 0-17,0 0-16,0 0-12,0 0-24,0 0-23,0 0-17,0 0-117,0 0-305,0 0 135</inkml:trace>
  <inkml:trace contextRef="#ctx0" brushRef="#br0" timeOffset="21421.875">6376 8815 2,'0'0'90,"-5"-4"-6,5 4 4,0 0-7,-4-10-25,4 10 10,-4-4 1,4 4 15,-5-6-20,5 6 6,-5-8 0,5 8-8,-6-8 8,2 5-8,4 3 7,-7-7 1,3 3 0,4 4-6,-7-5 8,7 5-12,-7-5-6,7 5-2,-5-3-1,5 3-4,-7-5 1,7 5-9,-6-4 4,6 4-10,0 0-5,-10-3 2,10 3 6,0 0-13,0 0 0,0 0 0,-14 7 8,12-4 5,-2 4 2,0-2 4,0 5 2,0 0 3,3-1 5,-3 3-4,2 0 5,-1 2 3,3-3-7,-1 1 4,1 5-1,-2-1 2,2-3-1,0-1-5,2 4-4,0-6 0,2 7-1,0-5-2,0-4-1,2 2-3,2 0-2,-3-1 0,1-2-7,3 1 2,0-2-6,0 1 1,0-3-3,3 2-3,-3-3 3,-2-1-13,1 3-12,3-2-6,-3-3-11,0 2-7,-8-2-17,15 0-12,-8 0-21,-7 0-20,10-5-16,-4 3-16,-6 2-28,12-5-23,-7 2-26,-5 3-117,9-5-350,-4 3 155</inkml:trace>
  <inkml:trace contextRef="#ctx0" brushRef="#br0" timeOffset="21789.0625">6657 8853 77,'0'0'188,"0"0"2,14 0-2,-14 0-8,12-1-6,-5 1-6,3-2-9,-1-1-13,3 1-10,2 0-9,-2-1-13,3 1-10,-2-1-11,3-1-11,-2 2-8,-1-1-15,-1-1-14,-1 0-15,2 2-15,-3 0-19,3-1-24,-3 0-14,-4 1-21,1-2-10,0 2-23,1 1-7,-8 1-13,9-5-5,-4 3-18,-5 2-122,5-6-283,-5 6 125</inkml:trace>
  <inkml:trace contextRef="#ctx0" brushRef="#br0" timeOffset="22101.5625">6780 8684 112,'0'0'146,"0"0"-11,0 0 1,0 0-4,0 0 3,2 19-5,3-10 11,-2 1-6,-1 0-9,2 4-8,0 2-11,0 1-3,-1-2-10,-1 0-6,2 1-10,1-5-5,-4 3-9,2-4-2,1 2-9,-2 1-4,1-3-7,1 1 0,-3-2-4,3 3-10,-3-4-15,0 1-5,1-3-11,1 1-13,-3-7-17,2 7-13,-2-7-23,0 10-16,0-10-18,0 0-17,2 7-26,-2-7-149,0 0-319,0 0 140</inkml:trace>
  <inkml:trace contextRef="#ctx0" brushRef="#br0" timeOffset="22601.5625">7163 8642 121,'-1'14'140,"1"-5"-1,-2 1 1,1-2-4,0 4-8,0-1-3,-2 1-2,0-2-10,0 1-6,2 1-8,-2-1-1,2 0-5,-3 1-11,1-3-4,2 1-5,0 0-4,-1-5-10,2-5-3,-2 14-2,-1-9-7,3-5-3,-2 8-4,2-8-3,0 0-5,-2 9-1,2-9-6,0 0 1,-1 7-3,1-7-6,0 0 1,0 0 3,0 0-3,0 0-3,0 0 2,0 0 1,0 0-2,14-2-3,-14 2 0,0 0 5,15-4-4,-15 4-2,12-3-1,-6 1 3,1-1-6,-7 3 1,15-2-2,-7 1 1,0 0-7,3 0 0,-3 1-13,-8 0-10,13-1-11,-13 1-13,12-2-12,-12 2-13,10 2-11,-4-1-8,-6-1-26,8 1-16,-8-1-14,0 0-6,8 1-123,-8-1-297,0 0 132</inkml:trace>
  <inkml:trace contextRef="#ctx0" brushRef="#br0" timeOffset="22937.5">7327 8645 59,'0'0'85,"0"0"-4,2-6 0,-2 6-5,0 0 10,0 0 6,0 0 2,0 0 7,0 0 12,0 0 7,3 22-3,-3-9 5,0-1 3,-3 3-5,3 3 7,-1 2 2,0 4-6,-2 2 2,3-1-8,0-6-8,-2 1 0,-1-1-13,2 0-2,-1 1-8,1-2-7,1 0-3,-1-1-8,1 0-4,-2-1-9,1-3-1,1-4-5,0 3-4,0-4-5,-1-2-7,1-6-8,1 11-13,-1-11-13,0 9-26,0-9-16,0 0-21,-1 8-27,1-8-40,0 0-46,0 0-27,0 0-205,0 0-441,0 0 195</inkml:trace>
  <inkml:trace contextRef="#ctx0" brushRef="#br0" timeOffset="23250">7534 8770 97,'0'0'209,"0"0"5,-3 19-8,3-19-3,9 2-20,-9-2-9,13 1-5,-6 1-5,1-2-12,2 0-9,2 2-16,-1-2-12,2 0-8,-1 1-8,5-1-15,-4-1-8,6-1-17,-2 2-16,1 0-26,-5-3-26,1 1-25,0 0-22,-3 0-30,1-1-23,-2 1-24,-2 0-51,-8 2-155,10-1-367,-10 1 164</inkml:trace>
  <inkml:trace contextRef="#ctx0" brushRef="#br0" timeOffset="23492.1875">7569 8903 102,'0'0'113,"0"0"29,0 0 9,0 0 5,-1 8 0,1-8 3,0 0-7,12 7 3,-12-7-3,10 4-6,-4-3-10,3 0 0,-1 0-2,2 1-10,0-2-8,3 1-11,-3-2-13,4 1-8,-1-2-11,1 1-10,-1 0-16,0-2-21,1 1-24,-3 2-21,3-3-31,-1-1-30,-3 1-27,4 1-40,-2-3-25,-1 3-21,0-2-133,-4 3-353,2-2 156</inkml:trace>
  <inkml:trace contextRef="#ctx0" brushRef="#br0" timeOffset="24046.875">8006 8745 45,'0'0'174,"0"0"-2,-1 23-9,1-23 0,-4 18-2,1-5 3,1-1-6,2 1-10,-2-2-12,0 5-4,2 1-11,-1-1-6,2-5-6,1 5-6,0-5-10,2-1-11,-2 0-8,2-1-7,1 1-5,-1 1-4,2-2-7,1-2-7,1 1-2,-1-2-7,1-1-2,2 2-2,-1-3-4,2-3-5,0 4 0,-1-3-2,2-1-7,-1 1-3,1-2-4,1-2-2,-2 1-5,2-1-2,-2-3 0,2 1 0,-3-1-5,0 1-1,-1-1 4,0-1 1,2-3-2,-5 1-2,2-2 1,-2 3 1,2-4 3,-5 1-5,1-1 1,0 0 4,0-1-1,0-3-1,-1 4 6,-3-1 6,0-1-3,0 1 4,-2-6 2,1 6 6,-2-4-4,0-1 8,0 2-5,-1-2 7,-2 1 0,-3 2 5,2 3-3,1 2 2,-2 1-3,-1 1-1,0 0-5,0 2 3,-3-1-6,0 2-9,1 1-11,-3 4-10,1-1-6,-1 4-14,-4-1-27,0 5-24,-1-1-19,1 5-24,-4 2-34,2 3-17,1 0-24,0 3-140,0-1-373,3 2 165</inkml:trace>
  <inkml:trace contextRef="#ctx0" brushRef="#br0" timeOffset="25750">2506 10069 46,'0'0'91,"-11"-7"-2,11 7-6,0 0 5,0 0 0,0 0-2,0 0-2,-5-9 0,5 9 4,0 0 0,-3-7-1,3 7-11,-1-7 3,1 7-7,0 0 2,0-14 1,0 14-6,1-11-2,-1 11-8,4-10-3,-1 3-1,-1-1-5,1 1-2,1-1-4,-1 2-7,1-1 5,0 2-7,-4 5-4,5-11 0,-1 7-3,-4 4-2,7-5-2,-1 3 0,-6 2 1,9 0-5,-9 0 4,13 2 4,-7 1-2,2 3-2,-1 2 0,0 1 4,3 6-1,0-1 13,-1 3-3,0 0-3,5 5-3,-6-5-6,0 0 2,0 8-6,-2-8 2,0 1-1,-1-2-1,-1 1-3,1-1 1,-4 0 2,1 0-2,-2-3 1,-2 0 2,1-1-2,-5 3 3,-1-1 1,3-4-3,-2 0 0,0 2 0,-3-4-2,2 1 2,-2 0-4,3-1 2,-5-3-2,3 2 0,1-5-1,-1 3-4,1-5 3,-1 2 0,-2-2-5,10 0 2,-18-2 1,11 0-2,7 2-3,-14-5-3,9 1 3,-1 1-1,0-2-4,2 0-3,-2 0-5,2-1 5,-1 0-3,5 6 5,-5-9-7,5 9 3,-4-10-1,4 10 2,-4-4-5,4 4-2,-3-6-9,3 6-2,0 0-15,0 0 0,0 0 0,0 0 7,0 0-10,0 0-11,0 0-18,0 0-17,0 0-18,0 0-12,0 0-16,0 0-16,0 0-20,0 0-20,0 0-122,15 15-331,-15-15 147</inkml:trace>
  <inkml:trace contextRef="#ctx0" brushRef="#br0" timeOffset="26375">2932 10103 20,'0'0'122,"0"0"-9,0 0 0,0 0-6,0 0 2,0 0-12,-11-10 0,11 10-6,-5-4 3,5 4 2,-7-5 1,7 5-7,-4-5-6,4 5 4,-7-5-2,7 5-4,-9-5-9,4 3-4,5 2 0,-11-5-6,11 5-2,-11-2-3,4-1-2,7 3-7,-10 0-4,10 0-5,-12 0-1,12 0-8,-11 5 1,6-2-3,-1 1-4,-1 4 0,2 0 1,0 1-3,0 0 0,1 0 4,0 3 5,-1 4 8,3 0-2,0 1 2,2 0 0,0 0 5,2 0 2,0 0-4,3 2-2,-3-4-1,0 2 2,3-1-3,0-1-3,-1-4-3,1 1 1,2-1 0,-2-1-1,3-1-1,-2 1-2,4-3-3,-2 1 1,-1-2-2,3 0-1,0-1-5,-1-1-2,0-2 0,-1 1-2,0-2-12,-1 0-15,3-1-17,-10 0-16,19 0-14,-13-1-23,1-2-34,-7 3-30,19-6-38,-13 5-34,2-2-195,-8 3-445,9-7 196</inkml:trace>
  <inkml:trace contextRef="#ctx0" brushRef="#br0" timeOffset="27062.5">3171 10150 4,'0'0'157,"0"0"-9,0 0-1,0 0-11,0 0 0,0 0-17,0 0-2,0 0 2,27-6 8,-16 3-4,1 1-1,4-2-10,1-1-6,0 2-11,-1-4-10,4 5-9,-4-3-10,5 2-9,-4-1-9,3 1-14,-6 1-19,0-1-21,0 2-15,-3-1-17,2 0-8,-3 2-13,-1-4-28,-1 4-28,1-3-35,-9 3-122,10 0-294,-10 0 131</inkml:trace>
  <inkml:trace contextRef="#ctx0" brushRef="#br0" timeOffset="27359.375">3213 10319 103,'-4'6'123,"4"-6"-9,0 0 12,0 0 4,0 0-4,0 0 2,0 0 1,0 0 7,9 9 2,-9-9 2,12 1 7,-5-1-2,-7 0-9,21-2-4,-8 0-15,0 0-9,3-1-11,-2 1-12,5-1-5,-2-1 9,2 1-11,1 0-19,-1 0-15,-6 1-20,6-4-15,-2 3-17,-5 0-19,2 3-28,-4-2-27,0 0-32,2 1-28,-2-1-31,-3 2-38,-7 0-112,12 2-347,-12-2 153</inkml:trace>
  <inkml:trace contextRef="#ctx0" brushRef="#br0" timeOffset="29140.625">3673 10046 1,'0'0'84,"0"0"0,0 0-8,0 0 6,0 0-10,0 0 0,0 0 5,0 0-2,0 0 0,0 0 7,0 0-10,0 0-4,0 0-8,0 0 1,0 0 1,0 0 9,0 0 0,-1 28 4,2-20-2,-1 4 1,3 0-3,-1 0 3,1 5-2,-2-3 12,2 3-6,-1-5-4,5 5-7,-5-2-2,3 1 2,-1 1-9,0-4 9,1-1-12,3-2-3,-4 1-4,1-1-2,-1-1-11,2 1-1,-2-3-1,3-1-1,1 2-2,-4-2-3,2-1-5,1-2 0,0 1-2,-1-1-1,0 0 1,-6-3 0,12 1 2,-12-1-4,16-2-1,-10 0 2,6-3-2,-3 2-1,-3 1-2,1-3-3,1-1 3,-1-2-4,-1 1 0,1-1-1,-1-1-1,0-1-2,0 0 2,-3 0-2,1-2-11,0 0 2,0 2 1,0-6 1,1 2-6,-4 2 3,0-6-2,-1 6 4,0-1 0,0 2-1,0-1 0,-1-5 2,-1 2-7,-1 1 2,-1-1 2,1 4 2,-3-5-4,1 0 1,1 4-1,-1-1 1,-2-3 1,-1 5 1,2 2-1,-4-4 2,4 4 1,-1 0-2,-2 0-1,1 1 4,-2 1 1,2 2-1,-1 0 2,-1 2-3,1-1 0,0 2-2,-2 3 0,3 2-2,-1-1-1,-2 2-7,1 0 5,4 3-11,-2 0-5,1 4-5,0-2-8,1 3-5,2 2-29,-1 2-24,0 1-9,1-2-17,2 2-26,-1 0-34,0 0-146,2 0-352,0-2 156</inkml:trace>
  <inkml:trace contextRef="#ctx0" brushRef="#br0" timeOffset="31476.5625">6110 9922 73,'0'0'105,"-9"-3"1,9 3-8,0 0 3,-5-4 1,5 4-3,0 0-4,-4-5 1,4 5-5,0 0-2,-5-8-3,5 8-7,0 0-6,1-10-4,-1 10-4,3-11 0,-3 11-4,2-12-7,2 5-4,0-1 2,0-2-4,2 2-1,2 0-4,-2-2-2,3-1-6,-2 3-2,2-1-1,-2 3-2,2-4-1,-1 4-4,1 1-6,-4-1-4,1 2 1,1 1 1,-2 0 0,-5 3-10,13 0 9,-13 0-5,13 5 6,-5 0 2,0 3 1,0-1 1,0 2 2,0 0 1,0 2-2,-2 0 1,0 1 0,0-1 0,2 4 2,-2 1-3,-2 1 3,0-3 0,0 4 3,-3-2-2,0-3 2,-2-1-2,0 4 3,-1-3-2,-2 2-2,1 1-6,-4-1 7,-1 0-3,0-1 1,-4-2-2,3-4-2,-1 1-2,0-1-1,1-2-3,-3-1-2,2 0-2,1 0 5,-2-4 2,2 2-6,1-2-2,-1 0-1,1 0-3,8-1 4,-11-2 0,11 2-6,-13-4 2,13 4-1,-8-4 0,8 4 2,-6-5-2,6 5 1,-4-4-3,4 4-2,0 0 0,-4-8 2,4 8-4,0 0-3,0 0-4,-5-7-10,5 7-2,0 0-3,0 0-7,0 0-14,0 0-7,0 0-13,0 0-13,0 0-5,0 0-31,0 0-23,0 0-10,0 0-28,14 16-14,-14-16-114,4 4-329,-4-4 145</inkml:trace>
  <inkml:trace contextRef="#ctx0" brushRef="#br0" timeOffset="31976.5625">6491 9893 59,'0'0'98,"0"0"-4,1-12 1,-1 12-14,3-7 7,-3 7-7,0-12-2,0 12-8,0-9-4,0 9-8,-2-9 6,2 9 6,-2-12-7,2 12 1,-4-8-2,4 8 2,-7-9 2,3 6-4,0-2-2,4 5-11,-8-6 4,4 2 2,4 4 3,-10-4-12,10 4-7,-9 0 0,9 0 5,0 0-3,-14 4 4,9 0 2,-1 1 1,2 1 5,-3 2 1,2 7 9,-1 1 3,-1 0-2,5 0-3,-1 1 6,2 7-1,-2 3 1,2-10-8,2 0-1,1 1-4,0-2-2,0 0-8,1 0-1,1-5-6,1-1 4,2-1-1,-1-1-4,1 0-2,1-2-8,1 1 3,0-2-7,3-1-5,-3 0-1,1-3-8,-1 0-19,0 1-11,1-1-11,-2-1-17,-8 0-18,14-1-22,-6-1-29,-8 2-26,13-3-33,-6 0-26,-1 2-185,-6 1-420,0 0 186</inkml:trace>
  <inkml:trace contextRef="#ctx0" brushRef="#br0" timeOffset="32382.8124">6820 9868 132,'-2'6'173,"2"-6"3,0 0 14,0 0-2,0 0-11,9 10-10,-9-10 9,13 4-4,-6-2-9,4 1-4,0-1 0,3 0-18,-1-2-11,1 0-15,4 0-8,4 0-2,-3 0-22,-3-1-14,-2 0-19,4-1-22,-4 2-19,-2-1-22,0 1-30,-1-2-20,-3 1-24,-8 1-21,12-1-34,-12 1-31,11-2-29,-11 2-138,0 0-368,0 0 163</inkml:trace>
  <inkml:trace contextRef="#ctx0" brushRef="#br0" timeOffset="32593.75">6867 10025 26,'-4'3'121,"4"-3"11,-3 8 8,3-8-1,0 0-2,0 12 12,0-12 9,4 7 0,-4-7-1,8 5-1,-1-3-1,1 0-10,2-2-12,3 0-7,0-1-11,6-2-10,-2 0-14,2 1-11,-1-2-21,1-1-24,-1 2-21,1 2-21,-1-3-26,1 0-31,-6 1-15,-2 3-40,2-2-24,-3 1-30,-2 1-147,-8 0-344,15-2 152</inkml:trace>
  <inkml:trace contextRef="#ctx0" brushRef="#br0" timeOffset="33570.3125">7335 9914 2,'0'0'142,"0"0"-2,0 0 5,0 0-10,0 0-14,0 0-10,0 0-11,0 0 7,0 0-5,0 0-4,0 0 9,0 0 0,0 0 3,0 0-4,0 0 3,32 0-5,-19 1-3,0-2-10,0 1-5,0-2-9,1 0-5,4 2-6,-4-3-4,5 3-7,-3 0-6,2 0-3,-5-1-1,1 0-11,-2-2-4,-2 2-1,1 0-2,-3 1-4,-8 0-3,13-3-3,-7 2 0,-6 1-6,10-1 0,-10 1-5,8-2 2,-8 2-8,0 0-2,10 0-7,-10 0-8,0 0-9,0 0-10,9-1-6,-9 1-14,0 0-17,0 0-8,0 0-12,0 0-22,0 0-13,8 4-22,-8-4-29,0 0-125,0 0-329,0 0 146</inkml:trace>
  <inkml:trace contextRef="#ctx0" brushRef="#br0" timeOffset="34062.5">7913 9668 59,'0'0'118,"0"0"1,0 0 3,0 0 23,0 0 1,0 0-4,9 7 6,-6 0-5,-1-2-7,-1 5 2,2 0-3,0-1 0,-3 1-11,1 2-9,-2 0-13,1 0-1,-2 0-13,0 4-1,0 0-6,-1-4-11,0 3-11,-1-2 1,0-2-12,2-1-2,-1-1-7,-2 3 0,1-5-6,2-1-2,-1 0-4,3-6-2,-4 8-3,4-8-2,-1 7-6,1-7-2,0 0-2,-2 8-4,2-8-4,0 0 4,0 0 0,0 0-3,0 0-1,0 0-2,19-6-1,-19 6 2,11-5-1,-6 3 0,-5 2 0,13-7-3,-1 4-4,-6 2 1,3-3-5,1 0 1,-2 2-8,0-1-5,1 0-11,-1 2-5,3-2-9,-4 3-10,-7 0-6,14 0-9,-7-1-14,-7 1-9,13 0-5,-13 0-9,10-1-9,-10 1-6,9 0 0,-9 0-7,6 4-12,-6-4-112,0 0-276,5 2 122</inkml:trace>
  <inkml:trace contextRef="#ctx0" brushRef="#br0" timeOffset="34406.25">8130 9725 22,'0'0'98,"0"0"1,0 0 5,0 0-5,0 0-1,0 0 9,0 0 6,0 0 7,0 0 0,0 0 2,0 0 8,-5 23 3,4-11-3,0-3-8,1 2 8,0 2-6,-4 1-4,3 2-5,1 1-3,-2 1-8,2 0-5,0 1-5,-2 1-2,1 0-4,-1 3-2,1-6-8,1 2-6,-1-2-5,2 1-5,-2 0-6,-1-1-3,1-1-9,0-6 1,1 1-9,0-2-3,-2-1-1,1-1-8,1-7-6,0 10-12,0-10-11,0 11-18,0-11-17,-4 10-17,4-10-24,-1 6-31,1-6-30,-3 9-36,3-9-21,0 0-28,-1 8-164,1-8-423,0 0 187</inkml:trace>
  <inkml:trace contextRef="#ctx0" brushRef="#br0" timeOffset="40749.0233">2291 11847 50,'0'0'82,"0"0"-13,0 26 5,2-18 0,-2-8 12,0 17-10,3-7-5,-2 0 4,2 1 7,0 1-5,1 0-8,0-1-2,3 4 2,-4-3-4,6 2-5,-4-2-5,3-3-8,-1 2 0,3-1-3,-4-1-8,0 0-1,0-5-3,4 2 4,-6-2 1,1 0 2,0-2 2,-5-2 2,10 1 3,-10-1-2,13-6-1,-7 4-5,-2-4 0,3-2-7,0-2 4,-1-3-8,1-1 1,-2-3-7,0 5-5,0-6-4,0 0 1,-2 2-8,1-2-4,1-1-8,-4 1-3,4 2-10,-3-1-5,1-3-11,0 3-5,-3 0 3,2 2-1,-3 0 6,2 3-7,-1 1 11,0-1-7,0 2 5,-1-1 2,1 3-2,0 8-3,-3-13 9,3 13 1,0-8-1,0 8 0,-3-6 3,3 6 5,0 0 7,0 0 0,0 0 4,0 0 15,3 25-1,-1-14 18,0 6-4,1 0-5,0 2 2,0 0-8,1-1 7,0 2-8,0-2 5,2-2-4,-1 1 4,-1-6 1,3 4-2,-2-3 0,-1-2-4,3-2 4,-2 2-4,0-3-3,1 0 0,-3-1-1,1-2 4,1 1-4,0-1 3,1 0-3,-6-4-5,7 3 2,-7-3 7,9 0-4,-9 0 4,0 0-6,17-6-1,-13 2 0,2-4 2,0 0-7,2-6 0,-2 4-5,1-2 2,-2 2-1,4-6-4,-4 2-6,1-2-4,0 0-4,0 2 4,0-3-5,-2 3-5,0 1-1,0 2 1,-2-1 1,1-1 4,-2 2-1,1 0-1,-2 0-1,1 3 1,0-1 5,-1 9 3,-1-12 2,1 12 8,0 0-6,-1-12 3,1 12-5,0 0 6,0 0 4,0 0 8,0 0-4,0 0 9,0 0 11,-6 24 2,6-13 8,2 6 3,-1 0 4,3-1 3,-3 1-5,4-1 2,0 0-4,0 0-2,-1-4 1,1 0 11,0-2-6,4 4-2,-2-6-5,-1 3 1,1-4-3,1 0-2,1 1-3,-2-5 2,2 1 0,1 2-1,0-4-4,2 1 7,-1-1 1,-1-2 2,-1-1-3,4-3 1,-4 1-1,1-2-3,2-2-5,-2 0 2,-1-2-6,1-1 2,2-1-1,-5 0 1,4-1-5,-2-1-4,-3 1-7,1 3 7,1-6-18,-3 5 8,0-1 2,-2 1-5,0-2 2,-1 0 3,-2 1-4,-1 2 3,0-1 1,1 0 3,-2 1 1,1-1-5,-4 2 6,1-1-4,0 2 2,2 2 2,-2-2-3,4 7 3,-9-5-2,5 1 6,4 4 2,-9-2 0,9 2-3,0 0 4,-15 2-3,15-2 6,-7 7 8,4-2 4,-1 7 5,1-1 12,1 1 5,-1 4 2,2 0 16,-1-3-14,2 5-3,2 0-1,-1-7-5,2 7-5,-2-1-19,0-6-5,3 7 4,0-8-2,1 1-6,-1-1 0,2-1-4,1 1-4,-2 0-17,1-3-8,1 1-12,0-1-10,-1-3-10,2 2-23,-1-2-23,-7-4-5,16 6-16,-9-4-24,-1 0-21,-6-2-131,13 0-323,-13 0 144</inkml:trace>
  <inkml:trace contextRef="#ctx0" brushRef="#br0" timeOffset="41327.1484">3221 11688 27,'0'0'121,"0"0"1,0 0 8,0 0-1,9 25-5,-5-16-6,-1 4-5,-1 3-6,2-2-9,-1 1-11,1 2-3,-2 0-12,-1 0-6,1-1-1,0-3-9,-2-1-6,2-2-4,-2 1-6,3-1-4,-4-1-7,2-2-1,1 0-7,-2-7-5,0 0-10,0 15-5,0-15-11,0 0 7,0 0-18,0 11-3,0-11 3,0 0-6,0 0-3,0 0-4,0 0-11,0 0 6,0 0-3,0 0-16,20-22 2,-20 22 6,7-11-1,-2 6 2,2-3 1,-7 8 10,9-9-5,-4 3 21,-5 6-6,11-7 11,-11 7 3,9-8 5,-9 8 1,10-7 5,-4 5 2,-6 2 11,10-7-8,-10 7 12,7-7-2,-7 7-1,8-7-2,-8 7-4,9-10 2,-5 4 3,-4 6-2,6-10 2,-6 10-9,5-12 11,-5 12-4,3-12-2,-2 5 8,2-4-18,-2 1-1,-1 10 3,1-15-7,-1 15 16,2-13-5,-2 13-2,0-14-2,0 14 6,-2-12 3,2 12 4,0 0 6,-1-12-2,1 12-3,0 0 10,0 0-3,0 0-2,0 0-1,-1-9 5,1 9 26,0 0 6,0 0 9,0 0 2,2 36 8,-2-23-1,2 4 1,1 2 0,-1-1-9,-1 6-2,1-6 1,2-1-8,-1 1-7,1-1-3,-2 0-7,1-1-7,1-4-12,-2 4-11,3-5-16,-1 0-20,-1-1-18,-1 0-22,-2-10-17,7 10-18,-3-5-20,-1-3-18,-3-2-20,9 4-80,-9-4-263,0 0 117</inkml:trace>
  <inkml:trace contextRef="#ctx0" brushRef="#br0" timeOffset="41678.7109">3588 11729 33,'10'22'168,"-10"-14"-2,4 8 1,-3 1-10,1 1-1,0 1-7,3 3-2,-1-1-7,-2-3-7,0 1-10,3 0-9,1-3-12,-3 2-8,0-4-3,1-1-8,0-2-6,0-1-9,0-1-4,0-1-8,2-1-4,-3-2-2,0-1-4,-3-4-3,9 5-2,-9-5 0,9 0-5,-9 0-4,13-5-1,-4 1-4,-2-3-4,0 0-2,-1-1-2,0 1-5,-3-5-2,3 3-1,-4-1 3,0-2-7,0 3-1,-6-2-7,3 2-1,-2 0-4,-1 3-8,-1-2-10,-1 0-12,-3 5-14,-1 0-29,1 3-22,9 0-32,-24 2-26,12 1-35,-1 2-143,2 0-363,-1 0 161</inkml:trace>
  <inkml:trace contextRef="#ctx0" brushRef="#br0" timeOffset="42945.3125">3860 11717 81,'0'0'124,"4"13"7,-3-6-4,2 2 4,-2 0 0,2 4-3,-1-2-2,0 4 2,2 3-7,-1-4 2,1 6-4,-2-3-9,1-1-10,2-1-6,0 2-10,0-2-5,-1-3 3,-2 0-7,2-2-9,-1-3-5,1 2-2,0 0-8,-2-1-3,2-1-6,-2-2-4,1 0-6,-3-5-1,5 9-2,-2-6-1,-3-3-3,5 8-5,-5-8 2,5 4-2,-5-4-3,0 0 2,11 0 1,-11 0-2,0 0-2,12-12-3,-8 7-1,2-4-2,0-1-3,0 0-5,-3-3-3,4-2-3,-1-1-6,2 0-4,-2-1-7,-2 0 0,1 0-2,-1 0-3,-3 0 1,1 3-1,-1-1 1,-1 1-1,0 1 3,-1 1-2,1 12 5,-2-18 6,2 9 1,0 9 6,-2-12-1,2 12 3,0 0 0,-3-9-1,3 9 4,0 0 1,0 0 1,0 0 4,0 0 16,0 0-2,0 0 10,-4 34 2,7-22 0,-3 0 1,3 5 4,-1-2 0,-1 1-4,3-1-4,-2-3-2,1 0-3,0-3-5,-2 0 0,3 2 2,1-3-5,-1-1-2,-4-7-3,9 9-2,-5-4-3,-4-5-2,7 8 3,-1-6 1,-6-2-2,9 2-1,-9-2-1,0 0-3,16-6-4,-11 3-5,0-2-1,2-4-5,-1 1 2,2 0-7,-2-1-4,-1-1 0,2-2-5,-1 2-1,-1-2-6,-1 1-2,-1-2 4,-1 1-2,1 2 4,-3 0 0,0 10 2,1-20 8,-1 14 6,0 6 0,0 0 3,0-15 6,0 15 2,0 0 1,0 0-1,-5-9 5,5 9 2,0 0 10,0 0 12,0 0 0,-5 29 10,5-17 3,0 0 1,1 0 1,0 0 5,1 1-5,-1 3 1,0-4-5,4-2 0,-3 2-2,1-3-2,2-1-5,-1 0-3,-3-1-5,5-1 2,-4-2 5,-2-4-9,9 7-2,-5-5-2,-4-2-1,10 1 5,-10-1-6,12-3-7,-6-2-11,3 0-4,-1-2-5,-1-1-8,1-2-8,-2 1 1,3-5-2,-1-1-9,-3 3 0,3-2 3,-4 2 2,1 2 3,-1-5-3,-2 7 2,1-2 7,-3 3 5,1-1 1,-1 8 7,1-13 4,-1 13 13,-1-9-2,1 9 2,0-7 0,0 7 5,0 0 7,0 0 10,0 0 6,0 0 4,0 27 3,-1-16 4,1 1-2,0 0 10,2 0-9,1 4-2,-3-1 5,5-4-4,-3 0-6,2-1-3,0-1-1,-3 0-2,5 2 1,-1-5-4,0 1-5,1-3-3,-1 1-2,-1-2-7,1 1 2,-5-4 1,15 0-2,-4 0-5,-1-2 2,0-2-11,0-1-14,1 0-9,-1-1-4,0-1-1,0-3-7,4 0-2,-6 1-2,4-5-12,-1-1-2,-5 1-3,0 2 2,-1-3 0,0 4 3,-2-1 3,0 2 8,-3 10 15,3-18-2,-3 10-1,0 8 5,-2-16 13,2 16 6,-1-8 4,1 8 4,-1-6 1,1 6 11,0 0 10,0 0 21,0 0 9,0 0 11,-5 33 0,2-22-5,5 5 10,-2-3-3,1 4 3,1-2-11,-2-4 5,1 0-4,2 1-9,0-1 1,2 1-7,-3-2-4,2-2-5,0-3-5,4 4-5,-5-4-5,1-1-2,1 2-14,1-3-9,-6-3-10,9 5-11,-9-5-8,11 0-22,-11 0-14,0 0-11,17-4-21,-17 4-35,16-8-12,-8-1-20,1 3-35,-2-1-120,0 0-356,-1-2 158</inkml:trace>
  <inkml:trace contextRef="#ctx0" brushRef="#br0" timeOffset="43593.75">4789 11707 52,'0'0'181,"0"0"-2,0 0 2,0 0-9,0 0-3,7 28-3,-4-17-2,1 4-8,-4 2-5,1-1-10,1 0-9,-1 3-5,1-2-10,2-1-6,-3-6-10,2 2-8,-1-3-6,1 2-8,1-3-9,-2-1-5,-2-7-6,7 14-2,-3-9-6,-4-5-6,7 8-6,-7-8 1,8 6-6,-8-6-1,0 0-5,12-1-5,-12 1-1,0 0-4,13-10-8,-6 4-9,1-5-14,-4 2-9,3-1-14,-2-1-3,3-3-1,-2-3 6,2 0-5,-2 5-6,-1-2 0,1-2 0,-4 5 4,2 1 5,0-1 3,-3 3 7,-1 8 7,5-11 12,-5 11 8,0 0 7,3-9 4,-3 9 10,0 0 19,0 0 9,0 0 14,-2 30 2,2-18 9,0 5 9,2 0 7,0-1-4,-1 0-5,1 0-9,0 0 3,1-3-12,0-3-10,-1 1-2,1-1-6,1-1-6,2 0-7,-4-2-10,-2-7-6,4 9-8,-4-9-8,7 6-8,-7-6-9,0 0-11,10 5-9,-10-5-14,0 0-7,14-1-13,-14 1-15,0 0-5,0 0 5,17-10-6,-17 10-14,10-7-20,-10 7-7,9-5-5,-9 5-11,0 0-9,11-9 7,-11 9-5,4-4-4,-4 4-7,0 0-3,0 0-96,0 0-287,0 0 127</inkml:trace>
  <inkml:trace contextRef="#ctx0" brushRef="#br0" timeOffset="44196.289">4901 11539 32,'0'0'192,"-5"-10"25,5 10 2,-9-12-3,9 12-1,-8-10-19,7 3-6,1 7-17,-5-11-6,3 0-11,2 11-5,0-13-6,0 13-7,0 0-10,5-21-11,-3 13-2,1-2-13,3-1-12,1 1-6,-7 10-13,14-15-24,-3 4-24,-2 1-21,6 0-32,-6 4-34,4 0-49,3-1-54,3-1-57,-4 2-208,2 3-467,2-2 207</inkml:trace>
  <inkml:trace contextRef="#ctx0" brushRef="#br0" timeOffset="45885.7422">5582 11521 29,'0'0'90,"0"-9"3,0 9 1,0 0-7,-1-10 1,1 10-12,0 0 3,-1-9-4,1 9 15,0 0-2,0 0-2,0 0-2,0-8-3,0 8-8,0 0 1,0 0-8,0 0-7,0 0-8,0 0-5,0 0 2,0 0 1,0 0 10,0 0 8,5 32 2,-4-20-4,2 5 5,-1 1-1,1 0 2,1 1-2,1 6-1,-3-1-8,5 2 2,-2 0-8,-3-6-5,1-2-6,1 7 1,0-5-8,-2-3-1,1 1-6,0-2 4,0 0-6,-2-3-4,2-1-3,0 0-3,-3-3-1,0 2-2,2-1 0,-1 0-2,-1-1 1,2-3 1,-2-6-6,1 14-2,2-8 4,-3-6-5,0 11 1,0-11 0,1 8-10,-1-8 1,1 10-7,-1-10-7,0 7-3,0-7-6,0 0-5,1 8-4,-1-8-10,0 0-8,0 0-16,0 0 3,0 0-9,-2 9-19,2-9-14,0 0-16,0 0-23,0 0-13,0 0-137,0 0-322,0 0 142</inkml:trace>
  <inkml:trace contextRef="#ctx0" brushRef="#br0" timeOffset="46961.9141">5587 11408 59,'0'0'112,"0"0"-13,0 0-9,0 0-5,0 0-4,0 0-1,0 0-15,0 0 1,0 0-13,0 0 4,0 0 16,0 0-11,0 0 7,0 0-6,0 0-3,18 2-7,-18-2 1,11 0-1,-1 2-7,0-1 1,2-2-4,3 1-6,0 0-1,6 3 3,0-4 6,1 2-9,0-2-7,6 0 3,0 0-3,0-1 3,0 2-1,-1-2 2,3 2-2,0-3-1,1 3-3,-2 0 4,1-4-6,-1 1-4,0 2-4,2 0 3,-1-5-2,-1 2-1,0 3 5,-1-1-9,-6-1-3,0 2 9,-2-2-4,7 2-1,-4-1 0,4 0 0,-7-1-7,0 2 3,0-2-2,1 6 4,-2-6-7,4 6 4,-2-6 1,6 1-2,-6 4-4,7-4 4,-8 1 0,-1 1-4,2 0 2,7-1 2,-9 1-3,-1-1-1,1 1 1,-1-2-2,0 2 3,-3-3-1,4 2 2,-5 0-3,-1-1-4,1 2 4,-1 0-1,-1-3-2,1 3 1,-1 0 0,-2 0-1,4-1 6,-2 2-5,-1-4-1,2 2 2,-4 0 0,2 0-4,-1 1 4,-10 0-3,15-2-1,-9 2 2,-6 0-1,10-2 4,-10 2-2,8 2-5,-8-2 7,0 0-5,12 0-1,-12 0-1,0 0 2,0 0-3,9-2 2,-9 2 3,0 0 2,0 0-5,7-1 6,-7 1-1,0 0-3,0 0 0,0 0 3,0 0-1,0 0 0,13 0 2,-13 0-1,0 0-3,0 0 3,0 0-5,0 0 3,8-1-2,-8 1 1,0 0 2,6-5-1,-6 5 2,0 0 0,0 0-2,9-2 0,-9 2 1,6-3 1,-6 3-4,0 0 2,8-3 2,-8 3-2,0 0-2,9-4-2,-9 4 0,7 0 3,-7 0-2,0 0 4,11-5-2,-11 5-1,8-5 1,-8 5-1,7-2-4,-7 2 4,10-1-2,-10 1 5,9-2-4,-9 2 2,0 0-3,11 0 3,-11 0 0,0 0-2,11-2-2,-11 2-3,0 0-5,0 0-4,0 0-8,0 0-11,8 2-8,-8-2-5,0 0-21,0 0-31,0 0-16,0 0-32,0 0-149,-18 10-320,12-5 141</inkml:trace>
  <inkml:trace contextRef="#ctx0" brushRef="#br0" timeOffset="47989.2578">5668 12129 50,'0'0'82,"0"0"-8,0 0 5,0 0-6,0 0 2,0 0-6,0 0-2,0 0-3,0 0-1,0 0-4,0 0-6,0 0 0,0 0 0,0 0 1,0 0 4,0 0 0,0 0-7,0 0-10,0 0 5,0 0 1,25-3 7,-25 3 2,20 0 3,-6 0-6,-1 0-4,7 0 8,-2-3-4,4 3-3,-1 0 1,9-1-5,-2 0-5,1 0 4,0-3-7,0 2 3,-2 0-1,3-1-4,0 2-9,0-3 2,1 1-6,-2-1 0,3 1-3,-2 2 1,0-1-6,-1 1 2,1-1-5,1 1 3,-3-1-3,3 2-3,-2 0-1,-2-2-1,3-1 1,0 3-4,1-1-1,-3-2 0,1 6-2,0-4 3,-7-3-3,-1 4-3,8-3 3,-7 1 0,-2 1-3,-1 1 5,3 0 2,-2 0-5,-2-2-5,3 2 7,-1-1 0,-1 1-2,1-1 4,-1-1-4,-1 1 0,2-1 2,-2 1 0,4 0-1,-3-1 2,-1 1-1,2-2 0,-2 0-5,0 2 6,0 0-5,-1-2-1,2 0 4,-2 2 2,-2 1-6,-3-3 1,2 2 1,-2-2 4,2 2-6,-1 0 1,-1 0 3,-1-1-5,-1 1 4,1 0 0,0-1 2,-4 2-7,5 0 7,-12 0-2,15 2-2,-3-4 5,-2 2-1,0-1 1,-3 1-2,4 0 4,-2-3-2,-9 3-4,16 0 1,-8 0 5,-8 0-5,12-1-2,-12 1 2,10-1-8,-10 1-8,8 1 4,-8-1-2,0 0-2,7 1-3,-7-1-9,0 0-5,0 0-12,3 6-20,-3-6-11,0 0-16,0 0-22,0 0-19,0 0-22,0 0-96,0 0-269,-16 7 119</inkml:trace>
  <inkml:trace contextRef="#ctx0" brushRef="#br0" timeOffset="48606.4453">7355 11282 49,'0'0'64,"0"0"-1,4-6 1,-4 6 2,0 0-7,0 0-17,0 0 24,0 0-6,0 0 8,0 0 2,0 0-3,0 0 14,6 18 14,-5-8-10,2 1 11,-2 2 8,2 3 0,-2 2-2,1 6-2,2 2 2,-1 1-7,1 2-7,-2-5 0,3 2-8,0 2-11,-3-2 1,2 0-11,-1 0-2,1-3-3,-1 3-5,1-1-2,-3-6-5,3-2-5,-2 0-3,2-3-4,-1-1 0,-1-1-7,1-2 1,-1 2-3,-2-2-1,3 1-8,-1-3-7,-2-1-13,0-7-15,2 14-16,-2-14-22,1 7-15,-1-7-24,0 0-21,1 8-32,-1-8-35,0 0-124,0 0-338,0 0 149</inkml:trace>
  <inkml:trace contextRef="#ctx0" brushRef="#br0" timeOffset="49454.1015">6381 11485 38,'0'0'52,"0"0"1,-3-6 6,3 6-7,0 0 9,0 0-15,0 0 6,0 0 4,0 0 4,0 0-10,0 0-2,0 0 1,0 0 2,0 0-6,0 0-6,0 0 0,0 0 6,0 0 2,0 0 10,0 0-1,0 0 11,0 0-7,0 0-2,0 0-4,0 0 0,14 21 4,-12-13 8,2 1 5,-2 0-12,1 3 2,-1 1-4,2 4 4,0 0-3,-1 1-3,0 0-1,1 7-3,-1-1 1,2 2-3,-3-3 0,1 2-4,2-1-2,-1-5-3,1-1 2,-1 2-5,2-2 2,-3 2-2,-1 1-4,0-4-1,0 0-1,1 0-4,1 0-3,0-2 4,-1-3-5,0 0-3,-1-2 2,1 2-3,-1-3-5,1 1 1,0 1-1,-1-3-2,1 3-2,-2-5 3,0 0-5,-1-6-1,4 12-7,-4-6-3,0-6-5,2 9-12,-2-9-15,3 6-12,-3-6-11,0 0-18,1 7-21,-1-7-37,0 0-33,0 0-190,0 0-386,0 0 170</inkml:trace>
  <inkml:trace contextRef="#ctx0" brushRef="#br0" timeOffset="50129.8828">5888 11810 17,'0'0'95,"0"0"-12,0 0 9,0 0-1,0 0-6,0 0 5,0 0-10,0 0-3,-7-3-5,7 3 1,0 0 3,0 0 11,0 0 5,0 0 3,0 0-8,0 0-3,21 7 7,-21-7 5,14 0-4,-6 0-4,4 3 5,1-2-4,0-1-2,1 2-12,4-1 0,0-1-10,-1-1-3,0-1-3,4 2-6,-5-1-5,-2 2-3,-2-2-3,0 1-5,0 0-4,-3 0-2,-9 0-7,13 0-3,-13 0 0,11-3 1,-11 3-2,7 3-3,-7-3-3,0 0 0,0 0-2,11 0-4,-11 0-8,0 0-10,0 0-15,0 0-27,0 0-11,0 0-34,0 0-31,0 0-28,0 0-25,0 0-169,0 0-379,0 0 167</inkml:trace>
  <inkml:trace contextRef="#ctx0" brushRef="#br0" timeOffset="50864.2578">6665 11451 64,'0'0'68,"0"0"-5,0 0 13,0 0-4,0 0 3,0 0 13,0 0 9,0 0-4,10 9 3,-10-9 3,2 11-7,-2-2 5,0 0 7,3 2 2,-3-1 0,1 6-9,2 0-5,-3-3-5,0 1-7,1 3-5,0-5-5,1 2-5,-2-2-5,1 0-7,-1-1-1,3-3-2,-3 1-3,0-9-8,0 12 1,3-7-3,-2 2-1,-1-7 1,4 10-7,-1-5-1,1-1 4,-4-4 1,9 5 1,-3-4-3,-6-1 5,15 1-4,-3-1-1,-1 0-9,1-2 6,0 0-5,0 2 0,0-2-5,0 1-1,0-1-3,-2 0-1,3 1-5,-4-1-6,-9 2-8,14-2-4,-8 1-12,-6 1-7,12 0-11,-12 0-7,9 0-17,-9 0-8,0 0-13,9-1-12,-9 1-20,0 0-9,0 0-23,0 0-21,0 0-142,0 0-338,0 0 150</inkml:trace>
  <inkml:trace contextRef="#ctx0" brushRef="#br0" timeOffset="51274.4141">6896 11497 15,'0'0'76,"0"0"4,0 0-1,0 0-8,0 0 2,0 0-5,0 0 11,9 0 10,-9 0 13,0 0 4,0 0 1,5 17-3,-4-8 13,0 2-4,1 1-1,-1 0 0,0 5-7,2 6-1,-4-3-2,2-2-4,-1 3-7,1-2 3,1 6-6,-1-4-5,0-3-7,0 1 4,1 2-2,-1-4-9,0 3-2,2-3-3,-2 0-7,3-1-4,-2-3-3,1-2 0,-2 2-6,0-2 0,2 0-8,-2 0-1,1-2-4,0 0-4,-1-2-1,1-1-6,-1 1 1,-1-7-10,3 9-14,-3-9-15,2 7-18,-2-7-21,2 6-21,-2-6-25,0 0-38,0 0-39,0 0-45,0 0-170,0 0-427,0 0 189</inkml:trace>
  <inkml:trace contextRef="#ctx0" brushRef="#br0" timeOffset="53096.6796">2421 13436 16,'0'0'101,"-4"-8"0,4 8 11,0 0-10,0 0-2,-1-9-5,1 9 4,0 0-1,0 0 1,-2-6-5,2 6-5,0 0-3,0 0 4,0 0-1,0 0-3,0 0-2,-7 25-4,6-16 12,-1 3-3,0 5-9,2 0-4,0 0-5,0 4-3,1-4-9,0 8-8,1-5 2,0-1-6,2 0-4,1 1-2,2-2-5,-1-3-6,0 0-3,3 0 3,-4-5-5,4 3-2,-2-4-2,-1 0 0,3 0-4,-1-1 0,-2-5-1,2 1 1,3-4-6,-3 0 6,1 0-5,2-7-1,-2 1 0,2-2-2,0 0-6,2-4 2,-2-1-4,-3 3-4,0-4-3,-1-3 1,0 2-3,-5-1-3,-1 4 2,-1 0 1,-2-3-1,-3 1 8,-3 1-10,2 1-1,-3-2 0,-4-1 0,0 0 2,-2-1-2,-4-1 3,2 4-3,0 2 2,0-1 1,-8-3 1,9 6 4,-3 0-3,0-1 3,3-1-2,0 1 7,1-1-2,-1 0 4,6 4 2,-1-3-1,1 2 1,1 0 5,3 0-2,-2-1-2,2 0 0,2 0-3,1-2 1,0 0 0,3 0-5,0 0 3,1-2 1,1 1 0,2 0-4,5-2-3,-1-1-2,0 2-14,-2 4-15,4-5-14,-1 5-25,0 1-20,4 1-20,-3-1-13,0 2-25,2 3-25,-3 0-118,0 1-318,-1 2 141</inkml:trace>
  <inkml:trace contextRef="#ctx0" brushRef="#br0" timeOffset="53612.3047">2751 13624 15,'3'9'157,"1"1"2,0 0-21,0 1-2,2 4 2,1-5-5,-2-1-21,0 0-4,1 2-11,1-3-8,0 1-3,0-3-4,1 0-7,-2-3 4,3 4 2,-2-6-2,0 0-6,2-1-6,2 0 2,0-4-6,-2 1-10,2-4-1,-2-1-3,0 0-6,0-2-3,1-3-2,-2-3 2,1 1-3,-2-2-4,-3 0 0,-1 0 4,-3-3 3,-2 2 2,0 0 0,-3 1 0,-3 0-1,2 2-1,-3 1-5,-3 0 0,1 2-8,-1 0 0,-4 4-6,3-1-5,-4 1-12,-1 2-10,1 3-8,-3-1-3,4 5-15,-2 1-14,2 2-17,0 5-18,2-1-14,0 3-13,1 1-29,0 3-23,4 2-11,2 0-20,-1 6-106,2-5-322,3 2 142</inkml:trace>
  <inkml:trace contextRef="#ctx0" brushRef="#br0" timeOffset="54499.0233">3053 13672 25,'2'7'141,"-1"-2"2,-1-5-10,3 13-5,-2-8 5,3 4 0,0-4-18,-2 2-5,2-1-14,-1 0 2,3 0-5,-2-1-6,0 1-8,-1-3 0,3 1-3,-6-4 2,7 5-1,-7-5-7,9 2-2,-9-2-1,0 0-13,13-7 5,-8 2-11,-1 1 0,-1-3-5,0-1-5,1-3-4,1 0 0,-2-1-6,-1-3-3,1-1-5,-2 1 1,3-1-6,-4-1-6,1 2-6,1-2-1,-4 0-6,2-2 2,0 2-4,-2 2-4,0-2-3,1 5-2,0 0 6,0 1-1,-1 0 4,1 2-1,-3-1-3,4 3 4,0 7 9,-2-12-4,2 12-3,-3-3-2,3 3 1,0 0 1,0 0 0,0 0 9,0 0 6,0 24 6,1-11 6,1 6 6,0 0-3,1 0 0,2-2-1,-3 1-2,4 1-1,-1-3 1,0-5-1,1 5-5,-2-6-3,0 0 1,2 0-3,2-2-3,-2 0 1,2 0 0,-2-2 2,-2-2-5,4 0-3,-8-4-1,9 7 9,-5-7-7,-4 0-1,9 0 0,-9 0-2,12-5-4,-5-1-4,0-2-2,2-2-2,-2 1-5,3-4-8,-1 0-2,1-2-1,-2 0-1,-2-2-7,1 1 1,0-1 4,0-1-8,-4 4 1,3-1 1,-4 2 0,-2 2-5,3-1 2,-3 0 6,1 3 7,-1 1-2,0 8 9,0-12 3,0 12 1,0-12 3,0 12-2,0 0 3,0 0 9,0 0 1,0 0 18,0 0 4,-8 29 10,8-15 10,-1 5 6,1-1 0,0 3-4,0 3-1,1 1-6,2-8-1,-1-1-5,2 2 2,0-2-5,0-4 0,2-2-4,1 5 1,0-1-5,0-4-1,-1-2 1,-2-1-6,1-3 3,2-1 1,-1 0 3,-1-1 2,-5-2 1,11 0 0,-11 0-2,12-8 2,-3 1-5,0-1 5,-3-2 2,-1 1-1,2 0-5,-4-2 0,0 1 0,-2-2-4,-1 1-2,-1 2 0,-2-1 0,-2 1-2,-1 1-12,0-1 2,-2 1-20,0 1-9,-2 4-28,1 0-14,1 2-17,-4 1-16,12 0-27,-21 4-22,10 1-34,2 0-23,0 0-149,-1 3-386,1 1 170</inkml:trace>
  <inkml:trace contextRef="#ctx0" brushRef="#br0" timeOffset="55776.3672">3620 13428 8,'0'0'151,"0"0"13,2 17 16,0-8-10,-1 1-3,0 2-8,0 1-9,3-1 4,-3 5-10,1-4-10,1 2-8,0-3-8,1 5-9,-2-1-9,2 0-13,0-4-3,1-2-9,-2 2-5,1-3-12,-1-1-2,0-1-6,0 0-6,-1-2-4,2 2-4,-4-7-2,6 7-3,-2-4-3,-4-3-5,5 7 1,-5-7-2,7 0-2,-7 0-1,0 0-4,14-5 2,-8 0-1,-6 5-3,9-7-4,-4-1-4,2 0 0,0-1-9,0 0-4,-1 0 5,-1-2-7,0 1-12,-1-1-3,2 2 1,0-8-2,-3 3-4,1 1-2,-1 1 4,-2 2-8,0-2 5,2 0 2,-2 2 1,-1 3 5,2-2 2,-2 9 2,1-13 1,-1 13 3,-1-9 2,1 9 1,0 0 0,0-9 1,0 9 1,0 0 6,0 0 8,0 0 6,0 0 13,-6 26 7,6-14 5,-1-2 0,1 1-1,0 2-2,1-1 1,2 0-1,-2 4 0,1-6 0,-1 2-4,2-2-4,1 7-3,-1-10-4,1 2 4,-2-2-3,2-1-3,-1-1-1,-1 0-5,-2-5 1,8 7 0,-8-7-2,6 4 0,-6-4-3,8 1-2,-8-1-6,10-6-9,-5 2-1,2-1 1,-1-4-4,1-2-6,-1 1-7,1-5-9,0 5-3,2-5-3,-4 4-1,0-1 6,0 2-1,-1-1-1,0-2-3,0 2-1,-2-1 6,1 1 2,-1 1 7,-2 0 7,2 3 8,-2 7 4,-2-9 8,2 9 3,0-8 6,0 8-4,0 0 2,0 0 6,0 0 3,0 0 12,0 0 4,0 0 3,-6 22 2,5-10 6,-1 0 2,2 5 2,0-6-1,0 2-2,2 2-4,-2-4 0,1 2-7,0 2-1,2-5-2,-1 1-3,1-6-5,0 3 0,1-2-3,-1-1 0,-3-5-4,9 10-3,-9-10 3,7 7-11,-7-7 1,7 4 0,-7-4-3,0 0-1,0 0-4,23-9-2,-15 5-4,3-4-4,-3-2-5,0 1-3,1 0 2,1-4-5,-4 2-5,-1 1 1,4-5-2,-5 2 2,1 4 3,-2-1 0,-1-3 4,1 2-4,-2 1 7,1 1 0,-2 9 2,0-21 3,0 21 7,-2-11 3,2 11 6,0 0-1,0-14 6,0 14 0,0 0-5,0 0 1,-4-5 1,4 5 5,0 0 14,0 0 5,0 0 1,-3 27 5,3-27 1,-2 21 4,2-4 3,0 0 6,2-1-8,1-1 4,0-2-9,-2-2-6,3 2 1,-1-3 1,3 2-3,-4-3-5,2 2-2,1-2 0,-5-9-3,6 10-1,-3-3-7,-3-7 4,9 7-7,-9-7 2,7 7-2,-7-7 1,6 5 0,-6-5-4,0 0-1,0 0 2,17-7-8,-11 4-2,1-2-1,-1 1-4,0-3-8,2-3-2,0 1-7,1-4 2,1-1-7,-5 4-1,0-2-6,0-3 2,-2 5-5,1-2 4,-1 0 6,1-1-2,-1 2 7,-2 2 6,0-1 1,-2 1 5,1 9 2,0-12 5,0 12 4,0-11 3,0 11 0,0 0-1,-1-9 0,1 9 2,0 0 8,0 0 14,0 0 4,0 0 8,-5 28 3,5-15 10,3 1 2,-1-2-3,0 3-5,1 1 1,-2-4 0,2 1-3,-1-3-3,1 2-2,-2-3-2,2 1-4,2 0-3,-3-2 8,5 1-9,-4-4-8,0-1-5,2 1-5,-5-5-6,7 8-6,-2-6-9,0 3-11,-5-5-7,9 1-15,-9-1-9,11-1-2,-11 1-23,17-6-28,-9 0-32,1 1-6,-1-5-18,3 4-33,-1-3-150,0 0-381,-2-1 168</inkml:trace>
  <inkml:trace contextRef="#ctx0" brushRef="#br0" timeOffset="56391.6016">4496 13414 100,'0'0'164,"0"0"10,0 0 0,0 0 5,0 0-1,3 32-2,-2-20 1,-1 1-5,0 4-11,3 0-9,-2 3 1,2-1-7,-1 1-10,0-2-5,2-3-10,-2 4-11,0-4-4,1-3-9,1 3-7,-2-3-11,2 0-11,-1-5-1,-1 2-7,3-1-8,-5-8-4,5 12-10,-5-12 2,5 7-5,-5-7-7,6 5 0,-6-5-3,0 0-2,0 0-4,0 0-5,0 0-10,24-12-9,-20 2 1,1 3-21,0-5-9,2-4-16,0 1-12,-1-2-7,1-2-10,-2 1-7,1-1 0,-1-1-4,-1 2 5,0 1 7,-1 5 6,-2-1 6,3 1 9,-3 6 13,0-1 15,-1 7 6,4-6 25,-4 6 26,0 0 28,0 0 1,0 0 9,5 22 10,-2-9 2,-3 0 6,1 2-3,0 0 0,1 1-4,0-2-2,2 0-9,-3-2-16,2-1 7,-2 0-4,2 0-15,-1-1-11,-2-10-18,4 13-21,-4-13-23,4 8-27,-4-8-25,2 8-33,-2-8-43,0 0-51,0 0-60,0 0-156,0 0-464,0 0 205</inkml:trace>
  <inkml:trace contextRef="#ctx0" brushRef="#br0" timeOffset="56586.9141">4427 13286 212,'-4'-10'289,"-1"2"1,0-1 0,3 1-12,2 8-5,-2-17-20,2 17-18,4-21-18,2 10-13,1 2-17,2 0-13,-1 0-13,3-2-22,-1 5-20,5-5-28,0-1-35,0 2-30,3 3-52,0 0-58,-2 2-60,3-2-73,1 2-75,-2 2-164,1 1-493,-3-1 219</inkml:trace>
  <inkml:trace contextRef="#ctx0" brushRef="#br0" timeOffset="58208.9844">5471 13248 61,'3'-8'72,"-3"8"-8,0 0 2,0 0 2,0 0 2,0 0 4,-4-13-11,4 13 3,0 0 5,0 0-2,-1-7 9,1 7-7,0 0 2,0 0 6,0 0-9,0 0-3,0 0-1,0 0-5,0 0-3,0 0-4,0 0-8,0 0-1,0 0-5,0 0 4,0 0 1,0 0 7,0 0 6,0 0-1,2 26 14,-2-15-3,3 7-1,-1 2-3,3 5-4,-1 1 3,3-2 0,-5-5-5,2 0-2,0 6-5,0-8-3,2 3-3,-3-2-5,0-3 2,1 1-6,-1-4-2,1 0-3,-3-1-2,2-2-4,-2 1 0,1-1-2,3-1-6,-2-1-4,-2-1-2,-1-6-3,1 11-9,-1-11-11,2 10-7,-1-5-19,-1-5-16,0 8-12,0-8-23,0 0-6,0 0-17,0 0-20,1 6-28,-1-6-32,0 0-123,0 0-341,0 0 152</inkml:trace>
  <inkml:trace contextRef="#ctx0" brushRef="#br0" timeOffset="59146.4844">5426 13193 27,'0'0'80,"0"0"4,9-7-7,-9 7 1,0 0-5,9-5 4,-5 3-2,-4 2 4,9-4-6,-9 4 6,12-4-6,-7 0 3,2 3-3,2-3-5,0 1-3,0 2 0,4-3-10,0 2 5,1-3 3,3 1-10,2-1 0,2 0-6,9-2 2,-2 2-4,-2 0-6,3-4 4,-1 3-2,3-3-2,-2 3-5,2-3 5,-1 0-4,1 3-1,-2 2 0,1-2-4,-1 1-1,-1 1-2,0-3-6,-7 5 1,1-2-3,-2 0 1,0 2-5,0-1 0,-3 2-2,1 0 3,0-1-5,-4 1 2,0-1 0,-1 2-6,0-2 4,-3 2-1,2-3 3,-2 3 0,-1-2 3,2 3 2,-11-1-2,14-3 4,-7 2 0,2 1 0,-9 0 1,13-2-6,-7 0 2,-6 2-5,13-3 3,-8 2-2,-5 1-2,10-1-1,-10 1-3,10-2-1,-10 2 3,9-2-3,-9 2 1,10 1 1,-10-1 0,12-4-2,-12 4 6,0 0-3,0 0-5,15-2 0,-15 2-4,0 0 2,11-1-1,-11 1-1,0 0 2,0 0-2,0 0 1,0 0-3,13 0 4,-13 0-3,0 0 0,0 0 2,0 0 2,0 0-5,0 0-1,0 0-3,0 0 6,0 0 0,6 7 7,-6-7 1,0 0 1,2 10 2,-2-10 4,0 10 4,-1-1 7,1 1 3,1 0 4,-2 0 0,2 4-5,-1 5 4,0-4 2,-1 4-1,1-1 2,0 8 1,-1-8 4,2 7 1,-2 0 2,2 1-6,-1 0 3,2-1 4,-2-6-7,4 7 5,-4-6-5,8 5 1,-8-6-7,4-2 1,-2 3 2,1-2-1,-2-1 4,3 0-5,1-2-7,-1 1 0,-1-1-5,1 0 2,0-2 0,0-2-3,0-1 0,0 2-6,-1 0 4,0 1-3,0-3-1,1 1 4,-2-1-2,1-1-6,-2 1-2,3-1 0,-4-9 4,4 13-4,-3-6 0,-1-7-2,3 12 4,-3-12 0,2 12-5,-2-12-1,1 10 6,-1-10-4,2 9-3,-2-9 2,0 0-1,2 12-2,-2-12 2,0 0 0,2 9-2,-2-9-6,0 0-5,0 0-10,0 0-18,0 0-14,0 11-17,0-11-15,0 0-12,0 0-22,0 0-40,0 0-47,0 0-32,0 0-40,0 0-153,-18 0-466,18 0 207</inkml:trace>
  <inkml:trace contextRef="#ctx0" brushRef="#br0" timeOffset="60505.8594">5467 13367 62,'0'0'96,"0"0"-2,-1 23 5,1-23-6,1 14 0,1-7-8,-2 3 7,1-1 2,2 1-4,-2 0-4,1 2-4,2 0-5,-3-1 1,3 1-1,0 4 10,1 0-13,-1-1 1,0 2-2,2 0-5,1 0-5,-4 0 0,1 0-10,0 0 4,1-3-6,-1 5-1,2-1-1,-2-4-2,0 3-1,0-2-1,0 1-2,-2 0-7,2-6-1,-1 2 3,-2-1-2,3-1-5,0-2 0,-2 0-3,1 4 0,-1-7-6,0 1 2,-2-6-6,2 12 0,-1-7-1,-1-5-4,2 9 0,-2-9-1,1 7-3,-1-7 1,1 6 0,-1-6-3,0 0 4,4 7-5,-4-7 2,0 0-3,0 0 0,0 0 2,3 5-6,-3-5 1,0 0 3,0 0-2,0 0-2,0 0 4,0 0-1,0 0 3,0 0-6,0 0 1,0 0-2,0 0 1,0 0 0,0 0 1,0 0-1,1 6 0,-1-6 0,0 0 2,0 0-1,0 0 0,0 0 0,0 0 6,0 0-3,5 10-1,-5-10-3,0 0 3,1 5 3,-1-5-2,0 0 1,2 8-5,-2-8 8,0 0-5,3 6 2,-3-6-3,0 0 0,3 8-1,-3-8-1,0 0 1,4 7-2,-4-7 2,0 0-1,1 5 1,-1-5-2,0 0 0,0 0 1,0 0-2,0 0 1,0 0 1,0 0-2,0 0 1,3 6 0,-3-6 2,0 0-2,0 0 3,6 2-2,-6-2 0,0 0 4,0 0-3,0 0 5,0 0 6,18-7 1,-18 7 2,8-5-2,-4 4 1,3-4-1,-1 2-1,1 0 0,1 2-1,3-4-4,-2 2 3,0-2-2,2 1 0,2 1-1,-1 1 0,2-2 3,3 1-5,-4 0 1,4 1-1,1-5-2,-5 5 3,6-1 2,-5 3-1,0-3-4,4-1-2,-1 2 0,-4-2 1,4 0-2,1 0-1,-5 1 1,5 0 0,-5 1 0,0 2 0,0-3 4,5 1 0,0 4-6,-4-5 2,0 3-1,4-4 2,-1 0-1,1 3 2,1-1-1,-3 0 3,2-2 1,-5 2-2,6 0-2,-2-2-7,3 0 5,-4 0 0,2 3-1,-7-1 5,3-1-2,-2 2-1,2-2-2,-3 6 1,1-9 0,-1 4 1,-1 2-1,-2-2 3,2 1-4,-3 0-2,-7 1 2,13 0 2,-13 0-1,8-1-3,-8 1 1,0 0 1,9 1 2,-9-1-4,0 0 3,7 2 0,-7-2 0,0 0 0,0 0-3,8 0 2,-8 0-1,0 0 2,0 0-3,0 0-1,0 0 2,0 0-4,0 0-5,0 0-3,0 0-2,0 0-8,0 0-11,0 0-9,0 0-8,0 0-16,0 0-25,0 0-41,0 0-38,0 0-28,0 0-177,0 0-407,0 0 180</inkml:trace>
  <inkml:trace contextRef="#ctx0" brushRef="#br0" timeOffset="61287.1093">5866 13324 116,'0'0'118,"0"0"-7,0 0-9,0 0-2,0 0-8,0 0 6,0 0-6,0 0 2,0 0 7,0 0 12,-5 22-4,5-13 0,1 3-5,1 0 3,-2 5-12,1 0 0,1 0-9,1 3-4,0-3-3,0 3-7,2-2-6,-1 0-1,1 7-3,0-8-5,2 0-6,-1-2-3,1 0-2,-1-1-1,0 1 0,3-5-3,-1 1-3,-2-4-5,1 3 1,2-2-3,-2-2-3,1 0-3,0 1-1,1 1 0,-2-4 1,2 2-5,-2-4 1,1 1 3,0 0 5,1-2-2,-1-1 2,1 0-3,-2 2-2,-7-2-5,17-2 3,-9 2-1,-2-3-4,1 1-6,3-5 2,-4 4 0,2-2-2,-2-2-1,2 0 0,-3 2-2,0 0 1,3-2-3,-4-2 0,1 1 0,1-2-3,-1 1-1,-1-4 1,-1 1 6,-1 0-6,-1 0 0,2 0-1,0-4-1,-2 1 3,-1 0-6,-1-1 1,1 3 0,-2 1 0,1-6 0,-3 4-1,2-2 0,-2 1-3,1 1-6,-2 2 7,1 1 0,-3-5-1,0 2-2,1-1 1,-4 1-3,2 4-1,-1-2 3,-4-1-4,4 4-4,0-1 0,-1-1 1,-3 5 0,4-3-1,-2 1 2,-1 3-4,1-1 4,-1 3-3,2 0-6,1 1-4,-2-1-2,2 0 0,-2 4-7,1 1-5,0 0-14,1 4-5,0-1-14,0 4-7,3-2-12,-1 4-16,-1 0-4,1 4-19,1-1-25,-2 6-7,3-2-27,-3 7-102,5 0-314,-1-4 138</inkml:trace>
  <inkml:trace contextRef="#ctx0" brushRef="#br0" timeOffset="85146.4844">21385 6174 37,'0'0'33,"0"0"-2,0 0-4,0 0-2,0 0 0,0 0-4,0 0 2,0 0 1,0 0-2,0 0-6,0 0-1,0 0-7,0 0 2,0 0 3,0 0 7,0 0-5,0 0-2,0 0 4,0 0-7,0 0 1,0 0 2,0 0-4,0 0 0,0 0-1,0 0-2,0 0-2,0 0 3,0 0-4,0 0 2,0 0-9,0 0 9,0 0 6,0 0-4,0 0-5,0 0 5,0 0-4,0 0 6,0 0 2,0 0-13,0 0 14,0 0-4,0 0 0,0 0-1,0 0 1,-9-2 2,9 2-2,0 0 1,0 0-6,0 0 6,0 0 4,0 0-4,0 0 4,0 0-4,0 0-3,0 0 3,0 0 1,0 0-4,0 0-12,0 0 17,0 0 1,0 0-1,0 0-11,-11 2 4,11-2 0,0 0 0,0 0 2,0 0-2,0 0-4,0 0-4,0 0 8,0 0 0,0 0-7,0 0 10,0 0-1,0 0-4,0 0 8,0 0-7,0 0 6,0 0-6,-12 0-16,12 0 17,0 0-3,0 0 3,0 0-3,0 0 2,0 0 1,0 0-1,0 0-5,0 0 5,0 0-6,0 0 0,0 0 9,0 0-3,0 0-1,0 0 2,0 0-2,0 0 3,0 0-3,0 0 8,0 0-7,0 0-2,0 0 12,0 0-7,0 0-10,0 0 5,0 0-1,0 0 3,0 0 2,0 0-1,0 0 5,0 0-13,0 0 8,0 0 1,0 0-3,0 0-1,0 0-1,0 0-4,0 0 5,0 0 1,0 0 4,0 0-9,0 0-3,0 0 2,0 0-9,0 0-5,0 0 0,0 0-10,0 0-11,0 0-20,0 0-8,0 0-35,0 0-111,0 0 49</inkml:trace>
  <inkml:trace contextRef="#ctx0" brushRef="#br0" timeOffset="86576.1719">21363 6205 21,'0'0'69,"0"0"2,0 0-7,0 0 1,-6-3-1,6 3 7,0 0-9,0 0 10,0 0-7,0 0 3,0 0 0,0 0 0,0 0-7,0 0-5,0 0 4,0 0-18,0 0 0,0 0-2,0 0 2,0 0-8,0 0-5,0 0-3,0 0 2,0 0-3,0 0 2,22-8 0,-7 5 5,2-2-16,3 2 13,1-3-5,8 0-2,0-1 5,-1 0-2,3 1 4,-1 1-4,-3-1 0,2 1 1,-1-2-4,-6 2 2,6 0 0,-8 0 5,0 1-2,1 2-2,-2-2-4,1 0-2,-8 1 1,1 3-2,-1-2-2,0 0-2,-3 1 0,3 2 3,-6-2-6,-6 1 1,12-1-4,-12 1-1,0 0-4,12 0-3,-12 0-5,5-3-3,-5 3-1,0 0-5,0 0-2,0 0-1,0 0-7,0 0-3,0 0-7,0 0 0,0 0-8,0 0-2,-31 4 0,31-4-3,-17-1 1,7 0 2,-2-1-10,2 2 12,0-3-6,0 1-11,-2 2 14,2-3-5,-2 2 12,3-3-3,-1 2 2,1 0 5,2-1 5,7 3-2,-15-4-5,8 3 13,7 1 1,-12-5-4,12 5 2,-7-4 12,7 4-5,-7-1 3,7 1 6,0 0 1,0 0-4,-3-9 1,3 9 0,0 0 3,0 0 0,0 0-5,14-8 16,-14 8-9,12-4 2,-4 2 1,2 1 3,1 0-1,0 0 3,0-1 4,2 2 2,1 0 3,-1 0-6,5 0 5,-1 0-5,-3 0 0,-2-2 0,6 1 2,1 4-2,-6-3-1,6 2 3,-6-2 1,-1 1 5,2-1-7,-4 0 3,1 1-4,-3 0-8,0 1 4,-8-2 3,10 0-2,-10 0 8,10 4-10,-10-4 7,8 1 11,-8-1-2,0 0 3,4 7 8,-4-7 12,0 0-6,-8 13 11,3-8 0,1 1 0,-3 1-6,-1 1 3,-1 2-7,-3-3-5,3 1-11,-1 1 10,-4 0 3,5-1-8,-2 4-4,1-3-12,-1-2 9,2 1-13,-1 1-21,1-1-17,1-3-15,1 2-19,-2-2-14,1 2-24,0-1-89,0 0-210,1-1 94</inkml:trace>
  <inkml:trace contextRef="#ctx0" brushRef="#br0" timeOffset="87724.6094">18994 7860 49,'0'0'89,"0"0"-1,0 0 1,-12-15 5,12 15-2,0 0-9,-4-9-1,4 9-6,0-8-3,0 8-2,0-9-5,0 9 7,0 0-3,1-15-3,0 10-11,-1 5-5,4-13-6,1 5 3,2-1-5,-2 1-2,1 0-4,-1 0-4,2-1-1,2 2-5,-2-2-5,-1 2-3,2 1 0,-3 2-4,3-1 3,-3 1-1,0-1-7,-5 5 3,11-3-10,-11 3 4,7-1 9,-7 1 2,11 1-11,-11-1 10,10 8-1,-7 0 2,3 0-4,-1 4 8,0 2 5,0 2-6,0 0-3,0 2 4,0 2-1,-2-2 3,-1 1-2,1 1 7,-2-1-5,1 6 2,-2-7-3,-3 0-3,2 2 14,-2-1 3,-1 1 1,-1-2 2,-2-2 2,-1 2-3,-1-1 1,0-3-2,-2 2 0,-1-4-5,-1-1-4,-1 1-2,-1-3 0,-1-1 2,0 1 0,-1-3-5,5-2 3,-1-2-6,0-1-1,0-1 3,0-1 3,2 0-9,2-2 2,-1-2-3,1 2-2,2-1 0,2-1 2,-1-2-2,-1 0-2,4 1-7,3 6 5,-5-13-1,2 7-3,3 6 1,0-10 0,0 10-2,-1-9-2,1 9-2,-2-9 4,2 9-5,0 0 0,0 0-2,4-11 1,-4 11 2,0 0-4,0 0-2,0 0-10,7-1-7,-7 1-4,0 0-5,0 0-3,0 0-8,0 0-7,0 0-13,10 11-20,-10-11-16,0 0-10,4 5-14,-4-5-15,0 0-16,5 5-24,-5-5-123,0 0-324,0 0 144</inkml:trace>
  <inkml:trace contextRef="#ctx0" brushRef="#br0" timeOffset="88287.1094">19315 7807 69,'0'-11'74,"-1"5"-6,1 6 5,0-12-3,0 12 3,-1-11 0,1 11-4,-4-9-7,4 9-1,-5-8 4,5 8 5,-6-5 7,3 1-2,3 4-11,-9-5 0,9 5-6,0 0-4,-14 0 2,14 0 0,-12 5 4,6 0 7,-3 2-2,1 1 17,2 3-1,-4 5 15,1 2-2,0 4-5,0-2-4,2-1 1,1-1 1,2 1 1,2-1 1,-1 3-11,2-4-3,1 3 5,0-2-2,1-1-7,0 0 7,2-4-13,2 0 8,-1 4-17,1-8-5,0 2 7,4-4-12,0 2-3,-1-3-7,3-1-4,-1 0-3,2-1-2,-1 1-6,0-2-2,-1-3-3,1 1-14,0-2-10,-4 1-11,3-3-9,-2 3-17,-8 0-27,13-5-38,-13 5-38,15-5-24,-8 1-33,-1 1-234,-6 3-473,9-8 210</inkml:trace>
  <inkml:trace contextRef="#ctx0" brushRef="#br0" timeOffset="89138.6719">19472 7316 26,'-3'-8'112,"3"8"-8,0 0-2,0-9-4,0 9-4,3-13-5,1 6-7,-4 7 5,5-9-3,-1 2-2,-1 1-3,2 1 1,0-2-10,-1 2-4,-4 5-7,10-6-2,-4 3-8,-6 3 0,11-3-2,-11 3-4,12 1-1,-4 2 1,-8-3-4,12 7-7,-6-3-1,-1 2-3,1 1-2,-2-2-7,1 4 5,1-1 2,-2 1-8,0 0 0,-2 1 3,-2-3-2,1 0 3,0 1-2,-1-8 2,-5 12-4,4-5 3,-1 2 3,-1-1-2,-1-1-3,0-1 1,2 2 1,-2-3-5,0 3 5,-4 0-5,2-1-2,-1 2 3,1-2 0,0 1 5,-1 4 1,1-5-1,1 1-2,-2 1 2,2 0 1,0-2 0,0 3 0,0-2 2,0-1-7,2 1 0,2-2 2,-3 1-3,3-1 0,1-6 2,-4 12-4,4-12-1,-1 8-1,1-8-3,-3 6 0,3-6-2,0 0 3,0 0-4,4 7-4,-4-7 1,0 0-3,8 3-5,-8-3-8,0 0 3,0 0-3,15-4-3,-15 4 0,13-5 1,-8 4-1,1-1-3,-6 2 3,17-4 2,-11 3 0,-6 1-1,16 0 0,-9 1 6,0 0-3,-7-1-1,13 3 2,-5-3 2,-1 0 2,-7 0 0,13 5 3,-6-3-1,-7-2-2,12 2 1,-6-1 4,1 1-2,0 0 1,-7-2-2,10 0-2,-10 0 7,11 3-2,-11-3 0,10 0 0,-10 0 0,6 0 3,-6 0-4,0 0 3,8-3-7,-8 3-15,0 0-8,8-2-15,-8 2-16,6-4-32,-6 4-12,5-5-36,-5 5-20,4-7-129,-4 7-311,1-8 138</inkml:trace>
  <inkml:trace contextRef="#ctx0" brushRef="#br0" timeOffset="90005.8594">19978 7860 147,'0'0'141,"0"0"3,0 0-5,0 0 10,0 0-8,0 0 2,0 0-11,0 0-1,35 1-6,-24-1-4,3-1-5,3-1-7,0 2-8,2-1-3,2 0-13,0 1-4,1 0-4,-1-3-5,9 2-10,-1-1-3,-2 1-4,-6 0-6,-1 1-7,2-2-6,-4 4 4,1-4-12,-10 4-2,2-1 1,1-1-4,-6 0-3,-6 0-5,12 0 0,-12 0-10,11 0-9,-11 0-12,0 0-8,0 0-17,10 0-13,-10 0-18,0 0-27,0 0-10,7 1-24,-7-1-22,0 0-27,0 0-130,0 0-336,0 0 150</inkml:trace>
  <inkml:trace contextRef="#ctx0" brushRef="#br0" timeOffset="90404.2968">19991 8067 83,'0'0'139,"0"0"-2,0 0-1,0 0 6,0 0 9,0 0-5,10 7-3,-10-7 0,12-2-6,-12 2-4,15-1-7,-5-1-9,3 1 0,0 0-1,-1 0-13,5 0-6,-2 1-10,5-2-3,-1 0-4,0 2-4,2-3-10,2 2-1,-5 0-10,1-1-5,1 1-3,-2-1-5,-1 0-5,-3 2-4,0-2-2,-3 1-2,1 0-5,1-2-1,-3 1-5,-1 1 1,-3-1 0,-6 2-4,10-2-3,-10 2-1,8-2-3,-8 2-3,9-1-8,-9 1-10,0 0-10,0 0-16,0 0-18,9 0-14,-9 0-27,0 0-23,0 0-16,0 0-33,0 0-20,0 0-174,0 0-393,0 0 173</inkml:trace>
  <inkml:trace contextRef="#ctx0" brushRef="#br0" timeOffset="90935.5468">20886 7660 160,'0'0'158,"9"2"2,-9-2 1,0 0-2,7 6-13,-7-6 3,1 9 2,-1-3-6,0-6-3,-6 19-6,4-8-3,-2 5-11,-1-1 0,-2-1-10,1 3-4,0-3-11,-1 0-6,-1 0-4,1 0-10,-1-4-7,3 2 4,-1-4-13,-1 1-7,1 0-5,0 2-9,2-5 3,0 0-8,0-1-3,4-5-6,-4 7-2,0-4-8,4-3-2,0 0-2,-4 8-2,4-8-2,0 0 3,0 0 2,0 0-6,0 0-1,13 3 1,-13-3-3,0 0 0,21-6-1,-11 3-5,-2 2-10,3-1 5,-5 1-10,-6 1-2,16-1-1,-7 1 0,-2-1-10,-7 1-11,13-2-6,-5 4-12,-8-2-12,13 0-5,-13 0-3,10 0-3,-10 0-10,10 1-10,-10-1-1,0 0-9,12 1-15,-12-1-11,6 1-10,-6-1-6,0 0-127,0 0-303,0 0 135</inkml:trace>
  <inkml:trace contextRef="#ctx0" brushRef="#br0" timeOffset="91279.2968">21100 7724 64,'0'0'134,"0"0"8,0 0 12,0 0 4,0 0 4,-6 22-2,1-11 0,1-1 5,-4 7 4,3-1 1,-2 2-8,0 0-8,3 2-9,-6 3-1,1 2-8,0-1-1,-1-1-11,2-5-6,3-1-10,-3 0-9,2 0-7,1-1-2,0-1-14,1-2 5,0-2-13,0 0-5,0 0-14,3-1 0,-2 0-5,1-5-4,2-5-12,-2 11-6,2-11-13,-3 8-11,3-8-6,-2 7-27,2-7-16,0 0-9,-3 5-18,3-5-15,0 0-25,0 0-19,0 0-16,-3 8-30,3-8-28,0 0-16,0 0-160,0 0-419,0 0 187</inkml:trace>
  <inkml:trace contextRef="#ctx0" brushRef="#br0" timeOffset="92013.6719">21582 7790 31,'-5'-12'140,"2"8"-2,3 4-6,-5-11-3,0 5-12,1 1-3,4 5 5,-7-10 0,2 5-8,-1 0 6,0 1 1,1 0-3,5 4-13,-12-7-4,7 5-9,5 2-6,-14-2-1,14 2-3,-15 2 10,5 3-6,1-2 0,-2 3-4,-4 2 3,4 1-4,-1 2-1,-1 1-3,3 2 4,-1 0-2,3 1-7,0 0-6,4-3-1,-1-1-7,-1 1 0,5 0-12,-2-3 1,3 3-7,0-3-4,2 0 1,-1-3-5,5 3-4,-1-3 1,3 0-6,0-3 0,2 0-6,1 0-9,1-2-11,3-2-5,2-2-9,1 2-8,-1-4-9,0-1-12,0 0-14,-2-3 1,0 1-6,-4 0-8,-1 0-11,3 0-11,-1-2 4,-1 0 5,-2 0-9,-2 1-5,1 0 12,-1 1 13,-1-1 5,-1 2 6,-3 2 10,2-3 9,-4 8 12,4-7 15,-4 7 5,1-7 10,-1 7-3,0 0 12,0 0 15,0 0 9,0 0 6,0 0 15,-14 25 6,9-14 9,-2 8 4,0-1-1,1 4 5,-1 6-4,0-1 2,0-1 0,3 1-4,1-3 2,0-3-5,0-1 1,0-1 3,-1 1-6,-1-3 0,2-2 1,1-2 4,-2 0-7,0-3 3,-1 2 1,1-2 1,-3 0-4,-1-2 0,-1 0-8,0-3 0,-4 0-9,1 0 3,0-3-5,0-2-4,1 1-10,-2-2 2,1-1 5,3 1-17,-3-2-12,3-1-7,-3 1-11,5-1-1,-2 0-14,1-3-24,0 4-19,3 0-23,5 3-27,-9-8-29,9 8-36,-6-4-42,6 4-51,-5-4-168,5 4-484,0 0 214</inkml:trace>
  <inkml:trace contextRef="#ctx0" brushRef="#br0" timeOffset="93646.4844">18855 9136 27,'0'0'143,"0"0"2,0 0-10,0 0 0,0 0-7,0 0-2,0 0-4,0 0-4,0 0-8,0 0-6,0 0-9,0 0-4,0 0 4,0 0-5,0 0-6,0 0-10,-10-19-3,10 19-10,-1-10-4,1 10-3,-2-13-7,1 6-7,1 7 0,0-15-7,3 5-3,0 1-6,1 0-3,1 0-9,-1-2 6,3 2-4,-1 1 1,-1 1-1,2 0-3,-2-1 1,0 4-3,2-1-1,-1 0 0,-1 1-4,0 1 4,1 0-2,-6 3 4,12 0 1,-12 0 1,9 3 3,-4 2 8,1 4 1,0 1 5,2-1 2,0 4-1,0 3 5,-2 2 3,-1-2 1,3 10-1,-2-1-2,2 0-4,-5-5 1,-1-2 5,0 1-2,0 0-5,-1 1 1,-2-3 8,-3 1-4,-1-1 3,-3 0 1,-1-3-3,3-3-2,-4-1 1,-3-1 2,0 2-6,-6-2-3,4-1-2,-1-2 7,4-3-13,-1 1-3,0 0-2,0-3 0,3-1 0,-1 0-5,0-2 3,11 2-8,-14-3 5,7 0-3,7 3-4,-10-5 3,5 2-5,5 3 0,-6-6 1,6 6-1,-3-7 2,3 7-8,0 0-2,-5-6 1,5 6-10,0 0-2,0 0-4,0 0-15,0 0-4,0 0-14,0 0-16,0 0-9,0 0-14,0 0-6,0 0-22,0 0-25,0 0-9,0 0-28,0 0-18,0 0-175,0 0-406,0 0 180</inkml:trace>
  <inkml:trace contextRef="#ctx0" brushRef="#br0" timeOffset="94177.7344">19210 9111 102,'-5'-4'126,"5"4"-12,-9-8 5,4 3-7,5 5 17,-7-7-2,3 2-17,-1 2-8,5 3-3,-11-7-3,11 7-10,-10-3 0,5 2 0,5 1-1,-9-3-4,9 3-1,0 0-4,-15 0-3,15 0-3,-9 7 4,4-5-3,5-2 0,-12 8-2,6-3 4,1 4-3,1-1 5,-2 2-9,2 0 5,0 1-1,0 2 0,0 3 1,3 0-3,1 2-5,0-1-3,2 0 2,0 0-3,2-2 3,-2 2-6,2-2-7,1-4-3,0 1-5,-1-1-2,1 0-2,0-1-4,2 0-1,0-2-4,1 0-1,-2-3 1,2 0-6,1 0 2,0 0-4,-3-3-1,6-1-6,-5 0 0,1-1-12,-8 0-2,17-2-29,-10 0-14,2-1-20,0-1-21,0 0-30,-2 0-29,-1 1-46,2-3-39,-2 1-47,-2 0-147,-4 5-458,6-7 204</inkml:trace>
  <inkml:trace contextRef="#ctx0" brushRef="#br0" timeOffset="94732.4219">19356 9541 120,'0'0'182,"0"0"-4,0 0-5,0 0-4,0 0-12,0 0-5,0 0-11,0 0-14,0 0-8,0 0-9,0 0-6,0 0-1,14-23-10,-9 18-8,0-2-10,2-1-8,-1-1-8,-1 1-2,2 1-9,-3-2-2,2 0-5,-1 0-5,0 1-4,2 0-6,-2 0-5,-1-1-6,-1-3-6,1 4-3,-3 0-1,4 0-4,-2 2 1,-3-1 3,3 0-6,-3 7 3,1-7 0,-1 7 1,4-8-3,-4 8-8,0 0 7,0 0 4,0 0 3,0 0 7,0 0 4,0 0 18,-5 26 3,3-10 6,4 0 11,-4 2 3,-2 2 0,4 1 7,0 3-6,-1-1-3,2 2 3,-2-8 4,1 0-12,0 2-4,0-2-2,0-4-7,1-2-3,-1 2-8,0-1 2,2-3 0,-4 0-5,4-3-6,-1 1-9,-1-7-13,0 10-24,0-10-19,1 8-18,-1-8-16,0 0-29,0 8-38,0-8-39,0 0-33,0 0-39,0 0-141,0 0-431,0 0 191</inkml:trace>
  <inkml:trace contextRef="#ctx0" brushRef="#br0" timeOffset="95115.2344">19603 9147 11,'0'0'219,"0"0"6,0 0 1,0 0-4,19 10-13,-10-7-11,1-3-8,2 0-17,2 0-16,2-3-13,1 3-15,2 0-8,-2 0-17,2 0-18,-3-2-15,2-1-23,-1 1-27,-3 0-26,-1 1-34,-3-1-31,-2 0-42,-2 1-34,-6 1-24,8-3-166,-8 3-363,0 0 161</inkml:trace>
  <inkml:trace contextRef="#ctx0" brushRef="#br0" timeOffset="95310.5468">19629 9276 106,'-1'8'182,"1"-8"-6,0 0-9,7 8-7,-7-8-4,11 3-4,-4-3-8,-7 0-6,20 1-5,-8-1-20,2 0-7,0 1-13,-2-2-16,1 0-21,0-1-25,-2 4-30,1-4-26,-1 2-35,0 0-15,-1 0-34,-10 0-40,14 0-114,-14 0-284,10 0 126</inkml:trace>
  <inkml:trace contextRef="#ctx0" brushRef="#br0" timeOffset="96130.8594">20242 9051 11,'1'-12'187,"0"7"9,2-3-16,1-1-11,-3 2-14,1-2-4,2 0-11,4-2-3,-4 1-13,2 0-6,-3-1-7,1 3-9,1-1-8,-1 4-7,2-1-10,-2 2-6,-4 4-9,6-8 0,-2 4-7,-4 4-5,6-3-2,-6 3 2,0 0 4,12 0-2,-12 0-3,6 7 1,-1-4-4,-5-3-1,7 7-3,-2 0 0,0-4-5,-5-3 0,6 7-3,-1-3-4,1-1-5,-6-3 0,12 5-6,-7-5 1,2 1-1,-7-1-3,16 1-4,-9-1-6,-7 0-20,14-2-3,-14 2-4,13-2-9,-6-1-2,0 1-5,-7 2-4,10-6-4,-4 2 1,-1 1-7,-1-2-6,-4 5-2,8-11 6,-4 8 10,0-1-2,1-1 8,-5 5 5,3-8 3,-3 8 6,3-7 1,-3 7 6,0 0 4,0 0 8,0 0 8,0 0 10,0 0 14,0 0 6,-9 32 11,3-18 8,-1 4 3,1 1 2,-3 7 7,0-2-5,-1 5 7,3-3-1,1 1-3,-2 0-2,2 1-3,2-4-5,-1-8-2,2 3-1,1-1-5,-4-2-7,4-2-1,2 1-2,-1-4-3,0 1-5,0-1-2,-1-1-3,1-1-4,-2 0 2,3 0-4,-1-2-1,1-7-5,-1 13-10,1-13-5,-2 11-11,2-11-6,0 10-9,0-10 0,-1 7-21,1-7-9,0 0-17,0 9-20,0-9-18,0 0-27,-1 7-13,1-7-24,0 0-22,0 0-21,0 0-135,0 0-388,0 0 173</inkml:trace>
  <inkml:trace contextRef="#ctx0" brushRef="#br0" timeOffset="96599.6094">20271 9264 163,'0'0'208,"0"0"6,0 0-3,0 0-6,0 0-8,25 0-8,-25 0-10,16-3-2,-6 3-6,2-3-7,0 1-9,2 0-10,3-1-9,1 1-11,-4 2-12,5 0-9,-5-2-12,3 1-9,2 1-6,-1 0-7,1-2-5,-1 2-10,-4 2-8,-1-4-11,-1 0-4,-1 1-5,-3 2-7,-8-1-8,12-1-7,-5 0-1,-7 1-8,0 0-6,11 0-14,-11 0-21,0 0-25,0 0-36,0 0-33,0 0-30,0 0-21,0 0-28,0 0-200,0 0-452,0 0 199</inkml:trace>
  <inkml:trace contextRef="#ctx0" brushRef="#br0" timeOffset="97482.4219">19024 10263 151,'-9'0'161,"9"0"-3,0 0-5,0 0 1,0 0-5,-9-7-4,9 7 1,-4-8-2,4 8-5,-2-9-9,2 9-12,-4-9 1,4 9-5,-2-11-9,1 5-13,1 6-9,-1-17-7,2 10-4,2-4-8,-1 0-9,0 1-4,1-1-5,0 2-5,1 0-3,0 0-1,2 0-7,-1 2 2,-2-1-8,-1 3-2,2-1-2,1 1-3,-5 5 2,10-7 0,-5 4-1,-5 3 3,9-1-5,-9 1 2,11 6 2,-2 1 6,-4 2 6,2 4 4,0 4-5,-2 3 9,2 2 0,-3 6-9,2 0 6,-1-1 4,-1 2-2,-1-4-8,-1 1 6,-2-6 10,-3 4-4,1-4-1,-4 6-1,3-11 5,-3 4-4,0-2-6,-4 0 2,0-3-3,-2 2-1,-2 0-2,0-5-3,-3 2-5,2-5 1,-3 1-4,0 1 2,3-3-6,-4-2 4,6-3-2,-1 1-8,1-3 2,3-1 0,1 2 15,-1-2-8,10 1 0,-13-5-13,5 1 8,8 4-6,-9-8-1,5 2-4,4 6 2,-2-13 2,1 4-6,1 9-2,2-12 5,-2 12-8,1-12-6,-1 12 2,4-9-8,-4 9-7,4-5-5,-4 5-7,7-3-6,-7 3-9,0 0-3,0 0-12,11 2-13,-11-2-24,0 0-24,0 0-26,6 10-30,-6-10-29,2 5-26,-2-5-24,0 0-167,-2 9-462,2-9 204</inkml:trace>
  <inkml:trace contextRef="#ctx0" brushRef="#br0" timeOffset="97974.6094">19287 10213 106,'-6'-8'152,"6"8"-9,-5-8-1,1 4 1,4 4-12,-7-10-4,2 6 1,5 4 2,-7-4 3,7 4-1,-6-4-5,6 4-8,0 0-3,-10-4-10,10 4-8,0 0-6,-11 6-1,7-1 4,-1 2-2,-2 1 3,2 4 2,-1 0 1,0 6-6,-1-2-3,2 10 5,0-3-7,1-4 5,0 5 2,0 2-5,3-6-8,1-2 0,0 10-5,1-10-7,1-2-1,3 4-6,-1-4-14,-1-2 17,3-1-12,1 0 0,-3-1 1,2 0-9,1-3 0,-1-1-2,-1-2-5,4-1 1,-2 1-3,0-1-16,0-2 1,1 0-15,-1-3-14,3 0-5,-10 0-25,13-3-18,-2 0-16,-4 2-25,-2-3-33,-5 4-29,9-6-36,-9 6-46,11-11-42,-8 5-233,1 1-555,0 0 245</inkml:trace>
  <inkml:trace contextRef="#ctx0" brushRef="#br0" timeOffset="98521.4844">19419 10600 8,'0'0'167,"0"0"-8,0 0 5,0 0-2,0 0-12,0 0-7,0 0-7,0 0-3,9-21-7,-4 17 4,-1-1-11,0 0-7,6 1-1,-5 0-2,-5 4-5,9-4-14,-4 2-6,-5 2-5,13-2 0,-13 2 5,0 0 3,12 4-8,-9 0-3,1 2-1,2 3 0,-3-1-5,-1 3-2,-2-1 1,-1 1-4,0 3-2,-1-2-4,-2 3 1,0-3-2,0 0-12,-1 3 0,-1-4 4,3 1-15,-4-2-2,-2 0 1,2-1 2,1-3-11,-1 2-7,1-2 6,-2-2-15,0 1 0,3-2-5,5-3-4,-11 0-8,11 0-3,-9 0-1,9 0-2,0 0-9,-9-9-2,9 9 0,-2-9-3,2 9 4,5-15 0,-1 9-2,3-1 6,-3 2-2,3-1 0,-1 2 0,1-1 8,-2 2 0,-5 3 2,13-2 2,-13 2 1,14 5 7,-4-3 4,-2 1-1,-2 2 8,3 0 3,-4 0-2,5 1-1,-3 0 0,1 1 0,-5 0-2,0-4-4,3 2-1,-3-1-6,-3-4-4,6 8-16,-6-8-15,4 4-22,-4-4-22,4 5-19,-4-5-29,0 0-13,0 0-31,0 0-20,4 4-15,-4-4-166,0 0-406,0 0 179</inkml:trace>
  <inkml:trace contextRef="#ctx0" brushRef="#br0" timeOffset="98873.0468">19673 10277 115,'0'0'217,"0"0"0,0 0 0,22 8 2,-22-8-8,14 0-9,-4 0 2,3 0-12,2 0-9,3-3-13,2 1-11,8-4-17,-7 4-12,-1-1-17,10-3-8,-9 3-21,-4 0-19,1 2-23,-5-4-26,0 3-29,-3 1-29,0 0-26,-2-1-25,-8 2-31,10 0-25,-10 0-18,0 0-30,8 2-162,-8-2-388,0 0 172</inkml:trace>
  <inkml:trace contextRef="#ctx0" brushRef="#br0" timeOffset="99076.1719">19699 10401 27,'0'0'195,"7"6"2,-7-6 7,13 3-10,-5-2-1,2-2-10,3 3-9,5-3-11,-2 0-10,1 3-11,2-3-11,-2 1-15,0-1-18,-1-2-19,-3 3-22,-1 0-32,1-1-31,0 1-36,0-1-26,-1-1-44,0 0-22,-2 2-36,-2-2-131,-2 1-324,-6 1 144</inkml:trace>
  <inkml:trace contextRef="#ctx0" brushRef="#br0" timeOffset="99755.8594">20440 10314 82,'0'0'204,"0"0"-1,0 0 8,0 0 3,0 0-3,0 0-6,0 0-9,18 2-2,-18-2-6,12-2-5,-2 2-2,0-3-1,1 2 3,4 1-8,-2-1-1,6 0-25,0 0-7,-1 1-12,-4 0-11,6 1-14,-1-1-1,-3 1-8,-2 0-20,-1-1-6,5 1 13,-6-1-29,0 0 0,-1 1 0,-4-1-6,-7 0-13,14 2-3,-14-2-7,9 0-9,-9 0-3,8 0-10,-8 0-17,0 0-11,0 0-16,10-2-19,-10 2-22,0 0-28,0 0-35,0 0-31,0 0-33,0-9-27,0 9-22,0 0-36,0 0-163,-7-12-496,7 12 220</inkml:trace>
  <inkml:trace contextRef="#ctx0" brushRef="#br0" timeOffset="100357.4219">20914 10139 167,'0'0'173,"0"0"-7,2-9-5,-2 9-12,0 0 0,0-12-9,0 12-9,2-12-5,-1 3-11,0 1-2,2-1-8,-1 1-4,1-2 1,2-1-1,-3 3-7,1 0 6,0 2-17,2-2 0,-3 1-4,-2 7-7,7-5-6,-5 0-1,-2 5-5,6-5 10,-6 5 2,0 0-2,11 0-2,-11 0-6,9 8-1,-7-4-1,2 2 0,1 0-11,-5-6-2,5 8-7,-1-4 1,-4-4-7,5 8-1,-1-1-3,1-5-5,-5-2 0,9 5-3,-2-5-2,-7 0-4,10 0-1,-10 0-1,0 0-9,14-6-5,-8 2-7,3 0-10,0-4-9,-1-1-12,1 2-3,-1-1-15,-3 1-1,3-1-5,-2-3-4,1 4 5,-3-1 2,-1 3 6,-1-2 8,3 2 2,-5 5 4,4-8 7,-4 8 5,0 0 7,0 0 10,3-6 12,-3 6 10,0 0 13,0 0 12,-8 24 15,3-7 7,-1 7 4,-1 3 10,1 2-3,-1 2 5,-4 3-1,4 1-1,-3 11 1,0-12-1,5-1-7,0 1 1,0-2-1,1 1 3,0-4-8,-2-2-7,4-2 3,0-4 1,2-3-18,-1-3-6,-1 2-5,2-5 0,-1 1-3,1-2-5,0-11-6,1 19 0,-1-13-11,0-6-5,0 0-12,0 11-11,0-11-15,0 4-13,0-4-16,0 0-19,0 0-30,0 0-31,0 0-29,0 0-29,0 0-35,0 0-25,-4-23-221,4 23-525,-3-12 233</inkml:trace>
  <inkml:trace contextRef="#ctx0" brushRef="#br0" timeOffset="100669.9219">20928 10430 21,'0'0'187,"0"0"2,0 0 9,0 0 1,0 0 1,0 0-4,0 0-4,0 0-1,0 0-3,16 14 7,-16-14-9,12 2-5,-3-2 8,-2 0 4,6 1 2,3-1 6,3-1-2,4-1-11,4-2-7,1 0-12,4 0-16,-2-1-15,1 0-10,-3 1-11,0 1-20,-7-1-23,-2 0-23,-3 0-19,-3 4-24,-1-2-36,-6 2-34,-6 0-28,12 0-37,-12 0-68,0 0-78,0 0-69,0 0-245,0 0-635,-32 12 281</inkml:trace>
  <inkml:trace contextRef="#ctx0" brushRef="#br0" timeOffset="110021.4844">18334 12085 4,'0'0'84,"0"0"-12,0 0 4,0 0-6,-3 6 5,3-6 2,0 0 0,0 0-5,0 0 3,0 0 1,0 0 2,0 0-2,0 0-1,0 0 0,0 0 3,0 0-4,0 0 6,0 0-3,0 0-7,0 0 4,0 0-6,0 0-1,0 0-6,0 0-4,0 0 0,0 0-8,0 0-4,0 0-2,0 0-3,0 0-3,0 0-4,0 0-2,0 0-9,0 0-2,0 0 0,0 0 2,0 0-3,18-1-4,-18 1 1,13 0 0,-4 0 3,1-2-4,2 0 0,0 1-4,2 1-2,3-2 3,1-1-2,2 2 5,-3 0-2,5 1-2,7-3-1,-10 0-2,11-1 4,-3 2-5,2 1 2,2-2-1,-2-1-3,0 2 2,2 0-2,1 1 1,-1-1 3,1 2 0,0-3-4,2 3 0,-3 0-1,1 0 3,-2 0-2,-2-1 0,-1 0-1,1 3 3,-1-2-4,1 0-4,-1 3 5,-4-3 2,5 0-4,0 0 3,2 0 0,-2 2-1,-1-2-6,2-2 7,-1 2-3,-1 0-2,-4-3 3,5 3 0,-1 3-1,-4-6-3,3 2 4,2-2 0,0 0 1,-1 2-1,1 0 0,-1-1 0,1 1 0,1 1 2,-7-1-4,6 0 1,1 2 1,1-1-1,-2-3-4,0 2 6,1-1-3,1-2-2,0 2 2,1 1 1,-2-2-1,1 3 0,0-1-3,0-2 3,2 1-5,-2 1 6,5-1-3,-4 0 1,-3-1-2,1 3 2,1 0-2,-4-3 3,4 2-4,-3 1 2,2 0-1,0-3-1,-1 3-4,0-2-2,2-1 1,-1 1-2,-1 0 0,3 1 0,-2-2 2,1 1-5,-3 0 3,0 0 1,1 2 3,-7-3-3,7 0 3,1 1-1,-9-1-1,11 2 3,-9 0-4,7-1 1,-1 0 3,3-2 1,2 3 1,-2-2 2,-1 2-3,0 0 5,-1-1-6,2-1 5,1 0-3,0 3 3,0-1 3,-2-2 0,4 3-2,-3-2-1,2 2 1,1-1-1,-4 0 1,1 0 3,0 1-7,-2-5 3,0 5 4,0 0-1,-2 0-2,2 0 5,-2 0 1,1 0-2,0 0 1,-5-1 0,-1 1-2,6 0 3,-1 0 2,1 0 3,1-1 2,-7 2-7,5-2 0,1 1 0,-5 0 4,5-3 2,-2 4-3,2-2 1,0 1-3,-1-2-3,-6 0-1,6 2 5,-6 0-3,8-2-2,-1 1 5,-1 1-2,1-2 0,-6 2-1,-2-1-2,7-2-1,-5 2 3,-2-2 2,-1 1 2,3 1-1,0 0 4,-2-2 4,1 3-1,8-4-6,-2-2-1,-8 5 1,2 0-1,-2-2-1,0 1 2,0-1 3,3 2-5,-3 1 4,-6-1-1,-2 1 0,3-2 3,-1 1 0,0 0-1,0 1 2,-2-2-1,2 2 1,-2-1 1,-1 1 3,1 0-5,-1-3 2,1 3 1,0 0 0,-1 0-6,1-1 7,1 0-3,-2 1-1,3-2 0,-4 1-3,1 1 5,0 0-6,1 1-2,-1-2 1,0 0 1,-10 1 0,18-1 5,-8-1-5,-2 2-2,2-2-4,-1 2 2,-9 0-2,11-3-1,-3 1 0,-8 2 0,10-1-11,-10 1-18,0 0-18,11-1-19,-11 1-39,0 0-40,0 0-44,0 0-41,0 0-177,0 0-436,-29-4 193</inkml:trace>
  <inkml:trace contextRef="#ctx0" brushRef="#br0" timeOffset="111945.3124">18798 12896 36,'0'0'74,"0"0"1,0 0-6,-7 1 0,7-1-2,0 0 6,0 0 0,0 0 2,0 0 1,0 0-5,0 0 1,0 0-2,0 0-3,0 0-7,0 0-11,-10-9 4,10 9-8,0 0 3,0 0-9,5-14 0,-5 14 3,5-8-8,-5 8-14,8-11 8,-4 6-2,3-4-6,0 2-3,-1-1-1,2 1 4,2 1-7,-1-3 1,0 4 2,2-2-8,-2 1 0,0-1-6,-1 1-1,2 2 10,-5 2 0,2-2-10,-7 4 7,11-3-6,-11 3 4,10 2 5,-10-2-6,8 7-12,-4-3 11,0 7 4,2-4 2,-2 6 7,2 2-6,0 2 1,-3 1 2,3 7 1,1-7-6,-2 0 3,-1 1 7,1-2 4,0 1 3,-1 1-3,-1-3 1,-2-4 7,0 5-4,-2-4 7,0-1 2,-3 3-1,1-4 6,-2 2-3,-1-4-4,-2 1-2,-2-2-1,1 1-3,-1-1-3,-3-3 2,0 1-5,-1-1-3,-1-3-8,1 1-1,2-1-6,-1-2 4,-1 0-5,4 2 0,-1-2-2,2-2 5,9 2-1,-13-5 1,4 3-6,1-5 2,3 4-2,5 3 2,-10-4-3,6-1-1,4 5 2,-6-6 1,6 6-7,-4-9 6,4 9 0,-3-5-5,3 5 2,0 0-5,0 0 1,0 0 0,0 0 3,0 0-3,0 0-3,0 0-15,0 0-3,0 0-3,0 0 4,0 0-10,13 17-19,-13-17 1,4 7-20,-4-7-13,3 4-13,-3-4 0,5 6-21,-5-6-16,2 7-102,-2-7-260,2 5 115</inkml:trace>
  <inkml:trace contextRef="#ctx0" brushRef="#br0" timeOffset="112714.8437">19245 12903 56,'0'0'69,"0"0"8,4-7-12,-4 7 11,0 0-11,2-5-7,-2 5-9,0 0 4,0 0 5,0-10 8,0 10-1,0 0 1,0 0-7,-2-10-9,2 10-4,0 0 2,-3-9 3,3 9-8,-2-7-3,2 7-12,0-9-2,0 9-6,-4-11 1,4 11 2,-3-10-3,3 10 4,-2-9-1,2 9-6,-4-10 8,0 5-7,4 5-3,-6-7-7,6 7 4,-7-7-5,5 4 4,2 3 3,-8-3-5,8 3 10,-10-2-3,10 2-3,-9-2 1,9 2-1,-10 4 0,10-4 3,-12 5 1,6-2 7,1 2-3,-2 2 4,2-1 7,-5 2-2,4 0 6,0 2 4,1-2-6,-2 1 8,3 3-5,-1-2 9,0 1-3,1-1 3,1 0-2,1 1-6,-1 0 3,4-2 2,-4 1-4,5 3 7,-2-2-5,1 1 5,1-1-3,4 3-2,-3 0-4,0-4 3,1 2 0,1-2-1,2 1-5,-4-1-3,3-2-1,-2 1 0,2 0 2,-1-3-4,1 1-1,-2 0-3,1-6-2,0 4-2,-1 0-1,3-1-3,-7-4-1,12 3 0,-5-1-5,1 0 6,-8-2-9,16 0-5,-8-2-13,0 0-4,-8 2-12,15-3-11,-9 3-4,3-3-10,-9 3-15,12-4-12,-12 4-12,9-2-21,-4 1-15,-5 1-18,9-4-13,-4 1-25,-5 3-129,0 0-337,0 0 150</inkml:trace>
  <inkml:trace contextRef="#ctx0" brushRef="#br0" timeOffset="114039.0624">19292 12407 73,'1'-5'84,"-1"5"-12,4-12-3,0 4 4,-3 1-1,2 0-6,0 1-1,-3 6-3,3-11-9,0 4 1,-3 7-2,5-9-3,-1 5-3,0-2-7,-4 6 7,5-7-2,-5 7-2,5-6-11,-5 6-5,0 0-1,6-2 4,-6 2 10,0 0 5,0 0 0,13 5 0,-13-5-10,9 7-1,-9-7-5,5 8 3,-1-3 0,0-1 0,1 1-1,-1-1-1,-4-4-3,2 10-5,1-3 4,-3-7-2,2 10 2,0-3 4,-2-7-5,-2 9 0,2-9-4,0 12 3,0-12-4,-2 9 4,1-3-11,1-6 4,-7 11-1,3-6-5,1 0 2,-1 2 3,0-2-4,-1-1 3,0 3-5,1-1 6,-4-1-6,3 1 2,-3 1-1,3-3 2,-4 3-3,6-1 2,-4 0-4,3 1 3,-1-2-2,0 4-2,1-1 0,-1-1 0,0 0 6,1 0-5,2-2-1,-1 2 0,3-7-1,-5 9-2,4-3 2,1-6 1,-4 10-3,4-10 0,0 0-2,-3 7 0,3-7 0,0 0 0,0 0 0,0 0-2,-1 7 4,1-7-4,0 0 3,0 0-3,0 0 3,0 0-3,0 0-2,0 0-5,0 0 3,20-12 5,-20 12 1,7-2-4,-7 2-1,0 0 0,11-3-6,-11 3 4,9-2-2,-9 2 4,0 0 0,11 5-2,-11-5-1,7 2 3,-2 1 0,-5-3-3,8 2 7,-8-2-4,8 5 2,-8-5-1,8 1-1,-8-1 4,8 4-1,-8-4 1,8 2-2,-8-2-1,6 3 4,-6-3 7,0 0-10,8 1 0,-8-1-16,0 0 8,0 0-9,8 1 0,-8-1-4,0 0-15,0 0-6,0 0-8,0 0-2,0 0-14,9-6-13,-9 6-14,5-5-4,-5 5-20,0 0-11,1-7-71,-1 7-216,0 0 95</inkml:trace>
  <inkml:trace contextRef="#ctx0" brushRef="#br0" timeOffset="114722.6563">19608 12833 29,'0'0'105,"0"0"-9,0 0 0,-4-7 1,4 7-5,0 0-5,0 0-5,0 0-5,0 0-2,0 0 9,0 0-4,0 0-7,15-2 9,-15 2 1,16 0-3,-6-1 1,4-1-5,0 2 0,5-2 1,-2 1-5,3 1-4,2 0-6,0-3-2,-2 3-8,2 0-5,-3-2-4,0 0 0,0 2-6,-2-2-4,-3 1-3,-3 0-4,0 0-3,0-1-1,-3 4-3,-8-2-4,11-2-8,-11 2-4,11 0-7,-11 0-13,0 0-4,9 0-12,-9 0-7,0 0-10,0 0-12,0 0-19,5 3-15,-5-3-14,0 0-11,0 0-11,0 0-123,0 0-274,0 0 121</inkml:trace>
  <inkml:trace contextRef="#ctx0" brushRef="#br0" timeOffset="115230.4687">20236 12609 7,'0'0'156,"4"13"-12,-4-13-4,-2 10 3,0-1-1,1 1-7,1 0-11,-1 0-10,-3 2-7,2-2-10,-4 1-11,5 1-3,-3 1-6,-1-3-11,1 2-1,2-3-4,-1 0-9,-2-2-4,1 1 0,2-2-5,-2 1-1,1 0-9,3-7-2,-5 7 1,5-7-8,-4 7-3,4-7-3,-4 3 2,4-3-6,0 0-5,0 0 1,0 0-6,-2 8-4,2-8 10,0 0-4,0 0-3,0 0-1,0 0 1,0 0-2,22-3 3,-22 3-3,12-1-1,-12 1 1,12 0-3,-12 0-8,10 0 0,-2 1-2,-8-1-8,10 2-8,-10-2-12,12 2-7,-7 1-6,-5-3 7,10 4-14,-10-4-15,10 4-1,-10-4-11,13 2 1,-7 1-20,1-2-15,-7-1-13,9 3-69,-4-1-219,-5-2 97</inkml:trace>
  <inkml:trace contextRef="#ctx0" brushRef="#br0" timeOffset="115593.75">20417 12669 38,'0'0'149,"-18"18"2,14-10-2,3 2 3,-2 1-4,-1 4-1,2-3 0,-3 5-4,1-1-8,-1 0-4,2 3-5,3-2-9,-4-2-10,-1 1-3,3-3-10,-2 3-4,3-4-5,-1 1-6,2-3-4,-4 3-7,3-2-3,-1-1-7,-1 2-3,2-2-3,-2-3-4,1-1-6,2-6-6,0 0-3,-3 15-6,0-10-4,3-5-9,-3 9-8,3-9-20,-3 5-14,3-5-17,0 0-14,0 0-20,0 0-23,0 0-21,0 0-14,0 0-16,0 0-19,0 0-159,0 0-358,0 0 159</inkml:trace>
  <inkml:trace contextRef="#ctx0" brushRef="#br0" timeOffset="116429.6875">20852 12755 112,'0'0'111,"0"-12"-1,0 12-4,-1-8-9,1 8-19,-2-11 9,-1 4-6,3 7-7,-3-10 5,1 3-4,2 7-3,-8-12-7,4 7 9,1-2 0,-1 2 0,4 5 4,-9-9-6,3 4-9,0 2-5,0 0 2,6 3-4,-10-5-5,2 3-3,8 2-3,-13-2 1,13 2-3,-15 6 6,7-3 2,-1 3-3,-1 1 1,1 0 6,0 1 4,0 0 0,3 2 0,-3 0-2,1 0-3,2 2-2,-1-2-5,1 2-6,4-3-2,-1 0-3,2 1-4,1-2-1,-2-1-4,5 0-4,0 0 3,0-1-6,5-1-1,-3 0-1,5-1 1,-1 1-8,3-2-8,-2-2-5,4 2-6,-2-2-6,-2-4-4,1 2-7,1 0 1,-2-1-11,0-2-7,-1 0-2,0-1-9,1 2-9,-3-1 0,-1-2-10,1 1 12,0-1-5,0-2 5,-4 3-5,1-2 6,0 2-2,-1-2 6,-1 1 3,1 0-7,0-1-1,-3 7 8,6-10 5,-6 10 10,2-7-2,-2 7 4,3-4 6,-3 4 1,0 0 6,0 0 8,0 0 11,0 0-3,0 0 15,0 0 5,0 0 5,1 23 6,-1-13 10,0 1 16,0 0-8,-1-1 1,1 4-6,-3-2 8,4 1 11,-2 3-4,0 1 3,1-5-3,-1-1 1,-1 5 6,0-4-6,-2 4-3,2-5 0,-2 2 5,1-1-3,-2-4 3,1 3 1,-1-3-5,-3 3-1,1-5 3,-2 2-6,1 1-2,-3-2 2,2-1-10,-8 2-4,6-4-1,0 0-2,-1-4 0,-1 3-8,0-3 2,3 0-2,-1-3-1,0 0-5,2-1-2,0 2 1,1 2-6,0-5 0,1 2-2,7 3-1,-10-5-5,6 1-8,4 4-3,-10-4-16,10 4-11,-7-5-24,7 5-23,0 0-30,-7-1-21,7 1-15,0 0-18,0 0-33,0 0-19,0 0-128,0 0-377,0 0 167</inkml:trace>
  <inkml:trace contextRef="#ctx0" brushRef="#br0" timeOffset="116872.0703">21130 12874 76,'0'0'148,"-5"-5"1,5 5-16,0 0-1,0 0-7,0 0 8,0 0 8,0 0-2,16-2-3,-16 2-15,13-3-8,-3 3-1,3 0-10,-2 0-4,0 0-11,0-2-10,2 2-5,2 0-10,-2 0-5,2-3-9,-2 3-10,6-1-18,-6 1-11,0-1-15,2-1-16,-2 1-23,-2 1-20,0-1-14,-1 0-22,-2 2-12,-8-1-30,10 0 1,-10 0-18,6 1-82,-6-1-263,0 0 117</inkml:trace>
  <inkml:trace contextRef="#ctx0" brushRef="#br0" timeOffset="117145.5078">21150 12990 87,'-9'3'116,"9"-3"-10,0 0 8,0 0 2,0 0 1,0 0 6,0 0 7,0 0-2,30 4 0,-18-4-2,0 0-5,1 0-3,-1 0-10,8 0-9,-9 0-11,3 0-9,-1 0-9,1 0-7,4 3-12,-7-3-8,5 3-6,-3-2-14,2 0-12,-1 1-12,4 0-7,-1 1-13,0-3-18,1 0-16,-1 0-18,-3 0-7,2 0-21,4 0-28,-8 0-26,1 0-102,-1 0-279,-1-3 124</inkml:trace>
  <inkml:trace contextRef="#ctx0" brushRef="#br0" timeOffset="117774.4141">21706 12854 111,'0'0'155,"-6"10"-9,4-2 9,0-1-19,0 2-3,0 0 1,1 2-2,-2-1-7,3-1-3,-1 3-9,2 0-8,-1-2-11,4 0-6,-4 5-8,2-5-3,1-1-4,2 2-5,-1-1-8,1-1-2,-1-1-8,4 1 1,-2 1-6,0-2-6,3 1-4,0-2-3,-1-1-3,1 0-1,0 0-5,1-1 0,-1 0-1,0-1-3,0-4-4,1 3-4,0-3-2,0 2 0,1-2-3,-11 0 1,19-2 0,-11-1-2,-1-1 3,2-3-4,3 1-3,-3 1 5,1-2-4,0-2 0,4-2 3,-5 1-2,4-3 0,-8 2 1,3-3-3,2 1 3,-1-2 1,-5 5 3,1-2 3,1-1-1,-3 2-1,-1-2-1,1 1 3,3-2 0,-4 2 2,-4-1 4,2-4 5,-2 4-1,3-2 2,-5 3-4,-1-3 1,-1 1 2,-1-1-3,2 0-2,0 3 4,-3-2-5,0 3 1,-3-2-1,2 5-2,-1 1-2,1 0-2,0 0 0,-2 2-4,-2 2-6,0 2-3,-1 0-4,-1 2-12,-4 3-9,-1 0-16,2 4-19,-1 0-10,-1 3-13,-1 4-30,-2-1-15,2 3-18,1-1-31,0 0-24,4-2-123,1 1-354,2 1 158</inkml:trace>
  <inkml:trace contextRef="#ctx0" brushRef="#br0" timeOffset="119098.6328">18541 13453 72,'-8'6'80,"8"-6"0,-10 7-13,6-3 8,0 2 8,-2-1-3,-2 2-5,-1 1 0,0 1 4,2-1-6,-2 2-2,0 4 7,1-3 2,-3 4-9,3-2 7,-1 4-5,0-1 0,-2 9-3,0-1-6,4-1-7,-2 4-15,2 0 18,3 0-3,1 2-2,-1-1-4,0-1-5,3 2-7,1 0 0,-3-2-1,3 0 11,3-8-2,-1 0-4,1 1 5,2 4-1,0 0-2,-1-4-3,2-1 2,2-2-1,0 0-6,-1 2-3,2-2 0,1-2-3,-1 2-7,-1 0 0,2-1-3,-1-1-2,-1-1-3,5-1 0,-8-3-6,1 0-2,-1-1-1,2-2-5,-1 2-10,0-2-8,-2-1-9,0-1-16,0 0-7,0 1-14,-4-6-18,4 8-12,-4-8-12,5 5-17,-5-5-3,3 4-16,-3-4-30,0 0-104,0 0-297,0 0 133</inkml:trace>
  <inkml:trace contextRef="#ctx0" brushRef="#br0" timeOffset="119696.2891">18602 13797 147,'0'0'161,"17"15"9,-8-9-9,-2 1-2,2 0-6,3 0-3,-3 3-1,1 2-9,5-2-10,-3 2-15,2 1-10,-3-1-11,1 1-5,3-3-9,-1 5-8,2-3-8,-6-6-8,4 5-6,-4-2-3,0-2-4,-1 1-7,0-1-11,-1 1-8,-3-4-13,0 2-12,1-1-12,-2-1-13,-4-4-20,5 8-9,-1-3-17,-4-5-21,4 8-7,-4-8-21,1 8-22,-1-8-8,0 0-96,-1 9-274,1-9 122</inkml:trace>
  <inkml:trace contextRef="#ctx0" brushRef="#br0" timeOffset="120274.4141">18847 13699 67,'0'0'97,"0"0"-4,0 0 7,0 0 0,0 0 4,0 0-6,-10 17 8,4-7-2,0 0 2,0 1 7,0 4-5,-1 2-4,-3 0-3,1-4-6,3 5-3,-5 1-7,3-1-7,0 0-4,0-4-6,-2 4 1,3-3-6,-1 2 2,-1-1-7,4-2-5,0-3-6,-2 0-1,1 4 0,0-7-10,3 1-3,1-3-1,-2 0-7,1 2-2,3-8-2,-2 9-3,-2-4-4,4-5-12,-4 8-12,4-8-11,-4 7-12,4-7-12,0 0-11,-4 6-19,4-6-14,0 0-15,0 0-16,0 0-17,0 0-10,0 0-19,0 0-92,0 0-278,0 0 124</inkml:trace>
  <inkml:trace contextRef="#ctx0" brushRef="#br0" timeOffset="120951.1719">19024 13888 9,'0'0'128,"0"0"-8,0 0-3,0 0 1,0 0-7,0 0-11,0 0 12,0 0-2,0 0 1,23-5-7,-14 4 2,1-1-1,2 2-11,0-1-4,0 1 7,0 1-18,1-2-6,1 1-4,-2 0-8,-1-1-5,1 1-7,-1-2-6,-2 2-3,-9 0 0,14 0-10,-14 0-11,11 0-9,-11 0-14,10 2-9,-10-2-12,6 1-19,-6-1-15,0 0-19,0 0-29,10 0-2,-10 0-23,0 0-17,0 0-99,0 0-266,0 0 117</inkml:trace>
  <inkml:trace contextRef="#ctx0" brushRef="#br0" timeOffset="121615.2344">19509 13757 36,'3'-12'108,"-1"4"-1,-2 8-20,6-16 0,-5 10-2,3-3-10,-3-1 1,3 1 6,2 2-3,-2 0 2,-1 1-3,2 1-1,-3-2 5,-2 7 5,4-7-12,-4 7-4,4-5-3,-4 5 12,0 0 5,0 0 1,0 0 0,0 0-6,0 0-4,13 10-8,-13-10-3,6 10-4,-2-6-6,0 1-4,-4-5-5,8 5-7,-2-2-2,-1 1 0,-5-4-8,10 3-1,-3-1-1,-7-2 4,12 2-11,-5 0-7,-7-2-2,14-2-4,-14 2-4,14-2 0,-8-1-2,-1 1-9,-5 2-3,14-5-6,-8 2-5,-1-1 0,-5 4-4,9-7-5,-4 5 1,-5 2 1,6-8-3,-6 8 10,5-2-3,-5 2 0,0 0 6,4-5-2,-4 5 1,0 0 2,0 0 9,0 0 10,0 0 6,0 0 9,-6 27 13,2-16 11,0 5 1,-2 1 4,-1 0 2,2 2-1,1 6-3,0-4 3,-1 4-2,2 0-4,0-5-5,0 6 0,1-9-5,2 0 1,-1 2-4,-1-4-5,2 1-2,-1 0-6,1-6 2,1 1-11,-2 0-3,1-3-11,-1 0-13,1-8-15,-3 10-19,3-10-17,1 9-18,-1-9-21,0 0-26,-1 8-26,1-8-35,0 0-128,0 0-354,-6 4 157</inkml:trace>
  <inkml:trace contextRef="#ctx0" brushRef="#br0" timeOffset="121908.2031">19544 13946 49,'0'0'129,"0"0"5,0 0 1,0 0 9,0 0-1,0 0-7,24 9-5,-17-6-4,-1-3-11,-6 0-7,16 1-10,-5 0-14,-2 1-6,0-1-8,1 1-7,0 0-12,2 0-12,-5-1-24,0 0-21,0 0-25,-7-1-21,14 3-33,-7-3-19,-7 0-18,10 1-24,-10-1-75,9 3-239,-9-3 106</inkml:trace>
  <inkml:trace contextRef="#ctx0" brushRef="#br0" timeOffset="122416.0156">19773 13485 16,'0'0'130,"0"0"-9,0 0 6,0 0-8,0 0 1,12-1 0,-12 1 6,0 0 7,13 9 0,-6-4 0,0 2 8,1 1-11,-2 1-3,3 1-1,3 4 1,-1-2-8,5 1-4,-4 3-6,1 0-11,1 0-2,0 3-4,-1-2-8,1 5 0,0 2-3,-2-4-6,-2-1-8,-3-1-4,0 0-1,1 6-1,-3-5-3,0 5-5,-1 1 6,-2-7-8,-1 8-5,-2-9-4,1 2-3,-1 5-3,-2-5-2,-2 6 0,2-5-4,-1-2-2,-1 7-2,-2-6-6,2 0-1,0 0 2,-1-1-3,-2-1-5,3 0 1,-3 0-4,2-5-2,-1 4-4,1-1-14,-2-1-9,3-6-8,-1 3-12,1-3-7,-1 0-10,3-1-17,-1-2-10,-1 1-14,5-6-11,-9 6-15,6-2-16,3-4-25,-7 4-26,7-4-27,-8 1-22,8-1-123,0 0-391,-12-1 173</inkml:trace>
  <inkml:trace contextRef="#ctx0" brushRef="#br0" timeOffset="123083.9844">20328 13484 83,'0'0'116,"0"0"-5,0 0 1,0 0-7,0 0 4,0 0-5,-11-8 3,11 8-3,-8 0 6,8 0 0,0 0 8,-17 9 0,9-3-5,0 1 5,-2 3 1,-3 2 3,5 2-1,-2 1 2,-1 2-3,0-1-3,-1 6-1,2 3-1,1-2-5,-1 2-1,2 0-7,1 1 1,2-8-8,3 7-6,-1-5-11,3 4-7,-3-5-5,3-1-3,-1 6-5,5-5-5,-1-2-4,0 2-9,1 0-1,0-1-5,3-2 0,1 2-8,0-2-4,-1 1-7,0-2-6,3 1-12,-1-3-8,0 1-10,-1 1-11,1-1-10,-3-4-16,-2-1-16,1 2-16,1 0-13,-2-3-18,3 1-18,-3 1-14,-2-3-22,-2-7-26,8 12-26,-5-7-174,-1 2-435,-2-7 192</inkml:trace>
  <inkml:trace contextRef="#ctx0" brushRef="#br0" timeOffset="123607.4219">20431 13679 121,'0'0'149,"0"0"-1,0 0-2,0 0 10,20 12 2,-17-5 3,3 2-6,2 0 1,1 0-4,-3 2-5,4 3-16,1 0 2,-1 1-9,0-1-8,-1 1-11,2 2-12,-3-5-5,1 2-13,1 1-3,-3 1-4,-1-6-13,1 1-4,-1 0-9,0 0-8,-2-3-13,1 0-15,0 1-11,-1-1-25,-1-2-18,-1 1-21,2-2-12,-4-5-29,1 10-26,-1-10-25,2 7-30,-2-7-148,0 0-367,0 0 162</inkml:trace>
  <inkml:trace contextRef="#ctx0" brushRef="#br0" timeOffset="123955.0781">20635 13704 46,'0'0'131,"-9"-3"2,9 3 2,0 0 0,0 0 2,0 0 1,-18 14 2,11-5 6,0 0-1,-2 4-3,-1 0-3,0 2 3,0 2-5,-1 0-7,0-4-5,1 2-2,-2 1-13,1-2 0,1 3-12,2-3-8,0-2-10,-1 1-6,3-2-1,-4 2-13,3-4-3,2 0-5,0-1-8,1 0-10,0-1-12,2 2-12,-1-5-13,1 2-14,-2 1-16,4-7-21,-5 8-19,2-5-25,3-3-15,-4 9-21,4-9-30,0 0-11,0 0-15,0 0-3,0 0-123,-2 7-341,2-7 151</inkml:trace>
  <inkml:trace contextRef="#ctx0" brushRef="#br0" timeOffset="124462.8906">20878 13869 57,'0'0'132,"1"-4"-3,-1 4 3,0 0 0,0 0 3,0 0-3,8-1-6,-8 1-3,6-5-6,-6 5-4,14-2-10,-9 1-7,-5 1-7,15 0-8,-4-2-5,-3 2-3,2 0-9,0 0-6,2 0-6,-1-2-9,-1 4-2,-2-2-7,2 2-7,-10-2-8,19 0-15,-19 0-12,15 1-16,-15-1-10,12 0-17,-12 0-17,0 0-21,13 0-18,-13 0-25,0 0-17,0 0-106,11-3-276,-11 3 124</inkml:trace>
  <inkml:trace contextRef="#ctx0" brushRef="#br0" timeOffset="124794.9219">21015 13679 19,'0'0'169,"-17"20"2,14-11-10,2 1-2,0 2-2,1 4-5,0 0 5,-4 1-4,3 0-11,-2 0-9,2 0-7,0 0-7,0 0-10,-1-5-12,1 5-9,1-1-8,0-3-6,1-2-8,-2 2-2,4-1-11,-5-3-4,4 0-15,-2-1-4,1-3-23,-1-5-14,0 11-19,0-11-27,0 8-17,0-8-34,0 0-15,1 8-33,-1-8-38,0 0-118,0 0-334,0 0 147</inkml:trace>
  <inkml:trace contextRef="#ctx0" brushRef="#br0" timeOffset="125498.0468">21284 13741 65,'2'-9'129,"0"-2"-6,1-1-6,-1 2-5,5-5-14,-2 0-5,-1 4 2,-1-1 2,1 0-2,1 3-2,0 3-3,1-4-2,-4 5-7,-2 5-4,4-9-1,-4 9-1,4-7 5,-4 7 4,0 0 3,0 0 1,0 0 1,11 14-4,-6-8-1,-2 3-3,-1-2-9,4-1-6,-4 2-7,5 0-5,-2-2-3,0 0-2,0-1-7,-1 1-3,1-2-4,-1 2-4,-4-6-1,6 8 1,0-6-3,-6-2-5,12 0-1,-12 0-3,9 0-6,-9 0-7,11-5-4,-6 2-6,-5 3-13,10-9-10,-4 5-10,-2-2 0,3-1-2,-3 2-4,1-2-2,-2 2-2,-3 5 4,8-9 4,-6 4 1,-2 5 0,5-10 8,-5 10 6,4-5 0,-4 5 6,3-4-4,-3 4 8,0 0 8,0 0 11,0 0 7,0 0 14,-8 21 5,2-13 8,0 4 8,0 5 4,-2 1 3,1 0 7,-1 6-3,2-5 2,-1 3-3,3-2-1,-2-1-5,0-1 1,3 0-5,-2-1-4,1 0-4,2-5-5,-2 5 3,2-5-2,1 0-7,-2 1 1,1-1-7,0 0 2,0-3-5,1-2-5,1 1-7,0 3-6,0-11-1,0 13-14,-1-6-12,1-7-7,-2 10-19,2-10-16,-1 10-19,1-10-23,-1 7-17,1-7-36,0 0-19,0 0-32,-5 7-174,5-7-420,0 0 186</inkml:trace>
  <inkml:trace contextRef="#ctx0" brushRef="#br0" timeOffset="125783.2031">21247 13904 39,'0'0'155,"0"0"-2,0 0 5,0 0 2,0 0 0,0 0-6,14-9-2,-14 9-7,14-3-11,-7 2-4,1 0-7,3 1-6,0-2-9,0 4-10,1-5-11,-1 3-6,0 0-14,1-1-20,-3 2-11,-2 0-16,3 1-19,-10-2-27,15 3-23,-8 0-18,0-2-19,-7-1-20,11 0-22,-11 0-21,9 3-137,-9-3-309,0 0 136</inkml:trace>
  <inkml:trace contextRef="#ctx0" brushRef="#br0" timeOffset="126298.8281">21493 13423 126,'0'0'130,"0"0"3,0 0 7,10 1-2,-10-1 1,0 0-5,14 9 12,-9-4-8,0 2 0,2 0-3,0 3-2,0-1-10,0 1-4,0 0-8,4 4-2,-2 0-8,1-1 0,-1 3-12,0 1 1,-1 0-7,1 1-8,0-1-7,-3 3 0,2 2-3,-2-5-6,2 8-2,-3 2-2,-1-3-2,-2 0-5,4-4-4,-5-3-5,1 7-2,0-5-4,-2 0 3,1 2-4,-1-3-6,-1 1-2,-3-2-3,1 1-2,-1 0 4,0 0-7,-1-1 1,0 0-7,-1 2 4,1-1-4,0-2 0,-3-2-3,3-2 1,-4 2-4,4-2-5,-2-1-5,2 0-7,-1-2-7,-2 0-6,3-1-8,-1-4-13,1 1-12,-1 0-12,3-1-4,-2 1-16,5-5-24,-11 6-19,6-2-20,5-4-21,0 0-26,-11 2-19,11-2-129,-8 0-378,8 0 168</inkml:trace>
  <inkml:trace contextRef="#ctx0" brushRef="#br0" timeOffset="126743.1641">21863 13747 90,'0'0'200,"0"0"6,10-6-8,-10 6-6,9-4-6,-9 4 0,14 0-5,-1-1-11,-1 0-8,2 1-16,-1-2-11,2 2-13,3 0-10,1 0-15,-4 2-11,3-4-11,-5 2-20,2 2-19,-2-4-16,0 4-22,-6-2-24,1 1-22,-8-1-28,14 0-34,-9 1-28,-5-1-23,0 0-28,7 3-129,-7-3-344,0 0 153</inkml:trace>
  <inkml:trace contextRef="#ctx0" brushRef="#br0" timeOffset="126985.3516">21909 13851 37,'0'0'145,"-9"3"4,9-3 2,0 0 2,-7 4-11,7-4-6,0 0 1,-2 7 2,2-7-3,0 0-4,0 0 5,0 0 2,19 6 0,-10-4-3,-1-1-2,3 1-6,0-2-13,-1 3-9,1-2-6,1 1-14,1-1-12,-2-1-13,-2-1-9,-9 1-18,19 1-18,-8-1-16,0-1-21,-1 1-16,-2 0-20,5 0-22,-6 0-26,-7 0-20,17-2-17,-9 2-29,-8 0-29,13-2-130,-13 2-357,9-2 159</inkml:trace>
  <inkml:trace contextRef="#ctx0" brushRef="#br0" timeOffset="127516.6016">22285 13663 79,'0'0'179,"-9"18"-8,6-12 1,1 3 3,-1-1-5,0 4-6,0 0 0,3 0-4,0 1-15,-1-2-9,2 4-13,-1-1-7,1-2-6,3 0-9,-2 0-12,1-2-9,2-1-2,0-1-3,0 1-6,2-1-7,2-1-6,-3-1-2,3 0-6,1-1-3,-1 0-4,0-3-3,5-1-5,-4-1-5,2 0-2,1-2 3,1-1-9,-2 0-2,5-2-3,-4-1-4,2 2-3,1-5-5,-4 2-9,-1 0-3,0-1-5,-1 0-2,1-1-4,-3 0 4,-1-1 1,-1 0-2,0 1 3,-3-2 3,2 0 0,-1-1 2,-4 0 7,0 0 2,-1-1 3,-3-4-2,2 6 5,-3-5 3,-2-1-2,1 0 3,-3 1 0,1-1 1,3 3 2,-3-3 4,0 5 2,0-3 4,-1 3 0,-2-2-3,3 4 5,-1 2-3,0-2-1,0 4 3,0 1-5,-1-1 0,-1 2-2,-1 2-4,0 2-1,-1 1 0,0 4-7,2 1-2,-4 5-7,-3 1-10,-3 6-20,-2 1-14,4 3-22,0 2-30,0 1-28,1-1-41,1 3-42,3 1-37,-4 0-131,2 0-409,4-1 181</inkml:trace>
  <inkml:trace contextRef="#ctx0" brushRef="#br0" timeOffset="128602.5391">18434 14607 103,'0'0'119,"0"0"1,6-6 8,-6 6 7,0 0-4,11-1-3,-11 1 1,13 2-2,-4 0 0,1 1 0,2-1-4,-2 4 4,5 3-8,1 0-7,-2 0-3,2 4 1,-2 2-10,8 4-6,-3 0-6,-1 0-10,1 1 10,-3 1-4,-1-6-7,-5 2-8,3-2-10,0-1-5,-2 2-2,1-2-7,-1 2-5,-3-4-4,-1 2-4,-1-2-3,-1-4-1,0 1-2,-2-2-11,-1-1-5,-2-6-12,3 11-8,-2-7-12,-1-4-14,3 8-18,-3-8-18,1 8-20,-1-8-22,0 0-20,0 0-43,0 0-26,0 0-174,0 0-409,0 0 180</inkml:trace>
  <inkml:trace contextRef="#ctx0" brushRef="#br0" timeOffset="128954.1016">18790 14543 36,'0'0'135,"0"0"-5,-20 21-9,16-10 3,-1-2-6,-1 3 1,1-1 5,-2 5-7,0-2-7,2 3 0,-3 0-2,-5 5-9,5-4-7,-1 5-5,-1-6-6,1-2-7,2 5-7,-4-4-6,2 1-3,3-2-11,-2 1-3,0-7-2,-1 7-7,5-7-3,1 1-12,0-2-10,-1 1-17,2-2-20,2-7-24,-4 11-22,4-11-17,-7 8-19,7-8-19,-2 6-22,2-6-111,0 0-283,0 0 125</inkml:trace>
  <inkml:trace contextRef="#ctx0" brushRef="#br0" timeOffset="129336.9141">19034 14725 160,'0'0'172,"13"0"-7,-4 0-5,-2 0-9,2 0-7,4 0-7,-3 1-13,3-2-14,1 1-9,-2 0-11,2 0-8,-1 0-7,-2-5-15,1 5-26,-12 0-26,20 2-24,-20-2-25,14 0-25,-14 0-33,10 0-23,-2 3-117,-8-3-258,0 0 115</inkml:trace>
  <inkml:trace contextRef="#ctx0" brushRef="#br0" timeOffset="129907.2266">19347 14579 70,'3'-10'73,"-2"0"4,-1 10-9,6-20 4,-3 10 7,-1 3-3,-2 7 1,6-13 7,-4 8 3,-2 5 3,7-11 3,-7 11-8,2-7 1,-2 7 10,0 0 14,0 0 8,0 0-11,0 0-5,0 0-3,0 0 2,13 22-3,-13-22-7,8 11-7,-5-5-6,-3-6-7,8 14-6,-2-7-9,-6-7-3,8 12-6,-5-7 1,6 0-7,-9-5-6,10 7-3,-10-7-6,9 6-2,-9-6 2,11 1-9,-11-1-8,0 0-5,13-1-11,-13 1-13,0 0-4,17-6-14,-17 6-8,11-8 0,-7 4-3,-4 4-7,8-10-9,-8 10 1,5-10 1,-5 10-1,5-9 7,-5 9 10,0 0 2,5-8 14,-5 8 3,0 0 5,0 0 0,0 0 4,0 0 11,0 0 13,0 0 14,0 0 7,0 0 10,-21 32 8,16-23 9,-2 10 5,0-1 0,2 7 0,0-6-2,0 7-5,2 1-4,-4-1-4,3-2-4,1-5-6,2 2-1,-1-3-7,-1-2-2,2 0 0,2-2-4,-2-2-2,-1 0 0,5-4-8,-4 4-1,-1-3-11,0 1-9,2-4-14,0-6-10,0 0-14,1 17-12,-1-17-17,0 0-24,0 11-14,0-11-21,0 0-22,0 0-29,-4 7-104,4-7-318,0 0 142</inkml:trace>
  <inkml:trace contextRef="#ctx0" brushRef="#br0" timeOffset="130172.8516">19342 14800 7,'0'0'170,"0"0"-6,0 0-7,4-7 0,-4 7-9,0 0-2,14 2-2,-14-2-16,0 0-11,14 5-10,-14-5-8,19 0-13,-19 0-7,17-5-3,-6 5-13,1 0-8,-12 0-16,16 2-14,-4-4-16,-2 5-13,3-1-17,-13-2-19,21 4-27,-10-3-13,-1 1-19,-10-2-21,20 2-18,-11-2-97,-2 0-254,-7 0 112</inkml:trace>
  <inkml:trace contextRef="#ctx0" brushRef="#br0" timeOffset="130469.7266">19668 14670 133,'0'0'187,"0"0"-4,0 0-17,0 0-14,0 0-12,27 10-11,-17-8-8,3-1-9,-3-1-14,2 3-11,-1-2-16,2 0-17,-2 0-28,1 3-26,-1-4-17,2 3-31,-2-3-18,-11 0-36,22 2-32,-14 1-82,-8-3-233,9 4 103</inkml:trace>
  <inkml:trace contextRef="#ctx0" brushRef="#br0" timeOffset="130704.1016">19705 14783 28,'0'0'191,"0"0"1,0 8 2,0-8-5,0 0-4,9 7-18,-4-3-13,-5-4-14,10 5-16,-5-3-14,1 3-8,5-2-13,-2 1-6,-3-1-16,3 2-15,1-4-14,2 2-17,-3 0-30,2-1-23,0 1-23,-11-3-27,19-2-22,-9 2-21,0-1-11,2-1-129,-5-1-285,0 2 127</inkml:trace>
  <inkml:trace contextRef="#ctx0" brushRef="#br0" timeOffset="131172.8515">20072 14624 157,'0'0'169,"0"0"-12,0 0 0,0 34 6,0-23-6,0-1-8,1 2-1,-1-1-10,0 0-2,1 1-3,1 0-1,0 1-11,-1-1-7,-1-1-6,4 4-3,-3-5-8,2 1-6,1 2-9,0-1-4,0-1-11,1 2-5,-1-6 0,4 0-8,0 0-5,-2-3-6,1 3-5,3-3 3,-2 1-9,1-2-6,1-1 1,0-2-4,2 0 0,2-3-4,-7 1-1,4-3-4,0 1 0,-1 0-6,-1-3 0,-1-2 1,1 2-10,1-1 2,-3-1-6,1 0-7,0-2 4,-3 0 5,0-4-7,3 1 5,-4 2-3,-3-1 3,-1-2-2,0 1 5,-1-1 0,-1-4 3,-1 8 1,-5-4 7,2 5 0,0 0 0,0-2-3,-1 2 4,0 3 0,-1-1 2,-1 0-1,1-1 0,-1 3-4,0 0 3,0 3-5,9 3 0,-20-1-7,10-1-7,10 2-13,-21 4-6,8-1-16,3 2-2,-2 2-11,-1 1-11,0 1-24,1 4-25,0 3-13,1-3-28,-1 3-17,-1 5-25,3-3-156,-3 6-385,3 0 171</inkml:trace>
  <inkml:trace contextRef="#ctx0" brushRef="#br0" timeOffset="132805.6641">20684 14638 46,'0'0'73,"2"-9"10,-2 9-3,0 0-5,3-6 6,-3 6 13,0 0-1,1-7-7,-1 7 3,0 0 6,0 0-1,0 0 1,0 0-4,0 0 1,0 0-9,0 0-5,0 0-9,0 0-2,0 0-8,0 0 2,0 0-3,0 0 2,0 0-7,-1 29-5,-2-19 13,2-1-10,1 3-2,0 0-4,1-2-3,3 1-1,-3 0-6,1 0-4,0 0-2,-1-4 1,3 1-8,-1 0 0,1 1 3,-4-1-6,2-3 2,1 1-3,-3-6-1,7 9-2,-4-6-2,-3-3 6,8 4-7,-8-4 0,10 0-2,-10 0-1,11-2-1,-4-1 1,-2-1 1,1-1-8,0 0-2,2-2-5,-3-1-4,2-1 6,-2 1-10,0-2-4,1-1-11,-2 0 4,0 0-5,0 1-5,-1 0 5,0-1-8,0 1-3,-2-2-4,2 2 1,-2-1 8,0 0 15,-1 11-12,3-14 4,-3 14 2,0-12 7,0 12 0,0 0 6,-3-14 3,3 14-1,0 0-2,0-7 13,0 7 7,0 0 17,0 0-2,0 0 6,0 0 8,-2 28-5,2-19 2,0 3 1,1-6-3,0 4 5,2 0-6,-1-1-4,1 0-3,0-1-4,-1 1 1,1-2-6,-1-2-4,-2-5-10,7 12-13,-5-9-15,-2-3-17,8 7-11,-4-4-14,-4-3-17,0 0-16,0 0-9,15 2-21,-15-2-7,7-1-8,-7 1-100,7-5-269,-7 5 118</inkml:trace>
  <inkml:trace contextRef="#ctx0" brushRef="#br0" timeOffset="133665.0391">20932 14680 3,'0'0'130,"0"0"-3,0 0-9,0 0-1,2 21-10,-2-21-5,3 7-7,-3-7-5,4 9 4,-4-9-2,5 5-7,-1-2 0,-4-3-8,5 5-1,-5-5-5,0 0 0,11-1-4,-11 1-3,0 0-4,0 0-4,12-7-5,-12 7-3,5-3-6,-5 3-5,6-5-3,-1 2-6,-5 3-5,7-9-10,-7 9-5,5-11-10,-5 11-8,4-12-3,-2 4-6,-2 8 2,4-18-5,-1 8 3,-2 3-2,-1 7-1,2-16-7,-2 16 0,2-18 3,-2 9 2,0 9 7,1-14-2,-1 14 5,-1-12 5,1 12-5,0-14 6,0 14 0,0 0 7,-4-10-3,4 10-3,0 0 8,0 0 12,0 0 6,0 0 11,0 0 5,0 0 12,0 0 8,5 27 1,-5-16 1,2 0 3,0-2-5,2 4 6,-2-2-10,1 0-2,2-2-5,-1 3-2,0-3-6,2 1-3,-1-3-6,-1 3 0,1-3-4,-1-2 1,0-2-3,2 2-4,-1-3 1,0 2-4,-5-4 2,11 3-3,-8 0-2,-3-3 4,0 0-9,0 0-3,22-3-5,-22 3-7,9-4-10,-9 4-9,9-10-3,-5 4-9,-4 6-5,7-11-7,-3 4-1,-4 7 3,4-13-6,-4 13-1,3-17-4,-2 10-3,-1 7 5,4-14 2,-4 14 6,0 0 8,1-20-1,-1 20 7,0-13 0,0 13 15,0 0 2,-1-13 12,1 13 0,0 0 4,0 0 10,0 0 22,0 0 9,0 0 2,0 0 9,0 0 8,0 0 9,-5 33-3,5-33 4,0 22-5,3-12 2,-1 0-5,0-1-4,1 2-7,-1-2-3,2-4-1,0 2-8,-1-1-2,2-2-2,2 0-1,-7-4-6,8 3 3,-4-1-5,-4-2-1,11-2-5,-11 2-1,12-1-3,-12 1-6,10-5-4,-5 2-9,2-3-9,-2 2-20,-5 4-4,9-12-2,-9 12-14,6-13-6,-1 6-6,0-3-4,2 3-7,-5-2 2,-2 9 2,5-18-2,-3 11 12,-2 7 10,3-17-2,-3 17 9,2-11 12,-2 11 18,0-9 4,0 9 6,0 0 1,0 0 6,0 0 7,0 0 17,0 0 11,0 0 11,0 0 15,0 0 2,-7 23 7,9-11 14,0 4-5,-2-5 2,3 3-1,-1 0-2,3 2-1,-2-5-11,1 2 0,2 1-10,-1-3-5,2 0-4,-1-4-2,4 3-5,-2-4-4,0 2-9,-3-3-3,2-2-8,0-1-3,-1 1-6,-6-3-15,8 1-13,-8-1-16,11 0-26,-11 0-27,0 0-27,0 0-36,14-6-14,-10 3-15,-4 3-31,0 0-114,10-1-355,-10 1 157</inkml:trace>
  <inkml:trace contextRef="#ctx0" brushRef="#br0" timeOffset="134563.4766">21812 14480 97,'0'0'158,"0"0"-7,0 0-8,0 0 0,0 0 11,0 0 4,0 0-4,0 0-1,15 10 2,-12-5 1,2 2-7,0 0-14,3 3-9,1-3-5,-1 4-5,3 0-3,-3-1-13,-1 0-9,1-1-9,3 3-7,0 1-7,-2-4-6,1 0-5,-1 1-7,-1-3-5,2 3-7,-4-2-5,2 1-13,-3-2-14,1 1-15,1-3-11,-4 2-10,0-3-8,-3-4-15,5 10-17,-1-6-8,-4-4-18,3 8-14,-3-8-7,0 0-18,0 8 1,0-8-22,0 0-4,0 0-6,0 0-124,-4 8-314,4-8 139</inkml:trace>
  <inkml:trace contextRef="#ctx0" brushRef="#br0" timeOffset="134875.9766">22051 14486 106,'0'0'111,"0"0"0,0 0-6,0 0 7,0 0 1,0 0-1,0 0 5,-24 14-4,15-7 3,1 0-4,2 1 8,-2 3-8,-3 1-4,-1 5-3,3-3-5,-1 2 0,1-1-9,0-3-8,1-1-9,2 0-7,0-2-4,0 3-7,1-3-8,-1-1-2,2 2-13,0-3-5,3-2-13,1-5-12,-4 10-18,2-4-12,2-6-15,-3 8-20,3-8-16,0 0-16,-4 6-15,4-6-21,0 0-20,0 0-22,0 0-96,0 0-288,0 0 128</inkml:trace>
  <inkml:trace contextRef="#ctx0" brushRef="#br0" timeOffset="135219.7266">22193 14600 115,'0'0'141,"0"0"2,0 0-5,10 0 2,-10 0-4,0 0-5,17-1 6,-7 0-14,1 1-10,0 0-8,-1-2-13,3 2-6,-2 1-6,1-1-15,0 0-6,-1 1-14,0-1-16,1 0-18,-3 0-3,-1 1-19,-8-1-24,15-1-22,-8 2-19,-7-1-12,12 1-14,-12-1-7,9-1-20,-9 1-86,0 0-234,0 0 104</inkml:trace>
  <inkml:trace contextRef="#ctx0" brushRef="#br0" timeOffset="135485.3515">22342 14447 28,'0'0'176,"-4"26"-17,4-16-8,0 2-8,2-2-1,-1 2-9,-1 0-7,3 5-8,-2 1-9,2-2-9,-1-4-8,1 3-10,-3-2-7,1 0-9,0-1-6,2 1-4,-2-1-8,0 0-10,-1-1-12,3-1-11,-3-2-21,1-1-22,-1-7-26,0 13-13,0-13-16,0 6-30,0-6-15,1 9-116,-1-9-265,0 0 117</inkml:trace>
  <inkml:trace contextRef="#ctx0" brushRef="#br0" timeOffset="136079.1016">22554 14485 36,'6'-9'96,"-1"1"5,-1-2-8,2 2 0,0 1-3,-1 0 0,-1 1 0,0 2-2,-4 4-2,5-6-1,-5 6 14,0 0 8,0 0-2,0 0 7,0 0 2,14 14-8,-10-8-8,-1 0-14,-3-6-2,2 11-4,1-7-5,-1 1-9,3 2-3,-5-7-5,7 9-4,-3-8-7,-4-1-4,7 7-4,-3-5-3,-4-2-2,9 3-3,-9-3-5,8 0 1,-8 0-7,0 0-2,11-4-6,-11 4-10,8-6-7,-3 4-9,-5 2-4,8-8-12,-4 3-8,-1 1-10,-3 4 3,7-9-8,-5 2 1,2 3-7,-4 4 1,5-12 4,-4 8 14,-1 4-2,0 0 8,2-11-1,-2 11 4,0 0-7,0 0 22,0 0 13,0 0 10,0 0 14,0 0 10,0 0 12,-9 27 4,5-16 6,-2 5 9,2 1-6,-1 7 10,1-4-5,1-1 0,1 8-7,-6-3-5,4 1-5,2-6-1,-1 7-5,1-9-3,2 0 0,0 1 4,0-1 0,-2-1-1,1-4-8,0 0-2,1 0-7,-2-3-6,2 1 3,-1 0-20,1-4-6,0-6-9,-1 13-10,1-6-15,0-7-13,-1 8-16,1-8-22,0 0-14,-2 10-16,2-10-24,0 0-24,0 0-143,-5 4-341,5-4 150</inkml:trace>
  <inkml:trace contextRef="#ctx0" brushRef="#br0" timeOffset="136344.7266">22592 14702 10,'0'0'173,"0"0"-13,0 0-2,0 0 0,0 0 6,0 0 1,0 0-10,15-9-7,-9 9-5,-6 0-6,13-2-14,-4 0-8,-9 2-6,14 0-14,-4-1-13,-2 0-7,-8 1-5,14 0-13,-5 0-9,-9 0-20,15 0-22,-4 1-27,-4 0-30,1 1-20,0-2-31,-8 0-25,12 0-19,-3-2-24,-9 2-113,13 0-304,-13 0 135</inkml:trace>
  <inkml:trace contextRef="#ctx0" brushRef="#br0" timeOffset="136618.1641">22883 14579 158,'0'0'205,"0"0"-18,0 0-14,0 0 1,0 0-10,10-9-1,-10 9-12,13 0-9,-13 0-9,14-1-9,-2 2-12,0-3-10,-2 1-8,4-1-12,-3 1-14,0 1-15,2-1-21,-1 1-16,0-1-23,-2 0-26,1-1-30,-1 2-33,-10 0-34,14 0-27,-14 0-20,8 0-102,-8 0-302,5 4 135</inkml:trace>
  <inkml:trace contextRef="#ctx0" brushRef="#br0" timeOffset="136821.2891">22906 14719 8,'0'0'186,"-6"7"-18,6-7-5,-6 6 3,6-6-4,0 0-11,0 0-3,0 0-10,8 10-8,-2-8-13,-6-2-9,11-1-9,-4 2-12,-7-1-6,17-4-9,-7 4-21,-1-1-22,3 1-27,-5-2-24,-7 2-26,19 0-28,-11 0-22,-8 0-23,13 0-21,-4 0-119,-9 0-281,10 0 126</inkml:trace>
  <inkml:trace contextRef="#ctx0" brushRef="#br0" timeOffset="137274.4141">23214 14584 155,'-4'6'193,"0"4"-2,2 1-9,-2-1-8,1 2-2,1 0-11,2 2-6,-2 3-8,4 0-11,-1-5-6,0 0-12,2 1-7,-1-1-5,2-2-9,1 0-5,2-1-1,-2 2-6,1-5-6,1 3-3,1-2-10,0-2-2,0 1-10,1-4 0,0 2-6,0-1-3,1-2-6,3 0-3,-2-3-5,3-2 4,2-2-10,0-1 0,-2-2-1,-1 2-5,1-1-3,0-4 0,0 0-3,-2 2 3,0-3-4,-1-1 3,0 0-6,-4 2 0,-2-2 0,0 3-2,-1-2-3,-3 0 2,0-2 0,-1-2 0,-1 1-2,-2 0 1,0 4 2,-1-4 5,-1 4 0,-1 1-3,-4-3 0,3 5 4,-2-3-5,-1 0 0,-1 3-6,2 1 3,-2 3-9,-1 1-8,1-1-16,-2 5-9,0 2-8,-5 1-14,2 4-16,-3 0-14,-1 4-13,-1 2-22,0 4-24,0 0-22,2 2-40,0 3-183,0 1-424,4 0 189</inkml:trace>
  <inkml:trace contextRef="#ctx0" brushRef="#br0" timeOffset="138555.6641">18638 15519 36,'0'0'76,"0"0"13,0 0 2,-5-4-5,5 4 13,0 0-2,0 0-10,0 0 17,0 0 0,0 0-3,0 0-7,0 0-7,0 0 0,0 0 9,0 0 10,0 0 8,0 0-4,14 13 6,-4-5 6,2 4-11,-1-1-10,4 2-3,1 1 0,6 2-11,-3 2-7,0-1-7,-3-4-9,6 3-7,-6-4-4,0 0-8,-2 2-3,0-2-7,-2-1-8,-2-2-3,-1 0-10,1 0-6,-2-1-23,0-1-20,-1 0-12,-2-1-8,-1-1-11,-1 1-16,-1 0-23,-2-6-20,4 8-17,-4-8-17,3 9-18,-3-9-142,0 0-345,0 0 153</inkml:trace>
  <inkml:trace contextRef="#ctx0" brushRef="#br0" timeOffset="138868.1641">18902 15512 121,'-4'7'146,"0"2"3,-3 3 0,2 0-15,-3 2 3,1 3-8,-4-1-2,4 3-9,-2-1-8,-1-4-12,2 2-7,-1 1-6,2-2-7,0-4-13,-1-1 0,2 0-9,1-1-6,1 0-7,0-2-10,2-2-10,-2 1-17,1-1-4,3-5-18,-2 10-21,2-10-19,-4 6-26,4-6-19,0 0-15,-2 7-31,2-7-97,0 0-263,0 0 116</inkml:trace>
  <inkml:trace contextRef="#ctx0" brushRef="#br0" timeOffset="139157.2266">19118 15570 102,'0'0'137,"15"1"-6,-5-1-5,1-1-14,2 0 1,1-1-9,3 0-10,2 2-12,-4-2-9,2 2-17,1-1-7,-2 1-26,-3-3-12,-1 2-20,-1 1-16,2-1-31,-13 1-23,17-2-22,-10 2-57,-1 2-170,-6-2 76</inkml:trace>
  <inkml:trace contextRef="#ctx0" brushRef="#br0" timeOffset="139391.6016">19189 15700 104,'0'0'141,"0"0"-9,-5 4-5,5-4 14,0 0 7,0 0 4,0 0-4,0 0-14,0 0-7,30-4-6,-19 2-14,1 2-6,1-3-11,1 3-4,-2-2-12,-1 2-5,4 2-10,0-2-14,-3 0-14,5 5-15,-4-5-12,-3 3-27,0-1-20,3 1-17,-3 1-30,3-4-18,-3 0-16,-2 3-20,-2-1-118,-6-2-282,0 0 125</inkml:trace>
  <inkml:trace contextRef="#ctx0" brushRef="#br0" timeOffset="140157.2266">19665 15577 57,'-1'-10'124,"1"10"-7,-1-9 4,1 9-8,-2-10-2,2 10-7,2-12-12,-1 4-6,-1 8-1,1-13-9,2 2-2,-1 1-6,0 3-10,0-3-10,1-1 0,-1 0-5,1-1-4,0 1-1,0-1-5,1 1-7,-1 0-1,-1 3 1,2-2-3,-4 10-7,7-11-2,-7 11 4,5-7 2,-5 7 2,7 0 0,-7 0 14,0 0-3,12 12-2,-7-6 1,0 4 3,3-2-3,-3 1-2,0-4-1,0 3-5,1 1 0,2-4-3,-2 2-1,0-3-1,0-1-1,0 3-7,1-5 3,-2 3 0,-5-4 0,13 3-5,-8-3 3,-5 0-3,14-3-8,-14 3-6,9-5-10,-4-1-4,0 2-3,1-2-11,-6 6-8,12-12-1,-10 5 5,4 0-22,-6 7 6,7-14 2,-7 14 4,5-12 1,-5 12 12,3-11-5,-3 11 4,2-9 8,-2 9 19,0 0-11,4-8 12,-4 8 1,0 0 8,0 0-1,0 0 8,0 0 16,0 0 9,-11 28 13,6-17 5,2 4 8,-1 3 4,-1 0 1,3 2 2,-2 4 0,0 0 0,0-4-1,3 1-10,-4 4 0,3-6-1,1 0-8,0-2-8,1 0 1,0 2-7,0-5 1,1-1-5,-1-1-2,3 2-2,-3-3-2,0-2-6,0 3 2,2-1-5,-2 0-3,-1-1-1,1-1 7,0-1-13,-1 1 1,1 1-9,0-10-8,0 14-7,-2-6-12,1-2-19,1-6-21,-2 12-16,0-7-28,2-5-19,0 0-26,0 9-30,0-9-124,0 0-341,-4 7 151</inkml:trace>
  <inkml:trace contextRef="#ctx0" brushRef="#br0" timeOffset="140461.9141">19693 15758 23,'0'0'165,"0"0"5,0 0-6,0 0-8,0 0-4,16 8 7,-16-8 0,12 0-4,-3 0-4,1-3-3,1 2-2,0-2-11,1 2-9,1-2-15,1 0-10,-2 2-12,1-1-8,1 2-10,-1-1-8,0 1-12,-2 1-16,1 1-18,2 1-24,-4-2-19,1 0-18,-1 2-21,-4 0-17,3 0-18,-4 0-35,1-1-21,-6-2-16,12 7-136,-8-3-331,1-1 146</inkml:trace>
  <inkml:trace contextRef="#ctx0" brushRef="#br0" timeOffset="141715.8203">21610 15363 61,'0'0'118,"0"0"-5,0 0-2,0 0-10,0 0 6,0 0 5,0 0 6,0 0 7,0 0 7,0 0-4,12 25-6,-6-15-3,3 0 6,0 3-28,1 2-2,2-3-10,-3 3-1,2 1-7,1-3-9,-2 2-2,1-2-9,-2 3-2,2-4-6,1 2-7,-3 1-5,2-4-1,0 3-2,-5-4-5,1 1-4,2-4-7,-2 3 2,-3-2-17,0-2-8,-1 0-15,-1 0-17,-2-6-13,5 7-15,-5-7-24,3 7-7,-3-7-16,4 6-22,-4-6-16,0 0-26,0 0-97,0 0-295,0 0 130</inkml:trace>
  <inkml:trace contextRef="#ctx0" brushRef="#br0" timeOffset="142036.1328">21829 15318 112,'0'0'119,"-8"1"-4,8-1 1,0 0-7,-5 13 8,-3-5 1,3 1-1,-1 2 2,-1 3-7,-4 3-2,2-1-4,-1 1 2,-3 4-12,3-4-4,1 1-10,-1 0-3,-3 4-10,4-4-5,-3-1-8,5 0-4,-2-1-3,2 0-4,-2-4-5,3 3-7,2-4-4,-1-1-7,1 0-6,-1-2-12,4 0-17,-2-3-12,1 0-14,2-5-13,-2 7-17,2-7-27,0 0-6,-2 8-25,2-8-9,0 0-19,0 0-94,0 0-270,0 0 120</inkml:trace>
  <inkml:trace contextRef="#ctx0" brushRef="#br0" timeOffset="142379.8828">22115 15436 112,'0'0'166,"0"0"-14,0 0-10,0 0-10,0 0-6,0 0 2,0 0-11,0 0 3,0 0-3,9 5-2,-9-5-3,13-3-13,-2 3-6,-3 0-8,3-1-7,3 0-7,4-1-9,0 2-6,-1-1-6,1-2-13,1 2-20,-4-2-25,4 1-30,-6 0-12,1 0-30,-4 1-38,2 1-30,-1-3-18,-11 3-98,11 3-285,-8 0 127</inkml:trace>
  <inkml:trace contextRef="#ctx0" brushRef="#br0" timeOffset="142590.8203">22199 15562 74,'0'0'135,"-5"0"1,5 0 0,0 0-7,0 0-5,0 0-5,0 0 3,0 0 1,0 0-5,0 0 0,0 0-12,24 3-9,-16-5-15,1 1-3,2 1-11,1 0-4,1 0-8,-2 0-11,1 0-12,1 0-24,-2 1-27,0 2-21,1-3-19,-2 1-19,2 2-21,-3-1-17,-2 0-17,2-1-108,-4 1-259,-5-2 115</inkml:trace>
  <inkml:trace contextRef="#ctx0" brushRef="#br0" timeOffset="143020.5078">22654 15511 33,'0'0'177,"0"0"-9,0 0-6,0 0-3,0 0-4,0 0 0,0 0-7,17 8-5,-10-6-2,4 0-7,-1-1-10,0 1-13,4-2-6,3 3-9,-6-2-12,8-1-6,-5 0-8,6 0-11,-6 2-4,2-2-11,2 1-10,-5-2-14,0 1-13,-4 0-23,-2 1-15,1-1-20,-8 0-20,0 0-13,17 0-12,-17 0-13,0 0-19,10-3-26,-10 3-133,0 0-312,0 0 139</inkml:trace>
  <inkml:trace contextRef="#ctx0" brushRef="#br0" timeOffset="143575.1953">23036 15393 49,'0'0'121,"4"-10"-13,-4 10-6,7-17-5,-4 5-9,4 2-9,-1-7 0,0 2 1,2-2-13,0 6 2,1-2 4,-2-1-4,0 4 3,-1 1-15,0 4 5,-2 0 0,-1 0 5,-3 5 7,8-4 11,-8 4 1,0 0-3,0 0 2,9 10 0,-9-10 1,5 9-9,-3-2-5,2 0-8,-1-4 0,0 4-6,1-3-5,-4-4 0,5 8-2,-1-6-3,1 2-6,0 0-5,-5-4-2,8 4 0,-8-4 1,9 3-13,-9-3-1,10 0-4,-10 0 3,11-4-15,-11 4-5,11-4-6,-5 1-11,-1-1-11,-5 4-9,11-6-4,-6 1-5,0 2-3,1-4 0,-2 2 2,-4 5 3,9-9-3,-5 4 1,0 1 13,-4 4-6,7-9 9,-7 9 5,3-7 7,-3 7 2,0 0 1,4-4 2,-4 4 13,0 0 9,0 0 5,0 0 11,-10 21 0,5-9 6,1 0 11,-3 6 5,0 7 4,-4 1-3,2-2 10,3 5-10,-2-3 1,2-1-8,0 0-2,-1 2-4,5-9-8,-1 1 3,0-1-4,1-1 0,-2 0-7,3 0 2,0-6-7,-1 1 1,2-3-3,-1 1-1,1-10-7,0 13-2,0-7-9,0-6-5,0 11-22,0-11-13,0 6-12,0-6-16,0 0-18,-1 8-2,1-8-26,0 0-18,0 0-42,-4 6-22,4-6-118,0 0-347,0 0 154</inkml:trace>
  <inkml:trace contextRef="#ctx0" brushRef="#br0" timeOffset="143911.1328">23082 15562 43,'0'0'154,"0"0"-7,0 0-1,2-12-3,-2 12 5,0 0-3,0 0-1,7-5 7,-7 5 0,8-4-6,-8 4-6,9 0-5,-9 0-1,12-1-6,-12 1-5,16 0-8,-8 1-9,2-1 1,0 0-8,0 0-4,2 1-15,1 0-4,-1-2-11,0 1-4,1-1-6,-1 1-4,0 0-19,2 0-11,-3-1-2,0 1-33,0-3-27,-1 4-29,-2-2-37,-8 1-31,14-1-42,-14 1-32,9 2-183,-9-2-428,5 3 190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51:33.3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10905 7729 44,'0'0'111,"0"0"-2,-7 3 6,7-3-5,0 0 3,0 0-8,0 0-1,0 0-11,0 0-5,0 0-2,-8-9 1,8 9-7,0 0-4,0 0 1,0-10-2,0 10-9,-1-10-7,1 10-6,4-13-2,-1 8-2,-1-6-4,2 0-4,-1 0-6,0-1-4,6 0-1,-2-5 2,-1 6 2,-1 1-6,0-1 2,-1 2-5,0 0 6,0 1 1,0 3-4,-4 5 0,2-9-2,-2 9-4,0 0 4,4-7-4,-4 7 3,0 0 0,0 0 1,0 0 4,13 17-4,-13-17-1,4 9 1,-1-2-3,0 0 0,1-1-1,0-1-1,0 6-2,-1-6 0,4-1 1,-2 1-5,0 0 1,1-1-5,0-1-4,-6-3-6,10 3-2,-5 2-4,1-4-4,-6-1-4,11 0-5,-11 0-7,13-1-3,-6-2-8,-7 3-5,13-7 0,-7 4-5,-1-1 3,0-1-7,0-2 4,-2 2-2,1-3-9,-3 1 0,4 2 3,-2-1 5,-1 0 5,1 0 0,-3 6 8,2-10-3,-2 10 11,2-7-9,-2 7 16,0 0 2,0 0-1,0 0 1,0 0 17,0 0-6,0 0 19,0 0 7,-17 23 3,11-10 9,2 6 6,-3 7-2,1 3-5,-2-1-2,2-2-1,0 3-6,0 0-3,3 0-3,-1 1-1,-1 0-1,0-2-5,-1 0-1,4-1 1,-1 0 2,2-9-1,0 7-3,-2-8 3,2-1-3,0-3 2,-1-1-7,2 1 3,0-2-3,0-1 0,-1-1-1,0-1-9,1-8-3,0 14-9,-3-9-8,3-5 2,3 9-11,-3-9-1,-4 8 0,4-8-13,0 0-9,0 0-16,0 0-13,0 0-10,0 0-22,0 0-100,0 0-241,0 0 107</inkml:trace>
  <inkml:trace contextRef="#ctx0" brushRef="#br0" timeOffset="289.0625">10874 7916 72,'0'0'161,"0"0"-3,0 0-12,0 0 2,0 0 0,0 0 9,0 0 0,0 0 0,0 0-4,33-5-5,-19 2-10,3 2-15,1-3-6,2 0-11,-1 1-9,0-2-9,2 3-5,-3-1-16,0 2-13,-6-2-23,2 0-23,-2 3-29,-2-2-26,0 0-29,-2 2-18,-8 0-28,16-1-28,-10 0-26,-6 1-130,9-1-330,-9 1 146</inkml:trace>
  <inkml:trace contextRef="#ctx0" brushRef="#br0" timeOffset="906.25">11173 7886 16,'0'0'93,"0"-9"-8,0 9-2,2-12-10,0 5-6,3-2-3,-3 1 9,1 0-8,1-1-8,0-1 0,-1-1-6,4 3-1,-3-3 2,1 2-10,2 0-8,0 1 9,-2-1-1,1 1-3,-2 2-2,2 0-7,-2 1-2,1 1-4,-5 4 8,9-5 6,-9 5-10,9 0 13,-9 0-13,12 8 21,-6-2 11,-1 2-6,2 1 7,-1 3 0,2 5 7,-3 1-2,1 1-8,2-1 0,-4 1-3,0 6-3,-2-5-3,2 5-1,-3-5 0,1 1-8,-4-3 1,2 2-2,-2 0-4,-3-5-4,-2 10 0,1-9-6,0-2-2,2-2-3,-3 2 4,1-4-1,-3 1-4,1-3-3,1 0 0,-4-1-2,2 0-2,0-2-2,3-1 8,-3-1-9,3-2 1,-2 0 1,8-1-2,-15-1-1,15 1-1,-12-4 0,7 2 0,0-2-2,5 4-2,-9-10-3,7 5 2,2 5-2,-6-5 3,6 5-3,0 0 2,-2-9-3,2 9-2,0 0-4,-5-4 0,5 4-5,0 0-2,0 0-6,0 0-5,0 0-21,0 0-16,0 0-18,0 0-21,0 0-6,0 0-10,0 0-21,0 0-8,14 14-33,-14-14-90,0 0-292,0 0 129</inkml:trace>
  <inkml:trace contextRef="#ctx0" brushRef="#br0" timeOffset="1445.3125">11523 7946 68,'2'-8'95,"-2"8"3,0 0-1,0 0 3,-3-13-18,3 13 0,0-10-2,0 10 1,-3-9-3,3 9-7,3-12-15,-6 3 4,3 9-2,-1-13-1,-2 6-9,3 7 1,-3-12-10,-1 5-1,-1 0-3,1-2-2,-2 1 0,0 3-2,2-2-2,-1 1-2,0 3-7,-1-2 7,6 5 0,-12-6 2,6 6-2,6 0 2,0 0 6,-17 6 7,12-2-2,-2 2 8,1 2 8,1 2 7,0-1 1,1 6 4,-2 0-3,3 1 0,2 2 6,0-1-1,0 1-3,2-1-2,1 1-1,1-2-7,3 0 3,-2 0-5,-1-4 1,3 2-6,-1-2-3,2-1-3,0 0-1,-2-2-10,0 0 0,2 0-4,-2 2-1,3-4-7,-3-3 2,1 4-2,-2-4-2,0 0-5,-4-4-10,6 5-13,-1-1-5,-5-4-14,7 4-8,-7-4-29,0 0-24,9-2-18,-9 2-29,0 0-31,9-8-24,-7 4-29,-2 4-137,6-12-387,-4 7 171</inkml:trace>
  <inkml:trace contextRef="#ctx0" brushRef="#br0" timeOffset="2007.8125">11799 7393 17,'0'0'85,"0"0"6,0 0 4,0 0-4,0 0-3,0 0 14,-17 22 2,11-12-1,0 6-9,-3-1 10,1 2 3,0 7-6,2 1 5,1 2-3,-3 2-3,3-1 8,1 0 1,3 0-8,-3 5 7,1-1 1,1-1-5,1 4-8,-1-4-2,2 2-7,2 0 0,0 1-4,1-5-2,2 3-8,0 1 4,2-4-15,-1-1-3,1 0-3,-1-3-6,1 0-4,1-1-5,3-1-1,-4-6-5,1 0-3,4-1-3,-1-2-3,-4-1 1,1-1-5,-1-3-4,0 0 0,1-1 0,-1-1-10,0-1-4,-2-2 0,0 1-15,0-1-9,0-1-9,-5-3-12,9 5-9,-9-5-13,5 1-18,-5-1-22,0 0-24,0 0-27,0 0-17,0 0-30,12-5-26,-12 5-128,0 0-383,-3-12 170</inkml:trace>
  <inkml:trace contextRef="#ctx0" brushRef="#br0" timeOffset="2656.25">11942 7790 59,'0'0'101,"-1"-6"-11,1 6 4,0 0-2,6-16-1,-2 6-9,0 1-2,1 2-3,1-3 11,1 2-3,0-1-8,1 0-15,0 1 11,0-4-2,2 3 5,-3 1-6,0 1-7,2-1-1,-2 1-2,0 5-6,2-3-4,-2 3-3,-7 2-2,14 1 2,-6 5 0,1-1 1,0 2-7,-1 5 0,1 4 1,3 6-8,-7-2 5,1 3-3,-3 2-2,0-5-5,-2 4-2,-1-4 3,-1 4-8,-2-5 7,0-1-10,-1 1 3,-4 7-5,-1-11 3,2-1-6,-1 1 3,-1-1-3,-3-2-3,1 1 1,0-5 1,1 0-4,1-2 2,-1 0-2,-1-4 1,2 4-3,1-4-1,-1-1 0,2-1 4,7 0-7,-16-3 0,10 0 3,6 3 1,-10-5-4,4 0-2,6 5 2,-5-9 0,1 4-4,4 5 3,-6-10-1,6 10-3,-1-9 0,1 9 0,-3-6-9,3 6-7,0 0-6,0 0-15,0 0-8,0 0-19,0 0-12,0 0-19,0 0-32,0 0-26,0 0-12,0 0-119,0 0-311,0 0 138</inkml:trace>
  <inkml:trace contextRef="#ctx0" brushRef="#br0" timeOffset="3132.8125">12315 7757 64,'-1'-11'130,"1"11"-12,-1-7-8,1 7 1,0-10-9,0 10 0,-2-9-6,2 9-3,-1-9-6,1 9 2,-5-8 2,5 8-4,0 0-6,-4-10-2,4 10-11,-4-4-4,4 4-1,-6-6-4,6 6-5,0 0-3,-8-2-3,8 2-1,0 0-1,-12 5 8,12-5-1,-9 10-1,2 0 3,-3 4 15,1-2-2,1 2 5,2 5-7,0-1 6,-1 0-4,3 1-2,0 0-3,1 2-6,0-2 1,3 1-6,3 3 2,-1-6-5,1 0-6,3-4-1,4 1-5,-3-1-2,0-2-5,2-3-1,0 0-3,0-2-3,0 1-4,3-2-3,-5-1-6,2 0-10,-1-2-14,-8-2-8,14 2-12,-8-1-14,-6-1-20,11 2-29,-11-2-26,9-2-41,-9 2-9,9-4-33,-9 4-183,5-5-421,-5 5 187</inkml:trace>
  <inkml:trace contextRef="#ctx0" brushRef="#br0" timeOffset="3742.1875">12558 7857 48,'0'0'143,"0"0"5,0 0 2,0 0 0,0 0 6,0 0-2,0 0 2,29-1 2,-16 1-4,-1 1-5,8-1-6,-2 1-16,1 1-8,2 0-16,-1-1-9,1 1-14,-1 1-12,-2-3-13,-5 2-20,1 0-21,-3-2-18,1 1-17,-3 0-17,-9-1-19,10 0-23,-10 0-14,10-1-12,-10 1-20,9-1-20,-9 1-7,4-7-111,-4 7-285,0 0 127</inkml:trace>
  <inkml:trace contextRef="#ctx0" brushRef="#br0" timeOffset="3984.375">12767 7694 70,'-13'6'137,"13"-6"10,-6 7 0,4-1 6,-2 1 8,1 5-11,0-3-1,-1 3-2,3 3-11,1 2-5,-3-1-7,3 1-13,1-2-8,1-3-4,-1 0-9,0 4-6,3 0-10,-3-6-6,0 4-8,-1-2-8,2-2-6,-2 1-2,1-1-13,-1-3-20,0-7-11,0 14-17,0-8-23,0-6-30,-1 11-16,1-11-39,-4 9-27,4-9-31,-4 5-126,4-5-335,0 0 148</inkml:trace>
  <inkml:trace contextRef="#ctx0" brushRef="#br0" timeOffset="4742.1875">13106 7695 67,'0'0'132,"1"-9"1,-1 9-7,3-9-3,-2 2-14,2 1 4,1-1-4,-2 1-5,2 1 0,2-1-7,0-1 1,-1 2-3,2-3-6,-3 3-3,1 1-2,2 0-2,-7 4 1,13-1-7,-13 1 0,10 2-8,-3 1-2,0 1-9,-2 2 4,0 2-7,2 2-4,-1 1-4,-2 4-6,-2-3-1,1 5-6,-2 1-1,-4-1-2,2 0-2,-4-2-2,1 2-4,-2 0-4,-2-2-2,0-1-8,1 1 0,-2-1 1,3-5 0,-1 1-1,1-3-4,-2 1 0,3-1 4,1-2 0,4-5-3,-5 7 1,5-7-3,-6 5-3,6-5 2,0 0-2,0 0-2,0 0-2,0 0-1,0 0 4,0 0-9,0 0-2,0 0 0,1-21-2,-1 21-9,6-11-3,-1 6-5,-1 1 4,4-1 2,-3 0-1,1 1-4,1 0 3,-7 4 5,11-4-2,-2 2 4,1 1 6,-10 1-1,16 4 4,-9-1-3,4 1-3,-1 2 7,-3 0 0,3 3 1,-3-1 4,1 2-3,-2-1 4,1 2 2,-1-1 8,-3 0 4,1 2 10,-2-2 1,-1 1 11,-1-1 1,-1 1-3,-3 0 7,0-1 1,-1-2 2,-1 1 6,1-4 0,-5 3 2,3-2 1,-2-2 1,0 2-6,-1-4 2,1 1-8,1 0 1,-3-2-5,1 0-2,-1-1-4,3 1 2,8-1-4,-15-2 0,15 2-7,-14-2 3,8 0-5,6 2 1,-12-4 0,7 1 0,5 3-4,-7-4-2,7 4-2,0 0 1,-8-3-5,8 3-8,0 0-15,0 0-15,-6-3-17,6 3-19,0 0-17,0 0-22,0 0-22,0 0-21,0 0-20,0 0-31,0 0-20,0 0-126,0 0-375,17-9 167</inkml:trace>
  <inkml:trace contextRef="#ctx0" brushRef="#br0" timeOffset="5390.625">13381 7450 41,'0'0'84,"0"0"-1,0 0 2,0 0 10,0 0 1,0 0 2,0 0 1,0 0-4,0 0 3,0 0-4,0 0-14,0 0 3,0 0 13,0 0 3,0 0 1,0 0 12,0 0-1,15 25 5,-8-15 2,0 5 4,2 2-4,-1 2-6,3 7-7,4-1-5,1 4-6,-2-5-5,0 5-4,0-4-10,0 4-9,-3-2-6,-2-2 1,-2 1-9,2 0-9,-4-3-2,0 4-4,-1-1-2,-5-1-4,1-1-8,-4 1-1,-1-7-4,2 2 2,-2-2-4,3 0-2,-6 2-4,3-5-6,-3 2-2,-1-1-11,3 0-6,-2-2-7,4-3-8,-2-1-8,2-1-4,-3 1-9,-1 0-12,3-3-15,0-2-14,2 1-13,-1-2-19,4-4-22,-5 7-21,5-7-20,-5 3-28,5-3-111,0 0-353,0 0 156</inkml:trace>
  <inkml:trace contextRef="#ctx0" brushRef="#br0" timeOffset="5765.625">13813 7740 31,'0'0'163,"0"0"18,0 0 13,0 0 8,13-3-6,-13 3 0,14 0 1,-4 0-6,3 0-12,-1 0-3,8 0-12,-1 0-12,0 0-5,3-1-26,-2 1-20,2-1-8,1-1-33,-2 1-30,-2-2-37,-2 3-38,-4 0-40,0 0-49,-3 0-28,-2 0-26,-8 0-172,0 0-388,8 3 173</inkml:trace>
  <inkml:trace contextRef="#ctx0" brushRef="#br0" timeOffset="5960.9374">13812 7874 40,'0'0'134,"-6"5"15,6-5 21,0 0 8,0 0-4,0 0-7,9 11-5,-2-10-6,2 0-3,2 1-10,7-2-14,0 1-8,0-4-9,1 2-16,3 1-5,-2-2-15,0-1-27,1 0-28,-3-1-34,-1 4-30,-2-1-40,-3 0-38,1-2-39,-2 2-158,-5-2-343,2 1 153</inkml:trace>
  <inkml:trace contextRef="#ctx0" brushRef="#br0" timeOffset="6429.6875">14324 7768 38,'-4'14'146,"1"-6"6,0 5 1,-1 3-11,1 0 4,1-1-7,-2 0-2,0 2-11,4 0-5,1 0-8,-1-5-6,3 5-2,0-5-10,4 3-4,-1-5-5,2 3-12,-1-1-2,-1-1-11,4-4 3,0 0 0,2-2-4,5 3-6,-1-6-4,3 0-9,0 0-3,0-2-3,1-2-2,-1-1-3,-1-1-7,0-1-4,-1 0-3,-1-2 0,-2 0-4,1-5 1,-3 1-4,1 1 1,-2-3-1,-3 3 1,2-2 5,0-2 2,-5 3 3,1 1 9,-4-2 12,2 0 4,-2 0 2,1-2 5,-4 1-3,-1 0 11,0 1 2,-2-5 7,-4 0-7,2 2-2,-3 0 2,-1-2-7,0 3-5,-3 0 2,-1 2-2,2-1 11,0 1-16,-1 2-2,-4 2-10,4 2-3,2 2-2,-2 0-5,2 2-5,-3 2 12,1 2-25,-1 0-20,-2 4-15,4 0-17,-1 0-17,0 5-30,-2 2-27,1 1-30,-6 7-53,4 0-23,2 2-28,0 0-198,0 2-490,0-1 216</inkml:trace>
  <inkml:trace contextRef="#ctx0" brushRef="#br0" timeOffset="7679.6875">10814 9015 53,'0'0'138,"0"0"3,1-10-7,-1 10-6,0 0-7,0 0-3,-1-12-5,1 12-12,-1-10 1,1 10 7,2-14-10,1 6-4,-1-3-5,3 2-11,-2-3-3,1 1-2,-1-1-7,3 1-5,-1 1 0,0-1-4,1 1 1,-1 1-2,0 1-3,1 3-9,-3 1 0,-3 4-4,8-5 1,-8 5-4,0 0 9,12 7 2,-7-2-2,1 0 2,-1 0-1,3 2-9,-2 0-2,3 0-2,-2-2 5,-1 0-11,3 0 2,-3 0-6,-1 0 1,4-3-2,-2 1-1,-2-2-7,-5-1 4,11 0-8,-11 0-5,14-1-5,-7-2-2,-7 3-14,9-7 0,-7 4-12,5-1-1,-7 4-12,5-9-7,-1 3-8,-4 6-5,3-12-9,-1 6 3,0 0-5,-2 6-5,3-14 1,-2 7 4,1 2 0,-1-3-1,-1 8 1,2-12 7,1 7 5,-3 5 6,1-7 5,-1 7 13,0 0-11,3-6 7,-3 6 16,0 0 3,0 0 12,0 0 6,0 0 25,-8 30 11,7-17 3,0 4 8,-2 1 7,2 0-2,-1 1 3,0 0-1,-1 7-1,2-1 4,1-7-6,0 0 4,-1 2-3,-2-2 2,2 2-8,1-3-3,-2 1-5,4 0 2,-4-1-5,2-1-4,0 0-2,-1-3-3,1-2-4,0 1-3,-1-3-2,0 2-5,1-2-7,-2 0-4,2-9-13,3 13-9,-4-6-12,1-7-18,-2 7-15,2-7-17,0 10-24,0-10-12,0 0-13,0 0-22,0 0-18,-2 5-122,2-5-319,0 0 140</inkml:trace>
  <inkml:trace contextRef="#ctx0" brushRef="#br0" timeOffset="7929.6875">10901 9107 76,'0'0'157,"0"0"-5,0 0-5,0 0-3,0 0-3,0 0 4,0 0-7,0 0 7,0 0 10,0 0-1,0 0-4,28-13-13,-17 11-9,7-4-14,-5 2-11,5 0-2,1-1-14,-4 0-10,3 0-18,-1 2-26,-4-1-20,-1 1-21,1-1-28,-3 0-30,1 0-24,-1 2-43,-1-1-21,-2 2-32,-7 1-129,11-5-339,-5 4 150</inkml:trace>
  <inkml:trace contextRef="#ctx0" brushRef="#br0" timeOffset="8460.9375">11239 9057 103,'0'0'128,"0"0"-10,-7-6-20,7 6 1,-4-10-7,4 10-12,0-9-3,0 9-5,0-10-7,0 10 5,5-15-3,-1 9-2,2-1 2,0-1 0,0 0 3,0-1-1,2 1-7,-1 3-5,1-2-6,-2 4-2,1-1 0,-2 2-3,-5 2-5,13-1-7,-13 1 4,11 5 4,-4 1-1,0 3 1,-2 0-3,0 2-5,2 5 1,-2 3-2,-1-1 0,1 1-4,-3-2-4,1 2 1,-4 8-4,1-2 1,-2-7 1,-1 2-5,-2 6-4,1-7 4,-1 0 1,-1-3-2,-1 1-4,-2-2 3,4-4-1,-3 1 6,0-5-1,0 4 0,0-5 3,1 2-3,1-1-1,-2-5-2,2 2-1,6-4-1,-12 4-1,7-3 2,5-1-4,0 0 0,-16-4-3,16 4 2,-7-5-4,7 5 0,-5-8-1,3 3 2,2 5-4,-3-6 0,3 6-6,0 0 1,-5-8-5,5 8-9,0 0-11,0 0-5,-4-7-12,4 7-3,0 0-10,0 0-19,0 0-15,0 0-8,0 0-13,0 0-29,0 0-13,0 0-20,0 0-107,0 0-302,0 0 134</inkml:trace>
  <inkml:trace contextRef="#ctx0" brushRef="#br0" timeOffset="8906.25">11523 9053 78,'-4'-7'80,"4"7"6,-5-11 2,3 2-12,-2 2 1,0 1 12,0 0-5,4 6 2,-8-10-8,3 6-2,0-1 13,5 5 6,-6-7-6,6 7-5,-8-3-4,8 3-7,-8 0 1,8 0 6,0 0 6,-15 8-6,12-2 6,-2 4 7,1 0 1,-3 0 0,3 7 1,-1 0-2,2-1 1,1 2-2,0 1-4,1 0-2,4-2-1,-2 2-1,2-2-8,1-5-6,-2 1-7,3-1-7,3 2 3,-2-2-8,1-2-8,0-1-5,2 1-1,0-2-2,1-3-12,2 2-6,-2-4-12,-1 2-9,4 0-9,-7-4-11,1 2-12,-1 0-12,-6-3-23,14 1-31,-14-1-31,9 0-34,-9 0-20,10-4-30,-10 4-181,8-7-430,-6 4 191</inkml:trace>
  <inkml:trace contextRef="#ctx0" brushRef="#br0" timeOffset="9960.9375">12157 8947 104,'0'0'149,"0"0"11,-12 24-2,10-16 8,-1 3-6,1 5 1,0 0-6,0-3-4,2 1-3,0 2-2,0 1-6,1 1-13,3 0-8,-2-2-7,1-4-13,1-1-3,2 6-4,-1-6-9,2 0-6,-1-1-6,1-1-11,3 1-1,-1-3-9,1 2 3,-1-3-8,2-2-2,0 3-6,1-4-6,0-3 6,-2 2-12,1-2-7,2-2 0,0 2-2,-3-4-4,2-1-3,-1 2-9,1-2-4,-3-4-3,1 1 1,-2-1 3,1-1-1,-3 0 0,4-3-1,-3-3 1,-4 4 1,4-1 4,-2-3 0,0 4 4,-2 0 0,-2-6 10,0 2-5,-2-1 1,0 0 0,-1 0 1,0 1 2,-3 2 5,1-3-2,-3 2-3,0 2 1,0 1-1,-3-2-3,0 2-2,-2 0 4,1 4-4,-1 3 1,0-2-1,-1 5-4,1 2 2,-2-3-6,3 6 0,-3 1-1,-2 2-19,1 2-14,1 1-7,-1 3-11,3 1-25,1 2-34,-3-2-48,5 3-34,-3 1-30,2 0-193,0 0-448,-2 4 198</inkml:trace>
  <inkml:trace contextRef="#ctx0" brushRef="#br0" timeOffset="11109.3749">12787 9063 48,'0'0'89,"-1"-10"-1,1 10 0,1-9 3,-1 9 2,0 0 1,0-10 10,0 10-2,1-7 0,-1 7-3,0 0-1,0 0-9,-1-14 2,1 14-5,0 0 4,-1-8-5,1 8-1,0 0 0,0 0-2,-4-8 5,4 8-13,0 0 0,0 0-8,0 0-6,0 0-5,0 0 4,0 0 1,0 0 0,-9 25 4,7-15-4,2 6-1,-1-6-5,0 2-3,1 5-2,0-5-7,1 5 2,0-2-2,-1-2-3,2-1-3,-1 0-5,1-1 3,2-1-5,-1-1-1,1-1 0,0-3-3,1-1-4,2 1 2,1-2-1,0-2 0,3-1 0,-1-2 0,1-2-9,1-2 0,4-3 1,-4 4-7,1-4-4,3-3-11,-4 2-5,-1 0-6,0-1-3,-1-2-7,1-1-4,-3 6-4,0-3-15,-1 0 4,-2 1-6,0 0-1,-3 1 1,1-2 1,-1 2 13,0 5-5,-2 4 8,1-12 3,-1 12 6,0-7 0,0 7 5,0 0 1,-5-7 4,5 7 5,0 0 16,0 0 6,0 0 2,-15 22 9,9-13 6,4 1-2,1 1 4,-2 2-5,0-2 5,1 2-6,2-3-4,-1 2 0,2 0 0,-1-2-10,0 4-9,2-2-22,0-5-32,0 2-13,1-4-25,-1 1-21,1 1-27,-3-7-20,8 7-14,-3-5-149,-5-2-350,7 3 156</inkml:trace>
  <inkml:trace contextRef="#ctx0" brushRef="#br0" timeOffset="12031.25">13096 9164 59,'5'13'121,"-5"-13"4,1 9 11,-1-9-8,0 10-13,2-3 0,0-2 5,-2-5-12,4 10-8,-1-5-10,-3-5-2,5 7-4,-3-4-5,-2-3-2,5 4-2,-5-4-8,0 0-1,12 0-1,-12 0-8,10-4-9,-10 4-2,9-9-2,-3 5-5,-1-1-6,1-3-3,0-3 0,-1 1-13,-2-2-4,2 2-5,-3-1-1,1 1 2,-1-5-7,2 3-2,-1 0-1,-1 2-3,-2-2 3,2 0 0,-2 0-8,-2 3 2,2-4-1,0 4 3,0 9-1,0-14 1,0 8 4,0 6 2,-1-9 4,1 9 0,0 0-5,-4-5 6,4 5 0,0 0 10,0 0 6,0 0 10,0 0 6,-9 21 3,8-11-2,0 1 6,-2-1-4,3 1 2,3 2-3,-3 0-1,0-1-1,2-2-3,0 3-6,1-2 0,1-1-5,-1-1-1,3-1 0,0-3-3,-2 4-4,-1-4 1,3 3-3,0-4-2,0-1-6,-1-2 1,-5-1-9,14 1-9,-7-1-6,-7 0-1,17-1-1,-9-3-6,-2 2-3,2-5 3,1 2-6,-3-3-3,3 0-5,-2-1 1,2 0-1,-4 0 1,0-1 2,-1 0 0,1 0 2,-2 2-8,0-1 6,1-1 0,-3 0 6,-1 1 4,3 1 5,-3 8 0,2-9 5,-2 9-1,2-7 1,-2 7 8,0 0 1,0 0 7,0 0 15,0 0 5,0 0 11,-12 19 11,9-11-3,1-1 3,0 3 1,0 0 5,2 3-4,2 2-1,-2-3-2,2-2-2,1 0-5,-3 0-2,2-3-3,1 1-3,1-2 1,-2 0-3,3 0-1,0-2-5,1-1-2,-6-3-3,11 3-5,-5-1-7,-6-2-6,12-2-6,-5-1-10,1-4-9,-1 3-2,-1-4-6,3 1 1,-3-3 3,2 3-5,-1-1-8,-1-3 6,0-1-3,1 2 7,-5 0-5,3 2 10,-2-1-1,-1-1 2,2 1 2,-1 2 8,-1 0-3,1 1 5,-3 6 6,2-7 5,-2 7-2,0 0 10,0 0 4,0 0 13,0 0 9,0 0 6,0 0 8,-4 24-1,4-16 1,-1 2-1,-4-1-2,7 0 2,-1 1-2,-1 0-5,2-1-2,1 1-5,-2-3 0,2-1-1,-3-6-3,4 9-4,-1-2 3,1-4-1,1-1-7,-5-2 6,10 7-2,-4-7-2,-6 0-1,10-2-3,-10 2-2,11-2-1,-6-2-2,-5 4-6,9-8 3,-3 4-3,-1-2-7,2 1-8,-2-4-1,1 2-4,-1-1 0,-1 3-8,2-3-1,-2 1-6,-2 2-1,1-2 3,1 1-3,-4 6 7,5-8-1,-5 8 4,2-7-5,-2 7 0,3-6-6,-3 6-2,0 0-11,0 0-17,0 0-12,0 0-13,0 0-14,0 0-6,0 0-21,0 0-31,0 0-82,0 0-267,0 0 119</inkml:trace>
  <inkml:trace contextRef="#ctx0" brushRef="#br0" timeOffset="26414.0625">11651 9007 33,'0'0'54,"0"0"-9,0 0 4,0 0-8,0 0-4,0 0 5,0 0-6,-7-4-2,7 4 3,0 0 5,0 0 0,0 0-2,0 0 0,0 0 10,0 0-7,0 0-2,0 0-4,0 0-4,0 0 6,0 0-5,0 0-5,0 0 2,-11 0 2,11 0-8,0 0 9,0 0-5,0 0-5,0 0-7,0 0 4,0 0 6,0 0 5,0 0 8,0 0 7,0 0-3,0 0 3,32 4-8,-23-4 7,1 0-2,2 0-5,1 3 1,-1-3-5,2 0 9,-1-3-8,5 3-3,-4 3-1,-3-3-1,3 0-3,-2 0-2,1 0-1,-3 0-3,0 2 0,-1-1-2,-3 0-2,-6-1-3,16 0 0,-9 0-3,-7 0 1,13 1-6,-13-1 5,9 0-3,-9 0-2,12 2 1,-12-2 0,10-2 0,-10 2-3,8-1 1,-8 1-3,0 0 1,10-2 2,-10 2-1,0 0-4,0 0-2,10 1 4,-10-1-3,0 0 3,0 0-8,0 0 1,0 0-1,10 0-11,-10 0-4,0 0-11,0 0-11,0 0-14,0 0-25,8-3-12,-8 3-22,0 0-13,0 0-17,0 0-75,0 0-238,0 0 105</inkml:trace>
  <inkml:trace contextRef="#ctx0" brushRef="#br0" timeOffset="27101.5625">11602 9156 35,'0'0'68,"0"0"-1,0 0-4,0 0-5,0 0 1,0 0 1,0 0 3,0 0 2,0 0-1,0 0 2,0 0-2,22 12-9,-17-11 6,-5-1 1,10 3-2,2-3 4,-3 0-4,1 2-5,1-2 2,2 2-4,1-1 2,2 2 5,-2-2-4,0 0-7,2 1 0,-2-2-1,0 0-9,-1 1-3,0-1 8,0 0-6,-2 1-4,-1-1 1,-2 0-5,-8 0-2,14 0-5,-6 0-3,-8 0 0,7 3-2,-7-3-3,0 0-3,10 0 2,-10 0-3,0 0-1,0 0 2,7 2-3,-7-2-1,0 0 1,0 0-3,0 0 1,6 3-1,-6-3 0,0 0 0,0 0 0,0 0-1,0 0 0,0 0-4,0 0 3,0 0-5,0 0 7,0 0-19,0 0-15,0 0-25,0 0-23,0 0-23,0 0-31,0 0-20,0 0-109,0 0-279,0 0 124</inkml:trace>
  <inkml:trace contextRef="#ctx0" brushRef="#br0" timeOffset="28570.3124">13901 8983 3,'0'0'118,"3"-7"-31,-3 7-2,3-8-1,-3 8-14,4-7 1,-4 7-7,5-9 12,-5 9-17,8-5 3,-4 0-9,-4 5 4,8-7-3,-5 4 0,-3 3-2,9-7-9,-4 4-4,-5 3-1,9-4-3,-2 1 2,-7 3 0,11-4-8,-6 1-4,-5 3-3,9-1 4,-9 1 1,0 0 2,12 4-7,-12-4-4,9 4-2,-5-1 1,-4-3 1,7 10 1,-3-6-4,0 3 0,0 0 4,-1-2 2,1 7-2,-1-3-3,-1 2 4,-2 0-1,0 1-3,0-3 2,-1 3 0,0 1 3,-2-2 5,2 1-1,-4 2 1,0-5 3,0 2-4,0 0-2,-4 4 0,1-5-1,2 0-5,-2-1 0,-1-1 5,-1 1-5,1-4 0,-3 2-2,1-2-2,1 0-5,-2-2 6,1 2 3,2-1-8,-2-4 2,3 3 1,8-3-2,-16 0 2,10-3 3,6 3 7,-13-2-2,7 0-2,6 2 3,-11-5-3,6 1-7,5 4 4,-5-5 0,5 5 0,0 0-3,-4-13-4,4 13 3,0 0-1,2-9-4,-2 9 0,0 0 2,0 0-6,0 0 1,0-11-2,0 11-4,0 0 4,0 0-3,0 0-3,0 0 0,0 0 0,0 0 4,0 0-3,0 0-3,0 0-17,0 0-13,0 0-13,0 0-15,0 0-22,-3 25-27,3-25-22,0 0-14,0 0-18,0 0-90,-1 9-280,1-9 124</inkml:trace>
  <inkml:trace contextRef="#ctx0" brushRef="#br0" timeOffset="29218.75">14164 9061 59,'0'0'73,"-1"-10"1,1 10-5,0 0-7,0 0-4,0 0 2,4-8 3,-4 8 2,0 0-12,1-7 5,-1 7 1,0 0 6,0 0-18,3-7 4,-3 7-4,0 0-5,2-10-12,-2 10-1,1-9 10,-1 9 1,0-7-9,0 7 0,0 0 2,2-11-6,-2 11-5,0-8 3,0 8-8,0-9-3,0 9 8,1-8-4,-1 8 1,0 0 1,0 0 0,-1-13 2,1 13-6,0 0 1,-4-7 3,4 7-3,0 0-2,-5-7-12,5 7 10,-8-4 0,8 4 2,0 0-6,-10 0 0,10 0 3,0 0 0,0 0 11,-14 6-6,9-2 7,0 0 19,-2 3-8,1 0-2,1 0 18,-3 3 1,0-2-3,2 4-1,0-1-3,0 3 2,0-1 0,2-3 0,2 2-1,-1-1 1,1-1-7,2 0 1,1-1 1,0 1 15,3 0-5,-1 0 0,3-1-5,-2-2 2,2 2-4,1-2 3,-2-2-4,5-1-1,-4-2-5,1 1-4,0-1-2,2 0-1,1-2-4,-2 0-3,1 0-1,3-1-1,-12 1-5,15-4-5,-7 2-6,-2 0-9,-6 2-16,12-5-16,-7 2-15,-5 3-11,8-7-12,-8 7-17,6-4-23,-6 4-28,7-5-16,-7 5-24,6-4-4,-6 4-150,3-8-362,-3 8 160</inkml:trace>
  <inkml:trace contextRef="#ctx0" brushRef="#br0" timeOffset="29890.625">14425 9053 77,'0'0'108,"0"0"-12,0 0 30,0 0-10,0 0 2,27-2-5,-21 2 8,8-2-3,-4 2-9,6 0-7,0-1-12,-3-1-5,1 1-12,-1 0-5,2 0-7,-3 1-9,1 0 3,-2 0-9,2 0-8,-4-2 1,-1 1-4,-8 1-14,11-1-14,-11 1-10,11-3-15,-5 3-28,-6 0-18,0 0-13,9-2-8,-9 2-7,0 0-8,6-4-6,-6 4-109,0 0-230,0 0 101</inkml:trace>
  <inkml:trace contextRef="#ctx0" brushRef="#br0" timeOffset="30367.1875">14574 8912 56,'0'0'53,"0"0"-2,0 0 4,0 0-8,0 0 0,0 0 1,0 0 1,0 0-2,0 0-3,0 0 2,0 0 0,0 0 6,0 0-1,0 0-9,0 0-2,0 0-1,0 0 9,0 0 3,0 0-16,0 0 11,0 0-1,0 0-15,0 0 2,0 0 2,0 0 0,0 0 1,0 0 5,0 0 0,0 0 3,0 0 2,-1 29-7,0-21 8,0 1-6,-2 1 8,0 3-4,1-4-6,1 3 1,-3 4-8,0-4 0,0 3 2,4-4-7,-2 1 2,-1-2-6,1-1 1,2 3-4,-3-5-4,3 1-1,-3 3 4,2-5-5,1-6 0,-1 11-1,1-11 0,-2 8-4,2-8 3,-1 7-5,1-7 2,0 0-4,0 0 3,0 0-17,0 8-15,0-8-10,0 0-24,0 0-17,0 0-21,0 0-16,0 0-19,0 0-114,0 0-265,0 0 117</inkml:trace>
  <inkml:trace contextRef="#ctx0" brushRef="#br0" timeOffset="31195.3124">14863 8950 30,'0'0'77,"3"-14"1,-3 14-3,0 0 0,2-8-6,-2 8 6,7-8-4,-7 8-1,6-7-1,-2 2 7,-4 5-9,10-5 6,-5 1-10,2 0-4,-2 0-9,4 2 7,-3-1-4,0-1 1,1 2-3,1-1-5,-8 3 9,14-3-4,-8 1-3,-6 2-3,10 2-12,-10-2-3,10 3 13,-6 1-1,-2 1 2,0 2 3,-1 1-4,-1 1-3,0 1 5,0 0-7,-3 2 2,0-2-3,0 2-3,-2 2-1,-2-4-8,0 0 3,0 2-4,-1-3-4,-1 1 0,1 0-10,2-1 7,-3-4-3,0 3 4,0-1-5,3-2 0,0-1-4,0-2 4,6-2-3,-10 4 1,10-4-3,-9 2 1,9-2 4,0 0-1,-10 0-3,10 0 3,0 0-7,0 0 0,0 0 5,0 0-6,0 0 0,0 0-4,14-17-3,-9 11-2,0 2-3,0-1-3,3 3-2,-2 0-1,2-2 0,-2 2 2,3 0-2,-9 2 3,13-2-5,-13 2 4,13 2 3,-6 1 1,0-1-3,-1 3 4,-1 0-3,-5-5-2,12 12 4,-6-6 1,-2 3-6,1 0 8,-2 0-9,-1 4 11,0-2 2,0-2-4,1 2 5,-3 0-1,0 1 2,0-6-2,-3 5 6,2-3 8,-2 2-5,0-1 9,0-1-1,-1 0-4,0-4 5,2 3 3,2-7 3,-10 8 8,3-5 0,-1-3-1,2 2-1,6-2-1,-20 0-3,11 0-3,-3-1-1,5 0 2,-4 0-7,0-1 1,3 1-1,8 1-1,-14-4-1,8 3 3,6 1-6,-13-1 4,13 1-5,-10-3 2,10 3-6,-7-2-1,7 2-1,0 0-14,-6-5-18,6 5-16,0 0-17,0 0-17,0 0-19,0 0-34,-6-3-21,6 3-13,0 0-19,0 0-109,0 0-316,0 0 140</inkml:trace>
  <inkml:trace contextRef="#ctx0" brushRef="#br0" timeOffset="31585.9375">15220 9024 70,'0'0'129,"0"0"-9,0 0-7,0 0-2,0 0 0,0 0 4,0 0 0,0 0 3,28 3-15,-15-4 0,-1 1-11,2 1-3,4-4-11,3 3-4,-3 0-11,2-2 0,-1 4-12,1-2 0,-3-2-15,-4 2-22,0 0-33,-3 0-29,3 0-43,-5 0-24,-8 0-25,14-3-95,-14 3-254,7 0 113</inkml:trace>
  <inkml:trace contextRef="#ctx0" brushRef="#br0" timeOffset="31820.3124">15180 9102 33,'0'0'130,"0"0"-1,0 0 13,0 0 13,0 0-2,14 12-4,-4-10-2,2 1 0,3-1-8,2 0-5,3-1-7,2 1-11,-1-2-13,0 0-5,7 2-13,-7-2-10,-2 0-14,1 0-16,-2 0-26,-5 0-27,-1 0-31,-1-2-43,-1 1-34,-1 1-36,0-1-22,-9 1-96,13 0-292,-13 0 130</inkml:trace>
  <inkml:trace contextRef="#ctx0" brushRef="#br0" timeOffset="32371.0937">15658 9000 77,'-14'19'103,"12"-14"4,2-5-9,-8 12 16,3-3-7,1-1 9,1-3-5,1 5-5,-3-1-3,3-1-11,0 1 6,2 1 7,-1 0-5,1 0-10,0-1-12,2 0-1,1-3-11,2 3-2,-2 1-8,4-3-4,1 1-5,-2-1-4,4 0-4,0 0 0,1-2-4,0-1-7,1 2 5,2-5-5,-3 3-8,2-3 1,0-1-1,-2 0-4,3-1-4,-2 0 3,-2-1 2,1 0-5,-2-1-3,1 0 2,1-3-3,-2 1 2,0 0-2,1-2 0,-1 2 0,-3-2-5,2-1 0,1-1 0,-3 4 1,1-4-1,-1-2 2,3 4 11,-5-3-2,0 1 6,-2-1 5,2-2-6,-3 3 2,2-1-1,0-2-2,-2-1-3,0 2 2,-2 1-3,0-2-1,-1-1 0,0 4-1,-1-3 0,-2 0-1,2 2-3,-2 2-1,-1-2 0,0 4-3,-1-2 2,-1 1-3,-2 2-7,0 1 2,0 1-5,-3 3 2,3 0 2,-2 3-1,-2-1-9,-1 5-17,-2 0-13,1 1-16,-1 2-20,1 1-24,0 2-19,1 1-27,1 0-20,0 0-154,-2-1-347,2 2 153</inkml:trace>
  <inkml:trace contextRef="#ctx0" brushRef="#br0" timeOffset="33558.5936">11150 9888 43,'-1'-7'98,"1"7"-9,0 0-3,0 0-3,-2-10-7,2 10-5,0 0 6,4-9-1,-4 9-6,3-9 1,0 3 4,-3 6-7,7-8 1,-3 1 5,2 0-4,1 0-8,0 0-7,1-1-3,0 2 1,-1-2-4,3 1-7,-2 1-5,2-1-6,0 2-1,-1 1 0,-1-1-5,1 1-4,-1 1-3,-1 2 3,-7 1-1,13 1 1,-5 2 2,-3 2 6,0-1-2,0 5-1,-1 2 6,-3-2-1,1 5-3,-1-2 5,-1 5-5,-1 0 2,-2 2-1,1 6-5,-4-5 0,1 3 1,1-6-7,-4 3 0,2-3 6,-1 0-6,2 0-3,-2-3 1,-2-4 0,3 2-1,-2-3 0,2 2 1,-4-5-5,1 3 0,0-3 1,-4 0-1,4-2-3,0 0 0,0-4-2,1 0 4,8 0 1,-14 0-2,4-3 0,2 1-4,8 2 4,-10-7 0,5 7-1,5 0-2,-10-9 2,7 4 0,3 5 0,-6-8-4,6 8 0,-3-9 3,3 9-1,-2-5-6,2 5 3,0 0 1,-3-10-7,3 10-1,0 0-16,0 0-11,0 0-8,0 0-12,0 0-7,0 0-16,0 0-23,0 0-28,0 0-8,0 0-13,0 0-21,0 0-95,0 0-283,0 0 124</inkml:trace>
  <inkml:trace contextRef="#ctx0" brushRef="#br0" timeOffset="34058.5936">11491 9846 19,'0'0'76,"0"0"-2,2-10-7,-2 10 3,0-8 0,0 8 3,0 0-3,0-9-9,0 9-4,0 0-13,-4-7 22,4 7-6,0 0 3,-7-6-7,7 6-4,0 0-11,-5-3-2,5 3-6,0 0 8,-12 0-2,12 0 3,-11 5 5,6-1 1,-2-1-1,1 2 17,0 4 1,-3-1 2,2 2-2,2 1-8,-3-1 4,1 6 7,2 0-1,0 1-2,-2-3-2,2 0-7,4 2 5,-3-3-8,4 3 13,-2-5-5,2 2-7,2-2 13,2-1-2,-2 0-8,2 1-1,1 0 1,2-4-7,-1 4-2,3-5-4,0 2-5,1-4-1,2 3-3,-2-4-2,0 2-7,0-3 3,1-2 1,-2 2-10,2-1-7,-2-1-19,-9 0-12,17-5-16,-8 2-20,0-1-32,-3 0-12,2 3-32,-2-4-25,0-1-18,1 0-22,-1 2-156,-1 0-381,0-3 168</inkml:trace>
  <inkml:trace contextRef="#ctx0" brushRef="#br0" timeOffset="34363.2812">11752 9871 108,'0'0'147,"0"0"-5,0 0-13,16 7-10,-4-9-7,-1 2 1,3 2-9,3-4-10,0 2-10,2 0-9,-3 0-4,2 0-9,0 0-10,-1 2-20,0-2-32,-4 0-37,-1-2-39,-1 2-20,-4 0-111,-7 0-222,9 0 98</inkml:trace>
  <inkml:trace contextRef="#ctx0" brushRef="#br0" timeOffset="34566.4062">11781 9965 37,'0'0'157,"0"0"-5,0 0 0,0 0-5,0 0-7,0 0-10,18 9-12,-9-9-11,0 1-9,4-1-6,-2 0-9,1 2-6,0-2-13,1 0-7,-3 1-19,2 1-30,-4-2-37,3 0-47,-11 0-18,13 0-14,-5 2-25,-2 1-71,-6-3-219,8 1 98</inkml:trace>
  <inkml:trace contextRef="#ctx0" brushRef="#br0" timeOffset="35074.2187">12136 9881 78,'-5'4'108,"3"3"6,-2-1-6,1 1-12,1 2-2,1 1 2,-2 2 12,3 1-12,-1-2-6,2-2-5,-1 2 2,1 0-3,2-2-5,-1 2-4,1-1-8,2-2-2,0 1-2,3-1-5,-2 1-5,1-1-8,3-2-1,-3 1-3,4-3-2,0 1-4,1-1-3,-2-2-6,3 1 2,-3 0-3,3-2 0,-3-2-4,3 1-3,-2-3-2,-1 2 1,1-3-5,-3 0-2,3 0 2,-1-3-3,1 1 0,-3-2-3,1 0-1,1-1 1,-2-1 1,0 2-4,-2-3 1,3-4 5,-5 5-4,1-2-3,-1 3 1,0-3-1,-2 0-4,0 3 4,0-4-1,-3-2 3,0 1-4,-2 2-2,2 2 2,-3-2-1,0 0 0,-1 1 1,-2 0 1,-1 1-1,-1 1-1,-1 0 0,0 1 0,3 1-2,-4 1 1,-1 4 2,1 0-13,-1-1-11,-2 3 0,1 5-17,0-2-13,2 1-28,-5 4-14,2 0-27,-1 5-20,3 0-126,-2-1-292,3 0 129</inkml:trace>
  <inkml:trace contextRef="#ctx0" brushRef="#br0" timeOffset="36175.7812">13732 9866 16,'0'0'106,"0"0"-5,0 0-7,-6-4 3,6 4 4,0 0 2,0 0-13,0 0 1,-1-9 0,1 9-3,0 0-7,0 0-6,5-11-4,-5 11 2,4-7-3,1 2-11,-5 5 1,6-10-5,-1 5-6,0 0 1,1-2-2,2 1-6,0-2-3,-3 5 1,3-3 3,1 0-4,-4 1-8,3 1 3,-1-1-2,2 2 2,-3-1-7,4 1 0,-3 0-1,2 2-5,1 0-1,-2 1-2,-8 0-5,15 2 2,-8 1-3,-1 0 5,4 4-2,-2 0 2,-2 0-1,1 3 0,-2-3 1,-1 3-2,2 0 1,-1 1-2,-2-1 6,-1 2-6,0-3 3,-2 2 0,-2-1 1,1 1 1,-3 0 3,0 0 5,-1-1-1,2 0-4,-4-1-1,-1 0 1,1 2-5,-5-6 0,5 3 5,-4-3-2,1 1 2,-1-1-4,-1-1 1,2-1-1,0-1-2,2-2-5,8 0 4,-14 0-4,6 0 6,8 0-7,-10-3-1,10 3 3,-9-5 2,9 5-1,-6-4-2,6 4-1,0 0 1,-9-4-3,9 4 1,-4-6-4,4 6 0,0 0-1,0 0 4,0 0-6,-8-4 3,8 4-5,0 0-2,0 0-7,0 0-11,0 0-18,0 0-26,0 0-19,0 0-14,0 0-30,0 0-30,0 0-19,0 0-13,0 0-140,0 0-354,0 0 157</inkml:trace>
  <inkml:trace contextRef="#ctx0" brushRef="#br0" timeOffset="36628.9062">14044 9801 27,'0'0'105,"0"0"2,0 0-4,0-12-6,0 12-5,-3-5 1,3 5-8,0 0 1,-6-5-1,6 5-8,0 0-1,-9-3-9,9 3 2,0 0-6,-11 0-1,11 0 0,-12 3 9,12-3 6,-9 5 3,4-3 0,1 3 3,-1-1 1,0 2 2,-1 3-2,1-1 4,-1-1 6,4 3-11,-1-1-1,1 1-3,-1 0 0,6 1-9,-3-1-6,1-2 5,3 2-3,0 0-5,0-1 2,1 0-8,3-1 2,0 1-11,1-1-3,0-1-2,3-1-4,-2 2-3,3-3-3,-1 0-5,-1-1-7,1 1-1,-1-4-3,-5 2-4,1-2-14,-7-1-18,12 3-16,-7-1-23,-5-2-22,8 1-19,-8-1-33,0 0-29,0 0-31,13-3-28,-13 3-165,4-7-417,-4 7 185</inkml:trace>
  <inkml:trace contextRef="#ctx0" brushRef="#br0" timeOffset="36972.6562">14352 9844 98,'0'0'160,"0"0"-10,0 0-12,0 0-12,0 0 7,0 0 9,0 0-7,0 0-11,32-5-7,-19 3-9,1 1-8,4-2-5,3 3-12,0-1-7,-2 1-11,3-3-7,-3 2-21,-2-2-24,-3 1-35,-3 1-31,1-1-42,-1 0-35,-3 2-147,-3-3-299,-5 3 133</inkml:trace>
  <inkml:trace contextRef="#ctx0" brushRef="#br0" timeOffset="37167.9687">14347 9922 61,'0'0'172,"0"0"0,0 0 0,0 0-5,10 8-8,-10-8-8,12 0-17,-1 1-10,3-1-11,0 1-12,4-3-8,1 1-10,-2-2-9,2 1-8,-7 2-14,2 0-25,-1-2-32,-1 2-36,1-3-41,0 3-36,-3 0-21,-10 0-117,14 0-278,-6 0 123</inkml:trace>
  <inkml:trace contextRef="#ctx0" brushRef="#br0" timeOffset="38207.0312">14880 9896 21,'0'0'131,"0"0"4,0 0-5,14 6 6,-14-6-8,9 0-5,-9 0-1,13 0-1,-5 0-1,-8 0 2,20 0-8,-9 0-10,2 0-7,-1-1-13,-1 1-4,1 1-9,-1-1-4,-1 1-12,1-1 0,0-1-7,-3 2-8,-8-1-2,12 0-6,-5 2 0,-7-2-8,10 1-1,-10-1-1,0 0-7,12 1-11,-12-1-17,6-2-14,-6 2-15,0 0-26,0 0-21,10-5-18,-10 5-36,0 0-29,4-5-101,-4 5-294,0 0 130</inkml:trace>
  <inkml:trace contextRef="#ctx0" brushRef="#br0" timeOffset="38941.4062">15343 9774 114,'-3'-5'146,"3"5"-7,0 0-14,0 0-7,-3-9-13,3 9-5,0 0-13,0 0-1,10-9-6,-10 9-5,7-6-6,-2 3-2,-5 3-8,12-4 7,-2 0-2,1-1 4,1 2 25,2 2 0,-1-1-9,1-2-6,-2 3-9,1 0-4,-1 1-9,1 1-6,-2 0-1,1 5-1,-1-5-6,0 6-4,-2-2-3,0 0 1,-1 4-1,-3-1-1,-2 1-4,-2 2 0,0-2-1,-2 1-5,-3 1 3,2-1-4,-5 2-1,-3 0-3,2 0 2,-1-4-2,-2 4-5,1-3 0,1-1-2,-1 0 0,1-2 0,0-1 0,1 0-2,0-3 1,3 3-3,0-2-1,5-3 2,-10 2 8,10-2-8,-8 3 3,8-3-2,0 0 0,0 0-1,0 0 3,0 0-8,0 0 0,0 0-7,-1-14-3,1 14-5,0 0 1,14-8 0,-9 5-9,1 1 2,1-1-1,3-1 1,-2 2-1,-1 1 2,-7 1 3,21 0-2,-15 1 5,-1 1-4,5 3 2,-2-1-2,-1 2 5,-2 0-1,2 4 0,-3-3 3,1 2-1,-2 2 1,1 1-1,-2-1 3,0 0 2,0 2-1,-2-2-3,0 1 4,-1 0-1,-2 0 1,2 0-3,-2-2 5,0 0 2,-4 1-4,0-1 2,0-3 1,-2 1 2,0-3 7,-2-1 5,-1-1 9,0 2 1,-1-5 8,0 0 7,-4 0-3,4-4 0,0 1 1,1-2-2,-2 1-1,4 0-3,1 1 6,-3-2-8,3 1-2,3 0 1,1 2-2,5 2-1,-10-8-4,7 4 0,3 4-2,-6-5 1,6 5-4,0 0-3,-7-6 2,7 6-11,0 0-7,0 0-16,0 0-14,0 0-21,0 0-31,0 0-40,-15 8-50,15-8-35,-1 7-32,1-7-144,-3 8-417,3-8 185</inkml:trace>
  <inkml:trace contextRef="#ctx0" brushRef="#br0" timeOffset="42707.0312">26776 8151 33,'0'0'63,"-7"2"-4,7-2-6,0 0 0,0 0-3,0 0-7,0 0 16,0 0-1,0 0-10,0 0 13,0 0-3,0 0-4,0 0-3,0 0 5,-5 4-2,5-4-2,0 0-6,0 0-1,0 0-2,0 0 2,0 0 0,0 0 1,0 0 2,0 0 5,0 0-6,-12-8-5,12 8 1,0 0-8,0 0 3,0-10-2,0 10-8,0 0 6,0 0-9,3-13 3,-3 13-11,5-7-2,-5 7 3,6-9-1,-2 3-4,0 0 3,2 1-7,2-3 2,2 1-10,-1-2 9,0 3-1,4-4-4,0-1 2,-3 2-4,-1 1 5,0 3-3,-1 0 1,-1 1-5,-1-1 4,0 2-8,-6 3 2,11-1-1,-11 1 1,11 4-10,-7 1 9,0 2-1,-1 0 6,1 3 2,-2 2 3,0 2-2,-1 3 8,-1 1 12,1 3-1,-1-2 5,-4 1-4,2 3 0,-1-3 0,-2-2 0,2 3 6,-1-2-1,1-2-1,-5-1-1,2 1 1,-2-2-2,0-2-1,-4 1-5,0 0 2,-1-3-2,1-2 0,0-3-8,-3 1 4,3-2 0,-2 0-1,1 0-6,2-2-1,-1 0 3,2-1-2,-4-1-2,4-1 4,0 0-6,10 0 1,-17-3 3,11 0 5,6 3 2,-11-1 1,5-2-1,6 3-2,-6-7-1,6 7-4,-7-7 1,7 7-1,-2-7-1,2 7-1,-3-6-1,3 6-3,0 0-2,0 0-1,-4-5-3,4 5-4,0 0-11,0 0-11,0 0-12,0 0-15,0 0-21,0 0-24,0 0-41,0 0 3,0 0-25,0 0-4,0 0-121,0 0-308,0 0 136</inkml:trace>
  <inkml:trace contextRef="#ctx0" brushRef="#br0" timeOffset="43253.9062">27142 8211 48,'-4'-17'89,"4"17"-6,0 0 3,-3-12-14,3 12 4,0 0-9,-1-14 8,1 14-10,-4-12 8,3 7-1,1 5-5,-3-12 1,1 5-10,-2 1-4,2-1 7,2 7 5,-5-12-4,1 8-9,4 4-5,-7-8-3,2 1-3,5 7-1,-10-7-6,4 4 2,-1 0-1,7 3-8,-11-1 1,11 1 1,-14 1-1,7 2 5,-2 0 1,-2 2-6,2 2 22,2-2 1,-3 4 11,1 2 5,2-2-7,-3 4 7,2 3 3,1 0-1,0 2 1,1-4-4,2 3-5,1 1 7,0 0 4,6-3-9,-3-2 5,4 3-7,2-2-3,-1 0-4,0-1-4,4 3-4,-1-6-4,1 4 4,1-1-10,-1-6 1,0 2-6,1-2 0,-1-1-5,3 0-1,-6-1-2,0-1-3,-6-4-6,14 4-6,-14-4-18,12 1-18,-12-1-17,0 0-21,13-1-28,-13 1-32,0 0-29,0 0-45,19-7-13,-19 7-30,5-6-130,-5 6-402,0 0 179</inkml:trace>
  <inkml:trace contextRef="#ctx0" brushRef="#br0" timeOffset="43824.2187">27492 8196 53,'0'0'132,"0"0"-16,-8 3 5,8-3-3,0 0-10,0 0-6,0 0 3,0 0 4,-5 2 17,5-2 5,0 0 2,0 0-3,0 0 5,21 3-9,-10-3-6,3 0-6,2 3-10,4-4-8,-1 1-8,-6-3-6,5 3-13,-5-2-4,1 1-6,0 0-6,-1 1-8,1-2-4,-2 1-5,2-1 0,2-2-5,-2 3 0,-3-2-12,2-1-10,1 1-13,-2 1-7,2-1-17,-4 1-17,0 0-21,0 2-23,-2 0-22,-8 0-30,13-2-18,-13 2-9,11 0-21,-11 0-117,0 0-331,0 0 147</inkml:trace>
  <inkml:trace contextRef="#ctx0" brushRef="#br0" timeOffset="44105.4687">27534 8374 60,'0'0'131,"0"0"12,9 8 6,-9-8-5,13 2 0,-5-2-2,2 1-4,4 0-13,-1-1-5,1-1-9,2 1-5,0 1-12,-4-1-6,6-2-12,-4 2-2,4-2-10,-5 1-5,0-2-10,0 3 0,-2 0-11,2-2-19,-3 1-23,-10 1-31,17-1-17,-11 1-26,2-3-18,-2 0-20,-6 3-24,10-2-127,-5-1-290,-5 3 128</inkml:trace>
  <inkml:trace contextRef="#ctx0" brushRef="#br0" timeOffset="45121.0936">27185 7613 49,'0'0'82,"0"0"-14,-5-7 7,5 7 0,0 0-3,0-10-1,0 10-1,5-9-13,-5 9 5,5-8-9,-2 3-1,1 1-2,-4 4 6,9-10-2,-4 6-4,1-2-10,-2 1 0,2 1-5,1 2-3,-7 2 2,13-6 0,-8 5-12,-5 1 3,13-1-5,-13 1 0,9 4-2,-9-4 0,12 4-10,-5-2 7,-3 2-9,1 0 2,-5-4 0,10 8 8,-5-3-12,-1 1 6,0-1-5,-2 1 2,1 0 2,-3-6-3,4 11-1,-2-1-5,-2-5 12,0-5-4,-4 14-6,3-8 6,1-6-1,-5 9-3,4-2-3,1-7 1,-5 10 3,2-4-2,-1-1-1,-1-1 4,0 2-4,0-1 1,5-5 3,-10 12-5,6-5-2,-1-3 7,0 2 4,-1 2 11,0-1-6,1-1-2,0 1-2,-2 2 5,1-4 2,0 4 5,2-4-2,-1 5-3,1-3 6,0 1-9,0-2-3,0 1-4,4-7 4,-3 11 5,1-7-7,2-4 2,-1 10-4,1-10 0,-1 8 0,1-8-3,-2 6 2,2-6 3,0 0-1,4 8 6,-4-8-4,0 0-4,0 0 4,9 0-5,-9 0 4,0 0-1,17-3 4,-17 3-8,9-4-2,-9 4-2,11-3 0,-6-1 1,2 1-3,-7 3-1,11-3-1,-3 2 2,-8 1-6,10-2 6,-10 2-7,10-2 5,-10 2-3,10 0 6,-10 0-7,8 4 5,-8-4 3,7 4-5,-7-4 3,7 5-2,-2-2-1,-5-3 2,8 5 2,-8-5 3,6 4-6,-6-4 0,6 3 2,-6-3 3,0 0 0,7 2-3,-7-2 2,0 0 2,12-2 0,-12 2 2,0 0-8,11-3 1,-11 3-10,8-3-18,-8 3-14,9-6-11,-7 2-11,-2 4-8,7-5-17,-7 5-6,8-5-12,-6 2-8,-2 3-83,5-7-217,-5 7 95</inkml:trace>
  <inkml:trace contextRef="#ctx0" brushRef="#br0" timeOffset="46386.7187">28266 8253 40,'-5'4'94,"5"-4"5,0 0-4,0 0-2,0 0 11,0 0 1,0 0 8,0 0-3,0 0 2,0 0-7,0 0 7,19-10-9,-14 8-2,2-3-3,-1 0-10,2-1-10,1 1-5,-1-2-1,-1 1-6,2-1-7,0-1-3,0 1-7,-1 0-6,1-1-3,-2-1-3,1-3-5,0 4 1,-2-1-2,0-1-10,1 2-1,-1-3 1,-2 2-2,2 1-3,-3-1 2,1 3-6,-2-2-1,1 2 0,-3 6 0,4-11-4,-2 7-2,-2 4 3,4-7 3,-4 7-5,3-7-3,-3 7-1,0 0 3,1-8-2,-1 8 1,0 0-4,0 0 0,0 0-6,0 0 7,0 0-5,0 0 1,0 0-4,0 0 3,0 0 0,0 0 1,0 0-1,0 0 7,-8 22-3,7-15 11,-3 4 3,2 0 3,-2 4 8,0 2 5,1 0 4,0-1 6,-2 1 2,2 0-3,0 1-1,2-2-1,-3 2 1,3-6-6,-2 3 4,2 1 1,0-4-5,0 3 5,1-3-5,-2 0-3,1-3-2,2 2-3,-2-2-1,1 0 2,-1-2-4,2 2-1,-1-9-3,0 11-1,0-11-1,0 5-2,0-5-2,0 10-1,0-10-1,0 0-1,0 7-7,0-7-4,0 0-16,0 0-10,0 0-21,0 0-19,0 0-39,0 0-38,0 0-17,0 0-23,0 0-36,0 0-157,0 0-409,0 0 181</inkml:trace>
  <inkml:trace contextRef="#ctx0" brushRef="#br0" timeOffset="47191.4062">28657 8082 46,'0'0'81,"3"-13"-9,-3 13 7,1-6-11,-1 6-3,4-9 1,-1 4-19,-3 5 12,5-9 10,-5 9-12,6-8-1,-2 3-6,0 0 7,2 1-6,-1-2-9,2 2 5,-1 2-10,-6 2 0,12-8-3,-6 6 0,-6 2 3,13 0-21,-13 0 15,14 4-7,-7-2 2,0 2 1,-2 0-6,4 1-14,-3 2 11,4 0-5,-2-1 6,0 3 1,1-2-14,-3 3 8,1-2-6,-4 1 0,1-1 0,-2 1-4,1-1 2,-1 0-2,-2-1-3,0-7 2,0 14 7,-3-7 0,3-7 2,-4 12 2,2-6 5,-3-2 0,1 3 6,-1-3-10,-2 1-1,2 0 3,0-1 11,-4 2 8,3-2-2,-3 1 6,1 1-4,0 0 2,1 0-1,-2 1 4,1-2 1,2-1 2,-1 4 7,0-3 9,-2 4-1,4-1 2,-2 1-4,-2-1 3,6 0-2,-3 3-1,1-2-9,0 1 4,2-2-3,1-3-4,-2 3-7,2-3 2,0 1-8,2-6-1,-1 14 0,1-8-3,0-6-4,1 12 0,-1-12-1,2 6 1,-2-6-6,0 0-5,0 0 0,5 10-1,-5-10 0,0 0 3,7 1-6,-7-1-1,0 0-4,0 0 8,12-4-13,-12 4-1,11-4-3,-4 0-4,0 1-6,0 1 4,-1-1-13,3 0-7,0 0 1,0-3 3,1 3 1,1 1 6,0-1-1,-2-1 1,-1 1 3,2 1 6,1 1-1,-11 1-6,11 0 6,-11 0 0,11 1 1,-11-1 3,12 2-3,-7 1 2,-5-3 3,7 4 3,-3-2-4,-4-2 1,5 5-1,-5-5 2,0 0 1,9 7 1,-9-7-1,0 0-4,0 0-11,7 4-17,-7-4-25,0 0-22,0 0-25,0 0-32,0 0-19,0 0-17,0 0-137,0 0-339,0 0 150</inkml:trace>
  <inkml:trace contextRef="#ctx0" brushRef="#br0" timeOffset="47753.9062">29152 8221 35,'0'0'105,"0"0"8,0 0-16,0 0-1,0 0 7,0 0-6,0 0 0,0 0 4,0 0-5,11-20-6,-5 16-4,-3-1-3,4 0-2,-2 0-7,4 0 1,-2-2-3,1-1-4,0 2-3,3-2-7,-2-1-4,-1 1-4,2-1-5,0 0-8,-2 0-4,2 2-3,-2-1 2,-2 0-6,2-1 2,-2 0-10,-1-1 6,2-1-10,-2 1 1,-1 2-4,-2-1 2,2 0-1,0 3-3,0 0-10,-4 6 8,2-12 0,-2 12-1,2-8-4,-2 8 8,1-9-11,-1 9 4,3-5-3,-3 5-3,0 0-2,0 0 3,0 0-2,0 0 2,0 0-2,0 0 6,0 0 1,-16 18 11,12-10 6,-1 2 9,-1 5 5,1 1 5,-2-1 4,1 4 3,2-2-4,-1 1 11,0 1 0,-2 1 6,1-2-11,2 2 13,2-1-10,1 2 2,-2 2-3,2-5-6,-1-2-1,1 3-3,1-5-5,1-2-2,-1 1-7,-1 3-1,2-4 1,-1-3-6,0 1 0,2-3-4,-2-7-1,-2 11-3,2-4-16,0-7-22,-1 10-31,1-10-32,0 0-49,-5 12-37,5-12-50,-7 4-192,7-4-450,0 0 199</inkml:trace>
  <inkml:trace contextRef="#ctx0" brushRef="#br0" timeOffset="48921.875">26837 9443 49,'-6'-3'111,"6"3"-13,0 0 0,-5-5 0,5 5 12,0 0-19,-4-7-17,4 7 7,-1-10-4,1 10-6,1-12 6,-1 12-6,3-14 2,2 5-8,-2 0-6,2 0-2,1 0-6,-2-2 3,5 2-10,-1 0-2,1 1-4,1-1 0,-1-1-5,1 2-2,0-1-1,0 2-4,-1-1-1,3 3-1,-5 1-2,4 3 1,-1 0 6,-2 3-10,-8-2 7,15 7-1,-5 3 6,0 0 8,-3 6 6,-2 1 0,-1 8 5,2 1 5,-3 1 1,-1-1 0,-1 1 6,-1-1 0,0 1-4,-2-1 2,-2-2-7,0 1 1,1-6-2,-4 1 5,1-3-2,-2 0-5,-3 0 0,0-2-2,0-2-4,-3-2-3,3-2-2,2-2-2,-2-4 2,1 2-1,-2-3-7,5 0-2,-2-1-2,9-1 0,-15 0-2,15 0-4,-11-2 0,11 2-4,-10-5 1,6 2 0,4 3-2,-6-8-2,6 8-3,-7-7-5,7 7-5,-3-8-4,3 8-3,-3-6 0,3 6-5,0 0-11,-3-7-11,3 7-12,0 0-23,0 0-18,0 0-21,0 0-24,-6-4-19,6 4-14,0 0-17,0 0-30,0 0-168,0 0-412,0 0 183</inkml:trace>
  <inkml:trace contextRef="#ctx0" brushRef="#br0" timeOffset="49429.6875">27265 9373 67,'-8'-8'107,"4"4"-9,4 4 3,-6-8-6,6 8 1,-10-7-2,4 5-9,6 2 1,-7-4-9,7 4-3,-13-4-1,13 4-3,-10-1 7,10 1 9,-11 4 3,3 1-6,1 0 6,-1 2 5,-2 5 7,0 2 1,0 1 2,-2 2-3,-3 4 0,6 1-1,0-2 3,3 4-4,-2 0-8,3-5 4,2-1-5,-1-1-7,2 0-8,-2 0-2,4-1 3,3-4-6,0 0-5,1 0 0,1-2-9,3 1-2,0-3-2,3-1-10,0 1-2,1-3-3,6 0 9,0 1-12,-5-5-8,2 2-2,-2-1-8,2-4-19,-2 2-19,-1-1-22,0-1-19,0-1-24,2-2-28,-5 3-31,-3-2-42,3 0-33,-3-3-29,2 2-171,-5-1-456,1 1 203</inkml:trace>
  <inkml:trace contextRef="#ctx0" brushRef="#br0" timeOffset="49895.5078">27447 9708 5,'0'0'145,"0"0"7,0 0-4,0 0-11,21-11-16,-16 8-8,-5 3-15,10-11-9,-2 6-8,-1-1-5,0-1-7,-1-1-8,2 2-10,-2-2-1,1 1-7,-1 0-1,1 0-4,0-2 0,-2 1-1,-1 1-7,1 2-3,-5 5 0,7-10-2,-5 6 0,-2 4 5,6-6-1,-6 6 2,0 0 0,6-5 0,-6 5 19,0 0 17,0 0 13,-3 21 14,0-10-2,1 4 14,-3 0-1,0 2-4,2 1 19,-3-1-19,1 1-5,1-1 8,-1 2-25,2-2-4,-1-1 0,2 0-10,0 0-8,0-4-6,1-1-2,-1 1-5,2-1-7,-1-4-1,0 0-12,1-7-19,0 10-22,0-10-24,0 0-32,0 10-35,0-10-40,0 0-32,0 0-37,0 0-47,0 0-161,0 0-459,0 0 204</inkml:trace>
  <inkml:trace contextRef="#ctx0" brushRef="#br0" timeOffset="50192.3828">27836 9396 51,'0'0'159,"0"0"3,7 0 3,-7 0-3,0 0-3,13 3-7,-13-3-16,14 0-5,-6 0-10,5 0-10,-2 0-10,4 0-11,4-3-13,-2 1-6,1 2-13,3 0-13,-2-3-24,-1-1-29,1 3-35,-1-2-28,-4 2-34,-3 1-33,1 0-131,-7-2-289,-5 2 129</inkml:trace>
  <inkml:trace contextRef="#ctx0" brushRef="#br0" timeOffset="50379.8828">27827 9515 122,'-9'5'147,"3"0"9,0-1 13,6-4 8,-5 7-4,5-7-11,0 0-10,0 0-8,11 8-12,-11-8-6,20 0-10,-9 0-14,9-3-5,-4 1-11,5-2-9,-1 1-7,-1-1-12,3 0-22,0-1-32,-3 4-25,0-2-37,-1 1-29,-1-1-39,-2 0-34,-4 2-149,0-2-335,1 1 148</inkml:trace>
  <inkml:trace contextRef="#ctx0" brushRef="#br0" timeOffset="50958.9843">28457 9394 61,'0'0'148,"0"0"0,0 0-6,0 0-7,7-3-4,0-1-1,1-1-3,-2-2 5,4 0-8,-2 0-5,2 2-7,-1-5-9,0 3-4,2-5-6,0 4-11,-1-4-9,0 0-5,-1 2-9,-1 1 2,-3-1-12,1 1-5,-1-2-9,2 0-1,-4 3-1,1 1-5,-1 0-5,2 0 4,-1-4-6,-2 2-2,1 0-2,-3 9-1,3-9-7,-3 9-1,2-8 2,-2 8-5,1-8 3,-1 8-5,0 0-5,0 0 2,0 0-2,0 0 3,0 0 5,0 0 8,0 0 5,-15 25 15,10-9 8,-2 1 9,-1 1 1,0 5 10,1-5 0,1 8-1,-3-2-2,4-7-5,0 3 4,1-2-3,2 0-3,-1-1-5,0 0-5,3 0-1,0-3-4,-1 1 1,0-3-9,0-2 0,2-1-4,-1 1-4,-1 0-4,-1-1 2,2-1-7,0-8-2,0 11-6,-2-4-19,2-7-16,-1 9-17,1-9-25,-4 8-31,4-8-37,-3 6-25,3-6-29,-4 7-26,4-7-36,0 0-132,-5 4-422,5-4 186</inkml:trace>
  <inkml:trace contextRef="#ctx0" brushRef="#br0" timeOffset="51435.5468">28767 9406 52,'0'0'156,"0"0"-3,5-7 1,-5 7-5,6-5 1,-6 5 0,7-7-10,-2 2 6,3 1-2,-3 0-11,3-5-8,0 2-9,2 0-14,-1-1-6,0 1-1,1 0-6,1-5-10,-3 2-5,2 1-5,-2 1-11,-2-3-4,2 1-6,1 2-4,-2-4-6,0 3-5,-1 1 0,2-2-7,-3 0 0,0-1-1,-1 3-3,-1 0-6,0-3-3,-1 0 1,0 3-4,0-2 1,-2 10-4,1-14-2,1 11 6,-2 3-6,0-10 2,0 10-5,4-7 0,-4 7-5,0 0 1,0 0 1,0 0 13,0 0 3,0 0 12,-18 23 3,11-6 15,3-1 2,-4 3 7,3 6 2,-1 0-6,-1 2 7,2-1-1,-2-1 5,1 0-7,2-7-4,2 3 3,1 2-4,1-5-6,-3 2-7,2-3 1,-1-1-1,0 1-10,1 0 2,-1-5-9,1 0-16,-3-1-15,2-2-26,1 2-27,-3 1-34,1-4-49,-2 0-56,1-1-43,0-2-37,-1 0-171,-1-1-490,-2-1 216</inkml:trace>
  <inkml:trace contextRef="#ctx0" brushRef="#br0" timeOffset="52271.4843">27063 10403 41,'0'0'130,"0"0"3,-9-6-11,9 6 1,-4-8-18,4 8-2,-1-10-10,1 10 0,1-14-5,-1 14 0,1-14-9,-1 5 1,3-2-6,-1 1 1,2 0-11,1 0-4,-1 1-4,2-1-3,-2 1-2,0 4-1,3-1-6,-1 0-2,2 1-3,-1-2-3,-2 2-2,7 5-3,-2-3 0,-10 3-4,17 4 6,-11 0-1,2 3 1,-1 2 3,0 5 3,2 3 5,-7 1 4,2 1 8,0 5 5,-3 3 3,-1-3 6,-4 1-2,2 0-4,-5-5 3,4 0-9,-9 4 1,3-2-6,-6 1-3,5-6-4,-5 5 1,3-6-3,0-4-4,-2 2-2,1-2-3,-2-2-2,6-3-7,-2-2 1,4-1-1,-4-1 0,1-2-2,-1 0-5,4 2-1,7-3-1,-14-3 4,7-1-5,7 4-1,-10-8 1,7 3 0,3 5 1,-5-9-3,3 4-5,2 5-3,-2-13-4,1 6-1,1 7-1,1-10-2,-1 10-7,3-8-5,-3 8-9,0 0-11,0 0 0,0 0-2,3-8-4,-3 8-21,0 0-25,0 0-29,0 0-34,0 0-32,0 0-27,0 0-22,10 17-164,-10-17-425,0 0 189</inkml:trace>
  <inkml:trace contextRef="#ctx0" brushRef="#br0" timeOffset="52749.0233">27440 10429 7,'0'0'122,"0"-11"-5,0 11-1,-2-11 3,2 11-6,-2-12-6,0 6 6,0 1 7,-2-2 6,4 7-9,-6-10-8,1 5-10,5 5-9,-7-10-6,3 5-1,4 5-5,-11-5-8,5 1-3,-2 1-1,8 3 8,-13 0 4,13 0 0,-15 4 1,8-1 3,-3 0 4,0 4 14,2 1-2,0 1 12,-2 6-6,3 0-1,-1 1-5,-1 4 3,0-4-5,5 6-4,3-5-2,0 3-5,-1-3 1,2 1-17,3-1-4,1-4-3,0 2-9,2 1-5,-1-5 5,0-2-14,3 3 1,0-3 0,2 4-2,-1-5-5,0-2-6,1 0 1,-2 0-5,1-3-15,2 0-5,-1 0-16,-2-3-8,0 0-22,-8 0-20,16-2-23,-8-1-34,-2-1-29,4 0-39,-2-1-41,1 0-36,0-2-238,-3 2-544,1 0 241</inkml:trace>
  <inkml:trace contextRef="#ctx0" brushRef="#br0" timeOffset="53358.3984">27581 10710 32,'0'0'97,"0"0"0,0 0-6,0 0 3,0 0-6,0 0 7,0 0 8,0 0 3,0 0 0,0 0 1,0 0 1,0 0 5,0 0 1,8-21-2,-8 21-4,0 0-2,3-8-7,-3 8-6,4-7-6,-2 2-4,-2 5-10,5-7 2,-5 7 3,5-11-10,0 5-2,0 1-7,-1-1-2,0 2-6,-4 4-2,9-5-2,-4 1-3,-5 4-3,9-4-5,-9 4-2,0 0 1,13 2-7,-13-2 3,10 7-2,-9-3 4,3 5-2,-1 0-1,-1 1-1,-2 0 0,0-4-3,0 6-2,-2 0-2,-2 0 4,0 2-4,-2 3-2,1-6 1,-3 4-5,0-6-2,1 1 2,-1 0-6,0-1-1,1 0-1,-2-1-1,2-1-1,1-1 0,1-2-1,1 1 2,4-5-2,-8 7-2,8-7 2,-5 5-2,5-5-5,0 0 1,0 0-2,0 0 2,0 0-3,0 0 1,0 0 0,0 0 3,0 0-3,0 0 1,0 0 4,23-3 2,-16 5 6,-7-2-6,14 2-2,-7-2 2,1 1-5,0 1 8,2-1-5,-2 1 3,-2 0-5,5-2-3,-3 3 2,2-3-5,-3 1-20,2 1-10,-2-1-18,1-1-20,-8 0-15,15-3-19,-15 3-25,13-1-31,-6-2-17,0 1-28,-7 2-176,10-5-416,-6 2 185</inkml:trace>
  <inkml:trace contextRef="#ctx0" brushRef="#br0" timeOffset="53745.1172">27873 10385 12,'0'0'187,"0"0"2,0 0-3,23-13-8,-15 10-11,-1 3-16,5 0-12,1-1-10,2 0-13,-2 1-11,4 0-6,-1 1-11,2-1-10,-4-1-10,4 1-10,-6 1-22,1 0-25,-1-1-35,-1 3-27,-5-3-22,1 2-26,-7-2-13,8 5-20,-8-5-119,0 0-273,0 0 121</inkml:trace>
  <inkml:trace contextRef="#ctx0" brushRef="#br0" timeOffset="53932.6172">27865 10512 39,'-4'5'137,"2"0"-3,2-5 9,-4 5 11,4-5 7,0 0 2,0 0-4,6 12-2,-1-9-8,-5-3-2,15 2-2,-4-1-9,-1-1-1,3 2-7,4-1-14,-3-2-10,2-1-12,-2 2-9,-1-2-9,6 1-4,-6-1-32,5 1-34,-7 1-39,0 0-34,0-3-38,-1 3-40,1-2-37,-3-1-170,0 3-384,1-5 170</inkml:trace>
  <inkml:trace contextRef="#ctx0" brushRef="#br0" timeOffset="54338.8672">28436 10444 5,'0'0'174,"0"0"15,0 0 13,0 0 2,14-2-4,-14 2-3,10 0-4,-10 0-2,13-2 4,-4 1-11,4-2 0,-1 2-17,-1-2-13,3 1-10,-1-1-19,2 1-8,2 0-6,1-1-16,1 2 1,-2 0-16,-3-2-8,-4 1-12,3 0-4,-1 1-9,0-2-6,-1 3-18,-3-1-15,-8 1-18,12-3-18,-12 3-15,10 0-17,-10 0-23,5-2-34,-5 2-35,0 0-45,0 0-27,6-7-22,-6 7-147,0 0-425,0 0 188</inkml:trace>
  <inkml:trace contextRef="#ctx0" brushRef="#br0" timeOffset="54875">28933 10357 18,'0'0'193,"7"3"7,-7-3 3,0 0 1,0 0-18,13-8-12,-13 8-5,6-7-5,-6 7-6,9-9-7,-5 3-9,1 1-2,0-3-8,3 0-13,-3-1-16,3 1-5,-2-3-11,0 2-6,-1 0-9,0-1-9,-1-2-3,4 2-11,-3-2-2,1-4-5,-2 6-6,0-2-2,0 0-2,0 3-5,-1 2-2,1 0-5,-1 1-1,-1-2-3,-2 8 0,4-9-3,-4 9-1,3-8-6,-3 8 0,0 0-4,0 0 1,0 0-1,0 0 3,0 0 3,0 0 2,0 0 6,0 0 13,-5 36 5,0-19 11,2 3 10,-2-1 3,0 9 6,-1 0-9,0 1 12,3 0 3,-1-2 1,1 1-6,-1-1 3,1 0-10,-1-1 4,1-7-14,2 4 5,1-2-9,-1-5 0,-1 2-3,1-3-6,1 3-2,1-7-9,-2 3 3,1-1-5,-1-2-7,-1-4-3,2-7-21,0 11-22,0-11-22,3 7-18,-3-7-31,0 0-45,0 0-53,0 0-50,0 0-49,0 0-268,0 0-614,0 0 272</inkml:trace>
  <inkml:trace contextRef="#ctx0" brushRef="#br0" timeOffset="55359.375">29216 10369 174,'0'0'183,"5"-5"0,-1 1-4,-4 4-13,4-9 7,-1 4-3,-3 5-10,8-11-17,-1 4 5,0-2-3,0 1-10,-1-2-8,2 3-3,0-5-6,-1 4-14,1-1-10,-1 0-11,2-3-3,-2 2-10,-2-2-7,1 2-3,-1-2-8,1 1-8,2-4 2,-3 3-11,-1 0-6,1 2-2,2-6 0,-5 5-8,1 1-1,-1-2 2,1 5-5,-1-1 0,0 4-1,-2 4-2,1-10 2,-1 10-4,0 0-4,0 0 0,0 0 0,0 0-1,0 0 4,0 0 10,0 0 10,-17 24 1,10-7 11,-1 0 12,0 7 3,1 3 14,-1-1 1,2 1 12,1 5-1,-3-6-5,3 4-1,-1 1-1,2-5-4,1-6-8,2 6-3,-1-6-3,1-2 5,0-2-11,-2 1-15,3-1 2,-1-4-4,2 0-6,-1 1 4,0-4-7,0 0-4,0-3-4,0-6-9,0 12-5,0-12-23,0 10-27,0-10-20,2 5-24,-2-5-29,0 0-36,-4 9-33,4-9-36,0 0-41,-8 2-29,8-2-240,0 0-577,0 0 256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7:08.275"/>
    </inkml:context>
    <inkml:brush xml:id="br0">
      <inkml:brushProperty name="width" value="0.05292" units="cm"/>
      <inkml:brushProperty name="height" value="0.05292" units="cm"/>
      <inkml:brushProperty name="color" value="#222A35"/>
    </inkml:brush>
  </inkml:definitions>
  <inkml:trace contextRef="#ctx0" brushRef="#br0">16515 8760 14,'0'0'38,"0"0"3,0 0-5,0 0 1,0 0-12,0 0 7,0 0-2,0 0 0,0 0 5,0 0-9,0 0 0,0 0 5,0 0-4,0 0 2,0 0-5,3-7 5,-3 7-5,0 0 9,0 0-15,0 0-5,0 0 8,0 0 4,0 0-5,0 0-2,0 0 6,0 0-3,0 0 3,0 0-2,0 0-2,0 0-1,0 0-1,0 0 3,0 0-4,0 0-2,0 0 2,0 0 6,0 0-5,0 0-8,0 0 1,0 0 1,0 0-4,0 0 1,0 0-2,0 0 1,0 0 10,0 0-11,0 0 6,0 0-2,0 0-2,0 0-3,0 0 2,0 0 0,0 0-8,0 0 10,0-9-8,0 9 4,0 0 3,0 0-5,0 0-4,0 0 0,0 0-3,0 0 12,3-8-7,-3 8-5,0 0 11,0 0-4,0 0-4,0 0 9,0 0-5,0 0 2,0 0-8,0 0-5,0 0 0,0 0 7,0 0 1,0 0-2,0 0 9,0 0-6,0 0-6,0 0 9,0 0-4,-8 25 1,8-25-3,-1 9 9,1-9 2,-3 9 1,3-9-7,-3 10-2,3-10 3,-1 10 6,-1-5-4,2-5 4,-4 10-3,1-6 5,3-4 0,-3 10 1,0-4-4,0 0 11,3-6-12,-1 10 1,1-10-3,-5 7 0,5-7-5,-3 8 8,3-8-5,-2 9-4,2-9 7,-4 5-1,4-5-4,0 0-2,-3 7 7,3-7-4,-3 8-1,3-8 0,0 0 0,-3 7 4,3-7-8,0 0-1,-2 6 5,2-6 3,0 0-6,-6 4 11,6-4-10,0 0 5,0 0-1,0 0-5,-2 7 1,2-7 0,0 0-1,0 0 2,0 0-8,0 0 3,0 0 3,0 0 2,0 0-4,0 0 7,0 0-3,0 0 5,0 0-9,0 0 0,0 0 7,0 0-4,0 0-4,0 9 3,0-9 0,0 0 4,0 0-5,0 0-3,0 0-2,0 0 10,0 0-3,0 0 0,0 0 7,0 0-5,5 6-5,-5-6-3,0 0 5,0 0 5,3 6-13,-3-6 13,0 0-8,0 0 1,0 0 1,0 8 1,0-8-2,0 0 4,0 0-5,0 0-5,0 0 14,0 0-12,0 9 4,0-9 1,0 0 0,0 0 7,0 0-8,0 0 7,0 0-6,-3 8 3,3-8-6,0 0 2,0 0 2,0 0 7,0 0 1,0 0-8,0 0-9,0 0 9,0 0-1,0 0 2,0 0 2,0 0 3,0 0-2,0 0 0,0 0 1,3 7-3,-3-7 1,0 0-2,0 0 4,0 0-1,0 0-4,0 0-8,10 0 21,-10 0-12,0 0 1,0 0-3,10-2-3,-10 2 12,0 0-7,0 0 1,12 0-4,-12 0 9,0 0-4,11-1-2,-11 1 2,0 0-1,11 1-2,-11-1 11,8 2-10,-8-2 3,10-2-4,-10 2-2,0 0-1,12 0-2,-12 0 17,0 0-13,8 2 1,-8-2-3,8 1-1,-8-1 2,0 0 3,11 2-4,-11-2 0,6 2 7,-6-2-14,5 2 12,-5-2 2,0 0-11,10 3 8,-10-3 3,0 0-5,7 2 0,-7-2 4,0 0 1,0 0 1,7 1-2,-7-1-2,0 0 17,0 0-3,7 2-7,-7-2 3,0 0-2,0 0 2,0 0 1,5 4-7,-5-4 6,0 0-3,0 0 1,0 0-7,0 0-2,0 0 2,0 0 4,0 0-5,0 0 5,0 0-8,0 0 1,0 0 1,0 0 2,0 0-2,0 0 4,0 0-1,0 0 0,0 0-3,0 0 2,0 0 2,9 2-5,-9-2-20,0 0-7,0 0-7,0 0-8,0 0-20,0 0-12,0 0-14,0 0-7,0 0-11,0 0-76,0 0-199,0 0 88</inkml:trace>
  <inkml:trace contextRef="#ctx0" brushRef="#br0" timeOffset="835.9372">16679 8839 40,'0'0'47,"0"0"2,0 0 0,0 0-6,0 0 2,0 0-9,0 0 8,0 0-8,0 0-4,0 0 6,0 0-4,0 0 1,0 0-6,0 0 5,0 0-7,0 0 1,0 0-7,0 0 2,0 0-9,0 0 3,0 0 2,0 0-2,0 0-9,0 0 9,0 0 6,0 0 1,0 0 1,0 0-6,0 0-4,0 0 2,0 0-6,0 0 5,0 0-4,-6 21 1,6-21 0,-2 9 7,2-9 0,-2 8-3,2-8 6,-1 12 5,-1-7-17,2-5 9,-1 12 2,1-12-7,-3 12 5,3-7-1,0-5 0,-2 13 2,1-5 1,-1-3-8,2-5 4,-2 12-2,0-5 1,1 0-3,1-7 4,-1 11-4,1-3 4,-3 1 2,3-9-9,-1 14 1,1-7 10,0-7-4,-1 12-7,1-5-3,-1 1 2,1-8 18,0 11-20,0-11 6,-3 11 3,3-5-8,0-6-5,-3 12 5,3-6-1,0-6 3,-1 10-8,1-10 5,-1 11 15,1-11-3,-1 11-6,1-11 5,-2 10-2,2-10-10,2 8 1,-2-8 3,0 10-1,0-10 1,0 7 1,0-7-9,1 8 5,-1-8-1,0 0-2,1 9 2,-1-9-3,0 0 5,0 8-4,0-8-2,0 0 0,3 7 0,-3-7 10,0 0-4,1 7-6,-1-7 3,0 0-3,0 0-1,0 0 4,0 0 3,-1 9-4,1-9 1,0 0-2,0 0 2,0 0-1,0 0 2,0 0-3,0 0-2,0 0-2,0 0 8,0 0-10,0 0 5,0 0-1,0 0-5,0 0 3,0 0-6,0 0-4,0 0-10,0 0-10,0 0-32,0 0-15,0 0-29,0 0-21,0 0-119,0 0-267,0 0 118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6:28:52.6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16551 5179 32,'0'0'71,"0"0"2,0 0-6,0 0-1,0 0 4,0 0-7,0 0 1,0 0 1,0 0-11,0 0-1,0 0-2,0 0-9,0 0-1,0 0-1,0 0-2,0 0 5,0 0-11,0 0 10,0 0-10,0 0-4,0 0 3,0 0-2,0 0-1,0 0 4,0 0-7,0 0 3,25 5-7,-25-5 1,11 0-3,-11 0 8,18 0-11,-8 0 10,2 0-9,-1 0 6,4-2-4,2-1 0,1 2-7,0 0 6,1-1-3,0-1 2,2 1-5,-1-2 2,8 0-6,-6 2 6,4-1-5,-3 1-3,3-3 3,-5 1-5,1 4 3,-2-1 0,0-1-4,-2 2 6,0-2-5,1 2-1,1-3 0,-1 1 1,-3 0-1,3 0 3,1 1-1,-1-1 1,0 0 1,8 0-10,-9 0 3,2 0 1,2 2 5,-2-2 0,2 1-7,0-1-1,1-2 5,3 3-2,-5 0-4,1 0 6,-1-2-1,0 3-2,1-2-1,4 0 2,-4 0-4,-4-1-2,10 1 7,-6 0-5,0-1-3,-3 1 5,10-1 2,-1 0 2,0-1-3,1 4 0,-1-3-6,-5 0 2,3-2 0,1 4-3,2-4-3,0 3 7,-1-2-5,1 0-5,2-1 6,-2 5-4,-2-4-1,3 1 3,-4-2 0,2 3 3,1-1-4,-6 2 10,-4 0-19,2-2 8,1 2-3,-4-2 6,4 0-4,-2 2-3,0-2 2,-1 1 9,-1 1-12,1-2 13,1 2-11,1-2 1,-1 2 6,0-1 1,7 0-3,1-1-3,-1 1 11,3 0 2,-10 0-5,8 2 0,3-1-1,-4-2-2,1 3-7,-7-1 12,1 1 0,0-2-9,0 2-8,-2-3 3,1 2 0,0 1 3,-1 1 1,-1-2 1,0 1 7,-1 0-1,1-1-3,-5 2 3,4-2-4,0 1 6,-3 0-11,0 0 9,-2 0 1,1-1-1,4 2 3,0-1-9,0 0 6,-4 0 4,3 0-4,2 0 7,-3 0-8,4 0 0,-1 0 4,0 1-1,1-1 6,-1 0-3,-2 0-6,-2 1 9,15-1-6,-10 2 0,2-2-3,-2 1 7,-3-1 0,3 2-8,-2-4 3,3 4 3,-1-2 2,-2 1-2,0 0-3,1-1 3,-2 0 5,2 2 1,0-2-12,-5 0 6,7 0-7,-9 1 12,3-1-2,2 2 1,1-2-3,-4 0 12,3 0-18,-4 2 7,1-2 0,2-2-1,2 2 3,-5 2 2,6-2 1,-6 0 0,6 1-1,-2 0 0,3-2 8,-1 0-12,-1 1 0,0-2 2,-1 4 2,3-4 7,-1 2-2,-2 0-2,1 0-9,-1 0 7,2 0-4,0 0 7,-1 0-7,2 0 7,-2 0 3,1 0-7,2 0 5,-2 0-9,3 0 3,1 0 4,-2-2-6,9 2 4,-5 0-6,-3-1 0,0 1 3,1 0 12,-4 0-19,8-2 11,-6 1-12,-1 1 6,1 0 1,-2 0 3,2 1-2,-1-2 0,2 1-8,-3 0 1,3 0 5,0 1-3,-1-2 1,7 2 10,-6 1 2,0-2-3,1 0-9,-2 0 5,7 0-6,-8 0 1,3 1-1,-2-1 4,7 0-4,-8 2 8,0-2-7,0 2 1,1-2 0,0 1 5,-1-1-7,2 1 6,-2 0-3,2 1-3,-1 0 8,-1-2-6,0 2-3,-3-1 6,3 1 1,-2-1-4,2 1-1,0 0 4,1-1 3,0 1-7,1 1-2,-2-2 0,9 2-2,-3-1 8,-3-1-6,4 1 6,1 1-1,-1-2 1,-6 2 0,0-1 3,1-2-6,0 2 0,-3-1-2,3 1 4,-1-1-1,0 3 3,0-3 8,1 0-4,-1-1-5,-1 0 1,0 0-2,0 3-4,0-1-5,0 1 10,0-1 0,0 0-3,1-1 0,-2 1 4,1 0-7,1 1-1,-1-2 12,1 0 1,-2-1-2,3 3 13,-3-1-22,1 0 8,-2 1-1,1-3 2,0 1-2,1 0 0,-3 2-8,1-1 6,1 0 1,2-1 3,-3 0-9,1 2 5,0-2-2,2-1 3,0 3-2,1-2 5,-2 1-1,1-1 13,2 0-16,-3 0-2,2 1-3,0 0-2,-3-2 5,3 1 5,-2 1 1,-2-2 3,2 0-3,0 0-1,-2 0-2,2 1-1,-2 0 0,-5 0-1,1 1 5,4-2 4,-3 3-9,-2-3 7,7 1 3,-1 0 2,2 1-4,0 0 6,-3-2-2,3 1-1,2 0 2,-3 0 0,2 0-1,-2 1-3,1 0 3,1-1 1,-3 2-5,1 0 1,2-3 6,-3 0 8,0 1-4,0 1 1,2-2-4,-3 3 1,2-3 4,-4 1 3,-1-1-2,3 1 5,0 2 3,-1 0-1,-2-2-4,-1-1-2,0 0-2,-2 2 1,1-1-3,-1 0 2,-2 0-3,-2 1-1,-1-2-2,-7 0-6,13 2 3,-13-2-7,9-1-7,-9 1-8,0 0-22,6 1-26,-6-1-36,0 0-26,0 0-42,0 0-141,0 0-327,-26-4 145</inkml:trace>
  <inkml:trace contextRef="#ctx0" brushRef="#br0" timeOffset="2152.3437">892 5988 14,'0'0'72,"0"0"-1,0 0-6,0 0 0,0 0-5,0 0 3,0 0-3,0 0-1,0 0-1,0 0 4,0 0-8,0 0-3,0 0-3,0 0-2,0 0 0,0 0-1,0 0 1,20-6 0,-14 4 4,-6 2-1,18-1-3,-5 1 1,0 0-3,1-1 3,5 1-7,0-3-1,3 3 1,0-2-4,7-1 0,-7 0 2,9 2-7,-10-2-1,9 1 4,-1-2-4,-1 2-3,-1-3-2,-7 4 1,2 1 1,0-4-7,1 3-2,6-3 3,-1 3 9,-7-2-8,0 1 0,9 2-5,-9-2 4,10-1-1,-3 3-3,0-1-2,-6 0 3,8-1-4,-2 0 2,-2-1-2,-3 0-5,4 1-1,0-2 3,-5 1-4,-3 2 2,1-3-4,0 4 3,-1-1-1,-6-1-5,4 0 2,-4 2 5,0-2-9,-1 2 1,1 2 2,4-1-2,-3-2 2,-2 1-1,2 0-2,-1-2 4,4 2-4,0-1 0,-4 2-1,3-2 1,0 1-2,-3 0 5,1 0 0,2-1-3,2 0-1,0-1 4,-4 2-9,4-2 9,0 1-2,-5-1 2,6 2-4,-3 0 3,0 0-3,0 0-3,1-2 5,2 2-4,-2-1 1,-3 1 1,4 0-5,0 1 5,0-1-1,2 0 2,-1-1-2,0 1 5,-1 1 1,2-2-3,-1-1-1,1 4 3,0-4 4,0 2-6,-1 0-2,-1-2 0,1 4-2,-3-2 5,1-2-8,-4 1 7,-2 1-1,1 0 0,0 0-1,1-1 0,1 3 0,-1-2 4,0 0 5,1 2-8,5 1-1,-2-6-5,1 3 7,-2-2-1,2 4 1,-1-4 5,1 2-5,-1-1-3,1 1 3,0 0-6,-1 0 3,-3 0 0,4 0 1,0-1 2,1 1-1,-6 0 0,4 1 0,2-2 5,0 2-5,-1-1 2,2 1 2,-2 1-4,2 0 4,-1-2 3,2 1 3,-3-1-7,1-1 5,0-1-1,2 2 0,-1 2-1,-2-6-2,1 3 2,-1 1-1,-4 0 1,4-1-1,-1 0 5,-3 1 0,0 0-1,0-2 1,-3 2 10,2-2 1,0 1-2,-2 1-2,2 0 2,-1 0-1,-5-2-1,2 4-3,-1-2 0,-8 0 3,18 0 0,-9 0 0,-3-2-6,-6 2 3,15-1-3,-7 1 4,-8 0-1,13-2 0,-13 2-3,10 0-1,-2-2 0,-8 2 7,11 0 3,-11 0 2,12 0-3,-12 0 1,11 2-3,-11-2 3,13-2 8,-4 1-5,-1 2-1,3-2 0,2-1-3,-3 1 1,3 0-5,0-1 1,-3-1 0,-10 3-4,18 0-9,-18 0-13,11-2-9,-11 2-5,0 0-7,0 0-11,0 0-14,14 2-23,-14-2-29,0 0-41,0 0-47,0 0-174,0 0-399,-37 17 177</inkml:trace>
  <inkml:trace contextRef="#ctx0" brushRef="#br0" timeOffset="4633.789">4777 6125 69,'0'0'85,"0"0"-2,0 0 1,0 0 6,0 0-12,0 0 7,0 0-19,0 0 0,0 0 1,0 0-14,0 0-7,0 0 3,0 0-9,2-17-5,-2 17-3,0 0-2,8-14-3,-2 4 4,1 3-2,0 0 3,-1-1-13,3-1-2,0 2-1,-1 0-3,1 2 1,1-1 5,-1 0-5,-2 3-3,0 1-8,2-4 4,-1 5 1,0 0 0,-8 1 3,13-2 5,-6 2-3,-7 0 0,14 0-4,-8 3 0,-6-3-7,9 3 12,-9-3-6,13 3 9,-8-1-6,-5-2-5,11 4 0,-7-2-3,-4-2 7,9 5-2,-9-5-1,8 6-1,-3-5 3,0 4-3,-5-5-4,10 5 6,-6-3-2,-4-2 0,9 4 7,-9-4-12,10 1 10,-10-1-2,13 0-10,-5 0 12,-8 0-10,20-5 3,-11 1-4,-1 1 7,2-2-2,-1 2-1,1-2-2,-1-1 0,0 5 7,-4-3-3,2 3-3,-7 1 2,10-6-5,-4 5 3,-6 1-4,8-2-1,-8 2-2,0 0 3,0 0 1,0 0 4,11 2 10,-11-2-1,0 0-5,8 5 2,-8-5-5,0 0 1,5 4 4,-5-4-2,6 4 0,-6-4 1,6 4-1,-6-4 1,9 2 1,-9-2-1,10 3-5,-6 0 1,-4-3 0,9 1 3,-9-1-3,9 1-1,-3 1-3,-6-2 5,10-2-2,-10 2 0,12-3-1,-12 3-2,12-4 1,-5 3 1,-1-1 2,-6 2-1,14-4-5,-9 3-3,-5 1-2,12 0-1,-12 0-1,9 0 2,-9 0 3,9 0-5,-9 0 2,6 3-1,-6-3 5,7 4 1,-7-4 4,6 7 2,-6-7 0,7 4-3,-7-4 2,8 4 2,-4-2-1,-4-2 3,8 1-3,-8-1 1,11 4-2,-6-2 3,-5-2-1,16-2-1,-4 1-3,-1 0 1,1-3-4,1 1-4,4-2-9,-4 0 0,2 0-10,2 1 2,-5 0 2,2-1 2,-2 1-1,1 2-3,-6-1 2,4 1 2,-4 0 1,-1-1 1,-6 3 5,11 0-1,-11 0 9,10 4 10,-10-4-10,10 3 7,-5 0 9,-5-3 1,8 6 0,-5-2 0,-3-4 4,6 5 1,-1-1-2,-5-4 2,5 9-4,-1-6 1,-4-3-1,5 7-1,-1-4-4,-4-3 8,10 7-7,-6-4-3,2 0 0,1 1-3,1-3-7,3 0 6,-1-2-9,2-2-5,0 1-2,1-3 1,1 2-3,-1-1-1,5-2-5,-6 2 3,1 1-3,-1-2 3,0 0 4,0 1 1,-3 0-5,-2 3 6,0 0-9,-7 1 11,10-5 4,-10 5 4,8 0 0,-8 0 8,0 0 7,0 0 3,13 2 5,-13-2 2,0 0-3,0 0 4,8 3 1,-8-3-3,0 0-1,0 0 1,6 3-5,-6-3 2,0 0-2,5 5-3,-5-5-3,0 0 2,7 4 0,-7-4 2,7 5-3,-7-5-3,9 1 0,-2 0 4,-7-1 0,12 1-4,-4-1 0,2 0-3,2-2-2,0-1-3,0-1-5,3 1-2,2 0-6,-3-2-3,3-4 8,-5 6-9,1-1 4,0 0 0,-3 1-5,0 2 4,-2-1-4,-8 2 5,12 0 4,-12 0 4,10 5 7,-10-5 7,9 6 0,-7-3 8,1 2 2,-3-5 1,6 12-3,-5-9 2,2 2-1,-3-5-1,4 10 0,-1-6-2,-3-4-2,6 6-2,-6-6-1,6 7-1,-1-7 6,-1 5 0,1 0-8,-5-5-1,14 1-4,-7-1-5,-7 0-3,15 0 5,-4-2-9,-1-1 3,1 3 0,0-2-3,1-2-5,5-3-5,-6 2-2,3 2-4,-1-2 2,0 2 6,2-1-3,-3 2 2,-1-1-1,-1 0 2,-2 3-3,-8 0 7,14 0 14,-9 3 4,-5-3 9,7 5 2,-5 1 7,-2-6 1,5 10 5,-2-5-2,-3-5 2,-1 12-7,2-7-1,-1-5-2,3 11-2,0-7 2,-3-4-1,3 8-2,-3-8 0,5 6-4,-5-6-1,6 3-1,-6-3-5,13 0-4,-13 0 3,18-5-9,-6 0-7,-1 0-3,4-2-6,0-3-6,-2 6 4,3-3-14,-5 3 4,6-4-3,-6 3 0,2 1 3,-3 0 1,-1 1 8,-1 1 0,-1 0 2,-7 2 7,0 0 19,16 3 10,-11-1 12,-5-2 8,3 7 4,-1 0 3,-2-7 1,3 10 0,-2-5 5,-1-5-1,1 12-9,0-8-3,-1-4 1,3 8-5,-3-8-4,6 7 1,-3-4-7,-3-3 2,16 4-5,-5-4 0,0 0-3,7-4-7,0 2-12,-5-1-8,6 0-14,-2 3-7,0-7-3,0 4-5,-3-4-11,2 3-2,0-3 6,-2 1-2,-1 2 7,-3-1-4,-1 0 4,-1 2 1,-2-2 8,-1 1 7,-5 4 10,9 0 4,-9 0 15,0 0 18,0 0 9,0 0 10,8 7 10,-8-7-2,0 0 3,-3 13-4,3-13-4,0 9-3,3-4-7,-3-5 0,4 7-5,-4-7-5,5 7 1,-1-5-1,-4-2 3,10 1-9,-1 1 0,-9-2 2,20-5-12,-7 3-5,4-2-4,-1 0-7,-3 0-6,6 1-8,-2-3 3,-1 0-12,1 2-4,-2-1-7,1-2 10,-1 1-4,-2-1-1,0 2-3,-3 3 3,-4-1 0,4 0 6,-3 1 3,-7 2 5,10-3 19,-10 3 7,0 0 17,11 3 5,-11-3 6,0 0 4,0 0-2,8 2-2,-8-2 4,0 0-1,0 0 0,0 0-5,9 1 0,-9-1-3,0 0-1,12-1-2,-12 1 7,10-2-6,-2-1 7,4 0 4,8 2 1,0-1-2,2 0-5,3-1-4,2 0 1,1 1-3,-6 0-8,-3-1-5,2-1-1,0 1-1,0 1-9,-1-1 0,1-1-9,-1 2-1,-1-2-1,-1 1-10,-6-1-17,0 3-16,-4-2-32,0 1-31,-3-2-56,-5 4-195,5-7-402,-5 7 179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5:52:58.19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16570 5117 61,'-7'-1'62,"7"1"-14,0 0-2,-10-4-4,10 4 0,0 0-3,-12 0 9,12 0-4,0 0-5,-13 2 10,13-2-10,-9 3-6,9-3 3,-11 1-1,6 0-1,5-1-7,-12 4 2,7-3 0,5-1-3,-10 3 7,10-3-1,-7 2-4,7-2-3,0 0-7,-10 3-2,10-3 6,0 0-1,-6 2-7,6-2 2,0 0-3,0 0 7,0 0 5,0 0 9,0 0 11,0 0 2,0 0 7,0 0-10,0 0-5,0 0 0,13 9 5,-13-9-7,15 1-2,-6 0 4,2 2-2,2-2-1,-1-1-7,2 1-1,2-2-3,5 2 2,-1 1-7,-2-1 1,3 1-5,2-1-4,-4-1 2,3 2-2,6 0 0,-7-1-2,-3 0 1,3-1-1,-1 1-6,-1 2 7,-1-2-8,-1-1 1,1 0 4,1 3-4,-6-3-3,4 0 13,0 2-9,-3-1-5,3 1 3,1 0 1,0-2-2,-4 0 1,5 0 1,-3 2-2,2-2-2,-1 0 0,1 0 0,-2 3 2,4-3 1,0 0-2,-3 0 3,2 0-4,-1-3-1,0 6 0,1-6 1,-3 2 0,2 2 0,0-2 3,0 0-3,0 1 4,-1 0-3,2-2 2,-3 1-6,1 1 2,0 0 2,0 0 0,2 0 0,1-1 0,0 0-1,0 1 0,1 0-2,-2 1 4,3-1-5,-2-1 5,9-1 0,-8 2-1,-2 0 0,1 0-3,0 0 5,2 2-3,-3-1 2,4-2-2,-3 1 6,0 0-8,0 0 0,0 1 1,1-1 0,-1 1-1,2-1-2,-3 0 5,3 0-2,1-1 5,5 0-6,-6 1 3,5 1-4,1-2 1,0-1 1,1 2 0,1-3 2,-9 3-2,9-1 0,-1 0-1,-1 1 1,-1-3-1,-6 3 2,0-1-3,7 0 5,-6-1-4,5 0 1,-7 3 0,8-3-1,-6 2 3,-1 0 0,7 1 1,-8-2 0,1 0 1,0 0-3,1 1-1,1-1-1,-3-1-1,2 0 6,1 2-4,-1-2-2,-1 1 6,1 0-5,7-2 2,-8 3-3,0 0 1,0-2 2,1 2 0,1-1-3,-4 1 2,4 0 1,-1-3 1,-3 2-1,3 1 0,-2-2-3,2 2 4,-3-1-5,2 1 6,0 0-3,1-2 0,0 1 0,-3 1 2,0-1-4,2 1 0,-1 0 1,-2 0 2,2 0-3,1 0 5,-2 0 1,1-1-4,2 1 0,6-1 3,-5 1-7,5-1 7,-5 1-4,-1 0 2,7 0 0,1-1 0,-1 2-1,-8-1 2,7 0 0,-1-3-2,0 5-1,1-4 1,0 4 1,-8-2 3,8 0-3,-5 0 3,-2 0-6,7 1 6,-8 0-6,3-1 3,4 0 1,1 1 1,-1-2 0,-5 1 0,0 0-3,-1 1-2,1 1 0,-1-3 6,7 2 0,1-1-3,-2 1 1,0 1 2,-6-2-5,9 0 0,-2 0 3,0 0 1,-2 0-4,3 0 1,-7 0 0,6 0 3,0 0-1,0 0 1,-5 0-1,4 1 1,0 1-5,1-1 7,-1-1-7,-4 3 3,5-5 0,-7 4 0,7-4-2,-7 4-1,1-2 6,1 0-3,3 0-3,-5 1 3,-2-1 1,3 2-1,-3-2 1,4 0 2,-3 2-4,0-2-1,0 0 3,3 1 3,-5 0-6,2 0 1,2-1 0,-1 2 4,0-2 0,0 1-2,-1-1-1,3 3 1,-1-2 1,5-1-4,-7 2 5,2-1-3,-2-1-1,3 2 3,-3-2-3,1 2-2,1-1 0,-1 0 6,0 0-2,1 1-2,-2-1 1,1 0 0,2-1-2,5 3 3,-7-3-3,0 2 2,6-2 2,-5 1-5,6 1 2,0 0 1,-6-2 0,-2 1 4,2 0-8,1-1 1,4 3 5,-6-3-1,1 0-2,-3 2 0,0 0 0,2-1 2,-2-1 0,3 2-2,-1-1 2,0-1 1,-2 2-3,3-2 5,-2 0-6,-1 2 2,2-4-3,-2 2 1,1 2 2,2-2 5,-3 0-9,3 0 6,0 0-1,-1 0 0,-1 0 3,0 0-5,0 0-2,0 0 6,0 0-8,-1 0 3,-1 0-1,0-2 4,0 1-3,1 2 4,0-1-5,-5 2 3,5-2 4,-2 0-4,5 0 1,-3-2 0,-1 2-3,2 2 1,-3-4-2,5 1 3,-4 1-2,-4 0-1,5 1 2,-6-1-1,6-1 3,-5 0-4,0 1 4,-1 0-3,1 0-1,-1 0 3,-1 0 3,1 0 3,0 1-5,0 0 1,-2-1 0,3 0 5,-1 2 1,0-2 0,-2 1-2,1 0-1,0-1 4,0 3-1,-2-2-2,4-1 2,-5 1-7,3 1 5,-2-1 3,1 0-2,2-1 7,-3 0-5,-1 1-4,4-1 0,-4 2 4,0-2-2,1 0-4,0 1 4,-2 1 1,5-2 12,-3 2-7,2-2 2,0 0-1,-1 3 0,3-3 0,-3 0 1,1 1-1,2-2-3,0 2 0,-1 0-2,-2 1-2,-1-2 0,2 1-2,-4-2 2,-8 1-2,11 0 6,-11 0-3,10 1-1,-10-1 1,9 1-2,-9-1-4,9 0 1,-9 0 2,5 3-1,-5-3-2,0 0 5,0 0-2,12 0 0,-12 0-2,0 0 0,0 0-1,13-2-5,-13 2-1,8 2-12,-8-2-20,0 0-17,7 3-24,-7-3-17,0 0-25,0 0-17,0 0-34,0 0-103,0 0-295,0 0 131</inkml:trace>
  <inkml:trace contextRef="#ctx0" brushRef="#br0" timeOffset="6109.375">1027 5970 29,'0'0'23,"13"0"3,-3-3-3,0 3-1,2-1 1,2-2-2,-2 3 6,2-2-5,4 0 1,0 1-9,0-3 7,1 3-3,0-1-4,-1 0 5,3 2-5,-3-3-3,1 3-3,1-2 8,-2 2-8,4-4 0,0 4-1,-1-1-1,9 1 1,-2-3-1,1 1-2,1 0 3,-1-2 1,1 0 4,-4 0-3,-4 4-3,0-3 2,6 1 8,-2 2-4,-4-3-3,5 2-1,-6 0-5,-2 1 4,1-2-1,1 0-3,-2 3 10,1-3-14,1 0 9,-3 2-6,3-1 4,1-1-6,-1 0 3,0 2 2,2-2-1,-1 2 1,7-2 1,-8 1-8,7-1 0,0 0 6,-8 2-1,1-1-4,-1-1 2,2 1-2,-4 0 8,10 1-10,-9-1 3,2 1 2,-3-2-5,2-1 4,2 3 2,-3-1-6,0 1 8,1 0-3,1-1-7,1 1 4,-1-2 5,0 2 1,8-2-6,0 1 5,-3 2-4,5-4 2,-3 3-6,1-2 10,0 2 2,-1-1-8,1-1-3,-2 1 0,-5-1 1,-2 0-1,2 2 3,-3-2-3,4 1 1,-4 2 7,0-1-10,0-1 5,2-1-3,-2 2 3,0 0-8,0 0 0,-2 0 4,2-2 7,-1 2-6,-3 0 3,3-1 0,-1 2-3,-2-2 3,2 1-3,2-1 9,-6 1-2,5 1-3,-4-2-6,0 2 4,-1-1-4,4-1 7,-4 1-3,1 1 4,3-2-1,-3 1-1,-1-1 3,2 2-5,-2-1 3,6 0 3,-6 0 1,1 1-6,4-2-2,-3 1 4,2-1-1,-6 3 6,7-1-5,-4-2-1,0 2 5,-1 1-6,6-2 4,-6 0-5,5-2 2,0 2 2,-2 0-2,2 2-1,-5-2 6,2 0 1,-2 0 0,1 2-7,-2-2 1,-2 1-3,-10-1 1,22 2 3,-15-2-2,-7 0 6,17 1-4,-7-1-2,-10 0-1,15 1 5,-15-1 2,15 3-5,-15-3-2,13 2 4,-13-2 5,11 1-5,-11-1-3,9 2 2,-9-2-2,0 0 6,12 2-4,-12-2-3,0 0 0,0 0 7,12 1-7,-12-1 8,0 0 1,10 2-2,-10-2 12,0 0 6,13 2-17,-13-2 9,10 2 0,-10-2 8,13 1-6,-13-1-4,15 2 0,-4 1 1,0-3-7,-11 0 1,19 1 5,-7 0-3,-1 2 9,1-3-8,-12 0-3,22 2-1,-22-2 1,19 0-2,-19 0-1,16 3 2,-4-2-9,-12-1 10,0 0-3,19 0-9,-19 0 8,11 1-2,-11-1-4,0 0 5,0 0-1,0 0 3,0 0-4,0 0 10,0 0-6,0 0 2,0 0 2,0 0-5,0 0-6,0 0-24,0 0-12,0 0-33,0 0-86,0 0-168,0 0 75</inkml:trace>
  <inkml:trace contextRef="#ctx0" brushRef="#br0" timeOffset="8296.8749">4846 6035 39,'0'0'66,"0"0"-5,0 0-4,0 0 2,0 0-13,0 0 0,0 0-1,0 0-1,0 0-1,0 0-2,0 0-6,0 0-6,0 0 1,0 0-4,11-18-3,-11 18-4,5-7 0,-5 7-5,5-6 7,-1 3-10,2-3 2,-1 3-1,-5 3-6,10-7-2,-4 4 9,2 0 1,-8 3-9,13-4-4,-5 1 4,1 1-2,0 0 5,1 1-9,-4 0-1,3 1 3,-9 0 1,13 0-16,-6 1 20,0 2-6,-1-1 13,1 1-3,-3 1-2,-4-4 0,9 8-1,-3-5-8,-2 2 3,0 0 4,1-1-9,-5-4 6,8 7 1,-5-2 2,-3-5-7,9 3 4,-9-3 1,7 3 11,-7-3-7,5 2 2,-5-2 0,10 0-6,-10 0 5,13-5-4,-7 3-4,2-1 1,-1 0 2,2-1 10,0-1-7,1 2-19,2-4 18,-2 3-3,2-2-3,-1-1 5,1 3-10,3-1 0,-3 0-7,0 1 13,0-2-12,0 4 4,-1-1 9,1 2-7,0 0-3,-5-1 3,0 1-4,-7 1-4,14 0 9,-9 3-5,-5-3 3,11 2-1,-11-2 1,9 3-1,-4-2 4,-5-1 0,6 4 2,-6-4 2,6 5-1,-2-3-2,-4-2 0,8 5 0,-2-4 9,-6-1-7,7 5 0,-7-5-3,10 3 3,-4-3-1,3 3 1,0-3 11,3 1-6,0-1-2,1 0 0,0 0-4,0-1-2,1 1-5,4-3 0,0-1-4,0 0-8,-1 0 1,0 2 2,2-4-3,0 1-1,-2 1-4,5 0-2,-7-1 9,6-3-4,-4 4-4,1 1 1,0-2 2,-6 1 3,0 2 3,-1 1-3,-1-1-3,-4 2 8,-6 0 2,11 4 13,-8 0-2,-3-4-8,6 8-1,-6-8 10,3 8 2,-1-3 6,-2-5-11,4 12 8,-3-8 2,-1-4-3,6 10 1,-6-10 6,5 5-8,0-1 8,1-1-1,-6-3 4,12 3 3,-4-3-1,2 1-8,2-1 5,0-1-2,0 1-2,6-5-3,1 0 4,-1 3-5,2-1 0,0-2-6,1-2-10,6 2-3,-5 0-3,6-2 1,0 0-3,-1 0 6,-8 3-3,3-2-1,-1 1-4,0 0 9,-1 1-4,-1 2 0,-1-1 6,-5 3 2,-1 0 4,-1 0-2,1-2 4,-5 4 7,-7-2-2,13 0-2,-5 3 1,-8-3-1,9 6-2,-5-4 9,-4-2-1,5 6 5,-5-6 0,5 5 1,-3-1-4,-2-4 1,5 5-1,-5-5-3,7 3 2,-7-3 5,8 4-5,-8-4 4,10 3 6,-10-3-8,11 0 0,-3 0 1,2-3-1,2 3-7,-2-1 0,4-2 9,-3 2-6,2 0-9,0-2 5,5 0 2,-5 2-3,3-2 0,0 1 0,-4-1 0,1 2 0,0 0 0,0 0 0,-2 1-2,-2 1 0,0-2 2,-9 1 2,15 0 2,-8 0-9,-7 0 5,14 1-1,-14-1 0,10 0 3,-10 0 4,9 1-6,-9-1 4,9 1-4,-9-1 4,9 0-1,-9 0-4,14-1 5,-3 0 2,0 0-4,3-1-2,-3 1 3,2-1-3,5 0 5,0-1-11,0 1 7,-2 0-3,2-1-7,-3 3-6,-2-2 7,1 2-3,-2-1-1,1 1 6,-2 0-4,-1-1 4,-3 2 4,-7-1-7,12 1 4,-12-1 1,9 2-2,-9-2 4,8 1-3,-8-1 5,0 0 2,9 4 3,-9-4 4,5 2-1,-5-2 1,0 0-1,4 7 9,-4-7-1,4 4 3,-4-4-12,0 0 8,6 6 1,-3-2 0,3 0 8,-1-1 1,2-1 8,3 0-13,3 0 6,1 1-6,4-3 2,2 0 0,1 0-11,7 0 11,0-3-5,-7 3-4,7-2 1,-6 0-3,0 1-3,5-3 2,-6 1-2,-2-1 0,1 2-1,-1-1-5,-7 2 4,2 0-2,-3 1 2,-1-1-6,-10 1 6,14-2-3,-14 2-5,11 0 9,-11 0-14,7-1 10,-7 1-4,0 0-7,14 0 8,-14 0-13,9 0-14,-9 0-16,13 0-6,-13 0-23,18 0-60,-6 0-143,1 0 63</inkml:trace>
  <inkml:trace contextRef="#ctx0" brushRef="#br0" timeOffset="18858.3984">1717 7895 24,'0'0'76,"0"0"-1,0 0-8,0 0 0,0 0 12,0 0-5,6-5 3,-6 5-10,0 0 9,0 0 0,0 0-4,0 0-2,0 0-7,0 0-7,0 0-6,0 0-12,0 0 11,0 0-6,0-11-4,0 11-5,0 0 4,0 0-11,2-9-1,-2 9-8,0 0 9,1-8-8,-1 8-2,0 0 0,0-12 3,0 12-7,0-9-2,0 9-4,0 0 6,-3-11-6,3 11 1,0 0-3,-1-12 4,1 12 5,-3-8-3,1 2 3,2 6-12,-6-8 2,6 8 24,-8-8-15,3 3-1,1 1-2,4 4 3,-10-8-10,6 4 5,4 4-1,-9-6-2,4 2 1,0 0-4,5 4 4,-12-3-4,12 3 4,-11-1-6,4-2 3,7 3-3,-14 0-3,14 0 1,-11 3-2,11-3-5,-11 0 7,4 3-10,7-3 10,-10 5 3,3-1-5,1-1 6,6-3 1,-10 8 0,5-2-8,1-1 2,0 2 11,-1 2-2,2-1 3,-2 3-1,3-1-2,-2 1 2,1-1 5,2-1-6,0 3 3,-2-3 3,3 4-4,1-2-2,-1 0 2,0 0-2,2-2-3,-1 2-3,1-2 4,1 1-3,0 0 4,-2-1 5,1-1-2,0 3-4,1-5-2,0 4 5,-2-4-3,4 3 8,-3-2-10,2-1 3,-1-1-1,3 2 0,-3-2 1,2-1-4,-5-4-3,7 8 6,-3-4 1,1 0-3,-5-4 1,9 5 0,-3-4-1,-6-1 0,8 4-1,-8-4-2,7 2 5,-7-2 0,0 0-3,14-5-6,-14 5 5,9-5 0,-3 3-2,-6 2 1,9-5 1,-3 1-2,-1-2 3,3-1-8,-5 3 0,3-2 3,-1 1 0,0 0-1,-1-3 1,2 2-3,-3-1 1,0-1-1,0 2 0,0-2-7,0-1-2,1 0 4,-3 1 3,3 0-8,-4-2 9,3 2-7,-2 0 0,0-1 0,2-1 3,-2 2-10,1 0 4,-2 8-4,0-16 8,-2 7 1,4-1-5,-2 10-4,0-15-2,1 10 5,-1 5 5,-1-13-11,1 13 8,-2-13 5,2 13-6,0-12 7,0 12-5,-1-9 7,1 9-4,-1-8 1,1 8 9,-3-8-6,3 8 2,0 0 3,-1-7-1,1 7-2,0 0-7,0 0 4,0 0 7,0 0 0,-3-9-8,3 9 8,0 0 0,0 0-1,0 0-3,0 0 3,0 0-4,0 0 3,0 0-1,0 0 8,0 0-1,0 0-1,0 0 1,3 28 7,-3-19 7,2 0 5,1 3-5,0 0 8,-1 1-11,3 2 9,0 1 0,-1 0 1,0 2-2,0-2-3,0 0 8,1 2-1,0-4-2,1 3-5,1-3 12,-2-2 0,-1 0 0,1-1-9,1 0 3,0 0 12,2 3 8,-1-4 1,-4-1-6,3 0-4,1-1-10,-2 0 4,-1-2-4,1 0-3,-1-1-3,1-1-3,0 1-2,-5-5-2,7 5-8,-5-1-4,-2-4-6,8 6-15,-8-6-14,6 2-16,-6-2-40,10 3-18,-10-3-30,8 0-26,-8 0-97,0 0-282,0 0 125</inkml:trace>
  <inkml:trace contextRef="#ctx0" brushRef="#br0" timeOffset="21491.2108">2055 7883 1,'0'0'83,"0"0"10,0 0-11,0 0-4,0 0 1,0 0-8,0 0-6,0 0-12,0 0 2,0 0 0,0 0-11,0 0 6,0 0-5,0 0 8,0 0-1,0 0-3,0 0-3,0 0 16,17 6 0,-17-6 3,13 1-7,-7-1 2,-6 0-6,17-3-2,-7 3-9,0-1-1,-1 0-6,3-1-5,-5 1-3,4-2 1,-1 3-10,-1-1 6,1 0-7,-1-1-2,-9 2-14,13-1-12,-5 0-3,-1 0-12,-7 1-17,10-2-11,-10 2-4,9 0-13,-9 0-6,0 0-11,12 0-9,-12 0-3,0 0-89,0 0-204,0 0 90</inkml:trace>
  <inkml:trace contextRef="#ctx0" brushRef="#br0" timeOffset="21991.2108">2057 8020 59,'6'2'90,"-6"-2"-6,0 0-5,9 1 4,-9-1 9,0 0 5,12-1-10,-12 1-7,9 1 2,-9-1-11,9 1 4,-9-1 1,14-1 6,-7 2-3,2-2-12,-9 1-4,18-1-1,-5-1-11,-2 2-4,1-2 4,-3-1-3,4 0-2,-3 1 3,0-1-7,1 2 0,-1-2-8,-4 2-3,-6 1 0,14-4-8,-6 2 3,-8 2-3,12-1 1,-12 1-5,11-4-2,-11 4-2,6-1-2,-6 1 0,0 0-2,0 0 2,12-1-7,-12 1-16,0 0 3,0 0-7,0 0-12,8 0-7,-8 0-20,0 0-2,0 0-25,0 0-8,0 0-11,0 0-20,0 0-15,0 0-94,0 0-246,0 0 108</inkml:trace>
  <inkml:trace contextRef="#ctx0" brushRef="#br0" timeOffset="24147.4609">2600 7812 89,'-4'-8'83,"4"8"-6,0 0 6,-5-8 0,5 8 0,0 0 2,-3-10-1,3 10-3,0 0-29,-1-8 4,1 8 3,0 0-3,-1-10 3,1 10-5,-1-7-6,1 7-4,0 0 0,0-11-5,0 11-3,1-8 0,-1 8-7,0 0 1,1-10-1,-1 10-3,0 0-3,3-10-4,-2 5-1,-1 5 1,5-9-2,-5 9-1,6-6-5,-6 6 6,6-8-9,-3 4 1,-3 4-3,7-5 15,-7 5-20,6-5 1,-6 5 1,8-3 0,-8 3 3,0 0 0,13 0 1,-13 0 0,9 1-8,-9-1 6,8 4-1,-2-1-3,-6-3-2,6 6 2,-1-2-3,-1 0 7,2 0-6,-2 0-2,-4-4 3,8 8 3,-4-3-5,-4-5 3,5 8 3,-1-3 4,-4-5 6,6 11-1,-5-9-2,-1-2-7,4 12 9,-3-6-6,-1-6 7,2 10 0,-2-10 3,1 11 0,-1-11 0,-3 10 3,3-10 0,-1 9 0,0-3 4,1-6-1,-5 11 2,1-5-4,0-1-5,0 2 6,0-2 3,-2 0 0,1-1 1,-3 3-9,2-2 2,1 3-1,-3-2 5,2 1-4,-3 1-2,2-3-3,0 3 2,0 0 1,2-1-3,-1 0 2,2-1-6,-2 4 4,0-3-3,1 1 7,-1-1-1,3 0-1,0 0 6,-1 1-7,1-3-1,-1 1-1,2 0-1,2-6-2,-4 9 6,4-9-8,-4 12-1,3-7-1,1-5 4,-1 12-4,1-12 2,2 7-5,-2-7 2,0 10 0,0-10-4,0 7-1,0-7 4,0 0-1,3 10 0,-3-10-2,0 0 4,0 0-1,0 7 2,0-7-5,0 0 1,0 0-3,0 0 1,0 0 3,0 0-3,0 0-5,0 0 4,0 0-4,0 0 4,0 0-9,0 0 8,9 0-1,-9 0-3,0 0 2,0 0-7,0 0 2,10-11-7,-10 11-4,5-6 6,-5 6-7,6-5 1,-2 0-4,-4 5-1,7-5 3,-7 5 1,7-4-1,-7 4 2,7-4-2,-7 4 5,8-4 0,-8 4 0,11-1 0,-11 1 6,9 0 3,-9 0-3,14 1 4,-9 2-4,3-2-5,-8-1 7,12 4 0,-5-3-2,-1 2 0,1 0 5,0-1-2,1 1 8,-8-3-6,13 2 3,-7-1 3,-6-1 0,13 1-5,-13-1 4,9 0 4,-9 0 2,9 1-8,-9-1 4,7-3-1,-7 3 4,7-6-2,-3 2 1,-4 4-2,5-7 2,-3 2-4,-2 5 1,3-9 4,-3 9 1,4-10-6,-4 3 0,0 7 0,1-9-11,-1 9 2,0-7-11,0 7 2,0 0-15,0-10-11,0 10-16,0 0-14,0 0-7,-1-11-12,1 11-22,0 0-25,0 0-88,0 0-248,-4-6 111</inkml:trace>
  <inkml:trace contextRef="#ctx0" brushRef="#br0" timeOffset="25772.4609">3586 7865 12,'0'0'118,"0"0"-11,18-16-3,-13 12-1,-5 4-5,9-6-5,-5 0-5,4 1 5,-4 1-6,2-2 1,0 1-12,3-1 3,0 0-3,-1-2-4,-2 0-4,1 1-2,2-2-11,-2 4 5,0-3 2,1-2 0,-1 3-3,-1-3-1,1 3-7,1-3 2,-2 0 1,2-1-6,-3 1-3,1-1-2,1 1-6,0-1 0,-3 2-7,1 0-2,0-2-3,0 2 1,-1-2-4,1 1 1,-1 3 2,-1-3-8,-1 0-3,2 0 1,-3 0-2,2-1-4,-3 1 1,2 2-2,0-2-1,-2 1 0,0-2-4,0 2 1,0 0 1,0 9 1,0-16-6,0 10-3,-2-3-2,2 9 0,-1-12 3,0 4-3,0-1 5,1 9-6,-2-13 4,2 13-1,-2-10 1,0 4 0,2 6-1,-2-10 1,2 10 3,-3-10-7,3 10 6,-2-7 0,2 7-4,-3-10-3,3 10 6,-3-8-1,3 8-3,0 0 5,-4-9-3,4 9 0,-2-6 1,2 6 4,0 0-1,-3-6-4,3 6 2,0 0 1,0 0 2,-4-5-1,4 5-1,0 0-1,0 0 2,0 0 0,0 0-5,0 0 0,0 0 1,0 0 1,0 0 0,0 0-1,-11 0-3,11 0 3,0 0 6,0 0-6,0 0 1,-8 9-1,8-9 0,0 0 3,-4 8-2,4-8 1,-4 6 2,4-6 1,-4 10 2,3-4-2,1-6 1,-3 9 4,2-1-6,1-8 5,-3 15-3,1-7 6,0 2 0,1 1-5,-2 1 4,1-1-3,1 5 3,0-3-1,-2 2 0,2 2-3,-1 0 2,2 0 1,0-5 0,0 4-1,0 0 0,2 1-1,-2-6 1,0 1-1,1 5-1,0-3-3,1 1 5,-1 1-4,0 0 5,-1 0-1,2-3-1,0 1 0,-1-1 3,0 3 0,2 1-3,-2 1 3,1-4 1,-1 1-5,0-1 4,-1-2-3,3 1-1,-2-1-3,0 0 11,2 0-8,-2-2-6,2-1 3,-2 0-2,-1-2 0,3 1 5,-2 2-4,2-3-1,-1-1-1,0 0-2,1 2-2,-3-8 5,4 9-1,-3-4-2,-1-5 1,4 9 3,-1-3 1,-3-6-6,3 6 1,-3-6 0,4 6-7,-4-6 4,5 4-1,-5-4 3,0 0-2,7 6-1,-7-6-1,0 0 2,9 1 3,-9-1 1,0 0-2,0 0 4,14-4-5,-11-1 6,-3 5-1,8-7-6,-5 2 1,2 0 7,-1 0-4,0-3-2,0 0 8,0 0-7,0 2 1,0-2-3,0-2 1,-1 0 5,-2 1-3,0-3 6,2 1-5,-3 0 1,0 0 0,-2 0 1,1 1 1,-1 1 0,-1-4-3,-1 3 3,0-1 2,0 3 4,-1-2-6,-2 1 1,0 0-1,1 1 2,-2 1 2,-2 0-2,2-1 0,1 2-6,-2 1-3,4 0-4,-4 1-4,1 0-3,8 4-7,-14 0-7,14 0-16,-13 1-9,7 2-14,0 1-8,6-4-29,-11 6-34,6-2-12,1 2-133,-2-1-308,1 2 137</inkml:trace>
  <inkml:trace contextRef="#ctx0" brushRef="#br0" timeOffset="26233.3984">4058 7790 90,'6'3'139,"-6"-3"0,9 2-1,-9-2-13,15 2-6,-7 0-13,3-1-4,0 1-11,-3-2-17,2 1-1,3-1-5,-3 1-7,1-1-7,-1 0-10,2 0-14,-4 0-10,1 0-36,-9 0 7,15 0-32,-15 0-8,13-1-23,-7 0-15,-6 1-31,0 0-63,10-2-194,-10 2 86</inkml:trace>
  <inkml:trace contextRef="#ctx0" brushRef="#br0" timeOffset="26499.0234">4082 7943 86,'0'0'133,"4"6"4,-4-6-20,0 0 3,6 4-4,-6-4 0,11 3-13,-11-3-4,12-2-4,-4 4-10,2-2-11,-10 0-4,16 0-9,-10 0-6,2 0-5,4-2-6,-3 1-25,-9 1-15,13 1-12,-3-1-6,-1 0-36,-9 0-18,15 2-19,-7-4-16,0 1-106,-8 1-227,0 0 100</inkml:trace>
  <inkml:trace contextRef="#ctx0" brushRef="#br0" timeOffset="28209.9609">4466 7865 25,'0'0'115,"-6"5"-7,6-5-8,0 0-1,0 0-1,0 0-1,0 0-5,0 0 6,0 0 1,0 0 3,19 3 2,-19-3 0,13 1-6,-5-2-10,1 2-2,0 0-3,0-1-4,-9 0-8,16 0-7,-7-1-9,-1 1 2,-8 0-10,17 0 0,-10 0-8,-7 0-3,13 1-4,-13-1-1,13-2-5,-13 2 1,11 0 4,-11 0 1,12-3-4,-7 3-4,-5 0-3,9-2-1,-9 2-1,0 0-1,8-3-7,-8 3 0,0 0-6,8 0-13,-8 0-10,0 0-14,0 0-12,7-3-19,-7 3-10,0 0-15,0 0-22,0 0-12,0 0-19,0 0-29,0 0-90,0 0-282,0 0 126</inkml:trace>
  <inkml:trace contextRef="#ctx0" brushRef="#br0" timeOffset="29170.8984">4790 7677 96,'0'0'104,"0"0"5,0-7-18,0 7 2,1-7-25,-1 7 11,3-9 3,-3 9-10,5-9-4,-2 3-4,-1 0-6,1 1 1,2-2 2,-1 1-2,-1-1 3,3 1-3,-3 0-3,3 0 0,-1 1 0,0-1-12,0 4-2,-5 2-1,9-7-6,-3 4 0,-1 1-1,-5 2-6,12-3 0,-12 3-5,0 0 1,13 3 1,-9 2 8,-1-1 2,5 4-3,0-1-1,-5 0 3,4 5-3,-2-3-2,0 2 1,1 0-2,-2 1-8,-2-1 5,-1 1-1,0 0-2,0 0-4,-2 0-1,0 1-4,-2-3 0,1 2 4,2-1-2,-3-2-4,-2 0-2,2-2 1,-2 1-4,3-2-3,2-6 3,-4 9 2,3-3-3,1-6-2,-4 7-2,4-7-4,-3 5-5,3-5 1,0 0-4,0 0-3,-2 8-7,2-8 0,0 0 2,0 0 4,0 0-19,0 0 2,0 0-11,0 0 0,0 0 6,0 0-6,0 0 1,0 0-10,0 0 12,14-18 4,-10 13 3,-4 5-2,10-3 10,-10 3-1,9-1-2,-9 1 6,10 1 2,-10-1-11,10 3 14,-5 0 9,1 1-5,-1 1 1,1 0 0,-2 3 6,0 0 3,2 2-3,-2 0 4,0 0 4,-2-1-1,1 3 5,3 0-5,-5-1 0,2 0 3,-3 0 1,0 0 0,-1-1 2,2 1 0,-4-2 3,2 0-5,-3 3 7,1-3 5,-3-1 2,3-1 7,-3 0 2,-1 0 8,1-2 1,-3-1 1,3-2 5,-4 0-4,-1-1 1,-2 2 3,6-3-3,-4 1 5,2-4-7,9 3 1,-15-2 3,7 2-8,0-3 3,8 3-6,-12-5-4,5 1-2,7 4 4,-10-5-6,6 0-6,4 5 0,-6-7-2,2 2-2,4 5 0,-5-5-5,5 5 2,0 0-3,-4-7-2,4 7-1,0 0-8,0 0-2,0 0-8,0 0-3,0 0-17,0 0-23,0 0 7,0 0-17,0 0-17,0 0-6,0 0-13,0 0-23,0 0-15,0 0-139,15 17-303,-15-17 134</inkml:trace>
  <inkml:trace contextRef="#ctx0" brushRef="#br0" timeOffset="30866.2109">6048 7660 19,'0'0'120,"0"0"-9,0 0 2,0 0 5,0 0-16,0 0 4,0 0-2,0 0-8,0 0-1,0 0-7,0 0-3,0 0-1,0 0-5,0 0-4,0 0-11,0 0 3,0 0-6,0 0-7,0 0-6,0 0-4,0 0-1,1-7-9,-1 7-6,0 0 0,0 0-2,0 0-9,0 0 0,-5-14-1,5 14-3,0 0-3,-4-8 3,4 8-4,-5-6 3,5 6-1,0 0-5,-8-7-3,8 7 1,-8-2-3,8 2 2,0 0-4,-10-1-2,10 1-2,-9-1 2,9 1 0,0 0 0,-15 4 2,10-1 4,0 1 3,5-4-3,-12 9 7,6-3-3,1 1 11,1 2-1,-3-1 3,2 5 12,-1-1 0,0 1 2,2-2-1,1 1-1,1-1-7,-1 2 12,2 3 1,-1-3 1,2-2-4,0 0-3,2-1-2,-1 1 1,0 0 0,4 0 2,-1-1-3,-1-2 0,3-1 0,0 2-4,0-4-3,-1 3 0,4 1 0,0-4-1,-3 2-2,0-3 1,0-1-3,0 3-2,2-5-4,2 3 20,-2-1-7,-2 0 1,1-2-5,-7-1-3,11 3-2,-5-2-2,-6-1-4,12 5-1,-7-4-10,-5-1-6,9 1-9,-9-1-8,9 0-14,-9 0-16,0 0-18,11-1-23,-11 1-17,7-1-24,-7 1-32,7-5-34,-7 5-153,5-4-384,-5 4 171</inkml:trace>
  <inkml:trace contextRef="#ctx0" brushRef="#br0" timeOffset="31272.4609">6295 7727 128,'0'0'167,"0"0"-6,0 0-8,0 0-6,17 2-13,-17-2-5,12 3-12,-1-2-9,-1-1-6,4-1-9,-1 1-12,-1 0-14,2 0-16,-3-3-23,2 2-26,-3 0-31,2-2-28,-2 1-28,-3 2-22,-7 0-24,12-2-80,-12 2-226,7-3 100</inkml:trace>
  <inkml:trace contextRef="#ctx0" brushRef="#br0" timeOffset="31483.3984">6317 7832 82,'0'0'162,"0"0"2,0 0-2,9 8-14,-9-8-7,11 1-15,-4 1-11,-7-2-8,15 0-12,-7 0-15,2-2-4,-10 2-17,18 0-13,-10 0-13,-8 0-24,14 0-26,-7 0-30,-7 0-24,15-2-33,-8 2-26,-7 0-76,10 0-224,-10 0 100</inkml:trace>
  <inkml:trace contextRef="#ctx0" brushRef="#br0" timeOffset="32092.7734">6760 7745 101,'4'-5'139,"1"-2"-1,3 1 2,-3-1-11,3-2-11,-2 1-5,2-1-15,1 1-1,-2-1-14,3 0-10,-4 1-5,0-2-11,2 0 1,-3-1-1,1 3-13,0 0-4,-3-2-3,4 2-3,-3-1-3,-1 1-5,0 2-1,-2-1-2,2-2-1,-3 9-2,2-13-6,-2 6 1,0 7-2,2-12 4,-2 12 1,1-10 0,-1 10-2,1-7 13,-1 7-18,0 0 5,0 0-3,0 0-5,0-10-2,0 10-5,0 0 2,0 0-2,0 0-3,0 0 2,0 0 0,0 0 0,0 0 3,0 0 2,0 0 8,0 0 1,0 0-1,-2 25 10,0-15 2,2-1 4,0 3 9,0 5 4,0-1 0,0 2 4,0-1 4,2 1 3,-2 0-1,0-1-8,0 2 2,0-2 0,1 2-2,0 1-7,1-1-3,-1 1 2,1-2-5,-2 0 0,0-2-1,2-3-6,-2-1 3,1 5-3,1-4-2,0-1 0,-1-2-2,0 1-1,-1-1 0,1-3-6,1 0 0,-2-7-1,1 11-2,0-5-7,-1-6-9,2 9-13,-2-9-12,1 8-19,-1-8-23,0 8-26,0-8-28,0 0-28,0 0-33,-1 12-39,1-12-115,-6 5-370,3-1 164</inkml:trace>
  <inkml:trace contextRef="#ctx0" brushRef="#br0" timeOffset="35366.2109">1751 9100 16,'3'-8'65,"-3"8"2,0 0-7,4-6-4,-4 6 3,0 0 5,4-7 7,-4 7-11,0 0 10,0 0 3,1-7-4,-1 7 1,0 0 2,0 0-2,0 0 3,0 0-7,0 0-4,0 0 2,0 0 0,0 0 13,0 0 4,-5 25-3,5-14-1,-3-1-3,2 3-3,0 1-3,-1-2-5,0 3 0,-1 3-8,0 2-1,0-1-7,-1-2-5,0 6-1,-1-4-3,3-1-4,-2-2-5,2 1 0,0-3-6,-3 2-2,1-3 2,1-1-4,2 0-2,0-4-2,-2 4 0,2-2-1,0-3-1,-1 1-2,0 3-2,1-5-1,1-6 8,-4 11-10,2-6-2,2-5 0,0 0 4,-1 9 1,1-9-1,0 0-3,-3 8 3,3-8-1,0 0 7,0 0-9,0 0-3,0 0-2,0 0-3,0 0-12,0 0 0,0 0-2,0 0 2,0 0-2,10-24 1,-8 19-2,2-2-7,-1 2 3,-1-2 0,3 2 0,-1 0 1,1 0-5,0 1 9,0-1-5,-5 5 5,11-5-2,-4 0 6,-7 5-6,10-2-1,-10 2 3,13 2-3,-13-2 2,14 4 9,-7-2-6,0 1 7,0 0 0,0 0 0,0 1 4,-1 0-1,2-1-1,1 0-1,-3 1 4,1-3-3,-1 2 3,2-2-2,-8-1 4,12 5-3,-4-5 3,-8 0 3,14 1-4,-7-2 2,-7 1-3,11-2-3,-4-1 1,0 1-1,0-2-5,-2-1-4,0 1 2,0-4-2,1 2-4,-2 1-7,2-5 7,-2 1-2,-1-1-1,-2 1 2,-1-1 4,1 0-2,-3 1 3,1-3 4,-2 3 6,0-4-2,0 4 2,-4-2-4,0 2 6,-4-6 1,4 5 4,-6-1-2,3-2 3,-1 5 3,-1-5 0,-2 3 5,0 0-2,3 1 2,-3-1 1,0-2 3,-1 4 1,2 4-8,-2-5 0,-2 3-4,6 1 9,-2 0 0,1 1 0,-2 1-1,2 0 0,1 1 13,-1-2-3,-1 2-1,2 1-5,0-1-5,0 2 0,-2 0 9,3 2 0,-1 0-4,0 3 3,-1-2-4,3 0 11,-2 1 4,1 1-3,-1 1-8,1 0 3,4 1-5,-2 5 1,-1-2 1,2 0-2,0 4 6,2-2-6,0 0 12,0 0-8,2 0 2,1 4 4,-1-5 1,6 6-4,-2-5 0,3 3-4,-3-3 2,0-2-1,4 2 0,-2 0-6,0-5 2,2 3-3,-1-1 0,2-1-3,-1 1-3,-1-3-6,1 2-6,0-4-14,-1 1-17,1-1-13,0 1-26,-5-5-34,8 5-26,-3-3-33,-5-2-24,9 5-130,-9-5-347,0 0 154</inkml:trace>
  <inkml:trace contextRef="#ctx0" brushRef="#br0" timeOffset="35858.3984">2172 9244 84,'0'0'158,"0"0"-6,0 0 0,0 0-5,0 0-18,0 0-8,0 0-5,0 0 1,0 0 2,0 0 0,0 0 4,0 0-10,13 6-8,-13-6-2,11-1-7,-11 1-12,14 0-2,-6-2-11,3-1-6,2-1-6,-1-1-7,4 2-4,-3-1-19,5 3-15,-4-3-10,-1 1-19,0 2-22,0 0-17,-2-2-25,-1 1-26,0 0-23,-2-1-23,-8 3-22,11-2-114,-11 2-311,0 0 138</inkml:trace>
  <inkml:trace contextRef="#ctx0" brushRef="#br0" timeOffset="36147.4609">2202 9375 109,'0'0'138,"0"0"-2,0 0-10,0 0-4,0 0-7,0 0 14,12 10 6,-12-10-8,8 0-5,-8 0-13,11 1-9,-5 0-8,-6-1 1,13 3-9,-6-2-8,4-2-6,-3 1-4,2 0-11,2-1-1,-1-1-4,3 2-10,-1 0 1,-3-2-12,2 0-13,-2 1-3,2-3-14,-1 3-15,-11 1-21,14-4-12,-4 0-28,-10 4-10,10-1-24,-10 1-30,12-3-19,-12 3-102,9 0-283,-9 0 126</inkml:trace>
  <inkml:trace contextRef="#ctx0" brushRef="#br0" timeOffset="37100.5859">2752 9220 76,'9'-10'160,"1"-4"-4,2 3-10,-2-2-5,-1-2-12,2 2 0,-3-2-13,2 3-4,0-3-5,-2 7-5,0-7-9,1 1-3,-2 5-5,1-3-9,-4 0-7,0-1-2,0 1-10,-2 1-1,1-1-5,-1-1-5,-1 1-2,1 0-7,-4-2-5,1 3-6,-1-1-5,0 0-5,0-1-7,1 2-2,-2-1-6,-1 1 0,0 0-2,-1 0-4,3 0 0,-2 1 4,-2 1-1,2 2 4,1 1-2,-2-1 0,1 2-3,4 5 4,-5-9 0,5 9 0,-4-7-5,4 7 4,0 0-3,-7-5-4,7 5 5,0 0-4,0 0 3,0 0 0,-12 9-2,12-9 0,-7 8 1,4-5 1,-1 3-1,1 0 3,1 3-3,1-1 6,-1 3 0,1-2-3,0 4 5,1 3-1,-2 0 4,2-4 0,-1 5-1,2 2 0,1 1 0,0-5-1,1 3 0,-2 0 3,3 1 4,0 0 1,-2 1 2,-2 5-2,3-4-1,1 3 2,-2-5-3,2 5 4,-1-4-2,1-2 1,-2 2 0,2-2 3,0 0-4,-2 0 2,1-1-2,-1 2 0,2-5 1,-3 3-3,2-4-2,0-1 0,-1 0 0,0 0 1,0 0-2,-1 0 0,3-2-2,-3-1-1,1 2 3,0-2-4,-1 0 3,2 2-1,0 0 0,-1-5 1,-1 2-2,-1-8-2,3 13 3,-2-8 0,-1-5-4,4 9 0,-3-5 1,-1-4-1,5 8 0,-5-8 0,0 0-1,0 0 4,5 4-4,-5-4 2,0 0-1,0 0 1,13-4 3,-13 4-4,9-8 4,-4 3-2,2-2 0,-1 1 3,1-4-2,-2 3 1,2-5-1,-2 3 0,2-2-1,-1 1-1,2-2 4,-6 2-3,1-2 1,0-1 0,-1 3-2,-1-2-1,2-5 1,-3 1-2,0 5-7,-3-1 1,1 0-5,-2 0 2,0 2-6,-3-4 0,1 3-2,1 4-2,-1 0-1,-1 2-1,1 0-7,6 5-3,-13-7-3,6 7-11,7 0-13,0 0-10,-22-2-7,22 2-12,-15 6-17,15-6-18,-13 5-17,6 0-32,2-1-106,-3 7-298,1-4 133</inkml:trace>
  <inkml:trace contextRef="#ctx0" brushRef="#br0" timeOffset="38092.7733">3053 8757 15,'0'0'112,"0"0"0,0-8-14,0 8-3,0 0-5,2-9 4,-2 9-7,1-9-2,-1 9-5,3-11 0,-1 8 0,-2 3-5,4-10-2,-4 10-2,4-9-2,-4 9-5,4-9-7,-2 5-7,-2 4-4,5-7-7,-1 3-4,-4 4-3,7-6-2,-7 6-3,0 0-5,9-2-8,-9 2 2,9-1-2,-9 1 0,0 0 0,12 2-2,-12-2-4,8 5 0,-3-2-5,-5-3 3,7 6 0,-1-1-6,-1-2 5,-5-3-5,5 7 4,-5-7 1,4 6-5,-4-6 1,2 8 3,-2-8-3,3 7 0,-3-7 1,0 7 1,0-7-1,0 8 0,0-8 4,-3 8-6,3-8 2,-6 11 1,5-6 1,1-5 1,-5 12 4,2-6 2,0 0 2,-1-1 3,0 4 0,0-1 3,3 1 1,-3 1 5,0 0 2,1-3 1,2 0 6,0 3-8,-2-5 2,3-5-4,-1 14-3,-1-8 2,2-6-2,0 11 1,0-3-3,0-8-1,-1 9-2,1-9-4,1 10 0,-1-10 1,-1 7-7,1-7 2,0 0-5,-2 7-3,2-7-5,0 0-1,0 0-3,0 0-5,0 0 4,2 9 1,-2-9-3,0 0 3,0 0-2,0 0 2,12-1-3,-12 1 2,0 0-6,10-7-5,-10 7-5,9-5 5,-5 2 0,-4 3 4,7-3 1,-7 3-3,8-4-1,-8 4 1,9 0-1,-9 0 5,10 0-4,-10 0 3,11 2 1,-11-2 5,10 3-3,-4-2 5,-6-1-3,10 3 6,-3-1-1,-7-2 3,11 1-4,-11-1 2,9 2-1,-9-2 1,8 1 1,-8-1 3,0 0 2,6 2 0,-6-2 3,0 0-4,0 0-1,0 0 0,0 0-1,10-7 0,-10 7-10,3-5-9,-3 5-13,0 0-9,3-10-22,-3 10-6,2-7-12,-2 7-13,3-8-11,-3 8-25,2-9-73,-2 9-222,2-7 99</inkml:trace>
  <inkml:trace contextRef="#ctx0" brushRef="#br0" timeOffset="38842.7733">3323 9206 82,'0'0'103,"0"0"-3,0 0 3,0 0-7,0 0-1,0 0-7,0 0-1,0 0 5,0 0-5,0 0-7,0 0 2,26 0-9,-26 0 2,11-3 2,-3 1 1,-8 2-4,20 0-3,-11 0-8,3 0-6,-1-2-9,-1-1 2,2 1-10,-1 1 0,-2-1-1,2 1-6,-1 0-1,-2-2-3,-8 3-2,12-2 0,-5-1-1,-7 3 1,10-2-4,-10 2-1,8-2-2,-8 2 2,7-3-5,-7 3-1,0 0-4,0 0 3,13 2-2,-13-2-5,0 0-1,0 0-5,0 0-7,0 0-7,9-2-11,-9 2-11,0 0-11,0 0-14,0 0-20,0 0-10,0 0-24,0 0-20,0 0-21,0 0-98,0 0-273,0 0 120</inkml:trace>
  <inkml:trace contextRef="#ctx0" brushRef="#br0" timeOffset="39499.0233">3842 8915 25,'0'0'135,"0"0"-9,0 0-1,6 15 2,-6-9 7,0 4-1,0-4-4,0 6-3,-1-1-4,0 0-8,-1 5-6,2-3 0,-2 3-15,1-1-9,-2-3-4,-1 2-2,2-4-2,-1 2-12,-1 3-2,2-5-5,-2 2-7,1 0-1,1-3-4,-3-1-6,2-3-2,1 2-5,-1 0-2,3-7 0,-1 7-7,1-7-5,0 0 1,-5 7-8,5-7-4,0 0 5,-2 8-7,2-8-4,0 0-1,0 0-3,0 0-1,0 0 4,0 0-1,0 0 1,0 0-1,0 0-1,15 0 3,-15 0-1,0 0-1,15-5-1,-9 3 5,-6 2-1,13-5-2,-7 2-6,1 2 2,0 0-4,-7 1-4,16-4-1,-10 1-7,2 2-13,-2-1-4,-6 2-16,0 0-2,19-2-18,-19 2-3,11-3-2,-11 3-4,12 0-3,-12 0-5,0 0-2,0 0-9,0 0 3,14-1-7,-14 1-4,0 0-3,0 0-82,9-1-211,-9 1 94</inkml:trace>
  <inkml:trace contextRef="#ctx0" brushRef="#br0" timeOffset="39920.8984">4045 8979 22,'0'0'89,"0"0"3,0 0-8,0 0 0,0 0 8,0 0-1,0 0 6,0 0 2,0 0 4,0 0-5,5 23-6,-3-12 11,-2 0 0,0 0 2,-2 5-7,2-4-6,0 7-1,0 1 1,-1-3-5,1 3-7,-3 1-1,0-4-4,1 4-3,1-6-7,0 4-5,-1-2-4,1-2 0,-1 2-4,2-5-4,-2 1-2,1-2 3,1 1-8,0-2-2,-1 2 0,1-2 7,-3-1-11,3-1-2,-1 1-2,1-9 1,-1 13-6,1-6-4,0-7 0,-2 11-7,2-11-12,2 8-3,-2-8-11,0 0-17,0 0-13,0 0-16,-2 9-23,2-9-26,0 0-27,0 0-40,0 0-44,0 0-132,0 0-377,0 0 167</inkml:trace>
  <inkml:trace contextRef="#ctx0" brushRef="#br0" timeOffset="41178.7109">4372 9160 47,'0'0'93,"0"0"0,0 0-5,0 0-1,0 0-1,11-9 7,-11 9-13,0 0 0,0 0-6,0 0-2,2-8-4,-2 8-6,2-7-7,-2 7-2,0 0-2,0 0-3,-3-13-2,3 13-2,0 0-6,-3-12 0,3 12 2,-2-10 4,-2 5 1,4 5-2,-5-11-3,2 8 7,3 3-5,-8-9-2,6 4-1,2 5 1,-9-6 2,9 6 0,-6-6-4,6 6-4,-7-3 1,7 3-6,-8-2-4,8 2 0,0 0 0,0 0 0,-16 7-1,12-4 1,-1 1 3,-3 4 8,2-1 1,0 3 5,-1 0 9,2 1 5,-3 6-4,-1-5-5,3 4 3,2 0-5,0 1 8,-1 0-4,3-5 2,2 2-4,0 3 1,0-5-6,-1-2-2,2 2-1,0-2-5,3-1-1,-2 1-4,2-3-4,-1 4-1,2-2 3,0-5-10,0 4 2,1-3-1,1 0-4,-1-1 4,1-1-6,0 1-3,2-1-3,-1-3-5,-2 3-10,-6-3 0,16 1 1,-10-2-1,-6 1-3,14-4 0,-5 3-3,-1-2-2,-1-2-2,1 1 3,2-1-3,-3-2 0,0 2-1,2-3 2,-2-1 0,0 0 1,0 1 2,-2-4-2,1 3 0,-1-1 3,-1-1-1,0 0-2,1-4 1,-1 5 1,0-3-6,-1 1 0,-1-2 0,0-2 1,0 1 3,-1-1-5,-1 6 2,1 2-1,-2-3 5,1 3 4,0 8-2,-1-15 1,1 15 3,1-11 1,-1 11 8,-3-9-1,3 9 1,-1-6 1,1 6-1,0 0-4,0 0 4,0 0-3,-1-10 0,1 10 4,0 0 1,0 0 5,0 0-3,0 0 6,-6 31 10,4-20 6,2 2 5,0 0-4,0 4 4,-1 0 7,0-1-5,-2 1 1,4 0-6,-2-2 3,1-3-2,3 1-3,-1 1 2,1 0 0,-1-4-7,1 0 4,1 2-4,-2-4 0,3 1-3,-1-2-3,-1-1 2,2 0-3,0-1-8,-1 0 0,0 0-4,-4-5-6,6 7-10,-1-7-17,-5 0-25,8 5-26,-3-3-30,-5-2-32,0 0-27,10 2-33,-10-2-197,0 0-435,0 0 193</inkml:trace>
  <inkml:trace contextRef="#ctx0" brushRef="#br0" timeOffset="42319.3359">4890 9086 87,'0'0'115,"0"0"-4,0 0-1,0 0-1,0 0-4,4-8-5,-4 8 1,0 0 4,0 0-5,0 0-14,0 0-13,0 0-4,0-13 2,0 13-3,0 0 0,0 0-3,0 0-6,-6-17 0,6 17-1,-2-9-1,2 9-5,-4-8 0,1 3-4,3 5 3,-5-7-2,5 7 7,-3-6-15,3 6 2,-7-3-5,7 3-3,0 0-1,-9-5-1,9 5 1,-5-3-5,5 3-4,0 0-1,0 0 5,0 0-5,-15 3-1,15-3-2,0 0-4,-12 5 5,12-5-1,-7 5-3,3-1-3,-1-1 4,1 4 5,0-1-2,0 0 6,0 4 5,-1 0 4,1-2 2,-1 5 0,2-1 7,-3 3-1,3-3 2,1-2-1,1 7-2,-2-5-3,2 0 5,0 5 1,-1-5-8,4-3-4,-1 0 9,0 1-11,2 0-3,-2 0 1,3 0-2,0-1-4,-1 1 4,0-2-5,2 1-3,2-1 4,-2-4-2,0 2-1,2 0-2,-4 1 2,4-2-5,0 3-2,1-4-1,0 1-5,-8-5 1,16 5-10,-5-2 2,-11-3-8,16 0-6,-7 0-10,-9 0-10,19-5-9,-19 5-11,17-3-3,-8 0-14,-3-1-20,3-1-17,-9 5-9,13-5-11,-7 1-17,-6 4-27,11-5-24,-11 5-9,9-7-181,-9 7-414,7-5 184</inkml:trace>
  <inkml:trace contextRef="#ctx0" brushRef="#br0" timeOffset="58445.3125">1747 9939 87,'0'0'110,"0"0"1,0 0-5,0 0-5,-1-12-2,1 12-5,0 0 0,0 0-11,0 0-9,0 0-5,-2-8-3,2 8-6,0 0-6,0 0 7,0 0 1,0 0 1,0 0 4,-1 24-3,-1-16 1,1 3 0,0 2-5,-2-1 2,-1 7-6,3 1-1,-3-3 4,2 9-21,0 0-5,-2 2-2,2-4-2,-2 4-5,2-10 0,-1 11-4,-3-4-1,4 0-3,-2-1 0,2-6 1,-1 2-6,1-2 4,-3-1-7,2-1-2,1-4 3,0 3 1,1-3-6,-2-1 1,2-2-1,-1 1-2,-1 0-1,2-3-4,-1-2 1,2-5 1,-1 14-4,0-9-1,1-5-2,-3 8 5,3-8-3,-1 9 3,1-9-3,0 0-2,0 0 7,0 7-4,0-7 0,0 0 1,0 0-3,0 0-2,0 0 2,0 0-6,0 0 3,0 0 1,3-26-3,2 17 0,-3-1-2,3 0 1,2-3-1,0 3-1,0-1 4,2-1-5,-3 2 4,2 0-1,0 2 2,-1 0 7,2 0-9,1 2 1,-3 2 1,-1 2-2,2 0-2,-8 2 3,15 0 6,-7 2-3,0 1 2,0 1 1,1 3 1,2-1-2,-1 1 4,-3-1-9,3 0 11,1 1-7,-3 0 6,1-2-2,-3 0 7,2-1-6,1 2 6,-2-2-1,-2-2 1,3-1 2,-8-1-7,12 2 10,-12-2 1,10-2 1,-10 2-3,10-5 2,-5 0 3,0 1-4,-1-4 0,0-1-6,0 1 10,0-4-6,-2 2-1,2-2 0,-2 0-4,0-2 4,-1-3-7,0 2 4,-1 1 4,-1-1-4,0 1-1,-2-3-1,2 1 3,-5 0-4,0 4 1,0-3-3,0-1-5,-7-7 4,3 10 0,-2-2-2,-2 3-2,1-3 5,-2 3-6,0 0 7,1 0-5,-3 1 2,-1 2 4,1-2-1,1 1-1,0 1 1,-1 4 8,4-1-6,-1 2 2,-2 1 4,2 1-1,0 1 1,4 1-3,-4 3 4,-2 0-3,0 4 2,1 1 2,1 3-4,1-1 0,3-1-2,-1 2-4,0 3 0,1-1 4,-1 0 0,5 2 1,0-3 1,1 3-4,0-3 0,2 0 6,0 0 1,2 0-6,1 3 1,1-1 3,3-2-4,-2 0 3,0 0-2,2-2 1,-1 1 0,-1 0 0,3-1-1,-1-3-2,0 3 2,-2-3 2,1 0-3,1 1-2,-2-2-4,1-1-4,-3-5-8,4 6-14,-4-6-3,5 5-16,-5-5-26,0 0-26,9 0-25,-9 0-27,0 0-88,0 0-261,0 0 116</inkml:trace>
  <inkml:trace contextRef="#ctx0" brushRef="#br0" timeOffset="58953.1249">2205 10135 84,'0'0'168,"0"0"-15,0 0-9,0 0-12,0 0-10,0 0-5,0 0-10,0 0 1,0 0-2,0 0 7,0 0 3,0 0-10,0 0-7,22 7-8,-11-7-13,-2 0-5,3-1-5,0 0-9,1-2-5,5 2-13,-1-3-14,-3 3-37,0-1-28,0 2-31,-3-4-45,2 2-36,-5 2-148,1 0-323,-9 0 144</inkml:trace>
  <inkml:trace contextRef="#ctx0" brushRef="#br0" timeOffset="59156.25">2218 10280 14,'-5'5'169,"5"-5"-5,0 0-9,0 0 2,0 0-6,5 12-9,-5-12-5,11 0-7,-11 0-10,18-1-9,-6-1-16,0 0-5,-1-1-8,8 1-13,-8 2-22,3-2-28,-1 2-22,0-3-37,0 3-26,-2-1-23,2 1-28,-5-1-27,2 1-89,-10 0-251,14 1 112</inkml:trace>
  <inkml:trace contextRef="#ctx0" brushRef="#br0" timeOffset="60539.0625">2694 9905 46,'0'0'100,"0"0"-10,0 0-5,-12-3 4,12 3-10,0 0 3,0 0-4,0 0-5,-13 11 0,9-7 3,-1 3 2,0 3 3,2-1-9,0 1 13,0 6-6,-2 1-4,1 0-3,0 3 2,-1 3 11,1-4 7,4 5-12,-2-5-10,0 2-6,2-3-5,0 2-3,3 6-1,2-2-9,-4 0-2,3-4-4,0-1-2,1-2-3,-1 4 0,1-4-7,3 1-3,-2-3-2,-1 1-1,-1-5-4,1 1-2,3-1-1,-3-1-3,1-1 3,1 0-3,-2-1 0,-1-1-2,1 0 1,1 1-7,-1-4-4,-2 2-1,2-2-6,-1 1-15,0-2-14,1 2-9,-5-5-14,5 7-18,-5-7-16,0 0-17,0 0-18,10 7-14,-10-7-29,3 1-99,-3-1-292,0 0 129</inkml:trace>
  <inkml:trace contextRef="#ctx0" brushRef="#br0" timeOffset="61039.0625">2779 10168 114,'0'0'135,"10"-1"8,-10 1 1,14-3-13,-4 0-7,1 0-14,-1 1-9,1-4-5,1 5-11,-3-2-9,2 1-10,-1-2-4,-2 3-13,1-2-2,-1 2-4,-2-2 1,-6 3-12,13-1-21,-13 1-24,9-2-28,-9 2-25,9-1-28,-9 1-24,8-3-96,-8 3-232,0 0 104</inkml:trace>
  <inkml:trace contextRef="#ctx0" brushRef="#br0" timeOffset="61773.4375">3037 10019 21,'0'0'89,"0"0"3,0-12-15,0 12 5,0 0-14,2-13-2,-2 13-4,3-7-6,-3 7 2,0 0-9,7-9-8,-7 9 2,6-4-4,-6 4-5,0 0-3,7-5 4,-7 5 1,0 0 10,11 8-6,-11-8 13,7 10 0,-2-3-6,-1 2 1,0 0-5,-1 3-4,-1-3 0,0 3-6,0 0 2,-2 0-7,0 1 1,-2-2-3,2-1 4,-2 0-10,1 0 2,0-2-6,-1 0 3,0-1-6,-1-2-1,3-5 2,-2 9 5,2-9-5,0 0 9,-2 9-5,2-9-1,0 0-5,0 0 6,0 0-7,0 0-2,0 0 0,0 0 11,0 0-15,0 0-2,0 0-1,0 0-5,0 0-5,0 0 1,7-28-6,-3 26 3,-4 2-9,6-8 0,-6 8-4,10-3-8,-10 3 0,12 0 3,-12 0 0,10 2 4,-10-2 0,14 9 3,-6-2 0,3-2 7,-3 3 1,-3 1-5,-1-1 4,2 2 10,-1 0-6,-1 0 7,1-1-2,-1 0 15,-1 1 4,-3-3 15,1 5-1,-1-3 8,-1-2 10,1 2 4,-2-2 4,0 0 5,-4 0 1,-1 1 2,2-3-4,-1 1-7,-2 1 4,2-4-1,-1 2-3,2-3-6,5-2-7,-13 3 9,6-2-10,-1 0-3,8-1 2,-12 2-5,12-2-3,-11-2-2,11 2-6,-9 0-3,9 0-1,0 0 0,-12-4-6,12 4 0,-6-2-8,6 2-9,0 0-12,0 0-22,0 0-20,0 0-21,0 0-42,0 0-21,0 0-16,0 0-27,-10 0-109,10 0-320,0 0 143</inkml:trace>
  <inkml:trace contextRef="#ctx0" brushRef="#br0" timeOffset="62359.375">3055 9791 91,'13'6'108,"-13"-6"-18,11 4 15,-1 1 8,-2 1-8,1 0-5,2-1-10,0 2 2,-1 0-5,3 5-4,1 0 0,1 2-6,2 4 3,-5-1 1,4 3-5,2 1-1,-6 1-4,4-1 1,-3 2-4,-1-1-3,-3-4-4,0-1 0,3 7-5,-6-4 3,-1-3-5,2 2 0,-5 0-3,2-2 2,-1 3-1,-1-3-5,2 0 1,-3 0-1,-1-1-1,0 1-5,-1-5-2,1-1-2,-1 1-6,1 1 1,-2-3-3,-1 1 0,1-2 2,0 1-11,0-3-1,1 2 3,0-2-2,0 0 1,-3 3-7,0-4 3,0 1-6,1-2 3,3-5-4,-7 10-6,4-6-3,3-4-5,-3 7-10,3-7-8,-6 7-15,6-7-4,-6 7-5,6-7-12,-4 3-13,4-3-17,0 0-16,-5 6-34,5-6-26,0 0-23,0 0-142,0 0-355,0 0 158</inkml:trace>
  <inkml:trace contextRef="#ctx0" brushRef="#br0" timeOffset="63210.9375">3250 9728 68,'0'0'99,"0"0"-10,2-12-1,-2 12-11,0 0-2,0 0-11,2-10 4,-2 10-8,3-7-10,-3 7 3,4-5-7,-4 5-7,7-7 0,-7 7-8,4-5 0,-4 5-3,5-4-2,-5 4-7,0 0 6,8-4 1,-8 4 6,0 0-3,0 0 0,16 5-7,-16-5 2,7 6 0,-7-6-9,6 5 9,-3-1 2,-3-4 5,5 7 5,-5-7-8,4 8 2,-2-3-6,-2-5 9,0 10-4,0-10 2,-1 10-7,1-10 5,-5 9 0,1-1-3,2-2-7,-5 2 3,5-1-1,-5 0-5,3 0 1,-1-2-2,1 1 0,2 0-3,2-6-3,-4 12 4,0-8 1,4-4-1,-5 13-6,4-10 3,1-3 0,-3 7-3,3-7 6,0 0-1,-2 8-5,2-8-1,0 0 0,-4 7-1,4-7-2,0 0 0,0 0 0,0 0-1,0 0 0,0 0 1,0 0-5,0 0 8,0 0-3,0 0 0,0 0-3,23-6 5,-23 6-2,10-2-5,-10 2 2,12 1-1,-6-1-4,-6 0 6,13 1 5,-13-1-5,11 3-3,-6-1 4,-5-2-6,11 3 5,-5-1-1,-6-2 0,9 3 0,-4-3 0,-5 0-2,8 4 6,-8-4-8,8 3-2,-8-3-8,0 0-12,0 0-26,11-3-18,-11 3-13,0 0-16,9-4-19,-9 4-31,0 0-78,4-6-245,-4 6 109</inkml:trace>
  <inkml:trace contextRef="#ctx0" brushRef="#br0" timeOffset="63664.0625">3480 10112 84,'0'0'122,"0"0"-5,0 0-2,0 0-4,0 0-5,0 0 15,0 0-8,21-2-3,-21 2 1,12-3-3,-4 2-3,3 1-4,0-3-6,0 3-10,3 0-6,-2 0-10,2-2-5,0 2-2,2-4-4,-3 1-7,0 2-8,3-1 1,-4 1-6,0 0-5,-2-2-1,-2 2 3,0 0-14,0-1 1,-8 2-4,11-2-6,-11 2-5,7-1-6,-7 1-10,0 0-16,12 0-17,-12 0-21,0 0-16,0 0-16,0 0-19,5-5-35,-5 5-138,0 0-310,0 0 138</inkml:trace>
  <inkml:trace contextRef="#ctx0" brushRef="#br0" timeOffset="64117.1875">3885 9895 89,'2'10'175,"-2"0"-6,0 5-11,1-4-7,-1 1-9,0 0-7,0 1-10,-1-4 0,-1 3-17,1 0-4,0-2-9,0-2-7,-2-1-7,3-7-6,-1 11-9,-1-5-1,2-6-8,-1 9-4,1-9-6,0 0-1,-3 7-1,3-7-6,0 0-4,0 0-2,0 0-1,4 7-8,-4-7-3,0 0-3,0 0-3,0 0 1,0 0-4,0 0-4,0 0 0,0 0 2,0 0 0,13-16-2,-8 13-1,-5 3-1,8-5-4,-8 5-6,10-1-11,-10 1-6,8-1-7,-8 1-6,9-4-12,-9 4-14,9-1-22,-9 1 0,10 1-11,-10-1-8,9 0-1,-9 0-4,11-1-10,-11 1-8,0 0-10,11 0-93,-11 0-243,0 0 107</inkml:trace>
  <inkml:trace contextRef="#ctx0" brushRef="#br0" timeOffset="64468.75">4008 9885 99,'0'0'114,"0"0"12,0 0 4,0 0-13,0 0 6,0 0 3,4 28-4,-4-17-2,1 1-2,-1 5 1,-1-5 4,2 3-12,-1 2-7,2 0-6,-4 0 3,4 2-2,-2-1-2,-2 0 7,2 2-6,2-2-8,-4 0-6,0 0-9,0-2-7,2 3-3,0-1-7,0-4-5,2-1-8,-2 0-3,2-1-5,-3 0 0,2-4-5,-1-1-4,0-7-5,0 14-7,0-9-13,0-5-12,2 8-17,-2-8-10,1 7-15,-1-7-18,0 0-22,0 0-18,0 0-11,0 8-38,0-8-36,0 0-163,0 0-387,0 0 171</inkml:trace>
  <inkml:trace contextRef="#ctx0" brushRef="#br0" timeOffset="65023.4375">4248 10056 61,'0'0'132,"0"0"-4,0 0-6,-11 11-9,11-11-9,0 0-7,0 0-5,0 0-14,1 10-10,-1-10-2,0 0-11,0 0-2,0 0-3,0 0-2,8 8-3,-8-8 1,0 0-4,0 0-6,0 0-2,0 0-6,0 0 2,7 1-3,-7-1-6,0 0-1,0 0 3,0 0-4,7-12-3,-7 12 1,0 0-7,0 0 2,1-10 1,-1 10-5,0 0-5,1-7 3,-1 7 2,0 0 0,0 0-3,0 0 9,0 0-13,0 0-1,0 0 9,0 0 4,0 0 1,0 0-1,0 0 7,0 0 4,0 0-3,0 0-2,-10 17 1,10-17-5,0 0-1,-1 11 2,1-11-1,0 0 5,1 8-7,-1-8 0,0 0-4,0 0-1,3 8 4,-3-8-7,0 0 4,0 0-7,0 0 1,0 0 1,11-2-18,-11 2-1,0 0-12,0 0-1,0 0-14,0 0-13,0 0-22,0 0-5,0 0-21,0 0-18,0 0-9,0 0-100,1-14-248,-1 14 110</inkml:trace>
  <inkml:trace contextRef="#ctx0" brushRef="#br0" timeOffset="66203.125">4507 9974 59,'0'0'106,"0"0"3,-3-9 2,3 9-1,-3-5-9,3 5-11,0 0-6,-1-9-4,1 9-3,0 0-2,0 0-4,1-15-8,-1 15-8,3-6-5,-3 6-8,3-11-2,-3 11-3,3-7-2,-3 7-2,0 0-4,4-5-2,-4 5-6,0 0 1,5-6 3,-5 6-12,0 0 8,9 0-2,-9 0 5,0 0 1,14 6-1,-9 0-4,0-1 2,-1-1-5,1 0 3,1 5-4,-2-4-7,2 2 3,-1-1-1,0 4 4,0-1-3,-1-3-2,0 1 7,-1-3-2,-1 3 8,-1 0 0,0 1 1,-1-8-1,2 12 2,-2-12 1,1 8 22,-1-8-17,-1 9 3,1-9-3,-6 11 6,5-6-9,-4-1 2,1 1 1,-1-1-1,5-4-2,-10 10-4,5-7-1,-1 4 4,-1-3-1,1 1-4,1 0 1,-2 2-3,0-2 1,0 3 3,-1-1-1,2 2-2,-3-2 2,5-2-4,-1 4-2,0-1 3,0 0-1,2 0 3,-1-2-4,0 1 3,0 1-1,1-3-6,1 3 3,-1-2 0,2 2-4,-1-1 3,2-7-1,0 12 2,-1-6-4,1-6-2,-2 12-2,2-12-2,0 9 1,0-9 0,-2 7-2,2-7 0,0 0 0,0 0-2,2 9 2,-2-9-7,0 0 0,0 0-1,0 0-4,0 0 0,0 0-3,0 0 4,6 2-3,-6-2-1,0 0-2,0 0-10,10-11 2,-10 11-6,9-8-4,-4 3-5,0-4-7,2 2-4,-3 2-9,2 1 4,-1 0-4,0 0 7,-5 4 4,8-8 3,-3 4 4,-5 4 5,8-3 2,-8 3 0,0 0 4,12 0 4,-12 0-2,8 3 8,-8-3-3,8 4 4,-8-4-1,9 4 1,-9-4 2,7 4 1,-7-4 3,8 2-1,-8-2 1,8 3-1,-8-3-2,5 3-6,-5-3-8,0 0-1,0 0-12,7 1-27,-7-1-23,0 0-19,0 0-33,9-7-122,-9 7-283,0 0 126</inkml:trace>
  <inkml:trace contextRef="#ctx0" brushRef="#br0" timeOffset="66648.4374">4749 10086 87,'0'0'126,"4"5"-16,-4-5-9,0 0-7,4 8-2,-4-8-13,0 0 3,0 0-13,0 0-4,0 0-7,0 0 1,0 0-13,0 0-3,0 0-4,0 0-3,0 0-4,0 0-5,0 0-1,0 0-8,0 0 5,8-14-11,-8 14-13,2-6 0,-2 6-4,1-7 0,-1 7-6,0 0 5,2-9-1,-2 9 1,0 0 3,0 0 2,0 0-2,2-7 11,-2 7-2,0 0 13,0 0 6,0 0 2,0 0 1,0 0 5,0 0 7,0 0 8,0 0-7,0 0-3,-4 24-3,4-24-3,0 0-3,-3 9 1,3-9-3,0 0-2,0 0-9,0 0-11,0 8-15,0-8-19,0 0-19,0 0-26,0 0-39,0 0-140,0 0-272,0 0 120</inkml:trace>
  <inkml:trace contextRef="#ctx0" brushRef="#br0" timeOffset="67828.125">4959 9997 11,'0'0'132,"0"0"-2,0 0-2,0 0-5,0 0 5,0 0-6,0 0 2,0 0-7,0 0 0,0 0-2,0 0-9,0 0-7,0 0-9,0 0-2,0 0-7,0 0-5,0 0-8,18-19-4,-14 13-7,-4 6-6,6-10 1,-2 4-8,1 1-2,-1-1-3,-1 0-5,1-1 6,0 1-11,-1-1-5,-1 2-2,1-2 0,-3 7-2,6-7-5,-3 0 1,-1 2-4,-2 5 0,2-12 4,-2 12-6,2-7 2,-2 7-3,0 0-3,0-8 5,0 8-7,0 0 0,0 0 1,0 0-1,0 0-1,0-11 6,0 11-10,0 0-1,0 0 1,0 0-4,0 0 3,0 0-4,0 0 3,0 0 1,0 0 1,0 0 3,0 0 7,0 0-4,0 0 5,-6 28 2,3-18 7,3 0 4,-2 4 4,4-2-2,-2 0-2,0 1 5,0 6 16,0-5-4,1-2 2,-1 5-3,0-5-1,2 3 8,-4-2-3,4-1-8,-1 1 4,0-3-6,1 5 0,-1-5-1,-1-1-1,1 2-5,0-3-3,1-1 0,-1 3-3,0-5-2,-1-5 3,2 13-5,-2-8-2,0-5-3,0 9 2,0-9-5,0 0 0,1 9-4,-1-9-1,0 0-5,2 5-4,-2-5-8,0 0-4,0 0-6,0 0-8,0 0-7,0 0-10,0 0-4,0 0-12,0 0-15,-1 11-13,1-11-17,0 0-15,0 0-12,0 0-12,0 0-15,0 0-7,0 0-11,0 0-134,0 0-342,0 0 151</inkml:trace>
  <inkml:trace contextRef="#ctx0" brushRef="#br0" timeOffset="68304.6875">5228 10003 70,'0'0'157,"0"0"2,0 0 8,0 0-6,0 0-12,16 6-2,-16-6-8,16 2-13,-7-2-9,3 0-9,-1 0-16,3-2-7,-1 0-7,5-1-10,-5 3-8,1-1-12,-3 1-23,1-3-25,-1 3-22,-3 0-39,-8 0-28,14-3-28,-8 2-27,-6 1-111,0 0-274,8-2 121</inkml:trace>
  <inkml:trace contextRef="#ctx0" brushRef="#br0" timeOffset="68523.4374">5234 10130 24,'-3'7'180,"3"-7"0,0 0 6,4 9-3,-4-9-13,7 3-13,-1 1-10,-6-4 2,10 4-5,-5-3-12,-5-1-11,16 0-6,-5 0-10,1 0-9,-3 0-12,2-1-5,-1 1-10,0-1-8,-10 1-15,14 1-24,-6-2-27,-8 1-41,11-2-31,-11 2-48,12-1-44,-12 1-169,10 0-367,-10 0 163</inkml:trace>
  <inkml:trace contextRef="#ctx0" brushRef="#br0" timeOffset="69585.9374">5805 9885 21,'0'0'101,"0"0"-4,-2-10 2,0 3-5,2 7 2,-4-7 5,0 2 2,4 5-3,-9-9-7,4 6-1,5 3 1,-10-8 0,3 4 2,2 2 3,5 2-2,-12-3 1,5 1 0,7 2-6,-14 2 9,5-1-1,2 1-3,0 0 3,-3 5-10,2-2 2,2 5-4,-2-2-2,-1 3-2,3-3 2,-2 8-5,2-1-4,1 0-3,-2 1-5,4-2-4,0-1-6,0-1-3,2 0-6,1 0-3,-1-2-5,2-1-6,-1-3 10,3 5-17,-1-6-2,2 0 1,1 0-10,-5-5 0,10 3 0,-3-1-6,1-2-10,3-5-12,-2 4-15,0-4-9,2 1-14,-2 0-11,0-3-9,1 0-6,-2 2-12,1-3-5,-1 0-3,2-1-1,-4 1 0,1-3-8,-2 3 1,2-1-7,-1 2-1,-1-4-1,-3 5 6,3-3 9,-2-2 2,0 5 6,-1 0 6,-1-1 12,-1 7 3,4-12 4,-3 5 16,-1 7 4,0 0 9,0-12 3,0 12 7,4-5 0,-4 5 11,0 0 16,0 0 18,0 0 6,0 0 10,0 0 5,0 0 10,0 0 10,2 26 1,-2-16 2,0 0 9,1 2 0,-1 0-3,0-1 3,2 5-2,-3-4-3,2 4 0,-2-1 0,0-3 4,1 0 3,1-2-3,-2 0-4,1-2-1,-3 1 3,1 2-2,0 2 8,-3-3-6,3-1 8,-1-2-12,1 0-4,-2 0-6,0-1-5,-1-2-3,0 1-3,-1 1-4,-3 2 0,3-5-4,-3 2-6,1-2 2,1-1-6,1 1-1,-1-1-3,7-2-2,-14 0 1,14 0-4,-11 0-2,11 0-3,-9 2 1,9-2 6,0 0-9,-10 1-5,10-1-4,0 0-7,0 0-9,-8 2-12,8-2-11,0 0-23,0 0-20,0 0-24,0 0-33,-7 3-27,7-3-33,0 0-34,0 0-202,0 0-469,0 0 208</inkml:trace>
  <inkml:trace contextRef="#ctx0" brushRef="#br0" timeOffset="70148.4374">5978 9997 62,'0'0'146,"0"0"-4,0 0-5,0 0-9,0 0-4,0 0 1,0 0 6,0 0 11,0 0 6,0 0-6,0 0-2,0 0-4,26 4-6,-17-4-10,0-4-1,4 4-6,0-1-8,7-3-5,-3 2-7,-3-1-11,2 1-6,3-2-9,-7 3-5,2-1-6,-2-2-9,-1 2-4,-3 0-3,1 0-4,-2 2-2,-7 0-3,13-3-6,-7 1-7,-6 2-15,9-1-15,-9 1-15,0 0-16,0 0-27,0 0-33,10 3-42,-10-3-41,0 0-27,0 0-171,0 0-416,0 0 184</inkml:trace>
  <inkml:trace contextRef="#ctx0" brushRef="#br0" timeOffset="71895.5077">6490 9844 98,'0'0'101,"0"0"11,0 0-7,0 0-5,0 0 2,0 0 3,0 0-3,0 0-5,0 0-3,0 0-4,0 0-9,0 0-7,0 0-1,0 0-6,0 0-1,-3-11 6,3 11-7,0 0 0,0 0-8,-4-11-7,4 11-8,-5-7 2,5 7-6,-2-12-1,2 12-1,0-10-2,0 10-3,0-9 3,0 9-2,0-12-5,1 5-2,-1 7 1,1-12-3,1 6-4,1-2-1,-3 8-2,4-13-3,-3 6-1,2 0-2,2-1 0,-1 1 1,0 2-3,0-1 1,-4 6-3,6-9-1,-1 2 1,0 2-1,2 1-2,-2-1 0,0 2-2,4-1 2,-4 2-2,-5 2-3,13-6 4,-6 6 2,-7 0-3,14 3 2,-7 0-2,3 1 0,-4-2 0,1 2-1,-2 1 3,-1 1-3,2 1 2,-1 1 0,1 1-1,-3-4 1,0 6 1,1-1-1,-4 0 4,1 1-3,-1 0-3,-1 1 4,-2 0 1,0 0 1,-3 3-1,1-1-5,-4 3 5,0 0-1,3 0-2,-2-2 2,-4 2 2,1 4-2,2-4-1,-4 8-1,4-7 1,-2 3-3,3-4 3,0 0-3,1-1-1,1-2 2,0 3 2,2-5-4,-1-2 1,3 2-2,0 1 6,0-2-1,1-1-4,1-1 2,0-3 4,-2 3-3,2-9 1,2 10 0,0-5-1,2 0-2,-4-5 5,9 5-1,-4-3 1,-5-2-4,13 2 2,-5-3-1,-8 1 2,15-3-7,-9 1-3,-1-1 2,4-2 2,3-2-7,-5 2 1,0-2-1,-1 0-1,0-1-2,-2 1 1,2 0 1,-1-3 0,-7-1 0,4 2 2,-2-2 4,0-2-3,-4 3 2,1-1 2,2-2-1,-4-3 3,-3 1 2,1 1-2,-1-2 3,0 0-1,-1 2-4,0-2 7,2 2-8,-3 1 2,2-2-1,0 2-13,0 2-14,0 1-1,1 2-14,1 0-9,-1-1-20,1 2-11,0 0-12,0 1-22,3 0-24,-1 0-135,-1 1-301,5 5 133</inkml:trace>
  <inkml:trace contextRef="#ctx0" brushRef="#br0" timeOffset="72418.9452">6964 9875 79,'0'0'159,"0"0"-7,0 0-8,0 0 9,0 0 3,0 0-3,0 0-3,19 6 2,-13-6 6,7 3-5,-3-2-11,3-2-8,6 1-17,-1 1-11,-1-2-11,1 1-11,-3 0-12,0-1-18,-4-1-23,2 2-28,-1 0-25,-4 0-30,-8 0-37,15 2-33,-15-2-27,10 0-31,-10 0-126,0 0-331,0 0 147</inkml:trace>
  <inkml:trace contextRef="#ctx0" brushRef="#br0" timeOffset="72614.2577">6931 9990 5,'0'0'161,"0"0"7,0 0 13,-2 7-3,2-7-8,0 0-3,13 3-4,-7 0-9,5-3 3,0 0-9,2-3-7,2 2-14,2 1-4,2-2-11,-2 1-12,3-1-8,-1-2-8,-6 3-24,5-2-30,-7 2-29,0 1-28,-1-3-31,-3 3-45,-7 0-35,12-1-36,-12 1-163,10-1-366,-10 1 162</inkml:trace>
  <inkml:trace contextRef="#ctx0" brushRef="#br0" timeOffset="73302.7343">7352 9949 45,'0'0'153,"0"0"-4,12-19-1,-9 13-2,5-1 1,-3 0-7,4-2-2,1 1-2,-2-2 2,2-4 0,2 6-5,-5-2-8,6-1-6,-3 1-10,-2 0-9,-1 1-8,0-1-10,1 0-6,0 1-4,-3-1-9,-1 1-6,1-1-5,0 0-7,-4 5-1,4-5-10,-4 3-9,1 0 0,0 0-3,-2 7-6,3-13-7,-3 6 0,0 7-1,0-12-1,0 12-4,0-10 3,0 10-3,0-8 1,0 8-1,0 0-1,-3-8-3,3 8 2,0 0-3,0 0 0,0 0 1,0 0 1,0 0-3,0 0 5,0 0 4,0 0 2,0 0 5,-9 20 1,9-11 5,0 2 1,-1-1 10,1 7 2,0-2-1,0 4 8,1-2-2,-1 2 0,0 1-3,1-1 3,1 0 1,-2 5-4,2-6 3,0 2-2,0 0-5,-1-3 0,-1 1-2,3-2 2,0 1-5,-2 0-1,3-2 10,-4-2-3,2 0-3,-2-2-4,4 0 1,-4 1-6,3-3 1,-3-1 8,0-8-13,1 12 1,-1-5-3,0 0-4,0-7 0,0 11 1,0-11-3,2 7-8,-2-7-10,0 10-15,0-10-12,0 0-14,2 5-29,-2-5-20,0 0-39,0 0-33,0 0-46,-5 9-270,5-9-529,0 0 234</inkml:trace>
  <inkml:trace contextRef="#ctx0" brushRef="#br0" timeOffset="75940.4297">1696 11397 3,'0'0'94,"0"0"-8,0 0 4,0 0-17,0 0 1,0 0 4,0 0-4,0 0-9,0 0 4,0 0 12,0 0-16,0 0-8,-5-4 1,5 4-8,0 0 0,-4-7 6,4 7-5,0 0-3,-4-11-5,4 11-8,1-13 2,-1 6-8,0 7 3,3-13-12,0 7 4,2-2-1,-4 1-7,2-2 3,1 1-4,0-2 5,0 2-7,-1-1-3,4 1-3,-3 2 3,2-2-5,-2 4 0,1-1-4,-1 1 6,-4 4 1,10-6-2,-4 4-1,-6 2-6,11-1 6,-11 1 6,15 5 9,-6 0 2,0 4-3,0-1 3,1 4-3,0 1 0,2 0 3,-2 1-3,-2 0 6,0 1-3,-1-3 3,-1 2 7,1 3-1,0-3 0,-3 2 3,0-5 1,-3 0 2,1 0 5,-1-1-2,-2 1 2,-2 0 0,-1 1 5,0-3-3,-2 3 0,0-1-11,-1-3-1,-1 1-2,-2-1-5,1 2-10,0-4 6,-1 2-1,1-3-2,-1 2-6,-1-5-1,3 2 1,-1 0-7,1 0-1,-2-4 0,4 3 2,6-3 0,-12 0-5,12 0 2,-10-3-2,10 3-1,-9-2-1,9 2-2,-8-4 3,8 4 1,0 0-3,-6-3 1,6 3-1,-8-4-4,8 4 3,0 0-3,0 0-5,0 0-2,0 0-11,0 0-12,0 0-12,0 0-19,0 0-15,0 0-28,0 0-21,0 0-17,0 0-22,0 0-123,0 0-318,0 0 140</inkml:trace>
  <inkml:trace contextRef="#ctx0" brushRef="#br0" timeOffset="76588.8671">2119 11277 36,'0'0'82,"0"0"4,0 0-4,0 0 6,0 0-5,-6-10 0,6 10-2,0 0-2,-5-7-7,5 7-3,-3-7 5,3 7-8,0 0-5,-6-7-3,6 7 1,-8-3-5,8 3-4,-6-4-10,6 4-1,-10-1-7,10 1 1,0 0-2,-12 5-9,12-5-2,-10 4-3,4 1 6,2 0 1,-1 2 0,1 1-4,-1 1 9,1 0 9,1 2-2,1-1 1,-2 3 3,3 3 7,-1 1-10,0-1-1,1 1 3,1-5 0,0 4 2,0-3-8,1-2-4,0 1 2,3-1 5,0-1 4,-2 2 0,2-2-12,-1 1-4,2-2 2,-1 0 0,2-2 3,0 0-2,-1-1 1,3-2-2,0 1-1,-3-5-5,4 2 5,-9-2-3,14 0 1,-4 0-9,2-2-3,-2 2-10,0-4-10,-1 0-28,-1 0-25,-8 4-28,16-7-49,-8 1-43,-3 2-160,-5 4-371,0 0 164</inkml:trace>
  <inkml:trace contextRef="#ctx0" brushRef="#br0" timeOffset="77109.375">2234 11768 118,'0'0'123,"0"0"-19,15-17-5,-13 12 2,3-1-13,-1 1-9,2 0 3,-2-2-8,0 1 1,0-3-10,4 1-8,-1-3-5,0 1-4,-2 1 5,0 0-18,0-2-5,0 1-1,1 0-4,-2 1 3,-1 0-4,-3 9 0,4-15-8,-4 15-7,2-13 6,-2 2-1,0 11 0,3-13-6,-3 13 3,0 0 1,1-12-1,-1 12-1,0 0-2,0 0-8,0 0 8,0 0 2,0 0 4,0 0 1,0 0 1,0 0 15,0 0 2,0 0 8,-2 41 3,3-32 6,1 5-5,-2-2-1,2 0 0,-1 4-1,0-6-4,2 1 4,0 0-11,0-2 3,-2 1-7,1 0 5,-1-1-7,1 1-1,1 0-6,-2-4 4,-1 1-5,0-7-2,4 10-1,-4-10-4,-1 13-5,2-8-9,-1-5-13,0 8-18,0-8-15,0 0-26,0 0-23,0 16-33,0-16-31,-2 5-135,2-5-322,0 0 143</inkml:trace>
  <inkml:trace contextRef="#ctx0" brushRef="#br0" timeOffset="77460.9374">2532 11830 112,'2'5'116,"-2"-5"2,4 11-6,-4-6-10,0-5-10,0 13-14,0-13-2,-1 13-9,-2-5-4,1-2-6,0 1-9,2-7-30,-3 10-27,3-10-19,-2 10-28,2-10-29,-6 10-63,5-5-158,1-5 70</inkml:trace>
  <inkml:trace contextRef="#ctx0" brushRef="#br0" timeOffset="77981.4452">2627 11646 35,'3'-5'69,"-3"5"-12,0 0 6,8-6-7,-8 6 4,0 0 12,12 2-2,-12-2-3,7 6 2,-2-2 5,-1 2-1,1 1-1,1 1 1,-1 0-7,-3 1-1,2-1-4,-1 4-9,-2-2-2,0 0 1,-1 0-19,0 1 9,-2-2-4,0 4 0,0-6-11,-2 3 2,1-2 2,0-1-5,0 2-2,-1-4 2,2 2 4,2-7-5,-6 5-1,6-5 5,-2 8 1,2-8-4,-5 5 6,5-5-3,0 0-3,0 0 0,0 0-3,0 0-2,0 0-5,0 0 0,0 0 3,0 0-3,13 4-3,-13-4 3,9 3-8,-9-3 6,11 0-3,-11 0-1,12 0-4,-5 0 4,-7 0-4,15 0-1,-4 1-9,-2 2-16,-2-3-18,0 2-19,-7-2-26,11 1-17,-4 1-26,-7-2-22,10 0-91,-10 0-259,0 0 115</inkml:trace>
  <inkml:trace contextRef="#ctx0" brushRef="#br0" timeOffset="78395.5077">2620 11431 95,'0'0'120,"13"0"-13,-13 0-4,17-1-8,-5 0-13,-1 1-9,3-2-2,-3 0-4,2-1-14,2 0-5,-3 3-5,2-1-2,-3-3-14,1 3-27,-2-2-26,-2 3-23,0-2-27,-8 2-70,11-3-158,-11 3 70</inkml:trace>
  <inkml:trace contextRef="#ctx0" brushRef="#br0" timeOffset="78583.0077">2679 11518 1,'0'0'136,"12"5"1,-12-5-12,11-1-2,-11 1-12,17-4-10,-7 3-11,-2 1-6,3-3-16,-2 3-2,-1 0-6,3 0-5,-1 0-16,-2-2-32,-8 2-31,17 0-47,-10 2-114,-7-2-201,11 0 90</inkml:trace>
  <inkml:trace contextRef="#ctx0" brushRef="#br0" timeOffset="79188.4764">3087 11221 11,'0'0'116,"0"0"-7,0 0 4,0 0-1,0 0 10,0 0 4,0 0-13,25 2-6,-18 0 11,-7-2-3,15-2-13,-4 1-8,0 0-10,0 1-6,2-2-5,2 0-6,-1 2-11,-2 0-4,2-3-3,-1 3-5,-2-3 3,1 3-11,1-2-5,-1 0 1,-1 1-7,-2-1-4,1 1 6,-4 0-13,-6 1-8,13 0-27,-13 0-26,8 0-25,-8 0-22,0 0-24,11 0-22,-11 0-21,0 0-81,5 4-261,-5-4 116</inkml:trace>
  <inkml:trace contextRef="#ctx0" brushRef="#br0" timeOffset="79891.6015">3516 11114 129,'13'-18'113,"-8"12"11,1-1-10,1-4 0,0 0-11,2 0-10,2-4-8,-1 3 2,0-1-7,1 0-10,-1 0-8,-1-2-5,1 3-4,-4 1-8,2 1 0,-1-4 0,0 4-14,-2 1 0,-1-2-3,0-1 0,-1 4-1,1-2-1,-2 1 2,-1 3 0,0-5-5,-2 1 2,0 1-7,-1 0 3,-2-2-6,2 4-2,-1 0-2,3 7 1,-5-10-3,1 4-3,0 0 2,4 6-1,-6-5-1,6 5 0,-6-9-5,6 9 2,-7-4-6,7 4 3,0 0-2,0 0 4,-15 7 5,11-1-3,4-6-1,-6 8 3,3-3 3,-1 5-1,0-1 3,2 1 2,-3 5 2,1 1 3,0-1 0,2 3 1,-2-1 1,1 1-1,2 2 3,0-3 2,2 2-1,-1 0 5,1-1-2,-1 0-4,0 2 3,3-1-2,-1-2 0,0 2 6,0-2 3,1-2-6,-1-1 0,3 1-4,-2-4-2,-1-1 0,2 0 2,-1-3-7,1 2 0,0-3 3,0 0-6,-1-1 3,2-1-5,-5-4 3,8 7-3,-3-4 1,-5-3-1,12 4 2,-5-4-5,-7 0 3,13-1-1,-13 1-2,13-7 1,-7 6-5,1-4 2,-1 1-1,-1-2-2,1 1 2,1-2 0,-2 2 0,0-5-4,-4 3 0,2 0-1,-2-1-1,1 2-6,-2 6-2,0-15-3,0 15-12,-3-13-13,-2 8-8,1-1-9,4 6-12,-10-8-23,4 5-14,-1 2-23,-1-3-4,8 4-28,-15-2-132,5 4-315,1-1 141</inkml:trace>
  <inkml:trace contextRef="#ctx0" brushRef="#br0" timeOffset="80364.2577">3926 10997 36,'12'1'144,"-12"-1"-7,14 0-2,-4 0-5,0-2-6,1 0-14,0 2-10,0-1-11,1 0-8,1-2-8,0 3-8,1-3-4,-3-1-9,1 1-6,-1 0-10,-1 2-31,-10 1-27,18-7-18,-9 2-25,-2 2-19,-2 0-20,-5 3-82,10-5-200,-10 5 90</inkml:trace>
  <inkml:trace contextRef="#ctx0" brushRef="#br0" timeOffset="80684.5703">4044 10849 118,'0'0'129,"1"14"3,0-6 1,1-1 1,-1 0-9,4 4-3,-4-1-10,2-2-2,-2 3-5,3-3-5,-3 2-1,2 2-9,-1-2-9,1-1-4,0 1-8,-1-2-6,-1-1-7,2 2-5,-2-2-7,2 1-5,-2-2-12,-1-6-22,2 11-22,-2-11-35,0 0-39,-1 13-30,1-8-32,0-5-112,0 0-287,0 0 128</inkml:trace>
  <inkml:trace contextRef="#ctx0" brushRef="#br0" timeOffset="81172.8515">4013 11200 95,'0'0'95,"13"0"-11,-13 0-1,17-3-12,-5 2 5,-12 1 0,22-2-6,-9 2-7,-3-1-2,2 0-10,0 1-3,0 0-4,-1 0-4,0 0-11,0 1 9,0-1-8,0 0-1,-3 0-8,-1 1 2,-7-1-7,13 2 1,-13-2-6,10-2 5,-10 2 6,9 0-2,-9 0-6,0 0 1,0 0 2,10-1 0,-10 1-9,0 0-3,0 0-19,0 0-19,0 0-28,0 0-33,7 3-91,-7-3-198,0 0 88</inkml:trace>
  <inkml:trace contextRef="#ctx0" brushRef="#br0" timeOffset="82176.7577">4423 11080 33,'0'0'189,"3"8"-7,-3-8-9,4 10 0,0-1-10,-2-3-5,3 3-16,-1-2-8,2 0 0,0 4-12,-1-5-12,0 3-13,-1-2-8,0-1-9,0-1-6,2 4-7,-3-4-9,0 1-2,2-2-7,-5-4-4,5 8-5,-5-8-7,6 5 2,-6-5-2,6 4-4,-6-4-2,5 4-2,-5-4-2,0 0-2,0 0-4,0 0 0,11-8-2,-11 8-2,6-8-3,-5 3-2,-1 5-1,6-12 2,-3 2-2,-1 1 5,0-1-4,-1-2-2,0 1-2,-1-2 1,1-2 0,-2-4-5,0 2 1,0 0 1,-1-2-3,0 1 1,-3-1-1,0 2-1,2 0-1,-1 0 1,0 1-1,-1 1 0,3-2 0,-1 6 3,-2-4 0,0 5-3,1-3 2,0 1-1,2 0 1,-1 3-1,-1-3 0,2 2-1,0 3 2,0-1-1,-1-1 0,0 2 2,3 7-2,-4-12 2,2 5-1,2 7 0,-1-9-1,1 9-1,0-11 1,0 11 3,0 0-4,0 0 2,-1-10-3,1 10-1,0 0 2,5-5 3,-5 5-3,11-7 1,-6 4-1,2-1 3,3 4 0,3-4-1,-2 1-1,3-1 2,2 0 3,3 2-1,-4-3-3,6 0 1,-2 0 1,0 3 0,2-5-1,0 5-3,-2-4 2,2 1 0,0 1 0,0 0 2,-1 1 0,-2-2-1,-4 4-2,7-1 2,-3 2-3,0-2 1,-2 1 1,-3 2 1,5-3 4,-5 1-4,0-1-2,-2 4 4,1-2-1,-2 2-3,2-2 2,-3 1-1,2-1 1,-2 2 2,-9-2-3,14 1 1,-9 0 0,4 2 0,-9-3-1,10 1 2,-10-1-1,10-1-2,-10 1 4,9 1-2,-9-1 3,0 0-2,9 1 0,-9-1 3,0 0-6,0 0 4,10 0 0,-10 0-1,0 0-1,0 0 0,9 0 1,-9 0-2,0 0 3,0 0-5,0 0 3,0 0-2,0 0-1,0 0 4,4 5 2,-4-5-1,0 0 2,1 8 0,-1-8 2,3 12 2,-4-4 1,1-8 4,0 0-2,-2 18 3,2-11-3,-1-1 4,1 5-3,-1-3-1,1-8 3,-3 17 5,0-10 0,1 0 1,2-7-5,-1 11 4,1-4-7,0-7 1,-1 8-1,1-8-5,0 0 1,-2 9 0,2-9-6,0 0-8,0 0-5,0 0-13,2 9-19,-2-9-26,0 0-32,0 0-33,0 0-32,0 0-52,0 0-148,0 0-395,0 0 176</inkml:trace>
  <inkml:trace contextRef="#ctx0" brushRef="#br0" timeOffset="83154.2967">4827 10890 135,'0'0'169,"-1"14"3,0-4-1,-1 2-1,2-2-3,-1 6-6,1 0-8,-3 0-7,2-4-10,-1-1-8,0 3-10,-3 0-8,3-2-6,-1 0-13,-1-4-7,2 1-10,-1 0-3,1-1-6,2-8-4,-3 12-10,2-7-4,1-5-2,0 8-6,0-8-2,0 0-3,-4 5-3,4-5-3,0 0-5,0 0-1,0 0-5,0 0-5,0 0-4,0 0-2,0 0-4,0 0-6,14-18-8,-10 11-1,2 2 0,2-3-1,-3 1-7,1-2-2,1 4 0,-1 1 5,1 1-1,-1-1 2,2-2-1,-1 6 5,-7 0-3,12-1 5,-12 1 1,10 1 2,-3 2 2,-7-3-3,12 3-1,-5 1 0,-1-2 4,0 1-1,1 2 2,-7-5-1,11 4 1,-6 0 1,1-1-1,-6-3-1,11 3 4,-6-1-1,-5-2 0,10 1 2,-10-1 0,12-1 0,-12 1 0,10-4 0,-6 0 3,1 0-3,-5 4-1,8-10 2,-3 6-3,-1-3 3,-1 0-2,1-1 1,-1-2-2,-1 0 1,-2 0 0,0 1 2,-1-1 0,-1-1 1,-1 1-3,0 0 3,0 1 4,-3-3 3,-1 3 3,-3-5-6,2 3 11,-5 0-6,3-1 4,0 3 3,-3-3 2,3 4-3,-6-1 1,1-1 3,2 5-2,-1-2 0,1 3 1,1 1 2,0 3-3,1-3 5,-2 1 0,0 2 2,0-2 3,2 4 3,-2 0 2,4 1-3,0 0 2,0-1 4,2 2-3,0 1 3,1 1-2,2 0 2,-4 1-5,4 1-1,2-1 0,-1 0-1,1 0-3,0 3-6,1-1 1,1 0 1,0 1-8,1-1 5,1 0-5,-1 1-2,0-2-1,2 1-6,-1-1-3,2-3-12,0 2-12,-1-1-7,-1-1-18,1 1-15,-3-6-35,5 9-30,-4-5-43,-1-4-36,4 6-45,-4-6-157,0 0-442,0 0 196</inkml:trace>
  <inkml:trace contextRef="#ctx0" brushRef="#br0" timeOffset="84402.3437">3333 11531 19,'0'0'79,"0"0"3,-14-1-1,14 1-6,0 0 2,0 0-9,-7 0 0,7 0-15,0 0 9,0 0-19,-11 0-1,11 0 3,0 0-9,-8 4 6,8-4 5,0 0-1,0 0 11,-9 1-7,9-1 1,0 0-3,0 0 3,0 0-12,0 0 9,0 0-6,0 0-5,0 0-3,0 0-1,-9 0-1,9 0-8,0 0-5,0 0-1,0 0 2,0 0-5,0 0-7,0 0 0,0 0 11,0 0-4,0 0-5,0 0 5,0 0-1,25 4 8,-17-3-11,2 1-7,3-5 7,-2 4 3,3-1-3,4-1-2,0 2-3,1-2 5,2 0-3,0 1 2,-1 0-6,9-2 7,-2 0-6,1 1-1,-6-1-1,1 2 1,5 0 5,-8 0-5,2-2 7,7-1-3,-2-2-7,-5 4-2,4-5 1,-1 0 5,3 1 4,-6 2-8,5-5 4,-7 2-2,1 3 0,0-1-3,-1 1-3,1 0 9,0 1-6,-2-1 1,8-3 1,-7 4 2,0-1-3,0 2 0,1-1-5,0-1 10,-2 0-4,3 1 8,-1 0-13,-1 0-1,1-1 8,1 3-5,0-3 3,-2 3 1,3-1-2,-1-2-1,-3 3 3,9-2 0,-6 1-5,0-2 2,-2 0 6,2 2-2,0-2-3,-2-1-2,1 1 1,-2 1-5,0 0 5,0-1 1,-1 3-8,1-2 9,-1-1 2,-4 1 1,4 0-6,-4 2 2,3-3 4,-5 2-3,6-3-9,-4 1 12,-1 1 1,1-1-9,5 2 9,-6-2-3,6-1-2,0 1 2,-1 1-1,-4-1-6,-1 3 2,2-3 0,-2 2 2,-1-1-4,-1 2 8,2-1 1,-3 1-5,2 0 0,-1-2-3,1 1 4,-3 1 1,1-1-6,3 0 5,-3 1 1,-1 0-1,2-2-4,-3 2 1,4-3 6,-12 3-11,16 0 12,-8-1-6,-8 1 0,14-2-3,-14 2 4,9 0-3,-9 0 9,10-1 0,-10 1-4,8-1 2,-8 1 4,0 0-2,0 0 2,12 0-3,-12 0 5,0 0 2,0 0-3,0 0 0,0 0 0,0 0-4,0 0 0,9-1-7,-9 1 7,0 0-1,0 0-6,0 0-12,0 0-8,0 0-10,0 0-16,0 0-24,0 0-32,0 0-32,0 0-133,0 0-290,0 0 129</inkml:trace>
  <inkml:trace contextRef="#ctx0" brushRef="#br0" timeOffset="86360.3515">4013 11796 42,'0'0'87,"-1"-9"0,1 9-8,-3-8 8,3 8-4,0 0-2,0-11-1,0 11-11,3-10 3,-3 10-12,1-10 1,-1 10-7,3-9-8,-3 9-4,4-10 6,-3 4-4,-1 6-1,6-9-6,-6 9 1,4-6-9,-1 1-6,-3 5 2,5-6-5,-5 6 1,6-4-1,-6 4-1,0 0-10,10-3 5,-10 3-1,0 0 2,12 3-4,-12-3 2,8 4-2,-3 0 3,1 0-5,-6-4-1,8 8 3,-3-3 2,0-1-8,-2 1 7,0-1-7,-3-4-4,4 8 17,-4-8-9,5 8-3,-2-4 5,-3-4 3,0 0 2,2 7 4,-2-7 10,2 7-1,-2-7-4,0 0 1,0 0 1,-4 13 7,4-13-12,0 0-1,-3 8-1,3-8-2,-5 4 1,5-4 3,-11 4 0,7-1 7,4-3 3,-11 6-3,8-4-2,-4 3-3,1-1 2,1-1-1,-2 1 5,2 1 0,0 0 2,0 0-6,0 2 3,1-2 0,0 2 0,0-2 0,-1 4-3,-1-1 3,2-1-2,2 0 1,-2 0-5,-1 1 1,1 1-10,2-3 1,2-6 0,-2 12-1,1-7-1,-4 0-5,5-5 5,-2 9-3,2-9-2,-2 12 3,1-6-1,1-6 3,-2 9 1,2-9 0,-1 9-1,1-9 2,-1 9-4,1-9-1,-2 6-1,2-6 2,0 0 2,3 9-4,-3-9-3,0 0 5,0 0-1,3 6-2,-3-6-2,0 0 3,0 0-3,0 0 1,0 0-3,0 0-1,0 0 7,0 0-6,0 0-2,13-13-2,-13 13-2,9-7 6,-5 5-7,-4 2 2,8-7-1,-2 4 1,-6 3-2,8-3 0,-3 0 0,-5 3 4,10-4-1,-2 3-3,-8 1 0,15-3 4,-9 3-5,-6 0 4,15 0-4,-7 0 5,-8 0-4,11 0 3,-11 0-2,14 3-3,-9-2 4,2 2-2,-7-3 3,12 5 0,-8-3 0,3 1-1,-7-3 0,7 4 2,-4 0-3,-3-4-3,7 4 5,-7-4-3,7 4 4,-7-4-2,0 0-5,0 0-2,5 3-8,-5-3-12,0 0-22,0 0-19,0 0-29,0 0-33,0 0-21,4-15-25,-4 15-177,0-12-382,0 12 170</inkml:trace>
  <inkml:trace contextRef="#ctx0" brushRef="#br0" timeOffset="87086.9139">4520 11759 30,'-3'-8'77,"3"8"-4,-7-7 0,7 7 8,-9-8-4,9 8 3,-7-5 6,3 3-2,4 2-9,-8-4 5,8 4-15,0 0 18,-10-3-1,10 3-1,0 0 6,-13 5-6,8-1 2,5-4 8,-9 8 0,4-1 0,0 0-1,0 2-1,2 2-2,-1 1 2,-3 5 2,3-2-6,1-1 0,1 3-7,-1-3-3,1-3-11,3 1 6,-2-1-17,1-1-8,0 0-6,1-3 1,3 0-5,-2 0-3,1-2 0,-3-5-4,10 8-6,-6-5 1,1-1-3,-5-2 1,14 2-5,-6-2-5,2-4 4,-1 2-8,2-3-16,-2 1-13,0-2 0,1-1-11,-1 0-5,-2-1-1,1-3-14,2 2-9,-5-1-10,3-1 0,-3 0 2,2 1 4,-3 1 4,0-3-5,0 3-1,0-1 9,-2 1 2,1-1 4,-2 3 2,-1 7 6,1-14 5,1 7 0,-2 7 8,1-10-2,-1 10 9,-1-7 0,1 7 8,0 0 17,0 0 3,0 0 13,0 0 12,0 0 14,-9 20 1,7-12 6,2 5 0,-1-2 13,0 6 3,1-5-2,-2 0-6,4 2-3,-1 0 2,-1-3-2,4-1-5,0 3-2,-2-2-5,1-2-1,1-3-3,2 1-8,-2-1 5,1-2-5,1 0-2,0-2-3,-6-2-5,14 0-4,-14 0-7,11-2-22,-4-1-25,0 0-39,0-1-45,0-1-66,-2-1-208,-2 0-428,3-2 189</inkml:trace>
  <inkml:trace contextRef="#ctx0" brushRef="#br0" timeOffset="89899.4139">1895 13026 9,'0'0'98,"0"0"-10,0 0-2,0 0 3,0 0 5,0 0-9,0 0-8,-8-14-3,8 14-9,-4-5 2,4 5-3,0 0-6,-4-10-7,4 10 2,-1-11-11,1 11 0,1-13 1,0 6-9,1-3 3,-1 2-6,2-1-1,0 0-7,1-2 6,-1 2-7,1 0 1,1 1-3,0-1 0,0 1-8,0-1 0,2 1-2,0 1-10,-3 1 10,1 1-6,-1-1-4,-4 6 7,9-7 1,-5 4-3,-4 3-5,10-1 8,-10 1 5,9 6 5,-3-1 0,2 3 2,-3-1-6,1 5 4,2 5-8,1 0 9,-1 1-1,-1 7-7,-1-6 10,2 5-12,-4 1 0,1-2-3,-1-5 3,-3 3-7,-1-1 10,2-3-1,-2 2 3,-2-2 5,-1 0 1,-1-1 8,0-5-2,-2 1 2,-1-1-2,-2 3 2,1-3-4,0-4 1,-1 1 1,1-3-7,0 0-1,-1-1-1,2-1-6,0-1 6,0-1-6,7-1 1,-14 0 2,14 0-8,-12-3 2,5 2 2,7 1-4,-12-8 0,8 5 3,0-2-4,4 5 2,-6-10-2,3 5-3,3 5 5,-5-9-3,5 9 2,-2-7-3,2 7-6,0 0 3,-3-8-1,3 8 1,0 0-5,0 0-6,0 0-2,0 0-7,0 0-3,0 0-6,0 0-10,0 0-10,0 0-9,0 0-17,0 0-14,0 0-10,0 0-15,0 0-10,0 0-16,0 0-85,0 0-242,0 0 108</inkml:trace>
  <inkml:trace contextRef="#ctx0" brushRef="#br0" timeOffset="90532.2264">2312 12944 22,'0'0'117,"0"0"-23,0 0-7,-3-18-10,3 18-2,0 0-5,-4-11-1,4 11 0,-2-10-1,2 10-1,-1-9-10,1 9-2,-5-10-2,5 10 8,-6-10-6,2 8-8,0-3-2,4 5-1,-8-10 0,3 9-3,5 1 4,-11-6-13,6 4-2,5 2 7,-11-3-9,11 3-1,-14 3-3,14-3-2,-10 5 1,4-1 0,-1 4 3,-2 1-2,3 1 7,-3 5-4,1-1 5,1 3 2,0 0 2,2 2-1,3-1 0,-2 0-1,4-2 2,0 3-2,0 0-5,1-5 2,0 3 1,3-5-5,-1 0 0,1 0 2,0-1-1,2-1-5,-1-1 0,1 0 0,2-1 5,0 0-4,1-2 0,0 1-7,-2-2 7,1-1-6,-2-1 2,2 0 0,-2-3-4,-6 0-1,14 1-8,-7 0 4,-7-1-10,13-2-14,-13 2-11,10-3-21,-10 3-33,10-5-38,-10 5-35,9-9-34,-5 7-129,-4 2-338,6-9 150</inkml:trace>
  <inkml:trace contextRef="#ctx0" brushRef="#br0" timeOffset="91133.789">2354 13446 90,'6'-9'112,"-6"9"-4,10-12-8,-5 5-17,4-2 1,-1 1-8,-2 1-6,0-1-6,0-1-11,1 1-4,1 1-5,-2 0 3,-2 0-10,1 0-2,0 1-9,-2 1-4,-3 5 12,5-8-18,-1 5 9,-4 3-14,0 0 10,2-7 1,-2 7-4,0 0-7,0 0-5,0 0 4,0 0-6,0 0 10,0 0 6,0 0 8,0 0 6,-9 31 7,8-21 0,-3 4-2,-1 3 11,3 0-5,0-2 3,-1 1-2,1 2 1,1-2-7,1-1 0,-1-3-8,1-2 0,-2 5-1,0-3-7,2-2-3,-1 1-2,1-5 3,1 2-5,-1-8-1,-1 14 2,1-14-9,-2 9 4,2-9-9,2 8-4,-2-8-17,0 0-19,0 0-12,0 0-25,0 0-23,0 0-24,-2 12-29,2-12-106,0 0-277,0 0 122</inkml:trace>
  <inkml:trace contextRef="#ctx0" brushRef="#br0" timeOffset="91610.3515">2585 13608 131,'0'0'142,"-2"9"-6,2-9-5,2 12-9,-2-12-3,-2 10-8,2-3-12,0-7-8,2 14-9,-4-7-8,2 2 0,-1 2-21,0-5-1,1-6-3,-3 15-20,-1-7-27,4-8-25,-4 14-23,4-14-21,-6 12-22,4-7-29,-2 2-75,4-7-208,0 0 93</inkml:trace>
  <inkml:trace contextRef="#ctx0" brushRef="#br0" timeOffset="92250.9764">2678 13491 50,'0'-15'113,"0"15"-8,0 0-6,2-10-5,0 3-8,-2 7-11,1-9-3,3 4-12,-4 5 8,4-9-9,-2 5 6,-2 4-27,4-9 10,-4 9-4,5-5-9,-5 5 4,8 0 4,-8 0 12,0 0-5,15 3-8,-10 2 0,0 1 2,-1-1-6,1 4-6,2-1-1,-1 0-2,-2 0 1,1 1-9,-2-3 0,0 5 1,-1-4 0,-1 2 6,0-2 0,-1 0 2,3 1 0,-3-8 1,-5 15 5,2-8-2,-1 3 5,0-1-10,-1-1 0,1 1-5,-2 1 0,0-3-1,-1 1-8,2 1 2,0-1-3,0 1 1,0-4-2,1 2-1,-1-2-1,2 2-3,3-7-1,-5 10 2,3-3-1,2-7-2,-3 12 1,3-12-1,0 8-7,0-8 4,-1 11 3,1-11-1,1 10-3,-1-10 2,1 8 1,-1-8-5,3 7 4,-3-7-1,0 0-4,5 3 1,-5-3 0,0 0 7,0 0-7,10-1-4,-10 1 4,0 0 6,14-6-9,-10 2 3,0-2 0,1 1-1,-5 5-4,10-3 1,-10 3-3,8-3 3,-3 1 0,-5 2 1,10-2 1,-10 2-1,11 0 2,-11 0-4,11 0-1,-11 0 0,12 2-2,-12-2-1,11 0 4,-6 2-7,-5-2-6,12 1 0,-12-1 6,9 3-6,-9-3-5,6 2-3,-6-2-5,0 0-8,9 3-8,-9-3-8,0 0-8,0 0-17,0 0-16,7 4-14,-7-4-10,0 0-114,0 0-253,0 0 112</inkml:trace>
  <inkml:trace contextRef="#ctx0" brushRef="#br0" timeOffset="92829.1015">2742 13124 56,'0'0'112,"11"1"-5,-11-1-13,0 0 4,17 3-8,-8-2-2,0-1-10,2 1 2,2-2 0,-1 0-1,-1 1-6,3-3-13,0 1-14,-1 0 4,-2 2-7,2-2-5,-3 1 4,1-2-11,-11 3-4,17-2-6,-17 2-12,15-5-40,-15 5-20,15-1-30,-15 1-20,11-1-89,-11 1-205,0 0 90</inkml:trace>
  <inkml:trace contextRef="#ctx0" brushRef="#br0" timeOffset="93110.3515">2861 13189 73,'0'0'118,"0"0"-9,0 0-6,0 0-10,0 0 2,0 0-6,0 0-2,17 4-6,-17-4-3,8 0 11,-8 0-23,9 0 1,-9 0-13,13 0-2,-13 0-6,13-2-4,-6 2-5,3 0 0,1 0-4,-1 0-3,-1 0-3,-9 0-8,19 0 1,-19 0 0,18-2-12,-9 4-24,-9-2-18,18 0-29,-18 0-20,13-3-20,-6 1-20,-7 2-70,0 0-207,17 0 92</inkml:trace>
  <inkml:trace contextRef="#ctx0" brushRef="#br0" timeOffset="94969.7264">3405 13089 4,'-8'0'90,"8"0"1,0 0 0,0 0 1,0 0-2,0 0-17,0 0 8,0 0-8,0 0 0,-11-3-5,11 3-4,0 0-14,0 0 15,0 0-21,0 0 4,0 0-14,0 0 2,0 0-6,0 0 0,0 0-1,0 0-5,0 0-12,0 0 8,0 0-3,0 0 0,0 0-1,0 0-1,0 0 0,0 0 0,0 0 0,0 0-1,0 0-1,35 1-4,-27-2 4,4-1-1,-1 2 2,1-3-5,2 3-1,2-1 0,-2 0 6,3 1-7,1-3 5,-3 0-10,6 3 8,-5-1-4,2-2-6,0 2 7,-1 0 6,3 1-10,-2-4-2,0 3-2,2-1 3,-2 0 7,3 2 1,-1-3-11,-2-1 4,0 3-10,-1-3 11,2-1 0,-2 0-5,-4 4 9,6-3-5,-4 2 4,2-1-9,-4 1 3,5-3-5,-5 2 9,5-1-1,0 1-4,1 1 4,-2-1 4,2 4-9,-5-4 4,-1 1-3,1 2-5,3-3 4,-4 2 1,1 0-2,5-1 7,-2-1-4,-3 1-4,3 1 8,-3-1-4,4 1 0,-4-1 3,4-2-7,-1 1 6,-4 1-7,1 0 8,-2 0-12,2 1 7,-1-1 5,0 0 2,0 2-13,4-1 12,-3-1 0,0 0-9,4 2 0,-5-2 5,5 2 2,-1-1-3,-4 1 0,2-2 0,-1 2 2,2-1 1,2-1-8,-4 2 5,4-3 0,0 3 6,-1-2-9,-2 0 5,-2 0-7,2 1 4,-1 1 2,4-2-2,-1 2 6,-4-2-3,2 2-3,-1-1 5,4-1-2,-2 0-7,1 2 3,-4-2 1,-1 1-2,2-2 8,4-1 1,-2 4-7,0-4 2,2 3-7,0-1 10,0 1-5,0-3-2,-2 3 6,2 0-4,-1-2 1,1 1 3,-1 0-3,2 2-4,-6-1-1,6-1-3,-2 0 2,0-1-6,1 3-7,-1 0 15,0-2-2,-5 2-2,6-2 5,-4 2-4,2 0-2,4-1 2,-4 1-4,2-2 4,-5 1 1,5 1 0,0 0-8,-4-1 3,-1 1 7,4 0 2,0-3-6,-3 3 0,0 2 1,0-1-3,4-2 3,-5 1-7,1 0-7,-1 0 3,-2 0-1,1 0 2,0 1-9,-1-1 13,-1 1 1,-1 0 3,-1-1 5,-2 3-11,-6-3 2,13 2 2,-8 0 6,-5-2-8,9 0 12,-9 0-8,9 3 6,-9-3-3,11 2 2,-11-2 2,9 0-2,-9 0 10,12 2-9,-12-2 4,11 0 0,-4 0-6,-7 0 4,10-2-3,-10 2 8,11-1-8,-11 1 0,9-1 2,-9 1 2,8 1 2,-8-1-4,0 0-2,9 1 7,-9-1-3,0 0-2,0 0 3,0 0-2,0 0 3,0 0-10,7 2-8,-7-2-20,0 0-17,0 0-25,0 0-94,0 0-186,0 0 83</inkml:trace>
  <inkml:trace contextRef="#ctx0" brushRef="#br0" timeOffset="97657.2264">3507 12666 88,'0'0'111,"0"0"-7,0 0-6,0 0 7,0 0-9,0 0-2,0 0-2,-14-10-15,14 10-6,0 0-2,0 0-7,-4-5-9,4 5-2,0 0-4,0 0-7,-5-7-1,5 7-2,0 0 0,0 0-7,-1-8 5,1 8-10,-1-9 0,1 9-4,0 0-3,5-12 2,-3 7-3,1 0-5,-3 5 2,6-12-17,-2 7 16,-1-2-5,3 2 3,-1 1 1,0-1-1,-1 0-6,-4 5 2,8-5-4,-2 1 2,-6 4 9,8-3-4,-8 3-7,0 0 7,11 5-3,-7-1 3,2 1-8,-3 2 5,1 1-3,0-1 5,0 4-2,-3 0-2,1 0 1,0 0 0,-2-1 4,0 1-1,0-1-3,0 0 5,0-3-8,0-7 5,-3 13-2,2-7 2,-2 1-2,3-7-4,-4 10 4,3-5-6,1-5 5,-4 6-4,4-6 1,-4 4 0,4-4-2,0 0 2,0 0 0,0 0 4,0 0-6,0 0 2,0 0 1,0 0-2,0 0-3,0 0 0,0 0-4,0 0-9,0 0 6,0 0-5,0 0-5,8-25-2,-4 21 0,1-1 2,-1 1 0,-4 4-3,10-5 8,-10 5 2,10-2-1,-10 2 4,9 2-2,-9-2-1,12 5 7,-8-3-9,1 2 6,2 3 3,-3-2-7,1 2 6,3 2 4,-3-1 9,2 0-11,-2 2-1,0-1 1,-3-2 5,2 2-3,-1-1 6,-3-2-4,0-6 11,-3 14 2,-1-5 4,1-3 2,-1 1-10,-3 2 15,0-2-11,-2 1 1,1-3 3,-2 2-8,1-5 5,-3 4-5,1-1 1,2-4 8,-1 2-8,-1-2-7,5 0 6,6-1-6,-18-1 5,18 1-4,-13-1 0,6-2 2,7 3 1,-11-4-3,6 1 1,5 3-3,-9-7 0,9 7 0,-7-5 0,7 5 2,-5-4-4,5 4 0,0 0 0,-5-6 2,5 6-4,0 0-3,0 0-7,-4-5-12,4 5 0,0 0-10,0 0-4,0 0-24,0 0-20,0 0-13,0 0-10,0 0-11,0 0-92,0 0-223,0 0 99</inkml:trace>
  <inkml:trace contextRef="#ctx0" brushRef="#br0" timeOffset="98446.289">4025 12545 80,'0'0'106,"0"0"-9,0 0-6,0 0-13,0 0 2,0 0 5,0 0-13,0 0 1,0 0-2,23-7 1,-12 4 8,-1 1-4,3-1-2,5-2-9,0 1-4,-1 1-4,-1 0-9,1-1 2,-5 0-5,0 1-5,2 0-4,-2 1-4,-2 0-11,0-3 6,-1 4-6,-3-1-1,-6 2-12,11-2-11,-11 2-29,10-1-23,-10 1-20,6-1-19,-6 1-14,0 0-109,5-4-235,-5 4 105</inkml:trace>
  <inkml:trace contextRef="#ctx0" brushRef="#br0" timeOffset="98797.8515">4173 12386 28,'0'0'84,"0"0"-10,0 0 17,0 0-6,0 0 0,4 21-7,-4-21 0,0 10 1,2-1 7,-1-1-4,-1-1-8,3 3 2,0-1-5,-1 3-6,0 0-5,-1-2-9,1 1-4,0-1 10,0-2-8,0 2-11,0-1 2,-1 1-1,2-2-1,-2-1-8,-1-7-2,4 12-3,-3-7-3,0 2 1,-1-7-10,2 9 3,0-4-4,-2-5-19,0 0-18,0 12-34,0-12-25,0 0-27,0 6-29,0-6-77,0 0-234,-5 9 104</inkml:trace>
  <inkml:trace contextRef="#ctx0" brushRef="#br0" timeOffset="99305.664">4105 12722 74,'5'-1'106,"5"0"-9,1-2-3,-1 2 10,4-1-9,-2 2-12,1-2-10,-1 2-6,2-3-1,-1 3-2,0 0 0,-1 0-5,1 0-10,1 0 4,-3 0-5,0 0-8,0 0 0,-3-1-4,-8 1-7,13 0 1,-13 0-5,11 0 2,-11 0 0,9-1 1,-9 1 1,8 2-5,-8-2 8,10 0-1,-10 0 5,0 0-14,0 0 1,13 0-1,-13 0-5,0 0 0,9 0 0,-9 0-3,0 0-5,0 0-1,9-1 2,-9 1-4,0 0 0,0 0-8,0 0-22,0 0-34,10-1-32,-10 1-20,0 0-12,0 0-111,0 0-252,0 0 112</inkml:trace>
  <inkml:trace contextRef="#ctx0" brushRef="#br0" timeOffset="103040.039">4840 12619 32,'5'-5'106,"-1"0"-7,2-2-9,3 1-12,-4-4 2,2 4-7,-1 0-13,2-4-6,1 1-5,1 1-2,0 1 2,-3-4-17,1 1 0,-1 0 0,-1 2 3,2-2-7,-2 1-5,-1-1-6,0 2 2,-1-1 1,-1 2-5,2 0 1,-2 0 0,-2-1-8,2 3 5,-3 5-5,2-12-3,-2 12 2,0-8-1,0 8-2,0-9 1,0 9 1,0 0-5,0-9 2,0 9 5,0 0-8,-4-8 6,4 8-7,0 0 5,0 0-1,0 0 0,0 0-6,0 0 3,-2-7-1,2 7 1,0 0-2,0 0 5,0 0-6,0 0 3,0 0 3,0 0-5,0 0 1,0 0 4,0 0 5,-5 23 4,3-17 2,2 4 3,0-1-3,2 1 8,-4 0-1,4 2 6,-1 4-5,0 0 2,0 0 0,2 0-4,-2 2 8,1-1-5,-2 0-4,1 0 2,0 0-2,3 0-2,-4-1-3,1-3 3,0-2-4,1 0 3,-2-1 4,0 0-2,0 1 1,2-1 17,-1-3-6,-1-1-5,0-6-2,0 10-1,0-10-4,2 9 1,-2-9-2,0 0-6,0 9 4,0-9-8,0 0-1,0 0 7,1 7-6,-1-7 2,0 0 0,0 0-2,0 0-2,0 0-1,0 0 3,0 0-4,0 0-9,0 0-18,0 0-31,0 0-34,0 0-23,0 0-33,0 0-109,0 0-274,0 0 122</inkml:trace>
  <inkml:trace contextRef="#ctx0" brushRef="#br0" timeOffset="105219.7264">4307 13384 46,'0'0'116,"0"0"-8,0 0-4,0 0 3,0 0-9,0 0-2,0 0-6,0 0 2,0 0-6,0 0-7,0 0-3,0 0-8,-15-12-12,15 12 4,0 0-2,-5-7-2,5 7-2,0 0-6,-4-6 4,4 6-11,0 0-1,-3-7-6,3 7-5,0 0 0,-1-9-5,1 9 0,-1-9-6,1 9-3,0 0 5,2-13-6,-2 13-4,3-9 0,-3 9 1,4-8 0,-2 4-2,-2 4-2,5-9 0,0 6 0,-5 3-1,8-5 0,-8 5-4,9-1 6,-9 1-3,9 1-4,-9-1 3,13 3 2,-7 1-3,-1 2-3,4-2-1,-2 1 5,-2-1 1,1 3-2,-2-1-1,1 1 4,1-1-3,-2 0 0,1 1-1,-2 0 0,0 0 3,-1-1-3,-1-1 1,-1-5-2,2 11 1,-1-5 1,-1-6-3,-4 12 7,3-5-5,1-7-3,-5 12 2,1-7-2,0 2 4,-1 0 2,-3 3-4,1-5 3,-1 2-3,0 0 5,-1-1-5,0 2 4,2-2-6,-3 1 2,2-1 1,3 0-2,-3-1 1,-1 1 2,1 1-4,2 1 1,2-3 1,-2 0-2,-2 3-1,2-2 3,1 1-5,1-1 3,-1 2 2,-2 0-4,4-2 0,-1 1 3,1 0 0,3-7 0,-5 10-2,4-3 4,1-7-5,-2 10 3,2-10-3,0 12 4,0-12-2,3 7 3,-3-7-1,0 0-1,0 9 0,0-9 4,0 0-3,1 7-3,-1-7 5,0 0 2,0 0-2,0 0 2,0 0-2,0 0 0,19-9-2,-19 9 4,8-9 1,-3 4-6,0 0 3,-1 1 0,4-2-3,-1 1 1,0-1 0,-1 0 0,-2 1-2,2 1 2,-1 1-3,-5 3 5,11-6-2,-7 5-2,-4 1 2,12-3 3,-12 3-5,13 1 3,-6 1-3,-7-2 3,12 2-2,-4 1 2,-8-3-4,13 3-1,-6-3 3,0 2 4,-7-2-5,11 4-2,-5-1 6,1-1 0,-7-2-3,8 3-3,-8-3 5,7 3 1,-7-3-3,0 0 0,8 1 1,-8-1-2,0 0 1,0 0 0,10 0-2,-10 0 3,0 0-5,0 0-13,4-9-7,-4 9-9,0 0-21,-1-10-18,1 10-23,0-9-17,0 9-29,-3-10-114,3 10-275,-4-8 121</inkml:trace>
  <inkml:trace contextRef="#ctx0" brushRef="#br0" timeOffset="106540.039">4650 13453 79,'0'0'85,"0"0"1,0 0-7,0 0 3,0 0-7,0 0-7,0 0-6,0 0 4,0 0-9,0 0 3,0 0-3,0 0 6,0 0-5,0 0-2,0 0-5,0 0-4,11 1-8,-11-1 4,4-7-10,-4 7 3,5-5-6,-5 5-8,5-6 9,-5 6-6,4-6-5,-4 6 3,0 0-3,3-6 11,-3 6-3,0 0 6,0 0-1,0 0 1,0 0 0,0 0 8,0 0-9,0 0-1,0 0 5,0 0-6,0 0-2,0 0-1,0 0-5,0 0-4,0 0 0,5 14-4,-5-14 2,0 0-1,0 0-2,0 0-3,-3 12 0,3-12-4,0 0 0,0 0-10,0 0-20,-1 9-20,1-9-31,0 0-26,0 0-31,0 0-30,0 0-90,0 0-271,0 0 120</inkml:trace>
  <inkml:trace contextRef="#ctx0" brushRef="#br0" timeOffset="107688.4765">4906 13352 76,'0'0'80,"0"0"1,0 0-12,-7-4 0,7 4-2,0 0-3,0 0-2,0 0 3,0 0-6,0 0 5,0 0-3,0 0-7,-8-2-3,8 2 5,0 0-8,0 0 5,0 0-10,0 0 3,0 0-8,0 0 6,0 0 0,0 0-5,0 0-1,0 0-10,0 0 6,0 0-2,0 0 2,0 0-5,-8-3-1,8 3 1,0 0-3,0 0-4,0 0-3,0 0 4,0 0 2,0 0-3,0 0 0,0 0 2,0 0-4,0 0-4,0 0 1,0 0-1,0 0-7,0 0 3,0 0 0,-5-4 3,5 4-5,0 0 1,0 0-1,0 0-2,-2-10-3,2 10 3,0 0-2,0-9 0,0 9-3,0-11 0,0 11 0,2-9 2,1 4-6,-3 5 1,1-10 1,2 3-4,-1 0 3,2 2 0,-1-2-2,-3 7 3,5-10-1,-3 3 0,3 4-1,-5 3-1,5-8 0,-2 3-1,-3 5 8,8-6-7,-8 6 6,7-2-8,-7 2 2,11-3 0,-11 3 0,0 0 1,10 3 0,-5 1-5,-5-4-1,11 7 6,-8-2-3,1-2 5,0 2-2,1 4 1,0-1-2,-1 1-1,2-1 4,-2 1-5,1-1 6,-4 2-2,3-1 0,-1 1 5,-1-3-7,0-1 0,-2 2 1,2-1 4,-2-7-3,-1 13-1,1-13 1,-3 13 2,2-7-2,-2 1 3,3-7 1,-5 12-1,1-7 5,1 2-4,-5-1 1,4 3 1,-3-2-3,1-2 0,0 2 9,-2 4-7,2-3 1,-2 0-2,2-1 0,-3 1 3,3-1-3,-1 0 0,1 2 9,-1-1-10,1 1-2,0-1 1,-1 2 1,2-1 0,1 0 1,0 0-3,1 0 2,0 0 2,1-1-5,-1 0 3,2-2-6,1-6 5,0 15 2,-2-10-3,2-5-1,3 9 2,-3-9-1,0 9 3,0-9 2,3 6-3,-3-6 1,3 4-2,-3-4 1,0 0 1,0 0 0,12-2 1,-12 2-2,0 0 3,10-5-5,-10 5 1,7-7 0,-7 7 0,7-5-6,-3 1 3,0-1 9,3 1-21,-1 0-3,-6 4 4,11-7-2,-7 2 0,1 0 2,1 3 1,1-1-3,-7 3 3,12-4 1,-6 1 9,-6 3-9,10-1 3,-10 1-2,11 0-1,-11 0 2,13 1 2,-13-1 1,12 0 10,-6 3-9,0-1 1,-6-2-5,11 1 4,-11-1-1,11 2 0,-11-2 1,10 0 1,-10 0-3,7 2 0,-7-2-3,0 0-3,8 2-7,-8-2-10,0 0 1,0 0-15,8 0-16,-8 0-17,0 0-15,0 0-20,0 0-22,0 0-81,0 0-230,4-9 102</inkml:trace>
  <inkml:trace contextRef="#ctx0" brushRef="#br0" timeOffset="108430.664">5852 12669 51,'0'0'95,"0"0"-12,0 0 3,12-20-7,-5 11 10,2 1-3,4-4-7,1 0-3,4-8 4,3 3-6,0-2-1,2-1 3,0 0-8,4-2-5,-3 1-5,0 3-10,-3 2-4,1 1-4,-7 3-5,0 0 0,2-1-5,-4 3-1,-2 3-3,-1 0-3,-1 1 0,-4 1-6,1 1-10,-1 1-7,-5 3-8,8-4-20,-8 4-23,0 0-20,0 0-19,0 0-18,0 0-96,0 0-219,0 0 98</inkml:trace>
  <inkml:trace contextRef="#ctx0" brushRef="#br0" timeOffset="108750.9765">6022 12657 81,'-3'7'79,"3"-7"2,0 0-4,0 0 2,0 0-3,0 0-1,0 0 9,0 0 0,0 0-3,0 0-3,18-13-7,-13 6-4,3 2 2,2-3-6,-1-1-2,1 1 7,4-3-7,1-3 4,0 1 2,-1 1-7,2 0-2,0-2-3,-1 2-12,1 1 4,-2-1-10,1 0-2,-1 2-2,-4-2 0,-1 6-11,1-2-1,-2 1-1,-3 5-1,0-3-5,0 2-3,-5 3-8,9-5-29,-9 5-22,5-4-21,-5 4-30,0 0-31,6-4-138,-6 4-290,0 0 129</inkml:trace>
  <inkml:trace contextRef="#ctx0" brushRef="#br0" timeOffset="109391.6015">5825 13198 61,'0'0'149,"0"0"-7,0 0-1,14 16-5,-6-8-6,-3 1-5,3 0 7,-1 2 0,3 3-7,-1-1-3,2 1-14,0 3-8,-2-2-4,3-1-6,-1 3-4,-1-2 9,1 1 4,1-1-10,0 0-10,1 1-8,-3-2-5,-1-1-8,3 0-4,-5-2-6,-1-1-4,2-1-4,0 1-5,-2-2-5,-1 2-5,-1-3 1,0-1-2,0-1-3,-4-5-5,4 6-4,-4-6-1,6 5-5,-6-5-21,0 0-15,2 6-43,-2-6-45,0 0-35,0 0-38,0 0-23,0 0-125,0 0-367,-5-28 164</inkml:trace>
  <inkml:trace contextRef="#ctx0" brushRef="#br0" timeOffset="109813.4765">5982 13184 59,'0'0'90,"0"0"-10,0 0-9,-1-8-2,1 8 4,0 0 17,0 0 10,0 0 7,0 0-10,12 17-5,-7-10 9,-2 1 7,4 3-4,-1-1-11,1 5 9,3-1-1,-2 1-7,2 0-1,1 2-9,-2 0 4,0 0-6,3 2-5,-3-5-4,1 3-3,0-2-7,-2 0-4,2-1-7,-4 0-3,2-2-5,-2 0-4,1-4-5,-2 2-5,0-3-3,1-1 0,-2 0-5,1 0 1,-1-1-5,-4-5 0,7 8-2,-4-4-1,-3-4 0,8 6-6,-5-3 2,-3-3-2,6 7-3,-6-7 0,3 4 0,-3-4-6,0 0-19,3 3-21,-3-3-27,0 0-27,0 0-34,0 0-35,0 0-18,0 0-170,0 0-381,0 0 168</inkml:trace>
  <inkml:trace contextRef="#ctx0" brushRef="#br0" timeOffset="113868.164">6796 11509 15,'0'0'72,"0"0"-3,0 0-3,0 0-2,0 0-18,0 0 19,0 0-6,0 0-1,0 0 6,0 0-4,0 0-7,0 0 5,-5 27 0,3-17-17,-3-1 10,2 1-4,0 1-5,0-1-3,0 2-8,2-3 4,-3 2-3,1-4-1,1 1-11,-2 0-3,1-2 0,0 1 2,1 0 1,2-7-8,-5 11 1,4-7 1,1-4-6,-3 8 6,3-8-3,-4 8-3,4-8 3,0 0 0,0 0-7,0 0 12,-1 6-9,1-6 1,0 0-3,0 0 0,0 0-3,0 0 2,0 0 2,13 0-1,-13 0-2,0 0-7,0 0 5,18-5 3,-13 4-2,-5 1 4,12-4 2,-12 4-3,11-3-8,-11 3 1,10 0 2,-10 0-14,12-2-10,-12 2-9,9-2-20,-9 2-3,7-2-6,-7 2-14,0 0-12,9 0-13,-9 0-54,0 0-167,0 0 74</inkml:trace>
  <inkml:trace contextRef="#ctx0" brushRef="#br0" timeOffset="114243.164">6895 11569 13,'2'20'98,"-2"-20"6,0 12 2,2-6 0,-4 5-2,2-1-8,0 2 7,0-2-5,0 2 1,-1 1-7,1 2 7,0 2-8,-1-5-8,1 0-10,-2 4-2,0-1-7,1-2-5,1-2-5,-2 0-3,0 0-5,0-2-5,1 0-5,1-2 1,0-7-9,-2 13-4,2-13 1,0 9-3,0-9-4,0 9 3,0-9-4,0 0-9,0 8 4,0-8-4,0 0-22,0 0-25,-2 8-21,2-8-29,0 0-26,0 0-34,0 0-109,0 0-278,-5 5 124</inkml:trace>
  <inkml:trace contextRef="#ctx0" brushRef="#br0" timeOffset="114930.664">6660 11976 79,'0'0'98,"0"0"-8,0 0-2,0 0-9,7-3 1,-7 3-8,0 0-1,0 0-4,0 0-8,0 0-9,0 0-8,0 0-4,0 0 2,12 3 6,-12-3-2,11 0-2,-2 3 23,-1-3-2,1 0-2,3 0-7,1 0 0,3 0 5,0 0 12,5 0-3,-1-3-7,2 3-13,6-1 9,0-2-9,-6 2-4,-2-2-3,1 2-3,0-2-6,-3 1-5,0-1 0,-5 2-3,1 0-2,-4 1-3,2-3-1,-6 3-3,-6 0 7,12 0-7,-12 0 3,0 0-4,11-2 3,-11 2-5,0 0 0,0 0 2,9 2-4,-9-2 2,0 0-3,0 0-2,0 0-8,0 0-13,5 3-33,-5-3-9,0 0-26,0 0-39,0 0-36,0 0-141,0 0-323,0 0 144</inkml:trace>
  <inkml:trace contextRef="#ctx0" brushRef="#br0" timeOffset="117204.1015">6836 12109 76,'0'0'78,"0"0"6,0 0 3,0 0 0,0 0-9,0 0-1,0 0 0,-6 27-5,3-17-2,-1-3-3,0 3-9,-1 0-7,0-1-3,0-1-4,1 3-5,0-3-6,0-1 1,1 2-17,0-1 12,-2-3-5,1 2 1,2-1-8,-2-2-5,4-4 5,-4 7 4,4-7-10,-3 8 7,3-8-4,0 0 2,-5 5 1,5-5-8,0 0 0,0 0-3,0 0-7,0 0 13,0 0-4,0 0 2,0 0-1,0 0-3,0 0-2,19 0 4,-19 0 0,0 0-5,14-7-13,-14 7 13,11-2 3,-11 2-5,10-2 1,-10 2 2,10 0-7,-10 0 1,9-2 3,-9 2 3,8 0-11,-8 0-11,0 0-14,11 4-16,-11-4-21,7 0-16,-7 0-17,0 0-87,5 4-205,-5-4 90</inkml:trace>
  <inkml:trace contextRef="#ctx0" brushRef="#br0" timeOffset="117579.1015">6943 12146 36,'0'0'82,"0"0"-1,0 0 4,0 0-10,4 14 8,-4-14 2,0 10-7,0-3-2,0-7 7,-3 17-2,2-8 4,-1 2-11,-1 0 1,-1 1-4,3 1-8,-1 3 7,-1-1-5,-1 0-3,2 1 0,-2-3-7,2-2-4,0 0-6,-1 0 1,1 0-9,-2 0 2,3-1-8,-2-3-1,3 0-2,0-7 0,-4 13-3,4-13-2,-1 9-8,0-4 1,1-5-2,-2 8 0,2-8-4,0 0-3,-1 7 1,1-7-12,0 0-16,-2 6-23,2-6-29,0 0-30,0 0-37,0 0-130,0 0-292,0 0 129</inkml:trace>
  <inkml:trace contextRef="#ctx0" brushRef="#br0" timeOffset="119852.539">6703 13370 39,'0'0'37,"0"0"2,0 0-5,0 0-2,0 0-1,0 0-1,0 0 1,0 0-3,0 0-2,0 0-3,0 0 1,0 0 4,0 0-9,0 0-1,0 0 2,0 0 1,0 0-6,0 0 5,4-5-2,-4 5 1,0 0 0,0 0-5,0 0 3,0 0 4,0 0 0,0 0 0,0 0-8,0 0 2,0 0 1,0 0 1,0 0-4,0 0-4,0 0 4,0 0-10,0 0 11,0 0 0,0 0-13,0 0 3,0 0 1,0 0 3,0 0-7,0 0-1,0 0 11,0 0 3,0 0 5,0 0-2,0 0 2,0 0-4,0 0 2,0 0 3,0 0-4,0 0 5,0 0-2,0 0-6,0 0 13,0 0-14,0 0 7,0 0-4,0 0-1,0 0 0,0 0-6,0 0 1,0 0 7,0 0-3,0 0 2,0 0-9,0 0 7,0 0-9,0 0 5,0 0 1,0 0 0,0 0-3,0 0-2,0 0 3,0 0 5,0 0-3,0 0 1,0 0 2,0 0-3,0 0-6,0 0-2,0 0-4,0 0 9,0 0-3,0 0-4,0 0 6,0 0-2,0 0-8,0 0 11,0 0-7,0 0-1,0 0 5,0 0 1,0 0-2,0 0-4,0 0 7,0 0-14,0 0 13,0 0-5,0 0 1,0 0-2,0 0 6,0 0 1,0 0-10,0 0 6,0 0-3,0 0 7,0 0-5,0 0 1,0 0-7,0 0 6,0 0-5,0 0 0,0 0 10,0 0-8,0 0-1,0 0-1,0 0 7,0 0-7,0 0-1,0 0 9,0 0-2,0 0-10,0 0 12,0 0 4,0 0-6,0 0-2,0 0 12,0 0-11,0 0 0,0 0-6,0 0 5,0 0 1,0 0-2,0 0 3,0 0-3,0 0 1,0 0 3,0 0-1,0 0 3,0 0-2,0 0 1,0 0-6,0 0 9,0 0 0,0 0-3,0 0 4,0 0-21,0 0 15,4-5 2,-4 5 3,0 0-2,0 0-2,5-2 0,-5 2 3,0 0-12,0 0 4,0 0 0,5-6 1,-5 6 0,0 0 5,0 0-2,0 0 4,0 0-8,0 0 3,0 0 0,13 8 0,-13-8 2,2 8 3,-2-8-2,1 11 2,1-3-6,-1 1 5,0-4-1,1 3 3,-1 1-7,0-2 12,-1-7 2,0 13 1,0-5-5,2-2 1,-2-6 6,1 10 6,-1-10 4,-4 13-7,3-7-5,-1 1 2,2-7 0,-4 9 1,2-4-7,2-5 3,-5 7-4,5-7 6,-5 6-1,5-6 2,-8 5-4,4-2 0,4-3 5,0 0-1,-7 6 3,7-6-3,0 0 0,-7 3 6,7-3-4,0 0-5,-9 2 0,9-2-4,0 0-2,-6 5 1,6-5 2,-5 2-1,5-2-7,0 0 3,-5 6 0,5-6 0,0 0 0,0 0 0,0 0-4,-4 5 7,4-5-9,0 0 3,-4 6-4,4-6 3,0 0 1,-6 7 0,6-7 0,0 0 0,-4 6-1,4-6-2,0 0 6,-4 7-3,4-7-1,-1 5 4,1-5-3,0 0 1,-2 9-5,2-9 6,-2 8 0,2-8 0,0 12-2,0-12-1,0 8 0,0-8 1,-2 9 2,2-9-3,2 10 5,-2-10 1,0 9-4,0-9 1,1 7 2,-1-7-5,0 0 6,-1 12-5,1-12 2,-2 8 6,2-8-2,0 0-3,0 0 0,0 11 0,0-11-1,0 0-2,2 5 2,-2-5-2,0 0-1,0 0 7,-2 11-7,2-11 0,0 0 1,0 0 0,0 0-3,0 0 1,0 9 0,0-9 2,0 0-2,0 0 2,0 0-2,0 0-1,0 0-1,0 0 0,0 0 1,0 0 2,0 0-3,0 0 1,12-17 1,-12 17 2,5-7-9,-5 7 6,6-5 0,-6 5 3,4-7-6,-4 7 6,7-6-3,-3 2 3,-4 4-4,6-6 0,-6 6-2,9-4-2,-9 4 7,8-4-3,-8 4 1,6-4 0,-6 4-2,8 0 6,-8 0-3,0 0-1,14 1 0,-14-1-2,9 3 1,-4-1 1,-5-2-2,9 5 3,-4-3-2,1 2-3,-6-4 6,10 4-3,-4-3 1,-6-1 1,11 3-2,-11-3-1,9 3 3,-4-1 2,-5-2-1,8 2-1,-8-2 0,0 0-1,11-3-4,-11 3 8,7-6-3,-7 6 0,5-3 5,-5 3-4,7-7-4,-7 7 6,5-5-4,-5 5 1,4-8 0,-4 8-13,5-6 8,-5 6-6,4-7-23,-4 7-27,0 0-18,2-8-25,-2 8-40,0 0-158,-4-12-326,4 12 145</inkml:trace>
  <inkml:trace contextRef="#ctx0" brushRef="#br0" timeOffset="120493.164">6676 13304 33,'0'0'81,"0"0"4,0 0-6,0 0-8,0 0 4,0 0-9,0 0 9,0 0 3,0 0-5,0 0-10,0 0-26,0 0 28,0 0-2,0 0 1,0 0-6,0 0 2,0 0-10,0 0 9,0 0-5,-11 16-6,7-11 3,4-5-3,-6 8-15,3-5 15,0 4-6,3-7-5,-5 9-4,5-9 4,-4 8 0,2-3-4,2-5-4,-3 8-6,0-2 6,3-6-11,-4 7 4,4-7-6,-3 7-4,3-7 7,-2 8-9,2-8 5,0 0-4,-3 6-7,3-6 0,0 0 0,0 0-9,0 0-16,0 0-25,0 0-29,0 0-27,0 0-47,0 0-110,0 0-282,0 0 125</inkml:trace>
  <inkml:trace contextRef="#ctx0" brushRef="#br0" timeOffset="122586.914">6607 13333 39,'0'0'41,"0"0"-1,0 0-7,0 0 2,0 0 7,0 0-14,0 0 6,0 0-12,0 0 10,5-4-5,-5 4 1,0 0-2,0 0-6,0 0 0,0 0-2,0 0-4,0 0-3,0 0 6,7-3 3,-7 3 13,0 0-8,0 0-7,7-4 4,-7 4-8,8-2 7,-8 2 2,8-3-8,-8 3 0,7-3 2,-7 3-12,7-2 3,-7 2 3,10-3-4,-10 3 2,8 0-2,-8 0 3,0 0-4,10 0 0,-10 0 2,0 0-6,10 0 1,-10 0-3,0 0 7,6 5 5,-6-5 7,4 5 0,-4-5-3,0 0-10,4 7 7,-4-7 2,3 9-8,-3-9 2,0 8-8,2-3-11,-2-5-13,0 0-18,2 12-25,-2-12-70,1 7-148,-1-7 66</inkml:trace>
  <inkml:trace contextRef="#ctx0" brushRef="#br0" timeOffset="123813.4765">6515 13896 29,'0'0'69,"0"0"-5,0 0-1,0 0-9,0 0 4,0 0-2,0-10-12,0 10 3,0 0 5,0 0-12,0 0-4,0 0 5,0 0-2,0 0 0,0 0-3,0 0 2,0 0-5,-14-1 4,14 1 11,0 0-4,0 0-3,0 0 7,0 0-5,0 0-2,0 0-4,0 0-5,0 0 1,0 0-2,0 0-1,0 0 4,0 0-14,0 0 1,0 0-3,0 0-2,0 0 2,0 0-4,0 0 0,0 0 8,0 0-2,19 15 13,-10-15 5,-1 0 1,1 3-4,2-2 0,0 0 2,8 1-6,-6-2-3,1 0-2,4 0 5,-1 1-10,-4 0-3,2-1-3,-3 0-1,3 0-3,-3 0 3,2 0-4,-3 0 0,0 0 0,0 0-1,1 3 1,-6-1-3,3-2 0,-9 0-2,14 2 2,-8-1-1,-6-1 1,12 2-9,-7-1 8,-5-1 0,12 1-3,-7 0-2,-5-1 6,11 4-4,-11-4 0,8 0-3,-2 3 0,-6-3 7,12 1-7,-12-1-2,11 0 3,-11 0-3,10 3 6,-10-3-2,12 0 1,-12 0-3,11 0 3,-11 0 1,12-3 0,-12 3-2,9 0-1,-9 0-2,0 0-1,10 3 3,-10-3-1,0 0 0,7-4 3,-7 4-9,0 0 6,0 0 0,0 0-3,0 0-1,11 1 11,-11-1-9,0 0 3,0 0-5,0 0-7,5 4-10,-5-4-18,0 0-17,0 0-25,0 0-28,0 0-36,0 0-121,0 0-289,0 0 128</inkml:trace>
  <inkml:trace contextRef="#ctx0" brushRef="#br0" timeOffset="124610.3515">6680 14066 3,'0'0'43,"0"0"-11,0 0 6,0 0-2,0 0 3,0 0-5,0 0-3,0 0 0,0 0-6,0 0 3,-4-7 1,4 7 1,0 0-7,0 0 14,0 0-5,0 0 7,0 0-4,0 0-5,0 0-3,-1-7 6,1 7-2,0 0-8,0 0 2,0 0 0,0 0-2,-1-9 3,1 9-1,0 0-1,0 0-4,0 0-1,0 0 21,0 0-5,0 0 16,0 0 3,0 0 4,0 0 0,0 0 1,0 0-6,-2 24 5,1-16-3,0 0-3,-1 2-1,1 2 2,-4 3-7,0-1-1,3-1-9,-4-2 1,2 1-3,3 0-9,-4-1 1,2 0 0,-1-3-2,0 2-4,0-2-1,3-1-2,1-7-3,-6 9 1,4-5-4,2-4 3,0 0-3,-1 8-3,1-8 1,0 0 2,0 0 0,-3 6-3,3-6 1,0 0-3,0 0-1,0 0 4,0 0-1,0 0-3,0 0 1,0 0 0,25-9-1,-25 9-3,9-3 4,-2 2-6,-7 1 6,9-1-4,-9 1 2,14-3 0,-8 3 0,-6 0-1,9-1-2,-9 1 1,12-1-3,-12 1 3,10 0 11,-10 0-7,10 0-17,-10 0-11,10 0-20,-10 0-21,0 0-13,9 0-18,-9 0-19,0 0-17,9 1-17,-9-1-96,0 0-262,5 4 115</inkml:trace>
  <inkml:trace contextRef="#ctx0" brushRef="#br0" timeOffset="124954.1015">6805 14156 12,'0'0'99,"0"0"14,0 0-2,0 0 7,0 0-8,-2 29-2,-1-21-1,1 4 7,-1-1 4,2 2-5,-1 3-3,-1 1-8,-2 1-9,-1-1-5,3 1-8,0 0-3,-1-3-12,2-4-1,0 6-7,0 0-5,-1-2-4,1-3-7,-2-2-3,3-1-4,-1 2-2,1-4-2,0 0-1,0-1-8,1-6 2,-2 15-1,2-9-9,0-6-1,-2 9-3,2-9-6,-3 8-31,3-8-25,0 0-33,0 9-34,0-9-24,0 0-163,0 0-330,0 0 146</inkml:trace>
  <inkml:trace contextRef="#ctx0" brushRef="#br0" timeOffset="126055.664">7302 11983 80,'0'0'94,"7"-4"13,-7 4-6,6-3-5,-6 3-4,9-1-26,-9 1 14,11-3-4,-11 3-7,12-1 2,-12 1-10,17 1 17,-7-2-9,0 1-6,-1 0-8,1 1-10,2-1 0,-3 1-3,1-1-10,-2 0 2,6 2 2,-2-4-10,0 2-2,1 2-1,-4-2-8,1 1-5,-3-1-26,-7 0-32,13 0-35,-7 3-14,-6-3-30,10 5-77,-10-5-220,1 5 98</inkml:trace>
  <inkml:trace contextRef="#ctx0" brushRef="#br0" timeOffset="126369.1406">7314 12126 12,'0'0'102,"6"3"8,-6-3-10,0 0-5,14 0-8,-9 1 1,3 0 1,-8-1-4,17 0-7,-8 3-4,1-3-9,-2 1 3,0 0-3,4 2-9,1-3 2,-2 0-12,2 0-4,-2-1-1,0-1-5,0 1-1,1 0-7,-6 0 0,4 2-4,-10-1-3,16-1 5,-16 1-14,11 0 2,-6 1-14,-5-1-33,0 0-17,13 0-26,-13 0-22,0 0-34,4 4-68,-4-4-215,0 0 95</inkml:trace>
  <inkml:trace contextRef="#ctx0" brushRef="#br0" timeOffset="127353.5156">7798 12022 73,'0'0'87,"0"0"-5,0 0 2,0 0 3,13-19-14,-8 12 1,3 2 3,1-6 7,1 1-1,3-2-2,-2 0 8,2 1-13,-2-2-6,1 0 6,1 1-14,-2-1-4,-2 4-4,4-4-3,-4 1-1,2-3-4,-4 6-10,-1 0 3,1-3-4,-2 3 1,-1-2-10,0 2 2,-1 2-5,0 2 0,-2-3-7,1 0 2,-2 8-2,3-14-2,0 7-1,-3 7-2,1-10 1,0 5-2,-1 5-1,2-9 1,-2 9-4,2-6 4,-2 6-6,0 0-5,0 0 7,0 0 0,0 0 2,1-8-3,-1 8-4,0 0 3,0 0 0,0 0-4,0 0 4,0 0 2,0 0-1,0 0 0,0 0 3,-7 25-2,5-17 5,2 1 0,-1 0 3,1 2 2,-1 2 7,1 2 6,-2 0 0,1 3-6,1-1 3,0 0 2,1 1 0,-1 7 6,0-6 2,3 2-3,-2-3-5,1-1 0,-1 2-5,2 0-1,-1-2-1,1 3-1,2-5 1,0 3-2,1-4-3,-3 2-1,1-2 2,-2-1-5,2-1 5,-1-2-6,0 2-3,0 0 1,-2-2 5,0 1-5,2-4 2,-2 1-4,1-1-3,-1 0 4,0 1 1,2-4-1,-3-4-5,4 10 3,-3-5-1,-1-5-5,1 7 3,-1-7-2,0 0-4,3 9-6,-3-9-26,0 0-26,-2 8-41,2-8-27,0 0-41,0 0-195,0 0-394,0 0 174</inkml:trace>
  <inkml:trace contextRef="#ctx0" brushRef="#br0" timeOffset="128306.6406">7278 13924 83,'0'0'83,"0"0"-2,0 0 6,0 0 10,0 0 1,0 0-12,0 0-8,24 5-2,-14-5-9,2 0 2,1 0-5,3-3-9,0 3-6,-5 0-6,3-2-9,-3 0-5,1 0 4,1 1-3,0-2-2,0 1-6,-3 4-2,0-4-7,-1 4-24,-9-2-27,13 0-24,-8 1-23,-5-1-14,5 5-73,-5-5-186,1 7 83</inkml:trace>
  <inkml:trace contextRef="#ctx0" brushRef="#br0" timeOffset="128541.0156">7291 14083 78,'0'0'112,"0"0"-15,0 0 4,0 0-1,0 0-11,20 2-9,-20-2-6,14 0 4,-4 0-8,-1 0-13,3-1-11,-1 1 1,1 0-8,-4 0-2,0-1-4,-8 1-6,16 0-5,-7 0-3,-2 1 3,-7-1-41,16 1-29,-10-1-35,-6 0-97,12 3-195,-12-3 86</inkml:trace>
  <inkml:trace contextRef="#ctx0" brushRef="#br0" timeOffset="129494.1406">7807 13896 34,'0'0'86,"0"0"-1,0 0-1,0 0 1,-9 18-2,9-18-8,-4 16 2,2-5-16,0 0 6,0 5 4,-2-4 1,3 5-12,-2-1-8,2-1 3,0 4-4,-1-4-3,1 2-3,1-3-4,1 2-2,-1 0-1,2-4 1,-2 0-14,2-2 0,1 0-2,-1-3 2,3 3-4,-2-3 4,1 0-8,0-2 4,2-1-4,-1-1 3,3 1-6,-2-3-2,-6-1 0,14-1 2,-14 1 0,18-4 3,-8 0-3,0-4-2,0 1-2,0-1 9,-1-1-14,3-2 2,-1-3-1,0 0 1,-2 2 0,0-3 1,-1 2-4,1-4 1,-4 6-2,0-1-1,-2-3 5,-1-2-2,-1 1-4,1 0 2,-4 2 7,2-3-5,-2 1 0,1 0-4,-3 2-2,-1-2 4,-1 4-2,-2-3-3,1 0 1,-1 5 3,1-1-1,-2 3 0,-1-4-2,1 5 2,-1 2-4,1 0 2,0 1-1,-3 1 4,4 3-2,8 0-3,-18 7 1,10-2-7,-1 2-10,0 2-10,-3 4-10,3 1-12,0 1-22,-1 1-24,2 1-17,3 1-113,-1 1-246,1-1 110</inkml:trace>
  <inkml:trace contextRef="#ctx0" brushRef="#br0" timeOffset="129892.5781">8056 14241 25,'0'6'129,"0"-6"-3,0 13-9,2-3-13,-4-1 0,4-2-13,-4 3 0,1 1-11,-2-2-10,2 0-6,-3 2-7,0-2-9,1 4 1,-3-2-15,0-1-10,1-2-52,0 1-20,1-3-39,-2 1-88,0 1-191,2-5 85</inkml:trace>
  <inkml:trace contextRef="#ctx0" brushRef="#br0" timeOffset="130587.8906">8206 13975 71,'-1'7'91,"1"2"-7,-3 1-8,2 0-7,1 0-15,-2-1-1,1-2-4,1-7 1,-4 13-9,4-13-7,-1 9 2,1-9-2,-3 8-7,3-8 0,-1 7-7,1-7 0,0 0-1,0 0 1,0 0-7,0 0 1,0 0-6,0 0 5,0 0 0,0 0-9,0 0 4,0 0 4,0 0-8,0 0 9,21-15-10,-16 10 6,-2-2 2,1 5-3,-4 2-7,8-9-4,-4 6 5,-4 3 4,9-5-4,-9 5 1,7-4 2,-7 4-3,8-1 5,-8 1-10,10 1 6,-10-1-7,9 4 5,-4-2 4,-5-2-3,8 6-1,-3-2 2,-1 1 2,2 0 20,-6-5-7,7 9 1,-3 1 9,-2-4-4,2 2 10,-1 2 8,-1-2-6,0-1-2,-2 3 4,2-3-3,-3 2 5,1-2 5,0-7-1,-3 16 3,1-8 0,-1-3 9,0 3-4,1-3-2,-5 3-8,4-2-4,-1 0-1,-4-1 1,3-1 2,-1 1 4,-1 0-2,0-2-5,2 1 4,5-4-4,-11 4 0,5-3-7,6-1-4,-13 1-1,7 1-4,6-2 0,-11 1-5,11-1 1,0 0-2,-12-7-3,12 7 5,-5-2-10,5 2 2,-5-5-3,5 5-2,0 0 1,-6-5-1,6 5-5,0 0 4,-5-5-3,5 5-8,0 0-16,0 0-13,0 0-21,0 0-24,0 0-16,0 0-17,0 0-16,0 0-15,0 0-24,0 0-91,0 0-281,0 0 124</inkml:trace>
  <inkml:trace contextRef="#ctx0" brushRef="#br0" timeOffset="131056.6406">8238 13840 11,'0'0'99,"0"0"-6,0 0 12,0 0-19,0 0 1,0 0 2,12-3 22,-12 3-7,8-3-9,-8 3 2,8 0-15,-8 0-6,10-3 2,-10 3 9,12 0 3,-12 0-10,11 1 1,-2-2-12,1 0-9,-2 2 0,5-3-5,-3 2-9,0-2 0,1 2-10,-1-1 0,-10 1-6,19-1-4,-12 1-1,0 1-1,3 0-1,0 1-4,-10-2-1,12-4-4,-12 4 0,12 1 0,-12-1-3,9 3-3,-9-3-2,8 2-17,-8-2-34,0 0-27,7 1-37,-7-1-29,0 0-12,6 4-128,-6-4-301,0 0 133</inkml:trace>
  <inkml:trace contextRef="#ctx0" brushRef="#br0" timeOffset="131423.828">8169 13849 95,'0'0'135,"1"19"-11,-1-19-11,0 11-9,0-11-10,1 12-13,-1-6-2,0 2-12,0-8-3,3 16-7,-2-7-2,0-1-13,1 0-7,-1-2-41,0 1-44,2 2-57,-1 0-57,1 1-178,-3-3 80</inkml:trace>
  <inkml:trace contextRef="#ctx0" brushRef="#br0" timeOffset="136791.0156">4244 15831 30,'8'24'71,"-5"-17"2,-1-3-10,1 2 6,1 1 2,1 0 0,-2 0-6,1-2-5,2 3-7,-3-2-7,1 1-1,0-1-1,4 1-7,-3-2 0,0 0-2,-1-2 2,-4-3-9,9 7 5,-4-5 5,-5-2-10,9 2 5,-9-2-3,10 1 0,-10-1-2,13-3-6,-7-1 2,2-2-1,0-2-3,0-3-3,1-2-2,-2 2 6,-1-4-4,2 0-1,-3-2 5,-1 1-9,0 1-3,-2-2-1,1 1 5,-2-1 11,0 2-14,1-2-4,-1 3-1,0-1-1,-1 1 4,0-4-5,0 7 1,-1-1 0,1 0-4,0 1-3,0 2 6,-1-1 1,1 10-2,1-10-7,-1 10 2,0 0-3,-1-11-1,1 11-9,0 0 1,0 0-4,0 0 11,0 0-6,0 0 5,0 0-2,2 25 3,-1-13 3,4 2 1,-1 2-4,-1-1 7,2 2 0,-2-1-5,0 0 4,3 0 0,0-1-3,-2-3 4,2-2-9,-2 2 8,1-4-1,0 0 4,0-1-6,-2-1 0,1-1-3,-1 0-1,-3-5 8,6 8-3,-6-8 17,6 5-19,-6-5-2,8 3 8,-8-3-3,0 0 1,0 0 7,16-8-3,-11 4-2,-1 0 1,2-5-1,1 0 2,-2 0 1,0-1 0,2-2-5,0-3 2,-2 5-4,0-2 6,-1-1-3,0-2 0,0 3 0,0 0-29,1 1-3,-3 0 1,1 2 2,1-2 9,-2-1-8,-2 5 0,3-3 6,-2 4 9,-1 6-11,4-10 4,-4 10 5,0-9-3,0 9 5,0 0 0,1-8 2,-1 8-2,0 0 2,0 0 6,0 0-1,0 0 0,0 0 7,-1 25-5,1-12 11,0-1-8,0 3 5,1 2 14,2-3-12,0 1-4,0-4-2,0 1 12,1-2-11,-2 0 6,2 0-4,1-2 4,-2-3-4,-1 1-2,5-1 3,-5 1 1,-2-6 4,10 6 5,-6-2-4,-4-4 1,11 3-5,-6-2-3,-5-1 6,12-1-2,-12 1 0,11-2 5,-4 0-3,-7 2 3,11-8-4,-11 8 7,11-7-14,-3-2 10,-3 4-4,0-1 3,-5 6-6,12-14 5,-10 7-5,4-1 8,-1 1-11,-5 7 3,9-15 6,-7 9-7,-2 6-2,4-15 6,-2 6-7,-2 9 7,3-14-4,-3 14 2,5-13-2,-5 3 25,0 10-31,2-14-3,-2 14 1,0-15 12,0 15-5,0-14 6,0 14-3,-2-15 1,2 15-3,-3-13 9,3 13-11,-2-11-3,2 11-2,-3-10 7,3 10-5,-5-9 2,5 9 5,-4-8-1,4 8-6,0 0 4,-9-9-4,9 9 8,-6-6-7,6 6 14,0 0-9,0 0 1,0 0-7,-17 2 1,17-2-3,0 0 6,0 0-9,-11 14 13,6-7-2,5-7 1,-5 17-6,2-8 2,2 5 5,-2-2 6,3 5-2,-1-2-1,5 1 3,-3 0 0,0-5-5,1 2 1,0-1-3,2 0 2,0 0-1,-1 0 4,0-2-6,2 0 0,0-2-3,1 2 5,-6-10-6,11 13 3,-6-10-2,1 3-1,-6-6-6,13 8 9,-6-6-4,-7-2-4,12 6 8,-5-4-2,-7-2 1,15 4-5,-15-4-33,13 2 6,-13-2 1,14-1-27,-14 1-29,11-3-84,-5 1-185,-6 2 82</inkml:trace>
  <inkml:trace contextRef="#ctx0" brushRef="#br0" timeOffset="137712.8905">5046 15555 14,'0'0'103,"6"24"-13,-6-24 4,1 19-9,3-8-4,-4 0-5,1 2-3,1 3-6,-2-3-7,2 3 0,-2-1-3,1 1-2,-1-4-8,2 0-4,-2-12-6,-2 19-4,1-10-2,1-9-5,-1 12 2,1-12-3,-1 10-6,1-10 2,0 0-3,-2 11-8,2-11 4,0 0-9,0 0 5,0 0-6,0 0-1,0 0 0,0 0 0,0 0 11,0 0-12,0 0-7,0 0-1,0 0-6,0 0-2,0 0 8,18-24-6,-18 24 3,7-11-4,-7 11 3,7-7 2,-7 7-1,8-7 4,-8 7-1,6-4 1,-6 4 1,7-5 5,-7 5-10,0 0 6,11-9-2,-11 9 5,9-6-6,-5 0 6,-4 6-2,9-11 2,-4 5 7,0-1-8,0-3 0,-1 0-8,1 1 6,1 1-9,0-1-3,-6 9 4,7-15-6,-3 5-3,-4 10-3,5-12-4,-3 5 3,-2 7-1,4-13 8,-4 13 0,1-9 6,-1 9-3,0 0 2,0 0 9,0-14-13,0 14 14,0 0-5,0 0-5,0 0 0,0 0 6,0 0-3,0 0 8,0 0-4,0 0 10,-8 30-2,6-20 12,0 4 1,1 3 2,0-1-8,1 1 0,0-3 6,1 1 1,-1-4-10,1 1 3,2-3 6,-1 2-2,0-1-7,0 0-4,1-3 5,3 1-8,-3-2 6,2-1-3,-3 0-6,4 0 3,-6-5-6,9 5 3,-3-5 1,-6 0 4,11 0-3,-11 0-2,12-3-15,-6-1 7,1 0-12,-1-4-8,1 0 0,-1-3-8,0 2-3,1-3 3,0-2-4,-2-2-7,-1 5 8,1-4 4,-1 3 7,-1 0-3,1 1 1,-1-1 0,-1 0 1,0 0 7,0 1-1,-1 1 6,1 1 6,-2 0 0,2 2 9,-2 7 5,1-11 2,-1 11 9,0 0-7,1-7 3,-1 7 11,0 0 9,0 0 4,0 0 7,0 0 5,-6 24 7,6-13 0,-1 6 11,-2 2 2,2-2-9,-1 3-1,2-2 0,0-1-6,3 0-2,-2 0-1,2-5-5,-1 1-8,5-3 3,-5 1-1,2-3-9,-1 0 1,-1-2-3,1-3-6,1 1-1,-4-4 2,9 7 2,-4-5-3,-5-2-3,11 3 10,-11-3-5,10-4-5,-10 4 3,13-6 1,-9 0 0,2 3-3,-2-3-3,3-2-2,-2 2 3,-3-1 1,2 1 0,-4 6 0,3-13-4,-3 8 4,0 5 1,-4-9-5,4 9-3,-8-7 1,2 6-20,6 1-27,-12-3-12,12 3-31,-18 3-22,9-1-18,-1 4-72,-2-2-211,1 0 93</inkml:trace>
  <inkml:trace contextRef="#ctx0" brushRef="#br0" timeOffset="139017.5781">5568 15575 56,'0'0'76,"0"0"2,0 0 3,13 11-5,-13-11 2,0 0-4,3 11 4,-3-11-5,1 12-6,1-2 6,-2-1 2,2 3-3,0 0-10,0-1 0,-1 0-6,-1 2-4,3-2-1,-2 0-6,0 0-6,0-1 3,2 1-7,-1-3-3,0 1-1,-1-4-3,1 2-4,0-1 0,2 0-9,-4-6 1,2 8 0,-2-8-4,4 5-4,-4-5 1,0 0 1,11 7-2,-11-7-1,0 0 2,11 0-13,-11 0 6,0 0-1,13-9 3,-13 9-7,10-9 7,-4 2 0,-1 0 2,0-2-4,2-1 4,0 0-3,-2-2 2,1 2 4,-4-4-9,3 0 4,-1 2-2,1 2-2,-1-5-2,0 5 2,0-6 3,0 6-2,-1 0-2,0 3-1,-3 7 6,3-13-3,-3 13 3,1-9-4,-1 9 0,0 0-5,0 0 2,5-8-1,-5 8 13,0 0-14,0 0 3,0 0 1,0 0 5,0 37-2,0-27-1,0-10 5,-2 24-3,4-12 9,-2-3-5,1 2-4,0 1 4,2-3-2,3 0 0,-6-9-4,3 16 6,1-9-1,-4-7-2,8 11-1,-4-8 0,-4-3-5,7 7 2,-7-7 8,8 6-9,-8-6-2,0 0 3,9 2 0,-9-2 0,0 0 0,14-9 4,-14 9-4,10-9 0,-5 2 0,2-2-1,0 0 1,-2 1 2,0-2 0,0 1-4,3-1 3,-3 0-6,0 0 4,0 1 1,-1-1-6,-1 0-6,-3 10 3,4-13 0,-4 13 4,2-10 1,-2 10 2,3-10 3,-3 10-5,0 0 1,0 0-9,0 0 1,0 0 1,0 0 1,0 0 5,0 0 0,0 0-3,0 0 0,-9 31 6,7-23 9,2-8-13,2 19 1,-2-9-3,0-10 3,1 18-3,-1-11 3,0-7 2,3 13 0,-3-13 1,6 9-2,-6-9 2,4 10-2,-4-10 3,0 0-4,5 8-5,-5-8 13,0 0-8,6 4-1,-6-4-4,0 0 12,0 0-3,0 0-4,0 0 4,19-11 1,-14 6-4,-5 5 2,6-11 2,-2 2-3,-4 9-25,10-14 6,-7 6-4,3-2 2,-1-1-25,0 1 0,-1-1 1,-2 0 7,1 0 3,1 3-1,-4 8 4,3-15 2,-1 8 12,-2 7 1,2-10-7,-2 10-1,0 0 10,0 0 5,0 0-6,0 0 1,0 0 10,0 0-4,0 0 11,0 0 9,0 0 2,-4 32 7,3-19-2,2-1 6,-1 4 0,0-4-3,0 0-1,0 0-2,3-3-3,-2 2 1,2-4 9,-3-7-8,4 15 5,0-9-4,-4-6-6,6 11 0,-6-11-1,9 7 1,-9-7-3,8 3 2,-8-3-1,9 1 5,-9-1-6,0 0-5,16-5 1,-16 5 3,13-10-5,-7 6 4,3-5-3,-1 1 2,0-4 3,-1 4-4,2-1-4,-2-1 5,-1-1-1,0 1-12,2-2-14,-3 3-5,-1-2 2,0 3-5,0-2 2,-3 1-2,-1 9 2,4-14 15,-4 14-3,1-9 6,-1 9-5,0 0 7,0-12 3,0 12-5,0 0 0,0 0 8,0 0 6,0 0 4,0 0-2,0 0 19,0 0-7,-10 33-2,10-33-4,2 21 12,0-13 2,-1 4-1,0-2-12,2 0 8,-1-1-5,2 0 4,-4-9-5,6 13 7,-2-6-17,-4-7 3,8 10 3,-8-10-5,6 7 6,-6-7-3,9 5-7,-9-5 0,12 1 2,-12-1-29,0 0-17,13-1-23,-13 1-34,10-3-89,-10 3-205,9-5 90</inkml:trace>
  <inkml:trace contextRef="#ctx0" brushRef="#br0" timeOffset="139595.7031">6366 15541 107,'0'0'150,"0"0"-5,0 0-6,0 33 3,1-21 0,0-1-11,-1 5-17,1-1-9,1-1 4,-1-2-8,2 3-7,-2-3-14,1 0-7,0-1-4,0-2-9,1 2-9,-1-5 1,2 2-7,-3-2-6,2-1 0,-3-5-7,4 9-2,-2-5-5,-2-4-8,4 4 1,-4-4 0,8 3-1,-8-3-3,0 0 1,0 0-2,13-6-1,-13 6-5,7-12 5,-3 5-2,1-4 2,1 2-4,-4-3-3,4 2 1,-3-1-4,1 1-7,1-2-4,-1 4 1,-2-1 0,-2 9-1,6-15 1,-6 15-1,6-7-3,-6 7 3,0 0 0,0 0 0,0 0 4,0 0 1,0 0 7,4 20 0,-4-9 5,1-1-2,0 2 3,-1 3 0,0-4-2,1 1-2,2 0 0,-2-2-1,1-1 0,-2-9-5,3 12 4,-3-12-6,3 12-2,-3-12-16,4 7-29,-4-7-45,0 0-44,0 0-35,0 0-115,0 0-314,0 0 139</inkml:trace>
  <inkml:trace contextRef="#ctx0" brushRef="#br0" timeOffset="139783.2031">6387 15448 219,'0'0'253,"-3"-7"-16,3 7-20,-2-12-20,2 12-21,0 0-20,4-17-16,-4 17-10,6-9-14,0 4-12,-6 5-13,11-8-9,-3 5-10,2-2-35,-1 1-40,-9 4-35,23-5-54,-12 2-31,-11 3-38,31-4-141,-18 4-327,-13 0 144</inkml:trace>
  <inkml:trace contextRef="#ctx0" brushRef="#br0" timeOffset="140902.3437">6856 15516 18,'0'0'55,"0"0"-13,0 0 8,0 0 6,0 0 18,0 0-9,0 0 6,0 0 7,13 26 1,-8-14-3,4 4-6,-2 0-5,0 2-6,5 4-5,-3-4 8,-3 0-12,7 7 1,-4-8-6,-2 0 0,0 0-5,2 1 15,-3 1-7,2-4-2,-2-1-6,1 2 0,-2-5-8,-3 1 1,1-1-3,-1-2-2,2 3-6,-2-5 8,-1-1-11,-1-6-3,1 13-9,0-9-8,-1-4-11,0 0-11,-1 10-38,1-10-24,0 0-20,0 0-15,0 0-88,0 0-224,0 0 99</inkml:trace>
  <inkml:trace contextRef="#ctx0" brushRef="#br0" timeOffset="142006.8359">6869 15332 18,'0'0'47,"9"-6"4,-9 6 2,12-6-6,-12 6 3,14-4-15,-4 2 7,0 0 9,4 1-3,3-2 2,-2 0-4,2 0 4,2-1-4,0 3-6,1-1 1,2 1-4,0-2-2,6 0-6,0-1 4,0-1 8,-1 1-13,0 0-9,-5-1 8,6 1-6,-2 1 8,-5 1-2,2-1-4,5-1-5,-6 2 3,7-1-6,1 0-2,-2 1 13,-1-1-11,1-1 1,1 1-7,1-2 3,-2 1-1,0 2 2,1-1-7,-1-1-1,0 0-1,0 0 4,0-1 1,-1-1-9,-6 3 5,1-3 0,6 1-1,-7 1 2,-1-1 1,-1 0 9,0 2-12,-1-1 0,1-2 2,-1 1-4,1 2-3,0 0-2,-3-2 8,1-1-1,-1 2-1,-2 2-3,-1-1 2,4-2-2,-5 2 2,1 2-3,0-2 1,-1 2-5,2-2 19,-2 1-12,-12 2-10,24-3 10,-11 1 2,0-1-10,6 1 10,-8 0-13,2-1 10,1 1-6,2-1 11,1 0-7,-6 1-4,1 0 6,0 1 1,-12 1-6,20-4 5,-8 2 3,-2 2-3,0-3-1,-10 3 3,18-3-2,-8 2-6,-10 1-6,17-4 17,-9 3-9,-8 1 7,15-3-7,-5 3 10,-10 0 0,17-4-5,-9 3 8,-8 1-12,15-2 5,-15 2-2,14-3 0,-14 3 5,12-2-8,-12 2-1,13-2 3,-13 2 5,11-3-9,-11 3 12,0 0-1,15-1-7,-15 1-8,0 0 0,12 0 11,-12 0 11,0 0-16,0 0-7,13 1 7,-13-1 1,0 0-5,0 0 7,12 3 3,-12-3 7,0 0-12,8 3-1,-8-3 4,0 0-4,0 0 2,10 4-1,-10-4 1,0 0 11,5 5-13,-5-5 0,0 0 1,0 0 3,6 10 1,-6-10 7,0 0 3,4 8-5,-4-8 4,2 9 2,-2-9 0,1 11 5,-1-11 2,0 12 15,0-12-12,-1 14-3,1-14-3,0 17-1,-2-5 8,1-2 3,1 3 2,-1 3-5,-1 0-3,2 0 7,-1 4-10,1-3 4,-2-1-1,2 3 5,0-2 0,0 3-8,0-3 4,1 7-3,-1-4-1,-1-3-5,1 2-2,0 0 4,0-1 2,1-1-5,-2 0 2,2 0 2,-2-2-3,1 1-2,0-3-1,-2-2 0,2 0 0,0 1-5,0-1 3,2 2-1,-1 0-1,-1-2 0,1-2 0,0 2-2,-1 2 1,2-4-4,0 1 2,-2 2-2,2-3 4,-1 1-4,0-2 0,-1 2 2,1-4-5,-1-6 4,2 13 0,-2-7-1,0-6 1,0 8-6,0-8 1,1 10-1,-1-10 3,0 0-7,0 11-20,0-11-13,0 0-18,0 0-36,-1 7-33,1-7-27,0 0-130,0 0-305,0 0 135</inkml:trace>
  <inkml:trace contextRef="#ctx0" brushRef="#br0" timeOffset="143085.9375">7106 16102 3,'0'0'54,"0"0"-2,0 0-3,0 0-8,0 0 2,0 0-5,-9-4 1,9 4 5,0 0-9,0 0-7,0 0-3,0 0 8,0 0-6,0 0-1,0 0-3,0 0 4,0 0-9,0 0 6,0 0-9,0 0-1,0 0 7,0 0-11,0 0 7,0 0-2,0 0-4,0 0-1,0 0-4,19-16-4,-19 16 5,12-1 2,-12 1-3,20-1-1,-9-2-3,-1 2 10,-10 1-5,25-1-7,-11 1 0,0-2 12,5-1 0,-2 3 2,3-2-6,-2-1-2,4 0 6,-1 0-7,2 2-7,-3-2 0,0 3 8,-1-4-5,4 1 13,-1 2-12,5-3-3,-6 2-1,0-2 3,1-1 9,-1 2-13,7-2 9,-7 0-2,7-2-6,-6 0 4,-2 4-2,1-1-1,-1-1-1,0 2 14,0-4-14,0 3 3,2-1-7,-3 1 15,0 0-15,3 0 9,-4-1 0,1 0 0,0 1 6,0-1-1,2 2 12,-5-3 0,3 2 1,1 0-13,-2-2 9,-1 4-5,0-4 5,1 2-2,-1-3-16,0 1 15,0-1-3,0 1-4,-1 3 8,1-4-5,-1 0-4,-3 4-1,4-5-8,-3 4 11,4-1-11,-7 3 13,2-3-5,0 3 0,0-1 1,1 1-3,-1-1 5,0 1-7,0 1 0,-1-1-3,1 0 2,-3 1 6,3 0 2,-1 1 5,1-3-14,-3 3 12,-10 0-17,22-3 8,-12 3 1,-10 0 1,16-2-4,-16 2 14,15 0 2,-7 0-3,-2-1 0,-6 1 1,15 1-3,-8-1 12,-7 0-14,14 0 4,-9 1-2,-5-1-6,10 0 2,-10 0-1,8 1-2,-8-1 6,10 2-2,-10-2 1,0 0-12,12-3 4,-12 3 6,0 0-1,0 0-6,11 1 2,-11-1 3,0 0-3,0 0-3,0 0-5,0 0 7,0 0-14,0 0-22,8 0-25,-8 0-29,0 0-24,0 0-70,0 0-199,0 0 88</inkml:trace>
  <inkml:trace contextRef="#ctx0" brushRef="#br0" timeOffset="144085.9375">7362 15349 6,'0'0'53,"0"0"5,0 0-1,0 0 1,0 0-9,0 0 0,0 0 0,0 0-3,9 22-1,-9-22-3,5 15-2,-2-8 7,0 0-15,2 1 12,-3 1-8,3 0-4,0 1 6,-1-1 4,0 1-1,-1 1 7,1 0-12,2 4 5,0-3-6,1 3 8,-2-1-3,1 3-1,-1-2 4,2 2-14,-5-4 3,2 1 4,0 2-3,-2-4-2,4 3-3,-4-4 5,1 5-13,3 0-1,-4-4 9,2-2-5,0 3-4,-1 0-4,2-1-2,-4-2 5,3 1 0,2 0-5,-2-1 5,0-1-7,0 1 1,-2-5 6,-2-5-3,6 15-9,-6-11 3,4 1-1,-4-5-1,3 10-1,-3-10-2,0 0 8,3 11-12,-3-11-2,0 0 7,0 0-1,2 8 0,-2-8-4,0 0 1,3 5 2,-3-5 2,0 0-3,0 0 6,0 0-13,0 0 3,0 0 4,-4 16-5,4-16 0,0 0 3,0 0 1,0 0-4,0 0-9,-1 11-5,1-11-10,0 0-5,0 0-27,0 0-21,0 0-20,0 0-21,0 0-95,0 0-233,0 0 103</inkml:trace>
  <inkml:trace contextRef="#ctx0" brushRef="#br0" timeOffset="144797.8514">7940 15245 61,'0'0'71,"0"0"-2,0 0-2,0 0 0,0 0 6,0 0-4,0 0-3,0 0-5,0 0 3,5 31 3,-5-31 8,1 22 6,-1-9 1,2 2-11,0 2-1,-1 1 4,3 0-4,-1 0 7,-1 1-6,2-1-3,-1 2-7,2 3 3,-3-3-7,6 3-2,-5-3-8,1-1 5,-2-1-15,3 7 2,0-7-4,-2 2-2,1-4-5,1 1-1,-3 1-1,2-6-5,-1 0-7,-2 0 5,2-1-2,-1-1-6,3 0 1,-2 1-2,-1-2-1,1-1 2,-1 0 0,0 0-5,-1-3 1,-1-5 0,3 13-4,-2-8 4,-1-5-4,1 11 0,-1-11 1,0 12-1,1-8-9,-1-4-14,2 7-21,-2-7-16,0 0-34,-4 12-31,4-12-31,-3 6-17,3-6-90,-7 7-279,1-4 123</inkml:trace>
  <inkml:trace contextRef="#ctx0" brushRef="#br0" timeOffset="145879.8828">7067 15640 95,'0'0'102,"1"14"-7,2-2-7,0-4-1,-2 4 12,1-3-8,1 3-9,1 5 4,1-3-3,-1 3 1,1-6-16,0 1-2,0 0-4,2 2-5,-3-2-3,2-2-5,-1 1-3,0 0-7,1-4-4,1 3 0,-1-1 1,-2-3-5,1 1-5,0-1-9,0-2-3,0 3 3,0-3-8,-5-4 6,8 7 3,-3-4-2,-5-3-6,8 5-1,-8-5-1,7 3 6,-7-3 3,8 0-9,-8 0 1,8 1-4,-8-1-1,0 0 1,10-4-4,-10 4 6,9-4 1,-5 0-3,-4 4-4,8-7-1,-5 1 6,0 0-1,0 1 1,-3 5-3,6-12-2,-5 4 1,2-1 2,-2 2 0,2 2 0,-3 5-11,0-17 8,0 7-1,-2 0 2,4 1 0,-2-1 1,-2 0-4,1 1 1,1-1 3,-1 0-4,-1 0 1,2 1-1,-1-2 1,0 1 2,-3 2-6,2-1 4,-1-2 0,0 0-2,0 0 1,-1 0 2,1 2-1,1 0-1,-2-1 0,1-1-1,-2 4-6,1-2-5,-1 1 5,0 0-9,1 4 1,-1-5-5,0 4 2,0-1-1,0 1-1,0 1-5,0-3 5,5 7 4,-12-7-2,7 4 1,-1-1-6,6 4 3,-12-6 7,6 3 1,6 3 0,-13-4 1,8 4-4,5 0 6,-14-4 7,14 4-5,-12-1-5,12 1 8,-11 2 2,4 4-2,1-5 2,1 4 7,-3 2-8,3-3 3,-1 5-13,1-2 8,1 0-1,0 4 4,0-2-1,3 0-1,-1 1-7,1 3-5,0-4-28,0 4-22,1-1-18,1-1-14,0 4-80,0-3-193,1 0 86</inkml:trace>
  <inkml:trace contextRef="#ctx0" brushRef="#br0" timeOffset="146681.6406">7660 15608 16,'0'0'85,"0"0"4,0 0-4,6-17-8,-6 17-16,0 0 16,0 0-8,0 0-7,0 0-7,0 0 5,0 0-10,0 0-7,0 0 3,0 0-4,0 0-2,8 29-1,-8-29-5,0 0 8,1 11-5,-1-11-2,0 0 0,-5 11-3,5-11 5,-2 8-12,2-8 2,-8 7 4,6-3 1,2-4 12,-7 5-7,7-5-2,-6 3 3,6-3-2,-8 2-2,8-2 2,0 0-10,0 0-7,0 0 3,-13-5-7,13 5 0,0 0-3,-2-6-4,2 6-1,0 0 5,1-11-9,-1 11 9,0 0-8,5-9-4,-5 9 9,4-4-6,-4 4 0,8-3 2,-8 3-2,0 0-2,12 4 7,-6 2-8,-1-1 0,4 1 1,-6 1 2,3 1-1,-1 1 0,-1 1 4,-2 2-3,4 3 5,-3-3-8,-2 4-9,-1-1-18,0 2-15,-2-2-43,-1 1-32,-3-1-36,-1 2-81,2-5-253,-1 4 112</inkml:trace>
  <inkml:trace contextRef="#ctx0" brushRef="#br0" timeOffset="147865.2343">8207 15326 21,'0'0'66,"0"0"1,0 0 2,9 26 6,-8-15-5,-1-11-3,1 20-1,-1-8-3,0 0-2,2 6-3,-2-2-1,0 1-2,0-6-7,0 2-3,1-1-6,-1-2-1,0-10-3,-1 21 1,2-13 0,-1-8-5,-1 12 5,1-12-9,0 0 9,1 13-15,-1-13 5,0 0-1,0 0-7,0 9-3,0-9-4,0 0 8,0 0-4,0 0-5,0 0-1,0 0-2,0 0-2,0 0 3,0 0-10,0 0 9,14-26-5,-14 26 4,4-8-4,-4 8-3,8-12 9,-8 12-15,6-9 8,-6 9-3,6-8 6,-6 8-7,8-5 4,-8 5-1,8-5 3,-8 5-2,0 0 2,13-2 9,-13 2-27,0 0 14,17 3 2,-17-3 3,9 3 6,-9-3-8,9 9-10,-9-9 9,12 6-1,-7-3-2,-5-3 2,9 12 1,-4-7-5,0 2 13,-5-7-4,9 13-1,-5-4 7,1 0 31,-2 0 9,-1 2-6,1-4-1,-3-7 2,1 17 7,0-7 2,-1-2 6,-2-1-10,2-7-4,-4 14-3,-3-7 2,3 1 2,-1-3-2,-3 1-4,0 0 5,1-2 4,1-1-3,0-1 0,6-2-4,-12 5-8,6-3-3,6-2-2,-12 3-4,12-3-5,-11 2 2,11-2-4,-9-2-2,9 2 1,-10-2-4,10 2-2,0 0-1,-11-1-4,11 1-3,0 0 3,-5-4-2,5 4-3,0 0 1,0 0 5,-6-6-10,6 6-1,0 0-1,0 0-2,0 0-2,0 0-12,0 0-18,0 0-15,0 0-14,0 0-30,0 0-12,0 0-25,0 0-22,0 0-23,0 0-131,0 0-335,0 0 148</inkml:trace>
  <inkml:trace contextRef="#ctx0" brushRef="#br0" timeOffset="148333.9842">8248 15326 21,'0'0'131,"0"0"-3,0 0-2,0 0-12,0 0-4,0 0-6,0 0 3,8-3-8,-8 3 11,0 0 0,9-3 4,-9 3-11,0 0-8,13-4-12,-13 4-5,13 0-3,-13 0 1,19-3-7,-7 3-5,-2-1-4,-10 1-13,23-1 0,-11 1-4,-12 0-1,22 1-6,-11 0-3,-1 1-6,2-2-4,-12 0 0,14 1-4,-14-1-4,13 2-5,-13-2-21,11 2-22,-11-2-22,0 0-38,0 0-27,15 5-24,-15-5-12,7 4-11,-7-4-94,0 0-282,0 0 124</inkml:trace>
  <inkml:trace contextRef="#ctx0" brushRef="#br0" timeOffset="149796.875">4782 17183 34,'0'0'82,"0"0"-15,0 0 4,0 0-7,0 0-3,0 0-8,0 0 3,0 0-7,-20 10 19,16-5-2,3 4-3,-3 0-4,0 2 16,3-1-9,1-10 7,-1 24-8,1-8-4,1 0-1,-2 2-11,1-1 8,0-2-13,2 2-4,2 0-1,-3-6-8,3 7 2,0-6-5,0-2 1,0 2-4,-2-3-8,2 1 7,2-3-6,-1-2 0,-5-5-2,9 12 1,-2-9-3,-7-3 0,13 6-6,-7-3 6,4 0-5,-10-3-1,16-3 4,-16 3-2,16-5 0,-7-2 2,0 3-2,1-4-1,-1-1 3,1 1-9,-2-2 5,1 1 0,1-6 0,1 1 0,-8 2-2,4 2-1,-2 0-2,-1-2 2,-1-1 2,-1 1-3,-2 0 3,0-4-1,-2 4 0,1 1 2,-5 0 0,0 0-4,-1-5-2,1 6 5,-3-2 0,0 1 0,1 4 14,-1-3 7,-2 0-6,-2 1-3,0-1-6,0 1 13,3 1-6,-4-2-1,1 0-1,2 0 3,-2 2-7,4 2 3,-2-4-9,2 1 6,0 0 0,1-1-2,-1 2 1,1-2-7,2-1 5,0 1-5,-2-2 4,3 3-8,0-3 4,1-4 1,3 6-2,1-4 1,-3-1-5,3 15 3,1-26 3,2 7 2,-1 8-5,1-2-3,0 3 1,-1 0 2,1 1 0,1 1 0,-4 8-2,8-12 2,-4 7-4,-4 5 2,9-9-1,-9 9-2,13-7-1,-13 7-12,10-7-12,-10 7-5,0 0-19,22-3-26,-22 3-17,19 0-17,-19 0-19,17 3-8,-17-3-23,16 2-95,-7 4-275,-9-6 123</inkml:trace>
  <inkml:trace contextRef="#ctx0" brushRef="#br0" timeOffset="150515.625">5157 17193 7,'0'0'81,"-4"10"5,4-10-1,-1 14-7,1-4 10,0-10-4,-2 21-4,4-10-8,-2 5 4,1-4 0,3 0 10,0 4-11,-2-4-6,1 1-10,-1-4-4,4 1-1,0 1-8,-4-2-4,5 1-1,-2-2-7,0-2-5,3-1 1,-2 1-5,2 0 0,-1-3-3,5 1 3,-3 0-4,2-2-4,2-2 1,-1 0 1,2-2 1,-3-4-1,7 0 6,-4-2 1,0 1-3,1-5 2,-2 0-3,0-1-2,-1 0-1,-1 0-5,-3-4 3,-1 2-1,-1-2-4,-3 1 1,0-2 3,-3 2 0,0 0 3,-1 0-3,-4 1 4,-1-4-10,1 9 9,-1-4 1,-3-1-3,1 5 1,-2 1 0,2-1-1,-2 1 0,0 3 1,0 0-4,-3 0-2,1 2 1,1 1-7,1 0-1,-2 2-12,12 1-11,-24 4-16,15-1-16,-4 3-2,4 0-32,0 1-7,0 2-18,0 5-17,2-1-16,-1 4-101,2 0-263,-2 0 118</inkml:trace>
  <inkml:trace contextRef="#ctx0" brushRef="#br0" timeOffset="151503.9062">5552 17316 8,'0'0'108,"5"13"1,0-6-22,-1-1 11,1 1-18,-5-7 1,7 11-7,-7-11-6,9 9-6,-3-7-2,-6-2-1,11 6 1,-11-6-3,9 4 4,-9-4-4,13-2-5,-13 2 5,14-7-1,-8 1-3,2-3-4,-3 0-1,3-3-6,1-5-6,-2 2 0,1-2-8,2 0 1,-3-2-3,-1 2-4,-1-2-1,3 2 4,-6-5-6,2 5-2,-1 0 0,1-2-6,-1 2 1,0 0-6,0 2 7,-3 1-6,1 2-1,-1 12 4,1-22-4,-1 22 3,-1-14 1,1 14-4,0 0-1,0-15-5,0 15 2,0 0-1,0 0-3,0 0 2,0 0 2,0 0-8,0 0 10,0 0 3,-13 46 2,13-27 2,0 0 5,1 8 1,-1-3 2,4-4 6,-1 3-2,-2-5-1,0 1-5,3-4-3,4 4 5,-6-7-7,3-1 3,-1-2-4,-2 3 0,0-7-3,5 2-5,-7-7 4,8 9-4,-8-9 3,8 5-1,-8-5 0,10 5 5,-10-5-6,12 3 6,-12-3-4,0 0 0,16-8 5,-10 4 0,2-2-1,-8 6 0,13-14-2,-4 4 3,-1 0-7,1-4 6,-4 2-4,1-5-2,2 1 0,-4 1-3,1 0 1,0-2 1,-2 3-3,2-3-1,-4 5-2,2 0 2,-2 2-3,-1 10 5,0-18-4,0 18 3,0-13 0,0 13 0,-1-11 3,1 11-4,0 0 3,-2-11-3,2 11 1,0 0 0,0 0-1,0 0 0,0 0-5,0 0 5,0 0-4,0 0 2,0 0 2,0 0 1,-10 36-5,10-21 5,1 5 0,1 5 10,-1-4-4,1-3 2,4 9 2,-2-7 1,0-1-2,3 0-2,-2-4-4,0 1 4,0-4 0,5 2 0,-5-6 3,1 1-1,-3-3-6,-3-6 7,11 10-1,-5-9 6,-6-1 2,9 3 1,-9-3 1,10-4-3,-2 0 6,-8 4-1,10-9-4,-5 4 2,0-4-5,3-1 1,-3 1-4,0 1 4,0-2-2,-2 1-3,-1 0 1,-2 9 3,3-15-2,-3 15 2,0-14-4,0 14 2,-4-11-3,4 11-3,-6-10 3,6 10-2,-11-9-3,11 9-7,-12-4-16,12 4-14,-13 0-17,13 0-28,0 0-34,-24 8-31,15-3-27,0 0-22,4 1-130,-3 3-347,8-9 154</inkml:trace>
  <inkml:trace contextRef="#ctx0" brushRef="#br0" timeOffset="152865.2343">6179 17015 73,'0'0'113,"0"0"1,0 0 4,0 0 7,0 0 4,0 0 2,0 0 3,8 33-10,-4-19-3,-4-2-11,2 7 0,-1-1 0,1-1-9,2 9 2,-2-9-16,1 2 2,-1-1-8,3-2-3,-1 1-6,-1-5-13,-1-1 2,1-2-12,-1 1-4,1 0-4,1-4-6,-2 1-2,0-2 0,-2-5-6,6 8-5,-6-8-2,6 4 1,-6-4-3,0 0 2,0 0-5,0 0-3,25-11 0,-19 3-4,0-1 4,1-1-6,2-6 8,1 1-9,0-1 2,-1 0-3,-1-1 2,0-1-3,-1 0-1,2 1 0,-4 1-2,2-1-3,-1 1 2,-1-1-6,0 5 6,-2 0-6,-2-1-2,-1 2-7,0 11 0,1-19 3,-2 10 0,1 9 2,1-13 3,-1 13-3,0 0 3,-4-10-1,4 10-3,0 0 4,0 0 0,0 0-6,0 0 5,0 0 6,-16 32 3,15-15 2,-2 0 3,0 2 5,2 0 5,0 6-1,0-5 1,2 0 5,-1-2 0,1 0 0,0-1-3,1-6-1,0 0-3,2-1-1,0 0 2,0-3 0,2 0-1,-6-7-2,9 8-1,-9-8-1,9 5-3,-2-2 4,-7-3-6,0 0 7,0 0-5,21-5-4,-21 5 3,11-7 1,-3-1-1,0 1-3,-2-3 0,2 2-1,4-6 0,-3 0 4,0-2-5,-1 5-2,1-4-6,-2-2 5,-1 0 0,3 1-6,-1-1-8,-3 6-4,-1-6-7,0 5 3,-2 1 5,3-1 0,-5 12 4,3-20 2,-3 20 5,0-12 4,0 12-5,0 0-4,0 0 4,0 0-1,0 0 2,0 0 1,0 0 2,0 0 0,0 0 3,-17 34 4,15-15 6,0-2 4,1 3 7,1 0 0,0-3-5,1 0 7,-3 1-6,3-1-3,-1-1 2,3-5-1,-2 0-4,3-1 4,-2 0-3,2-4-7,2 3 6,-6-9-7,8 10 7,-8-10-6,8 7 5,-8-7-1,11 2-1,-11-2 2,0 0 0,18-6 0,-18 6-5,11-8 3,-7 2 1,4-2-3,0-1-1,-3-2 3,5-1-5,-1-1-4,-2 1 1,-2-4-10,5 1 0,-2-4-1,-1 2 2,5-7-19,-6 6-11,2 3 10,-3-2-4,-1 6 2,1-4 2,0 3-4,-3 0-3,-2 12 4,6-21 4,-6 21 7,3-12 1,-3 12 3,0 0 2,0-11-4,0 11 8,0 0-4,0 0 5,0 0 5,0 0 2,0 0 6,0 0 0,-17 35 8,14-21 4,-1 6 13,2-2 2,-1 6 10,2-4 3,-2 3-6,4-4 0,-2 0-7,4 0 2,-2-2-6,2 0 3,1 0-6,-1-7 1,0 2 0,3-4-4,-2 3-4,1-6 1,-1 2 0,-4-7-2,8 8 1,-8-8-3,11 8 0,-6-7 0,-5-1-2,13 3 5,-13-3-5,15-3 1,-15 3-4,12-9 3,-2 1-4,-2 1 4,-1-2-4,5-4 0,1-1-6,-2-1 2,-1 1 1,-1-3-2,2 2-5,-1-3 3,-1 0 0,0 1-5,-1 0-12,2-2-2,-3 4-2,0 1 0,-2-3 1,-1 6-1,3-5 0,-4 5 8,-1-1 5,-2 12-1,4-17 3,-4 17 1,2-11 4,-2 11 1,0 0-4,0 0 5,0 0-3,0 0 2,0 0 2,0 0-1,0 0 7,0 0 3,-16 28 2,14-16 3,2 6 9,-2-1-5,2 0 6,0 1 0,2 0-2,0-2-1,-1-2-1,3 2-1,-1-6-2,2 5 0,-2-3-1,0-2-1,1-3-3,1 0-1,2 0 0,-7-7-4,7 12-2,-7-12-2,9 5-6,-9-5-8,8 7-13,-8-7-13,8 5-26,-8-5-26,0 0-23,0 0-34,14-2-39,-14 2-18,0 0-124,0 0-355,15-10 157</inkml:trace>
  <inkml:trace contextRef="#ctx0" brushRef="#br0" timeOffset="153419.9217">7265 16895 176,'0'0'170,"0"0"-7,0 0-12,0 0-2,0 0 3,0 0-1,-10 32 4,9-18-1,-2 1-9,1 4-2,2 5 2,-2 1-6,2 0-1,-1-5-3,0 5-10,1-6-10,2 0-11,-2 1-11,2-3-9,-2 0-5,2-1-9,1-6-7,-1 2-6,0-3-7,0 0-6,-2-9-5,8 12-2,-8-12-9,9 5 0,-9-5-5,0 0-3,0 0-3,16-5 0,-16 5-5,14-16 3,-9 5-10,2 0-3,-1-1-11,3-4-18,-2-2-19,2 2-5,-3-2-5,0-2-9,1 3 3,-1-2-1,2 2 11,0 2-3,2 0 10,-1-2 1,-3 10 9,-1 0 5,-5 7-2,13-10 0,-13 10 4,0 0 7,0 0 8,0 0 13,0 0 7,14 22 4,-9-12 8,-5-10 0,3 24-1,-2-13 6,-1-11-6,2 21 3,1-10-7,-3-11-5,1 12 5,-1-12-8,0 0 1,4 13-11,-4-13-9,0 0-16,0 0-42,0 0-44,0 0-32,0 0-24,0 0-36,0 0-137,0 0-370,0 0 163</inkml:trace>
  <inkml:trace contextRef="#ctx0" brushRef="#br0" timeOffset="153620.1172">7269 16763 73,'0'0'254,"-5"-13"5,5 13-3,-1-14-25,1 14-21,1-20-12,-1 20-17,4-19-16,2 8-18,1 2-13,-2 0-13,1-1-16,4 1-8,-2 1-10,1-1-7,1 4-15,2 0-8,-1 0-44,1 0-37,-12 5-44,20-2-28,-20 2-42,24-3-20,-24 3-37,23 1-148,-23-1-371,17 4 165</inkml:trace>
  <inkml:trace contextRef="#ctx0" brushRef="#br0" timeOffset="154967.7734">5092 17492 29,'0'0'74,"0"0"-3,0 0 2,0 0 2,0 0-13,0 0 4,0 0-1,-2-9 6,2 9-14,0 0-7,0 0-3,0 0 1,0 0 8,0 0-11,0 0-2,0 0-4,0 0-5,0 0-3,0 0-4,0 0-1,0 0 2,0 0-5,-6-4-2,6 4-3,0 0-3,0 0-2,0 0-3,0 0-3,0 0-7,0 0 9,0 0-6,-11 11 0,11-11-7,0 0-1,0 0 5,0 0-1,0 0-4,0 0 5,0 0 0,-12 1 5,12-1-7,0 0-1,0 0 3,0 0-8,0 0 12,0 0 2,0 0 3,0 0-5,-4-10-5,4 10 12,0 0 2,0 0-8,6-15-1,-6 15 2,6-12-6,-4 7 2,1-1 0,-3 6 0,5-12-10,0 6-12,0 0-23,-2 0-22,-3 6-15,5-9-26,-5 9-55,2-10-173,-2 10 77</inkml:trace>
  <inkml:trace contextRef="#ctx0" brushRef="#br0" timeOffset="156174.8046">4981 17460 37,'0'0'58,"0"0"4,0 0 1,0 0-1,0 0 3,0 0-7,0 0 7,0 0 2,0 0 1,0 0 1,0 0-5,0 0-7,0 0-5,35-11 0,-35 11 2,9-7 3,-5 1-14,-4 6-3,9-10-4,-6 4-10,-3 6 5,6-12-7,-6 12 5,9-10-2,-7 4-4,-2 6-2,5-11-5,-5 11 3,7-11-12,-7 11 8,6-11-11,-6 11 8,3-7-6,-3 7 7,0 0-16,4-10-8,-4 10-20,0 0-19,0 0-16,6-9-13,-6 9-18,0 0-81,0 0-193,0 0 87</inkml:trace>
  <inkml:trace contextRef="#ctx0" brushRef="#br0" timeOffset="159547.8514">7853 16680 24,'0'0'51,"0"0"-5,0 0-10,0 0 3,0 0-1,1-8-7,-1 8-1,0 0-4,4-8-2,-4 8-6,0 0 2,3-6-4,-3 6 2,0 0-2,0 0-10,2-7 14,-2 7-7,0 0 5,0 0-13,0 0 6,0 0-6,0 0 9,3-7 10,-3 7 1,0 0-1,0 0 17,0 0 13,0 0 4,0 0-12,-1 28 9,1-17 5,0 5-5,0 1 2,0 8 0,0-6-11,1 0 5,1 10-7,0-2-2,-1-1-3,0-1-3,1 1-7,-1-1-4,4-1-1,-4 1 0,2-7-4,-3 1-2,0-1-3,1-1 3,0-1 1,-1-3 3,2-2-24,-2 0 10,1 2 6,-1-4-5,1 0 3,-1-1-7,1 1 4,-1-9-6,2 12 1,-1-6-5,-1-6 4,-1 11 0,1-11 0,2 7-2,-2-7-6,0 0-10,0 9-24,0-9-17,0 0-12,0 0-16,0 7-15,0-7 1,0 0-96,0 0-209,0 0 92</inkml:trace>
  <inkml:trace contextRef="#ctx0" brushRef="#br0" timeOffset="160508.789">7925 16627 10,'0'0'60,"14"-3"-2,-14 3-1,0 0 0,18-3 25,-18 3-26,21-2 3,-9 2-6,-12 0 9,28-2-7,-14 1 0,5 1 10,2-1-4,0-1-8,-3 2-4,4 0-7,0 0-11,-2-3 19,10 2 2,-9 1-4,1-2-9,7-1 0,-2 3 0,-8-4-5,3 2-2,-3-1-10,-7 3 3,4-3-6,2 1 5,-3 0 2,1 1-10,-16 1-2,24-1 3,-24 1-8,16-3-6,-16 3 10,13 0-3,-13 0-1,0 0 4,19-2-5,-19 2 1,0 0-2,0 0 8,0 0-7,15 0-7,-15 0 3,0 0 0,0 0-4,0 0 0,0 0 0,0 0 4,0 0-4,0 0 2,0 0-1,0 0 6,0 0-2,0 0 1,0 0 2,15 2 0,-15-2 4,0 0-4,0 0 3,0 0 4,0 0-6,0 0 0,0 0 4,0 0-5,0 0 4,0 16-3,0-16-4,0 0 7,0 0-5,0 0 2,-2 17 3,2-17 1,0 0 3,-4 16 3,4-16 3,-2 21-4,1-10 1,1-11 3,-5 23 1,4-8 0,-1-2 1,1 3 5,0 1-2,-2 1-2,3 0-1,-2 2-3,2-1-4,1 0 4,0-2-5,-1 0 0,3 2 0,-1-2-4,0 1 2,-1 0 0,2 0 2,-1 1-5,-3 0 2,3-2-4,1 2 2,0-1 4,-1-2-4,-1 1 2,2 0-3,-2-2 3,0-5-2,2 2 4,-2-3-9,1 3 6,-2-2-6,2 1 2,-2-11 0,3 17-1,-2-9-3,-1-8 3,4 12-3,-4-12 4,2 12 1,1-7-7,-3-5 1,3 8 3,-3-8-3,0 0 2,1 10-5,-1-10 2,0 0 0,0 0-1,0 0 0,1 13 1,-1-13 4,0 0-9,0 0 4,0 0-1,0 0 3,5 8-5,-5-8 3,0 0-3,0 0-1,0 0-11,0 0-17,0 0-20,0 0-18,0 0-14,0 0-34,0 0-5,0 0-46,0 0-136,0 0-327,0 0 145</inkml:trace>
  <inkml:trace contextRef="#ctx0" brushRef="#br0" timeOffset="161360.3514">7912 17355 35,'0'0'71,"14"0"-1,-14 0 0,19 2 3,-7-1 3,1 0 2,0-2-11,6 2-2,1-1 0,0 0 1,0 0-8,9-1-2,-9 0-2,2 1-6,0-2 4,-1 2-9,-7 0-2,6 0-2,0 0-6,-1 0-1,0 0-3,2 2 3,-7-4-15,0 5 10,-14-3-7,29-1 2,-17-1-1,-2 4-5,2-2-2,-12 0 2,15 0-2,-5 0-1,-10 0-8,17 0 10,-17 0-7,14 0 3,-14 0-5,13-2 4,-13 2-2,14 3 13,-14-3 6,12-1-1,-12 1-8,13 1-5,-13-1-3,0 0 6,14 1-8,-14-1 9,8 3-4,-8-3-5,0 0 1,11 0-2,-11 0 1,0 0-5,0 0 7,9 3-11,-9-3 9,0 0-6,0 0-1,0 0 3,0 0-10,0 0 9,0 0-4,0 0-8,0 0 5,0 0-8,0 0-15,0 0-14,0 0-43,0 0-21,0 0-27,0 0-86,0 0-236,0 0 104</inkml:trace>
  <inkml:trace contextRef="#ctx0" brushRef="#br0" timeOffset="162118.164">7919 17230 25,'0'0'42,"2"18"-6,-2-8 3,1 0-7,-1-10 2,0 18-6,1-9-14,-1-9 8,0 14 1,0-14-6,0 12 2,0-12-5,2 12-2,-2-12-13,0 0-16,0 0-40,0 12-61,0-12 27</inkml:trace>
  <inkml:trace contextRef="#ctx0" brushRef="#br0" timeOffset="163633.789">8105 16961 22,'5'-10'56,"-5"10"-5,5-10-5,-5 10-2,8-11-10,-8 11 0,0 0-7,7-10 8,-7 10-8,0 0-5,8-11 2,-8 11-2,0 0-2,0 0-7,6-11-3,-6 11 1,0 0 0,0 0 0,0 0 6,0 0 19,0 0-15,0 0 23,8-7-18,-8 7 11,0 0-7,0 0-2,0 0 1,0 0-2,0 0-3,0 0 7,0 0-2,0 0-11,0 0 2,0 0 1,0 0-6,0 0 7,0 0-3,0 0 3,0 0-11,0 0 3,0 0 3,0 0-9,0 0 5,0 0-18,0 0 19,0 0-10,0 0 1,0 0 7,0 0-3,0 0 2,0 0 0,0 0 7,0 0-3,0 0 15,0 0-10,0 0-13,0 0 1,0 0 7,0 0-1,0 0-6,0 0 3,0 0-5,0 0 5,0 0-3,0 0 4,0 0-10,0 0 2,0 0-2,0 0 3,0 0 5,0 0-7,0 0 2,0 0-2,0 0 0,0 0 7,0 0-3,0 0 1,0 0 4,0 0-2,0 0 11,0 0-9,0 0 0,0 0 2,0 0-7,0 0 6,0 0 1,0 0-5,0 0 0,0 0-3,0 0 1,0 0-1,0 0-1,0 0 3,0 0-8,0 0 4,0 0-4,0 0 11,0 0-3,0 0-3,0 0-2,0 0 6,0 0-4,0 0 1,0 0-3,0 0 8,0 0-8,0 0 5,0 0-2,0 0-5,0 0 4,0 0 1,0 0-2,0 0 1,0 0-3,0 0-1,0 0-1,0 0 4,0 0-2,0 0 7,0 0-3,0 0-8,0 0 8,0 0-7,0 0 1,0 0 0,0 0 6,0 0-3,0 0-2,0 0 0,0 0-2,0 0-2,0 0 2,0 0 5,0 0-1,0 0-6,0 0 4,0 0-5,0 0 1,0 0 5,-27-5-8,27 5 8,0 0-4,0 0 5,1-17-3,-1 17 3,0 0-4,0 0-1,0 0 15,0-17-14,0 17-8,0 0 6,0 0 7,0 0-4,0-15 8,0 15-5,0 0-2,0 0-3,0 0-1,0 0 4,-1-15-2,1 15 2,0 0 3,0 0-7,0 0 4,0 0 0,0 0-4,0 0 3,0 0-4,0 0 8,0 0-11,0 0 8,0 0 0,0 0-1,0 0-1,0 0-2,-9 40 3,9-40-3,0 19 4,0-19-2,-1 23 7,1-11-2,0 4 6,-1 3-13,1-1 3,-1 0 2,2-1 6,-1 3-4,1-3 1,0 0-5,-1 1 8,2-3-3,-2 2-5,0-5-1,1 4 0,-1-5-1,2-1 2,0 2 1,-2-12-2,0 17 1,1-8 6,-1-9-6,1 17 7,-1-17-8,1 12 2,-1-12 0,3 12 0,-3-12 1,0 8-8,0-8 10,0 0-1,0 0-4,0 14-2,0-14-5,0 0-7,0 0 3,0 0-4,0 0-7,-1 14-12,1-14-8,0 0-8,0 0-5,0 0-16,-2 9-14,2-9-17,0 0-16,0 0-69,0 0-203,-3 12 91</inkml:trace>
  <inkml:trace contextRef="#ctx0" brushRef="#br0" timeOffset="169336.914">22137 6471 49,'0'0'103,"0"0"-2,0 0-5,0 0-13,0 0 5,5-5-7,-5 5-1,0 0-9,0 0-1,0 0-11,0 0 0,0 0-12,0 0 4,0 0 0,0 0 2,-12-12-12,12 12 6,0 0-8,-6-8-2,6 8-9,-7-5 9,5 1-5,2 4 0,-9-9-6,5 4-1,0-1-2,4 6-2,-10-13-4,1 5-1,3-1 0,-2 1-1,0-1-7,-2 2-3,0-1 4,-3-4 4,0 0-4,1 1-6,-4 0 7,3 1-2,0-1-8,-2 1 5,1-1 0,0 2-8,0-3 3,0 3 6,1 1-7,1 1 6,-3-2-5,-1 2 4,4 1-4,0 1 4,-4 1 1,2-2-3,-1 0-2,1 4 1,1-1-1,0 1-5,-2 1 7,3 1-5,-1 0 6,1 0-2,-2 0-2,2 0-7,-1 0 8,2 3-4,0-1 5,-2-1-1,3 3-7,-1 0 11,0-3-2,5 1 1,6-2-4,-15 3-2,8-1 3,7-2-3,-13 1 0,8 0 0,5-1 2,-11 0 2,11 0-3,-8 1 5,8-1-4,0 0 0,0 0 1,-11 2 0,11-2 1,0 0-4,0 0 0,0 0 1,-5-7 2,5 7-7,0 0 4,0 0-2,0 0 0,0 0 4,0 0-5,13-15 6,-10 11-5,-3 4 2,5-5-7,0-1 6,-5 6 4,8-7-3,-3 5-18,0-3 12,3-1 5,-1 3-1,0-2-2,-1 2-3,3-2 10,1 0 1,-1 1-2,0-1-1,1-2 5,-1 3-7,-1 0 1,1 0 3,-2 1-4,2-2 3,-2 3-8,-1-1 9,2-1 0,-3 1-1,-5 3-3,9-5-1,-9 5 1,8-6 3,-8 6-9,6-3 8,-6 3-10,0 0 4,4-5-3,-4 5-1,0 0 1,0 0 1,0 0 6,0 0-7,0 0-3,0 0 5,0 0-4,0 0 8,0 0-6,0 0-8,0 0 13,-28 7-5,22-2 0,-1-3 4,-2 1 0,1 1 4,-3 1 0,2 0-8,-1 0 7,1 0 2,-3-3-3,3 5 3,-2-2-2,1-2-1,1-1 1,-1 2-1,2 0-4,-1-2 9,2 3-2,-1-4 6,1 2-10,1-1 6,6-2 2,-11 6-8,4-5 2,7-1 3,-10 5 1,4-1 3,1-2-4,5-2 7,-9 4-10,9-4 9,-5 3-4,5-3-2,0 0 2,-7 4-1,7-4-3,-6 5 4,6-5-3,0 0-2,-5 3 9,5-3-3,0 0-3,0 0 3,-1 8-1,1-8 4,0 0-10,0 0 6,6 12-1,-3-8 8,-3-4-4,6 8 0,0-5 1,1 4 15,2-3-15,0 1 3,2 0 3,1 0 0,4 2 7,0-2 7,2 0-12,-1-1 1,0 1-2,0 0-6,-3-2-6,-2 1 1,-1-2 10,1 4-2,-3-4 2,-3 1 0,3-1-3,-4 1-13,-1 0 14,1 1 2,-5-4 2,8 7-6,-7-3 4,-1-4 2,5 10-16,-5-10-16,-1 8-23,1-8-23,-5 12-44,1-7-106,-4 2-234,0-2 104</inkml:trace>
  <inkml:trace contextRef="#ctx0" brushRef="#br0" timeOffset="171688.4765">18311 8075 27,'0'0'64,"2"-11"4,-2 11-9,0 0-12,2-13-8,-2 13-2,2-9-2,-2 9-5,5-10-3,-2 3 8,-2 0-5,3 2-1,0-1-3,2-2-16,-2 2 14,6-1 0,-3-2 1,0 1-1,1 2-3,0-1 1,-3 1-5,0 1-3,0 0-7,0 3 12,-5 2 0,9-4-8,-9 4-1,0 0 15,13 5 4,-11 1 4,4 1-2,-1 1 4,0 4-9,-2 5 15,3-3 3,-5 3-10,3-1 7,-3 2-4,-1 2-6,0 3 0,1-3 7,-2 4-8,-2-4-5,1 1-3,-3-4 4,0 0-17,0 2 10,-2-1-8,2-1 8,-1-1 4,-3-1-9,1-3-9,0-1 9,2-2-5,-2 0 6,-2-1-3,0 0-4,1 0 0,-2-3 7,0 0-13,1-2 5,-3 1-2,4-2 0,0-2 2,-1 1 2,10-1-8,-14-3 2,8 1 5,6 2-2,-12-5 0,8 1-3,4 4 1,-7-8-1,3 5-1,4 3 2,-6-11 1,6 11-4,-3-8-2,3 8 6,-3-7-9,3 7 13,0 0-11,-2-8 2,2 8 0,0 0-5,0 0 4,-3-7 4,3 7-3,0 0 5,0 0-6,0 0 1,0 0-7,0 0 6,0 0-25,0 0-14,0 0-15,0 0-21,0 0-22,0 0-25,0 0-82,0 0-220,0 0 98</inkml:trace>
  <inkml:trace contextRef="#ctx0" brushRef="#br0" timeOffset="172352.539">18620 8072 30,'0'0'49,"0"0"6,-4-14 1,4 14-2,-2-9-8,2 9-2,-4-8-10,4 8 0,-7-9-3,5 5-6,2 4 8,-5-8-7,5 8 13,-9-7-8,9 7 3,-5-5-2,5 5-13,-7-2 2,7 2 4,0 0-1,-11 0-6,11 0-9,-10 4 10,10-4 9,-12 10 3,7-2 11,-3 0-3,2 2 2,-2 2 11,3 1 13,0 1-4,0 3-1,1-2-1,0 3 1,2-2-12,-1 1-3,2 1-2,0-3 1,-1 2-5,1 0 0,2-1-7,1-4-1,-1 1-5,0 0-4,2-1-1,1-1 5,-1 1-7,1-3 5,1 0-5,2 1-1,-3 1 2,1-5-3,1 3 2,2-3-4,-2 0 0,-6-6-6,14 8 4,-6-5-2,1-2 0,-9-1-1,16-2 0,-3 2 0,-3-3-2,2 1 3,-1-3-5,0 1 5,0 0-5,-2-2-3,1 1-3,0-1-2,-2 2-7,1-3-18,-2 3-27,0-1-35,-3 0-34,0-2-25,-4 7-115,4-6-284,-4 6 126</inkml:trace>
  <inkml:trace contextRef="#ctx0" brushRef="#br0" timeOffset="173258.789">18720 7614 67,'0'0'78,"5"-11"-15,-3 7 3,-2 4-10,7-10-1,-5 4-12,-2 6-1,7-8-5,-2 5-7,-5 3 1,7-7-5,-7 7 1,8-3-2,-8 3-4,0 0 5,0 0 10,13 3 9,-13-3-2,6 8-5,-2-4 0,-4-4-7,5 9-10,-2-3 5,-2 1 6,0 0-6,2-2 6,-3-5-8,3 14-3,-3-8 6,0-6-6,-2 12 4,2-12 0,-2 11-9,-1-8 3,3-3 5,-4 12-4,0-9-7,4-3-5,-7 9 2,3-5-1,-2 0-7,0 1 4,1 0 8,0 2-1,-5-3-11,4-1 4,-1 4-1,1-3-10,-1 4 10,1-4-2,0 4-1,-1-3-1,1 3 0,2-2-8,-3 0 23,0 3-7,2-2-5,0 3-2,2-6 5,1 3-3,2-7-1,-4 8 2,4-8 2,-5 7-5,5-7 7,-3 10-4,3-10 1,0 0-1,0 8-5,0-8-5,0 0 15,0 7-6,0-7-5,0 0 4,0 0-5,0 0-2,0 0 2,0 0 5,8 4-5,-8-4 3,0 0-2,11-2 3,-11 2-3,0 0-2,16-5 1,-10 3 10,-6 2-13,12-2 6,-6-1 1,-6 3-2,14-1 2,-9-1 2,3 1-5,-8 1 1,12 1 2,-12-1 2,13 2 3,-5-2-10,-3 1-6,-5-1 15,13 4-7,-8-1 1,1-2 0,-6-1 2,12 4-1,-7-2-1,-5-2-5,9 3 6,-9-3 3,6 0-3,-6 0-7,9 3 3,-9-3 1,0 0 6,12-3-5,-12 3-5,7-3 0,-7 3-11,7-5-29,-7 5-11,9-6-15,-9 6-22,6-4-4,-6 4-81,5-7-194,-2 3 87</inkml:trace>
  <inkml:trace contextRef="#ctx0" brushRef="#br0" timeOffset="174024.414">18894 8151 87,'11'-19'96,"-11"19"-15,0 0 9,0 0-17,0 0 0,8-2-11,-8 2 15,0 0 11,13 0 0,-13 0-11,13-2-1,-3 4 14,2-2-4,-2 1-1,3-2-14,1 2-7,-1 0-4,5-1-6,-1 0-9,-2 1 2,-2-1-11,5 0 5,-6-1-10,4 1 2,-3 0-2,2-1-2,-4 1-4,2-1-2,-1 1-1,-2-2-3,0 1-4,-10 1 4,13 1-3,-13-1-6,10 0-5,-10 0 7,9 0 0,-9 0-4,0 0 3,8 0-5,-8 0 3,0 0-7,0 0 0,6 3-9,-6-3-15,0 0-22,0 0-28,0 0-22,0 0-23,0 0-27,0 0-105,0 0-268,0 0 120</inkml:trace>
  <inkml:trace contextRef="#ctx0" brushRef="#br0" timeOffset="174657.2265">19489 7879 27,'0'0'111,"3"20"-9,-3-12-7,-2 2 9,1 1-3,0 1-16,-1 1 7,-1 3-8,0 1-9,0 0-8,-3-2-4,-2 2-3,2-1-4,0-1-7,0-3-5,2 0 2,-2-1-9,0-1 0,1-2-4,-2 0-2,5-2-4,-3 1-11,2-2-1,3-5 5,-4 8-5,4-8-1,-1 7-1,1-7-4,0 0 3,0 0-11,0 0 4,0 0-3,0 0 4,7 8 3,-7-8-6,13-3 5,-13 3-3,12-3 2,-12 3-3,18-4-2,-8 4 1,-1-1 1,-1 0-1,2-2 0,-2 3-1,0-2 5,0 0-5,3 1 4,0-1-3,-3 0-4,-8 2 4,14-1 0,-5-1-6,-3 1 7,-6 1-28,13-1-12,-13 1-23,9 0-7,-9 0-10,10 0-16,-10 0-21,0 0-82,9 0-210,-9 0 94</inkml:trace>
  <inkml:trace contextRef="#ctx0" brushRef="#br0" timeOffset="175094.7265">19676 7960 70,'0'0'127,"0"0"-6,0 22-5,0-22 1,-4 20-4,2-9-3,0 5 1,-1 1-13,-1-2 7,4 3 6,-2 0-8,-1-1-6,1 1-7,-2 1-5,0-2-4,3-2-4,0 3-9,-2 0 1,2-2-4,-2 1-7,3-5-6,-2 4-2,-1-1-7,3-4-3,-1-2-3,1 3-4,-2-3-3,1-1-2,1-8-3,-1 13-4,0-6-4,1-7 4,-4 11-5,4-11 0,-1 9-2,1-9 0,-2 9-4,2-9-5,-1 7 5,1-7-2,-1 7-3,1-7 0,0 0 0,-1 7-1,1-7-14,0 0-9,0 0-13,-4 8-14,4-8-8,0 0-14,0 0-27,0 0-23,-6 2-29,6-2-23,0 0-121,0 0-315,0 0 141</inkml:trace>
  <inkml:trace contextRef="#ctx0" brushRef="#br0" timeOffset="175774.414">19875 8151 27,'0'0'79,"5"-11"-8,-5 11-4,5-9-4,-2 2 4,2 0-5,-1 1-4,3-3-10,0 2 1,-1-2 10,-1 2 0,4 0-7,-3 1-5,1 1 0,-2 0-6,1 0-8,-6 5 7,11-6-2,-5 3-9,-6 3-1,10-2 3,-10 2-9,13 1 11,-13-1 6,9 8-1,-4-4 16,2 4-6,-1 0-12,-1 2 3,0 1 3,-1 1 3,1 1-1,-1 0-5,0 2-4,-1 3-5,-3-2-1,2-1-1,-1-3-4,-1 3-2,0-2 1,0-2-1,-1 0-3,-2-2 5,0 2 1,0-2 5,0 2-8,1-2 5,-3 0 4,1-3-1,1 0-7,-1-1 2,-4 3 2,1-4 0,2 1 1,-3-1-3,2 0 0,-2-1 0,2 1 1,6-4-2,-10 5-3,10-5 1,-12 0-3,12 0-1,-10-2-6,10 2 3,-9-3-4,9 3-2,-8-4 1,8 4-2,0 0-3,-6-5-4,6 5 4,0 0-4,-7-3 3,7 3-1,0 0-2,0 0-4,0 0 3,0 0-1,0 0-3,-6-4-4,6 4-20,0 0-16,0 0-17,0 0-24,0 0-28,0 0-18,0 0-24,0 0-142,0 0-322,0 0 142</inkml:trace>
  <inkml:trace contextRef="#ctx0" brushRef="#br0" timeOffset="176305.664">20257 8065 89,'0'0'107,"-8"-7"-5,3 5-12,5 2 1,-9-7-9,9 7 0,-11-3-2,6 1 2,5 2-5,-8-3 11,8 3-3,-10-1-9,10 1-1,-10 2-1,10-2 6,-11 7-4,5-3 2,-2 4-2,3-2 3,-3 5-8,3-3 2,0 2 19,0 1-9,3 1-8,-2 0 6,1-2-10,2 2-3,0 5-4,-1-5-4,2-2-6,3 2 3,-1 3-8,0-3-1,0-3-8,1 2 0,3-1-3,-2-1-7,1-3-2,2 1-2,-2 1 1,1-1-2,4-2-5,-1 0-3,0 2-3,1-2-1,-3-2 3,2 1 0,-3-2-4,2 1 7,2-2-14,-4 1-1,-6-2-2,13 1-5,-13-1-31,12-1-28,-12 1-28,11-3-33,-11 3-26,13-4-20,-8 3-34,0-3-160,-5 4-392,8-8 174</inkml:trace>
  <inkml:trace contextRef="#ctx0" brushRef="#br0" timeOffset="176813.4765">20544 8168 13,'0'0'118,"0"0"1,0 0-9,0 0-3,0 0-8,0 0-2,0 0-4,0 0-10,0 0 0,0 0-12,0 0-6,0 0 1,0 0 15,0 0-5,0 0 3,0 0 0,28 0 0,-17 0-9,3 0 0,0 0 6,6 0-1,-2 0 0,4 0-10,-2 0-7,0-3-2,0 3-6,-1 0-7,-6-2 0,0 1-10,1 0 1,-5 0-6,-1-1-2,-8 2-3,13-1-3,-13 1-5,8 0-18,-8 0-23,0 0-34,0 0-25,0 0-27,5 4-34,-5-4-24,0 0-126,0 0-321,0 0 141</inkml:trace>
  <inkml:trace contextRef="#ctx0" brushRef="#br0" timeOffset="177618.164">21007 7924 39,'0'0'81,"-1"-11"1,1 4-8,0 7-5,1-11-14,0 3 3,2 3 0,-1-2-9,-2 7-6,7-8 8,-3 3 3,1-1-14,-1 2-5,1 0 4,-5 4 4,9-7-2,-2 5-15,-7 2 0,11-4 6,-11 4 3,9 0 1,-9 0-16,12 5 21,-8 0 3,1 0 1,2 2-15,-3 1 8,-1 2-8,2 1 1,-1 0-1,0-1-8,0-1 2,-3 3-1,0-2 1,-2 1-11,1-3 3,0 3 2,-1-2-8,0 0 4,-1 0 4,1-1-4,-2 1 3,2-1 2,-1-3-3,-5 3 4,4 3-3,-4-4-2,2 3-5,0-3 4,-3 3-2,1-3 3,-1 3-6,0-2 7,1 2-4,-1-1 2,0 1 11,2 1-2,-3-1 4,0 5 0,0-4 11,2 0 0,-1-1 2,1 1-4,-1 0 2,5 0 1,-4-1 1,2-1-6,1 1-1,2 0-2,-2-2 0,3 1-5,-2-3-1,2 2-1,0 0-3,1-8-1,0 11-3,0-11-2,1 7-2,-1-7-1,0 8-2,0-8 2,2 7-4,-2-7-2,0 0 0,7 3-4,-7-3 6,0 0-2,0 0 1,14-3-5,-14 3-2,10-4 3,-3 0 0,-2 1 1,2 2 0,0-3-3,-7 4 0,11-5 4,-6 2-4,3 1-3,-2-1 3,-6 3 0,11-4-3,-11 4 2,11-1 0,-11 1-3,8-2 3,-8 2-1,0 0 2,15 3 3,-11-2 0,-4-1 2,10 3-6,-10-3-1,9 3-1,-9-3 3,7 4-2,-7-4 2,5 3-3,-5-3-22,0 0-22,0 0-22,7 4-22,-7-4-19,0 0-32,5 3-23,-5-3-153,0 0-344,0 0 152</inkml:trace>
  <inkml:trace contextRef="#ctx0" brushRef="#br0" timeOffset="178290.039">21291 8096 70,'9'-6'120,"-3"1"-1,2-2-14,-1 0 1,2-1-6,2-1-7,-4 1 7,2-1-3,0 0-13,0 1 8,-1-2-3,-1 0-10,1 0-5,-2 3-8,1-2-4,-1 0 0,-1 0-6,0-1-7,-1 0-3,1-1-6,-1 2-1,-1-1-2,2 0-2,-3 0 3,2 2 0,-3 2-3,2-1 2,-3 7-10,3-12 1,-2 5-1,-1 7 7,1-7-4,-1 7-1,0 0 1,0-9-6,0 9 0,0 0-6,0 0 1,0 0-1,2-8-5,-2 8 0,0 0-1,0 0-4,0 0 0,0 0 1,0 0 3,0 0 4,0 0 7,0 0 2,0 0-2,0 0 7,-4 26 5,1-17 5,0 4 4,2 2-2,-1 2 1,-1-2 3,3 2-8,-1 0 4,-3 1-4,3 2-2,-2-3-4,2 0-2,2 0-5,-2 0 6,1 1 2,0 0 7,0-1-1,1-3-4,-1 3 1,-1-5-2,1 5-2,0-1 3,1-1-3,1 1 0,-4-2-3,2-2-3,0-2-3,2 4-1,-2-4-1,0 2 0,1 0-4,-1-3-3,1 1-1,0 2-2,-1-7 4,3 7-1,-3-12-5,1 17-3,0-7 2,-1-4 0,0-6-1,3 11 0,-2-8-2,-1-3 0,1 10 1,-1-10-1,2 7-2,-2-7-1,0 0-3,0 0-17,1 7-22,-1-7-31,0 0-41,0 0-40,0 0-54,0 0-39,0 0-220,0 0-504,0 0 223</inkml:trace>
  <inkml:trace contextRef="#ctx0" brushRef="#br0" timeOffset="178883.789">21767 8058 101,'0'0'148,"0"0"-13,0 0-4,0 0 2,0 0-1,0 0 9,0 0 0,0 0-8,0 0-11,35-1-6,-22 1-7,-1-1-10,1-1 2,1 2-4,7-1-9,-1-2-5,2 2-10,6-1-2,-6 2-12,-3-2-1,3 1-5,-3-2-6,-6 2-8,-1 1 0,1 1-8,-3 0-11,-2-1-21,1 0-21,-9 0-24,9 3-20,-9-3-49,0 0-25,4 4-43,-4-4-139,0 0-347,-16 8 154</inkml:trace>
  <inkml:trace contextRef="#ctx0" brushRef="#br0" timeOffset="179149.414">21723 8195 40,'0'0'131,"0"0"10,0 0-3,7 9-8,-7-9-9,11 4 3,-5-4 2,3 3 5,1-3-1,2 0-19,0 2 2,2-2-6,4 0-5,-1-2-9,2 2-7,1 0-7,0-3-10,1 2-6,-2 2-8,0-2-1,1 1-7,-1-3-8,-2 0-5,1 2-6,-6 0-26,2-1-37,-2 1-22,0-3-57,-2 2-33,-3-1-28,0 2-120,-7 1-319,11-3 142</inkml:trace>
  <inkml:trace contextRef="#ctx0" brushRef="#br0" timeOffset="179758.789">22313 8066 93,'0'0'145,"0"0"-9,-8 24-1,6-17-3,0 0 1,0 3-8,-2 0-8,2 1 2,-1-1-1,0 1-3,2-2-11,-1 4-5,0-1-6,0-2-12,2 4-8,1-3-2,0-1-4,1 0-7,-1-1-6,1 1-4,1 0-4,-2-3-6,6 1-1,-2-2-6,0 0-2,3-1-3,-1 1 0,3-3-8,-3 2 5,3-2-4,3 1-3,-3-2-1,0-2 0,4 0-4,-3-1-3,1-2 1,1 2 0,0-1-4,1 0 2,1-6 0,-1 4-1,-2-1-2,2 1 3,-3-1-4,0 0-1,1-3 0,-1-1 2,3 1-5,-4 0 1,-2-1-2,-1 1 5,2-3-3,-2 1 0,-2-1-2,2 1 3,0-2-5,-4 1 4,3-5 3,-4 4-7,1 1 8,-2-5-4,2 4 1,-3-5-1,0 1 2,0 0-4,0 0 6,-3-1 4,2-1 3,-3 1-3,0-1 2,0 3 4,0 3 5,-4-4 0,1 2-6,-1 1 2,1 3-1,-3 0 9,2 3 2,0 2-3,-3 0-6,-1 1 4,2 3-6,-4-1 1,1 1-5,-1 4 2,-5 0-5,0 4 1,-2 2-4,3 2 2,-6 3-10,1 0-10,-1 4-18,5 2-10,-3 1-30,0 1-38,4-1-34,-2 0-27,1-1-41,2 2-159,-1-1-400,2-1 177</inkml:trace>
  <inkml:trace contextRef="#ctx0" brushRef="#br0" timeOffset="183016.6015">18063 9022 64,'-4'-16'83,"4"16"-8,-1-8-11,1 8 7,-2-8-9,2 8-7,-2-11-1,2 11-4,-4-11 8,0 7 0,1-1-3,3 5-5,-6-10-11,3 3-1,0 2-2,3 5 7,-6-10-1,2 3-6,0 2 3,4 5-4,-10-8-8,6 4 0,4 4-1,-9-7-6,4 2-7,5 5 8,-12-5 2,7 3 5,5 2-5,-10-3-9,10 3-2,-14-1 7,14 1-5,-12 4 0,7-2-2,-2 1 4,-1 2-5,0 2-4,3-1 7,-1 2 8,0 0-3,-2 1-1,3 3-1,-2 2 3,1 2 5,1 0 2,0 1-8,0-2 5,3 2-8,-2 0 2,0-1 6,2 1-8,-1 2 0,3-1-2,0-1-1,-2-3-6,4-2 1,0-1 3,0-1-4,2 1 6,-3-4-4,5 3 2,-4-5-7,1 1 0,1-2-3,-1 2 6,-3-6-1,8 5 0,-8-5-9,9 2 4,-9-2 3,0 0 2,14-7-5,-5 3-2,-4-1 0,3-3 1,-2-2 1,4 1-4,-2-1 0,1-4 8,1 0-7,-1 0 5,-3 3-6,4-3 3,-3-1-1,-1 1-4,0 3 1,0-3 0,-1 2 7,1-4-20,0 2-3,-3 2-1,1 0-1,-1 1 3,1 0 2,0 1 3,-2 0-3,2 0-4,-3 3 8,0 0-3,2 0 4,-3 7-2,1-10 11,-1 10-2,1-5-1,-1 5-4,0 0 12,0 0-8,0 0 9,0 0 3,0 0-6,-2 26 14,1-16 5,-1 7 9,0-2 3,2 1 17,0 4 0,1-3 6,0 0-1,-1-1-5,3 1-4,1 0 11,-3 0-4,3 0-1,-1-1 0,-2 0-10,1-3-2,1-3 0,-2-2-5,2 2-2,0-1-5,0 1-1,-2-5-6,2 2 3,-2-1-6,-1-6-2,4 11 1,-4-11-6,3 8-13,-3-8-38,1 7-35,-1-7-29,0 0-37,0 0-52,0 0-131,0 0-353,0 0 156</inkml:trace>
  <inkml:trace contextRef="#ctx0" brushRef="#br0" timeOffset="183321.289">18160 9014 116,'5'4'147,"-5"-4"-12,9 4-1,-3-2-10,-6-2-1,13 2-19,-1-1 7,-1-1-11,1 2-14,0-2-1,1 0-10,1 0-12,-2 0 0,2 0-7,-1 0-6,-2 0-9,1 0-1,-6 0-21,3 0-43,-9 0-37,13 1-32,-13-1-30,0 0-106,0 0-248,0 0 111</inkml:trace>
  <inkml:trace contextRef="#ctx0" brushRef="#br0" timeOffset="183524.414">18183 9142 68,'0'0'136,"10"5"12,-10-5-1,13 3-19,-7-2 2,2-1 3,-8 0-19,18 0-18,-9 0-7,0 1-10,2-2 1,-2 2-11,2 0-12,-3 1-8,3-4-6,-1 4 2,-3-1-4,-7-1-13,15 0-15,-10 1-54,-5-1-23,14-1-37,-14 1-35,9-1-90,-9 1-243,9-3 108</inkml:trace>
  <inkml:trace contextRef="#ctx0" brushRef="#br0" timeOffset="184149.414">18579 9040 2,'17'-16'147,"-15"11"-12,6-1-6,0 0-5,-1-3 1,2 1-10,-1-1 0,1 2-10,2-4-11,-3 0-10,0 3-4,0-1-12,-1-1-6,-1 0-11,1 1-1,-1-1-4,-2 3 0,2-2 2,-2-2-18,0 4 0,0-2-6,-1 0-2,-2 3 0,-1 6 1,2-12-5,0 4-4,-2 1 0,0 7 4,-2-12-8,2 12-3,0-13 4,0 13-2,0-8-5,0 8 7,0 0-7,-2-10 2,2 10-5,0 0 4,-3-6-3,3 6-4,0 0 1,0 0 4,0 0 0,0 0 1,0 0-6,-6 20 7,3-11 0,3 0 4,-1 4 1,1-1 3,-3 5-2,3-2 0,0 4 10,-1 1 2,1-1 5,0 6 1,-1-6 0,3 0 3,-2-1 5,2 0 5,-2 2-4,2-1-3,1 0 2,-2-2 0,0 1-4,1-1-2,-1-6-1,2 1-5,-2 1-2,0-4-5,0 4 1,2-4-1,-3 1-4,1 0 0,-1-3 0,2-1 1,-2-6-5,1 11-2,-1-11 0,0 9-1,0-9-3,0 6 1,0-6 0,1 8-1,-1-8-8,0 0-11,0 0-21,0 0-26,0 0-32,0 0-34,0 0-30,0 0-28,0 0-146,0 0-360,0 0 160</inkml:trace>
  <inkml:trace contextRef="#ctx0" brushRef="#br0" timeOffset="185165.039">19558 9036 95,'0'0'124,"0"0"-8,0 0-3,0 0-7,0 0-2,0 0-16,0 0 2,0 0-14,19-17 22,-15 15-4,1-5-12,2 0-7,1 0 18,0-1-5,0 1-11,7-5-6,-6 4-5,3-4-11,2 2 1,-4-2-7,0 3-4,0-3-7,-1 1 0,-1 1-7,-2 1-2,1 0-2,0-2 1,-1 1-5,-1-1-2,1 4-2,-4-5-7,2 2 3,-1 0-4,-2 0-3,0-1 1,-1 1 0,-1 1-3,1-3-1,-4 2 1,3 0-1,-2-1-5,2 3-6,0-2 9,-2 4-4,3 6 3,-5-13 0,4 8 0,1 5-3,-5-10 3,1 6-4,4 4 0,-5-8-6,5 8 4,-5-4-7,5 4 4,0 0 3,0 0-2,0 0-1,0 0 3,0 0-1,-18 7 0,18-7-2,-6 9 9,2-4-8,0 4 2,0 0 2,-2 3 8,2-1-5,-3 6 4,2 0 1,0 2 3,1 0 3,-3 6 6,4-4-2,-2-2 6,1 5 0,0 1 0,0-6-3,2 6 4,1-1 6,-3-6-5,4 1 3,-3 5-3,3-6 0,0 0-3,0-2 0,0 2-3,0-1-1,0 2-1,3-3-1,-3-4-6,1 4 5,2-3-4,-1-2-3,1-1 2,-2 2-2,3-3 0,0 0 1,0 1-6,1-2 1,-4-1 3,2-1-1,3 0-1,-2-3 1,0 2-4,-1-2 2,-3-3-2,7 6 5,-3-3-6,-4-3 3,8 2-1,-8-2 1,0 0-3,15-5 1,-10 1 2,-5 4-1,10-7-2,-5 2 1,3-5 1,-3 3 2,0-3-5,1 0 0,-2 0 2,0-2-1,0 0 3,-3-2-1,-1 2-1,0 0-1,-1 0-1,0 1 4,-3-2-7,1 2-3,-2 2-12,-2 1-18,-1 1-17,0 0-12,-1 2-10,-1-2-31,0 4 2,-2 1-17,2 0-8,-2-1-15,1 1-12,3 1-118,8 1-297,-15 1 132</inkml:trace>
  <inkml:trace contextRef="#ctx0" brushRef="#br0" timeOffset="185516.6015">19911 8961 121,'0'0'142,"0"0"-9,0 0-19,0 0 26,0 0-6,10 5-8,-4-3 5,-6-2-4,16 1-9,-9 1-8,3-2-11,1 0-12,-2 0-5,3 0-11,-1 1-4,2-1-9,-2-1-4,2 1-9,-1 0-3,0-2-8,-3 2-36,1 2-54,-10-2-32,13-2-55,-13 2-148,9-1-316,-9 1 140</inkml:trace>
  <inkml:trace contextRef="#ctx0" brushRef="#br0" timeOffset="185727.539">19884 9083 76,'13'6'138,"-13"-6"0,11 1-3,-3-1-22,1 0 5,2 0-6,-2 0-8,3 0-8,-1-1-9,1-1-5,2 2-9,-3-1-9,1 1-2,-1-1-8,-2 1-7,-9 0-4,15 2-12,-15-2-18,12 2-35,-7-1-20,-5-1-34,10 1-22,-10-1-22,9 1-85,-9-1-222,0 0 99</inkml:trace>
  <inkml:trace contextRef="#ctx0" brushRef="#br0" timeOffset="186157.2265">20362 9022 33,'13'-3'140,"-13"3"-10,10 0 0,-10 0-14,0 0 9,14 0 2,-8 0-14,-6 0 0,17-1 5,-6 1-4,2 0-9,-3-1-16,3-2-1,-2 3-14,1-1-3,0 1-7,0-1-6,-1-1-4,0 2-13,-2 0 0,-1-3-6,-8 3-9,14 0-1,-14 0-27,11-1-46,-11 1-37,7-3-40,-7 3-170,0 0-321,5-6 142</inkml:trace>
  <inkml:trace contextRef="#ctx0" brushRef="#br0" timeOffset="186586.914">20755 8762 147,'0'0'153,"0"0"-3,0 0-1,7 10 1,-7-10-1,4 13-18,-4-6 10,1 5-14,-1-1-9,-1 2-3,-1-2-12,1 2 1,-2 3 1,0 0-4,0-4-4,-1 0-13,-2 3-7,2-5-6,0 1-4,0-3-8,2 3-6,-2-5-4,1 1-4,1-2-6,2-5-3,-5 8-8,5-8 2,-3 7-5,3-7-7,0 0 2,0 0-2,-2 6-7,2-6 0,0 0-5,0 0 3,0 0 1,0 0-2,0 0-1,17 0 0,-17 0-1,11-5 1,-4 3-4,2 1 1,-9 1 0,16-4-2,-5 2 0,-2-1 4,-1 1-5,3 0 1,-4 2-5,-7 0-5,11-2-9,-11 2-9,10-1-16,-10 1-25,11-2-17,-11 2-17,0 0-17,10 2-15,-10-2-6,0 0-14,9 1-14,-9-1-3,0 0-104,0 0-295,0 0 131</inkml:trace>
  <inkml:trace contextRef="#ctx0" brushRef="#br0" timeOffset="186907.2265">20955 8811 64,'0'0'112,"0"0"4,0 0 6,0 0 3,0 0 0,-9 24-1,6-15-2,2 2 6,-2-1-6,1 2 9,-2 2-7,-2 1-13,3 1-9,0-1-7,0 2 9,-1 1-3,1 0-7,2-2-4,-2 0-10,-1 1-7,0 1-7,0 0-6,2-2-7,0 0-4,-1-2-11,2 1 3,0-4-5,-1-1-3,0 2-4,0-1-2,0-2-3,2 0 0,0 0-7,-1-1 4,1-8-9,0 10 0,0-10-6,-2 11-3,2-11-19,-4 10-26,4-10-22,-2 5-20,2-5-32,0 0-36,-2 7-47,2-7-159,0 0-386,0 0 171</inkml:trace>
  <inkml:trace contextRef="#ctx0" brushRef="#br0" timeOffset="187977.539">21763 9000 45,'0'0'96,"0"0"9,0 0-4,0 0 4,0 0-4,0 0-1,0 0-3,0 0-4,0 0-1,0 0 2,0 0-2,0 0-5,0 0-3,0 0-9,0 0-9,0 0-4,0 0-9,0 0-3,0 0-2,2-11-11,-2 11-1,0 0-5,0 0 1,1-11-4,-1 11-5,-1-10-1,1 10-2,0 0-3,0-14-2,0 14 1,-2-10-2,2 10 2,-2-11-6,-1 6-6,3 5 2,-4-10 2,1 5-5,3 5-1,-9-7 3,9 7-1,-9-3 0,9 3 1,-10-2-2,10 2 3,-12 0-1,12 0 0,-10 2 3,10-2 0,-13 4-5,8 0-2,-1 3 5,-2-1 11,1 2 4,0 1-5,2 1 13,0 3 1,0 1 3,-1 2 15,0 2 3,4 0 0,-1-2-5,0 3-2,5-2 1,-2 0-5,2 1 0,1 0-4,2-1 2,-1-6 0,0 0-3,-1 1-3,3-2 0,-1 0-5,2-1-1,-2-1-4,2-1 1,-2-1-1,0-1 1,0-2-5,1 2 0,0-4-4,0 1 2,0 2-2,-6-4-3,14 1-1,-14-1 1,11 0-1,-11 0-5,15-1-2,-15 1 5,11-4-8,-4 2-16,-1 1-21,3-1-25,-4-3-21,0 0-28,-5 5-18,11-8-30,-2-1-21,-3 1-24,-2 2-142,0 1-373,0-2 165</inkml:trace>
  <inkml:trace contextRef="#ctx0" brushRef="#br0" timeOffset="188360.3514">22077 8952 18,'0'0'171,"8"16"-3,-8-16 6,13 0-21,-5 0-14,3 0-14,-2-1-9,3 1-13,1 0-8,-2 0-6,1 0-13,-1 0-10,1 0-7,0-1-1,-1 1-12,-1-2-24,-1 4-38,-9-2-42,13-2-29,-13 2-40,7 0-105,-7 0-251,8-3 111</inkml:trace>
  <inkml:trace contextRef="#ctx0" brushRef="#br0" timeOffset="188547.8514">22055 9074 11,'0'0'155,"-4"5"-1,4-5-4,0 0-6,0 0 13,13 7-13,-13-7-14,13 1-7,-2-1-14,1 2-10,-2-2-14,1 0-7,1 0-6,3 0-8,-3 1-8,-2-2-11,3 1-17,-3 0-39,0 1-38,2-2-45,-3-1-22,-9 2-140,13-2-277,-5 0 123</inkml:trace>
  <inkml:trace contextRef="#ctx0" brushRef="#br0" timeOffset="188938.4765">22470 8998 45,'0'0'161,"0"0"1,0 0-11,0 0 1,0 0 10,23 3-8,-16-2-4,-7-1-13,15 0-7,-7 0-13,2 0-11,-10 0-10,20-1-12,-11 1-5,0 0-6,1-1-8,1 1-7,-11 0-7,15 0-8,-15 0-8,9 0-30,-9 0-40,8 1-39,-8-1-46,0 0-45,0 0-139,0 0-329,5-5 146</inkml:trace>
  <inkml:trace contextRef="#ctx0" brushRef="#br0" timeOffset="189625.9765">22739 8831 42,'0'0'132,"0"-12"-5,0 12 2,0-10-6,0 10-12,1-9-2,-1 9-4,1-8-1,-1 8-11,3-7 5,-3 7-16,0 0-6,0 0-7,2-7-6,-2 7 12,0 0 6,0 0-11,13 1-5,-13-1-10,0 0-5,11 4-3,-5-1-5,-2 2-1,-4-5-7,7 8 1,-2-3-4,-1-1-8,0 1 5,0 0-9,1-1-1,-5-4-2,9 11 3,-7-6-2,2 0 2,-1 0-2,-3-5-5,4 9 9,-3-3-6,-1-6 0,1 9 2,-1-9 3,0 8-2,0-8-2,0 0 0,-2 13-2,-2-10 0,4-3 0,-8 10-1,5-6 4,-2 1-3,0 0 5,-1 3-2,-1 0-1,0 0 1,-1-1 1,0 3 0,-1-3-2,-1 3 0,4 2 1,-3-2 6,0 3 3,0 1 0,1-5 6,1 1-4,2 0 3,-1-1-4,0 3 1,1-3-4,0 1-5,2 0 1,-1-2-3,2-1-4,2 0 5,-4-1-3,3 2-2,1-8-2,-4 11-2,4-11 0,-1 12-1,1-12-5,-3 7 2,3-7 1,0 0-2,0 0-5,0 9 1,0-9 0,0 0 4,0 0-8,8 3 6,-8-3-1,0 0-1,10-2-1,-10 2 0,10-5-2,-10 5 3,13-5-4,-5 2-2,-2 1 2,2-1-1,-1 1-3,-7 2 3,12-5 1,-6 5 2,-6 0-1,13-2-3,-13 2 3,10-2 2,-10 2-1,11 2 2,-11-2-2,10 2 2,-5 4-2,-5-6 2,6 6-3,-1-3 5,-1 1-1,1 1 1,-5-5-2,7 8-15,-7-8-12,5 5-15,-5-5-17,4 5-20,-4-5-28,0 0-26,0 0-21,0 0-30,9 4-35,-9-4-114,0 0-359,0 0 159</inkml:trace>
  <inkml:trace contextRef="#ctx0" brushRef="#br0" timeOffset="190219.7265">22988 8967 65,'0'0'145,"0"0"-5,0 0-17,0 0-8,0 0-22,0 0 11,0 0 0,0 0-4,-5-11 0,10 7 7,-5 4 1,8-8-9,-4 5-12,0-3-5,1 0-9,1 0-4,1-2-10,-2 1-3,2 0-7,-2 0-7,1-1-3,-1-1 1,2 1-6,-2 1-6,-1 1 0,-1-3-6,0 4-3,1-2-4,-2 1 2,1 1 0,-3 5-5,6-13-2,-3 9 2,-3 4-2,2-11 0,-2 11-2,2-9 2,-2 9-3,0-8-1,0 8 5,1-7-3,-1 7-5,0 0 8,0 0 2,0 0-3,0-10-1,0 10 1,0 0-2,0 0 1,0 0-3,0 0 2,0 0-2,0 0 2,0 0 0,0 0-1,0 0 1,0 0 6,-14 20-6,13-11 7,-3-1 2,0 8 5,1-3 2,2-2 1,0 6 2,0 1 0,-1-2 2,2 4 12,0-1-6,-1-1-3,0-1 1,1 2-1,-2-4-2,1 1-1,2 0-3,1 0-3,-4-5-2,2 1 1,2 1-6,-2-1 2,0 0 2,0-1 6,1 0-4,0-3 3,1 2-5,-2-3-2,1 0-3,0 1-3,-1-8 2,-1 11-1,1-11-6,0 10 3,0-10-1,1 7-7,-1-7 10,0 0-12,0 10-25,0-10-21,0 0-26,0 6-28,0-6-27,0 0-44,-6 7-16,6-7-35,0 0-153,-9 3-406,9-3 180</inkml:trace>
  <inkml:trace contextRef="#ctx0" brushRef="#br0" timeOffset="193500.9765">17656 9897 17,'0'0'81,"0"0"1,2-8-10,-2 8 5,0 0 6,0 0-6,1-8 11,-1 8-9,0 0-5,0 0-1,3-6 4,-3 6-4,0 0 4,0 0-3,0 0 4,0 0 0,0 0 12,0 0 0,0 0 4,-9 22-4,4-9 5,1 1-5,-1 5-7,0 6-8,-2 1-10,-2-2-3,2 4-6,0-2-7,1 3-6,-2-5 0,1 0-14,0 0-1,2-8-5,1 2 0,1-3-2,-1-2-2,0-1-2,2-2-2,-1 1-2,-1-2-1,0-5 0,1 2 0,3-6-4,-2 9-5,2-9 5,0 7-2,0-7 2,0 0-2,-4 7-6,4-7 0,0 0 1,0 0 1,0 0-5,0 0 0,0 0 1,0 0 1,0 0 1,10-23 1,-3 16-6,-1-1 2,1-2-1,1 1-2,0 0 3,0 1-10,0-1 1,0 4 1,1-4 0,-2 3 2,0 2 5,1 1-2,-3 0 0,-5 3 2,13-1-1,-13 1 4,11 5 2,-4-3-4,0 5 0,0-3 2,0 4-1,1-1 2,2 0-3,0 2 3,2 2 1,-3-2-3,2-2 3,2 3 0,-3-2 0,-1-1-2,2-3 0,0 3 1,-2-5 0,0 2 3,-1-1-3,-1-1-2,1 2 2,0-3-4,-8-1 6,10 0-1,-10 0-1,11-5 0,-7 2 0,1-2 3,-1 0-3,1-4 0,0-1-1,-2 1 0,-2-1 3,0-2-3,-1-4-1,0-2 3,2 3-3,-2-3 1,-2 0-1,0 0 4,1 0-3,-3-2-1,-2 2 2,0-2 0,-1-2-2,-1 3-2,-2-5 10,0 9-3,-1-2-2,-1 2 0,-1-1 1,-1 2-1,0-2-1,-2 4 3,1 0-7,1 1 6,0-2-3,-1 3 3,-1-2-4,-2 5-1,3 0 3,2 1 0,-2 0 0,3 2-2,0 3 0,-1-2 4,1 3-2,2-2 2,0 2 4,-2 2-7,2-2 2,0 4 4,-2 0-1,3 0-5,0 1 4,1 3 6,0-2-3,0 1 2,0 1 0,1 4 4,2-2-1,0 0 2,0 3-4,1-1 3,1 0-2,-2 3 1,3-2 1,0-1-2,1 0-2,1 0 3,0 2-3,1-4 1,-1 1-3,2 0 2,-1-3-5,0 1 2,1 1-1,1-5 2,-2 2 0,-1-7-2,4 10-1,-2-6-3,-2-4-2,2 6-1,-2-6-18,0 0-21,1 8-20,-1-8-22,0 0-31,4 6-29,-4-6-21,0 0-34,0 0-105,0 0-329,0 0 146</inkml:trace>
  <inkml:trace contextRef="#ctx0" brushRef="#br0" timeOffset="194110.3514">18151 10011 8,'0'0'107,"-10"-4"11,10 4 0,-6-3 1,6 3 5,0 0 0,-7-4 6,7 4 2,0 0-1,0 0-4,0 0-7,-5-4-11,5 4-11,0 0-11,0 0-8,0 0-4,0 0 3,0 0 14,0 0 7,0 0-9,0 0-9,33 5-5,-22-5 13,6 0-8,1-1-3,1 0-8,3-1-1,0 2-8,6-1-6,-2-6-5,-7 4-6,1-1-2,-2 1 0,-5 1-13,0-1 1,0 3-6,-2-2-5,-2-2-24,-4 4-31,-5 0-35,10 0-41,-10 0-38,0 0-50,0 0-51,0 0-129,0 0-412,0 0 182</inkml:trace>
  <inkml:trace contextRef="#ctx0" brushRef="#br0" timeOffset="194391.6015">18152 10123 70,'0'0'133,"0"0"-2,0 0-14,0 0-5,0 0 17,0 0 18,12 8-4,-12-8-10,11 4-3,-3-7 1,-8 3-9,18 0-13,-9 0-6,1-1-8,1-1-6,1 1-11,1 0-6,0-1-5,-1 0-7,1 1-3,0-1-11,1 0-5,-1-3-3,5 2-1,-4 0 0,-3 2-12,2-2 1,-1 1-5,-2-2 1,0 2-9,0 0-6,-10 2-42,12 1-44,-12-1-21,7 1-20,-7-1-35,0 0-39,9 0-116,-9 0-335,0 0 147</inkml:trace>
  <inkml:trace contextRef="#ctx0" brushRef="#br0" timeOffset="199930.664">18690 9731 12,'0'0'93,"3"-8"-3,-3 8-3,0 0 1,4-7-6,-4 7-12,0 0 7,0 0-4,0 0 6,0 0-12,2-5 5,-2 5-6,0 0 2,0 0-11,0 0 1,0 0-12,0 0-2,0 0-9,-16 13 4,16-13 3,-8 9 1,2 1-1,-2-2-1,0 1-5,1 0-2,-1 1 6,0 0-1,-2 4 7,2 2 11,1-2-4,-2 0-2,4 3-3,0-2-5,-1 2-1,3 1-1,0 0-6,-1 1-2,2-2-6,0 0 3,0-1-2,2 2-1,0-1-1,1 0-2,-1-1-2,0 1-2,4 0-4,-2-5-2,0 5 2,0 0 0,3 0-3,-1-2 0,0-3-1,-1 1-3,0-2 0,1 1 0,0-2-5,-1-1 1,-1 0 1,3 2 0,-2-6-1,-2 2-2,4-1 3,-1 0 0,-1-1 0,-1 1-4,-2-6 4,5 7-3,-2-3 2,-3-4-2,1 9-13,-1-9-22,0 0-10,0 0-21,0 10-24,0-10-25,0 0-41,0 0-39,0 0-105,0 0-320,0 0 143</inkml:trace>
  <inkml:trace contextRef="#ctx0" brushRef="#br0" timeOffset="200750.9765">18816 9972 137,'11'0'134,"-11"0"-4,0 0-23,10 1-5,-10-1 1,9 2 34,-2-2-12,-7 0-12,15 2-4,-7-2-7,2 0-13,2-2-5,-1 2 4,-1-1-10,4 0-7,-4 1-8,1 0-5,0-1-5,-2-1-5,-9 2-7,17-1-3,-11 0-4,0-2-3,-6 3-15,11 0-17,-11 0-24,8-2-19,-8 2-26,0 0-26,8-1-24,-8 1-30,0 0-115,0 0-285,0 0 126</inkml:trace>
  <inkml:trace contextRef="#ctx0" brushRef="#br0" timeOffset="201258.789">19228 9726 30,'0'0'145,"5"13"-11,-5-13-16,0 11-3,-1-4 13,1 4-2,-1 1 10,1 1-12,-3 1-10,1-1-9,-2 2-9,1 0-12,1-1-6,-2 3-4,-3-2-9,5-1-6,-3 0-8,1-3-1,-1-1-4,2 1-6,1-4-4,-1 0-2,1 0-4,2-7-2,-4 8-9,4-8 3,-3 9-3,3-9 2,-1 5-6,1-5 0,0 0-1,0 0 5,0 0 6,0 0 3,0 0-9,0 0-2,0 0 4,0 0-4,0 0-3,0 0 0,17-10-2,-17 10-4,9-8-1,-3 6 2,-1-2-6,-5 4-2,9-3 4,-9 3 0,10-4 2,-2 1-5,-8 3 0,10-4 2,-3 0 1,-7 4-2,10-1-1,-10 1 1,10 0-6,-10 0-10,0 0-5,10 0-8,-10 0-11,0 0-9,12 0-10,-12 0-8,0 0-7,0 0-5,0 0-22,0 0-5,14-3-9,-14 3-3,5-2 0,-5 2-10,0 0-5,5-4-73,-5 4-219,0 0 97</inkml:trace>
  <inkml:trace contextRef="#ctx0" brushRef="#br0" timeOffset="201563.4765">19346 9829 43,'0'0'78,"0"0"-1,0 0-5,0 0 8,0 0 22,0 0 4,0 0 5,0 0-3,-1 20 2,1-20-4,-2 17-2,1-9-5,2 2 5,-2 4-6,0-2-6,-1 4 1,4-1-4,-5-3-11,1 4-6,2-4-11,-4 4-3,4 1 5,0-5 11,-4 5-4,1-4-5,2-1-6,0-1-6,-3-1-6,4 2-7,0-3-3,0-1-2,0-8-3,-2 10-6,0-3 0,2-7-4,-2 7-3,2-7 1,0 0-3,-2 11-4,2-11-4,0 0-27,0 7-20,0-7-43,0 0-34,0 0-40,0 0-36,0 0-154,0 0-374,0 0 165</inkml:trace>
  <inkml:trace contextRef="#ctx0" brushRef="#br0" timeOffset="202055.664">19391 9677 92,'0'0'98,"5"-5"-12,-5 5-8,0 0-11,0 0 2,0 0 6,0 0 4,0 0 17,0 0-6,10 17-6,-7-10-14,0 3 24,2-2-15,-2 4-5,5 4-7,-4-6-3,2 6-7,1 1-7,2-1-5,-3 1 2,1-2 2,-2 3-9,2-3 7,-1 3 7,-1 0-7,2 2-1,-3-3-7,2 2-3,-2 0-4,-3-2-3,0 0-4,2 0 2,-2 0 2,-1-2-4,0 1-1,0-1-2,-1 0 0,-1-3 7,0 1-5,-2 3 4,1-3-8,0 2 0,-1-4-1,1 1 0,-2 0-6,1 0 2,-1 0-4,-1 3 2,0-4-1,2-2-3,-3 0-2,1-1 1,2 0 1,-3 1-3,3-3-1,0-1-2,0 2 0,0-2-12,-1-1-10,2 2-12,3-6-23,-10 7-24,6-4-34,4-3-29,0 0-40,0 0-120,-10 1-325,10-1 144</inkml:trace>
  <inkml:trace contextRef="#ctx0" brushRef="#br0" timeOffset="202680.664">19549 9613 70,'0'0'139,"4"-6"-9,-4 6-13,6-6-2,-6 6-16,7-5-11,-7 5-2,6-1 12,-6 1-10,0 0-5,0 0-11,12 6-7,-12-6-6,5 9-5,-1-5-3,-1 1-7,-2 2 0,1 1-3,-2-8-5,-2 14 2,1-5-4,-4 2-7,3-4 12,-2 3-6,-4-1-4,4 1-6,-2-3-5,0 1 3,2 1 4,0-3-5,0 0-1,-1-3 1,1 2-4,4-5-1,-5 8-3,5-8-1,-6 4-2,6-4-1,0 0 2,0 0-4,-3 7 0,3-7 6,0 0 10,0 0 6,0 0-2,9 7-2,-9-7 2,8 2-2,-8-2-4,11 1-1,-4-1-2,1 3 1,0-2 0,-8-1-1,14 1-6,-2-1 1,-3 2-1,-2-2 2,2 1-3,-1 0-23,-8-1-30,11-1-32,-11 1-29,11 0-34,-11 0-42,9 0-120,-9 0-323,0 0 144</inkml:trace>
  <inkml:trace contextRef="#ctx0" brushRef="#br0" timeOffset="203391.6015">19840 9968 2,'0'0'138,"0"0"-10,0 0 4,0 0-8,0 0-10,0 0-2,0 0-4,0 0-3,0 0-6,0 0-2,8 6 18,-8-6 10,0 0 1,12-2-14,-12 2-12,12-3-3,-4 2 0,-8 1-10,19 0-7,-7-3-1,-2 3-7,3-2-10,-3 2-2,1-2-10,1 1 1,-2-1-9,0 1-4,2 0-5,-6-2 0,-6 3-3,14 3-6,-14-3-2,10-3 2,-10 3-5,9 0-3,-9 0-2,0 0 0,10-2 1,-10 2-4,0 0-16,0 0-21,0 0-25,0 0-33,0 0-33,0 0-34,0 0-29,0 0-27,0 0-124,0 0-360,0 0 160</inkml:trace>
  <inkml:trace contextRef="#ctx0" brushRef="#br0" timeOffset="204204.1015">20283 9714 58,'-2'12'159,"2"-12"-10,-1 16 9,1-7-7,-3 2-13,1-1-18,-2 4-11,0 3-8,-1-2-9,0 2-10,-1-2-7,2 1-8,1-4-6,-1 0-3,-1 0-7,-1-2-8,3 0-4,-2 0-2,1-2-5,3 0 0,-2-3-5,3-5-3,-2 10-7,2-10 2,-3 6-4,3-6-2,0 0-3,0 0 8,0 0-6,0 0-1,0 0 1,0 0 5,0 0-7,16 0-1,-16 0-2,12-4 3,-12 4-5,12-4 1,-6 1-1,-6 3 1,12-2-2,-6-1 5,5 1-8,-4 2 3,-7 0 4,15-3-3,-9 2-1,-6 1-4,14-2 4,-8 1 0,-6 1-4,0 0 1,12-3-11,-12 3-9,7 0-9,-7 0-2,0 0-5,0 0-12,0 0-11,16-2-11,-16 2 1,0 0-13,0 0-7,9-3 6,-9 3-5,0 0-6,7-5 1,-7 5 3,0 0-1,6-7 10,-6 7 6,4-5 9,-4 5 6,4-5 5,-4 5 9,4-7 1,-4 7 8,5-7 7,-2 2 9,-3 5 6,4-10 7,-1 6-1,-3 4 4,5-12 4,-2 5 0,0 2 11,-1-3 8,2 3-7,-1-2 2,-1 2-1,3 0 4,-5 5 6,5-12-1,-2 9 8,-3 3-3,4-6 10,-4 6 2,0 0 10,5-8-6,-5 8 8,0 0 2,0 0-2,0 0-3,0 0 0,0 0-2,0 0 8,0 0-2,0 0 18,0 0 1,0 0 7,-8 26-2,4-14 1,-1 2 2,3 4-6,-3-1-8,-1 3 9,1-3 0,1 8-7,1-7-9,-4 2-4,5-2-6,-2 2 0,0-5-7,3 2-6,-1-5-3,1 0-3,0-2-6,-2 0 1,3-1 0,-1-2-7,1 2 5,0-9-6,-1 13-2,2-8-4,-1-5 2,0 9-2,0-9-1,0 8-3,0-8 1,0 0-6,-3 8-26,3-8-27,0 0-31,0 0-33,0 0-39,0 0-48,0 0-127,0 0-356,0 0 159</inkml:trace>
  <inkml:trace contextRef="#ctx0" brushRef="#br0" timeOffset="204586.914">20601 9972 11,'0'0'122,"0"0"-10,0 0-11,0 0-16,-3 10-1,3-10 3,0 0 0,0 0 1,0 0-1,0 0-3,0 0 2,0 0-5,0 0-6,0 0-3,0 0-7,0 0-12,0 0-4,0 0-3,0 0-9,0 0-1,0 0-2,0 0 0,0 0-4,6-19 1,-6 19 2,0 0-3,0 0 2,0 0-5,0 0 0,0 0 3,0 0-8,0 0-2,0 0-1,0 0-1,0 0 1,0 0-8,0 0 4,0 0-6,0 0-8,0 0-39,0 0-38,-5 23-52,5-23-164,0 0-315,-6 6 139</inkml:trace>
  <inkml:trace contextRef="#ctx0" brushRef="#br0" timeOffset="205227.539">20743 9881 31,'0'0'129,"0"0"-8,0 0-6,0 0 7,0 0-15,0 0 1,16-15-5,-12 10-8,1 0-4,-1-1-8,2-2-8,1 1-3,-1-1-10,-1 0-3,2 0-10,0 0-4,-3 0-9,0-1-1,0 2-1,0 0-5,-2 0 0,1 2-1,-3 5-6,4-10-1,-2 5-2,-2 5-4,1-7 2,-1 7-1,0 0 4,4-7 0,-4 7 3,0 0-7,0 0-4,0 0 2,0 0-3,0 0 2,0 0-2,0 0 3,0 0 9,0 0 3,-10 22-2,7-12 0,-2-1 12,3 3 0,-1-1-2,1 0-2,-1 2 8,2 0 4,-2 2-7,0 2 0,0 0-7,2 0 1,-1 2 3,2-1-6,0-2-3,0-2-1,-1 0-4,1-2-1,0 5 0,0-6-7,0 1 2,0 0-2,0 1-1,1-1-1,1-3-1,-2 3-2,0-3 0,1 0-2,0-1 4,1 0-4,-1 0 2,-1-8-3,0 13-1,2-8 0,-2-5-2,1 11 1,-1-11 1,0 7-1,0-7 1,0 0-2,-1 11 4,1-11-5,1 7 3,-1-7-1,0 0 0,0 0-14,2 10-22,-2-10-29,0 0-29,0 0-37,0 0-33,0 0-36,0 0-136,0 0-360,0 0 160</inkml:trace>
  <inkml:trace contextRef="#ctx0" brushRef="#br0" timeOffset="205665.039">21030 9960 84,'6'10'167,"-6"-10"-13,0 0-13,0 0-14,0 0 10,-2 15-9,2-15-10,0 0-11,-4 9-15,4-9-5,0 0-9,-3 5-10,3-5-8,0 0-2,0 0-5,0 0-4,0 0-3,0 0-6,0 0-4,0 0-2,0 0-3,0 0-4,0 0-3,0 0 0,0 0-4,0 0 0,13-14-6,-13 14 3,4-7-3,-4 7 1,0 0 2,0 0-6,0 0 1,0 0 4,0 0 0,0 0 1,0 0-1,0 0-1,0 0-5,0 0 3,0 0-6,0 0 3,0 0-5,0 0 1,0 0-18,0 0-44,0 0-39,0 0-49,0 0-48,0 0-99,0 0-315,0 0 141</inkml:trace>
  <inkml:trace contextRef="#ctx0" brushRef="#br0" timeOffset="206344.7265">21316 9641 69,'-13'17'126,"10"-10"5,-1 3 4,0 1 15,-1 0 8,0 6-12,0-2-1,1 3-12,-3 0-6,-3 6-7,3-5 5,0 0 3,2-2-10,0 3-9,-1 6-12,2-1-6,1-4 5,-1 4-9,3-7-9,-2 6-6,2 1-5,1-7-8,1-1-4,1-1-5,-2 2-4,4 0-11,-2-2 4,3 0-10,-3-2 0,0-1-5,1-3 2,2 2-7,0-1 0,-1 0-4,1-2 0,0 0-2,-2-1-1,0-1-1,4-1 3,-4 0-7,1 0 0,0 0 1,0-2-25,-4-4-31,7 8-31,-6-4-19,-1-4-38,6 3-27,-6-3-33,5 5-189,-5-5-415,0 0 184</inkml:trace>
  <inkml:trace contextRef="#ctx0" brushRef="#br0" timeOffset="206860.3514">21399 9969 105,'0'0'137,"0"0"-12,0 0-14,0 0 9,26 4-5,-26-4-7,10 2-2,-3 0-3,-7-2-12,13 1-6,-5 0-9,-1 0-2,3-1 12,-10 0-8,14 1-8,-6 0-6,-8-1-4,14 3-4,-8-7 0,-6 4-7,14 4-4,-14-4-7,12 0 0,-7 1-7,-5-1-3,0 0-4,9 1 0,-9-1-3,0 0-3,0 0-2,8 3-2,-8-3-5,0 0-17,0 0-24,0 0-30,0 0-32,0 0-44,0 0-36,0 0-106,0 0-301,0 0 134</inkml:trace>
  <inkml:trace contextRef="#ctx0" brushRef="#br0" timeOffset="207594.7265">21656 9868 43,'0'0'134,"0"0"-1,2-10 0,-2 10-13,3-8-8,-3 8-6,3-9-8,-3 9 1,4-9-10,-3 2-14,-1 7 3,5-7 0,-5 7-7,4-10-5,-4 10-5,5-7-9,-2 4 1,-3 3-13,0 0 1,7-7 9,-7 7 11,8-2-5,-8 2-5,8-3-7,-8 3-4,0 0-3,0 0 1,12 5-11,-12-5 4,8 6-7,-4-4 0,0 2-5,-4-4 1,6 10-3,-3-5-2,-1 0 0,-2-5 3,5 10-7,-4-3 3,1 0-1,-2-7-3,0 14-2,1-8-2,-1-6 2,-1 14 2,-1-10-4,2-4-1,-6 12-2,4-7 0,-1 0 1,-1 3-1,0-4 2,1 3-3,-1-1 2,-1 2 1,0 1-4,-2-1 2,3-2 2,-1-1-2,1 2 0,-1 3-1,-1-3 15,1 1 2,0-1 1,2 0 2,-1 3 7,0-6-6,0 4 0,0-1 0,1 0-5,0-1 1,0 0-3,3-6 1,-3 10-6,0-6 0,3-4 2,-1 9 0,1-9-4,-2 5-3,2-5 0,0 0-3,0 0 2,0 0-3,0 0 0,3 9-3,-3-9 5,0 0 0,0 0 1,11 0-2,-11 0-1,0 0 2,11-1 1,-11 1-5,0 0 0,10-1 2,-10 1 1,12 0-2,-12 0 1,9-2 0,-9 2-3,10 0 2,-10 0 1,12 2 0,-6-1 0,-6-1 0,11 3 2,-11-3-5,11 2 0,-11-2 1,8 3 1,-8-3-1,9 1 1,-9-1 1,0 0-6,7 4-25,-7-4-24,0 0-29,0 0-40,0 0-41,0 0-42,0 0-150,0 0-383,0 0 170</inkml:trace>
  <inkml:trace contextRef="#ctx0" brushRef="#br0" timeOffset="208172.8514">21854 9919 86,'0'0'175,"0"0"-6,0 0-8,0 0-11,0 0-3,0 0-7,0 0-4,0 0-4,0 0-11,12 0-4,-12 0-15,6-4-9,-1 1-4,-5 3-6,5-5 5,-5 5-16,8-7-10,-4 0-1,1 3-13,0-1-3,-5 5-1,6-10-4,-2 2-7,0 3 3,3-3-8,-5 2-4,1 1 0,-2-2-5,-1 7-1,4-11 1,-4 11-4,2-12-2,-1 7-1,-1 5-1,2-8-1,-2 8-1,0 0 2,0-10-2,0 10-3,0 0 1,0 0 0,0 0-1,0 0 0,0 0-1,0 0-2,0 0 5,0 0 1,0 0-1,0 0 1,-12 21 2,10-13 10,1-2 4,-2 5 0,0-2-3,1 4-1,-1-3 2,2 2-2,0 2-2,-2-1-5,1-1 0,3 4 2,-1-3 1,0-3-4,0 3 0,-1-3-4,1 0 3,2 1-2,-1-1-2,1 2-2,2-2 0,-4 2 2,1-4-4,0 2-1,-1-4 0,0 5-2,1-5 5,2 1-3,-3-7 4,0 10-1,3-3 1,-3-7-9,0 9 9,0-9-19,1 9-26,-1-9-24,0 0-28,-1 9-23,1-9-30,0 0-19,0 0-29,-3 7-192,3-7-414,0 0 183</inkml:trace>
  <inkml:trace contextRef="#ctx0" brushRef="#br0" timeOffset="208711.914">22000 9489 117,'0'0'115,"6"-7"3,-6 7 12,0 0-9,0 0-13,13 3-5,-13-3 19,9 8 3,-4-2-13,0 2-5,0 0 13,2 4-3,2 3-6,-3 0-6,2 2 11,-2-1-9,2 1-8,1 8-10,-4-6-5,0-2 10,0 1 0,1 7-9,0-2-11,0 3-6,-2-7-4,-3 0-7,3 1 0,-3-2-8,2 7-9,-2-7 0,-1 8-6,0-7-3,0 1-2,0-3-5,-1 9 4,0-2-8,-1 1 2,0-5-3,-1 4-6,1-3 1,-2-4-1,0 2 0,0 0-1,0 6-1,-1-9-1,4 2 4,-4-1-7,-2-1-1,2-2 0,1 2 1,-2-5 3,2 0-7,-2 0 1,2 1-5,0-4-2,0 1-19,-2-1-19,0-3-17,3 2-12,-1-2-26,4-5-34,-10 9-35,10-9-36,-7 6-39,1-4-139,1 2-410,5-4 181</inkml:trace>
  <inkml:trace contextRef="#ctx0" brushRef="#br0" timeOffset="210157.2265">22272 9851 41,'0'0'109,"-9"3"-4,9-3-12,0 0 2,0 0-4,-7 3 6,7-3-4,0 0-1,0 0-13,0 0-4,0 0-10,0 0-5,0 0-12,0 0 24,0 0-4,0 0-4,0 0 19,0 0 10,13 7-10,-5-5-8,2-2-1,3 1-9,5 0-2,0-1-8,0 0 0,2 0-11,2 1-2,-1-1-2,7 0-3,-7 2 0,7-4-4,-9 1-4,0 0-3,-2 0-1,0-1-1,-3 2-6,-2-3-1,-1 3-3,-3 0 1,-8 0-5,9 0-1,-9 0-25,7-2-20,-7 2-31,0 0-26,0 0-29,0 0-29,0 0-23,0 0-119,0 0-316,0 0 140</inkml:trace>
  <inkml:trace contextRef="#ctx0" brushRef="#br0" timeOffset="210454.1015">22299 10008 42,'0'0'141,"0"0"-16,8 3 29,-3 0 0,-5-3-15,14 0 18,-3 0-17,1 0-10,0 0-9,3 0-16,2-3-10,1 4-5,2-1-12,-1-1-6,-3 2-8,-4-2-7,2 2-3,-3 1-8,1 1-3,-4-2-4,-1-1-5,1 3-2,-1 0-5,-7-3-3,12 2-39,-12-2-30,7 3-21,-7-3-36,7 2-25,-7-2-30,0 0-119,0 0-298,0 0 133</inkml:trace>
  <inkml:trace contextRef="#ctx0" brushRef="#br0" timeOffset="211665.039">22699 9837 71,'5'-7'95,"3"0"0,-2-1-7,3-1-12,-3 0-7,1 1-6,-1-1 0,3-2 1,-3 2-7,1 0-7,1-2-5,0 2-5,-1-1 1,-2 0-4,0 0-8,-1 3 4,1-4-13,-4 5 6,3-1-1,-1 2-6,-3 5 2,2-9-7,1 4 3,-3 5-1,0 0-1,-2-11-2,2 11-4,0 0 4,0 0-9,0 0 9,0 0-7,0 0 1,0 0-3,0 0 4,-13 17-4,9-9 4,0 4-4,0 1 14,0 3 8,0 1 2,0 0-5,0 3 17,1-1 5,2 0 2,-1 6-1,0-6-6,0 0-5,1 1 1,0 0-4,1-2-1,0 2 19,0-2 3,0-1-3,0 0-7,-1-4-3,1-1 0,-3 0-4,2 2-5,1-4-6,-3 1 1,3 0-1,0-1-5,-1-1-1,0-3-4,1-6 3,-3 12-5,2-8 0,1-4-1,0 12-1,0-12 0,1 8-2,-1-8-1,0 0-3,-4 9-1,4-9 0,0 0 2,-2 7-3,2-7-21,0 0-28,0 0-39,0 0-33,0 0-39,0 0-21,0 0-109,0 0-310,0 0 138</inkml:trace>
  <inkml:trace contextRef="#ctx0" brushRef="#br0" timeOffset="212270.5078">23140 9669 79,'0'0'74,"-1"-7"2,1 7-10,-7-9 0,4 5-11,3 4-4,-3-9 0,3 9-1,-6-8-3,6 8 4,-7-6-20,7 6 2,-6-7-4,6 7 0,-8-2 0,8 2 1,-8 0-13,8 0 14,0 0 8,-15 7-3,8-2 2,1 2-7,0 1 19,-2 1-8,0 1-1,3 1-4,-1 6 1,-3-1-4,3 2 3,-3 0-7,3-1 4,-2 8 15,5-7-6,-2 7-7,0-2-5,1-3-1,3-1-4,-1 1-2,0 5 30,2-7-10,2 1 3,-2-1-3,3 0-8,-2-1-5,2 0-2,1-2-5,-2-3 5,2 0-4,1-2-4,0 0 4,0-1-11,0-1 1,-2-1-2,2-1 26,0-1 4,1 0-7,0-2-1,-6-3-6,11 5-1,-4-3 0,-7-2-4,14-4 0,-7 3-1,0-3-3,4 1-4,-4-1-1,0-2 1,1 0-2,1-2-3,-3-1 4,-1 1-6,-1-1 5,1-3-4,-2 2 2,1-1-6,-3 1 3,-1-2-3,-1 2 0,-3 0-3,1 2 4,-3-2-7,1 0-3,-3 3-2,-2 1-13,0 1-35,-2-1-15,-1 2-24,2 2-33,1 2-26,-3 0-28,0 2-134,-2 2-339,2 2 150</inkml:trace>
  <inkml:trace contextRef="#ctx0" brushRef="#br0" timeOffset="213925.7812">23250 9898 71,'0'0'112,"0"0"5,0 0-9,0 0-3,0 0-8,0 0-6,0 0-4,0 0-9,0 0-8,0 0-7,0 0 12,0 0-1,0 0-3,0 0 14,0 0-6,0 0-2,16 12 11,-16-12-3,12 3-13,-6-3-6,3 0-2,4 0-2,-2 0 23,2-1-11,0-1-6,5 2-7,-5-3-5,-1 2-5,2 0-6,-2-3-6,1 4 0,-3-3-5,-1 2-4,1 1-2,-10 0-5,13-1-6,-13 1-38,9 0-28,-9 0-35,0 0-26,9-3-28,-9 3-31,0 0-161,0 0-357,0 0 158</inkml:trace>
  <inkml:trace contextRef="#ctx0" brushRef="#br0" timeOffset="214308.5937">23372 9746 79,'0'0'89,"0"0"0,0 0-4,0 0-6,0 0 11,0 0-6,0 0-4,4 22 10,-3-16 5,2 4-18,-2-3 0,2 5 19,-3 0-6,1 0-7,2 0-8,-3 2-9,2 1-6,-1-2-6,1 2-4,0 2-3,0-1-10,-2-4 0,0 4 0,1-5-6,1 0-1,-2-1-4,2 0 0,-2 0-2,0-3-4,2 3-3,-3-3 4,1-7-4,1 13-4,-1-13 1,2 9-6,-2-9 3,-2 8-1,2-8-4,0 0 0,0 9-46,0-9-30,0 0-30,0 0-38,0 0-142,-1 7-303,1-7 134</inkml:trace>
  <inkml:trace contextRef="#ctx0" brushRef="#br0" timeOffset="221173.8281">23689 9835 30,'0'0'91,"0"0"-1,0 0-9,0 0-5,0 0-7,0 0 0,-7-6-7,7 6-5,0 0 0,0 0 2,-3-9 10,3 9 3,0 0-11,-4-7-5,4 7-4,-1-7-3,1 7-8,-4-7 5,4 7-8,-5-9-2,5 9-4,-6-8 7,6 8-1,-4-8-5,1 3 2,3 5-12,-2-9-1,2 9-6,-4-10 7,2 3-6,2 7-2,-2-12-1,2 12-1,0-12-6,1 5 9,-1 7 1,1-13-3,2 6-5,-2-2-1,2 1-2,1 1 1,-2-1 3,1 1-8,1 2 3,3-4-1,-3 4 2,3-3-6,-4 1 3,3 1 2,4 0-3,-3 1 2,0 1-2,3-1-2,-2 2 2,-3 1-3,1-2 2,-6 4 5,14-3-6,-14 3-1,12 0-3,-12 0 4,9 4 5,-5 0-4,2 0 2,-2 0-5,-2 2 5,1 1-4,1 1 1,-3-2 6,2 4-3,-2-1 0,-1 1-1,0 2 0,-1-2-3,-1 1-1,0 0 9,0 3 0,-1 1-4,-3 1 1,0-1-5,-2 0-1,1 2 4,-1-3-1,-2 2 0,1 1 1,-1-2-7,2 2 10,-3-1-2,3 1 2,0 1-5,-1-1 6,3 0-5,1-2 3,1 2-7,-1-5 6,2 2-3,2-2 1,0-2-2,-2 0 5,3 2-7,3-3 4,-2-1-3,0 0-2,-1-8 5,4 11-1,-1-4 1,-3-7 4,6 8-1,-3-4 6,-3-4-2,7 3-2,-7-3 3,14 2-6,-14-2 5,12-3 2,-1-1-4,-3 2 6,1-3-6,-3-1 0,4-3-1,-2 2 0,-3 2 1,0-5-1,3 2-5,-4-2 7,-2-1-6,2 1 4,-2-1-2,0 1 2,-2-2 2,-1 1-2,0-2-1,-2 2 0,0-1-5,-2 1 1,0-1 1,0 0 1,0 2 1,0-2-1,-2 0-3,2 3 4,-4 0-4,0 0-16,0 0-21,-1-1-26,3 2-13,0-1-20,-2 2-16,0 0-19,2 2-102,-1 0-252,2 1 111</inkml:trace>
  <inkml:trace contextRef="#ctx0" brushRef="#br0" timeOffset="221736.3281">23918 9622 26,'0'0'99,"1"-7"1,-1 7-8,0 0 6,0 0 0,0 0-17,0 0-4,0 0-15,0 0 1,0 0-3,0 0 10,0 0-3,0 0-11,0 0 2,0 0 17,3 28-8,-5-18-9,0 0-4,1 2-2,-2 0-7,0 4-3,2-5-8,-1 1 0,-2 4-6,0-5 0,3 0-1,-2 1-4,-1-3 3,3 0-7,0-2-6,-3-1 0,4-6 0,-3 11 0,3-11-6,0 9 3,0-9-4,-2 6 7,2-6-4,0 0-5,-2 9-1,2-9 1,0 0-4,0 0 4,0 0 0,0 0 0,8 5-2,-8-5 4,0 0-4,14-3-2,-14 3 7,13-3-2,-13 3-2,13-4 1,-7 4-6,-6 0 5,16-2-3,-9 0 2,-7 2 2,14 0-25,-14 0-15,9-1-24,-9 1-18,11 0-24,-11 0-17,8-2-21,-8 2-81,0 0-237,11-2 106</inkml:trace>
  <inkml:trace contextRef="#ctx0" brushRef="#br0" timeOffset="222087.8906">24069 9644 34,'0'0'87,"0"0"-3,0 0 10,0 0-5,0 0-11,0 0 16,-9 25-14,5-14 3,1 1 24,1 5-9,1 0-6,-2 0-12,-1 0 0,2 0 0,-1 3 4,0-2-7,1 2-3,2-2-7,-1 0-9,-1 0-7,0-1-2,3-1-3,-1-2-6,-1-1 0,-2-2-6,3-1-7,0 0-3,-1-4-10,1-6 6,-2 10 2,2-3-5,0-7-2,0 9 1,0-9-5,0 0 2,-2 7-1,2-7-1,0 0-30,0 0-37,-4 7-28,4-7-30,0 0-30,0 0-134,0 0-301,0 0 134</inkml:trace>
  <inkml:trace contextRef="#ctx0" brushRef="#br0" timeOffset="222392.5781">24190 9789 123,'0'0'162,"0"0"-18,0 0-13,0 0-15,0 0-12,0 0 19,0 0-8,12 0-11,-12 0-9,11 0-12,-11 0-7,13 2-8,-5-2-5,0 0-2,-8 0-13,16 0-2,-8 2-40,0-1-46,-8-1-31,12-3-42,-12 3-27,10-1-78,-10 1-235,0 0 104</inkml:trace>
  <inkml:trace contextRef="#ctx0" brushRef="#br0" timeOffset="222572.2656">24187 9869 12,'0'0'150,"-3"7"-13,3-7-12,0 0-8,-3 9 17,3-9-16,0 0-17,5 11 1,-5-11-16,8 4-5,-4-1-11,-4-3-8,12 2-3,-4-1-4,0 0-6,0-1-4,3 0-1,-2 0-23,1 0-40,-1 0-38,1 0-44,-10 0-132,13 0-250,-13 0 111</inkml:trace>
  <inkml:trace contextRef="#ctx0" brushRef="#br0" timeOffset="225759.7656">24414 9672 14,'0'0'97,"0"0"-1,0 0-7,0 0 3,0 0-5,0 0-3,0 0-15,0 0 0,0 0-12,0 0 13,0 0 5,0 0 7,0 0-3,0 0 7,2 25-5,-3-11-3,-1 1-9,-1 2-9,2 2-3,-1 0-6,2-1-3,-1 1-6,0 0-3,2 5-4,-2-6-1,-1 1-6,1 0-3,1-1 0,-1-2-5,0-4 1,1 2-5,0-4 3,-2 0-4,4-1-4,-2-3-2,0-6 5,-2 14-1,1-9-4,1-5-1,0 0-2,0 12 2,0-12-15,0 0-31,-3 5-24,3-5-33,0 0-16,0 0-15,0 0-16,0 0-93,0 0-254,0 0 113</inkml:trace>
  <inkml:trace contextRef="#ctx0" brushRef="#br0" timeOffset="226251.9531">24542 9651 63,'0'0'140,"0"0"-21,-3 31-7,2-22-9,1 3 21,0-1-17,0 6-1,0 0-5,1 2-9,-1-2-12,1 0-3,-1 0-9,5-3 22,-3 1-7,1 4-6,1-7-5,1 3-10,3 2-3,-3-3-7,3-3-2,-4-1-9,1 1-3,0-2 1,3-2-4,-1 0-4,-3-1 0,1-1-4,3 1 3,1-5-5,-4 2-3,1 0-3,-6-3 5,11 1-6,-11-1 4,15-4-4,-9 1-1,3-3 2,0 0-4,-1 1 2,-1-5-6,0 1 3,2-1 10,-2-1 7,-1 1 5,0-2-8,0-3 10,1 0-3,-3 3-1,-1-3-5,0-2 4,-2 0 10,1 0-2,-4-2-6,0 2-12,-1 0 1,-1 2-7,-1-2 3,-1 3-3,1 2-3,-2 2 2,1 1-2,-3-2-2,1 3-4,1 3 4,-2 0-7,1 1 4,-2 1-6,-1 2 5,0 2-3,0 0-2,0 3-3,2 0-3,-2 1-16,-1 6-20,-2 0-18,4-2-18,-4 2-34,4 3-25,0 0-29,2-3-39,2 0-159,0 1-392,1-2 174</inkml:trace>
  <inkml:trace contextRef="#ctx0" brushRef="#br0" timeOffset="226837.8906">24853 9734 40,'0'0'128,"-4"18"6,3-10-13,1 1 9,-1 4-13,2-1-4,-2 0-18,1 2-2,0-1-9,0 3 15,1-4-10,2 1-6,-2-2-10,2 0-7,0 3-3,1-5-9,0 1-9,-1 0 4,1 2-6,-1-6-3,5 5-3,-6-7-9,2 2-3,0-2 1,1 0 3,-5-4 7,10 6 0,-6-4-7,-4-2 4,11 3-7,-11-3-3,11-3-4,-3 0 4,-8 3-8,11-6 6,-3-2 10,-1 1 0,0-1 1,-1 2-7,1-5-3,-1 2-2,0-1 5,0-1 6,-1 1 0,-1-3 2,-2 2-4,3-4 7,-1-1 0,0 1-1,-2 3 2,-2-1 8,0 2-8,-1-4-3,0 3 3,0-3 8,-3 4-2,1-1-6,-1 1 2,-1-1-5,0 1-6,-1 2 3,-3 1 0,1 2-2,-1-2-1,-1 4-3,0 1-6,-2 1 1,0 2-6,0 1 0,0 1 3,0 4-3,-2 2-2,-3 0-5,3 3 3,0 1-11,2-1-38,1 3-35,-3 1-31,4 1-38,-2 0-39,5 1-34,-2-2-203,-2 2-453,2 1 201</inkml:trace>
  <inkml:trace contextRef="#ctx0" brushRef="#br0" timeOffset="230986.3281">17492 11555 60,'0'0'83,"0"0"-1,0 0-5,0 0-2,0 0-3,0 0-6,0 0-8,-8-3-5,8 3-4,0 0 0,-5-5 1,5 5-14,0 0 2,-5-4-8,5 4-5,0 0 5,-5-8 20,5 8-7,-3-6-7,3 6-3,-1-9 1,1 9-6,-1-11-3,1 11-8,0-13 2,-2 7-2,2 6 1,2-14-4,0 7 0,1-2 3,0 0-11,0 2-1,0-1-1,0-1 4,3 1 2,-3 1 0,1 2-1,0-1-10,0 1 0,-4 5 9,6-7-7,-6 7 8,0 0-7,12 4 1,-12-4-5,8 12-1,-1-3 10,-3 2-4,1 6 17,0 2-5,3 7 4,-1-2-3,0 4-4,-2 0-4,0-1 6,-1 0-5,0-1-2,0 0 2,-4-1 0,1-5-3,-2-2 5,-2 0-5,1 1 2,-2-1 0,-1-2-1,1-1-3,-4-2 4,1 2 0,-1-5-9,0 2 9,-1-3-8,0-1 2,2-1 1,-1-2 4,0-1 3,-1-1-10,3 0 1,-2-2 6,8-1-3,-15 0-4,15 0 0,-12-5 2,6 2-6,1 0 6,-1-2 4,0-2-3,3 2 2,-1-3 1,0 1-5,1-2 2,2 2-10,1 7 4,-4-12 8,4 6-8,0 6 8,-1-10-6,1 10 7,0-8-1,0 8-1,0 0 0,0 0-3,2-8 2,-2 8-6,0 0 1,0 0 1,0 0-27,0 0-27,0 0-20,12 16-19,-12-16-22,4 5-99,-4-5-234,2 8 104</inkml:trace>
  <inkml:trace contextRef="#ctx0" brushRef="#br0" timeOffset="231572.2656">17768 11550 45,'0'-19'64,"0"19"-2,-5-10-5,1 0 1,4 10-3,-7-14-5,3 9 0,2-2-18,-3 0 12,1 1-6,2-4 0,-2 4-9,-1 1-13,-2-4 10,3 3 8,-1 1-9,0 0-8,5 5 1,-10-7-6,5 3 4,5 4-4,-10-3 0,3 1 0,7 2-3,-10-2 6,10 2-10,-9 5 15,4 0 1,0 0 0,0 4 23,-2 2 1,2 6-10,-1 1 10,1 9-4,0-2 18,3 3 6,2 0-5,-2 0-9,2 0-7,1 0-2,3-2-3,-2 0-4,1-1 7,1-8-14,5-1 31,-4 1-9,0-2 5,1-1-7,1-2-7,0-3-6,1 2 14,1-4-6,1 0 2,-2 1-8,2-3-4,0-1-4,-2 0 6,-2-1-6,-6-3-4,12 2-2,-5-2-3,-7 0-1,12-1-1,-12 1-29,10 0-29,-10 0-28,0 0-36,12-6-35,-12 6-30,4-4-123,-4 4-316,0 0 140</inkml:trace>
  <inkml:trace contextRef="#ctx0" brushRef="#br0" timeOffset="232306.6406">17802 12087 37,'0'0'147,"16"-14"-8,-16 14-12,9-11-4,-6 5-7,5-2-11,-3-1-17,2 1 1,0-1-9,1 0-5,-2-1-8,1 0-8,-1 0-5,-1-1-12,-1 1-5,2 0 0,-1-1-4,-1 0 1,0 3-3,0 0-6,-1-2-13,-3 3 7,2 0 4,-2 7-7,1-10 2,-1 10 0,2-11-8,-2 11 1,0-6 0,0 6-2,0 0-3,0 0-1,0 0 5,0 0-3,0 0-1,0 0-4,0 0 1,-7 26 0,6-14 21,0 5 2,1 0 2,-2 0-7,2 2 1,2 6-2,-1-8 0,2 4-10,0-2 11,2 4-5,-2-3-1,1-4-1,-3 1-1,2 0-4,1 0 2,-1-3-2,0 1 1,1-3-3,-3 0-2,3-3 4,-3 2-2,2-1 1,-3-3-2,0-7-3,1 11 2,-1-4 6,0-7-3,0 9-3,0-9-2,0 0-9,0 0-30,-4 11-28,4-11-41,0 0-43,0 0-143,0 0-314,0 0 140</inkml:trace>
  <inkml:trace contextRef="#ctx0" brushRef="#br0" timeOffset="232736.3281">18007 11640 106,'24'7'145,"-14"-8"-11,2-3-7,-1 3-11,3-1-14,3-2-7,1 2-11,-2-3-11,3 1 3,-6 1-12,0 0-4,0 0-5,0 3-9,-3-1-32,0-2-34,-3 3-25,-7 0-15,12-2-22,-12 2-20,0 0-63,5 5-179,-5-5 79</inkml:trace>
  <inkml:trace contextRef="#ctx0" brushRef="#br0" timeOffset="232923.8281">18072 11812 22,'0'0'130,"0"0"-4,13 0 1,-7 0-13,4 0-6,0-3-12,2 2-7,0-3-12,0 3-4,2 0-7,-1-1-5,-1 2-8,-1-3 3,1 6-16,-2-1-34,-2-1-28,0 0-26,0 0-32,-8-1-103,12 4-198,-7-1 89</inkml:trace>
  <inkml:trace contextRef="#ctx0" brushRef="#br0" timeOffset="236173.8281">18575 11061 8,'0'0'83,"0"0"-11,0 0-7,0 0-2,0 0-8,0 0-4,0 0-5,0 0-3,0 0-6,0 0-9,0 0 3,0 0-2,0 0 0,0 0-7,0 0 1,0 0 4,0 0-2,0 0 2,0 0 9,0 0 8,0 0-5,3 15-2,-3-15-6,0 0 0,-5 17-4,2-10 14,-1 1 8,3 2-5,-4-1-5,4 3-8,-3-3 1,0 1-2,1 3-2,0-2 0,0 1-1,-2-2-9,1 0 4,-2 1-1,3-1-7,-1-2 0,2 2 0,-2 0-6,3-4 1,1-6-2,-4 10 1,3-5-6,1-5 2,-2 8 8,2-8-11,-1 6 4,1-6 1,0 0-5,0 0 1,0 0-2,3 9-1,-3-9 2,0 0 1,0 0 7,0 0-4,0 0 6,12-3 1,-12 3 0,11-6-7,-11 6 3,11-2 4,-7-2-7,2 1 1,-6 3-4,12-4 3,-6 3-5,1-2 1,-7 3 5,10-2 3,-10 2-4,10-3-2,-10 3 1,10-1 0,-10 1 0,8 0-11,-8 0-20,0 0-22,11 0-17,-11 0-22,0 0-9,8 1-16,-8-1-89,0 0-219,0 0 98</inkml:trace>
  <inkml:trace contextRef="#ctx0" brushRef="#br0" timeOffset="236642.5781">18722 11101 48,'0'0'75,"0"0"3,0 0-12,0 0 4,0 0 11,0 0-15,0 29-4,0-19 17,-1 3-16,0-1 3,-2 3 10,-1 2-9,3 0-10,0 2 1,-2-1-7,1 0-3,-1-1-10,1 0 3,0-2 6,1-3 0,0 1-5,-1-1-6,4 0-6,-4 0-1,1-3 1,0-1-7,1-8-3,-1 11 2,1-11-6,0 12 2,0-12 0,-2 7-8,2-7-8,0 0 11,2 10-6,-2-10 5,0 0-4,-3 10-4,3-10 0,0 0-19,0 0-23,0 0-15,0 0-17,0 0-20,0 0-25,0 0-94,0 0-224,0 0 100</inkml:trace>
  <inkml:trace contextRef="#ctx0" brushRef="#br0" timeOffset="237728.5156">18978 11206 25,'0'0'87,"0"0"6,0 0-20,0 0 8,0 0-3,0 0-10,0 0-17,0 0 12,0 0-7,0 0-3,0 0-4,0 0-11,0 0 0,0 0-7,0 0 6,0 0-5,0 0-11,0 0 1,0 0 49,0 0-15,0 0-5,31 5 13,-19-5 1,0 1-6,2-1-2,0 0-6,5-2 2,-6 1-13,5 1 3,-4-2-13,-1 2 4,2-1-5,-2-2 4,3 0-8,-3 0-4,-2 2-6,0-1 2,-5 1-6,4 0 3,-10 1-11,12-1-34,-12 1-22,8-2-11,-8 2-19,7-2-21,-7 2-19,0 0-107,0 0-250,0 0 111</inkml:trace>
  <inkml:trace contextRef="#ctx0" brushRef="#br0" timeOffset="238072.2656">19133 11028 93,'0'0'95,"3"26"1,-1-16-16,-2 2 9,3 5-8,-1 0 10,0 0-7,-1 2-13,3 0 1,-2-4-12,0 2-5,2 0-9,-1 0-2,-1-2 2,-1-1-5,-1-2-2,2-2-1,-1 2-9,0-2 3,2-2-12,-3 1-1,0-9 2,-3 14-1,6-8-8,-3-6 7,0 9-10,0-9 5,0 8-2,0-8-3,0 0-15,0 9-25,0-9-24,0 0-29,0 0-31,0 0-76,0 0-208,0 0 93</inkml:trace>
  <inkml:trace contextRef="#ctx0" brushRef="#br0" timeOffset="240158.2031">19492 11225 34,'0'0'75,"0"0"15,0 0-6,0 0-2,0 0-14,0 0-9,0 0 0,0 0-7,0 0 3,0 0 11,0 0 0,0 0-1,0 0 3,9 22-12,-5-12 31,-2 1-3,2 1-15,-1-2-7,3 1 2,0 3-12,-2-3-2,1-1-11,1 1 3,-1 0-10,1-2 1,-1 0-11,-3-4 7,5 3-4,-4-4-4,0 1-2,-3-5-1,6 7-2,-6-7-1,6 5 2,-6-5-1,3 3 11,-3-3-9,0 0 3,0 0-3,0 0-2,6-13-1,-6 13-10,-2-14 5,2 14 2,-2-17 1,-1 8-4,3-4-1,-1 2-2,0-4-1,-2 2 2,0-2-2,2-1-2,-3 1 2,2-1-2,-2 0-1,-2 0-3,3 2 5,0-1-8,0 1 5,-1 0-2,1 3-3,-1-5-10,2 4-6,-1-1 0,0 1 5,0 0 10,-1 3-10,3-3 3,-3 2-2,3 1 3,-3-3-3,2 2 12,1 2-3,0 0-3,0-2-3,1 10 1,-2-13 5,2 5-1,0 8 1,0-9-1,0 9 0,0 0 3,0-12 0,0 12-2,0 0 2,3-9-1,-3 9-3,5-8 1,-2 3 6,-3 5-6,5-7 4,-1 3-7,-4 4 7,10-4-10,-5 1 18,3 1 1,1-1-6,2-1-1,-1-1 1,4 5-1,-2-1-2,3-3 1,4 2 2,2-2-1,-1 0 1,2 2 5,0-3-3,7 2-2,0-1 4,1-2-9,-1 1 2,-1 1 2,2 2-1,-2-6 2,2 1 3,-3 2-4,2 0-1,-8 1-2,6-4 6,-7 4-1,0 1-5,1-1 8,-3 2-4,-5 1-2,0-2 5,0 2-7,-1-2 4,1 2-1,-4 1 2,-1-2-6,2 2 8,-10 0-4,11 2 4,-4-1-5,-7-1 1,14 0 0,-8 0 2,2 0 1,-8 0-3,14 0 1,-8-1 0,-6 1 3,12-3-3,-12 3 1,9-1-6,-2-1 3,-7 2 6,11-2-3,-5 1-1,-6 1 2,13-5-1,-8 3 4,-5 2-7,10-3 4,-10 3 0,12-5 0,-12 5-5,5-4-1,-5 4 3,0 0 3,7-2-6,-7 2 2,0 0 1,0 0 2,0 0 3,0 0-6,0 0-1,10 0 2,-10 0 5,0 0-2,0 0 8,0 0-8,5 7-6,-5-7 7,0 0-3,1 7-4,-1-7 2,0 8 18,0-8 2,0 9-3,0-9 0,0 10 2,0-10-5,-1 12-1,1-5 2,0-7-5,-3 13-2,2-6 1,1-7 1,-1 9-3,-1-3-2,2-6 2,-1 11-1,1-11-2,1 9 0,-1-9 2,0 0 0,-1 12 0,1-12-3,0 7 4,0-7-6,0 0 0,-1 10 1,1-10-1,0 0 3,0 8-2,0-8-1,0 0 2,0 0-23,1 8-55,-1-8-28,0 0-44,0 0-134,0 0-304,0 0 136</inkml:trace>
  <inkml:trace contextRef="#ctx0" brushRef="#br0" timeOffset="240822.2656">19721 11217 7,'9'-9'88,"-5"3"-5,0 1-13,1-1 0,0 0-6,0 0-5,1-1-5,0 0-4,0-1-4,1 2-4,-4 1-6,1-2 0,0 2-4,0-2-6,0 2-6,0 0 7,-2-2-11,-2 7 19,0 0-2,5-10 3,-5 10 6,0 0 2,2-7-6,-2 7 0,0 0-3,0 0-7,0 0 0,0 0 2,0 0-9,0 0 16,0 0-2,-4 29 4,3-20 11,2 3-11,-1 0-3,-1 1 2,2-1-6,-1 4-1,0-1-1,2-1-4,-2-4-3,2 2-1,-4 1-3,4-1-3,-4-2-2,4 0 5,-2 1-9,0-3 5,0-1-4,0-7 2,0 14 2,0-6-3,0-8-3,-2 10-3,2-10 1,0 11 2,0-11-28,-3 8-26,3-8-36,0 0-22,0 0-21,0 10-123,0-10-265,0 0 118</inkml:trace>
  <inkml:trace contextRef="#ctx0" brushRef="#br0" timeOffset="241236.3281">19908 11187 31,'0'10'140,"0"1"-3,1-1-20,-1 3 0,2-1-11,-1 0-9,1-2-7,1 0-10,0 0-5,1-1 19,3-2-7,-3 2-6,1-4-5,3 2-12,-3-4 14,2 1-4,2-1-12,-2 0-2,-7-3-2,14 0-9,-14 0-3,14-5-7,-5 3-2,-3-2-3,3 1 2,-1-3-8,0-2 1,-1 2-8,0-3 2,-2 1-3,0-3-3,-1 3 1,-2-2-1,1 1-6,-3-3 6,0 1-5,-1 2 1,-1-1-3,0-1 2,-2 3-1,0-2 1,-1 0-4,-2 3 3,0 0-5,0-1 0,-2 4 1,2 0-4,-3 0 1,-1 2-1,1-1 4,0 3-9,0 1 3,-1 3-1,1-1 2,1 2-12,0 0-15,1 2-6,0 2-29,1-1-23,2 2-22,1-2-26,-2 3-31,2-1-120,2 0-304,-2-2 136</inkml:trace>
  <inkml:trace contextRef="#ctx0" brushRef="#br0" timeOffset="241705.0781">20143 11157 73,'0'0'118,"3"14"-3,-2-7 0,2 0-9,-2 0-14,1 3 9,1-2-8,0-1-10,0 2-6,0-4-9,1 2-10,-1-2-2,1 0-8,0 0 1,3-1-10,-2 1 2,0-2-10,-5-3 8,13 7 9,-8-7-7,2 0-4,-7 0 9,14 0-15,-14 0 8,16-4-1,-11 1-3,5-2-7,-1 0 5,-1-2-10,0-1-3,0-2 5,-3 2-3,1-2 1,-2 1-3,-1-2 16,0-1 4,-2 0-5,-1-1-2,0 0-1,-1 1-7,0-1 4,-1 3-8,0-4 3,-5 4-3,1 0-1,-2 1-1,-2-1-4,0 0-2,-1 3-3,0 5-5,1-4 6,-4 4-4,1 0-6,-2 4-5,3 0-8,-2 4-19,-2 2-12,1 3-17,1 2-18,3-1-25,1 5-33,1 0-22,-5 6-123,2 1-304,2 1 135</inkml:trace>
  <inkml:trace contextRef="#ctx0" brushRef="#br0" timeOffset="242892.5781">18591 11693 60,'0'0'76,"0"0"-9,-5-5-2,5 5-6,0 0 5,0 0-11,0 0 1,0 0-4,0 0-4,0 0 1,0 0-1,0 0-13,0 0 1,0 0-2,8-8-5,-8 8 2,0 0 35,0 0 10,9-4-6,-2 4-1,-7 0-3,16-4-2,-4 2-3,1-1-8,5-3 0,1 4-1,-1 0-10,10-3 2,0 0 1,1-1-8,2 2-6,0 0-3,1 1-3,0-1 2,0 2-3,-2 0 1,1-2-2,1 1 0,-3 0-3,-1-1 1,4 0-8,-4 1 1,0-2 1,1 1 1,1-2-6,-2 2 0,-6-1 1,6 0 0,-1 1-1,2-4 2,1 5-4,-3-2 1,-1-1-2,3 0 7,-1 1-7,-8 1 0,9-2 0,-1-1 0,2 6 0,-4-2-2,0 0 2,-3-1 2,4 0-5,-5 1 3,-2 0-2,2-1-1,-2 2-4,1-3 5,-2 4-2,2-4 3,-5 1-3,2 3 1,-1-1-1,-1-2 6,-3 0-8,5 0 2,-3 0 3,3 1-3,1 0 5,-6 0 0,5-2-5,-6 1 0,4-1 1,1 1 1,1 0 2,-7 3 0,3-2-5,-1 0 5,-3-1-2,3 3-3,-3 0-1,1 0 0,-4-1 4,1 0 0,-8 2 0,13-1 1,-7-1-5,-6 2 5,10 0-5,-10 0 2,0 0 0,0 0 0,10 0-2,-10 0 0,10 0-2,-10 0 1,0 0 7,0 0-7,0 0 0,10 0 4,-10 0-5,0 0 3,0 0 0,0 0 0,7 0 4,-7 0-3,0 0 1,0 0 3,0 0-5,0 0 0,0 0 3,0 0-3,0 0-9,0 0-22,0 0-38,0 0-28,0 0-39,0 0-38,0 0-91,0 0-288,0 0 128</inkml:trace>
  <inkml:trace contextRef="#ctx0" brushRef="#br0" timeOffset="244462.8906">19118 11976 79,'0'0'90,"0"0"2,0-12-12,0 12 15,0 0 2,0 0 2,0 0 1,-7-7-14,7 7-3,0 0-5,-5-10-13,5 10-3,-2-7-23,2 7 28,-2-10-3,2 10-4,0-11-14,0 11-2,-1-12-3,2 6-6,-1 6-1,4-11-4,-3 5 0,3-1-2,-2 2-5,-2 5-7,5-14-1,-1 9-1,0 0 0,1 0-3,-1 1 2,4 1-1,-8 3-7,9-5 0,-9 5 2,9-1-2,-9 1 4,11 4 1,-5 0-5,0-2 5,-3 4-6,3-4 1,-1 3-5,2 2 6,-2-2-11,-1 2 7,0-2-2,1 2 3,-1-2 1,1 2-2,-2-2-1,-3-5 3,5 10-1,-1-5 3,-3 0-1,-1-5 6,2 8-8,-2-8-2,0 8 0,0-8 3,-1 10 2,1-10-5,-2 7-4,2-7 4,-6 10 1,3-6 0,-1 1 3,-1 1 0,5-6-5,-9 12 1,4-6 0,-1 2 4,-1-1-8,2 0 4,0 0-2,1-1 1,-3 2-1,2 3 1,0-3-1,0 2 1,-1 0-1,2-1 0,0 0 2,0 4-1,0-2-3,-1-2 3,2 2-3,-1-2 5,2-1-2,1-2-5,1-6 5,-1 9-5,1-9 7,-1 11 0,1-11-1,-2 7-4,2-7 6,0 0-1,0 7 3,0-7-4,0 0-6,0 0 4,0 0 3,0 0 5,3 8-5,-3-8 2,0 0 3,0 0-3,0 0-1,0 0 0,11-16-1,-11 16 0,9-6 2,-5 1-3,2 1-2,0-2 1,-3 1 0,5 1-3,-3-1 0,2 0-1,-2 1 9,1 1-8,-6 3 3,11-4 1,-5 3-2,-6 1 1,13 0-1,-13 0 1,10 3 1,-5-1 1,-5-2-2,9 4-2,-5-1 4,-4-3-1,7 5 2,-2-2-4,-5-3 3,7 5 4,-7-5-5,6 4-3,-6-4 5,5 2-4,-5-2 4,0 0-5,4 6 7,-4-6-5,0 0-19,0 0-15,0 0-26,0 0-24,0 0-31,0 0-33,0 0-97,0 0-263,0 0 117</inkml:trace>
  <inkml:trace contextRef="#ctx0" brushRef="#br0" timeOffset="244744.1406">19389 11973 61,'0'11'121,"0"-11"6,0 9-14,0-9-8,2 7-6,-2-7-7,1 8-12,-1-8 6,0 0 2,0 7-16,0-7-4,0 0-5,0 0-6,0 0-5,0 0-10,1 8 3,-1-8-7,0 0 0,0 0-10,0 0 4,0 0-12,0 0 3,0 0-19,0 0-32,0 0-25,0 0-40,0 0-43,0 0-72,0 0-224,0 0 99</inkml:trace>
  <inkml:trace contextRef="#ctx0" brushRef="#br0" timeOffset="245259.7656">19550 11976 111,'12'-14'136,"-8"9"-9,-1-1 0,0-2-9,1 2-12,1-2-16,0 0 3,-1-2 1,2 0-5,1-2-5,-2 2-6,0-1-13,0 1-6,-1-2-5,1 2-4,0 0-5,-1 1-2,0-3-7,-2 3 0,0-1-8,-1 0 0,0 3-1,0 2-3,-1 5 0,0-13-2,2 8-5,-2 5-1,0 0-4,0-11 1,0 11-1,0 0-1,0 0-2,0 0-2,0 0-3,0 0 2,0 0-3,0 0 6,0 0 3,0 0 14,-3 36 6,3-21-1,0 2-1,0 2 23,3 6 1,-2-5 16,0 0-7,6 5-7,-5-7 0,1 2-11,-3-3 0,4-1-9,-2 1 2,1 0-5,-1-2-7,1-4-4,-1 1-2,1-1 2,-2-1-2,1 0-6,0-2 3,-1 0 3,0-2-7,-1-6 0,2 10 0,-2-10-2,1 8 0,-1-8-5,0 7 2,0-7 0,0 0-2,0 0-5,-3 10-35,3-10-40,0 0-39,0 0-33,0 0-31,0 0-43,0 0-127,0 0-376,0 0 167</inkml:trace>
  <inkml:trace contextRef="#ctx0" brushRef="#br0" timeOffset="245775.3906">20417 11505 93,'0'0'144,"15"0"-10,-10-1-11,-5 1-1,19 0-6,-8-1 17,1 1 4,1-1-10,-1-1-17,2-2-10,0 2-5,0-1-13,1 1-5,-1 0-12,-1 0-3,0 0-9,-1-2-2,0 1-4,-1 2-8,1-1-5,-1 2 1,-3 0-5,-8 0-25,13-1-34,-13 1-42,11-1-22,-11 1-38,0 0-31,7-2-93,-7 2-276,0 0 122</inkml:trace>
  <inkml:trace contextRef="#ctx0" brushRef="#br0" timeOffset="246033.2031">20467 11624 123,'0'0'168,"0"0"-4,0 0 4,0 0-9,16 1-9,-16-1 4,12-3-5,-12 3-5,20-4 3,-10 4-16,2-3-9,4 2-15,-4 1-6,2-3-13,0 1-9,0 1-7,-2-1-7,2 2-6,-3 0-9,-1 1-5,4-1-1,-3 1-8,0 0-5,-11-1-30,14 0-32,-6 0-31,-1 2-37,-7-2-27,11 1-30,-11-1-37,7 3-122,-7-3-342,0 0 151</inkml:trace>
  <inkml:trace contextRef="#ctx0" brushRef="#br0" timeOffset="247105.4687">21100 10900 124,'2'-6'126,"-2"6"1,0 0-12,0 0-1,5-5-9,-5 5-10,0 0-2,0 0-7,0 0-12,0 0 5,0 0 15,0 0-10,-1 21-10,-1-10-1,1 2-13,-3 1-3,0 3-4,0 2-10,0-2-2,-3 1-4,3 0-4,-2 1-5,2-3-3,-3 1 1,1-1-3,1-4-5,0-2-2,2 2-2,-2-4 2,3-2-6,-1-1 4,0 2-4,3-7-1,-2 7 0,2-7 2,0 0-6,0 0 1,0 0 0,0 0-2,0 0-3,0 0 0,0 0 2,0 0-3,11 2 0,-11-2 5,0 0-1,17-6 0,-12 3-1,-5 3-2,12-3 1,-12 3 0,11-2 1,-5 0-5,-6 2 4,12 2-2,-12-2-5,9 1-24,-9-1-11,11 0-17,-5 2-15,-6-2-12,12 0-20,-12 0-8,12 0-20,-12 0-107,8 2-258,-8-2 114</inkml:trace>
  <inkml:trace contextRef="#ctx0" brushRef="#br0" timeOffset="247417.9687">21236 11001 81,'0'0'115,"0"0"4,-4 28-2,3-18 0,1 1-14,-2 6 0,2-1 3,-1-1-5,0 4-16,0-1-4,-2 0 1,2 0 3,-3 0-11,3 0-2,-2-3-8,2-2-5,-3-2-5,0 3-5,0-5-7,1 2-6,1-1 1,-2 1-4,3-5-6,-2 2 0,3-8-8,-5 9 1,4-4-1,1-5-3,-4 8 0,4-8-19,-2 7-37,2-7-41,0 0-34,0 0-33,0 0-114,0 0-285,0 0 126</inkml:trace>
  <inkml:trace contextRef="#ctx0" brushRef="#br0" timeOffset="247707.0312">21338 11132 98,'0'0'179,"0"0"-16,-1 21-15,1-21 10,10 0-18,-10 0-8,16-2-16,-5 2-9,-2 2-12,2-2-8,1 0-8,0 0-10,0 0-5,1-2-5,-1 2-10,0 0-1,1-3-41,-4 3-33,2 0-28,-1-2-41,-2 0-35,-8 2-120,10-2-269,-10 2 120</inkml:trace>
  <inkml:trace contextRef="#ctx0" brushRef="#br0" timeOffset="247996.0937">21468 10982 120,'-1'7'145,"0"5"1,0-1-15,1 5-8,0 0 8,-2 1-10,2 1-9,-1 1-14,1-2-7,1 0-11,-1-1-4,0 1-9,2-6-11,-2 3-4,0-2-2,0-2-8,0 1 0,-2-3-3,4 0 0,-2-8-8,-2 12-4,2-12-5,0 9-8,0-9 9,-1 9-23,1-9-28,-3 8-32,3-8-38,0 0-39,0 0-123,-4 5-281,4-5 125</inkml:trace>
  <inkml:trace contextRef="#ctx0" brushRef="#br0" timeOffset="248457.0312">21718 10958 64,'1'17'153,"-2"-8"-15,2-1 7,-1 3-7,0 5-3,-1 0-9,-1 2-15,1 0-14,0 0-4,1 0 16,0 0-9,-2-1-13,2-1-7,-2 1-6,2 0-6,-1-6-4,-2 3-11,3-5-5,-3 3-2,3-4-6,-1-1-4,0 0-3,1-7-4,-1 13-8,1-13 2,-2 12-1,2-12-7,-2 8-32,2-8-37,0 0-30,-2 5-36,2-5-40,0 0-126,0 0-310,0 0 138</inkml:trace>
  <inkml:trace contextRef="#ctx0" brushRef="#br0" timeOffset="249042.9687">21834 11036 70,'4'4'75,"-4"-4"-11,0 0 1,0 0-7,0 0 3,0 0-11,2 7 5,-2-7-8,0 0 2,0 0-2,0 0-6,4 7 6,-4-7 1,0 0-2,0 10-3,0-10-13,0 7 26,0-7 4,0 10-6,1-3-5,-1-7 17,0 15-5,1-5-8,1-1-4,-2 3 19,0-2-4,1 1-4,0 2-14,2-2 5,-2 0-7,1-1-5,-1 1-13,-1 0 8,2 0-6,-2-1-2,3-1-5,1 1 3,-3-3-3,4 1 0,-2 0 52,2-4-12,-1 3-3,1-2-6,1-2-5,-1 1-4,3 0-3,-8-4-7,11 1-1,-3-2-4,-8 1 0,15-4-5,-7 2 2,-1 0-5,6-4-2,-4 0-2,1 0 1,1-1-2,-3-3-2,2 4-5,-1-2-5,-3 0-6,2-1-12,0 0-1,-2-3 5,0 2-3,-1-1 0,-2 1-8,-1-2 5,1 1-2,-3-1 7,0 0-3,0 0-2,-1 0 3,-1 2-1,-1-2 6,0 2 2,0-1 1,0 1 0,-1 1-1,-4 0 3,3 0 0,-1 2 0,-2 0 2,-2-2 2,2 4-3,0-1-2,-2 3 2,0-1-3,2 3-2,1-2 5,-2 2 2,9 1-1,-16 1-25,9 1-23,-5 0-17,2 2-19,1 1-15,3-2-19,-1 4-14,0 1-19,-1 1-105,-3 4-280,3 1 124</inkml:trace>
  <inkml:trace contextRef="#ctx0" brushRef="#br0" timeOffset="249675.7812">21630 11093 18,'0'0'114,"0"0"-4,0 0-7,0 0-9,0 0-1,0 0-9,0 0 3,0 0-2,0 0 14,0 0-7,15-18-11,-10 12-1,0 1-7,1-1-1,1 0 9,0-3-6,0 2-10,3 0-6,-4-1-5,2-1-9,0 0-2,-1 2-5,-2-3-1,2 4-2,-2-2-7,0 3 2,-1-4-11,1 3 2,-3 0-8,2 2-2,-4 4-8,4-9-25,-4 9-27,3-8-20,-3 8-28,0-8-18,0 8-30,0 0-97,-8-11-260,8 11 116</inkml:trace>
  <inkml:trace contextRef="#ctx0" brushRef="#br0" timeOffset="251042.9687">21007 11510 70,'0'0'96,"0"0"-17,0 0-6,0 0 3,0 0 5,0 0-5,0 0-8,0 0 5,23-7-6,-23 7-2,12-3-8,-6 3 3,5 2 19,0-2-12,0-2 0,3 4-8,-1-4-17,5 2 9,2 0-4,1-3-2,-1-2-2,8 0 5,0 3-15,2-4 1,-2 1-5,-1 2 2,-2-3-4,5 3-18,-3-2 17,1 1-4,-7-1-4,7 1 0,-7 0 0,-1 0-4,0 3 3,1-3-3,-3 0-4,1 2 4,-2-1-4,0-1-3,-5 3-2,6-3 2,-1 1-1,-3 1 6,3-1-1,-3 1-4,2 0-3,1-3 1,-3 2 3,2 0-5,-3 1 2,6-3 3,-6 2 3,6-1 0,-5 3-6,4-5 3,-4 4 3,3-1-3,1 0-2,-7 2 0,3 0-7,-1 0 1,0 0 4,0-1-1,0 0 0,-2 1-2,1-4-2,-1 5 11,2-1-10,0-1 1,1 1 5,-4 0-1,5-1-2,-3 2-3,-1-3 3,3 1-3,-2-1-1,-1 0 8,1 0-16,-1 2 4,-2-1 3,-1 2 1,-8 0-2,11-1-1,-11 1-3,8-3 6,-8 3-5,0 0 3,13 3 4,-13-3-2,0 0-2,0 0 1,8 0 2,-8 0-1,0 0 0,0 0 2,0 0-1,0 0 1,0 0 0,0 0 6,0 0-7,0 0 1,0 0 1,9 0 2,-9 0-2,0 0 2,0 0-6,0 0-28,0 0-40,0 0-38,0 0-44,-19 13-123,19-13-295,-11 1 130</inkml:trace>
  <inkml:trace contextRef="#ctx0" brushRef="#br0" timeOffset="252300.7812">21522 11736 14,'0'0'111,"0"0"-1,0 0-5,1-17-2,-1 17-13,0-9-7,0 9-12,4-13-1,-1 8-2,-1-2 2,2 1-15,2-2-1,0-1-11,-3 1 0,3 0-4,0-1-4,0 2-8,-1 1 3,0 0-4,1 3-5,-1-1 0,-5 4 0,11-6-2,-6 6 0,-5 0-7,11-1 0,-11 1-1,10 2 18,-4 1-4,-6-3 1,10 9-9,-6-5 5,1 0-5,-1 3 3,1-1-5,0 1 2,-1-1-3,-1 0-3,1 3 3,0-4-1,-2 2-4,1-2-1,-3-5 2,5 12 2,-4-8-2,-1-4-2,1 8-5,-1-8 12,1 6-12,-1-6 4,0 0-2,0 9 1,0-9 3,0 0 0,-6 11-5,6-11 0,-7 5-2,3-1 5,-2 0-2,6-4-2,-10 4 0,4 1 4,1 0-3,-2-2-1,2 1-4,-3 1 6,2 0-1,0 0 5,1-1 5,0 3 6,-3 2 14,0 0 5,2-1-2,-1 1-4,1 1-4,0 2 1,-1-3-3,2 3 23,-1 0 1,2-2-1,0 1 0,-1-2-10,4 0-3,0 1 2,-1-5-9,1 3-4,1-8-3,-1 12-2,1-6 0,0-6-5,0 0-1,-2 11-2,2-11-1,0 0-1,0 8-2,0-8 2,0 0 0,0 0-1,8 1 0,-8-1-1,0 0-1,14-9-5,-14 9 4,10-8 0,-1 1-1,-2 0 0,0 1-4,1 0 4,1 0-4,0 0-2,-1 0 5,-2 1-4,1 2 1,0-1-1,-1 1 0,-6 3-1,12-2 1,-5 2-1,-7 0 3,12 0-3,-12 0 2,13 3-3,-6 0 2,-1 0 0,0 0 2,0 0-3,0 1 5,0-1-7,-6-3 7,11 5-7,-5-2 3,-1 2-2,-5-5 2,11 3-1,-8 0 2,-3-3-1,6 3 1,-6-3-2,8 1 5,-8-1-4,7 2 10,-7-2-8,0 0-1,0 0-2,11-7 2,-11 7-1,5-6-1,-3 1-7,-2 5-27,5-10-24,-3 4-36,-2 6-28,1-10-34,-1 10-37,0-8-151,0 8-373,0 0 164</inkml:trace>
  <inkml:trace contextRef="#ctx0" brushRef="#br0" timeOffset="253558.5937">22464 11277 16,'0'0'123,"0"0"-6,0 0-4,0 0 5,0 0-1,0 0-3,0 0-13,0 0-8,0 0-13,0 0-3,0 0-10,0 0-4,0 0 9,0 0-5,0 0 14,0 0-8,0 0-4,14 7-10,-8-5-3,1 2 19,2 0-6,1 0-6,5-1-4,-3 0-7,2-2-5,-1 1-5,0-2-6,-1 1-1,2 1-2,-2-1-6,-2-1 1,1 0-3,-3 1-6,-2 0-30,-6-1-33,9 2-31,-9-2-30,9 0-26,-9 0-27,0 0-136,0 0-318,0 0 141</inkml:trace>
  <inkml:trace contextRef="#ctx0" brushRef="#br0" timeOffset="253824.2187">22465 11390 101,'0'0'114,"-6"3"-17,6-3 3,0 0 14,0 0 4,0 0 0,0 0-2,0 0 16,0 0-7,23 4-16,-23-4-8,14 1-9,-4 2-8,3-2-9,-3-1-7,3 0-7,-1 3-6,0-3-7,2 0-2,-4 2-3,4-1-1,-5 1-4,2-2-10,-4 3 3,-1-2-8,-6-1 1,12 3-6,-7-2 2,-5-1-8,9 1-34,-9-1-29,0 0-32,8 3-25,-8-3-30,0 0-23,0 0-104,0 0-288,0 0 128</inkml:trace>
  <inkml:trace contextRef="#ctx0" brushRef="#br0" timeOffset="254660.1562">22906 11102 44,'0'0'116,"9"-19"-18,-7 12-1,5 0 1,-1-1-5,3 0-1,-1-1-10,-1 1-6,4-1-11,-2 0 0,0-1-4,1-1-8,-1 3-1,0-2-7,-2 0-7,1 3-5,-2-3 0,-1 1-6,2 2 3,-3 1-11,-2 0 5,1-1-9,1 1 4,-2 1-8,-2 5 2,3-12 1,-2 8-2,-1 4-5,0 0 9,1-11-10,-1 11 9,0 0-7,3-6-6,-3 6-3,0 0 8,0 0-3,0 0 1,0 0-3,0 0 0,-10 27 0,6-17 10,0 2 6,2 2-1,-4 2-4,2 1 5,2-1 20,-1 2 0,2 2-4,1-1 0,0 0-5,-1-1-1,-2 0-5,0-1-1,1 0-4,1-1 4,0-5-8,1 3 2,-3-4 0,2 1-6,1-1 0,-3-1 2,3 0-2,0-9-3,0 13-1,-1-8 2,1-5 1,-1 9-2,1-9 0,0 9-3,0-9-2,0 0 7,-2 10-4,2-10-1,0 0 0,0 0-18,-2 6-33,2-6-22,0 0-36,0 0-34,0 0-136,0 0-299,0 0 133</inkml:trace>
  <inkml:trace contextRef="#ctx0" brushRef="#br0" timeOffset="255097.6562">23225 10871 45,'0'0'120,"0"0"-8,0 0-9,0 0-12,0 0 29,0 0-1,0 0 11,0 0-11,4 19-10,-4-19-12,-2 17 12,-1-7-9,-1 1-15,2 3-6,-4-3-9,3 4-3,-4-1-8,2 2-2,0-4-17,0 0 0,1 3-2,-1-5-8,0 1 1,2-2-2,1-3-6,-2 1 0,1-2-4,3-5-3,-2 11 1,2-11-6,-1 6-1,1-6 4,0 0-4,0 0 4,0 0-5,2 8-4,-2-8 2,0 0 2,0 0-1,13-2 3,-13 2-6,11-3 3,-11 3-4,11-3 1,-5 1-1,-6 2 3,13-4 1,-8 4-1,-5 0-4,13-4 0,-13 4 2,11-2-2,-11 2-7,9-1-17,-9 1-25,9-1-25,-9 1-23,0 0-12,10 0-17,-10 0-7,0 0-14,0 0-111,9-3-276,-9 3 122</inkml:trace>
  <inkml:trace contextRef="#ctx0" brushRef="#br0" timeOffset="255425.7812">23343 10938 72,'0'0'113,"0"0"-3,-7 22 1,5-14-8,1 1-7,-3 0-5,0 4 1,3-1-2,-2 0 6,1 1-9,-1-2-5,2 6-9,-2-5-10,2 0 1,-2 0-5,1 1-5,0-3-1,2 2-9,-2-1-6,1-4-2,-3 3-1,3-4-5,-1 1 1,2-7-6,-1 14-2,1-8-4,0-6 0,-2 8-2,2-8-3,-2 8-2,2-8-9,0 0-23,-1 11-33,1-11-30,-1 6-34,1-6-38,0 0-84,-5 6-256,5-6 113</inkml:trace>
  <inkml:trace contextRef="#ctx0" brushRef="#br0" timeOffset="255894.5312">22888 11379 86,'0'0'111,"0"0"1,0 0 6,0 0-10,0 0-12,0 0 10,0 0 8,32-6-6,-17 6-10,-2-2-3,9-1-14,-3 2 9,3-2-6,6 0-10,0 3 9,0-2-5,0 2-5,0-1-8,-6 0-5,0 2-7,-1-1-6,-1 1-5,0-1-8,-1 1 4,-6-1-3,1 1-7,-4 0-3,-2-1-2,1 2-1,-9-2-2,13 0-6,-7 3 2,-6-3 0,0 0-2,9 0-2,-9 0-5,0 0 3,9 0-2,-9 0 1,0 0-3,0 0 4,0 0-2,0 0-1,9 0-5,-9 0 1,0 0-33,0 0-26,0 0-26,0 0-33,0 0-34,0 0-14,0 0-130,0 0-316,0 0 140</inkml:trace>
  <inkml:trace contextRef="#ctx0" brushRef="#br0" timeOffset="256605.4687">23078 11597 106,'0'0'103,"0"0"-20,4-15-7,-1 10-3,-3 5-1,5-9-8,-1 3 2,-2 1 3,2 0 7,-4 5-9,7-9-10,-2 8-9,-5 1-8,10-6-2,-6 3 6,-4 3-3,10-2-10,-10 2 8,11 2-11,-11-2-3,7 6 4,-2-3-1,-1 1 6,1 0 3,-1 1-1,0 3-5,1-2-2,-2 4-3,1-3-4,-1 1-2,1 1-7,-3-3 1,0 3 3,1-2-4,-1 1 2,-1-1-9,0-7 3,0 13 7,-1-6-3,1-7-1,-3 10-6,2-4 4,1-6-2,-5 10-1,1-4-7,0-2 3,4-4 0,-9 9 2,5-4 4,-1 2-2,0-2-7,0-1 4,5-4-1,-10 10-4,5-6 10,1 3-12,-2 0 6,0 0 2,1 1-1,0-1-1,-1 0 23,2 1-5,0 1-3,0 0 2,0-1-1,2 0-4,-3 1 2,2 0 23,0 0 1,1 1-8,1-3 4,1-7-7,-3 11-8,3-11 2,0 11-4,0-11 1,1 10-3,-1-10 2,0 6-13,0-6 6,0 0-4,0 0 7,2 8-7,-2-8-1,0 0 2,0 0 2,10 1-2,-10-1-3,0 0-1,15-8-2,-15 8-1,9-5 1,-1 0 2,-3 3-4,1-1 1,-1-1 3,-5 4-1,14-5-3,-9 2 1,2 1-3,-7 2 0,10-4 1,-10 4 0,12-2 0,-12 2-3,9-1 1,-9 1-4,10 3 6,-10-3 0,11 1 3,-7 3-3,-4-4 1,8 4-4,-8-4 1,6 5 3,-6-5-2,7 2 3,-7-2-5,6 5-3,-6-5-38,2 5-36,-2-5-33,0 0-32,0 0-31,8 2-123,-8-2-322,0 0 143</inkml:trace>
  <inkml:trace contextRef="#ctx0" brushRef="#br0" timeOffset="257011.7187">23679 11461 179,'6'-3'184,"-6"3"-15,0 0-12,0 0-14,9-1 12,-9 1-5,0 0-14,13 0 15,-13 0-16,13 3-16,-13-3-9,19-2-12,-9 2-8,0 0-10,2-1-2,0 1-11,0 0-5,1 1-10,1-2-5,4 0-6,-4 0 0,-1 0-1,-1 0-5,0-1-5,1 2-5,-2-3-1,0 3-1,-4 0-36,-7 0-36,13 0-38,-13 0-37,5 3-25,-5-3-40,0 0-146,0 0-364,0 0 162</inkml:trace>
  <inkml:trace contextRef="#ctx0" brushRef="#br0" timeOffset="257238.2812">23744 11560 29,'0'0'134,"0"0"-8,0 0 3,0 0-5,0 0-16,0 0-4,0 0-9,0 0 17,0 0-5,10 9-11,-10-9 6,0 0-1,9 3-11,-4 0-4,-5-3-14,11 2-3,-3 0-5,-2 0-10,-6-2-4,14 1-3,-5-1-7,-9 0-4,16-1-1,-4-1-4,-2 0-6,0 4-1,-2-2-3,1-3-47,-9 3-52,13-1-35,-8-1-40,-5 2-138,0 0-314,12 0 140</inkml:trace>
  <inkml:trace contextRef="#ctx0" brushRef="#br0" timeOffset="257910.1562">24156 11385 16,'0'0'132,"1"-9"-17,-1 9-5,2-12-8,0 6-13,0-2-9,0 0-10,1-4-3,1 4-11,0-4-1,2 0-1,-2 3-16,0-4 4,3 4 7,-4-1 4,1 1-4,0 4-1,1 0-13,-2 0 4,-3 5-12,3-7 4,-3 7 30,0 0-1,0 0-6,0 0-3,0 0-10,16 9-1,-15-4-2,4 1-9,-1-1 4,0-1-4,-4-4-1,5 12-8,0-7 0,-1-1-1,0 1-2,-4-5-3,7 5-5,-3-2-1,-4-3 6,7 5-3,-7-5-2,9 3 0,-9-3 2,8 0-2,-8 0-3,12-3 1,-12 3-1,10-4-3,-3 0 1,-1 2 2,-6 2-2,10-8-1,-5 4 2,1 0 2,0-1-4,-6 5 0,8-8 1,-6 5-5,-2 3 2,7-6-1,-7 6 3,3-4 0,-3 4-4,0 0 2,0 0-4,6-6 5,-6 6-3,0 0 3,0 0-5,0 0 3,-8 21 1,3-10-3,0 0 0,-2 6 2,0-1 3,-2 8 27,-2-2 10,5-4 1,-4 11-6,2-3-1,0-9-4,1 7 0,2 0-5,0-9-3,-1 4-2,3 1 0,-1-3-5,1-2 2,0-5-1,0 1-2,3 0 0,-1-2-4,1-3 0,0-6-1,-2 12-1,2-12-3,-1 9-2,1-9 3,-1 8 2,1-8-6,0 0-7,0 0-36,-2 6-36,2-6-34,0 0-54,0 0-189,0 0-383,0 0 170</inkml:trace>
  <inkml:trace contextRef="#ctx0" brushRef="#br0" timeOffset="258191.4062">24199 11539 94,'0'0'145,"0"0"-4,0 0-4,0 0 7,0 0-15,0 0-2,26 4 6,-26-4-7,17 0-13,-6 0-6,-2-1-13,-1-1-5,3 0-12,-1 2-7,0-3-9,-2 3-7,-8 0-1,15 0-8,-7 1-33,-8-1-49,10 0-62,-10 0-56,0 0-122,7 2-300,-7-2 133</inkml:trace>
  <inkml:trace contextRef="#ctx0" brushRef="#br0" timeOffset="259894.5312">17602 13736 16,'0'0'76,"-3"-10"1,3 10-21,-1-10 9,1 10-17,-2-12 8,1 7 0,1-5 0,0 10-5,0-17-8,0 8-2,1-3 4,1 2-10,0-2-8,1 0 1,1-1 1,1 2-1,0-4-6,4 1-5,-5 1 7,1 2-8,0 1 0,1 0-1,-2 2-4,2-1-7,-2 3 6,0 0-2,0 3 7,-4 3-10,9-1 5,-9 1 0,10 9 0,-6-2 3,1 4 31,2 4-6,0 2 1,3 5-8,-1 2-3,0 3-9,0-3 1,2 2-1,-5 1 2,-1 0-6,3 0 1,-7-1-2,-1-6 1,1-1 6,-3 0-6,0-1-3,-3-1 3,2 0 0,-3-1-4,-1-1 1,-1-1-2,-1-2-1,0 0-5,1-3 0,0-1 4,2-3-2,1 2-1,-1-4 1,1 0-4,-4 0 3,9-3 0,-13 0-5,13 0 5,-12-6-2,6 3 5,1 0-7,0-3 2,0-2 5,0 0-7,1 1-1,1 1 2,0-3 1,1 1 2,0-4 0,0 4-15,1 1 14,1-3-4,0 10 2,1-14-1,-1 14-3,-1-10 3,1 10-2,0 0 1,0-10 1,0 10 6,0 0-4,0 0-5,0 0 0,0 0 5,0 0-4,0 0 1,0 0-2,0 0-11,12 22-17,-12-22-22,3 8-29,-3-8-3,3 8-19,-3-8-98,4 7-218,-4-7 96</inkml:trace>
  <inkml:trace contextRef="#ctx0" brushRef="#br0" timeOffset="260472.6562">18044 13643 75,'-1'-9'79,"1"9"-6,-2-10-14,0 3-2,2 7 8,-4-12-3,1 3-6,2 3-8,-3-4-13,0 1 3,0 4-1,-2-4-4,1 1-4,-1-1 4,0 3-4,0-1-7,-1 0-2,0 1 5,-1 0-9,1 0 5,-1 2-9,2 2-13,1-3 16,5 5-7,-13-2 3,13 2 1,-14 2-4,14-2 2,-14 7-3,5 3 18,1-4 5,3 3-5,-5 4 1,1 0-8,4 4 18,0 0 9,1 8 10,0-2-6,0 4 22,1-9-1,1 8-10,1 0-6,4-7 4,1 0 12,0 0-1,1 5-12,0-6 2,3-1-5,3-3-9,-2 2-5,1-2-3,1 0 0,-1-2-5,0 0-3,2-3 1,1 2-6,-3-4-5,0-1 0,-1-1-1,0 0-3,-1-2 0,1 1-2,0-1 0,-2-2-2,-7-1 0,12 2 1,-12-2 1,10-1-32,-10 1-37,9-5-31,-4 1-35,-5 4-45,6-5-152,-6 5-343,4-9 152</inkml:trace>
  <inkml:trace contextRef="#ctx0" brushRef="#br0" timeOffset="261050.7812">18267 14002 9,'0'0'72,"-1"-6"-4,1 6-2,0 0 3,1-16-15,-1 16-2,3-9-4,-3 9 4,4-9 5,-4 9 1,2-4-5,-2 4 4,0 0 9,7-5-8,-7 5 16,0 0 18,9 14-16,-6-5-7,-1 2-4,3 3 14,-4 3-6,2-2 1,1 4-8,-3 0-2,0 1-3,-2 4-6,-2-5-6,1 8-5,-2-8-6,0 1-2,-1-3-1,-1 0-4,-2-3-6,1 1 0,2-3-2,-1-3-5,0 0 4,1-2-5,-1-3 0,2 1-4,4-5 1,-9 5-2,9-5-2,0 0-5,-12-3-1,12 3 1,0 0-3,-5-11 1,5 11-1,0-11 0,0 11 1,2-13-3,2 6 4,-1 1-4,-1 1 1,4-2-1,0 2-1,-3 0 3,4 2 1,-1-1-2,-6 4-5,16-1 6,-10 1-3,-6 0 3,18 5 0,-9-2-1,1 1-1,1-1 0,-1 1 0,0-1 5,0 1-5,-2 0 1,2 0 1,-4-1 1,3 2-1,-4-3-10,-1 2-31,-4-4-26,9 5-36,-9-5-32,8 3-33,-8-3-111,0 0-298,0 0 132</inkml:trace>
  <inkml:trace contextRef="#ctx0" brushRef="#br0" timeOffset="261394.5312">18430 13723 26,'0'0'144,"0"0"-17,0 0 23,23 6-5,-16-5-22,2 1-4,-9-2-11,21 1-14,-7-1-4,-1 2-14,4-1 0,-4-1-11,5 2-5,-5 0-11,-2-1-45,2 0-50,-3-1-41,-3 3-43,-7-3-70,9 2-214,-9-2 94</inkml:trace>
  <inkml:trace contextRef="#ctx0" brushRef="#br0" timeOffset="261574.2187">18477 13866 20,'0'0'143,"0"0"0,8 5-4,-8-5-18,14 0-12,-3 0-8,-2-2-22,1 2 2,4-3-8,-1 3-6,5-2-10,-5 1 1,6-1-8,-1 2-23,-7-2-54,1 0-47,2 4-121,-9-2-210,5 0 92</inkml:trace>
  <inkml:trace contextRef="#ctx0" brushRef="#br0" timeOffset="262261.7186">19067 13017 79,'0'0'120,"-1"29"2,0-17-8,-1 5-8,1 0-9,0 4-9,-2 2 13,-2 3-9,-1-3-5,0 1-7,-1-4-10,1-1-7,2-3-8,0 0-4,-2-1-4,1-3-3,2 0-1,-2-2-7,1-3-6,1 0 2,0 0 2,1-2-6,2-5-5,-5 7 1,5-7 10,0 0-1,-4 7 0,4-7-6,0 0-2,0 0 0,0 0-9,0 0 4,0 0-1,0 0 1,0 0-4,23-14-3,-17 11-12,-6 3 13,12-5-3,-5 1-2,-1 2-5,-6 2 9,13-5-3,-4 4-4,-3-1-4,-6 2 4,16-2-5,-6 2 7,-3 2-1,2-1-4,-9-1-35,16 2-20,-9 1-21,-1-1-28,1 0-20,-7-2-20,12 3-113,-10-1-275,-2-2 121</inkml:trace>
  <inkml:trace contextRef="#ctx0" brushRef="#br0" timeOffset="262566.4062">19204 13225 45,'-3'21'153,"-3"2"-14,5 5-15,-4-1 8,1-3-12,1 5-11,-2-4-6,3-1-9,-1-4 8,-1-2-11,2 1-8,-1-2-9,-1 0-5,2-3-5,-2-1-10,3-3-8,-2 0 1,0-3-4,1 0-7,2-7-2,-3 10-6,3-10 0,-3 9-4,3-9 1,-3 5-27,3-5-22,-2 7-36,2-7-30,0 0-27,0 0-146,0 0-284,-8 3 126</inkml:trace>
  <inkml:trace contextRef="#ctx0" brushRef="#br0" timeOffset="263207.0312">19355 13351 42,'0'0'132,"0"0"-18,0 0 34,0 0-9,30 8-18,-19-8 8,-1-1-13,5 1-3,-2-3-16,2 1-6,2-1-9,-2 0-5,2 2-9,1-2-8,-3 1-6,3 0-7,-5-1-3,0 2-4,-3-1 2,1 0-8,-2 2-6,-9 0 1,12 0-4,-12 0-2,10-1-4,-10 1-2,0 0-5,8 1-7,-8-1-39,0 0-36,0 0-40,0 0-42,0 0-112,0 0-286,0 0 127</inkml:trace>
  <inkml:trace contextRef="#ctx0" brushRef="#br0" timeOffset="264917.9686">19766 13384 109,'7'17'135,"1"0"-13,-1-2-13,2 2-3,-1 0-9,2 0-12,-1-3-8,-1 2-7,-1-5-7,-2-2-4,2 1-8,-2-2-16,-1 3 6,-1-8 2,1 4-1,0-2-9,-4-5 16,5 7 9,-2-4 2,-3-3 12,0 0-9,7 2-5,-7-2-4,0 0-2,8-11-10,-7 3-4,3 0-5,-4-4-1,1 0-1,1-5-5,-2 0-1,-2 0-2,1 0-6,1-1 0,-2-2 3,0-5-1,0 7-5,1-8 0,-2 8 2,-1-8-6,2 6-4,-2 2 3,1-3-5,1 2-2,-5 0 4,3 1-7,2-1 3,-3 3 5,1-4-2,1 3 0,-1 0-2,2-1 3,-2 1-3,0 5-3,1-4 5,0 6-2,2 0-4,-1 1 2,1 1 1,0 0-4,1 8 6,-2-11-7,1 5 4,1 6-1,0 0 0,0-13-5,0 13 5,0-9 3,0 9-3,0 0-2,4-10 3,-4 10-4,5-6-2,-5 6 7,9-5-4,-5 3 0,-4 2 6,14-7-3,-6 5-5,3-1 8,-1 1-4,3 1 1,4-1-2,-2 0 3,2 0-2,3 2-1,-2-3 1,3 3 0,1 0 3,5 0-1,1-2 1,2 1 1,-8 0-5,4-2 0,4 1 4,-2 2-3,3-4 3,-2 0-2,-1 4 1,-1 0 4,-5 0-4,-2-3 1,8-1-2,-6 3-2,-2 0 3,1-2-3,7 1 0,-6-1 4,-1 1-1,-1 0-2,1 1 1,6-1 0,-8 1 3,0 0-2,0 1-2,-2-3 1,1 3-4,-5 0 3,1 0-1,-3-2-2,2 3 9,-5-1-5,-8 0-2,13 0 3,-13 0 4,11 0-8,-11 0 1,8 1 0,-8-1 4,0 0-1,8 0 5,-8 0-6,0 0-1,0 0-2,0 0 4,0 0-2,0 0 6,9 3-3,-9-3-3,0 0 0,0 0 4,0 0-2,0 0-6,0 0 5,0 0-1,0 0 0,0 0 2,0 0 3,0 0-3,0 0 2,3 5 2,-3-5 1,0 0 1,0 0 3,0 0-2,-10 13 2,10-13-5,-5 8 1,5-8 27,-7 13 3,5-5-8,-1 0 0,2-1-2,-3 0-5,4-7 3,-3 17-9,1-11 5,2-6-2,-1 13 1,0-9-4,1-4-2,-2 9-1,2-9 4,0 0-4,0 11-4,0-11-6,0 0 8,0 0-4,-1 6 2,1-6-3,0 0-16,0 0-38,0 0-35,0 0-51,0 0-46,0 0-199,0 0-410,0 0 181</inkml:trace>
  <inkml:trace contextRef="#ctx0" brushRef="#br0" timeOffset="265582.0312">20056 13264 25,'0'0'116,"-4"-8"-9,4 8 1,0 0-1,0 0-5,0 0-7,8-17-4,-8 17 13,4-12-8,0 7-14,0-5 2,1 0-16,1 1-6,-2 1 3,0-2-12,1-1-6,1 2-8,-2 1-3,5-1-3,-5 1 4,1-1-12,0 2-4,-2 0 6,1 1-9,-2 1 0,-2 5-3,6-7 0,-6 7 1,3-7-4,-3 7 1,0 0-5,0 0 1,0 0 10,0 0 8,0 0-3,-3 26 17,-1-11 2,1 3 14,0 0-5,1 6 0,-1 1-7,1-6-2,0 5-3,1-4-6,-2-1-7,1 0 3,-1-2-4,3 0-4,-1-7 1,1 2-2,0-2-4,0 1-1,1-3-4,-2-1 2,1-7-4,0 12 4,0-12-5,1 8-1,-1-8-7,0 0-37,-1 8-26,1-8-38,0 0-27,0 0-22,0 0-21,0 0-137,0 0-331,0 0 147</inkml:trace>
  <inkml:trace contextRef="#ctx0" brushRef="#br0" timeOffset="265933.5937">20219 13203 68,'2'9'138,"-2"2"8,0 0-7,4 2-18,-1 3 10,-1-5-10,3 3-14,-2-2-8,1-3-15,-1 2-7,3-2-5,0-2-7,1 3-6,-1-6-8,1 1 1,-1-1-10,1 0 2,1-2 10,-1 0 8,0 0 13,-7-2-2,13-4-8,-6 1-6,0-1-2,0-3-7,2-1-4,-2-1-4,-2 0-9,0-2 0,0-1-2,3-4-2,-7 4-7,1-5 2,-2 6-3,-1-5-2,0 4-2,-4-1-1,1-1-4,-1 2 3,0 0-6,1 2 2,-1 0-2,-5-2 2,2 2-2,2 3-2,-3 3-3,-1-1 2,3 3-4,7 2-1,-18 4-5,8-1-18,-2 1-13,2 3-28,-1 3-17,0 0-24,0 2-28,5-2-24,-2 2-36,-3 0-100,3 2-317,1 0 140</inkml:trace>
  <inkml:trace contextRef="#ctx0" brushRef="#br0" timeOffset="266410.1561">20478 13179 105,'0'10'143,"0"-3"-22,0 5 6,0-1 3,0 0-9,1 5-17,-1 1-1,0-5-7,3 0-4,-2 6-6,0-2-11,2-1-4,0 0-4,-1-3 12,2 0-8,-1-3-7,0 1-8,2-2-3,0-2-3,-1 0-3,0-2-5,3-4 8,-7 0 1,14 0-5,-5-4-3,0-2-3,1-1-4,0 0-1,-2-3-5,2-2-5,-1-2 0,-2-3-2,3 1-2,-2-1-6,-1 0 0,-2 0 2,1 0-1,-2-3-4,-1 5-5,-1-2 6,-1 1-3,-1 3-2,0-4-2,-1 3 2,-3-1 0,-1 4-2,1-1-3,-2 2 4,1 4-2,0-1-3,-5 0 0,3 3 1,-2 3 0,-2-1-2,-1 4-1,1 3 0,-1 0-6,1 0-20,-5 6-31,2 4-35,-1-2-21,-2 7-27,0 0-46,-1 3-127,0 0-339,5 1 151</inkml:trace>
  <inkml:trace contextRef="#ctx0" brushRef="#br0" timeOffset="272290.039">19007 13887 69,'0'0'77,"-6"-4"2,6 4-9,0 0 7,-7-3-7,7 3-3,0 0 5,0 0-6,-12 0-1,12 0-8,0 0-1,0 0 0,0 0-4,-9-2-1,9 2-1,0 0-18,0 0 14,0 0-8,0 0-2,0 0-9,0 0 1,0 0-2,0 0 1,0 0-15,0 0 4,0 0-3,0 0 3,0 0-4,0 0-1,0 0 9,0 0 4,0 0-5,29 5 3,-20-5 8,2 2 7,1-1-8,1 0-2,2-1 1,-2 0-5,6 1-4,3 1 10,-3-1-11,0 1 2,3-2-5,-3 0-6,3-1 4,1 1-3,4 0-5,-8-1 10,9 1-5,-6-1-4,6-2-4,0-1 7,1 3-4,1-3 1,-1 0 0,2 1 2,1-2-3,-3 3 4,-1-3-9,1 4 7,-2-1-5,-6 0 3,-1-1-3,3 1 2,-2 2-2,7-3-1,-6 1-4,4-1 6,-4 2 4,-1-2-4,7 2 10,-7-1-14,0 0 4,-2 0-2,3 1-7,-3-2 7,-1 3 0,0 0 0,-4-1 0,0 1 0,-1-3-4,2 2 2,-2 1-3,0 1 8,-1 2-9,1-6 2,-2 3 5,0 0 1,2 0 1,-1 3 0,-1-3-2,1 0-2,-2 0 1,2 0-4,2-3 3,4 3-9,-4 0 15,4 0-1,-4-1 1,3 1-2,-2 0 0,-2 0-1,2-1 0,2 0-6,0-1 9,-4 2-4,1-2-5,-1 1 5,1 2-1,-2-2-4,-2 0 3,1 0-3,0-2 1,1 2 2,-1 1 0,-4 0 0,-7 0-3,19 0 2,-11 0-1,-1 0 5,-7 0 2,16 0-9,-7 0 6,-2-3-3,-7 3 3,16 0-1,-7 0-3,-1-2 2,-8 2-4,15-1 5,-7 1-1,-1-1 1,-7 1 0,14 0-1,-14 0-1,11-1-2,-11 1 5,6 1 0,-6-1-4,0 0 0,9 1 7,-9-1-2,0 0 0,0 0-6,0 0 0,0 0-13,9 0-1,-9 0-8,0 0 0,0 0 6,0 0-1,9 1-11,-9-1-10,0 0-10,0 0-24,0 0-24,0 0-25,3-7-106,-3 7-249,0 0 111</inkml:trace>
  <inkml:trace contextRef="#ctx0" brushRef="#br0" timeOffset="273791.0156">19314 14163 64,'0'0'97,"0"0"4,0 0-4,0 0-9,0 0-5,0 0-14,0 0 6,0 0-3,0 0-13,0 0 0,0 0 1,0 0-5,0 0-8,0 0-13,0 0 19,0 0-14,0 0 5,0 0-1,-14-15-9,14 15 6,0 0-11,-3-8-8,3 8 0,0 0 2,-1-9-6,1 9 0,-1-9-8,1 9 4,2-9-3,-2 9-2,3-10-1,1 5-1,-4 5-2,5-7 0,-1 1-6,0 1 4,-1 1 2,4 0-1,-7 4 11,12-8-11,-6 3-1,0 4-1,3-3-5,-1 3 6,-2-2 0,-6 3 0,14-3 3,-14 3-2,10 0-2,-10 0 4,9 3-2,-1-1-6,-3 1 6,-5-3-3,8 4 2,-2 1-9,-1 1 9,-2-1 5,2 0-4,-4 2-4,-1-7 3,3 10 4,-2-4-3,-1-6-4,0 12 4,0-12 0,-1 11-1,1-11-5,-4 11 2,1-5 5,3-6 1,-6 11-8,1-7 11,1 3-14,-1-3 12,0 1-6,-4 1 4,4-1-5,0 1 4,-2-2-3,2 1 3,0-1-10,-3 1 13,2 0-8,-1-2 7,0 4-10,-1-2 9,-1 3 1,1-2-5,1 1-11,-2 1 15,3-2-4,-4 0 2,4 5-4,-1-3 3,0 0 1,1-1-5,1 3 6,-3-3-5,3 0 1,0 1 2,2-2-2,-1 2-4,2-3 5,-1 2-8,3-7 8,-2 13 6,0-8-6,1 3 1,1 1 2,0-9-3,-1 12 1,1-12 1,0 13 1,-3-6-5,3-7-5,3 8 11,-3-8-3,-3 11 3,3-11-4,3 6 4,-3-6-8,0 0 7,1 9-3,-1-9 0,0 0 0,0 0 1,0 0-1,0 0 11,0 0-6,0 0 2,0 0-6,0 0 6,17-9-2,-17 9 0,10-6-6,-2 1 5,-2-1-8,-1 3 10,2 0-8,1-3 5,0 3-3,-1 0 5,0-1-6,1 2 7,-8 2-10,13-4 6,-13 4-1,11 0-3,-11 0 6,15 1 5,-8 1-19,-1-1 12,-6-1-4,16 4-2,-10-1-5,2-1 6,2 2 1,-4-1 8,1-1-4,-1-1-4,-6-1 3,11 5 3,-5-2-8,-6-3 8,10 3-1,-10-3-1,5 3 4,-5-3-7,0 0 2,11 0-4,-11 0-15,0 0-26,0 0-26,0 0-34,9-6-32,-9 6-79,0 0-230,6-7 101</inkml:trace>
  <inkml:trace contextRef="#ctx0" brushRef="#br0" timeOffset="274220.7031">19665 14307 39,'0'0'106,"0"0"-1,0 0-12,0 0-9,0 0-8,0 0-9,0 0-8,0 0-3,-11 17-1,11-17-4,0 0-6,0 0-12,0 0 7,0 0-12,0 0 7,0 0 6,0 0-10,0 0 5,0 0-1,0 0-7,0 0 3,0 0-3,0 0-6,0 0 1,0 0-3,0 0-4,0 0 1,0 0 3,0 0-8,0 0-4,0 0 8,13-16-1,-13 16-9,0 0 2,0 0 9,2-8-8,-2 8 1,0 0-8,0 0-1,0 0 2,0 0 0,0 0-5,0 0 4,0 0 6,0 0-3,0 0 3,0 0-1,-20 13-5,20-13 1,-4 5-5,4-5 7,-4 5-8,4-5 6,0 0-3,-3 7-28,3-7-18,0 0-37,0 0-41,0 0-74,0 0-214,0 0 95</inkml:trace>
  <inkml:trace contextRef="#ctx0" brushRef="#br0" timeOffset="274849.6093">19897 14298 87,'0'0'122,"0"0"-12,0 0 0,0 0-13,-3-14-16,3 14-2,0 0-2,10-12-2,-6 8-17,0-2-2,1 2 2,0-6-10,-1 5-1,2-4-12,-1 1-3,-1-1 1,3 1-9,-1-1 5,0 0-4,0-2-8,-3 1 3,3 4 3,-3-4-1,1 0-6,-1 2-3,2-2-2,-3 2 2,1 0-3,-1 3-2,-2 5-3,3-9 2,-3 9 3,3-8 3,-3 8-7,1-7 1,-1 7-5,0 0 1,0 0 3,0 0-7,0 0 5,0 0 6,0 0-6,0 0-2,0 0-2,0 0 2,0 0 5,0 0-1,-5 22 5,5-22 18,-3 15-3,2-6-1,1 1 5,-3 3 30,2 0-5,0 2-2,-2-2-10,3 1-1,0 0 3,3 1 0,-3 2 14,0-1-5,0 1-6,0-1-3,0 0-5,0-3-4,0-1-5,0-1-2,0 1-4,1-1-3,0-2 1,-1-2-3,2 3-1,-1-3-4,-1-7-2,1 7 1,-1-7-3,0 10 3,0-10-5,0 0-3,0 0 4,0 0-2,0 9-1,0-9-5,0 0 1,0 0-7,0 0-26,0 0-29,0 0-37,0 0-39,0 0-51,0 0-155,0 0-370,0 0 163</inkml:trace>
  <inkml:trace contextRef="#ctx0" brushRef="#br0" timeOffset="276275.3906">20951 13668 62,'-5'-5'78,"5"5"-13,0 0-8,-7-4 7,7 4-6,0 0-6,-10-4-1,10 4 18,0 0 9,0 0 3,-10 0-2,10 0-3,0 0 1,0 0-12,0 0-8,0 0 4,0 0-12,0 0-2,0 0-2,0 0 0,0 0 10,0 0 29,0 0 12,0 0-4,0 0-8,24 14 2,-12-11-5,5-3-7,3 1-5,-1-1-8,9 0-3,0-1-7,1 1 1,0 0-8,0-2 0,-2 2-8,-5-2-1,-2 1-3,0-1-2,-2 1 1,0 1-9,-1 0 2,-6-1-7,1 0 0,-2-1 2,-1 1-6,-9 1 0,12 1-4,-12-1-12,10 0-19,-10 0-17,0 0-20,0 0-11,5 3-29,-5-3-29,0 0-22,0 0-23,0 0-144,-23 7-344,14-5 152</inkml:trace>
  <inkml:trace contextRef="#ctx0" brushRef="#br0" timeOffset="276663.0859">20882 13857 21,'0'0'78,"0"0"21,0 0 13,0 0 11,0 0-14,17 6-1,-17-6-1,13 1 5,-1 1-11,-1-2 13,1 0-14,1 0-6,1 0-5,0 0-9,0 0 4,4 2-10,1-5-7,0 4-5,-5-1-4,4 0-10,-5 0-2,2 0-4,-3 0-3,-2 0-7,-1-1 1,-9 1-2,13-1-5,-6 0-1,-7 1-4,16-2-2,-11 0-1,-5 2-2,9 2-3,-9-2-7,0 0-17,10-3-29,-10 3-18,0 0-16,0 0-29,0 0-14,0 0-23,9-2-138,-9 2-300,0 0 133</inkml:trace>
  <inkml:trace contextRef="#ctx0" brushRef="#br0" timeOffset="278572.2656">21506 13064 8,'3'-6'82,"-3"6"3,0 0-6,0 0-5,0 0-7,0 0-2,0 0-10,0 0 4,0 0 13,0 0-20,0 0 3,0 0 22,0 0-16,-7 31 0,3-22-5,0 0-6,-1 2-5,1-3 5,0 3-15,-2-1 4,2 0-8,0-1 2,0 1-8,0-1 2,0 2-7,-1-4 3,0 2-1,2-1-1,-1-2-12,1 0 5,3-6-2,-5 9 2,4-2-3,1-7 5,-2 6-9,2-6 1,0 0-1,6 9 11,-6-9-11,0 0 10,12 1-12,-12-1 2,12 0 2,-12 0-3,14-3 1,-1 0 4,-7 3-6,4-2 0,0 0 1,-1 2 2,-9 0-8,15-1 4,-8 1 0,-7 0 0,10 0 1,-10 0-16,8 1-21,-8-1-16,0 0-7,8 3-24,-8-3-11,0 0-28,0 0-86,0 0-221,6 2 98</inkml:trace>
  <inkml:trace contextRef="#ctx0" brushRef="#br0" timeOffset="278931.6406">21608 13104 26,'0'-6'69,"0"6"-12,0 0-6,0 0 11,0 0 15,0 0 9,0 0-10,0 0-4,-8 28 5,4-19 4,-1 6 9,1-3-19,0 0-6,-1 5-5,0 0 5,1 1-12,-1-2 5,0 5-8,3-5 2,-1 2-9,0-6-5,0 5-1,1-5-1,0-2-2,0 1-8,1 0-4,1-1 1,-1-3-1,1-7-7,-4 14 2,4-9 0,0-5-4,-2 10 0,2-10 2,-3 5-7,3-5-2,0 0-1,-3 9-4,3-9-32,0 0-14,0 0-16,-3 5-17,3-5-9,0 0-28,0 0-97,0 0-230,0 0 101</inkml:trace>
  <inkml:trace contextRef="#ctx0" brushRef="#br0" timeOffset="279267.5781">21715 13254 63,'0'0'87,"0"0"5,8-1-16,-8 1 8,9-2 6,-9 2 0,9 0-9,-9 0 3,11 0-4,-11 0-6,14-2-1,-6 2-8,2 0 0,0 0-2,0 0-12,2-1-3,-2 0 5,2 0-10,-4 1-8,2 0-10,0-2 10,-10 2-8,15-2 0,-7 1 5,-8 1-14,14 0 6,-14 0-4,7-1-8,-7 1 1,0 0 1,8-3-8,-8 3-23,0 0-24,0 0-17,0 0-18,5-3-24,-5 3-28,0 0-77,0 0-223,4-4 99</inkml:trace>
  <inkml:trace contextRef="#ctx0" brushRef="#br0" timeOffset="279712.8906">22061 13073 34,'1'-8'59,"-1"8"-5,0 0-1,0 0 0,3-6-3,-3 6 2,0 0-1,0 0-5,0 0 1,0 0-6,4-6-3,-4 6 1,0 0 5,0 0-4,0 0 16,0 0 10,0 0 4,0 0-9,0 0 6,0 0-10,8 19 13,-8-11-6,-2 2-1,1 3-9,0-2-2,-1 4 10,2 1-5,-2-2-9,2-1-1,-3 3-10,2-1 3,0 1-6,1-1-3,-2 2-3,1-7 1,1 2-7,-1 0 6,-2-2-9,2-2-4,1-2 5,0-6-6,0 15-5,0-10 2,0-5-1,-1 12-1,1-12-1,0 7-1,0-7 6,0 0-5,0 10-2,0-10 0,0 0-13,-3 7-31,3-7-26,0 0-14,0 0-23,0 0-13,0 0-24,0 0-106,0 0-263,0 0 117</inkml:trace>
  <inkml:trace contextRef="#ctx0" brushRef="#br0" timeOffset="280423.8281">21925 13118 9,'0'0'81,"0"0"0,0 0-16,5-10 12,-5 10-6,0 0-6,5-7-10,-5 7 0,6-3 2,-6 3-5,5-7-1,0 3-9,-5 4-2,7-6 6,-1 2-18,-6 4 0,8-5 4,-4 0-2,-4 5 1,9-9-22,-9 9 16,10-10 1,-6 5-7,1-2-5,-1 2 0,-1 0-5,3-1 3,-6 6 3,7-8-10,-4 1 2,-3 7-12,5-8 22,-5 8-5,2-7-5,-2 7-10,3-6 16,-3 6-9,0 0 8,3-6-4,-3 6-9,0 0-19,0 0-17,0 0-20,0 0-24,0-9-16,0 9-58,0 0-165,0 0 73</inkml:trace>
  <inkml:trace contextRef="#ctx0" brushRef="#br0" timeOffset="281322.2656">22006 13017 36,'0'0'41,"0"0"-7,7-10 4,-7 10-6,0 0 4,0 0-3,7-5-3,-7 5-2,5-5-4,-5 5-5,4-5 4,-4 5 2,5-6-1,-5 6 0,6-4-7,-6 4 3,5-6 9,-5 6-6,0 0-4,6-5 3,-6 5-10,6-7 0,-3 2-5,-3 5 10,5-5-6,-5 5 0,5-6 3,-5 6-4,5-8-4,-5 8 0,4-6-2,-4 6 5,4-5-8,-4 5 2,5-7 1,-5 7-5,4-4 12,-4 4 13,0 0-5,4-9-1,-4 9-9,0 0 6,4-4-1,-4 4-3,0 0 2,0 0-6,0 0 0,0 0-10,3-5 16,-3 5-9,0 0 1,0 0 0,0 0-5,0 0 10,0 0-12,0 0 5,0 0-5,0 0 4,0 0 0,0 0-1,0 0 27,0 0-8,-1 20 11,1-20-11,-2 11 2,2-11-2,-2 15 8,2-7-12,-2 3-1,0-2 3,2 1-10,-1 1 5,0-2 1,0 1-7,1 0 1,0 0 2,-3 3 3,2-1-3,-1 1 3,-1-3-6,3 0-5,-1 1 4,-2-3-7,2 2 3,1-3 1,0-7 0,-2 13 2,4-7 1,-2-6-6,-3 12 5,3-12-18,-1 10-22,1-10-30,-2 7-45,2-7-60,-1 8-184,1-8 81</inkml:trace>
  <inkml:trace contextRef="#ctx0" brushRef="#br0" timeOffset="282353.5156">22176 12980 26,'0'0'65,"0"0"5,0 0 7,0 0 11,0 0-6,0 0 2,-6 22-5,5-15-12,-1 3-2,1-3 25,-1 3-13,-1 1-6,2 1-7,-2 1-4,3-1-6,0 1-8,-1 4 0,2-2 21,-1 1-7,1-4-8,-1 0 1,2-1-7,-1 0-7,2-1 4,-2 1-6,1-1-10,1-1 3,-2-1-3,2 2-5,0-5-7,-1 4-1,-1-4 2,-1-5-5,3 11-1,-1-5 4,-2-6-1,4 10-1,-1-8-7,-3-2 4,5 7 2,-3-3-6,-2-4 2,8 4-1,-8-4-2,4 4 0,-4-4 1,0 0 8,7 3-9,-7-3-4,0 0 2,0 0 1,11 0-1,-11 0-1,0 0 3,8-5 4,-8 5 0,9-7-8,-5 4 1,-4 3-1,8-7 2,-4 3-2,2 1 2,-2-2-1,0-1 0,-4 6 0,8-10-3,-3 2 3,-1 4 8,1-2-6,0-4 2,0 3-5,0-1 7,-1 0-5,0-2-1,1 2-4,0-1 7,-1-1-4,-1 1 3,3 1-10,-2-3 7,-2 0-3,2 1 3,0-1 3,-2-1-2,3-3 4,-3 3 2,0 2-9,1-2 10,-2-1-4,-1 4 0,0-3-5,-1 0-3,1 3 7,-2-1-1,1 1-3,1 9 0,-2-13 4,0 5-5,1 1 4,1 7 0,-5-10-3,1 3 5,0 2 0,4 5-6,-5-7 6,5 7 1,-8-6-4,8 6-5,-7-1 6,7 1 0,0 0-2,-17 3 0,17-3-3,-10 6 3,5-3-4,0 2-2,0 0-4,-2 0-1,1 3 0,-1 1-26,0-1-4,2 1-3,-2 1-28,1 0-10,1-1-13,0 3-16,0-3-10,1 1-104,0 2-244,1-3 108</inkml:trace>
  <inkml:trace contextRef="#ctx0" brushRef="#br0" timeOffset="283486.3281">21558 13602 49,'0'0'69,"0"0"-4,-4 5-3,4-5-2,0 0-2,0 0-2,0 0-4,0 0-1,0 0-8,0 0-2,0 0-8,0 0 6,0 0 0,0 0-9,0 0-7,0 0-8,0 0 9,0 0-4,0 0-2,0 0-3,0 0-10,0 0 23,0 0-8,0 0 8,12 7 17,-12-7 1,10 0 7,-10 0-11,12 0-2,0 0-2,-1 0-2,2 2-12,6-4 4,0 0 0,1 2 0,8-3-3,-5 2 9,6-2-7,2 1 3,-3-1 0,4 0 5,0 1 15,-1-1-19,2 1 8,-5-2 2,5 1-5,0 2-11,-2-2 6,-2 2-1,1-2 0,-9 2-6,9 0-2,-11-1 0,2 2-5,-2-5-2,-6 5 1,6-1-1,-7 1-4,2 0 1,-1 1 3,-2-1-7,0-1-3,-2 1 2,1-1 0,-1 0 1,-9 1-2,17 0 3,-8-2-4,-9 2 1,14-3-3,-8 3 2,-6 0-4,15-1 4,-8 1 0,-7 0 1,11 0 0,-11 0 0,12 0 0,-12 0-6,9 0 3,-9 0 0,0 0 1,9 0-4,-9 0 3,0 0-4,10 0 1,-10 0 7,0 0-3,0 0 0,9-1 3,-9 1 2,0 0-2,0 0-2,8 2 4,-8-2-4,0 0 0,0 0 1,0 0-3,12-1 3,-12 1-1,0 0 1,0 0-1,0 0-4,0 0 0,0 0 3,9-1 1,-9 1-4,0 0 2,0 0-3,0 0-1,0 0-12,0 0-21,0 0-19,0 0-11,0 0-14,0 0-10,0 0-15,0 0-1,0 0-9,0 0 3,0 0-11,0 0-7,0 0-77,0 0-222,0 0 99</inkml:trace>
  <inkml:trace contextRef="#ctx0" brushRef="#br0" timeOffset="284970.7031">21813 13839 19,'0'0'85,"0"0"1,-6-5 13,6 5 1,0 0-13,0 0-1,-3-8-7,3 8-11,0 0-3,-1-11-3,1 11-6,0-7-4,0 7-12,5-11-2,-5 11 4,0-9-6,4 2 8,-4 7-13,3-10-2,0 3-2,-3 7-3,7-9-1,-3 6-6,-2-2 0,-2 5-2,8-7 6,-3 2-18,-5 5 14,8-5-15,-3 3 6,-5 2 2,8-4-2,-8 4 1,11 1-5,-11-1 6,10 1 1,-10-1-13,9 6 11,-4-3-2,2 3 1,-4-1 6,4 2-2,-2-1-5,-1 2-4,3 1 7,-3-2 0,1 1-1,-1 1 4,0-1-9,0-2 10,-1 0-4,-1-1 2,-2-5-2,4 11-2,-4-11-3,1 8 2,-1-8-2,1 7 8,-1-7-15,4 6 12,-4-6-10,0 8 8,0-8-2,0 0-2,-9 9-2,9-9 6,-6 6-6,1-3 6,5-3 1,-9 5-2,-1 0-4,3-1 0,1-1-4,-1 0 8,1 1-2,-3-2-6,1 3-1,1-3 5,-3 2-5,1 1 5,2-1-4,1 1-3,-2 0 3,3-1 2,0 3 1,1-2-2,-1 2 16,1 0 18,-1 0-2,0-1-6,1 2-2,0 0-2,2-2-6,-1 3 3,1-1-8,-1 0 8,2-1-6,1-7-2,-3 14 0,3-7-4,0-7-1,3 10 2,-3-3-2,0-7-1,0 9 4,0-9-2,1 8 2,-1-8 2,3 5-3,-3-5-4,0 0 3,2 9-2,-2-9-4,0 0 0,4 7 4,-4-7-1,1 5 2,-1-5-3,0 0 1,0 0-2,0 0-6,0 0 9,0 0 4,4 3-8,-4-3 2,0 0-1,0 0-2,0 0-1,0 0 2,0 0-4,0 0 5,0 0-1,0 0 1,0 0 1,12-11-6,-12 11 6,6-6 1,-6 6 1,8-3-7,-8 3 4,6-4 1,-1 1-10,-5 3 6,10-2 1,-10 2 0,11-6-1,-5 4 2,-6 2-1,13-4-4,-7 1 4,1 3 1,-7 0-4,12-1 5,-12 1-1,12 0-2,-12 0-1,11 1-4,-3-1 12,-8 0-1,10 3-4,-10-3-5,9 1 2,-1 2 2,-8-3 0,10 2 0,-10-2 3,9 2-11,-9-2 17,8 4-11,-2-4 1,-6 0-2,9 2 10,-9-2-4,0 0 0,8 3 3,-8-3-6,0 0 1,0 0 6,7-7-7,-7 7 3,7-4-3,-7 4-1,4-5 1,-4 5 3,3-5-1,-3 5 1,3-9 0,-3 9-10,3-7-11,-3 7-10,3-9-20,-3 9-13,2-7-16,-2 7-18,5-10-26,-4 6-16,-1 4-119,0 0-276,4-8 122</inkml:trace>
  <inkml:trace contextRef="#ctx0" brushRef="#br0" timeOffset="285697.2656">22687 13445 78,'0'0'116,"0"0"-6,0 0-5,0 0-16,0 0-10,0 0-15,0 0 12,0 0-5,0 0 5,0 0 8,0 0 23,29-8-7,-22 8-11,3-1-4,1 2-8,3 0-5,-3-3-9,7 2-5,-5 0-4,6-3-11,-7 3-1,5-1-7,-4 1 0,0 0-5,-3 0-3,-2 0-2,-8 0-29,12 1-30,-6 1-30,-6-2-31,0 0-24,7 2-35,-7-2-83,0 0-257,0 0 114</inkml:trace>
  <inkml:trace contextRef="#ctx0" brushRef="#br0" timeOffset="285923.8281">22689 13564 83,'0'0'136,"0"0"-1,9 7-11,-4-7 1,-5 0 3,11 0-8,-2 2-11,-9-2-10,17 1-12,-8-2-6,2 1-7,1 0-7,0-2-6,-1 2-4,-4 0-8,1 0-5,-8 0-4,15 0-5,-8 0-25,-7 0-42,15 2-34,-10-1-28,-5-1-32,8 1-99,-8-1-243,0 0 108</inkml:trace>
  <inkml:trace contextRef="#ctx0" brushRef="#br0" timeOffset="287041.0156">22929 13147 12,'0'0'103,"0"0"-15,0 0-6,0 0-5,0 0-6,0 0-6,0 0-9,0 0-5,0 0-12,0 0-5,0 0 28,0 0 1,0 0 7,0 0 2,0 0 1,4 20-7,6-18 1,0-1-8,2 0-1,-1-1 0,1 3-8,0-2-6,0-4 3,-2 3-3,2 2-15,-1-2 0,1 0 2,-5 0-11,2 0 5,-1 0-3,-8 0-1,15-2-3,-15 2-3,11 0-2,-11 0 4,10 0-5,-10 0 1,0 0-8,9-1 2,-9 1-14,0 0-15,0 0-30,0 0-26,0 0-33,0 0-27,0 0-92,0 0-250,0 0 111</inkml:trace>
  <inkml:trace contextRef="#ctx0" brushRef="#br0" timeOffset="287814.4531">23492 12963 2,'0'0'59,"-2"-7"-2,2 7 11,0 0-7,-3-10-8,3 10-3,0 0-5,-4-9-3,4 9-9,-5-6 6,5 6 1,-5-8-7,5 8-4,-5-3 2,5 3-9,0 0 1,-8-6 2,8 6-3,0 0 2,-9-4-5,9 4-10,0 0 1,0 0 8,-15 4-18,15-4 13,-9 4 3,9-4-5,-9 7 10,4-3 10,-1 3-2,-2-1 18,0 3-2,1 1-14,-5 3 0,2 0 9,-3 9-1,4-5-16,0 0 10,-1 0-13,3 0-3,-3 2 3,3-1-1,2-2 4,0 1-6,1 0 25,1-1 2,2-3-10,1-1-2,1 0-4,1 0 0,-1-1 2,1 0-11,4 1 8,-1-2-6,1 0-1,-1-1-4,0-1-5,2 1 2,-1-2 4,2 2 0,-2-5-5,-1-2-6,2 3 1,-2-2-1,-5-3 2,11 4-2,-6-1-4,2-3 4,-7 0-3,14 0 6,-14 0-6,13-3 1,-13 3 0,12-4 0,-4 1-2,-3 1 4,3-2-5,-8 4 5,12-6-1,-6 1-5,1-2 6,0 0-1,-3 2 0,2-2-4,-2 1 1,0-3 1,-2-1 0,1 0-2,-3 1-1,0-1 6,0 10-1,-2-14-6,2 7 5,-2-1-1,2 8 1,-8-10 1,2 6-7,-1-1 2,7 5-3,-11-6-3,4 5-22,7 1-14,-15 0-21,15 0-9,-14 1-19,7 2-37,0 0-115,1-1-263,-1 2 116</inkml:trace>
  <inkml:trace contextRef="#ctx0" brushRef="#br0" timeOffset="288431.6406">23199 13459 35,'0'0'87,"0"0"-2,0 0 9,0 0-9,0 0-1,0 0-2,21 3-7,-21-3-4,11 0-9,-3 2 24,-8-2-9,16 3-1,-6-1-7,1-1-3,1 1-6,2-2 1,-1 2 4,6-1-3,-2-2-7,0 1-1,1-2-8,3 0-6,-2-1-4,-1 2 5,1-1-1,1-3-6,-4 3-2,-1-1 4,2 2-2,-1-2-5,-4 0-5,-1 2 7,2 0-8,-1-2-3,-1 1-1,-1 2 4,-1-3-8,-1 1-1,-8 2-2,13-2 0,-8 1-1,-5 1 1,8-3-3,-8 3 1,0 0 2,8-1-1,-8 1-2,0 0 0,8-3-3,-8 3-4,0 0 4,8-4-3,-8 4 1,6 0-1,-6 0 2,0 0-2,0 0-5,10-2 7,-10 2-8,0 0 1,0 0-29,0 0-37,0 0-37,0 0-43,0 0-155,0 0-327,0 0 146</inkml:trace>
  <inkml:trace contextRef="#ctx0" brushRef="#br0" timeOffset="288970.7031">23415 13146 41,'0'0'43,"-11"1"5,11-1 0,-6 3 17,1 1-1,5-4-10,-10 4-7,4 0 0,6-4-9,-9 5-7,6-1 7,-4 0 10,2 0-4,-1 0-1,1-1-9,1 2-3,-1 0 1,5-5-6,-9 9-7,5-4 0,4-5 1,-5 9 7,1-6-18,4-3 8,-3 8-4,3-8-22,0 0-30,-2 9-29,2-9-71,-2 8-150,2-8 67</inkml:trace>
  <inkml:trace contextRef="#ctx0" brushRef="#br0" timeOffset="290376.9531">23261 13693 65,'0'0'81,"1"-9"-11,-1 9 1,3-9-9,-3 9 12,4-11 4,-4 11-14,2-9-3,2 4 11,-1 1-10,-3 4-5,7-11-7,-3 5-10,0 3-1,2-1-19,-6 4 22,11-8-13,-6 6-13,-5 2 13,14-5 0,-9 5 2,-5 0 1,11-2-4,-11 2 11,11 4-13,-4-1-1,-2-1 1,-1 4-4,1-1 0,-1 0 1,-1 2-4,3 2-3,-3-4 0,-2 2-12,3 0 10,-3-2 0,2 1-5,-3-6-1,4 11 3,-4-4-6,1 0 6,-1-7-5,1 12 4,-1-12-1,-2 8-3,2-8 6,-3 8-3,0-4-2,3-4 1,-5 8-10,5-8 4,-9 6 8,4-3-7,0 1 3,-1-1-2,6-3-3,-13 7 0,4-2 2,3-2-3,-3 1 5,-3 3 2,3-2 0,0 3-10,-1-2 2,1 1 0,0 1 6,-1 0-4,1-2 2,1 0 0,1 4 2,-1-3-4,2 3 2,1-3 21,-1 0 2,1 0-3,3-1-3,-1 0-1,3-6 9,-4 12 0,3-7-3,0 3 0,1-8 1,0 12-9,0-12 2,1 12-3,-1-12 1,3 9-1,-2-5-2,-1-4-4,4 6 2,-4-6 2,3 7-7,-3-7 0,0 0-4,3 7 4,-3-7 7,0 0-15,5 3 6,-5-3 4,0 0-5,8 0 0,-8 0 1,0 0 1,15-6 0,-10 5 1,-5 1-4,13-7 1,-4 2-2,-3 2-2,1-2 6,2 3-5,-2-1 1,0-1-2,1 1 1,-1-1 3,1 2-3,-1 0 3,-7 2-8,15-4 5,-8 3 1,1 0-2,-8 1-1,15 0-1,-10-3 2,-5 3 0,16 3 0,-10-3-1,-6 0-3,13 0 5,-13 0-1,10 2-1,-10-2-6,8 2 8,-8-2 6,5 2-6,-5-2 2,9 2-3,-9-2 0,0 0 2,7 2 4,-7-2-1,0 0-5,8 2 1,-8-2-3,0 0-16,0 0-18,0 0-23,0 0-28,8-7-30,-8 7-37,0 0-125,0 0-301,0 0 134</inkml:trace>
  <inkml:trace contextRef="#ctx0" brushRef="#br0" timeOffset="305447.2656">23821 13358 20,'0'0'109,"0"0"2,0 0-5,0 0 9,0 0-4,0 0-5,0 0-7,0 0-7,0 0-4,0 0-4,0 0-6,0 0-8,0 0-4,0 0-4,0 0-5,0 0-5,0 0-3,0 0-1,0 0-2,0 0-2,0 0-1,0 0 2,0 0 4,0 0 14,0 0 10,0 0-5,11 18-6,-11-18 4,9 4 1,-1-2-3,-2 0-3,-6-2-6,13 0-2,-4 0-6,-9 0-4,17 0 2,-7 2 2,-3-1-4,2-1 0,-1 2-6,-8-2-2,19-2-7,-11 2-1,0 0-2,1 0-3,-9 0-3,12 0-2,-5-1-5,-7 1-7,11-2-10,-11 2-3,9-2-7,-9 2-6,0 0-11,7-1-6,-7 1-13,0 0-11,0 0-19,7-2-10,-7 2-24,0 0-20,0 0 1,0 0-18,0 0-6,0 0-16,0 0-94,0 0-290,0 0 128</inkml:trace>
  <inkml:trace contextRef="#ctx0" brushRef="#br0" timeOffset="305947.2656">23752 13522 13,'-7'4'89,"7"-4"0,0 0 0,0 0-9,0 0 8,0 0-7,0 0 1,0 0 0,0 0 15,0 0-3,0 0 3,0 0-3,0 0-3,18 6 2,-13-4 8,-5-2-14,13 2 0,-5-2-1,3 1 0,0-1-10,1 2-3,0-2-1,1 0-10,-2 1 0,2 0-7,1-1-3,-2 2-5,3-1 0,-5 1 2,2-2 1,-1 1-3,-1 0 0,-1-1-1,1 0-5,-2 0-1,-8 0-2,12 1-2,-12-1-5,10-1 0,-10 1-3,10 0 1,-10 0-7,0 0-1,9-1 3,-9 1-8,0 0 4,0 0-5,0 0-2,0 0-10,9-1-12,-9 1-15,0 0-16,0 0-17,0 0-20,0 0-26,0 0-21,0 0-21,0 0-13,0 0-31,0 0-141,0 0-356,0 0 159</inkml:trace>
  <inkml:trace contextRef="#ctx0" brushRef="#br0" timeOffset="306564.4531">24190 13430 70,'0'0'121,"0"0"1,0 0 5,0 0-9,0 0 6,0 0-1,12 10 9,-12-10 4,16-2-1,-8 4-2,4-4-7,0 2-6,1-1-4,2 1-6,2 0-3,2-2-3,-1 2-6,-1-2-11,0 2-5,-2 0-10,-3-1-6,1-1-4,-1 2-9,2-1-4,-5 0-7,1 2 0,-10-1-3,11-1-7,-4-1-1,-7 2-2,0 0-3,11-1-2,-11 1-2,0 0-2,0 0-2,10 1 0,-10-1-8,0 0-6,0 0-11,0 0-17,0 0-17,0 0-19,0 0-23,0 0-27,0 0-29,0 0-19,0 0-31,0 0-168,0 0-386,0 0 170</inkml:trace>
  <inkml:trace contextRef="#ctx0" brushRef="#br0" timeOffset="307439.4531">24595 13300 87,'0'0'93,"0"0"0,0 0-6,-4-8-23,4 8 15,0 0-11,0 0-9,3-13 3,-3 13 0,3-8-3,-3 8-6,7-6 5,-3 2-1,-4 4 4,9-7-15,-3 4 0,1-1 5,-1-1-9,0 0 1,-6 5 1,13-3 2,-9 0 4,4 1 6,-8 2 1,9-3 4,-9 3-7,11 1-3,-11-1-1,10 4-2,-6-1-3,1 0 4,-1 4-2,0 0-2,0 1-2,-1 2 2,-1 3-4,-1-2 0,2 3-2,-3-2-7,-3 3-2,2-3-1,-3 0-2,-1 0-4,-1 2-2,-1 0 0,-2-4-2,2 1-2,0-1-1,-3-1 1,2-1-2,-1 0-1,3-3-5,-2 2 2,1-1-3,0-2 1,0 0-3,3 0 0,-3-1 2,7-3 2,-7 4-1,7-4 1,0 0-3,-7 5-4,7-5-2,0 0-2,0 0-4,0 0 0,0 0-2,0 0 1,0 0-3,0 0-8,17-13 5,-17 13-4,10-4-3,-2 1 6,2-1-5,-2 2 2,-1 1 0,1-1 0,-8 2-1,17 0-1,-10 3 6,0-2-1,0 3 2,1 0 3,0 1 3,-2 2-3,-1-2 4,4 4-1,-1-1 0,0 1-4,-1 0 9,0 1-2,-2 1 4,0 1 1,-1-1-2,-3 1 3,2 1 10,-3-1 9,0 0-3,-3-1 4,3 1-4,0-1 1,-3 1 9,1-2 9,-2 0 3,-1 1-1,-2-4 4,1 1 5,0 0-6,-1 0 1,-2-3-2,-1 1 0,0 1-4,0-4 4,-4-1-2,3 1-2,-3-2-7,4-1-4,1 0-1,-2-1-5,2-2 0,-2 2 0,3-1-2,8 2-3,-12-5-3,7 1 3,5 4-7,-8-6-6,8 6-1,-6-4 2,6 4-7,0 0-1,-5-12-6,5 12 1,0 0-5,1-6 0,-1 6-1,0 0 5,0 0-6,0 0 3,4-9-10,-4 9-9,0 0-10,0 0-6,0 0-9,0 0-13,0 0-17,0 0-26,14 12-16,-14-12-18,0 0-25,4 6-26,-4-6-140,0 0-366,0 0 162</inkml:trace>
  <inkml:trace contextRef="#ctx0" brushRef="#br0" timeOffset="312244.1406">17260 15459 24,'0'0'126,"3"16"-6,-3-16-11,1 8-9,0-1 7,-1-7-5,4 10-8,-2-3-21,-1-1 8,0 1-2,2-1-5,1 4-13,0-5-1,-1 2 4,5-1-8,-6-1-2,4 1-9,-3-1-5,3-3 2,-1 3 1,-5-5-12,9 7 1,-6-3-3,-3-4-4,9 0-3,-9 0-3,9 0 3,-9 0-10,12-4 3,-7 0 2,0 0 1,2-3-4,-1 1 1,0-2-4,1-2 1,-2 1-2,0-2 3,1 1-10,-1-1 2,-3-3 5,0 4 5,-1-5-10,2 5 6,-3-7-18,1 5 7,-1 1-8,0-1 3,0 0-6,2-4 14,-2 4-21,0 0 5,1 1 2,-2-4-4,1 2 2,1 2-9,-1 1 4,0-2-3,1 2 5,-1 0 11,1 1-3,-1 9-7,0-13 13,0 13-4,2-9-6,-2 9 8,0 0-2,0-9-11,0 9 5,0 0-4,0 0 7,0 0 2,0 0-7,0 0 5,0 0 8,0 0-8,1 24 9,-1-13 6,1 1-8,1 5 15,-1 1-2,2 1 6,-1 6-5,-1-5 2,0-2 0,2 2-6,0-1 2,-1-3-1,2 4-2,0-5 1,-2-4-6,2 0 5,1 1-1,-1-4-3,0 1 3,-2-3-1,2 0 10,-1-2-14,-3-4 0,5 8 1,0-6 4,-5-2 2,8 2-8,-8-2-1,10-2 4,-10 2 3,8-5 4,-3 1-11,1-1 5,-1-3-6,2 0 0,-1 0 3,-1 0-9,3-2-1,-3 0 5,-1 1-6,1-2-5,-1-1-5,-2 1 3,1 0 4,2-4 3,-1 4-11,-3 0 0,3 1-5,-3-7-4,0 5-5,1 2 4,0-1-2,0 3 3,-2-4 4,0 2 7,0 3 7,0 7-4,0-10-6,0 10 17,0-11-14,0 11-5,0 0 5,-3-9 3,3 9 8,0 0-6,0 0 3,0 0 6,0 0 3,0 0 7,-10 18 5,7-9-3,2 3 5,-3-2 4,3 4-2,2 1 7,-1 1 0,0 0 4,0 3-4,4-2 2,-3-3-1,2 1 7,-2-4-3,2 1-4,2-1 10,0 0 1,0-2-2,1 0-8,1-1 1,-1-1 2,-1-2-6,4 1 1,-1-3-1,2 0-1,-3-2-3,4 0 5,-11-1-6,17-2 2,-5-1 1,-1-1-2,0-1-4,0 0-3,1-1 2,-2 0-4,6-4 0,-6 3 0,0-3-4,3-1 3,-5 1-6,2-3 3,-4 4-6,2-6 7,-3 5 0,-1-2-6,1 2 1,-3-2-1,1 0-1,-3 0 1,0 1 4,0 1-1,-3 0 0,1-1-5,-3 0 6,0 1-2,2 2-13,-2 0 11,0 0 0,-2 0 1,2 4-2,-1-3-2,1 1 2,-2 2 3,7 4-5,-7-5 2,7 5 1,-10 0 0,10 0 3,-11 4 5,11-4 1,-9 10 9,4-4-1,0 0-1,1 5 4,1-2 7,0 7 10,2-3-5,-3 2 0,4-4-6,0 5 4,0-4 0,0 1 3,2-1-2,1 1-2,0-4-5,2 2-2,0-1 0,2-2-2,0 2-3,0-3-2,1 1 5,4-2-6,-3 0-1,-2 0 0,0-3-7,4 0-7,-2 2-4,4-3-9,-7 1-10,2-1-14,-2-2-12,-6 0-19,13 1-16,-7-1-22,-6 0-21,12-2-20,-12 2-140,11-4-312,-7 0 139</inkml:trace>
  <inkml:trace contextRef="#ctx0" brushRef="#br0" timeOffset="313181.6406">18049 15221 36,'0'0'121,"0"0"0,-3 29 0,3-20 0,0 4-9,3-2 0,-6 6-12,3-2 3,3-1-9,-6-3-7,3 3-8,3 2-3,-3 0-2,0-5-7,0 1-9,0-1-7,0-2-3,1-1-5,-1-1-6,0-7-2,0 11-2,0-11-3,0 8-4,0-8 0,1 6-1,-1-6-4,0 0-1,0 0-3,2 7-5,-2-7-2,0 0-11,0 0-17,0 0 3,0 0 2,0 0-1,0 0-15,6-21-1,-3 15 2,1 1-5,-1-1 5,1 1 1,-4 5 4,9-7 4,-5 3 1,-4 4-3,9-7 5,-5 4-6,-4 3 2,10-4 5,-10 4 2,9-5 3,-4 2-2,-5 3-2,10-5-1,-2 2-2,-4-2 5,1 1-2,0 1 2,-1-2 4,-4 5-6,10-9-4,-6 4 11,0-2-5,-2 2 5,2-2-7,-1 1-4,-1 0-15,1 1 15,-1-2-7,1 1 4,1-3-2,-3 3 10,-1 6 2,1-11-3,0 4 2,-1 7-7,0-9 17,0 9-11,0-8-3,0 8 8,0 0 2,-2-10 1,2 10 2,0 0 1,0 0-10,0 0 20,-6-5 15,6 5 3,0 0 18,0 0 6,-7 23 9,5-13-4,2 3-2,-3-3-2,4 1-1,-1 2-5,2-3-8,0 3 5,1-2-7,-1-1-2,1 2-3,1-3-2,-1 1-2,1-3-3,4 3-2,-3-3-5,0-1 2,3-1-4,-2-1 2,2-1-3,-2-2-3,6 1 4,-5-2-15,-7 0 9,18-4-4,-10 2-8,1-5-13,-1 2 5,3-4-12,-3 1-2,0-1 2,-2-1-8,3 0-2,-3 0-1,2-5-3,-2 5 0,-1-2 9,0 1-5,-1-1-2,0 1-1,-3 0 6,2 0 1,0 1 11,-3-1-6,2 5-1,-2-2 6,0 8 5,1-12 10,-1 12-2,0-10 18,0 10-21,0 0 16,-2-10 4,2 10 6,0 0 10,0 0 19,0 0 7,-14 20 6,11-8 4,-1 2 5,3 3 3,-3 2 4,2-1-5,3 1-3,-2-1-7,2 1 1,0-2-4,3-3-3,0 2-9,-2-3 0,5-1-1,-2-2-8,1 0 4,3-2 1,-1 0-9,1-3-4,0-1 0,2 0-5,1-4 4,1 0-6,-2-4 0,-1 1-3,2-3-1,-1-1-2,-2 0-3,1-1 1,-1 0 2,-1-1-6,0 3 4,-4-4-3,-3 4 2,-1 6-12,-3-13-8,1 5-5,-6 3-8,0-2-12,1 4-16,-3-1-12,-1 2-16,0-1-17,11 3-30,-22 0-18,12 0-21,-1 3-26,-4 2-96,3-1-308,0 0 136</inkml:trace>
  <inkml:trace contextRef="#ctx0" brushRef="#br0" timeOffset="314455.0781">18712 15267 4,'0'0'154,"4"12"-2,-3-3 5,-2 1-2,2 3-8,-1-1-4,1-1-5,1 6-12,1-2-3,1 2-9,-1-5-11,1 0-10,0 0-7,4 2-8,-4-3-7,4 3-4,-3-3-9,-1-1-4,3-2-5,-1 2-6,0-3-5,-1-1-3,-1-3 0,1 0-3,-5-3-3,13 5-4,-9-3-3,-4-2-1,13-3-5,-13 3-7,14-5 4,-7-2-6,2 1-5,1-3-3,-4-1-10,4-3 2,-1-2-4,-2 6 3,2-5-7,-3 3 1,0-1-7,0-4 1,-2-1 3,1 1-4,-2 4 1,-1-4 2,0 2 0,0-3-1,0 7 0,0 1 7,-1-1 2,-2 3 1,1 7 0,0-13 8,0 13 6,0-9 0,0 9 1,0 0-1,0 0 8,0 0 8,0 0-2,0 0 15,0 0 10,0 0 10,-12 24 0,11-12-6,0 0 3,1 2 5,0 1-7,1-2-2,0 3-6,1 0 1,0-5-2,1 1-1,0 2-5,-1-4 0,2 0-4,3-2-2,0 0-2,1-1-1,-1-1-4,2 1 1,0-4-4,0 0 1,0-2-7,1 0 3,1-2-10,0-1-2,-2 0-14,-1-1 2,1-1-7,1-3-6,-1 1-10,0-2-5,-2 1-3,1-3 2,-2 1 1,0-3-5,2 3-8,-4-2-1,0 1 12,-1-4-3,-1 3-3,2 1-3,-3 0 7,-2-1-1,2 2 8,-1 0 2,2 1 8,-2 8-2,0-13 5,0 13 2,-2-11 4,2 11 5,-1-7 4,1 7 0,0 0 4,0 0 5,0 0 16,0 0 8,0 0 8,-12 15 2,10-3 4,1 0 5,-1-1-4,4 1 2,-4-1 4,2 1-12,2 0-4,-2-1-3,2-1 2,1 0-3,-1-3-3,1 1 1,-1-3-3,4 2-4,-4-2 3,3-1-3,2-1-6,-1 0 3,0 0-2,-6-3 1,17-1-6,-8-1-5,-3 0-2,6-1-7,-3-2-6,0 0-8,2 0-3,-1-2-1,1 0-9,-4-1-4,3-1-11,0 0 4,-4-2 0,3 2 4,-4-1 3,0-2-5,0 3 4,-1-1-3,-1 0 8,-1 1 2,0-1 8,-1 3-2,-1 7 5,3-12 8,-3 12 7,0-8 1,0 8 3,0 0 0,0 0 12,0 0 11,0 0 8,0 0 9,0 0 6,0 0-2,-8 26 0,5-14 6,0 0-3,3 1 7,-1-3 1,1 3-5,3 3-9,-2-6 3,2-1-4,-1 3-3,2-2-4,1-3-2,0 1-3,-1-2-2,2 0-2,0-1-1,2-1-4,0-3 0,0 0 1,1-1-4,2 0-2,-2-2 1,0-3-4,1-1-5,-1 1-10,0-3-7,1 1-11,3-3 4,-5 3-2,-1-3-3,-3 1 0,3-3-6,-3 1 2,-2 3-1,2-2 3,-1 2 3,-1-3-2,0 5 3,-2-2 4,0 8 0,3-12 4,-3 12 0,0-9-1,0 9-2,0 0 5,0 0 3,0 0 9,0 0 13,0 0 8,0 0 3,0 0 2,-6 31 11,6-21-5,-1 1 3,2 0-4,-1 0 4,5 1-7,-5-2-2,2 2-3,0 0 3,2-4-6,-1 0-2,-1-1-4,0 0-4,-2-7-5,7 9-7,-3-6-14,-4-3-14,10 5-20,-10-5-22,7 0-26,-7 0-33,0 0-35,15-8-21,-8 6-169,-7 2-386,9-11 170</inkml:trace>
  <inkml:trace contextRef="#ctx0" brushRef="#br0" timeOffset="314931.6406">19725 15220 52,'0'0'179,"0"0"3,0 0 4,-1 28-2,-2-18-6,3 2-5,-1 0-5,0 3-8,0 1-11,-2 0-4,3-5-18,0 1-6,5 5-12,-5-7-3,3 2-8,-2-3 0,0 3-17,1-7-1,0 3-18,2-3-1,-1 1-7,-3-6-8,5 7-3,-1-5-1,-4-2-1,6 3-7,-6-3-4,0 0-1,14-3-9,-14 3 1,13-7-14,-7-1-2,1 2-15,0-3-8,1 1-16,3-4-5,-3-1-9,0-3-5,-2 7-2,-1-3 0,2-3-8,-4 3-9,3 2 6,-4 0 2,2 3 11,-3-1 2,3 1 6,-4 7 2,4-5 19,-4 5 25,0 0 23,0 0 26,0 0 1,-1 25 7,-1-16 1,1 4-1,1-1-2,-1 3-2,2-3-7,0 0-3,-1-2-8,0 1 0,2-4-3,-1 0-5,-1-7-16,1 9-14,-1-9-13,3 9-16,-3-9-27,2 4-31,-2-4-39,0 0-25,0 0-27,0 0-33,0 0-130,0 0-371,-6-36 163</inkml:trace>
  <inkml:trace contextRef="#ctx0" brushRef="#br0" timeOffset="315134.7656">19779 15102 99,'-5'-10'207,"1"1"5,2 2 2,-1-3-6,3 10-5,0-9-7,0 9-8,3-13-8,-1 6-15,6 0-11,1-1-14,-3 2-14,3 1-14,5-1-8,-2 1-9,-1-2-42,1 5-32,-1-2-38,2 1-47,-2 1-48,7-1-58,-6 3-45,-1-3-136,5 2-378,-5-2 167</inkml:trace>
  <inkml:trace contextRef="#ctx0" brushRef="#br0" timeOffset="316541.0156">20511 15229 41,'0'0'119,"0"0"-2,0 0 5,0 0 4,0 0-3,0 0-6,0 0-7,0 0 0,0 0-9,0 0-7,0 0-2,0 0 0,0 0-1,0 0 3,0 0-2,0 0 0,0 0 6,30-1-6,-18 2-3,0 0-3,7-1-6,-5-1-7,3 1 0,2 0-10,-2-1-2,0 2-3,0-2-5,-3-1-5,-1 1-4,0 1-1,-3 0-3,-1-1-7,-9 1-4,14 0-1,-8-1-3,-6 1-2,9 1-4,-9-1-2,0 0 0,13 0-2,-13 0 1,0 0-4,0 0-4,0 0-3,0 0-16,0 0-11,9 0-13,-9 0-21,0 0-21,0 0-23,0 0-27,0 0-41,0 0-47,4-5-147,-4 5-392,0 0 173</inkml:trace>
  <inkml:trace contextRef="#ctx0" brushRef="#br0" timeOffset="317267.5781">21013 15073 15,'0'0'97,"7"-7"-3,-2 4 1,0-1-8,-5 4 5,9-8-7,-4 5 3,0-2 8,4 2 1,-2 0-1,0 2 1,-7 1-5,15 0-1,-15 0 6,15 1 3,-8 5-3,1-2-6,-3 1-5,-2 2 3,3 3-2,-2 1-2,-4 1-3,4-1-7,-3 1-4,-1 2 3,-1-2-2,-1 0-7,1-2-3,-4-1-6,2 2-5,0 0-1,-1-3-9,0-1-1,-2-1-2,3-2-5,-2 2-1,5-6 3,-9 8-9,5-5-1,4-3-4,0 0-8,-9 1 5,9-1-10,0 0 0,0 0-6,0 0-5,-6-9-1,6 9-2,0 0-8,2-12-5,-2 12-5,4-9 5,2 4 1,0 2-6,-6 3 0,9-7 5,-5 2-3,4 2 3,-3 1 5,4 0 2,-9 2-1,18 1-1,-6-1 4,-3 2 2,1 1 2,-1 3 6,0 0 6,2-2 7,-2 3-3,0 3 2,0-3-1,0 3 2,-1-1 3,-3-1-3,0 2 3,0 1 1,-4-1-3,2 0 5,-2 1 5,-1-1 2,-1 1 3,-2-3-3,-2 2 1,2 0 1,-4-3-4,1 1 1,-2-3 7,0-1-2,1 1-3,-6-2 0,0-2-5,2 2 1,-3-5-4,2 2-2,0-1 0,0 0-3,3-2 3,-1 0-6,1-1-2,0 2 0,2-3-1,1 2-1,6 3-3,-11-3-11,11 3-9,-7-3-6,7 3-17,-6-6-15,6 6-28,0 0-33,-6-3-23,6 3-33,0 0-35,0 0-36,0 0-130,0 0-403,0 0 178</inkml:trace>
  <inkml:trace contextRef="#ctx0" brushRef="#br0" timeOffset="318439.4531">20212 14967 88,'0'0'140,"3"24"6,-2-17 5,-1 3-6,1 1-9,2 0-2,-1 2-10,0 2 5,3 3-4,-1 1-6,-2-2-8,3 9-7,-1-6-5,0 8-7,1-3-4,-1 2-12,1-2 1,0 0-4,-1-5-6,2 3-6,1 3-4,-5-8-6,2 0 0,-2-2-7,2-4-2,-2 1-5,0-1-1,2 0-1,-1-2-3,-3 1-3,2-4-1,1-1-3,-2 0-4,-1-6-4,2 9 2,-2-9 1,3 8-6,-3-8 2,3 5-1,-3-5-2,0 0-3,0 0 0,1 6 0,-1-6 1,0 0-2,0 0-4,0 0 3,0 0-1,0 0-2,8 4 1,-8-4 2,0 0-3,9-1-1,-9 1-1,0 0-1,13-3 2,-6 1 0,-7 2-1,14-3-3,-7 2-12,1 0-2,3-2 1,0 3 1,2 0 1,0 0 6,5-3-2,-2 2 2,4 2-1,0-3 2,-2 1-2,1-1 3,3 4-1,3-2 2,-3 0-2,5 1-1,-6 0-5,8-1 1,-9 0-6,3 1-2,4 1-1,1-2-3,-6 1 2,-3-1 3,3 0-2,-2 3 7,-1-2-5,0 0 3,2-2-3,-3 4 1,1-5 1,-1 1 0,-2 1-2,2 1 6,-4 1-3,-1-2 2,1 2-1,-1-1 4,6-1-1,-6-1 5,6 1 1,-6-2-6,1 2 3,0 0 5,5-3-2,2 2-1,-3-2 3,1 3-1,-1 0-3,3-3 4,-2 2-5,-1-1 9,0 0-6,0 1 3,0-2 3,2 3-3,-1-2 1,0 0-3,0 1 2,-1 0-1,1-2-1,1 3 5,-7-1-3,6-1 2,-7 0 3,5-1-2,-5 3-1,-2 0 0,-1 0-6,-1-1 2,-8 1 4,11-2 2,-11 2 2,12 0 3,-12 0 0,0 0 2,10-1 1,-10 1 0,0 0-3,8-1 0,-8 1-2,0 0 3,0 0-4,10 1 3,-10-1-1,0 0-2,0 0-1,9 1 3,-9-1-1,0 0-3,9 0-1,-9 0 0,0 0 0,0 0-5,9 0-2,-9 0-4,0 0-11,0 0-18,0 0-30,0 0-28,0 0-30,0 0-28,9-3-33,-9 3-147,0 0-361,0 0 159</inkml:trace>
  <inkml:trace contextRef="#ctx0" brushRef="#br0" timeOffset="319791.0156">20260 14884 30,'0'0'89,"0"0"-11,0 0 1,0 0-5,0 0-2,0 0-2,0 0 8,0 0-1,0 0-4,0 0-3,0 0-6,0 0 8,0 0-3,0 0-5,0 0 11,0 0-13,29-3 9,-29 3-7,18-1-2,-9 2 0,3-1-2,1-1-1,3-2-9,0 5 7,3-2-4,-1 1-2,3-1-6,7-1-3,-1-1-8,2 0 2,-1-1 1,1 1-7,1-1-1,-2 3-6,1-6-1,-2 4-6,3 1 1,-2-2-1,1 1 0,-7 2-5,5-2 3,0-2-2,-8 2-1,3-2 0,6 1-1,-7-1-4,0 0 0,-1 3-3,10-2 4,-10 2-2,-1-2-1,2 2 2,0-1-5,-1-1 2,0 3 4,0-1-6,0 0 5,-3-1-6,1-1 0,-5 1 3,-1 3 8,2-1-9,-4-1-1,4-1 1,-3 2-1,0 0 3,-1 2-5,0-2 2,-10 0 0,18 1-1,-12-2 1,-6 1-2,17 0 2,-9 1-2,-8-1 1,13 0 3,-7 1-2,-6-1 0,14 0 0,-8 0 2,-6 0-6,15 3 3,-8-1 2,2-2-4,-9 0 2,14 1-2,-5-1 4,-1 2-2,-2 0 0,-6-2-3,15 1 6,-8-1-6,-7 0 6,13 1-4,-6 0 9,-7-1-8,12 0 1,-12 0-3,7 2 2,-7-2 1,0 0 0,14 0-4,-14 0 6,7 0-3,-7 0-1,0 0 2,0 0-4,9 0 1,-9 0 3,0 0-2,0 0-2,0 0-1,0 0 1,0 0 1,0 0 4,9 2-6,-9-2 3,0 0 1,0 0 4,6 3 4,-6-3-3,0 0 1,3 8 2,-3-8 7,1 6-4,-1-6 3,1 8 10,2-1-3,-3-7-1,1 12 9,0-3 1,-1-1-2,0 4 3,0-2-2,2 2 12,-1 0 3,1 5-7,-2-5-1,2 2-4,-2 1-1,1-1-2,0 1-2,2 2-1,-2-5 0,4 4-1,-1-2 8,-3-1-8,1-1-1,-1 0-3,0 1 4,2 2-1,-1-4 0,2 4-2,-1-4 0,1 2 0,0 0 1,0-1-4,-1-2 1,0 2-2,0-1 1,1 0 3,-1 2 2,-1-1-3,2 0 0,-2-1 3,1 1-1,0-2 0,-2 1-1,0-1 3,1-3 0,-2 3 1,1-2-3,0 0-2,-1 0 1,1 1-5,-1-9-19,0 13-6,0-5 2,0-8 4,0 12 2,0-6 0,0-6-6,2 8 4,-2-8-2,0 8-7,0-8-7,0 0-13,0 0-16,0 9-17,0-9-12,0 0-31,0 0-23,0 0-42,0 0-40,0 0-25,0 0-176,-13-2-446,13 2 198</inkml:trace>
  <inkml:trace contextRef="#ctx0" brushRef="#br0" timeOffset="320705.0781">20880 14893 19,'0'0'74,"0"0"-2,0 0 4,0 0 8,0 0-11,0 0-1,0 0 7,0 0-3,0 0 1,0 0-1,0 0 0,-1 25-4,1-25-5,0 11 6,3-4-2,-2 2-3,-1 0 1,1 2-2,-1-1-6,2-1-7,-2 3 2,1 0-9,-1-1-2,1 1 1,1 4 0,-1-2 0,0-1-6,0 4 4,-1-3-6,3 2 1,0 0-4,-1-5-4,2 6 0,-3-2-5,2-2-1,-2-2-1,1 4-6,-2-5 1,4 6 6,-1-2-8,-2-3-1,0-1-1,1-2 1,0 4-5,0-1 2,-1-2 2,3 1 4,-2 0 5,1 0-1,-2 0-4,0-4-4,2 3-3,-2 2 6,0-7-4,-1 6 1,0-10-5,2 12 2,-2-7 1,1 3-2,-1-8 0,1 9-1,-1-9 1,3 11-5,-2-7 5,-1-4 2,-1 10-5,2-3-1,-1-7 1,1 11-1,1-5 1,-2-6-1,2 11 0,-2-11-2,2 10 5,-2-10-5,1 9 1,-1-9 0,3 10-1,-3-10 0,2 10-1,-2-10 0,1 7 2,-1-7 0,0 0-1,-3 10 2,3-10-1,0 9 1,0-9-3,0 0 3,0 8-1,0-8 1,-1 8-3,1-8-1,0 0-2,0 0-7,0 0-6,0 0-12,0 0-13,0 0-18,0 9-28,0-9-21,0 0-40,0 0-28,0 0-169,0 0-368,0 0 163</inkml:trace>
  <inkml:trace contextRef="#ctx0" brushRef="#br0" timeOffset="322564.4531">17548 16646 5,'-6'-9'119,"6"9"1,0 0-4,0 0 5,0 0-3,-4-3-7,4 3-6,0 0-12,0 0-1,0 0 10,-10 12 4,6-4-2,0 1-3,1 2-9,-1 1 2,1 4-8,-1 1-8,-1 0-2,1 0-2,3 2-5,-1-2-5,4 2-2,-2-4-8,1 2-1,0-1-7,3-3-4,-2-1-3,1-2-3,0 1-7,0-5 1,1 2-5,-1-2 0,1 1-4,0-4 0,-4-3 2,11 7-2,-6-7-3,-5 0-5,14-2 1,-4-4 0,-1 2-8,3-3-2,-3-1-4,0-2-6,2-2-8,-1-3 2,-2 1 1,0 0 1,3-1-2,-6 5 5,-1-6-9,-1 6 7,-3-7-15,0 1 4,-3 5 1,-2-1-2,-1 1 4,-4-4 2,-1 3-1,-3 0 7,0-2-2,0 3 1,0 2 5,0-3 3,-1 2 10,-1 0-2,2-2 3,0 3-2,-1-3-2,3 2 3,0-2 7,0 2-4,4 0 4,0-2 0,1 3-1,2-1 0,1-2 0,0 1-1,3 0-2,1-4-2,1 3 0,2-5-1,2 2 1,0 0 0,4 0-1,0 0 3,-1 0-4,3 1 1,-1 0 6,1 2-6,-1 2-1,3-1-4,-3 5-11,1-1-6,-3 2-17,0 0-16,-1 2-24,-7 3-22,16-3-11,-16 3-30,14-2-22,-14 2-30,0 0-116,16 5-326,-16-5 145</inkml:trace>
  <inkml:trace contextRef="#ctx0" brushRef="#br0" timeOffset="323103.5156">17800 16702 2,'0'0'127,"0"12"0,0-12 3,-4 12 1,4-12-1,0 22-7,0-11 2,-3 2-9,2 3-4,0 0-10,1 2-4,0 0-7,2-4-1,2 1-11,0-1 2,2-2-2,-1-2-8,3 5 0,-3-6-9,3 0-2,3-3-5,0 1-2,1-2-3,4 0-7,2-5 0,-2-2-5,3-1-6,2-2-1,-3-2-4,1-3 0,5-4-3,-7 2 6,-1-3-13,-3 1-2,-1-3-3,0 3-5,-3-3 2,-3 0 2,0 0-6,-4 1 2,-3-3-3,-3 7-2,-2-5 2,-3 3-4,-3-3 3,-1 5 0,-2-3 1,-6-1-8,4 5 1,-2 4-5,-8-2-1,9 4 6,-1 2-16,-1 3-5,-1 0-6,4 2-4,-4 2-15,3 0-9,3 5-12,3-3-8,2 3-11,2-2-14,0 3-8,3 2-23,-3 3-18,4-1-113,2-4-285,1 1 126</inkml:trace>
  <inkml:trace contextRef="#ctx0" brushRef="#br0" timeOffset="323955.0781">18139 16870 43,'3'5'173,"-3"-5"-8,5 12-9,-1-4-16,0-1-9,1-1 3,-1-1-7,3 2-14,-3-1-9,3-1-9,-2 1-5,1-2-11,-6-4-7,14 3-2,-7-3-8,0 0-6,-7 0-2,18-3-9,-10 1-2,1-3-2,2-2-4,-2-1-9,2-1 0,0-6-6,-1 1 1,1-2-3,-1-1-12,0 0 1,-4 0-8,1 0 1,-2 0-5,-1 2-2,-4-2-3,2 0-7,-1-2-1,-2 2 2,1 0-4,-2 2 4,0-2 1,1 5-12,0 0 11,1-1-2,-4 2 7,3 1 0,-3 3-2,4 7-1,-3-11 2,3 11 3,-2-8-4,2 8 1,0 0 11,0 0 9,0 0 5,-9 25 10,9-13 3,-1 4-6,-2 1 6,2 2 5,1 0-8,1 5 7,-1 1-4,3-6-4,0 0 2,1-2-3,3 0 1,-2-2-12,0 1 9,1-3 1,1-1-6,0-5 1,1 4-1,1-3-5,-1-2-3,-2 1 4,5-3-1,-2 1 0,-2-2-6,2-2 2,-2 0-5,-7-1 4,17-1-5,-17 1-2,15-1-5,-7-4-2,-2-2-3,5-1-4,-4-1-4,0-1-9,2-4 1,-1 1-11,-1 3-1,5-4-1,-6 2-2,0-4 3,-2 5 5,-3-1-11,3-5 1,-1 5 9,-2 0-7,0 0 11,-1 0 1,2 2 6,-2 10 1,-3-13 9,3 13 9,3-10-5,-3 10-1,0 0 10,0 0 12,0 0 8,0 0 14,0 0 5,0 0 6,-4 31 2,1-19 4,3 5 9,0-3-5,0 5 1,4-5-4,-1 4 1,0-3-9,2 1 1,-1-1-6,0-3 4,3-2-5,-1 0-1,-2-2-6,3 1 7,1-2-1,1-3-2,-1-1-6,1-1 0,-2-2 1,5-3 5,1-2-13,-3-1 2,5-4-6,-5 4 6,2-7 0,2 3-6,-5-4-4,-1 5 1,-1-1-2,0 0 3,-2 0-7,-5 0 2,-2 1-4,1-1 2,-5 3-8,0 2 0,-2-2-5,-1 2-6,-2 0-11,-1 5-10,0-2-15,-3 2-13,15 0-17,-24 4-22,11-1-28,3 2-36,0-1-23,-1 3-23,2-1-120,-2 1-356,11-7 158</inkml:trace>
  <inkml:trace contextRef="#ctx0" brushRef="#br0" timeOffset="325408.2031">18942 16588 98,'0'0'130,"0"0"-12,0 0-9,0 0 14,0 0-6,0 0-2,0 0-19,0 0 1,0 0-10,0 0-2,0 0-4,0 0 0,0 0 2,3 17-4,-3-17-12,0 0 2,0 10-9,0-10-3,1 6-5,-1-6-3,1 8-7,-1-8 1,2 7 3,-2-7 2,0 8-4,0-8 5,-2 10 8,2-10-6,2 15 1,-2-7-6,0 2-1,0 0 8,1 3-8,-1-4 0,2 3-5,-2-1 2,2 1-1,3-3-9,-4 2 0,1-1-6,4 0 1,-4 1-6,2-3-1,-3-1-2,3-1-1,0 0-3,-4-6-2,9 8-1,-5-5-3,-4-3 4,9 1-1,-9-1 0,11 1-2,-11-1-1,13-5-9,-8 0-1,2 1 1,-2-1-3,2-2 0,1-1-3,-2-2-10,2 2-1,0-4 0,-2 3-7,2-5-5,-3 4 5,1-5-8,0-2-7,0 3 0,-1-1 6,-3 4-18,2-1 7,0 1 5,-3-1 3,1 0 0,-2 3 5,2 1 1,-2 8 1,1-13 9,-1 13-2,0-7-2,0 7 1,0 0 2,0 0 14,0 0 4,0 0 16,0 0 5,-14 17 6,13-5 10,-3-3-5,2 8 6,0-6 8,0 6-2,2-5 3,-2 0-4,5 3-1,-3-3-4,3 0-3,-2 0 3,0-2-3,2 0-3,1-1-4,0-1-1,-2-2-2,4-2-3,-2 0-4,0 0 3,-4-4-1,12 3 0,-7-2-3,-5-1-1,14-3-5,-4 1-2,-2-5-4,2 1-8,-1-3-10,0 1-6,3-3-4,-4 2-7,0-2-5,-2 1-9,2-2 11,1-3-8,-1 2 4,-5 2-5,6-3 1,-6 2-1,-1 0 2,1 0 7,-2 4 6,2-3 0,-2 3 3,-1 8 2,1-13 7,1 8 8,-2 5 1,0-8-2,0 8 0,0 0 3,0 0 11,0 0 13,0 0 4,0 0 5,0 0 4,0 0 6,-7 28 5,7-19 4,-1 2 2,0 0-2,-1-1-2,2 3 8,0-2-8,2 0 1,-1-1-5,-2-1-5,3 3 1,1-6-8,2 5 3,-2-4-3,0 0-2,1 0 2,0-2-8,1 0-3,-1-1 1,-4-4-2,12 8-1,-5-5 1,-7-3-7,17 4-1,-17-4-4,15-2-8,-15 2-5,15-3 0,-7 1-3,-8 2-5,17-5-7,-8-2-1,-1 3-3,-1-4-11,2 3 5,-3-4-2,3 4 2,-4-5 2,2 1 0,-1 1-3,-2-3 1,0 3 1,1-3 6,-1 1-1,-2 2 3,-2 8-1,3-15 1,-3 15 1,-2-17 2,2 17 4,3-9 5,-3 9 1,0 0-3,-1-12 1,1 12 4,0 0-1,0 0 14,0 0 6,0 0 11,0 0 7,0 0 5,0 0-1,0 0 11,-14 35 8,14-24-2,0 1 5,0-1-11,1 0 0,-1 1 1,-1-1-3,2-1-5,3 2-5,1-3 0,-3-1-1,1 0 1,-3-8-5,8 12-3,-3-7-1,1-1 0,-2-2-2,2 1 1,-6-3-5,16 0 0,-5-5-4,-2 2-1,2-2-9,-1-1-8,-1 0-7,1 0-2,1-4-11,-2 3-7,3-8-13,-3 8 3,-2-4-1,0 0 7,-1 1 0,0-1 7,0 1 1,-2 0 7,-3 1-2,4 1 8,-2 1 9,-2 1 0,-1 6 4,0-9 2,0 9 2,0 0-1,0 0 5,5-5 8,-5 5 10,0 0 8,0 0 7,0 0 4,-6 22 5,4-12 0,2 0 0,-1 1 1,1-1-1,0 1 1,1-1-7,2 1 1,-3-4-5,2 1-4,1-1 1,1-1-5,-4-6-3,5 11 0,-3-9-2,-2-2 4,8 7-6,-3-4-2,-5-3-3,10-3-1,-10 3-5,11-3 1,-4-1-11,2-1-2,0 1-12,0-1-15,-4 0-17,0 1-14,3 0-21,-8 4-31,9-7-22,-9 7-52,6-7-51,-3 3-123,-3 4-391,0 0 173</inkml:trace>
  <inkml:trace contextRef="#ctx0" brushRef="#br0" timeOffset="326017.5781">19936 16590 144,'0'0'171,"0"0"11,0 0-4,0 0-6,-9 20-1,9-14 4,-2 5 3,-1 0-11,2 0-2,0 1 0,-1 1-15,0 3-7,0-4-10,4 1-4,-1-2-16,0 1-6,2-1-11,-2 2-10,2-4-8,2 0-8,-3-1-5,3-3-4,1 0-5,-1 1-4,0-2-4,-1-1-6,-4-3-1,14 0-3,-14 0-10,13 0-13,-5-6-13,-1 2-12,1-3-13,-1 2-12,2-4-21,-1 0-7,1 0-1,-3-1-19,3-5-9,-3 4 6,0 1-6,-1 0 10,0 1 4,2-1 7,-3 3 7,0 2 11,-1-1 5,-3 6 11,4-6 12,-4 6 28,0 0 16,0 0 18,0 0 15,0 0 9,-3 27 2,0-18-2,2 4 4,1-4-3,-1 3-3,-1-3-8,2 1-1,2 0-8,-2-3-5,0 0-4,0-7-4,0 12-19,0-6-6,0-6-28,0 0-25,0 0-41,0 0-38,0 0-45,0 0-36,0 0-30,0 0-126,0 0-394,-12-24 175</inkml:trace>
  <inkml:trace contextRef="#ctx0" brushRef="#br0" timeOffset="326228.5156">19969 16454 141,'-2'-12'228,"1"1"-3,1 0-6,1 1-2,1-1-5,4 2-4,-1-3-16,2 2-15,1 0-15,5-2-16,-3 4-8,4-3-19,2 3-11,-1 1-16,1-1-30,-3 4-48,0-1-45,0 1-46,-13 4-63,24-5-70,-14 5-157,-10 0-399,0 0 177</inkml:trace>
  <inkml:trace contextRef="#ctx0" brushRef="#br0" timeOffset="327238.2812">18682 16560 45,'-2'-8'121,"2"8"-11,0 0-3,0 0-5,0 0-10,0 0 0,0 0-8,0 0-7,0 0 6,0 0-9,-9 21-8,8-15-7,0 1-7,1-7-8,-2 18 2,1-12-8,1 5-3,0-1-28,0 2-23,0-1-17,0-2-40,0 1-41,3 0-69,-3 0-199,0-10 88</inkml:trace>
  <inkml:trace contextRef="#ctx0" brushRef="#br0" timeOffset="328438.4765">18583 16615 11,'1'-10'66,"-1"10"5,3-7 3,-3 7-2,2-6-3,-2 6-10,2-9-3,-2 9-2,0 0 16,3-12-4,0 10-6,-3 2-10,4-7-7,-4 7 3,4-8-11,-4 8-4,1-7 1,-1 7-4,0 0 1,4-7-2,-4 7 1,0 0 2,2-5 0,-2 5 1,0 0-3,0 0 9,0 0 7,0 0 4,0 0 2,0 0 0,2 19 6,-2-8-3,0-2-6,1 0-2,0 3-7,1 2-2,-1 1-2,0 2 0,0-5 0,3 0-10,-3 0-4,-2 4-19,2-5-4,-1 1-31,2 1-19,-2-2-28,1-1-19,-1 2-14,0-7-24,-1 5-83,1-10-240,-4 14 107</inkml:trace>
  <inkml:trace contextRef="#ctx0" brushRef="#br0" timeOffset="330330.0781">20488 16392 14,'0'0'98,"0"0"21,3-7-23,-3 7 5,0 0 7,0 0-4,0 0 5,0 0-6,0 0-5,0 0-7,0 0-6,0 0 15,0 0 8,0 0 2,0 0-8,0 0 2,2 31 10,0-19 2,-1 5-4,0 1 3,2 7-8,-1 0-1,2 2-5,-1-8-10,-1 9-1,-1-3-3,2-6-10,-2 1-3,2-2-13,1 0 7,-3-1-6,2 0-1,-3-2-9,2-3-6,-1-3-2,1 1-6,-2-1-1,0-3-1,0-6-11,1 11-2,-1-11-12,1 8-11,-1-8-20,3 7-19,-3-7-29,0 0-30,0 0-31,0 0-27,0 0-19,0 0-43,0 0-200,0 0-451,0 0 200</inkml:trace>
  <inkml:trace contextRef="#ctx0" brushRef="#br0" timeOffset="331338.8672">20524 16269 30,'0'0'103,"14"-3"2,-14 3-6,19 0 3,-6 0 2,2-1-6,4 0-5,1 1-4,0-2-10,0 1-4,9 1-9,-9-1-5,8-1-8,-6 1-10,0 2 1,-3-3-2,1 0-3,-1 2-5,1 0-3,-4-2 2,-2 2-12,-1 0-1,-1-2 5,-12 2-5,20-1 0,-20 1 3,14 0-4,-14 0 3,13-1-3,-13 1-2,0 0 0,14-4-2,-14 4 4,0 0-1,0 0-2,13 0-2,-13 0 0,0 0-3,0 0 1,0 0-1,0 0-3,0 0 3,0 0 2,0 0-5,0 0 5,0 0 2,9 4 8,-9-4 13,0 0-2,0 0 0,-3 13 3,3-13 3,0 0 3,-9 17-7,7-9 5,-2 1 2,0 5 8,1-3-2,-1 5 1,2-1 7,1 3 5,-2 0-3,0 7-2,2-6 6,-1 5-8,1 0 1,1 1 3,1-1-4,2-4 2,-1-2 0,2 7-4,-1-1-1,3-5-2,-1-2-1,-1 0-1,2-2-5,-1 1-3,0 1-2,-1-5-1,4 3-2,-4 1-3,2-4-4,-2-3 2,0 4-2,-1-2-2,0-2-3,0 1 0,-1 0 1,2 0 3,-4-10-4,6 13-5,-6-13 4,4 10-5,-4-10-2,0 9 1,0-9-5,0 0 0,0 0-2,3 13 5,-3-13-8,0 0 2,4 7-1,-4-7-1,0 0-2,0 0-3,0 0 3,0 0-1,2 8-2,-2-8 4,0 0-2,0 0 0,0 0 0,0 0 3,0 0-6,0 0 2,0 0-2,0 0 3,0 0 2,0 0-2,0 0-5,0 0-3,0 0 7,0 0 0,0 0 0,0 0 2,0 0 2,0 0-3,0 0-1,0 0 2,0 0 4,0 0 4,0 0-7,0 0 3,0 0 4,-6 10 1,6-10-2,0 0 0,-14 4-4,14-4-3,-13-1 3,3-2 0,-2 3-6,1-1 4,-7-1-1,1 1-1,-1 1 1,-1-2-3,2 2 1,0 1-1,-3-1 5,1 0-6,0-1 5,2-1 4,2 1-10,2 1-1,-4-1-1,2 1 2,4-3-1,-2 3 0,3-1 3,-4 1-10,5 0 5,9 0-1,-14 0 5,5-1-15,9 1 15,-12 0-2,12 0-1,-10-3 3,10 3-2,-10 0-1,10 0-3,0 0-3,-12 0-2,12 0-7,0 0-17,0 0-13,-7 0-20,7 0-17,0 0-13,0 0-25,0 0-21,0 0-30,0 0-33,0 0-37,-12-3-215,12 3-498,0 0 220</inkml:trace>
  <inkml:trace contextRef="#ctx0" brushRef="#br0" timeOffset="332196.289">20648 16497 132,'-4'-8'143,"4"8"-18,0 0-10,0 0-8,0 0-8,3-17-10,-3 17-7,0 0-6,2-17-8,-2 17-1,4-13-12,-1 4 2,-3 9-8,5-14-5,-3 1-5,-1 6 14,-1 7-18,6-16-1,-4 9-5,-2 7 18,5-11-18,-5 11 4,4-7-11,-4 7 10,5-7 0,-5 7 7,0 0 2,0 0 2,7-5-4,-7 5 0,7 0 1,-7 0 4,0 0-2,11 8-1,-6-4-5,1-3-5,-6-1-1,9 4-1,-4-2 6,-5-2-8,10 3-4,-10-3 2,11 1 0,-11-1-5,11 0 2,-11 0-3,10 0-3,-10 0 0,13-1-2,-13 1-2,12-2-3,-12 2-2,11-2-6,-6 1-6,-5 1-1,9-5 0,-9 5-6,0 0 4,10-4-3,-10 4-3,0 0 0,9-6 0,-9 6 1,0 0 3,0 0 1,0 0 3,8-7-4,-8 7 2,0 0 1,0 0-3,0 0 0,0 0 5,0 0 4,0 0 2,0 0 8,0 0 8,0 0 8,-13 29 12,9-18 8,3-2 8,-1 7-2,-1-1 0,0 2 3,2 0-2,0 0 4,-2 0 0,6 2-2,-3-1 20,1 0-1,-1-1 0,1-2-9,1 2-3,-1-1-3,2-3 4,-1-1-8,2 3-4,-2-3 4,0 0-12,0-3-2,0-4-3,0 6-3,-1-5-16,-1-6 9,2 12 0,-1-8-8,-1-4 3,3 9-3,-3-9 3,0 0 0,2 7-8,-2-7 3,0 0-8,0 0-3,0 0-1,0 0-12,0 0-4,1 6-10,-1-6-13,0 0-9,0 0-14,0 0-19,0 0-20,0 0-18,0 0-20,0 0-18,0 0-28,0 0-17,0 0-22,0 0-14,0 0-146,0 0-409,0 0 181</inkml:trace>
  <inkml:trace contextRef="#ctx0" brushRef="#br0" timeOffset="332532.2265">20722 16627 22,'0'0'147,"0"0"-1,0 0 0,0 0 4,0 0-7,0 0-1,0 0 5,0 0-11,0 0-7,31 0-4,-31 0-4,13-3-9,-4 3-5,3-2-9,-1 0-7,1 2-4,-2-1-11,2-3-7,-1 2-8,0 2-3,-1-1-7,-1 1-5,-9 0-5,13-2-11,-7 2-2,-6 0-16,10-1-18,-10 1-24,0 0-29,0 0-25,0 0-36,16-1-37,-16 1-32,0 0-124,0 0-339,0 0 150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26:42.88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8348 7628 20,'0'0'28,"0"0"-3,0 0 0,0 0-7,0 0 3,0 0-4,0 0-1,0 0-2,0 0-1,0 0 0,0 0 2,-2-8-3,2 8 4,0 0 2,0 0-3,0 0 6,0 0 1,0 0-2,0 0 1,0 0 2,0 0 0,0-9-3,0 9 8,0 0-12,0 0 7,0 0-3,0 0 5,0 0-6,0 0 4,0 0 0,0 0-4,0 0 0,0 0-1,0 0 2,0 0 1,0 0-1,-2-8-3,2 8 4,0 0-1,0 0-4,0 0 7,0 0-7,0 0-6,0 0 1,0 0 3,0 0-5,0 0 2,0 0-4,0 0 5,0 0-10,0 0 2,0 0 2,0 0 0,0 0-1,0 0 0,0 0-4,0 0 11,0 0 15,0 0 5,0 0-4,16 12-4,-16-12-5,7 7 5,-4-4-10,-3-3 6,6 10 5,-1-5-3,-1 0-6,-4-5-1,7 8-1,0-4-1,-2 2-8,-1-1 16,-1 1 5,4-2 8,-2 4-6,0-4-1,-1 1-5,2 2-2,-2-3-4,1 1 3,0-1-7,0 3 2,1-2-5,-1-3 1,-1 5 3,2-1 2,-2 1-11,1-2 7,-1 2-7,1-3 4,0 0-2,0 2-2,0 0 3,1-2-5,0 1 6,0 1-6,0-1 0,0-2 9,0 0-7,-1 3-2,1-2 2,0 0-6,0-1 5,-1 1 1,1-1 0,1 1-5,-2 0 2,1-2 6,0 3-9,1-1 9,-2-1-4,0 0 1,0 1-1,-5-4-3,8 5 6,-3 0 2,0-3-7,-5-2 1,8 6-1,-8-6 0,6 4 1,-6-4 0,7 4-5,-7-4-9,6 4 16,-6-4 1,5 4-6,-5-4-1,7 5 2,-7-5-4,5 3 5,-5-3 2,4 5-3,-4-5-2,0 0 2,6 4 4,-6-4 7,0 0-10,5 5-1,-5-5 5,0 0-4,9 3 1,-9-3-1,0 0 1,5 2-3,-5-2 6,0 0-7,7 4 1,-7-4-18,0 0-4,0 0-9,3 6-19,-3-6-10,0 0-16,0 0-19,0 0-37,0 0-67,0 0-217,0 0 95</inkml:trace>
  <inkml:trace contextRef="#ctx0" brushRef="#br0" timeOffset="1132.8125">8525 7432 10,'0'0'88,"0"0"2,0 0-14,0 0-5,0 0-1,14 14-10,-14-14 3,4 4 13,-4-4-7,8 8 1,-4-5-5,-4-3 4,6 9 8,-2-4-9,1 1-10,0 1 2,4 0-6,-4 0-4,0 1-9,2-1-1,0 0-6,-2 2 7,3-2-9,-3 2-6,2-1-4,0 0 2,0 0 5,0 1-9,0-2-2,-2-1 2,2 2-7,-2-3-2,2 3-1,-2-1 4,0-2-1,0-1-1,-5-4-6,9 8 2,-5-3-3,-4-5 0,4 4 0,-4-4 1,4 4-18,-4-4-14,2 4-24,-2-4-16,0 0-21,0 0-17,0 0-16,0 0-86,0 0-223,0 0 98</inkml:trace>
  <inkml:trace contextRef="#ctx0" brushRef="#br0" timeOffset="1554.6875">8725 7402 39,'0'0'97,"-6"10"-11,1-2 7,-1-1-3,-1 2 0,0 0-8,1 0 8,-2 1-10,1 1-9,-3-2 1,1 4-9,2-3 1,-5 3 1,6-2-12,-2-2-12,-1 4 3,2-3-3,0 0-3,-1-1-5,2 1-3,-1-2-4,0 0 1,2-1-1,0-1-3,1-2-8,-1 2 0,5-6-6,-8 9 16,6-4-17,2-5 2,-7 5 6,7-5-11,-5 6-4,5-6-25,-5 4-36,5-4-25,0 0-33,0 0-96,0 0-232,0 0 104</inkml:trace>
  <inkml:trace contextRef="#ctx0" brushRef="#br0" timeOffset="86589.8437">6400 8522 47,'0'0'59,"0"0"-3,0 0-2,0 0-3,0 0-3,0 0-1,0 0-5,0 0 4,0 0-11,0 0 3,-5-5-3,5 5 5,0 0-8,0 0 5,0 0 3,0 0-8,0 0 1,0 0-3,0 0 6,0 0-4,0 0-1,0 0 4,0 0-4,0 0 7,0 0-18,0 0 1,0 0-1,0 0 4,0 0-16,0 0 3,0 0-1,0 0-2,0 0-3,0 0 9,0 0-1,0 0 2,0 0-4,0 0 8,0 0 11,8 21 17,-8-21-3,5 8-10,-4-3 2,3 0-11,-4-5 0,5 8 2,1-2-8,-3 0 3,2 0-2,-2-2-5,2 1 1,-1 0-7,0 2 2,0-3 4,2 2-10,-3-1 20,3-1-24,-3 1 7,3-2 1,-6-3-3,8 7 1,-8-7-3,7 4-9,-3 0 11,-4-4-2,5 4 4,-5-4-1,6 3-4,-6-3 7,0 0-4,6 5-3,-6-5-6,0 0 8,4 4-18,-4-4-16,0 0 1,0 0-20,0 0-11,0 0-5,0 0-3,0 0-4,0 0-6,7 3 0,-7-3-9,0 0-12,0 0-68,0 0-178,0 0 79</inkml:trace>
  <inkml:trace contextRef="#ctx0" brushRef="#br0" timeOffset="87105.4687">6518 8475 72,'0'0'63,"0"0"-3,0 0-4,0 0-9,0 0-1,0 0 0,0 0-3,0 0-6,0 0 22,0 0-6,4 19-6,-4-19 5,0 0-14,-6 13 0,4-7-10,2-6 37,-5 9-12,1-3-8,0-1 3,0 4-3,0-1-10,1-1 6,-3 0 1,0 3 3,2 0-10,-1-1-5,-1 1 4,1-1 0,-1 1-11,0-2 0,1-1 0,0 3 1,1-1 1,0-4-12,-1 0-3,0 3 7,3-3-3,-2 0 0,4-5 0,-7 11-6,5-8-8,2-3 4,-5 8 3,5-8-4,-4 4-6,4-4 5,0 0-26,0 0-23,0 0-18,0 0-14,0 0-13,0 0-28,0 0-69,0 0-204,-14-10 90</inkml:trace>
  <inkml:trace contextRef="#ctx0" brushRef="#br0" timeOffset="87957.0313">6594 8350 11,'-11'1'59,"11"-1"-3,0 0-5,0 0 0,0 0-1,0 0-4,0 0 1,0 0 0,0 0-7,0 0-4,-5-4 4,5 4-8,0 0 0,0 0-7,0 0 3,0 0-4,0 0-1,0 0-5,0 0 0,0-10-4,0 10 1,0 0-10,0 0 7,0 0-8,7-9 9,-7 9-8,6-5 1,-6 5 1,7-5-3,-7 5-1,10-3 1,-10 3-1,9 0 1,-9 0 4,0 0-5,11 0 6,-11 0-7,10 0-6,-10 0 1,6 5 9,-6-5 0,3 7 4,-3-7-2,4 6-8,-2 1 1,-2-7 6,0 9 1,0-9-1,-1 9-3,1-9-3,-4 13 7,1-8 2,3-5 5,-5 10-6,1-6-6,0 3 1,0-2 6,0 0-2,0 2 2,4-7-12,-6 10 6,4-6-4,2-4 11,-6 8-10,3-4 5,3-4-4,-3 8 1,3-8-1,0 0 4,-6 5 2,6-5 0,-2 5-12,2-5 2,0 0 2,0 0 7,0 0-1,0 0 11,0 0-1,0 0-2,12 7 0,-12-7 4,0 0-7,10 0-3,-10 0-2,0 0 2,11-3 2,-11 3 1,10 1-12,-10-1 6,9 2-7,-9-2 4,8 0-5,-8 0 9,8 3-3,-8-3 2,7 2 2,-7-2-2,7 2 5,-7-2-12,0 0-17,0 0-9,9 2-10,-9-2-18,0 0-20,7 1-19,-7-1-55,0 0-161,0 0 71</inkml:trace>
  <inkml:trace contextRef="#ctx0" brushRef="#br0" timeOffset="88503.9061">6688 8618 29,'0'0'83,"0"0"-6,0 0-6,0 0-2,0 0-9,0 0-7,0 0-3,0 0 5,0 0-10,0 0-4,0 0 13,0 0 3,0 0-15,0 0 1,23-3-4,-23 3 13,14-3-9,-5 1 2,-2 2-20,4-3 8,0 2-8,-1 1-1,-1-3 3,3 1-7,-3 2 3,-2-2-8,-7 2 8,17-3-7,-11 3-3,-6 0-4,13-1-3,-13 1 3,9-1-10,-9 1-10,8-1-19,-8 1-5,0 0-21,9-2-5,-9 2-9,0 0-13,0 0-73,0 0-167,0 0 75</inkml:trace>
  <inkml:trace contextRef="#ctx0" brushRef="#br0" timeOffset="88886.7187">6794 8555 39,'1'10'79,"0"-3"-8,-1-1-3,0-6-3,3 16 15,-2-9-18,0 0-9,1 0 12,-1 0-19,0 0 1,1 0-6,-2-7 2,1 13-20,0-8 9,-1-5-4,1 10 2,1-6-12,-2-4-2,0 10-2,0-10 7,0 0-12,-2 11 8,2-11-9,0 0 11,0 0-3,0 8-5,0-8-13,0 0-15,0 0-24,0 0-14,0 0-25,0 0-58,0 0-149,0 0 66</inkml:trace>
  <inkml:trace contextRef="#ctx0" brushRef="#br0" timeOffset="89589.8437">6933 8487 66,'0'0'86,"0"0"-12,0 0 2,0 0-10,-4-5-4,4 5-5,0 0-4,0 0-1,0 0-13,0 0 12,-4-7-22,4 7 2,0 0 1,0 0-6,0 0 1,0 0 0,0 0-2,2-12-3,-2 12-5,4-6-6,-4 6 0,0 0-2,7-4 2,-7 4-7,0 0-2,8-2 6,-8 2-3,0 0-2,0 0 6,14 5-4,-14-5 2,10 4-2,-6-2-5,-4-2 0,10 6 5,-5-4-2,0 2 7,-5-4-1,13 5-13,-9-2 7,-4-3-2,9 4 0,-5-1-2,-4-3 5,9 2 0,-9-2-9,9-1 6,-9 1-3,0 0 6,10-5-2,-10 5 0,7-3 0,-7 3 2,8-7-16,-5 4 6,-3 3 1,5-7 4,-5 7-13,5-7-1,-5 7-1,3-7 2,-3 7-1,2-7-1,-2 7-1,4-5 14,-4 5-8,0 0 8,0 0-7,0 0 1,0 0-3,0 0 7,0 0-4,0 0 2,0 0 3,0 0 13,0 0 0,-12 19 10,11-9-4,-3 1 3,2-1-9,-1 1 24,1 2 4,-1-1-4,0-1-7,0 5 27,2-4-4,-2-2 0,3 2-12,-1 1-6,-2-2 3,3-1-7,-1 2 4,1-4-9,-2-1 12,2-7-13,0 14-2,-1-8-2,1-6 1,0 12-9,0-12 6,0 10-1,0-10-4,0 9 2,0-9-9,0 0 16,0 9-19,0-9 10,0 0-6,0 0-4,0 8-25,0-8-20,0 0-14,0 0-29,0 0-16,0 0-108,0 0-230,0 0 101</inkml:trace>
  <inkml:trace contextRef="#ctx0" brushRef="#br0" timeOffset="89878.9061">6953 8647 55,'0'0'105,"0"0"-3,29 2-10,-29-2-10,10 0-3,-3 0-6,-7 0-11,15 0 0,-8 0-14,-7 0-5,15 0 4,-8-2-8,-7 2-8,13 0-24,-6-1-26,-7 1-28,11 0-32,-11 0-52,6-2-141,-6 2 62</inkml:trace>
  <inkml:trace contextRef="#ctx0" brushRef="#br0" timeOffset="90589.8437">7173 8545 29,'0'0'99,"0"0"-10,0 0-1,-4 24-10,4-24 0,-1 11-2,1-11-13,0 10-5,0-10-6,1 11 0,1-5-5,-2-6-10,0 11-4,2-7 1,-2-4-8,3 6 6,-3-6-8,6 4-11,-6-4 10,7 4-8,-7-4 3,0 0 2,12-4-4,-12 4-4,12-2 7,-12 2-3,10-5-9,-3 0 2,-2 0-6,1 2 8,-1-2-7,0 1-1,0 0-15,-1-2-14,1 2 3,2-1-5,-4-1 5,-3 6-11,8-6-1,-5 2 6,-3 4-8,4-7 5,-4 7 5,2-6 6,-2 6 0,0 0-2,0 0 2,4-7 5,-4 7 0,0 0 7,0 0-3,0 0 3,0 0-3,0 0 2,3 20 7,-3-20 0,1 12 0,1-3 10,-1 0 0,2 1 5,-2 0 9,1 2 7,-2-1 5,1 0 3,-1 2 6,0 0-4,1-2 8,-1 1-3,1 1-11,-1-3 0,0 2 1,0 1-2,-1-5 0,1 3-10,-2-5 1,0 2-1,2-8 1,-4 12-6,1-9-2,-1 2 2,4-5 3,-8 9-6,4-6-1,4-3-2,-10 2-2,10-2-2,-11 0 2,11 0 1,-12-1-18,12 1 19,-12-4-15,5 2 12,7 2-5,-10-7-7,5 5 11,5 2-5,-9-4 0,9 4 2,-7-6 2,7 6-5,-3-5-4,3 5 5,0 0 0,-6-5 9,6 5-12,0 0 3,0 0 0,0 0 5,0 0-1,0 0-2,9-15-7,-9 15 9,8-2 4,-2 0-13,-6 2 0,11-4 13,-11 4-2,11-1-13,-3-2-22,-2 1-16,-6 2-30,13-3-25,-5 1-101,-8 2-214,7-3 94</inkml:trace>
  <inkml:trace contextRef="#ctx0" brushRef="#br0" timeOffset="92488.2813">6373 8856 6,'0'0'42,"0"0"-1,0 0 2,0 0-4,0 0-8,-9 1 2,9-1-2,0 0-7,0 0 4,0 0-4,-10 0 8,10 0-9,0 0-7,0 0 9,-9 0-2,9 0 5,0 0-5,0 0 6,0 0-5,0 0-3,0 0 1,0 0 0,0 0 8,0 0-10,0 0-3,0 0 4,0 0-4,0 0-6,-9-2 3,9 2-3,0 0 1,0 0-2,0 0 1,0 0-5,0 0 14,0 0-3,0 0-5,23-10 0,-15 10 9,2-1-6,-10 1 1,17-1 3,-7 1-15,0-1 13,4-1-4,-2 1 4,2 2-4,-1-2 3,-2 1-7,3-1-7,-1 1 9,1 0-2,-1-2 4,-1 1-4,1 0-3,-2 1-1,4 0-1,-2-1 2,1-1-1,0 2 3,-2 0-8,1 0 6,-1 0-3,-1 0 5,1-2 0,0 2-22,-2 0 17,1 0-3,0 2 2,1-2-9,-3 0 9,4 0-5,-3 0 13,-1 0-6,2 0 0,0 0-3,-1 2 4,0-4-3,-10 2 2,16 0-7,-8 2 7,3-2-4,-5 1 5,-6-1 2,17 1-2,-10 0-5,1-1-5,-8 0 4,14 2 2,-6-2-7,-1 0 10,-7 0-11,16-2 8,-10 4 6,-6-2 0,13-2-1,-2 2-7,-3 0 7,2-1-9,-1 0 3,-9 1-3,17 0-1,-7-3 8,0 1-4,0 1 0,0-1-1,-2 1-6,1-2 11,-1 0 1,-8 3-9,15-1 9,-8 0-2,-7 1 1,13-2-5,-13 2-4,11-2 2,-5 2 7,-6 0-2,11-2 3,-11 2-12,12-2 6,-7 1 2,-5 1 0,11-1-6,-5 0 13,-6 1-5,13-4 0,-8 2 0,-5 2 0,13-1-1,-13 1 1,12-3-3,-5 1 2,-7 2 2,12 0-7,-12 0 3,11-2-18,-11 2 14,8 0 0,-8 0 2,9-1-2,-9 1 2,0 0 5,0 0-5,11 1 7,-11-1-7,0 0 7,9 0-3,-9 0-4,0 0 3,9 0-1,-9 0-4,10 0 7,-10 0-6,0 0 3,10-1-4,-10 1 6,0 0 0,9-2 6,-9 2-11,0 0 10,0 0-12,0 0 4,0 0-16,0 0-1,0 0-27,0 0-36,0 0-89,0 0-183,0 0 81</inkml:trace>
  <inkml:trace contextRef="#ctx0" brushRef="#br0" timeOffset="93058.5937">6686 8915 32,'17'17'96,"-13"-13"1,0 1-9,0 0-10,-1 0-12,4 2 24,-2 1-10,0 0-7,3-1 1,-2-2-15,0 2-1,2-2-5,-2 3-9,2-2 5,-1 1-17,-1-2 7,2 2-15,-2-2 1,-1 0-1,3 3-3,-5-4-2,4-1 3,-3 2-7,-4-5 8,8 4-4,-8-4-5,5 4-4,-5-4 3,6 5-5,-6-5 5,4 4-36,-4-4-17,0 0-31,0 0-27,4 4-90,-4-4-204,0 0 91</inkml:trace>
  <inkml:trace contextRef="#ctx0" brushRef="#br0" timeOffset="93410.1563">6883 8915 80,'0'0'96,"0"0"-5,-15 18-11,10-14 3,1 3-7,-1-2 6,0 0-9,-2 4 6,1 0-15,0-2 7,-1 3-12,-2-1-2,3 3-3,-2-4 4,0 1-10,0 0-2,0 1-4,0 0-8,2-1 2,-1 1-5,-1-2-9,1 1 6,3-1-3,-2 0-2,2-2-4,-1-2 0,1 2-8,4-6 7,-5 7-9,5-7-6,-5 7 6,5-7-25,0 0-27,-4 8-25,4-8-17,0 0-31,-5 5-84,5-5-217,0 0 97</inkml:trace>
  <inkml:trace contextRef="#ctx0" brushRef="#br0" timeOffset="94558.5937">7557 8828 3,'0'0'50,"-8"0"6,8 0 0,0 0-8,0 0-3,0 0-1,-9 1 1,9-1-5,0 0 3,0 0 2,0 0-5,0 0 2,0 0 8,0 0-9,0 0-3,0 0-1,0 0-1,0 0-7,0 0 5,0 0-4,0 0 4,0 0-14,0 0 20,0 0-9,0 0 12,0 0-8,0 0 0,0 0 5,0 0 0,0 0-10,0 0 3,0 0 1,0 0-4,0 0-1,0 0-1,0 0-11,0 0 13,0 0-8,0 0-1,0 0-5,0 0 2,0 0-7,0 0 1,0 0-2,0 0-4,0 0 3,0 0-3,0 0-1,0 0-1,0 0 4,0 0 0,0 0-3,32-3 1,-24 2 5,-8 1 3,15 0 3,-7 0-3,-8 0 0,15-1 0,-9 1-2,-6 0 1,14-2-12,-7 1 12,-7 1-7,10 0 4,-10 0 0,9-2-4,-9 2 3,0 0-6,10 0-3,-10 0 7,0 0-4,8 2 0,-8-2 3,0 0-7,0 0 5,0 0-2,0 0-2,9 0 0,-9 0 1,0 0-3,0 0-20,0 0-18,0 0-28,0 0-20,0 0-30,0 0-119,0 0-257,0 0 113</inkml:trace>
  <inkml:trace contextRef="#ctx0" brushRef="#br0" timeOffset="95222.6563">7876 8569 64,'0'0'82,"5"7"-6,-2-3 8,-3-4-18,4 9 12,-2-5-12,1 2-3,-3-6-12,5 9 11,-1-2-10,0-2-2,-1 2-18,1-2 15,0 0-5,0 0 0,0 2-7,1 0-8,-1-2 0,1 0 1,0 0-10,-1 2 1,1-4-3,-1 1-4,-4-4-3,7 10 9,-2-10-5,-5 0-2,7 7-8,-7-7 6,5 5-19,-5-5 26,4 5-11,-4-5 8,0 0-7,2 5 2,-2-5-24,0 0-12,0 0-16,4 5-12,-4-5-15,0 0-10,0 0-77,0 0-170,0 0 75</inkml:trace>
  <inkml:trace contextRef="#ctx0" brushRef="#br0" timeOffset="95675.7813">8017 8569 64,'-4'7'72,"4"-7"-3,-3 6 2,3-6-7,-4 7 18,4-7-20,-2 6 0,2-6 0,-8 11 5,6-9-16,2-2 3,-5 12-6,1-8 2,4-4-2,-5 8 14,2 0-3,-1-2-13,-2-1-2,2 2-4,1-2-5,3-5-1,-6 9-1,3-3-8,1-1 1,-3 1-3,2 0-2,3-6 1,-7 8-3,7-8-1,-4 9-7,4-9 1,-4 7-1,4-7 0,-4 5-4,4-5 5,-3 8-9,3-8 7,0 0 0,-5 7 0,5-7-6,-4 5 3,4-5 0,-4 5-12,4-5-21,-4 7-7,4-7-18,0 0-18,0 0-23,0 0-21,0 0-81,0 0-209,0 0 93</inkml:trace>
  <inkml:trace contextRef="#ctx0" brushRef="#br0" timeOffset="96324.2187">8062 8412 75,'0'0'78,"0"0"-1,0 0-12,0 0-2,0 0-2,0 0-2,0 0-3,0 0-5,0 0-5,0 0-5,0 0-6,0 0 1,0 0-2,0 0-10,0 0 3,12 2-1,-12-2-9,7-3-9,-7 3 2,0 0 2,12-1-1,-12 1 6,9 0-9,-9 0-5,9 2 5,-9-2 6,10 5-7,-6-3-5,-4-2 6,9 3 2,-6 1-7,-3-4 2,5 7 1,-5-7 1,0 8 2,0-8-6,0 8 5,0-8-5,-4 9 1,4-9 2,-4 12-3,0-7 1,-1 0 2,3 0-1,-3 2-9,1 0 5,0-4-4,4-3 5,-7 12 17,4-8-15,-1 2 9,4-6 6,-8 7-8,6-3 4,2-4-5,-3 7-2,3-7 7,0 0-7,-2 6 8,2-6 12,0 0-7,0 0-1,0 0 2,7 9-1,-7-9 1,6 3-8,-6-3 7,8 1 3,-8-1-11,9 1-4,-9-1 3,8 1-6,-8-1 0,10 1-4,-10-1 4,10-1 2,-10 1-19,7 1-22,-7-1-25,9 3-9,-9-3-29,0 0-102,9 1-214,-9-1 95</inkml:trace>
  <inkml:trace contextRef="#ctx0" brushRef="#br0" timeOffset="97027.3437">7820 8821 38,'0'0'57,"0"0"-2,0 0-2,0 0-3,0 0-6,0 0-9,0 0 3,0 0 8,0 0 7,7 7-7,-7-7 0,0 0-2,9 1 0,-9-1-2,10-1 1,-10 1-6,10 1-2,-10-1-6,12 0 8,-5 2-3,-7-2-3,18 0-6,-8 0 1,1 0 1,-3 2-4,2-2-8,3 0-2,-1 0 2,-2 1 1,1-1-6,0-1 0,0 1-4,-1-2 5,-1 4 1,-1-2-5,3-2-12,-11 2 19,14-3 3,-2 3-8,-4 0-7,-8 0 5,14 0-6,-8-2 6,-6 2-1,13-1 6,-13 1-5,8 1 15,-8-1-13,0 0-4,12-1-1,-12 1 5,0 0-4,9-1 1,-9 1 3,0 0-3,9 1 0,-9-1-9,0 0 9,0 0-3,12-3 0,-12 3 0,0 0 5,0 0-8,7-1 6,-7 1-6,0 0 4,0 0-2,0 0-10,0 0 8,0 0 6,0 0-9,11 0 5,-11 0 3,0 0-6,0 0-2,0 0-4,0 0-21,3 5-11,-3-5-18,0 0-26,0 0-29,0 0-58,0 0-183,0 0 82</inkml:trace>
  <inkml:trace contextRef="#ctx0" brushRef="#br0" timeOffset="97488.2813">7940 8930 19,'0'0'87,"0"0"-3,0 0-10,0 0-3,0 0-8,0 0-1,0 0-7,0 0 7,0 0-8,0 0-4,11 7 7,-11-7 4,6 7-10,-5-2-2,3 0-3,-4-5 5,5 10-8,1-6 0,-2 2-2,-1-1-7,2 1-6,-1 1-3,-1-2 4,3 3-4,0-1 0,-1 0-8,0 0 3,0-1-5,-1-2-4,0 3-1,1-1 8,-1-2-2,-4-4-10,6 7 3,-6-7-4,4 5 6,-4-5-21,5 5-28,-5-5-12,4 4-19,-4-4-18,0 0-22,0 0-69,0 0-192,0 0 86</inkml:trace>
  <inkml:trace contextRef="#ctx0" brushRef="#br0" timeOffset="97847.6563">8065 8950 2,'-7'8'103,"1"0"-6,0 1-9,0-1 10,-2 2-9,0-1-12,1 2 15,-1-2-7,-1 4-17,-1-4-1,2 3 9,2-6 1,-3 5-15,1-2 0,0 0-9,3 2-3,-2-2-3,-2-4-6,4 2-7,-1-1 0,1 1-3,1-1-4,0-2-3,0 1-5,4-5-2,-7 6-2,7-6-7,-4 5 3,4-5-13,0 0-22,-2 7-26,2-7-20,0 0-26,0 0-31,0 0-71,0 0-214,0 0 95</inkml:trace>
  <inkml:trace contextRef="#ctx0" brushRef="#br0" timeOffset="98722.6563">8294 8852 14,'0'0'82,"0"0"-3,0 0-7,0 0 18,0 0-19,0 0 6,0 0-10,22-5 8,-22 5-13,9-2-21,-9 2 15,14-2-10,-7 2-2,-7 0-3,18 0-4,-8-1 5,-1 2-11,3-2-1,-3-1-14,1 2 14,1 0-9,-11 0 0,16-1-21,-10 1 21,-6 0-9,14 0-3,-14 0 1,13 1-24,-13-1-15,9 0-19,-9 0-14,0 0-20,8 2-79,-8-2-173,0 0 76</inkml:trace>
  <inkml:trace contextRef="#ctx0" brushRef="#br0" timeOffset="98964.8437">8319 8936 102,'0'0'100,"8"8"3,-8-8 3,0 0-6,12 2-15,-12-2 3,10 1 5,-10-1-9,9 0-16,-9 0 2,12 0-11,-12 0-5,12-1-4,-4 1 1,-8 0-12,15-2-6,-9 2 3,1-3-10,-7 3-29,14-1-29,-6-2-24,-8 3-30,10-2-23,-10 2-69,9-3-191,-9 3 85</inkml:trace>
  <inkml:trace contextRef="#ctx0" brushRef="#br0" timeOffset="100042.9687">8589 8895 6,'0'0'70,"0"0"-6,0 0-2,0 0 2,0 0 7,0 0-3,0 0-11,0 0 7,0 0-5,0 0-4,0 0-5,10 6-8,-10-6-6,0 0-1,0 0-5,12 0 4,-12 0-4,9-2-5,-9 2-3,11-3-3,-11 3 3,16-2-1,-5 1-17,0-1 10,1 1 3,1 0-1,5 1-17,-8-3 19,5 2-15,-3-2 4,2 2 2,-1 1-6,4-2 1,-4 0 19,1 1-23,-1-1 4,0 0 0,1 2 5,-2 0-12,3-3-1,-4 3 3,2-1 6,-1 1 1,-1 0 0,2-1-5,-2-1-3,3 1 0,-2 0 6,-2-2-3,4 3 5,-2 0-7,-2-3 3,3 3-1,-2 3 3,2-6-3,-3 3 2,1 0-8,-3 0 11,4 0-18,-3 0 10,2-1-2,1 1-2,-1 0 8,2 0-2,-1 0 4,-2 0 0,-1 1-7,1-1 5,3 0 1,-3 0-1,0 0-3,2 0 6,-5-1 0,4 1-5,0-1-6,-11 1 10,17 0-4,-7-2 0,-4 1-8,5 1 4,-11 0 2,19-1 2,-12 1 9,0-1-14,-7 1 5,15 0-3,-7 0-1,-8 0 1,10-2 6,-10 2-1,15-1 0,-15 1 4,12-1-4,-6 1-1,-6 0 3,14-1-7,-7 0 4,-7 1 1,16-1 4,-7 1-1,-1 1-6,-8-1-5,18-2 11,-11 0-10,-7 2 7,15 0-1,-8 0-2,-7 0 3,13-1-2,-13 1 3,13 0-5,-13 0 2,11-1-6,-11 1 5,11-2 0,-11 2 1,12 0 1,-12 0-3,12 2 0,-12-2 1,15 0 0,-9 0 0,2 0-3,-8 0-2,18-2 1,-10 1 10,1 1-1,-9 0-7,19 1 1,-10 1 1,-1-2-4,0-3 11,1 4-5,-9-1 2,18-1 0,-12 1 2,-6 0 1,15-1 0,-9 1-14,-6 0 17,14 0-8,-14 0 4,10 1-11,-10-1 1,12 0 12,-12 0-4,11 0-8,-11 0 13,11-1-11,-11 1 3,12 0-1,-12 0 8,12 1-13,-7 0 6,-5-1-3,11 2 4,-11-2-2,9 1 4,-9-1-11,9 0 2,-9 0 6,9 0-2,-9 0-1,0 0 11,0 0-7,0 0 3,0 0-3,10-1 6,-10 1-6,0 0 0,0 0-4,0 0-3,0 0 6,0 0 5,0 0-2,0 0-22,0 0-15,0 0-25,0 0-33,0 0-71,0 0-178,0 0 79</inkml:trace>
  <inkml:trace contextRef="#ctx0" brushRef="#br0" timeOffset="101324.2187">9159 9102 15,'0'0'68,"2"-11"1,-2 11-1,0 0 1,0 0 7,0 0-6,0 0 3,0 0-7,0 0 5,0 0-4,0 0-2,0 0-3,0 0-3,0 0-3,0 0 1,0 0-10,0 0-2,0 0-7,0 0 6,0 0-13,0 0 3,0 0-3,0 0-7,0-9 0,0 9-5,0 0 6,0 0 2,0 0 2,0 0 1,0 0 0,0 0-1,0 0-4,0 0-4,0 0 5,0 0 0,0 0-8,0 0 0,0 0-2,0 0 2,0 0-7,0 0 1,0 0-4,0 0 0,0 0 0,8 18 1,-8-18 3,7 9-3,-3-4-2,3 0 5,-1 2 15,2-2-1,-1 3 0,1 1-3,0 0-5,-1 1-2,2-3 6,-3 4-8,2-3 0,-1 0-6,1-1 4,-1 0-1,0 1 0,-2-3-5,0 3 1,0-2 2,2-2-2,-1 2 1,-1 0-4,-2-3 6,-3-3-8,7 6 1,-7-6-31,4 7-21,-4-7-22,5 4-20,-5-4-31,0 0-21,0 0-118,0 0-282,0 0 125</inkml:trace>
  <inkml:trace contextRef="#ctx0" brushRef="#br0" timeOffset="101683.5937">9315 9082 23,'-9'7'87,"9"-7"2,-5 8-1,5-8-4,-5 9 0,1-6-13,-3 5 13,4-2-2,-6 0-3,4 5-6,0-3-3,-1 1-5,3 1-4,-3-1 0,0 0-5,1-1-9,1-2-5,-2 2-6,1 0-1,-1 1-6,-1-4 1,3 2-4,1-1-4,0 1 0,-1 0 2,0-2-8,4-5-1,-7 6-18,7-6-29,-4 7-31,4-7-35,0 0-120,-7 4-236,7-4 105</inkml:trace>
  <inkml:trace contextRef="#ctx0" brushRef="#br0" timeOffset="103050.7813">8569 8569 34,'0'0'78,"5"-5"-15,-5 5 1,0 0-11,0 0-10,0 0 6,0 0 12,0 0-2,0 0-11,0 0 2,0 0-11,16 3-6,-16-3 5,8 5 18,-8-5 9,7 6 0,-3-2-16,2 3-5,-3-3-6,3 1-4,0 3 0,-1-3-7,3 4 4,-2-1-3,1 1-9,-2 0 5,2-1 0,1 1-5,-2-1 3,1 0-7,-2 1 2,2-1-6,-1-1 0,-3 2-8,4-2 6,-3-2 1,0 1 0,-1 0-5,1-2 12,-1 2-9,-3-6-8,6 7 7,-3-3 0,-3-4-9,5 8 4,-5-8 7,4 7-4,-4-7-4,4 5-22,-4-5-16,7 1-13,-7-1-11,0 0-7,0 0-8,0 0-14,8 1-4,-8-1-63,0 0-170,0 0 76</inkml:trace>
  <inkml:trace contextRef="#ctx0" brushRef="#br0" timeOffset="103464.8437">8731 8557 4,'0'0'66,"0"0"1,0 0-3,0 0-6,-15 17-11,12-11 15,3-6 1,-6 9 9,2-4-7,0 2-3,-1-1-8,2 2-8,-2 0 9,0-1 1,1 2-13,-1-3-1,1-1-3,-1 1-2,1 2-18,1-3 12,-3 4 2,1-2-16,3 0 4,-2-3-1,4-4-3,-8 11-2,4-5-6,1 0 3,3-6 3,-4 8 4,1-4-13,3-4 5,-5 5-8,5-5-14,0 0-21,-4 7-16,4-7-13,0 0-22,0 0-87,-3 6-183,3-6 82</inkml:trace>
  <inkml:trace contextRef="#ctx0" brushRef="#br0" timeOffset="104363.2813">8781 8413 10,'1'-8'71,"-1"8"0,0 0-5,0 0-9,0 0 1,0 0-3,0 0-1,0 0-10,0 0 3,-1-10 0,1 10-10,0 0 4,0 0-10,0 0 3,0 0-8,0 0-4,5-7-6,-5 7 7,0 0 0,0 0 1,6-6-6,-6 6-9,0 0-1,0 0 5,0 0-5,8-3 1,-8 3 6,0 0-4,6-1-3,-6 1-3,0 0-7,0 0 5,0 0 3,14 1-3,-14-1 3,8 6-6,-8-6 10,5 5-11,-2 0 1,-3-5 2,5 8-4,-5-8 7,4 8 0,-2-4-4,-2-4 3,3 9-7,-2-2 7,-1-7 4,1 10-7,-1-10 11,-5 10 5,5-10-4,-2 11 1,0-5-14,2-6-6,-5 9 15,1-4 1,1-1 8,3-4-11,-8 9-1,4-5 1,-2-2-6,6-2 6,-8 7-1,8-7 4,-8 7-4,6-4 2,2-3 4,0 0-5,-8 4-2,8-4 0,0 0 0,0 0-4,-4 6-3,4-6 7,0 0-3,0 0 2,0 0 0,0 0 2,0 0 2,0 0 2,0 0 3,0 0-4,0 0 1,0 0-9,0 0 18,0 0-18,27-7 3,-27 7-5,7-2 1,-7 2 5,0 0 1,14 0-3,-14 0-4,9 2-4,-9-2 9,10-2 1,-10 2-5,7 2-3,-7-2 7,0 0 0,9 0-4,-9 0 1,0 0 0,9 1-30,-9-1-14,0 0-9,0 0-22,8 3-17,-8-3-80,0 0-183,0 0 81</inkml:trace>
  <inkml:trace contextRef="#ctx0" brushRef="#br0" timeOffset="105121.0937">8923 8622 5,'0'0'76,"0"0"-1,10 5-3,-10-5-12,0 0 9,0 0-8,0 0-4,0 0-6,0 0-12,0 0 9,0 0-5,0 0-5,0 0-1,0 0-6,0 0-5,0 0 21,0 0-21,0 0-8,0 0-5,0 0 10,0 0-10,0 0 19,0 0 5,14-4-21,-14 4 6,10 0-4,-10 0 1,12-3-5,-5 3 3,-7 0-11,12-2 5,-12 2-10,15 0 12,-7 0-9,-8 0 6,13-3-6,-13 3-1,15 0 1,-10 3 2,-5-3-1,10 0 3,-10 0-1,10 0 1,-10 0-11,9 2-13,-9-2 21,6 2-2,-6-2-4,0 0 10,0 0-4,0 0 6,9 0-11,-9 0 7,0 0-2,0 0-5,0 0 1,0 0 5,0 0-8,0 0 2,0 0 10,10 0-17,-10 0-27,0 0-11,0 0-21,0 0-17,0 0-84,0 0-180,0 0 80</inkml:trace>
  <inkml:trace contextRef="#ctx0" brushRef="#br0" timeOffset="105542.9687">9027 8542 8,'0'0'61,"2"9"1,-2-3 1,0-6-1,1 15-8,-1-10-3,2 3-15,0 1-2,-1-2 4,0 2-3,-1-9-5,3 14 6,-3-8-11,0 1-1,1 1-5,-1-8 2,0 14-3,0-8-1,0 1 0,0-7 1,0 13-18,0-13 11,0 11-2,0-5 2,0-6-4,0 8 3,0-8-9,1 8 3,-1-8 5,0 0-4,-2 8-3,2-8 2,0 0 1,0 0-12,0 0-26,1 9-15,-1-9-73,0 0-129,0 0 58</inkml:trace>
  <inkml:trace contextRef="#ctx0" brushRef="#br0" timeOffset="106347.6563">9218 8458 69,'0'0'97,"0"0"-5,1-14-4,-1 14-7,0-9-10,1 2-3,-1 7-10,4-10 3,-4 10 8,3-7-7,-3 7-3,4-6-7,-4 6-7,5-5-4,-5 5 0,0 0-10,4-5 1,-4 5-3,0 0-2,0 0-9,8 0-2,-8 0 5,0 0 4,0 0-9,12 6 1,-12-6-11,6 4 11,-6-4 8,9 5-19,-5-3 5,-4-2-2,9 6-3,-4-5 4,-5-1-6,8 3-2,-8-3 12,10 4-5,-10-4-6,8 1 2,-8-1-3,0 0 1,13-3-2,-13 3 7,11-2-7,-11 2 6,9-5-3,-9 5 1,8-4-2,-8 4 0,7-3 3,-7 3-7,7-5 10,-7 5-4,5-5-6,-5 5 2,0 0 0,5-5 1,-5 5-4,0 0 2,0 0 1,0 0-1,0 0-1,0 0-4,0 0 7,0 0 6,0 0-8,0 0 0,0 0-1,-10 25 0,7-15 6,-1 1-6,1-1 7,-1 2-3,2 2-3,-1-2 3,0 3-8,0-3 4,0 3 1,0-1 3,2 1 3,-1-3 0,1 1 0,-2-3-2,2 1-1,-1-2-1,2 1-4,0 0 10,0-1-3,-1-3-1,1-6-6,-2 14 8,2-14-3,0 11-1,-1-5-4,1-6 8,3 8-4,-3-8 5,0 0-7,-2 9 3,2-9-3,0 0 3,0 0-4,0 0 1,0 0-4,2 9 2,-2-9 2,0 0-14,0 0-19,0 0-13,0 0-25,0 0-19,0 0-2,0 0-24,0 0-66,0 0-196,0 0 87</inkml:trace>
  <inkml:trace contextRef="#ctx0" brushRef="#br0" timeOffset="106660.1563">9241 8594 2,'0'0'132,"0"0"-3,0 0 2,0 0-10,13-9-4,-13 9 1,10 0-2,-10 0-15,14 0-10,-14 0-7,13 0-6,-13 0-10,15 0-3,-9-1-14,-6 1-3,12 1-1,-12-1-9,14 0 1,-8-1-8,-6 1-4,11 0 1,-11 0-17,11-2-25,-11 2-16,8-1-26,-8 1-28,0 0-20,9-1-28,-9 1-78,0 0-226,0 0 101</inkml:trace>
  <inkml:trace contextRef="#ctx0" brushRef="#br0" timeOffset="108167.9687">9431 8504 59,'0'0'55,"0"0"-6,0 0-1,0 0-4,0 0-7,0 0-5,4-5-3,-4 5-1,0 0 2,0 0-3,0 0-8,0 0 5,0 0 7,0 0-9,0 0 6,0 0-1,0 0-3,0 0 10,0 0-5,0 0 0,0 0 7,0 0-10,0 0 3,0 0-3,0 0-1,0 0-2,-1 22-2,1-22-3,-2 10-1,2-10 22,-1 14-8,1-9 4,0-5-5,0 10 1,0-10-11,1 12 4,2-7-6,-3-5 2,3 12-1,-1-7-6,-2-5 3,4 9-1,-1-5-3,2 0 0,-5-4-9,7 4 5,-2 1 2,-5-5-3,8 2 3,-8-2-7,10 1 7,-10-1-2,13-1-5,-13 1 3,13-4-3,-8 4 1,3-3-3,-8 3 9,11-8-13,-4 7 0,-1-4 3,0 2-6,-1-2-5,1 1-3,-1 0-17,0-3 2,-1 1 4,1 2-18,-5 4-4,6-11 5,-5 7-3,-1 4 2,5-10 0,-2 5 7,-3 5-7,3-10 0,-3 10 2,1-7 9,-1 7 5,0 0 5,0-10-3,0 10 2,0 0 3,0 0 1,0 0-1,-7-5 3,7 5 6,0 0 1,0 0 2,0 0-1,0 0 0,0 0 12,-11 12 2,7-5-3,0-1 8,2-1-4,-1 5 11,-1 0 3,2 1 6,2-2 0,-3 4 4,2-3-3,1 3 13,-1 2-3,1-2 3,0-2-4,0 6 18,0-4-8,0-2-5,1 0-2,0 0-7,-2 1 5,2-2-6,-1 0 0,0 0-4,0-1-6,0 1-6,0-3 11,0-7-12,-1 12 2,1-12-2,-1 13 0,-1-9 1,2-4-6,0 0-2,-2 10 2,2-10-8,-4 7 12,4-7-7,-5 3 2,5-3-4,0 0 10,-9 0-14,9 0 8,0 0-7,0 0 1,-17-5 1,11 3-2,6 2 3,-8-6-3,8 6 1,-7-5 2,3 1-2,4 4-4,-7-5 4,7 5-1,-6-5 0,6 5-3,-5-5-1,5 5 4,-3-8-2,3 8 4,0 0 1,0-8-5,0 8-3,0 0 11,4-10-10,-4 10-1,7-8 2,-2 4 0,0-1 7,-1 0-3,1 2 0,1-1-3,-1 0-2,4-3 3,-1 1-3,0 1 5,2 0-2,-3-2 2,1 2 5,0 0-7,1-2 1,-3 3-1,0-4 2,2 1-2,-3 4-3,2-2-1,-2 3-17,0-1-17,0-2-8,-5 5-6,6-6-9,-6 6-7,8-5 4,-8 5-14,5-5-13,-5 5-65,4-5-167,-4 5 75</inkml:trace>
  <inkml:trace contextRef="#ctx0" brushRef="#br0" timeOffset="109269.5313">9775 8615 25,'0'0'82,"0"0"-5,0 0 4,-8 3-8,8-3 2,0 0-7,0 0-6,0 0-3,0 0-3,0 0 6,0 0-2,0 0-3,0 0-7,0 0-1,0 0-7,-9 0-4,9 0-3,0 0-1,0 0-2,0 0 0,0 0-8,0 0 2,0 0-6,0 0 1,0 0-2,0 0 4,0 0 1,0 0-3,0 0 0,0 0-4,0 0-6,0 0 6,0 0-7,0 0 12,0 0-9,0 0 9,0 0-8,0 0 5,0 0 9,0 0-2,0 0-2,0 0 2,0 0-3,30-3-2,-30 3-1,12 0-2,-12 0 0,13 0-5,-4-2-7,-9 2 8,14 0 4,-6-1-7,1 0-5,-9 1 5,14-1 0,-14 1-5,13 0-1,-13 0 0,9 0-3,-9 0 11,9 0-7,-9 0 1,0 0-8,0 0 4,7 1-2,-7-1 6,0 0-5,0 0-15,0 0-25,8 2-25,-8-2-23,0 0-26,0 0-25,0 0-96,0 0-251,0 0 111</inkml:trace>
  <inkml:trace contextRef="#ctx0" brushRef="#br0" timeOffset="110550.7813">9997 8468 58,'0'0'93,"0"0"-11,0 0-10,0 0-3,0 0-1,0 0-12,0 0 19,0 0 8,0 0-8,0 0-10,12 14-6,-12-14 2,7 8-2,-3-4-5,0 1-2,-1 0-11,1 2-6,0-2 2,2 4-6,1-3 1,-1 2-4,0-1 4,1 0-9,-1 1-3,-3-2-4,3 1 2,0 0 1,-3 1-5,3-2 3,0 2-9,-2 0 6,-1-4-12,-1 1 7,-2-5-3,8 10-5,-5-7 12,0 3-1,-3-6-2,5 8-2,-2-5-1,-3-3-2,3 8 0,-3-8 1,3 7 0,-3-7-4,2 6-2,-2-6 1,0 0 0,0 0-3,2 8-20,-2-8-21,0 0-9,0 0-26,0 0-24,0 0-20,0 0-69,0 0-204,0 0 90</inkml:trace>
  <inkml:trace contextRef="#ctx0" brushRef="#br0" timeOffset="110894.5313">10166 8522 49,'0'0'83,"0"0"-1,0 0-4,0 0-4,0 0 3,-23 9 4,23-9-4,-8 7-9,3-2 1,0-3-3,-4 5 2,3-2-2,-2 3 2,-2 1 2,1-1-9,2 0-3,-2 3-6,1-4-4,0 3-7,1-5 0,1 4-12,-1 0 6,1-1-1,3-3-5,-3 2 1,3 0-4,-1 0-6,0-1 7,-1-1-7,1 1-3,4-6-2,-5 8 6,5-8-4,-7 6-6,7-6-5,-3 4-2,3-4-33,-6 4-26,6-4-25,0 0-27,0 0-31,0 0-81,0 0-236,0 0 105</inkml:trace>
  <inkml:trace contextRef="#ctx0" brushRef="#br0" timeOffset="111511.7187">10225 8393 24,'0'0'66,"0"0"-8,9-4-4,-9 4-6,0 0-1,9-3 4,-9 3-6,6-2 5,-6 2-5,0 0-4,8-2 0,-8 2-12,0 0-6,0 0 9,9 0-11,-9 0 5,0 0-5,0 0-3,6 6-5,-6-6 1,0 0 0,4 7 1,-4-7 10,0 10 2,0-10-8,-3 9 5,3-9-3,-3 10 7,0-4-14,3-6 3,-7 10 0,4-4-3,0-1 5,-1 2-5,0-2 6,4-5 4,-7 11-8,3-7 6,4-4-5,-5 8 1,2-3-4,3-5 5,-4 8-5,4-8-2,-4 3-7,4-3 12,0 0-14,0 0 6,-1 9-4,1-9-15,0 0 32,5 7-15,-5-7 3,0 0 6,7 4-1,-7-4-1,6 3 1,-6-3 4,10 3-6,-10-3 1,9 0-9,-9 0 7,9 3-5,-9-3 6,12 0-6,-12 0 8,9 3-7,-9-3-5,7 0 6,-7 0-40,0 0-25,11 1-18,-11-1-32,0 0-94,0 0-216,6 3 96</inkml:trace>
  <inkml:trace contextRef="#ctx0" brushRef="#br0" timeOffset="112285.1563">9947 8829 5,'0'0'18,"0"0"-5,0 0-1,0 0-1,0 0-12,0 0-9,0 0-10,0 0 4</inkml:trace>
  <inkml:trace contextRef="#ctx0" brushRef="#br0" timeOffset="113027.3437">9914 8848 34,'0'0'36,"0"0"1,0 0-3,0 0-1,0 0 2,0 0-5,0 0 3,0 0-4,0 0-2,0 0-1,0 0-3,0 0 4,0 0 3,0 0-4,0 0 3,0 0-3,0 0 5,0 0-6,0 0 2,0 0 0,0 0 2,0 0 1,0 0-8,0 0-4,0 0 3,0 0-5,0 0-2,0 0-2,0 0-10,0 0 7,0 0 1,0 0 1,0 0-8,0 0 3,0 0 5,0 0-6,0 0 3,0 0 4,0 0-10,0 0 7,0 0 10,0 0 10,0 0-3,23-3-15,-23 3 9,10-1-9,-10 1 5,11-2-7,-11 2-1,10-4 1,-10 4 3,11 0-12,-3-2 5,-8 2 6,14-1-11,-8 0 6,-6 1 0,16-1-4,-8 1-3,0-2 5,-8 2 2,17 0 0,-8 0-6,-1-2 2,-8 2 0,15 0-5,-7-1 12,-8 1-11,14 0 13,-8-2-11,-6 2 3,13 0-1,-13 0 4,11-2-12,-5 0 5,-6 2-3,11-1 7,-11 1-12,11-3 13,-11 3-8,10 0 4,-10 0-2,8-1 4,-8 1 0,0 0 7,11-1-8,-11 1 0,0 0 2,0 0-2,0 0-4,10 0 6,-10 0 0,0 0-3,0 0 4,0 0 0,0 0-8,0 0 0,9 1 2,-9-1 8,0 0-2,0 0-6,0 0-3,0 0 10,0 0-3,0 0 6,0 0-5,7 1-3,-7-1 2,0 0-3,0 0 4,0 0 2,0 0-10,0 0 11,7 3-2,-7-3-8,0 0 6,0 0 7,0 0-1,0 0-7,0 0-2,0 0-2,0 0 1,8 1 2,-8-1-6,0 0-11,0 0-23,0 0-35,0 0-97,0 0-185,0 0 81</inkml:trace>
  <inkml:trace contextRef="#ctx0" brushRef="#br0" timeOffset="113738.2813">10384 8831 16,'0'0'84,"0"0"-8,0 0-2,0 0-5,0 0-16,0 0 16,0 0-5,-2 7-3,2-7-2,0 0-6,0 0 0,0 0-2,0 0-1,0 0 4,0 0-8,0 0 7,0 0 0,0 0 9,0 0-17,19 0-1,-19 0-1,13 0-8,-13 0-2,15-2-8,-5 2 1,1 0 0,1 0-6,0 2-7,-1-1 6,3-2-4,-2 2 2,1 2-9,-3-2 9,-1-1-8,1 0 5,-2 0-15,-1 1-1,-7-1-18,13 3-19,-13-3-22,9 1-14,-9-1-31,0 0-96,0 0-217,0 0 97</inkml:trace>
  <inkml:trace contextRef="#ctx0" brushRef="#br0" timeOffset="114074.2187">10409 8935 76,'0'0'106,"0"0"-9,0 0 6,0 0-10,6 7-3,-6-7-11,0 0-5,10 2-10,-10-2 6,10-2 1,-10 2-1,13-1-9,-13 1-4,14-1-7,-5 0 3,0-1-9,0 1-8,-9 1-6,16-3 2,-9 2-1,5 1-3,-12 0-7,14 0-4,-6-2 4,-8 2-11,12 0-1,-12 0 7,9-1-10,-9 1 5,0 0-3,11-1 1,-11 1-11,0 0-15,0 0-23,0 0-6,0 0-18,10-1-14,-10 1-16,0 0-17,0 0-72,0 0-196,0 0 87</inkml:trace>
  <inkml:trace contextRef="#ctx0" brushRef="#br0" timeOffset="114933.5937">10721 8601 12,'2'-6'100,"-2"6"-2,1-6-10,-1 6-11,3-9-2,-3 9-5,3-8-4,-3 8 5,4-9-12,-4 9-9,6-7 0,-3 2-8,-3 5 7,4-6-4,-4 6-8,7-5-2,-7 5-1,0 0-3,4-6-16,-4 6 10,0 0-3,0 0-8,10-3 11,-10 3-7,0 0 4,0 0-6,10 3 5,-10-3-5,0 0-7,6 5 1,-6-5 8,0 0-14,9 3 3,-9-3 4,5 3-6,-5-3 3,0 0-1,11 0-7,-11 0 3,0 0 5,11-2-4,-11 2-1,9-3 4,-9 3-2,8-4 3,-8 4-3,9-3-2,-9 3 3,9-4-7,-9 4 4,7-5-5,-3 2 0,-4 3 6,7-6-7,-7 6 6,0 0-6,6-4 1,-6 4 7,0 0-5,0 0-1,0 0-4,0 0 7,0 0-4,0 0 8,0 0-1,0 0-9,0 0 1,0 0-2,0 0 9,-9 20 0,6-13 7,0 1 7,0 1-4,0 1-5,-2-1 0,-1 3 5,4 3-1,-2-3-10,1 0 7,0-1-5,1 0-3,-1 0-2,1-1 9,-1 3-9,-2-4 10,3 2 11,0-2-5,1 0-4,0-2 8,1-7-6,-1 13 0,-1-8 6,2-5-6,-2 12-7,2-12 3,0 7-5,0-7 2,-2 7-1,2-7-2,0 0-4,3 10 6,-3-10-6,0 0 2,0 0-30,1 9-8,-1-9-18,0 0-22,0 0-30,0 0-35,0 0-73,0 0-232,0 0 104</inkml:trace>
  <inkml:trace contextRef="#ctx0" brushRef="#br0" timeOffset="115253.9061">10721 8702 38,'0'0'101,"0"0"-1,0 0 5,0 0-6,26-5-2,-26 5 1,11-2-8,-3 2-10,3-3-5,-5 0-10,4 2 3,1-2-13,-4 1 3,6 0-5,-4-1-12,-1 3-4,-1-2 0,-7 2-8,13-4-3,-8 3-2,-5 1-1,9-4-7,-9 4-29,0 0-28,12-3-20,-12 3-20,3-3-29,-3 3-76,0 0-200,0 0 90</inkml:trace>
  <inkml:trace contextRef="#ctx0" brushRef="#br0" timeOffset="116113.2813">11048 8521 36,'0'0'101,"0"0"-12,0 0-11,0 0 5,0 0-7,0 0-11,-3 21-9,3-21 5,-5 11 1,2-4-8,-2 0 8,4-2-13,1-5-7,-2 14-8,2-7-3,0-7 6,-2 10-5,2-10-9,-2 10 1,2-10 0,1 10-9,-1-10 11,4 7 2,-4-7-9,5 5-6,-5-5-5,6 2 0,-6-2 1,0 0 2,12-1-2,-12 1-4,10-3 6,-2 0-9,-2 1 1,-6 2 3,10-6 2,-5 2-5,3-2 5,-4 1-8,2 1-2,-2-3 5,1 2-3,-1 0 2,1 1-4,-5 4 2,6-8-6,-3 3 14,-3 5-6,5-7 1,-5 7 1,3-7-5,-3 7 1,2-7 6,-2 7 0,0 0-10,6-5 10,-6 5-7,0 0 2,0 0 5,0 0-12,0 0 5,0 0 1,0 0-1,0 0 4,0 0-8,0 0 7,-6 25 9,4-17-14,0 2 1,0-1 2,1 2-14,-2-2 34,-1 8 13,2-2 9,-5 2 4,5 0-6,-2-3 0,3 1-3,-2 1-5,1-1-8,-1-3-1,-1 0 0,1-2-6,1 2 3,-1-2-1,0 0 1,-1-1-1,3-1-4,-2-3 0,0 1-2,0 2-4,-1-3-1,1 2-2,-2-2 0,0-1 6,5-4-9,-5 5 4,5-5 0,-8 5 0,8-5-3,-8 2 5,8-2-4,0 0-4,-12-7 1,12 7 0,-4-5-5,4 5 3,-4-8 2,2 2-4,2 6 2,-2-12 0,0 5-6,2 7 2,4-14 2,-3 8-2,1 1-2,-2 5 8,4-12 1,0 5-2,1 2-5,-1-2-2,0 2 5,-4 5 0,9-10 3,-3 6-5,2 1 5,-4-2 0,2 0 1,-6 5-4,12-7 6,-7 3-4,2 2-4,-2-2 4,3 2 1,-8 2-6,13-6-23,-8 3-26,0 0-23,3-2-29,-2 4-26,0-5-119,-6 6-270,8-5 120</inkml:trace>
  <inkml:trace contextRef="#ctx0" brushRef="#br0" timeOffset="116816.4061">10718 8919 47,'12'-1'88,"-12"1"7,11 0-13,-11 0-9,9-3 6,-3 1-11,-6 2 16,16-2-11,-6 1-1,1-1-4,2 4-8,0-4-6,5 4-5,0-2 2,1 1-16,1-1 4,2 1-8,-1-1-2,-1 0-2,2 1 2,-1-1-3,1 0-1,0 2-7,-3-2 3,0 0-8,0 0 4,-3 0-5,1 0 2,-4-2-6,1 2 6,-2-1-13,-2 1 6,-1 0 0,-9 0-2,13 1 6,-13-1-10,9 0 7,-9 0-6,0 0 2,10 2-1,-10-2 4,0 0-2,0 0-6,4 3 10,-4-3-5,0 0 6,0 0-5,0 0-21,0 0-30,0 0-21,0 0-35,0 0-108,0 0-227,0 0 100</inkml:trace>
  <inkml:trace contextRef="#ctx0" brushRef="#br0" timeOffset="117441.4061">10839 9019 68,'0'0'128,"9"15"11,-9-15 4,3 7 7,-3-7-16,6 10-11,-3-5-6,1 1-4,-2 0-17,-1 1-1,3 3-12,0-1-7,0 1-11,1-3-2,-4-2-4,-1-5-6,8 17-8,-4-8-7,0-4-1,-2 3-2,1-1-6,-1-2 2,2 0-6,1 0-2,-2 2-2,-3-7-2,5 6-2,-4-1-4,-1-5-18,0 0-14,0 0-20,7 12-25,-7-12-20,0 0-35,0 0-24,4 6-119,-4-6-282,0 0 125</inkml:trace>
  <inkml:trace contextRef="#ctx0" brushRef="#br0" timeOffset="117769.5313">10976 9069 81,'0'0'110,"-14"11"-6,6-4 6,-1 2-6,1-1 13,-3 1-8,0 2-6,-1 1-7,3-3 3,0-1-6,0 2-9,0-1-6,2-1-9,-2 1-5,1-3-9,2 2-7,-1 0-1,1-1-1,1-2-2,1 1-8,0-2-6,4-4 2,-6 8-9,6-8-3,-4 8-3,4-8 0,0 0-18,0 0-45,0 0-39,-4 5-46,4-5-132,0 0-284,0 0 126</inkml:trace>
  <inkml:trace contextRef="#ctx0" brushRef="#br0" timeOffset="119433.5937">11377 8857 95,'0'0'87,"0"0"12,0 0-11,0 0-6,0 0-1,0 0-9,0 0-12,0 0-6,0 0 0,0 0-13,0 0-2,0 0-1,0 0-3,0 0 21,0 0-4,0 0-1,21 8 2,-21-8-7,14 3-10,-6-2-2,3-1-2,-2 3 0,1-3-15,2 0 17,-2 0-8,-2 0-1,3 0-11,-11 0 2,14 0-5,-7 0 3,-7 0-7,13 0-1,-6 2 2,-7-2-31,10 0-20,-10 0-17,9 2-21,-9-2-25,0 0-91,0 0-214,0 0 94</inkml:trace>
  <inkml:trace contextRef="#ctx0" brushRef="#br0" timeOffset="120542.9687">11464 8975 24,'0'0'48,"0"0"-6,0 0 5,0 0-3,0 0-4,0 0-4,0 0-2,0 0-3,0 0 1,0 0-8,-19 9 4,19-9 2,0 0-15,0 0 12,-5 5-8,5-5 6,0 0-3,0 0-2,0 0 9,-7 4-4,7-4 0,0 0-7,0 0 5,0 0 3,0 0-7,-7 3 3,7-3 1,0 0-3,0 0-2,0 0-2,-5 4 11,5-4 0,0 0 1,0 0-5,0 0-4,0 0 12,0 0-16,0 0-7,0 0 10,-9 0-7,9 0 4,0 0-7,0 0 4,0 0-11,0 0 5,0 0 5,0 0-8,0 0 6,0 0-3,0 0-3,0 0 0,0 0-5,0 0 11,0 0-11,0 0 9,0 0-7,0 0 10,24 0-6,-24 0 5,12-2-8,-12 2 0,14-1 6,-7 1 24,2 0-10,0 0 15,-9 0-14,18-1 2,-9 1-9,2-1 0,-3 1 1,-8 0-1,13-1-5,-13 1 2,14 0-4,-9-1 1,-5 1-1,12-1 7,-12 1-8,0 0 0,12 1-3,-12-1 4,8 0-8,-8 0 8,0 0-5,0 0-2,7 1 2,-7-1-4,0 0 5,0 0 2,0 0-1,0 0-8,0 0-2,0 0 13,0 0-5,10 0 2,-10 0 1,0 0-7,0 0 2,0 0-33,0 0-28,0 0-25,0 0-33,0 0-85,0 0-217,0 0 96</inkml:trace>
  <inkml:trace contextRef="#ctx0" brushRef="#br0" timeOffset="122833.9844">11905 8601 2,'0'0'81,"0"0"1,0 0-3,0 0-1,0 0-1,0 0 6,0 0-11,0 0 2,0 0 7,0 0-6,0 0 2,0 0-6,0 0-10,0 0 0,0 0-7,0 0-11,0 0 4,0 0-9,0 0-13,0 0 1,0 0 10,0 0-9,1-20-10,-1 20 6,6-9-8,-4 5 1,4-4-3,-2 1-3,0 2 1,1 0 1,0-3-4,3 1 3,-4 3-5,1-2-3,0 3 4,-5 3-3,9-4-2,-9 4 4,7-4-8,-7 4 5,0 0-2,8 0 3,-8 0-3,0 0 4,0 0 5,8 8-6,-8-8-1,5 6 3,-1-1-7,-4-5 2,6 5-2,-6-5 6,8 4-9,-8-4 1,5 3 8,-5-3-8,6 4 1,-6-4 7,0 0 0,12-2-4,-12 2 8,0 0-10,10-2 3,-10 2-1,9-4-12,-9 4-11,8-5-10,-8 5-4,10-5-19,-5 0-7,0 2 10,-5 3-4,8-8-4,-3 2 4,-5 6 0,6-6 8,-3 2 9,-3 4 0,5-5 4,-5 5 3,0 0 2,3-5 8,-3 5 2,0 0 0,0 0 8,0 0-3,0 0 13,0 0 8,0 0 0,0 0 3,0 0 9,-9 19 12,5-9 4,0-2 8,-1 4-5,2 2 14,0 2-2,-1-1 1,-1 2-12,-1-2-2,2 2 2,1-1-4,-1 0-7,3-4 8,-1 3-9,1-2 3,0 0-5,-2-1-6,2 0-4,1-3 2,-1 1-1,1-3-1,0-7-3,-2 13 6,2-7-8,0-6 2,-1 11-5,1-11 0,0 9-1,0-9 5,0 10-3,0-10-2,-1 7-1,1-7-3,-1 8 4,1-8-1,0 0 0,0 0-7,0 10 8,0-10-2,0 0-3,0 0 0,0 0-5,1 8 3,-1-8 4,0 0 2,0 0-3,2 5-1,-2-5 6,0 0-7,0 0-28,0 0-5,0 0-20,0 0-6,0 0-16,0 0-13,0 0-16,0 0-82,0 0-202,0 0 89</inkml:trace>
  <inkml:trace contextRef="#ctx0" brushRef="#br0" timeOffset="123313.4766">11942 8735 45,'0'0'89,"0"0"2,0 0-7,0 0-11,0 0 6,0 0-9,0 0-3,0 0-6,0 0-5,0 0 7,0 0 2,0 0-11,0 0 3,23-11 1,-23 11 20,15 0 1,-4-2-10,-1-3 3,4 2-8,-1 1-8,-1 0-9,0-1-7,-2 3 0,2 0-4,-2-1-2,-1 0 1,0-1-6,1 1 0,-10 1-7,12 0-5,-12 0 4,10-1-4,-10 1-4,9-3 0,-9 3-11,0 0-13,0 0-24,7 0-38,-7 0-23,0 0-34,0 0-117,0 0-267,0 0 117</inkml:trace>
  <inkml:trace contextRef="#ctx0" brushRef="#br0" timeOffset="124611.3282">11527 8757 15,'0'0'54,"0"0"-5,0 0 1,0 0-1,0 0-6,0 0-4,0 0 7,0 0-5,0 0-2,0 0-3,0 0-2,0 0-3,0 0-5,0 0 2,0 0 0,0 0-5,0 0 8,0 0 5,0 0-6,0 0 5,0 0-13,0 0 9,24 8-10,-19-5 4,0 1 19,2-1 15,-1 1-14,3 0 1,0 2-8,-1-1-3,1-2-9,1 1 10,0 1-12,0-2-4,-2 1 3,2-1 3,-1 2-9,1-1 6,-5-1-2,2 0-6,-2-1-7,1 0 12,-6-2-12,9 8 4,-6-6-3,-3-2 4,5 6-5,-5-6 20,6 6 14,-4 0-5,-2-6-8,0 9 0,0-9-1,-4 10 4,4-10-6,-4 13-4,-1-5-2,1 0 0,-4 3 2,3-3-4,0 2-2,-1-1-6,-1 3 0,1-4 0,0 2-3,0-1 4,1-1-2,0 1 1,0-1-1,0-2-4,0-1 3,2 2 5,-1 1-9,1-4-2,3-4 3,-8 10 0,3-5-3,0 2-4,5-7 5,-8 9 1,7-5 0,1-4-2,-8 5 2,5 1-3,3-6 1,-6 5-1,6-5 0,-5 7 0,5-7 2,-6 6-2,6-6 1,-5 6-2,5-6 3,-4 6-1,4-6-3,-4 5 2,4-5 0,0 0 2,0 0-6,-4 5 8,4-5-4,0 0 1,0 0-5,0 0 5,0 0-11,-4 6-8,4-6-27,0 0-37,0 0-9,0 0-32,0 0-22,0 0-100,0 0-263,0 0 116</inkml:trace>
  <inkml:trace contextRef="#ctx0" brushRef="#br0" timeOffset="125658.2032">12269 8668 69,'0'0'67,"0"0"-7,0 0 5,0 0-14,0 0-3,0 0-11,0 0 8,0 0-18,0 0 10,2 13-13,-2-13 4,0 0 4,0 0-7,2 9-5,-2-9 7,3 5-14,-3-5 5,0 0-6,6 3-7,-6-3 9,0 0-4,0 0-2,0 0 4,12-1-9,-12 1 11,0 0-9,0 0 1,7-7 5,-7 7-18,0 0 15,5-6-3,-5 6-8,2-6 3,-2 6 3,0 0 2,5-11-3,-5 11-5,0 0 5,1-6 3,-1 6-2,0 0 0,0 0 2,0 0-1,0 0 1,0 0-2,0 0 0,0 0-4,0 0-1,0 0 5,0 0-1,0 0 5,0 0-11,0 0 4,0 0-14,0 0 14,0 0 3,-17 13 3,17-13 2,0 0-1,0 0-15,0 0 8,0 0 3,0 0-2,0 0 3,0 0 0,0 0 3,0 0-11,14 7 1,-14-7 3,0 0 8,0 0-8,0 0 6,0 0-1,0 0-1,0 0-2,0 0-4,0 0 5,0 0-6,8-13 8,-8 13-1,0 0 0,0 0-4,0 0-2,0 0-4,0 0-19,0 0-24,0 0-87,0 0-145,0 0 65</inkml:trace>
  <inkml:trace contextRef="#ctx0" brushRef="#br0" timeOffset="127112.3047">12443 8688 37,'0'0'68,"0"0"-7,0 0-2,0 0-9,0 0 1,-3 17 8,3-17-2,0 0-2,2 10-12,-2-10-3,1 9-4,0-2 7,-1-7-1,2 10 5,-2-10-7,2 12-12,-1-5 6,2-2-10,-3-5 17,5 10-27,-2-5 7,0 0 6,-3-5-10,4 7-2,-4-7-7,5 7 3,-5-7 0,4 2-5,-4-2 7,5 3 9,-5-3 1,0 0-4,0 0 2,0 0-4,14-7 1,-14 7-3,4-7-6,-4 7-7,4-10 4,-1 3 10,-1 2-10,-1-3 7,2 1-4,-3 7-8,3-17 12,-3 8-9,-2 0-8,2-2 6,-1 1 5,0 1-6,-2-3 1,1 2-7,-2 0 13,1-2-5,-1 0-4,2 0 1,-3 2 4,1-2-7,0 0 6,2 0-8,-2 2 10,1-2-5,0 5 2,1-3 1,1 1-4,-2 0 1,1 3 0,2 6-9,-3-12 8,3 12 2,-1-12-7,1 12 11,-3-8-4,3 8-1,0 0-3,2-9 3,-2 9-4,0 0 0,0 0 6,0 0 0,2-8-2,-2 8-2,6-5-2,-6 5 8,4-4-4,-4 4 0,0 0 0,8-4 0,-8 4-4,8-3 5,-8 3-5,6-3 0,-6 3 7,10-2-9,-10 2 10,9-2-5,-9 2 1,13-3-1,-4 2 4,0-1-7,1 0 7,2-2-3,-12 4-4,22-3 5,-9 3 4,0-2 1,-1-1-4,0 2 1,0 0-7,-2-1-3,-1 0 10,2 1-3,-2 0 5,2 0-12,-5-2 8,-6 3-1,15 0 6,-15 0-4,11 0-3,-11 0 1,12 0 1,-12 0 0,9-1-4,-9 1 9,8-1-2,-8 1-12,0 0 9,10 1 1,-10-1-6,0 0 7,9 1 0,-9-1-6,0 0 4,0 0-1,8 3-3,-8-3 1,0 0 3,0 0-8,0 0 12,9-3-4,-9 3 5,0 0-14,0 0 10,0 0-5,0 0 3,0 0 6,0 0-3,9 5 5,-9-5 0,0 0-5,0 0 2,0 0-8,0 0 7,0 0-1,0 0 2,0 0 0,0 0-8,0 0 2,9-1 7,-9 1-3,0 0-3,0 0 2,0 0 0,0 0-2,0 0 9,0 0-6,0 0 1,0 0-3,4 7 20,-4-7 1,-2 8-6,2-8 0,0 0-2,0 9 3,0-9 0,0 0 6,-1 11-11,1-11-3,1 10 1,-1-10-5,0 6 3,0-6-1,0 0 0,0 10 3,0-10-9,0 0 3,2 7-2,-2-7 5,0 0 2,0 0-3,0 0-9,0 0-5,0 0 13,0 0-5,0 0-23,0 0-19,0 0-28,0 0-23,0 0-27,0 0-86,0 0-223,0 0 98</inkml:trace>
  <inkml:trace contextRef="#ctx0" brushRef="#br0" timeOffset="128446.2891">12599 8553 38,'0'0'52,"0"0"-2,0 0-5,0 0-1,0 0 5,0 0 6,0 0-8,0 0-5,0 0-5,0 0-3,0 0-1,0 0-5,0 0-2,0 0-9,3 19 6,-3-19 4,0 0-3,0 0 8,0 0-3,0 0-5,0 0-4,0 0-10,0 0 4,0 0 6,0 0-1,1 6-4,-1-6 2,0 0 12,0 0-14,0 0 7,0 0 7,0 0-12,0 0-6,0 0 4,0 0-3,0 0-5,0 0 1,0 0-5,0 0 11,0 0-9,0 0-1,0 0-2,0 0 7,0 0-2,0 0-7,0 0 12,0 0-9,0 0 9,0 0-11,0 0-4,0 0 3,0 0 10,0 0-10,0 0-1,-3-26 6,3 26-8,0 0 6,0 0-2,3-7 0,-3 7-1,0 0-9,0 0 11,4-6-6,-4 6 6,0 0-7,0 0 2,0 0 4,0 0 1,0 0 3,0 0 3,0 0-6,0 0-8,0 0 13,16 7-4,-16-7-9,7 4 3,-7-4 4,6 2 1,-6-2-8,6 5 10,1-2-2,-7-3-5,6 2 3,-6-2 9,9 1-9,-9-1-1,8 1 0,-8-1-3,0 0-6,14-1 17,-14 1-6,0 0-3,6-3-1,-6 3 5,8-5-5,-8 5 6,7-3 11,-7 3-15,7-6-5,-7 6 5,5-4 3,-5 4 1,4-6 2,-4 6-9,0 0 17,6-5-19,-6 5 9,0 0-12,0 0 16,0 0-4,0 0-3,0 0 0,0 0 2,0 0-8,0 0 1,0 0 7,0 0-2,0 0 8,0 0-9,-10 25-3,9-18 13,-2 0 5,1 5 8,0-1-3,0-1 3,0 2-4,0 5 8,0-5-13,0 0 2,1-1-7,1 1 4,0 1-1,0-4 0,0 0 0,-1 3 3,1-3-2,-2-1-19,2-8 11,0 14 4,0-7 1,0-7-3,0 10-4,0-10 7,3 9-12,-3-9 4,0 0 3,1 8-6,-1-8 10,0 0-5,-1 9 4,1-9-8,0 0 3,0 0 0,0 0-2,0 0 0,3 6 1,-3-6 2,0 0-14,0 0 11,0 0-23,0 0-12,0 0-11,0 0-14,0 0-15,0 0-15,0 0-92,0 0-196,0 0 87</inkml:trace>
  <inkml:trace contextRef="#ctx0" brushRef="#br0" timeOffset="128829.1016">12624 8686 101,'0'0'101,"8"-1"1,-8 1-15,8-1 15,-8 1-10,13-3-7,-6 3-9,-7 0-9,13-3-8,-4 3 5,-1 0-14,-8 0-3,15-3-3,-10 2-5,-5 1-3,13-2-8,-13 2-5,9-1 1,-9 1-2,10-3-4,-10 3 5,6-2-4,-6 2-11,0 0 5,9 0-6,-9 0 2,0 0-34,0 0-21,0 0-22,12 1-26,-12-1-92,0 0-201,0 0 90</inkml:trace>
  <inkml:trace contextRef="#ctx0" brushRef="#br0" timeOffset="129793.9453">11996 8919 47,'0'0'47,"0"0"-2,20 0 7,-20 0-2,0 0-4,12-1-1,-12 1-9,12 0-2,-12 0-7,15 0-3,-5 0 0,4-3 12,-1 3-6,1 0-3,4-3-1,-1 2 14,2 0-2,-2-2 0,1 2-2,0 1-2,1-3-9,0 1 1,-1 2 1,3-2-6,-5-1-9,5 2 3,-2 0 3,-2 1-8,0-1 12,4 1-15,-8-2 10,0 1-5,4 0-2,1 1 1,-5 0 1,-1-3 0,1 3-5,-1 0 1,1 0 2,-2-1-4,0 1 8,1 0-6,0 1 0,0-2-5,1 1 5,-1 0-4,-1 0-3,0-1 12,-4 2-8,5-1 3,-5 0-8,2-3 24,-9 3-5,16-1 14,-16 1-18,13 0-2,-8-1-2,-5 1 3,11-1 4,-11 1-4,9 0 0,-9 0 2,8-2-10,-8 2 9,9-3-7,-9 3 3,0 0 4,0 0-7,10 0 0,-10 0-4,0 0-2,0 0 6,0 0-7,8 2 7,-8-2-3,0 0 4,0 0-12,0 0 8,0 0-4,0 0 5,0 0-4,0 0-3,0 0-4,0 0 14,0 0-11,0 0 6,0 0-3,0 0-18,0 0-33,0 0-18,0 0-28,0 0-109,0 0-222,0 0 99</inkml:trace>
  <inkml:trace contextRef="#ctx0" brushRef="#br0" timeOffset="131048.8282">12052 9206 74,'3'12'93,"-2"-5"-1,0 0-15,2 2-2,-3-1-5,2 0 6,0-1 13,1 4-8,1-2-14,-3 0-5,2-4-25,2 4 15,-4-2-5,3 1-8,0-1-4,0-1-3,1-2-2,-1 2 1,0 0-10,-4-6 1,5 9-8,-1-6 6,-4-3 0,5 5-4,-5-5 0,5 5 1,-5-5-7,7 2-2,-7-2 9,7 2-3,-7-2-9,0 0-1,0 0 7,11-3-5,-11 3-12,0 0 7,9-6 6,-5 1-1,-4 5-2,4-7 0,-1 0 0,-3 7 0,5-13-6,-4 4 2,2 0 9,-1-2-7,-2 2 1,1 0 2,1-2 1,-4-1-4,1 0 0,1-5 2,-1 5-4,-2 0 0,2 0 1,-2 1 0,1 0 0,-1-1-1,1 1 5,-1-1-3,0 2-7,0 1 6,2 1-1,-2 0 1,3 8 0,-5-12-1,4 6-3,1 6 2,-3-9-5,3 9 6,-3-10-9,3 10 10,-2-10 0,2 10 2,0 0-5,-1-11 7,1 11-9,0 0 0,2-8-10,-2 8 10,4-7 14,-4 7-7,4-6 2,-4 6-9,8-6 5,-4 4-2,-4 2 2,8-5 2,-8 5-7,9-5 1,-2 3 0,-7 2 0,14-3-1,-7 3 4,1-1 0,1 0 3,1-1 3,0 1-12,4 1 11,-2-2-1,1 2-1,0-3-1,-1 1 1,2 1 0,-2 0-1,1 0-3,-3-1-1,0 0 3,1 2 3,1-2-8,-3 2 5,-9 0 3,19 2 6,-12-1-11,-7-1 3,14 3-1,-14-3-3,7 1 4,-2 0-6,-5-1-1,8 2 5,-8-2 5,0 0-4,11 1 4,-11-1-4,0 0-3,8 3-1,-8-3 7,0 0-9,9 1 8,-9-1-8,0 0 4,8 1 1,-8-1 0,0 0-5,0 0 5,0 0-3,0 0 3,0 0 3,0 0-1,0 0 2,7 4 15,-7-4 13,0 0 7,2 6-2,-2-6-7,0 0-5,0 0 3,0 0-1,0 12-9,0-12 6,0 8-2,0-8-9,0 0 1,-3 12-5,3-12 0,0 7 1,0-7-3,-1 7 3,1-7 1,0 0-7,-3 10-1,3-10 4,0 7-3,0-7-1,0 0 5,0 11-4,0-11 1,0 0 3,0 8-7,0-8-4,0 0 8,0 0 0,0 0 4,3 6-16,-3-6 7,0 0-8,0 0-33,0 0-38,0 0-37,0 0-157,0 0-296,0 0 131</inkml:trace>
  <inkml:trace contextRef="#ctx0" brushRef="#br0" timeOffset="131803.711">12315 9151 39,'3'-6'64,"-3"6"6,0 0-2,0 0-8,1-7-1,-1 7-3,0 0-3,0 0 9,0 0-9,0 0-7,0 0-9,0 0 5,4-7-8,-4 7-7,0 0-4,0 0 0,0 0-1,4-3-3,-4 3-11,0 0 1,0 0 12,0 0-7,0 0-11,0 0 11,0 0 10,0 0 3,0 0 2,0 0-5,0 0-15,0 0 8,0 0-4,11 7 3,-11-7-3,8 4 8,-8-4-15,9 3 4,-9-3 0,9 1 1,-9-1-3,11 0 2,-11 0-4,12-1-13,-12 1 5,10-3 10,-10 3-2,11-1 1,-7-2 5,-4 3-7,11-4-1,-11 4 0,6-3-7,-6 3 11,0 0-6,10-2 1,-10 2 5,4-5-1,-4 5-1,0 0 1,0 0-8,0 0 1,0 0-2,0 0-1,0 0 8,0 0 2,0 0-7,0 0-6,0 0 3,0 0 7,0 0-5,-5 22 7,2-15 0,3-7 5,-7 15-11,3-3 23,0 0-9,0 2 8,2-5-1,-2 2 1,1-1-5,1 1 10,0 1-9,0-2 0,2 0 3,-3-3-6,3 2-4,0-9-2,-1 14 0,2-7 0,-1-1-1,0-6 2,3 12-5,-2-7-3,-1-5 4,0 9-3,0-9 13,0 0-8,1 11-3,-1-11 2,0 0-8,0 7 1,0-7 4,0 0-7,3 5-5,-3-5 10,0 0 0,0 0-3,0 0-18,0 0-18,5 4-23,-5-4-25,0 0-19,0 0-112,0 0-234,0 0 104</inkml:trace>
  <inkml:trace contextRef="#ctx0" brushRef="#br0" timeOffset="132178.711">12272 9318 30,'0'0'93,"0"0"8,0 0 9,25-8-8,-25 8-5,9 0-12,-9 0 6,16-3-6,-10 3-8,-6 0 0,15 0-13,-6 0-1,0-2-9,-1 2 12,1-3 10,0 2-12,-1-2-9,2 2-1,-3 0-3,1 0-4,1-1-6,2 1-5,-5-2 0,-6 3-6,11-3-6,-11 3 1,11-2 0,-11 2-9,0 0 3,8-3 1,-8 3-5,0 0-2,0 0-23,0 0-25,0 0-28,8 0-35,-8 0-27,0 0-128,0 0-272,0 0 121</inkml:trace>
  <inkml:trace contextRef="#ctx0" brushRef="#br0" timeOffset="136106.4453">12939 8860 9,'0'0'86,"0"0"6,0 0-6,0 0-3,0 0 1,0 0-3,0 0-3,0 0 4,0 0 0,0 0 2,0 0-4,0 0-5,0 0-4,0 0 1,0 0-16,0 0-6,0 0 17,0 0-9,0 0-2,0 0 6,0 0-2,0 0 5,0 0-4,32 3-3,-20-3-3,0 1 1,-2-1-6,3-1-3,1 1-3,3 1-5,-3-1-2,0-1-6,-1 1-1,1 0 1,-2-1-6,0 2 2,1-1-5,-3 0-5,1 0 1,-4 0 0,-7 0-6,11-1 1,-11 1-3,9 0-2,-9 0 0,10 0-7,-10 0-3,0 0-11,0 0-29,0 0-28,9 0-15,-9 0-36,0 0-14,0 0-24,0 0-126,0 0-309,0 0 136</inkml:trace>
  <inkml:trace contextRef="#ctx0" brushRef="#br0" timeOffset="136700.1953">12927 8994 52,'0'0'77,"0"0"4,0 0-16,0 0 10,0 0-6,0 0-4,0 0-6,0 0 1,0 0 0,0 0-5,0 0 0,0 0 8,0 0-13,0 0-4,0 0-3,0 0-2,0 0-9,0 0 12,0 0-4,0 0-7,0 0 4,0 0 0,0 0-1,0 0-8,0 0 11,0 0-2,0 0 6,0 0-1,0 0-3,26-5 1,-26 5-5,17 0 0,-6 0-3,-1-1-5,1 1 4,1 1 3,0-2-7,-1 1-1,3 1 3,-3-1-4,1 0 3,0 0-3,-3 1-1,2-1-5,-3 0 0,-8 0-1,13-1 1,-13 1-3,10 1-1,-10-1 0,8-2 0,-8 2-3,0 0-4,9 1-1,-9-1 3,0 0 2,0 0-3,0 0 1,0 0-1,0 0-6,11-1-6,-11 1-12,0 0-18,0 0-28,0 0-31,0 0-22,0 0-26,0 0-141,0 0-302,0 0 134</inkml:trace>
  <inkml:trace contextRef="#ctx0" brushRef="#br0" timeOffset="137637.6953">13338 8686 22,'0'0'90,"-2"-14"0,2 5-13,2 0 2,-2 0 1,0 9 2,1-13 0,0 5-12,1 2-4,1-4 6,0 3-12,-1 1 4,-2 6-1,5-9 4,-5 9-7,3-6 1,-3 6-9,4-4 3,-4 4-4,0 0 2,0 0 4,0 0-6,0 0 6,0 0-8,0 0 2,16 10-10,-13-7 2,-3-3-7,4 7-1,0-2-10,-4-5 2,7 6-3,0-2 4,-2 0-3,-1-1-5,-4-3 0,11 5 1,-3-4-4,-1 0 1,-7-1-2,15 3-4,-8-3 2,-7 0-1,13 0-2,-4-1-4,-1-2 3,-8 3-6,16-4 0,-9 2-1,-1-1-3,4-2-1,-5 1-3,3-1 5,-3 0-2,3 2-1,-3-1 4,0 1-3,-5 3 1,6-5-4,-6 5 1,7-7-3,-7 7 4,4-2 4,-4 2-2,0 0-5,0 0 6,0 0-2,0 0-2,0 0-1,0 0 5,0 0-3,0 0 2,0 0 8,-4 22 4,0-13 7,0 3 7,-1-2 11,-2 7 12,0 0-8,-1 2 1,1 4 5,-1-4-4,2 0 5,-2 5-3,3-5-6,-2-2 1,1 1-1,-2 0-2,6-1 7,-3 0-4,-1-1 2,1 0-4,4 2 0,-2-5-4,-1 1 2,1 1-4,2-4 2,-3 0-1,3 1-1,2-1-11,-2 1-1,-1-3 0,1-1 7,1-8-10,-1 13-1,1-8-3,0-5-3,1 12 0,-1-12 0,-1 9-1,1-9-2,0 0-2,0 9 2,0-9-2,0 0 0,1 7-6,-1-7 4,0 0 0,0 0 0,0 0-3,0 9-8,0-9-8,0 0-12,0 0-12,0 0-14,0 0-11,0 0-17,0 0-16,0 0-16,0 0-3,0 0-10,0 0-18,0 0-11,0 0-10,0 0-12,0 0-138,0 0-342,0 0 152</inkml:trace>
  <inkml:trace contextRef="#ctx0" brushRef="#br0" timeOffset="138122.0703">13366 8885 64,'-2'6'107,"2"-6"-4,0 0-6,0 0-1,0 0 2,0 0 4,0 0 2,9 7 2,-9-7 6,8 3-1,-8-3 2,9 2 1,-3 1-3,-6-3-9,14 0 16,-3 0-7,2 1-6,-2-1 0,3 0 10,0 1-14,0-2-7,4 1-13,0-1-4,0-2-5,-1 3-9,-4 0-7,-1-2-3,1 2-8,-3 0-5,1 0-5,0 0 0,-4-2-4,-7 2-3,13-1-5,-13 1-1,9-2-7,-9 2-3,0 0-12,10-1-15,-10 1-28,0 0-22,0 0-39,0 0-28,0 0-35,0 0-25,0 0-25,0 0-124,0 0-368,0 0 163</inkml:trace>
  <inkml:trace contextRef="#ctx0" brushRef="#br1" timeOffset="168627.9295">12311 8864 21,'0'0'50,"0"0"6,0 0 0,0 0 0,-10-2-7,10 2 10,0 0-4,0 0-5,0 0 0,0 0-8,0 0 4,0 0-1,0 0-3,0 0-7,0 0-5,0 0 2,0 0-4,-7 2-7,7-2 6,0 0-1,0 0-2,0 0-1,0 0-2,0 0-1,0 0 6,0 0-2,0 0-2,0 0-3,0 0 1,0 0-1,0 0-2,0 0 1,0 0 1,0 0 0,0 0-1,0 0-7,12-17 2,-7 13-5,0 0 1,1-2-3,0 1-7,2-2 9,1 0-2,-2 0-2,2-3-2,4-1 4,-1 0 3,0-1-8,-2 2 3,3 0-3,0-1 2,-1-1-1,0-1-4,2 1-1,-3 0 10,3 3-4,-3-2 4,0 4-1,0-2-4,-2 1-4,0-2 6,0 3-6,0-2-2,1 2 9,0-4 2,-1 5-9,4-6 6,-2 4-5,-2 0 2,-1-1-6,2 3 11,0-1-3,-1-3-6,1 2-1,-1 2 2,-1-2-2,5-3 4,-3 4 4,-1-3-5,0 1-1,1 0 6,3-1-12,0-2 11,-4 4-4,1 1 0,1-2 2,-2 1 1,0 2-3,2 0 0,-1-3 0,-1 4 3,-1-1-11,0-1 11,-1 4-3,-2-1 0,0 1-2,-5 3 6,10-8-2,-6 4 1,-4 4 4,5-4-1,-5 4-5,0 0 3,7-5-2,-7 5-4,0 0 2,0 0-2,6-4 8,-6 4-7,0 0 6,0 0-2,0 0-2,0 0-3,0 0 3,0 0 3,0 0-8,0 0 5,0 0-1,0 0-2,0 0-25,0 0-9,0 0-19,0 0-19,0 0-26,0 0-67,0 0-181,0 0 81</inkml:trace>
  <inkml:trace contextRef="#ctx0" brushRef="#br1" timeOffset="181804.6875">11942 9433 50,'0'0'55,"0"0"-4,0 0 12,0 0-4,0 0 1,0 0-4,0 0-1,0 0 3,0 0-2,0 0-14,0 0-2,0 0 2,0 0-3,0 0-11,0 0 7,0 0-2,0 0 6,0 0-5,0 0 3,0 0-1,0 0-3,0 0 10,0 0 1,21-10-6,-21 10 8,9-6-8,-5 3-4,3-2 2,2 0-5,0 0 0,1-2-5,2 1 2,2-3-6,0 0 1,2 1-4,0-1 3,1-3-4,5-1 5,-4 2-9,5-3-3,-5 3 0,1 2 4,4-5-1,-6 4 0,2 0-6,-2 2-4,1-2 1,1-1 3,-1 0-2,-2 0 2,0 4-5,-1-3 3,-4 3 2,1 0-9,-2 2 4,-1-2-3,0 2 1,1 1 2,-3 0-2,-1 0 9,0 2 0,2-1-3,-8 3 8,9-5-2,-4 3 6,-5 2 2,8-5-2,-8 5-5,7-3 13,-7 3-9,7-3 3,-7 3-1,5-5-9,-5 5-1,0 0 0,6-6-2,-6 6-1,0 0 0,0 0-8,0 0-10,6-3-15,-6 3-5,0 0-16,0 0-32,0 0 3,0 0-26,0 0-30,0 0-107,0 0-256,0 0 113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8:49.1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3421 4453 39,'0'0'52,"0"0"-12,0 0 1,0 0 1,0 0 1,0 0-10,0 0 1,0 0-6,-15-12 0,15 12-2,0 0 1,0 0 7,0 0-10,-2-9-3,2 9-2,0 0-13,0 0 11,0 0-7,4-11-3,-4 11 0,2-9 6,-2 9-8,0 0 3,4-6 6,-4 6 1,0 0-15,4-6 6,-4 6-1,0 0 3,5-7-3,-5 7-1,0 0 2,7-5-2,-7 5 0,7-4 2,-7 4 0,9-5 1,-9 5-3,7-4 4,-1 2-3,-6 2-3,11-5 4,-11 5-1,10-1 1,-10 1 1,8-1-4,-8 1-1,0 0 2,10 2 4,-10-2-5,5 5-2,-5-5 1,7 4-1,-7-4 6,5 7 12,-5-7-2,6 8-6,-5-4-2,-1-4 3,4 11 7,-4-5 15,0-6-16,0 14-5,0-7 7,0-7-9,0 12 7,-1-2 4,0-3 0,-1 1 4,2-8-6,-3 16 6,0-10-13,2 1 6,-2-1-3,-1 0-8,-1 0 0,2 3 1,0 0-1,0-2 0,0-1-2,-1 0 13,1 0-6,3-6-14,-4 6 11,4-6-8,-6 8 5,6-8-5,-4 5-1,4-5-1,-4 4 3,4-4-1,0 0-1,0 0 3,0 0-9,0 0-6,0 0 3,0 0 5,0 0-4,0 0 1,0 0-6,0 0 3,0 0 2,18-13-6,-18 13-3,10-6 3,-6 4 3,-4 2 1,12-2-5,-12 2 10,12-1-3,-12 1-2,13 2-2,-5 1 9,-2-1-9,3 4 8,1 0-3,-2-1 3,-1 2 3,-1 1 0,0-2-10,1 2-1,0 0 16,-3 1-7,1-2 6,-1 1 2,0 2-2,0-3-4,-3 4 3,2 0-9,-5-4 16,2 1-3,-1 1-4,0-1 1,-3-1 16,0 2 3,-1-1 1,-1-2-6,-2 1 6,-2 1-6,2-3 6,-2 0-9,-2-1-11,2-1 8,0 1-2,-1-1 3,-1 0-4,3-2-2,-2 0-5,0 1 10,1-2-12,10 0 6,-17-2-8,17 2 5,-11 0 2,3-2 1,8 2 0,-10-1-4,10 1-10,-10-2 13,10 2 2,0 0-6,-10-1-2,10 1 0,0 0 3,0 0-3,-8-1-5,8 1 4,0 0 1,0 0 0,0 0-1,0 0 0,0 0 2,0 0 0,0 0-3,0 0 0,0 0-22,0 0-19,0 0-17,0 0-21,0 0-101,0 0-198,0 0 89</inkml:trace>
  <inkml:trace contextRef="#ctx0" brushRef="#br0" timeOffset="750">3801 4580 79,'4'10'85,"-1"-1"5,1 0-15,0 0-13,0-1-3,1 0-8,2 1-9,-1-2 5,2-1-2,-1 0-3,1 1 7,-1-1-10,1-2-16,0 3 1,1-4-3,1 0 0,0 0 14,-3-2-12,-7-1 5,16 0-13,-9 0 13,-1-4-1,2 4-15,-1-3 7,4-3 15,-6 2 2,3-1-4,-1-2-1,0-2-3,-2-1 0,-1 1 6,0-1 5,-2-2-5,1 1 3,-3-2 2,1 1-5,1-5 0,-4-1-6,-2 2-5,0 1 20,0-3-10,-2 2-1,-1 2 2,0-2 2,1 6-8,-2-6 1,-1 6-3,0 1-1,0-5-3,-1 5 2,0 2-6,1 3 3,0-3-6,1 3-4,-3 1-1,2 1-2,-2 2 3,1 0-4,-1 2-3,2 2 3,-2 1-4,4 2-14,0-1-10,-1 3-17,1-1-12,1 3-19,-1-1-20,2 3-18,-1 2-26,2 1-111,-1 1-264,0-2 117</inkml:trace>
  <inkml:trace contextRef="#ctx0" brushRef="#br0" timeOffset="1093.75">4211 4681 34,'0'8'122,"0"-8"-11,-4 10-8,4-10-17,-1 11-6,1-11-3,-4 10-9,3-5-9,1-5-5,-4 11-31,4-11-32,-6 10-25,5-5-33,-2 2-52,3-7-126,-8 8 55</inkml:trace>
  <inkml:trace contextRef="#ctx0" brushRef="#br0" timeOffset="1765.625">4500 4339 43,'0'0'78,"0"0"-7,-1-9-12,1 9 10,0 0-4,-1-10 3,1 10-6,0-9-3,0 9-9,0 0-1,2-11-11,-2 11-9,4-7 2,-4 7 5,5-7-7,-5 7-8,4-6-1,-4 6-2,6-2 0,-6 2 6,0 0-1,13 0-3,-13 0-4,10 6 8,-7 1 8,1 1-5,-1 2 6,0 1 17,-2 1-3,1 1-1,-2 3-1,-2 0-7,1 2-5,0 0 9,-4-1-8,-1 2 6,-1-5-15,-1 5-2,2-4-1,-1 4 2,-1-7-7,-1 2 4,2-6-2,-1 4-1,0-3-2,0-1-5,0-3 1,3 1-6,-3-3-2,2 0 5,6-3-9,-10 3 5,10-3-4,-9 1-2,9-1-9,0 0 4,-9-5-6,9 5-2,-5-9-6,5 9 1,0-11 10,0 11-11,4-10-1,1 5 8,0-2-3,0-1 1,3 2-1,-3 2 14,5-3-13,-2 5 4,1-1 4,0 1-1,2-1-2,-2 2 11,-9 1-5,19 1 1,-11 2-2,2 1 0,1 2 6,-2-2 3,-1 3-4,0-1 1,-1-1-2,1 0 0,1 3 5,-4-3-4,3 2 9,-4-3-10,2 0-5,-2 0-5,-4-4-13,11 6-25,-11-6-38,7 3-23,-7-3-88,0 0-215,0 0 95</inkml:trace>
  <inkml:trace contextRef="#ctx0" brushRef="#br0" timeOffset="2273.4375">4983 4221 60,'0'0'91,"-1"-11"11,1 11-16,0 0 2,-4-5-7,4 5 6,0 0 0,-8-6-4,8 6-14,-6-3 0,6 3-10,0 0 4,0 0-19,-17 3 10,17-3-2,-10 7-9,4-3 6,-2 4 1,0 0-3,1 1 2,0 4 1,1-3-1,-1 7 4,2 1 2,-1-2 3,0 3-5,2-5 3,4 3-2,-3 0 0,1-1-4,0-1-5,2 1-2,3-5-6,-3 1-5,3 0-1,0 0-5,5-2 2,-3-1-6,1 1-7,4-2 5,0-3-3,-1 1-2,0 0-1,1-3-4,0-1 3,0 3-3,2-4 1,-2-1-3,0 0 3,2-3-2,-3 0 5,-3 1-4,2-4-2,-1 1-4,0-2 2,-2 0-2,-3 1 2,1-1-1,0 0 0,-1 0-3,-2 7 3,0-12 1,0 12-2,-5-14-1,1 10-3,-1-1 2,-1-1-3,-3 4-3,-2 2-10,-1 0-7,-2 0-11,1 2-34,-1 0-16,1 2-30,-4 2-40,7-2-34,-5 5-110,-3 0-321,8 1 141</inkml:trace>
  <inkml:trace contextRef="#ctx0" brushRef="#br0" timeOffset="3984.375">3742 6493 28,'0'0'79,"0"0"-6,0 0 6,0 0-3,3 18-4,-3-18-4,-1 13 8,-2-5-7,0 2-5,1-1-9,-1 1 13,1 0-16,2 1-5,-2-3-9,1 1 3,0-1-10,0 1-5,1-9-1,0 11 1,-2-4-7,2-7 0,-1 10 1,1-10-13,1 9 3,-1-9 4,3 5 2,-3-5-7,2 5 3,-2-5-5,7 4 7,-7-4 10,8 0-10,-8 0 0,12 0 2,-12 0-2,13 0-2,-6-2 2,-7 2-5,16-3 2,-9 1-3,0 0-2,2-1 0,-1 1-1,-1 2-4,-7 0 6,14-4-5,-6 3-9,-8 1-29,13-4-12,-6 3-5,-7 1-14,10-4-13,-10 4-5,6-3-12,-6 3-58,0 0-169,0 0 75</inkml:trace>
  <inkml:trace contextRef="#ctx0" brushRef="#br0" timeOffset="4312.5">3884 6503 123,'0'0'145,"3"26"3,-1-16 1,0 1 3,-1 0-7,3 6-7,-2 0-8,2-3-2,-2 1-11,1 6 2,1-5-6,0 0-4,-3-1-17,2 4-5,-1-2-7,1-5-9,-1 0-8,0-1-2,0 0-5,2 1-7,-2-2-5,0 0-7,-1 1 2,0-1-11,1-1 4,-2-9-10,2 14 1,-2-14-2,4 11-3,-4-7-3,0-4-2,0 0-12,3 13-13,-3-13-28,0 0-9,0 0-25,0 0-35,0 0-16,0 0-18,0 0-29,0 0-136,0 0-332,0 0 147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8:40.7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7993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2362.3047">17047 8018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4791.9922">17516 8215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8058.5937">17968 8067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1365.2344">18602 8053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7:08.275"/>
    </inkml:context>
    <inkml:brush xml:id="br0">
      <inkml:brushProperty name="width" value="0.05292" units="cm"/>
      <inkml:brushProperty name="height" value="0.05292" units="cm"/>
      <inkml:brushProperty name="color" value="#222A35"/>
    </inkml:brush>
  </inkml:definitions>
  <inkml:trace contextRef="#ctx0" brushRef="#br0">16515 8760 14,'0'0'38,"0"0"3,0 0-5,0 0 1,0 0-12,0 0 7,0 0-2,0 0 0,0 0 5,0 0-9,0 0 0,0 0 5,0 0-4,0 0 2,0 0-5,3-7 5,-3 7-5,0 0 9,0 0-15,0 0-5,0 0 8,0 0 4,0 0-5,0 0-2,0 0 6,0 0-3,0 0 3,0 0-2,0 0-2,0 0-1,0 0-1,0 0 3,0 0-4,0 0-2,0 0 2,0 0 6,0 0-5,0 0-8,0 0 1,0 0 1,0 0-4,0 0 1,0 0-2,0 0 1,0 0 10,0 0-11,0 0 6,0 0-2,0 0-2,0 0-3,0 0 2,0 0 0,0 0-8,0 0 10,0-9-8,0 9 4,0 0 3,0 0-5,0 0-4,0 0 0,0 0-3,0 0 12,3-8-7,-3 8-5,0 0 11,0 0-4,0 0-4,0 0 9,0 0-5,0 0 2,0 0-8,0 0-5,0 0 0,0 0 7,0 0 1,0 0-2,0 0 9,0 0-6,0 0-6,0 0 9,0 0-4,-8 25 1,8-25-3,-1 9 9,1-9 2,-3 9 1,3-9-7,-3 10-2,3-10 3,-1 10 6,-1-5-4,2-5 4,-4 10-3,1-6 5,3-4 0,-3 10 1,0-4-4,0 0 11,3-6-12,-1 10 1,1-10-3,-5 7 0,5-7-5,-3 8 8,3-8-5,-2 9-4,2-9 7,-4 5-1,4-5-4,0 0-2,-3 7 7,3-7-4,-3 8-1,3-8 0,0 0 0,-3 7 4,3-7-8,0 0-1,-2 6 5,2-6 3,0 0-6,-6 4 11,6-4-10,0 0 5,0 0-1,0 0-5,-2 7 1,2-7 0,0 0-1,0 0 2,0 0-8,0 0 3,0 0 3,0 0 2,0 0-4,0 0 7,0 0-3,0 0 5,0 0-9,0 0 0,0 0 7,0 0-4,0 0-4,0 9 3,0-9 0,0 0 4,0 0-5,0 0-3,0 0-2,0 0 10,0 0-3,0 0 0,0 0 7,0 0-5,5 6-5,-5-6-3,0 0 5,0 0 5,3 6-13,-3-6 13,0 0-8,0 0 1,0 0 1,0 8 1,0-8-2,0 0 4,0 0-5,0 0-5,0 0 14,0 0-12,0 9 4,0-9 1,0 0 0,0 0 7,0 0-8,0 0 7,0 0-6,-3 8 3,3-8-6,0 0 2,0 0 2,0 0 7,0 0 1,0 0-8,0 0-9,0 0 9,0 0-1,0 0 2,0 0 2,0 0 3,0 0-2,0 0 0,0 0 1,3 7-3,-3-7 1,0 0-2,0 0 4,0 0-1,0 0-4,0 0-8,10 0 21,-10 0-12,0 0 1,0 0-3,10-2-3,-10 2 12,0 0-7,0 0 1,12 0-4,-12 0 9,0 0-4,11-1-2,-11 1 2,0 0-1,11 1-2,-11-1 11,8 2-10,-8-2 3,10-2-4,-10 2-2,0 0-1,12 0-2,-12 0 17,0 0-13,8 2 1,-8-2-3,8 1-1,-8-1 2,0 0 3,11 2-4,-11-2 0,6 2 7,-6-2-14,5 2 12,-5-2 2,0 0-11,10 3 8,-10-3 3,0 0-5,7 2 0,-7-2 4,0 0 1,0 0 1,7 1-2,-7-1-2,0 0 17,0 0-3,7 2-7,-7-2 3,0 0-2,0 0 2,0 0 1,5 4-7,-5-4 6,0 0-3,0 0 1,0 0-7,0 0-2,0 0 2,0 0 4,0 0-5,0 0 5,0 0-8,0 0 1,0 0 1,0 0 2,0 0-2,0 0 4,0 0-1,0 0 0,0 0-3,0 0 2,0 0 2,9 2-5,-9-2-20,0 0-7,0 0-7,0 0-8,0 0-20,0 0-12,0 0-14,0 0-7,0 0-11,0 0-76,0 0-199,0 0 88</inkml:trace>
  <inkml:trace contextRef="#ctx0" brushRef="#br0" timeOffset="835.9372">16679 8839 40,'0'0'47,"0"0"2,0 0 0,0 0-6,0 0 2,0 0-9,0 0 8,0 0-8,0 0-4,0 0 6,0 0-4,0 0 1,0 0-6,0 0 5,0 0-7,0 0 1,0 0-7,0 0 2,0 0-9,0 0 3,0 0 2,0 0-2,0 0-9,0 0 9,0 0 6,0 0 1,0 0 1,0 0-6,0 0-4,0 0 2,0 0-6,0 0 5,0 0-4,-6 21 1,6-21 0,-2 9 7,2-9 0,-2 8-3,2-8 6,-1 12 5,-1-7-17,2-5 9,-1 12 2,1-12-7,-3 12 5,3-7-1,0-5 0,-2 13 2,1-5 1,-1-3-8,2-5 4,-2 12-2,0-5 1,1 0-3,1-7 4,-1 11-4,1-3 4,-3 1 2,3-9-9,-1 14 1,1-7 10,0-7-4,-1 12-7,1-5-3,-1 1 2,1-8 18,0 11-20,0-11 6,-3 11 3,3-5-8,0-6-5,-3 12 5,3-6-1,0-6 3,-1 10-8,1-10 5,-1 11 15,1-11-3,-1 11-6,1-11 5,-2 10-2,2-10-10,2 8 1,-2-8 3,0 10-1,0-10 1,0 7 1,0-7-9,1 8 5,-1-8-1,0 0-2,1 9 2,-1-9-3,0 0 5,0 8-4,0-8-2,0 0 0,3 7 0,-3-7 10,0 0-4,1 7-6,-1-7 3,0 0-3,0 0-1,0 0 4,0 0 3,-1 9-4,1-9 1,0 0-2,0 0 2,0 0-1,0 0 2,0 0-3,0 0-2,0 0-2,0 0 8,0 0-10,0 0 5,0 0-1,0 0-5,0 0 3,0 0-6,0 0-4,0 0-10,0 0-10,0 0-32,0 0-15,0 0-29,0 0-21,0 0-119,0 0-267,0 0 118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26:42.88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8348 7628 20,'0'0'28,"0"0"-3,0 0 0,0 0-7,0 0 3,0 0-4,0 0-1,0 0-2,0 0-1,0 0 0,0 0 2,-2-8-3,2 8 4,0 0 2,0 0-3,0 0 6,0 0 1,0 0-2,0 0 1,0 0 2,0 0 0,0-9-3,0 9 8,0 0-12,0 0 7,0 0-3,0 0 5,0 0-6,0 0 4,0 0 0,0 0-4,0 0 0,0 0-1,0 0 2,0 0 1,0 0-1,-2-8-3,2 8 4,0 0-1,0 0-4,0 0 7,0 0-7,0 0-6,0 0 1,0 0 3,0 0-5,0 0 2,0 0-4,0 0 5,0 0-10,0 0 2,0 0 2,0 0 0,0 0-1,0 0 0,0 0-4,0 0 11,0 0 15,0 0 5,0 0-4,16 12-4,-16-12-5,7 7 5,-4-4-10,-3-3 6,6 10 5,-1-5-3,-1 0-6,-4-5-1,7 8-1,0-4-1,-2 2-8,-1-1 16,-1 1 5,4-2 8,-2 4-6,0-4-1,-1 1-5,2 2-2,-2-3-4,1 1 3,0-1-7,0 3 2,1-2-5,-1-3 1,-1 5 3,2-1 2,-2 1-11,1-2 7,-1 2-7,1-3 4,0 0-2,0 2-2,0 0 3,1-2-5,0 1 6,0 1-6,0-1 0,0-2 9,0 0-7,-1 3-2,1-2 2,0 0-6,0-1 5,-1 1 1,1-1 0,1 1-5,-2 0 2,1-2 6,0 3-9,1-1 9,-2-1-4,0 0 1,0 1-1,-5-4-3,8 5 6,-3 0 2,0-3-7,-5-2 1,8 6-1,-8-6 0,6 4 1,-6-4 0,7 4-5,-7-4-9,6 4 16,-6-4 1,5 4-6,-5-4-1,7 5 2,-7-5-4,5 3 5,-5-3 2,4 5-3,-4-5-2,0 0 2,6 4 4,-6-4 7,0 0-10,5 5-1,-5-5 5,0 0-4,9 3 1,-9-3-1,0 0 1,5 2-3,-5-2 6,0 0-7,7 4 1,-7-4-18,0 0-4,0 0-9,3 6-19,-3-6-10,0 0-16,0 0-19,0 0-37,0 0-67,0 0-217,0 0 95</inkml:trace>
  <inkml:trace contextRef="#ctx0" brushRef="#br0" timeOffset="1132.8125">8525 7432 10,'0'0'88,"0"0"2,0 0-14,0 0-5,0 0-1,14 14-10,-14-14 3,4 4 13,-4-4-7,8 8 1,-4-5-5,-4-3 4,6 9 8,-2-4-9,1 1-10,0 1 2,4 0-6,-4 0-4,0 1-9,2-1-1,0 0-6,-2 2 7,3-2-9,-3 2-6,2-1-4,0 0 2,0 0 5,0 1-9,0-2-2,-2-1 2,2 2-7,-2-3-2,2 3-1,-2-1 4,0-2-1,0-1-1,-5-4-6,9 8 2,-5-3-3,-4-5 0,4 4 0,-4-4 1,4 4-18,-4-4-14,2 4-24,-2-4-16,0 0-21,0 0-17,0 0-16,0 0-86,0 0-223,0 0 98</inkml:trace>
  <inkml:trace contextRef="#ctx0" brushRef="#br0" timeOffset="1554.6875">8725 7402 39,'0'0'97,"-6"10"-11,1-2 7,-1-1-3,-1 2 0,0 0-8,1 0 8,-2 1-10,1 1-9,-3-2 1,1 4-9,2-3 1,-5 3 1,6-2-12,-2-2-12,-1 4 3,2-3-3,0 0-3,-1-1-5,2 1-3,-1-2-4,0 0 1,2-1-1,0-1-3,1-2-8,-1 2 0,5-6-6,-8 9 16,6-4-17,2-5 2,-7 5 6,7-5-11,-5 6-4,5-6-25,-5 4-36,5-4-25,0 0-33,0 0-96,0 0-232,0 0 104</inkml:trace>
  <inkml:trace contextRef="#ctx0" brushRef="#br0" timeOffset="86589.8437">6400 8522 47,'0'0'59,"0"0"-3,0 0-2,0 0-3,0 0-3,0 0-1,0 0-5,0 0 4,0 0-11,0 0 3,-5-5-3,5 5 5,0 0-8,0 0 5,0 0 3,0 0-8,0 0 1,0 0-3,0 0 6,0 0-4,0 0-1,0 0 4,0 0-4,0 0 7,0 0-18,0 0 1,0 0-1,0 0 4,0 0-16,0 0 3,0 0-1,0 0-2,0 0-3,0 0 9,0 0-1,0 0 2,0 0-4,0 0 8,0 0 11,8 21 17,-8-21-3,5 8-10,-4-3 2,3 0-11,-4-5 0,5 8 2,1-2-8,-3 0 3,2 0-2,-2-2-5,2 1 1,-1 0-7,0 2 2,0-3 4,2 2-10,-3-1 20,3-1-24,-3 1 7,3-2 1,-6-3-3,8 7 1,-8-7-3,7 4-9,-3 0 11,-4-4-2,5 4 4,-5-4-1,6 3-4,-6-3 7,0 0-4,6 5-3,-6-5-6,0 0 8,4 4-18,-4-4-16,0 0 1,0 0-20,0 0-11,0 0-5,0 0-3,0 0-4,0 0-6,7 3 0,-7-3-9,0 0-12,0 0-68,0 0-178,0 0 79</inkml:trace>
  <inkml:trace contextRef="#ctx0" brushRef="#br0" timeOffset="87105.4687">6518 8475 72,'0'0'63,"0"0"-3,0 0-4,0 0-9,0 0-1,0 0 0,0 0-3,0 0-6,0 0 22,0 0-6,4 19-6,-4-19 5,0 0-14,-6 13 0,4-7-10,2-6 37,-5 9-12,1-3-8,0-1 3,0 4-3,0-1-10,1-1 6,-3 0 1,0 3 3,2 0-10,-1-1-5,-1 1 4,1-1 0,-1 1-11,0-2 0,1-1 0,0 3 1,1-1 1,0-4-12,-1 0-3,0 3 7,3-3-3,-2 0 0,4-5 0,-7 11-6,5-8-8,2-3 4,-5 8 3,5-8-4,-4 4-6,4-4 5,0 0-26,0 0-23,0 0-18,0 0-14,0 0-13,0 0-28,0 0-69,0 0-204,-14-10 90</inkml:trace>
  <inkml:trace contextRef="#ctx0" brushRef="#br0" timeOffset="87957.0313">6594 8350 11,'-11'1'59,"11"-1"-3,0 0-5,0 0 0,0 0-1,0 0-4,0 0 1,0 0 0,0 0-7,0 0-4,-5-4 4,5 4-8,0 0 0,0 0-7,0 0 3,0 0-4,0 0-1,0 0-5,0 0 0,0-10-4,0 10 1,0 0-10,0 0 7,0 0-8,7-9 9,-7 9-8,6-5 1,-6 5 1,7-5-3,-7 5-1,10-3 1,-10 3-1,9 0 1,-9 0 4,0 0-5,11 0 6,-11 0-7,10 0-6,-10 0 1,6 5 9,-6-5 0,3 7 4,-3-7-2,4 6-8,-2 1 1,-2-7 6,0 9 1,0-9-1,-1 9-3,1-9-3,-4 13 7,1-8 2,3-5 5,-5 10-6,1-6-6,0 3 1,0-2 6,0 0-2,0 2 2,4-7-12,-6 10 6,4-6-4,2-4 11,-6 8-10,3-4 5,3-4-4,-3 8 1,3-8-1,0 0 4,-6 5 2,6-5 0,-2 5-12,2-5 2,0 0 2,0 0 7,0 0-1,0 0 11,0 0-1,0 0-2,12 7 0,-12-7 4,0 0-7,10 0-3,-10 0-2,0 0 2,11-3 2,-11 3 1,10 1-12,-10-1 6,9 2-7,-9-2 4,8 0-5,-8 0 9,8 3-3,-8-3 2,7 2 2,-7-2-2,7 2 5,-7-2-12,0 0-17,0 0-9,9 2-10,-9-2-18,0 0-20,7 1-19,-7-1-55,0 0-161,0 0 71</inkml:trace>
  <inkml:trace contextRef="#ctx0" brushRef="#br0" timeOffset="88503.9061">6688 8618 29,'0'0'83,"0"0"-6,0 0-6,0 0-2,0 0-9,0 0-7,0 0-3,0 0 5,0 0-10,0 0-4,0 0 13,0 0 3,0 0-15,0 0 1,23-3-4,-23 3 13,14-3-9,-5 1 2,-2 2-20,4-3 8,0 2-8,-1 1-1,-1-3 3,3 1-7,-3 2 3,-2-2-8,-7 2 8,17-3-7,-11 3-3,-6 0-4,13-1-3,-13 1 3,9-1-10,-9 1-10,8-1-19,-8 1-5,0 0-21,9-2-5,-9 2-9,0 0-13,0 0-73,0 0-167,0 0 75</inkml:trace>
  <inkml:trace contextRef="#ctx0" brushRef="#br0" timeOffset="88886.7187">6794 8555 39,'1'10'79,"0"-3"-8,-1-1-3,0-6-3,3 16 15,-2-9-18,0 0-9,1 0 12,-1 0-19,0 0 1,1 0-6,-2-7 2,1 13-20,0-8 9,-1-5-4,1 10 2,1-6-12,-2-4-2,0 10-2,0-10 7,0 0-12,-2 11 8,2-11-9,0 0 11,0 0-3,0 8-5,0-8-13,0 0-15,0 0-24,0 0-14,0 0-25,0 0-58,0 0-149,0 0 66</inkml:trace>
  <inkml:trace contextRef="#ctx0" brushRef="#br0" timeOffset="89589.8437">6933 8487 66,'0'0'86,"0"0"-12,0 0 2,0 0-10,-4-5-4,4 5-5,0 0-4,0 0-1,0 0-13,0 0 12,-4-7-22,4 7 2,0 0 1,0 0-6,0 0 1,0 0 0,0 0-2,2-12-3,-2 12-5,4-6-6,-4 6 0,0 0-2,7-4 2,-7 4-7,0 0-2,8-2 6,-8 2-3,0 0-2,0 0 6,14 5-4,-14-5 2,10 4-2,-6-2-5,-4-2 0,10 6 5,-5-4-2,0 2 7,-5-4-1,13 5-13,-9-2 7,-4-3-2,9 4 0,-5-1-2,-4-3 5,9 2 0,-9-2-9,9-1 6,-9 1-3,0 0 6,10-5-2,-10 5 0,7-3 0,-7 3 2,8-7-16,-5 4 6,-3 3 1,5-7 4,-5 7-13,5-7-1,-5 7-1,3-7 2,-3 7-1,2-7-1,-2 7-1,4-5 14,-4 5-8,0 0 8,0 0-7,0 0 1,0 0-3,0 0 7,0 0-4,0 0 2,0 0 3,0 0 13,0 0 0,-12 19 10,11-9-4,-3 1 3,2-1-9,-1 1 24,1 2 4,-1-1-4,0-1-7,0 5 27,2-4-4,-2-2 0,3 2-12,-1 1-6,-2-2 3,3-1-7,-1 2 4,1-4-9,-2-1 12,2-7-13,0 14-2,-1-8-2,1-6 1,0 12-9,0-12 6,0 10-1,0-10-4,0 9 2,0-9-9,0 0 16,0 9-19,0-9 10,0 0-6,0 0-4,0 8-25,0-8-20,0 0-14,0 0-29,0 0-16,0 0-108,0 0-230,0 0 101</inkml:trace>
  <inkml:trace contextRef="#ctx0" brushRef="#br0" timeOffset="89878.9061">6953 8647 55,'0'0'105,"0"0"-3,29 2-10,-29-2-10,10 0-3,-3 0-6,-7 0-11,15 0 0,-8 0-14,-7 0-5,15 0 4,-8-2-8,-7 2-8,13 0-24,-6-1-26,-7 1-28,11 0-32,-11 0-52,6-2-141,-6 2 62</inkml:trace>
  <inkml:trace contextRef="#ctx0" brushRef="#br0" timeOffset="90589.8437">7173 8545 29,'0'0'99,"0"0"-10,0 0-1,-4 24-10,4-24 0,-1 11-2,1-11-13,0 10-5,0-10-6,1 11 0,1-5-5,-2-6-10,0 11-4,2-7 1,-2-4-8,3 6 6,-3-6-8,6 4-11,-6-4 10,7 4-8,-7-4 3,0 0 2,12-4-4,-12 4-4,12-2 7,-12 2-3,10-5-9,-3 0 2,-2 0-6,1 2 8,-1-2-7,0 1-1,0 0-15,-1-2-14,1 2 3,2-1-5,-4-1 5,-3 6-11,8-6-1,-5 2 6,-3 4-8,4-7 5,-4 7 5,2-6 6,-2 6 0,0 0-2,0 0 2,4-7 5,-4 7 0,0 0 7,0 0-3,0 0 3,0 0-3,0 0 2,3 20 7,-3-20 0,1 12 0,1-3 10,-1 0 0,2 1 5,-2 0 9,1 2 7,-2-1 5,1 0 3,-1 2 6,0 0-4,1-2 8,-1 1-3,1 1-11,-1-3 0,0 2 1,0 1-2,-1-5 0,1 3-10,-2-5 1,0 2-1,2-8 1,-4 12-6,1-9-2,-1 2 2,4-5 3,-8 9-6,4-6-1,4-3-2,-10 2-2,10-2-2,-11 0 2,11 0 1,-12-1-18,12 1 19,-12-4-15,5 2 12,7 2-5,-10-7-7,5 5 11,5 2-5,-9-4 0,9 4 2,-7-6 2,7 6-5,-3-5-4,3 5 5,0 0 0,-6-5 9,6 5-12,0 0 3,0 0 0,0 0 5,0 0-1,0 0-2,9-15-7,-9 15 9,8-2 4,-2 0-13,-6 2 0,11-4 13,-11 4-2,11-1-13,-3-2-22,-2 1-16,-6 2-30,13-3-25,-5 1-101,-8 2-214,7-3 94</inkml:trace>
  <inkml:trace contextRef="#ctx0" brushRef="#br0" timeOffset="92488.2813">6373 8856 6,'0'0'42,"0"0"-1,0 0 2,0 0-4,0 0-8,-9 1 2,9-1-2,0 0-7,0 0 4,0 0-4,-10 0 8,10 0-9,0 0-7,0 0 9,-9 0-2,9 0 5,0 0-5,0 0 6,0 0-5,0 0-3,0 0 1,0 0 0,0 0 8,0 0-10,0 0-3,0 0 4,0 0-4,0 0-6,-9-2 3,9 2-3,0 0 1,0 0-2,0 0 1,0 0-5,0 0 14,0 0-3,0 0-5,23-10 0,-15 10 9,2-1-6,-10 1 1,17-1 3,-7 1-15,0-1 13,4-1-4,-2 1 4,2 2-4,-1-2 3,-2 1-7,3-1-7,-1 1 9,1 0-2,-1-2 4,-1 1-4,1 0-3,-2 1-1,4 0-1,-2-1 2,1-1-1,0 2 3,-2 0-8,1 0 6,-1 0-3,-1 0 5,1-2 0,0 2-22,-2 0 17,1 0-3,0 2 2,1-2-9,-3 0 9,4 0-5,-3 0 13,-1 0-6,2 0 0,0 0-3,-1 2 4,0-4-3,-10 2 2,16 0-7,-8 2 7,3-2-4,-5 1 5,-6-1 2,17 1-2,-10 0-5,1-1-5,-8 0 4,14 2 2,-6-2-7,-1 0 10,-7 0-11,16-2 8,-10 4 6,-6-2 0,13-2-1,-2 2-7,-3 0 7,2-1-9,-1 0 3,-9 1-3,17 0-1,-7-3 8,0 1-4,0 1 0,0-1-1,-2 1-6,1-2 11,-1 0 1,-8 3-9,15-1 9,-8 0-2,-7 1 1,13-2-5,-13 2-4,11-2 2,-5 2 7,-6 0-2,11-2 3,-11 2-12,12-2 6,-7 1 2,-5 1 0,11-1-6,-5 0 13,-6 1-5,13-4 0,-8 2 0,-5 2 0,13-1-1,-13 1 1,12-3-3,-5 1 2,-7 2 2,12 0-7,-12 0 3,11-2-18,-11 2 14,8 0 0,-8 0 2,9-1-2,-9 1 2,0 0 5,0 0-5,11 1 7,-11-1-7,0 0 7,9 0-3,-9 0-4,0 0 3,9 0-1,-9 0-4,10 0 7,-10 0-6,0 0 3,10-1-4,-10 1 6,0 0 0,9-2 6,-9 2-11,0 0 10,0 0-12,0 0 4,0 0-16,0 0-1,0 0-27,0 0-36,0 0-89,0 0-183,0 0 81</inkml:trace>
  <inkml:trace contextRef="#ctx0" brushRef="#br0" timeOffset="93058.5937">6686 8915 32,'17'17'96,"-13"-13"1,0 1-9,0 0-10,-1 0-12,4 2 24,-2 1-10,0 0-7,3-1 1,-2-2-15,0 2-1,2-2-5,-2 3-9,2-2 5,-1 1-17,-1-2 7,2 2-15,-2-2 1,-1 0-1,3 3-3,-5-4-2,4-1 3,-3 2-7,-4-5 8,8 4-4,-8-4-5,5 4-4,-5-4 3,6 5-5,-6-5 5,4 4-36,-4-4-17,0 0-31,0 0-27,4 4-90,-4-4-204,0 0 91</inkml:trace>
  <inkml:trace contextRef="#ctx0" brushRef="#br0" timeOffset="93410.1563">6883 8915 80,'0'0'96,"0"0"-5,-15 18-11,10-14 3,1 3-7,-1-2 6,0 0-9,-2 4 6,1 0-15,0-2 7,-1 3-12,-2-1-2,3 3-3,-2-4 4,0 1-10,0 0-2,0 1-4,0 0-8,2-1 2,-1 1-5,-1-2-9,1 1 6,3-1-3,-2 0-2,2-2-4,-1-2 0,1 2-8,4-6 7,-5 7-9,5-7-6,-5 7 6,5-7-25,0 0-27,-4 8-25,4-8-17,0 0-31,-5 5-84,5-5-217,0 0 97</inkml:trace>
  <inkml:trace contextRef="#ctx0" brushRef="#br0" timeOffset="94558.5937">7557 8828 3,'0'0'50,"-8"0"6,8 0 0,0 0-8,0 0-3,0 0-1,-9 1 1,9-1-5,0 0 3,0 0 2,0 0-5,0 0 2,0 0 8,0 0-9,0 0-3,0 0-1,0 0-1,0 0-7,0 0 5,0 0-4,0 0 4,0 0-14,0 0 20,0 0-9,0 0 12,0 0-8,0 0 0,0 0 5,0 0 0,0 0-10,0 0 3,0 0 1,0 0-4,0 0-1,0 0-1,0 0-11,0 0 13,0 0-8,0 0-1,0 0-5,0 0 2,0 0-7,0 0 1,0 0-2,0 0-4,0 0 3,0 0-3,0 0-1,0 0-1,0 0 4,0 0 0,0 0-3,32-3 1,-24 2 5,-8 1 3,15 0 3,-7 0-3,-8 0 0,15-1 0,-9 1-2,-6 0 1,14-2-12,-7 1 12,-7 1-7,10 0 4,-10 0 0,9-2-4,-9 2 3,0 0-6,10 0-3,-10 0 7,0 0-4,8 2 0,-8-2 3,0 0-7,0 0 5,0 0-2,0 0-2,9 0 0,-9 0 1,0 0-3,0 0-20,0 0-18,0 0-28,0 0-20,0 0-30,0 0-119,0 0-257,0 0 113</inkml:trace>
  <inkml:trace contextRef="#ctx0" brushRef="#br0" timeOffset="95222.6563">7876 8569 64,'0'0'82,"5"7"-6,-2-3 8,-3-4-18,4 9 12,-2-5-12,1 2-3,-3-6-12,5 9 11,-1-2-10,0-2-2,-1 2-18,1-2 15,0 0-5,0 0 0,0 2-7,1 0-8,-1-2 0,1 0 1,0 0-10,-1 2 1,1-4-3,-1 1-4,-4-4-3,7 10 9,-2-10-5,-5 0-2,7 7-8,-7-7 6,5 5-19,-5-5 26,4 5-11,-4-5 8,0 0-7,2 5 2,-2-5-24,0 0-12,0 0-16,4 5-12,-4-5-15,0 0-10,0 0-77,0 0-170,0 0 75</inkml:trace>
  <inkml:trace contextRef="#ctx0" brushRef="#br0" timeOffset="95675.7813">8017 8569 64,'-4'7'72,"4"-7"-3,-3 6 2,3-6-7,-4 7 18,4-7-20,-2 6 0,2-6 0,-8 11 5,6-9-16,2-2 3,-5 12-6,1-8 2,4-4-2,-5 8 14,2 0-3,-1-2-13,-2-1-2,2 2-4,1-2-5,3-5-1,-6 9-1,3-3-8,1-1 1,-3 1-3,2 0-2,3-6 1,-7 8-3,7-8-1,-4 9-7,4-9 1,-4 7-1,4-7 0,-4 5-4,4-5 5,-3 8-9,3-8 7,0 0 0,-5 7 0,5-7-6,-4 5 3,4-5 0,-4 5-12,4-5-21,-4 7-7,4-7-18,0 0-18,0 0-23,0 0-21,0 0-81,0 0-209,0 0 93</inkml:trace>
  <inkml:trace contextRef="#ctx0" brushRef="#br0" timeOffset="96324.2187">8062 8412 75,'0'0'78,"0"0"-1,0 0-12,0 0-2,0 0-2,0 0-2,0 0-3,0 0-5,0 0-5,0 0-5,0 0-6,0 0 1,0 0-2,0 0-10,0 0 3,12 2-1,-12-2-9,7-3-9,-7 3 2,0 0 2,12-1-1,-12 1 6,9 0-9,-9 0-5,9 2 5,-9-2 6,10 5-7,-6-3-5,-4-2 6,9 3 2,-6 1-7,-3-4 2,5 7 1,-5-7 1,0 8 2,0-8-6,0 8 5,0-8-5,-4 9 1,4-9 2,-4 12-3,0-7 1,-1 0 2,3 0-1,-3 2-9,1 0 5,0-4-4,4-3 5,-7 12 17,4-8-15,-1 2 9,4-6 6,-8 7-8,6-3 4,2-4-5,-3 7-2,3-7 7,0 0-7,-2 6 8,2-6 12,0 0-7,0 0-1,0 0 2,7 9-1,-7-9 1,6 3-8,-6-3 7,8 1 3,-8-1-11,9 1-4,-9-1 3,8 1-6,-8-1 0,10 1-4,-10-1 4,10-1 2,-10 1-19,7 1-22,-7-1-25,9 3-9,-9-3-29,0 0-102,9 1-214,-9-1 95</inkml:trace>
  <inkml:trace contextRef="#ctx0" brushRef="#br0" timeOffset="97027.3437">7820 8821 38,'0'0'57,"0"0"-2,0 0-2,0 0-3,0 0-6,0 0-9,0 0 3,0 0 8,0 0 7,7 7-7,-7-7 0,0 0-2,9 1 0,-9-1-2,10-1 1,-10 1-6,10 1-2,-10-1-6,12 0 8,-5 2-3,-7-2-3,18 0-6,-8 0 1,1 0 1,-3 2-4,2-2-8,3 0-2,-1 0 2,-2 1 1,1-1-6,0-1 0,0 1-4,-1-2 5,-1 4 1,-1-2-5,3-2-12,-11 2 19,14-3 3,-2 3-8,-4 0-7,-8 0 5,14 0-6,-8-2 6,-6 2-1,13-1 6,-13 1-5,8 1 15,-8-1-13,0 0-4,12-1-1,-12 1 5,0 0-4,9-1 1,-9 1 3,0 0-3,9 1 0,-9-1-9,0 0 9,0 0-3,12-3 0,-12 3 0,0 0 5,0 0-8,7-1 6,-7 1-6,0 0 4,0 0-2,0 0-10,0 0 8,0 0 6,0 0-9,11 0 5,-11 0 3,0 0-6,0 0-2,0 0-4,0 0-21,3 5-11,-3-5-18,0 0-26,0 0-29,0 0-58,0 0-183,0 0 82</inkml:trace>
  <inkml:trace contextRef="#ctx0" brushRef="#br0" timeOffset="97488.2813">7940 8930 19,'0'0'87,"0"0"-3,0 0-10,0 0-3,0 0-8,0 0-1,0 0-7,0 0 7,0 0-8,0 0-4,11 7 7,-11-7 4,6 7-10,-5-2-2,3 0-3,-4-5 5,5 10-8,1-6 0,-2 2-2,-1-1-7,2 1-6,-1 1-3,-1-2 4,3 3-4,0-1 0,-1 0-8,0 0 3,0-1-5,-1-2-4,0 3-1,1-1 8,-1-2-2,-4-4-10,6 7 3,-6-7-4,4 5 6,-4-5-21,5 5-28,-5-5-12,4 4-19,-4-4-18,0 0-22,0 0-69,0 0-192,0 0 86</inkml:trace>
  <inkml:trace contextRef="#ctx0" brushRef="#br0" timeOffset="97847.6563">8065 8950 2,'-7'8'103,"1"0"-6,0 1-9,0-1 10,-2 2-9,0-1-12,1 2 15,-1-2-7,-1 4-17,-1-4-1,2 3 9,2-6 1,-3 5-15,1-2 0,0 0-9,3 2-3,-2-2-3,-2-4-6,4 2-7,-1-1 0,1 1-3,1-1-4,0-2-3,0 1-5,4-5-2,-7 6-2,7-6-7,-4 5 3,4-5-13,0 0-22,-2 7-26,2-7-20,0 0-26,0 0-31,0 0-71,0 0-214,0 0 95</inkml:trace>
  <inkml:trace contextRef="#ctx0" brushRef="#br0" timeOffset="98722.6563">8294 8852 14,'0'0'82,"0"0"-3,0 0-7,0 0 18,0 0-19,0 0 6,0 0-10,22-5 8,-22 5-13,9-2-21,-9 2 15,14-2-10,-7 2-2,-7 0-3,18 0-4,-8-1 5,-1 2-11,3-2-1,-3-1-14,1 2 14,1 0-9,-11 0 0,16-1-21,-10 1 21,-6 0-9,14 0-3,-14 0 1,13 1-24,-13-1-15,9 0-19,-9 0-14,0 0-20,8 2-79,-8-2-173,0 0 76</inkml:trace>
  <inkml:trace contextRef="#ctx0" brushRef="#br0" timeOffset="98964.8437">8319 8936 102,'0'0'100,"8"8"3,-8-8 3,0 0-6,12 2-15,-12-2 3,10 1 5,-10-1-9,9 0-16,-9 0 2,12 0-11,-12 0-5,12-1-4,-4 1 1,-8 0-12,15-2-6,-9 2 3,1-3-10,-7 3-29,14-1-29,-6-2-24,-8 3-30,10-2-23,-10 2-69,9-3-191,-9 3 85</inkml:trace>
  <inkml:trace contextRef="#ctx0" brushRef="#br0" timeOffset="100042.9687">8589 8895 6,'0'0'70,"0"0"-6,0 0-2,0 0 2,0 0 7,0 0-3,0 0-11,0 0 7,0 0-5,0 0-4,0 0-5,10 6-8,-10-6-6,0 0-1,0 0-5,12 0 4,-12 0-4,9-2-5,-9 2-3,11-3-3,-11 3 3,16-2-1,-5 1-17,0-1 10,1 1 3,1 0-1,5 1-17,-8-3 19,5 2-15,-3-2 4,2 2 2,-1 1-6,4-2 1,-4 0 19,1 1-23,-1-1 4,0 0 0,1 2 5,-2 0-12,3-3-1,-4 3 3,2-1 6,-1 1 1,-1 0 0,2-1-5,-2-1-3,3 1 0,-2 0 6,-2-2-3,4 3 5,-2 0-7,-2-3 3,3 3-1,-2 3 3,2-6-3,-3 3 2,1 0-8,-3 0 11,4 0-18,-3 0 10,2-1-2,1 1-2,-1 0 8,2 0-2,-1 0 4,-2 0 0,-1 1-7,1-1 5,3 0 1,-3 0-1,0 0-3,2 0 6,-5-1 0,4 1-5,0-1-6,-11 1 10,17 0-4,-7-2 0,-4 1-8,5 1 4,-11 0 2,19-1 2,-12 1 9,0-1-14,-7 1 5,15 0-3,-7 0-1,-8 0 1,10-2 6,-10 2-1,15-1 0,-15 1 4,12-1-4,-6 1-1,-6 0 3,14-1-7,-7 0 4,-7 1 1,16-1 4,-7 1-1,-1 1-6,-8-1-5,18-2 11,-11 0-10,-7 2 7,15 0-1,-8 0-2,-7 0 3,13-1-2,-13 1 3,13 0-5,-13 0 2,11-1-6,-11 1 5,11-2 0,-11 2 1,12 0 1,-12 0-3,12 2 0,-12-2 1,15 0 0,-9 0 0,2 0-3,-8 0-2,18-2 1,-10 1 10,1 1-1,-9 0-7,19 1 1,-10 1 1,-1-2-4,0-3 11,1 4-5,-9-1 2,18-1 0,-12 1 2,-6 0 1,15-1 0,-9 1-14,-6 0 17,14 0-8,-14 0 4,10 1-11,-10-1 1,12 0 12,-12 0-4,11 0-8,-11 0 13,11-1-11,-11 1 3,12 0-1,-12 0 8,12 1-13,-7 0 6,-5-1-3,11 2 4,-11-2-2,9 1 4,-9-1-11,9 0 2,-9 0 6,9 0-2,-9 0-1,0 0 11,0 0-7,0 0 3,0 0-3,10-1 6,-10 1-6,0 0 0,0 0-4,0 0-3,0 0 6,0 0 5,0 0-2,0 0-22,0 0-15,0 0-25,0 0-33,0 0-71,0 0-178,0 0 79</inkml:trace>
  <inkml:trace contextRef="#ctx0" brushRef="#br0" timeOffset="101324.2187">9159 9102 15,'0'0'68,"2"-11"1,-2 11-1,0 0 1,0 0 7,0 0-6,0 0 3,0 0-7,0 0 5,0 0-4,0 0-2,0 0-3,0 0-3,0 0-3,0 0 1,0 0-10,0 0-2,0 0-7,0 0 6,0 0-13,0 0 3,0 0-3,0 0-7,0-9 0,0 9-5,0 0 6,0 0 2,0 0 2,0 0 1,0 0 0,0 0-1,0 0-4,0 0-4,0 0 5,0 0 0,0 0-8,0 0 0,0 0-2,0 0 2,0 0-7,0 0 1,0 0-4,0 0 0,0 0 0,8 18 1,-8-18 3,7 9-3,-3-4-2,3 0 5,-1 2 15,2-2-1,-1 3 0,1 1-3,0 0-5,-1 1-2,2-3 6,-3 4-8,2-3 0,-1 0-6,1-1 4,-1 0-1,0 1 0,-2-3-5,0 3 1,0-2 2,2-2-2,-1 2 1,-1 0-4,-2-3 6,-3-3-8,7 6 1,-7-6-31,4 7-21,-4-7-22,5 4-20,-5-4-31,0 0-21,0 0-118,0 0-282,0 0 125</inkml:trace>
  <inkml:trace contextRef="#ctx0" brushRef="#br0" timeOffset="101683.5937">9315 9082 23,'-9'7'87,"9"-7"2,-5 8-1,5-8-4,-5 9 0,1-6-13,-3 5 13,4-2-2,-6 0-3,4 5-6,0-3-3,-1 1-5,3 1-4,-3-1 0,0 0-5,1-1-9,1-2-5,-2 2-6,1 0-1,-1 1-6,-1-4 1,3 2-4,1-1-4,0 1 0,-1 0 2,0-2-8,4-5-1,-7 6-18,7-6-29,-4 7-31,4-7-35,0 0-120,-7 4-236,7-4 105</inkml:trace>
  <inkml:trace contextRef="#ctx0" brushRef="#br0" timeOffset="103050.7813">8569 8569 34,'0'0'78,"5"-5"-15,-5 5 1,0 0-11,0 0-10,0 0 6,0 0 12,0 0-2,0 0-11,0 0 2,0 0-11,16 3-6,-16-3 5,8 5 18,-8-5 9,7 6 0,-3-2-16,2 3-5,-3-3-6,3 1-4,0 3 0,-1-3-7,3 4 4,-2-1-3,1 1-9,-2 0 5,2-1 0,1 1-5,-2-1 3,1 0-7,-2 1 2,2-1-6,-1-1 0,-3 2-8,4-2 6,-3-2 1,0 1 0,-1 0-5,1-2 12,-1 2-9,-3-6-8,6 7 7,-3-3 0,-3-4-9,5 8 4,-5-8 7,4 7-4,-4-7-4,4 5-22,-4-5-16,7 1-13,-7-1-11,0 0-7,0 0-8,0 0-14,8 1-4,-8-1-63,0 0-170,0 0 76</inkml:trace>
  <inkml:trace contextRef="#ctx0" brushRef="#br0" timeOffset="103464.8437">8731 8557 4,'0'0'66,"0"0"1,0 0-3,0 0-6,-15 17-11,12-11 15,3-6 1,-6 9 9,2-4-7,0 2-3,-1-1-8,2 2-8,-2 0 9,0-1 1,1 2-13,-1-3-1,1-1-3,-1 1-2,1 2-18,1-3 12,-3 4 2,1-2-16,3 0 4,-2-3-1,4-4-3,-8 11-2,4-5-6,1 0 3,3-6 3,-4 8 4,1-4-13,3-4 5,-5 5-8,5-5-14,0 0-21,-4 7-16,4-7-13,0 0-22,0 0-87,-3 6-183,3-6 82</inkml:trace>
  <inkml:trace contextRef="#ctx0" brushRef="#br0" timeOffset="104363.2813">8781 8413 10,'1'-8'71,"-1"8"0,0 0-5,0 0-9,0 0 1,0 0-3,0 0-1,0 0-10,0 0 3,-1-10 0,1 10-10,0 0 4,0 0-10,0 0 3,0 0-8,0 0-4,5-7-6,-5 7 7,0 0 0,0 0 1,6-6-6,-6 6-9,0 0-1,0 0 5,0 0-5,8-3 1,-8 3 6,0 0-4,6-1-3,-6 1-3,0 0-7,0 0 5,0 0 3,14 1-3,-14-1 3,8 6-6,-8-6 10,5 5-11,-2 0 1,-3-5 2,5 8-4,-5-8 7,4 8 0,-2-4-4,-2-4 3,3 9-7,-2-2 7,-1-7 4,1 10-7,-1-10 11,-5 10 5,5-10-4,-2 11 1,0-5-14,2-6-6,-5 9 15,1-4 1,1-1 8,3-4-11,-8 9-1,4-5 1,-2-2-6,6-2 6,-8 7-1,8-7 4,-8 7-4,6-4 2,2-3 4,0 0-5,-8 4-2,8-4 0,0 0 0,0 0-4,-4 6-3,4-6 7,0 0-3,0 0 2,0 0 0,0 0 2,0 0 2,0 0 2,0 0 3,0 0-4,0 0 1,0 0-9,0 0 18,0 0-18,27-7 3,-27 7-5,7-2 1,-7 2 5,0 0 1,14 0-3,-14 0-4,9 2-4,-9-2 9,10-2 1,-10 2-5,7 2-3,-7-2 7,0 0 0,9 0-4,-9 0 1,0 0 0,9 1-30,-9-1-14,0 0-9,0 0-22,8 3-17,-8-3-80,0 0-183,0 0 81</inkml:trace>
  <inkml:trace contextRef="#ctx0" brushRef="#br0" timeOffset="105121.0937">8923 8622 5,'0'0'76,"0"0"-1,10 5-3,-10-5-12,0 0 9,0 0-8,0 0-4,0 0-6,0 0-12,0 0 9,0 0-5,0 0-5,0 0-1,0 0-6,0 0-5,0 0 21,0 0-21,0 0-8,0 0-5,0 0 10,0 0-10,0 0 19,0 0 5,14-4-21,-14 4 6,10 0-4,-10 0 1,12-3-5,-5 3 3,-7 0-11,12-2 5,-12 2-10,15 0 12,-7 0-9,-8 0 6,13-3-6,-13 3-1,15 0 1,-10 3 2,-5-3-1,10 0 3,-10 0-1,10 0 1,-10 0-11,9 2-13,-9-2 21,6 2-2,-6-2-4,0 0 10,0 0-4,0 0 6,9 0-11,-9 0 7,0 0-2,0 0-5,0 0 1,0 0 5,0 0-8,0 0 2,0 0 10,10 0-17,-10 0-27,0 0-11,0 0-21,0 0-17,0 0-84,0 0-180,0 0 80</inkml:trace>
  <inkml:trace contextRef="#ctx0" brushRef="#br0" timeOffset="105542.9687">9027 8542 8,'0'0'61,"2"9"1,-2-3 1,0-6-1,1 15-8,-1-10-3,2 3-15,0 1-2,-1-2 4,0 2-3,-1-9-5,3 14 6,-3-8-11,0 1-1,1 1-5,-1-8 2,0 14-3,0-8-1,0 1 0,0-7 1,0 13-18,0-13 11,0 11-2,0-5 2,0-6-4,0 8 3,0-8-9,1 8 3,-1-8 5,0 0-4,-2 8-3,2-8 2,0 0 1,0 0-12,0 0-26,1 9-15,-1-9-73,0 0-129,0 0 58</inkml:trace>
  <inkml:trace contextRef="#ctx0" brushRef="#br0" timeOffset="106347.6563">9218 8458 69,'0'0'97,"0"0"-5,1-14-4,-1 14-7,0-9-10,1 2-3,-1 7-10,4-10 3,-4 10 8,3-7-7,-3 7-3,4-6-7,-4 6-7,5-5-4,-5 5 0,0 0-10,4-5 1,-4 5-3,0 0-2,0 0-9,8 0-2,-8 0 5,0 0 4,0 0-9,12 6 1,-12-6-11,6 4 11,-6-4 8,9 5-19,-5-3 5,-4-2-2,9 6-3,-4-5 4,-5-1-6,8 3-2,-8-3 12,10 4-5,-10-4-6,8 1 2,-8-1-3,0 0 1,13-3-2,-13 3 7,11-2-7,-11 2 6,9-5-3,-9 5 1,8-4-2,-8 4 0,7-3 3,-7 3-7,7-5 10,-7 5-4,5-5-6,-5 5 2,0 0 0,5-5 1,-5 5-4,0 0 2,0 0 1,0 0-1,0 0-1,0 0-4,0 0 7,0 0 6,0 0-8,0 0 0,0 0-1,-10 25 0,7-15 6,-1 1-6,1-1 7,-1 2-3,2 2-3,-1-2 3,0 3-8,0-3 4,0 3 1,0-1 3,2 1 3,-1-3 0,1 1 0,-2-3-2,2 1-1,-1-2-1,2 1-4,0 0 10,0-1-3,-1-3-1,1-6-6,-2 14 8,2-14-3,0 11-1,-1-5-4,1-6 8,3 8-4,-3-8 5,0 0-7,-2 9 3,2-9-3,0 0 3,0 0-4,0 0 1,0 0-4,2 9 2,-2-9 2,0 0-14,0 0-19,0 0-13,0 0-25,0 0-19,0 0-2,0 0-24,0 0-66,0 0-196,0 0 87</inkml:trace>
  <inkml:trace contextRef="#ctx0" brushRef="#br0" timeOffset="106660.1563">9241 8594 2,'0'0'132,"0"0"-3,0 0 2,0 0-10,13-9-4,-13 9 1,10 0-2,-10 0-15,14 0-10,-14 0-7,13 0-6,-13 0-10,15 0-3,-9-1-14,-6 1-3,12 1-1,-12-1-9,14 0 1,-8-1-8,-6 1-4,11 0 1,-11 0-17,11-2-25,-11 2-16,8-1-26,-8 1-28,0 0-20,9-1-28,-9 1-78,0 0-226,0 0 101</inkml:trace>
  <inkml:trace contextRef="#ctx0" brushRef="#br0" timeOffset="108167.9687">9431 8504 59,'0'0'55,"0"0"-6,0 0-1,0 0-4,0 0-7,0 0-5,4-5-3,-4 5-1,0 0 2,0 0-3,0 0-8,0 0 5,0 0 7,0 0-9,0 0 6,0 0-1,0 0-3,0 0 10,0 0-5,0 0 0,0 0 7,0 0-10,0 0 3,0 0-3,0 0-1,0 0-2,-1 22-2,1-22-3,-2 10-1,2-10 22,-1 14-8,1-9 4,0-5-5,0 10 1,0-10-11,1 12 4,2-7-6,-3-5 2,3 12-1,-1-7-6,-2-5 3,4 9-1,-1-5-3,2 0 0,-5-4-9,7 4 5,-2 1 2,-5-5-3,8 2 3,-8-2-7,10 1 7,-10-1-2,13-1-5,-13 1 3,13-4-3,-8 4 1,3-3-3,-8 3 9,11-8-13,-4 7 0,-1-4 3,0 2-6,-1-2-5,1 1-3,-1 0-17,0-3 2,-1 1 4,1 2-18,-5 4-4,6-11 5,-5 7-3,-1 4 2,5-10 0,-2 5 7,-3 5-7,3-10 0,-3 10 2,1-7 9,-1 7 5,0 0 5,0-10-3,0 10 2,0 0 3,0 0 1,0 0-1,-7-5 3,7 5 6,0 0 1,0 0 2,0 0-1,0 0 0,0 0 12,-11 12 2,7-5-3,0-1 8,2-1-4,-1 5 11,-1 0 3,2 1 6,2-2 0,-3 4 4,2-3-3,1 3 13,-1 2-3,1-2 3,0-2-4,0 6 18,0-4-8,0-2-5,1 0-2,0 0-7,-2 1 5,2-2-6,-1 0 0,0 0-4,0-1-6,0 1-6,0-3 11,0-7-12,-1 12 2,1-12-2,-1 13 0,-1-9 1,2-4-6,0 0-2,-2 10 2,2-10-8,-4 7 12,4-7-7,-5 3 2,5-3-4,0 0 10,-9 0-14,9 0 8,0 0-7,0 0 1,-17-5 1,11 3-2,6 2 3,-8-6-3,8 6 1,-7-5 2,3 1-2,4 4-4,-7-5 4,7 5-1,-6-5 0,6 5-3,-5-5-1,5 5 4,-3-8-2,3 8 4,0 0 1,0-8-5,0 8-3,0 0 11,4-10-10,-4 10-1,7-8 2,-2 4 0,0-1 7,-1 0-3,1 2 0,1-1-3,-1 0-2,4-3 3,-1 1-3,0 1 5,2 0-2,-3-2 2,1 2 5,0 0-7,1-2 1,-3 3-1,0-4 2,2 1-2,-3 4-3,2-2-1,-2 3-17,0-1-17,0-2-8,-5 5-6,6-6-9,-6 6-7,8-5 4,-8 5-14,5-5-13,-5 5-65,4-5-167,-4 5 75</inkml:trace>
  <inkml:trace contextRef="#ctx0" brushRef="#br0" timeOffset="109269.5313">9775 8615 25,'0'0'82,"0"0"-5,0 0 4,-8 3-8,8-3 2,0 0-7,0 0-6,0 0-3,0 0-3,0 0 6,0 0-2,0 0-3,0 0-7,0 0-1,0 0-7,-9 0-4,9 0-3,0 0-1,0 0-2,0 0 0,0 0-8,0 0 2,0 0-6,0 0 1,0 0-2,0 0 4,0 0 1,0 0-3,0 0 0,0 0-4,0 0-6,0 0 6,0 0-7,0 0 12,0 0-9,0 0 9,0 0-8,0 0 5,0 0 9,0 0-2,0 0-2,0 0 2,0 0-3,30-3-2,-30 3-1,12 0-2,-12 0 0,13 0-5,-4-2-7,-9 2 8,14 0 4,-6-1-7,1 0-5,-9 1 5,14-1 0,-14 1-5,13 0-1,-13 0 0,9 0-3,-9 0 11,9 0-7,-9 0 1,0 0-8,0 0 4,7 1-2,-7-1 6,0 0-5,0 0-15,0 0-25,8 2-25,-8-2-23,0 0-26,0 0-25,0 0-96,0 0-251,0 0 111</inkml:trace>
  <inkml:trace contextRef="#ctx0" brushRef="#br0" timeOffset="110550.7813">9997 8468 58,'0'0'93,"0"0"-11,0 0-10,0 0-3,0 0-1,0 0-12,0 0 19,0 0 8,0 0-8,0 0-10,12 14-6,-12-14 2,7 8-2,-3-4-5,0 1-2,-1 0-11,1 2-6,0-2 2,2 4-6,1-3 1,-1 2-4,0-1 4,1 0-9,-1 1-3,-3-2-4,3 1 2,0 0 1,-3 1-5,3-2 3,0 2-9,-2 0 6,-1-4-12,-1 1 7,-2-5-3,8 10-5,-5-7 12,0 3-1,-3-6-2,5 8-2,-2-5-1,-3-3-2,3 8 0,-3-8 1,3 7 0,-3-7-4,2 6-2,-2-6 1,0 0 0,0 0-3,2 8-20,-2-8-21,0 0-9,0 0-26,0 0-24,0 0-20,0 0-69,0 0-204,0 0 90</inkml:trace>
  <inkml:trace contextRef="#ctx0" brushRef="#br0" timeOffset="110894.5313">10166 8522 49,'0'0'83,"0"0"-1,0 0-4,0 0-4,0 0 3,-23 9 4,23-9-4,-8 7-9,3-2 1,0-3-3,-4 5 2,3-2-2,-2 3 2,-2 1 2,1-1-9,2 0-3,-2 3-6,1-4-4,0 3-7,1-5 0,1 4-12,-1 0 6,1-1-1,3-3-5,-3 2 1,3 0-4,-1 0-6,0-1 7,-1-1-7,1 1-3,4-6-2,-5 8 6,5-8-4,-7 6-6,7-6-5,-3 4-2,3-4-33,-6 4-26,6-4-25,0 0-27,0 0-31,0 0-81,0 0-236,0 0 105</inkml:trace>
  <inkml:trace contextRef="#ctx0" brushRef="#br0" timeOffset="111511.7187">10225 8393 24,'0'0'66,"0"0"-8,9-4-4,-9 4-6,0 0-1,9-3 4,-9 3-6,6-2 5,-6 2-5,0 0-4,8-2 0,-8 2-12,0 0-6,0 0 9,9 0-11,-9 0 5,0 0-5,0 0-3,6 6-5,-6-6 1,0 0 0,4 7 1,-4-7 10,0 10 2,0-10-8,-3 9 5,3-9-3,-3 10 7,0-4-14,3-6 3,-7 10 0,4-4-3,0-1 5,-1 2-5,0-2 6,4-5 4,-7 11-8,3-7 6,4-4-5,-5 8 1,2-3-4,3-5 5,-4 8-5,4-8-2,-4 3-7,4-3 12,0 0-14,0 0 6,-1 9-4,1-9-15,0 0 32,5 7-15,-5-7 3,0 0 6,7 4-1,-7-4-1,6 3 1,-6-3 4,10 3-6,-10-3 1,9 0-9,-9 0 7,9 3-5,-9-3 6,12 0-6,-12 0 8,9 3-7,-9-3-5,7 0 6,-7 0-40,0 0-25,11 1-18,-11-1-32,0 0-94,0 0-216,6 3 96</inkml:trace>
  <inkml:trace contextRef="#ctx0" brushRef="#br0" timeOffset="112285.1563">9947 8829 5,'0'0'18,"0"0"-5,0 0-1,0 0-1,0 0-12,0 0-9,0 0-10,0 0 4</inkml:trace>
  <inkml:trace contextRef="#ctx0" brushRef="#br0" timeOffset="113027.3437">9914 8848 34,'0'0'36,"0"0"1,0 0-3,0 0-1,0 0 2,0 0-5,0 0 3,0 0-4,0 0-2,0 0-1,0 0-3,0 0 4,0 0 3,0 0-4,0 0 3,0 0-3,0 0 5,0 0-6,0 0 2,0 0 0,0 0 2,0 0 1,0 0-8,0 0-4,0 0 3,0 0-5,0 0-2,0 0-2,0 0-10,0 0 7,0 0 1,0 0 1,0 0-8,0 0 3,0 0 5,0 0-6,0 0 3,0 0 4,0 0-10,0 0 7,0 0 10,0 0 10,0 0-3,23-3-15,-23 3 9,10-1-9,-10 1 5,11-2-7,-11 2-1,10-4 1,-10 4 3,11 0-12,-3-2 5,-8 2 6,14-1-11,-8 0 6,-6 1 0,16-1-4,-8 1-3,0-2 5,-8 2 2,17 0 0,-8 0-6,-1-2 2,-8 2 0,15 0-5,-7-1 12,-8 1-11,14 0 13,-8-2-11,-6 2 3,13 0-1,-13 0 4,11-2-12,-5 0 5,-6 2-3,11-1 7,-11 1-12,11-3 13,-11 3-8,10 0 4,-10 0-2,8-1 4,-8 1 0,0 0 7,11-1-8,-11 1 0,0 0 2,0 0-2,0 0-4,10 0 6,-10 0 0,0 0-3,0 0 4,0 0 0,0 0-8,0 0 0,9 1 2,-9-1 8,0 0-2,0 0-6,0 0-3,0 0 10,0 0-3,0 0 6,0 0-5,7 1-3,-7-1 2,0 0-3,0 0 4,0 0 2,0 0-10,0 0 11,7 3-2,-7-3-8,0 0 6,0 0 7,0 0-1,0 0-7,0 0-2,0 0-2,0 0 1,8 1 2,-8-1-6,0 0-11,0 0-23,0 0-35,0 0-97,0 0-185,0 0 81</inkml:trace>
  <inkml:trace contextRef="#ctx0" brushRef="#br0" timeOffset="113738.2813">10384 8831 16,'0'0'84,"0"0"-8,0 0-2,0 0-5,0 0-16,0 0 16,0 0-5,-2 7-3,2-7-2,0 0-6,0 0 0,0 0-2,0 0-1,0 0 4,0 0-8,0 0 7,0 0 0,0 0 9,0 0-17,19 0-1,-19 0-1,13 0-8,-13 0-2,15-2-8,-5 2 1,1 0 0,1 0-6,0 2-7,-1-1 6,3-2-4,-2 2 2,1 2-9,-3-2 9,-1-1-8,1 0 5,-2 0-15,-1 1-1,-7-1-18,13 3-19,-13-3-22,9 1-14,-9-1-31,0 0-96,0 0-217,0 0 97</inkml:trace>
  <inkml:trace contextRef="#ctx0" brushRef="#br0" timeOffset="114074.2187">10409 8935 76,'0'0'106,"0"0"-9,0 0 6,0 0-10,6 7-3,-6-7-11,0 0-5,10 2-10,-10-2 6,10-2 1,-10 2-1,13-1-9,-13 1-4,14-1-7,-5 0 3,0-1-9,0 1-8,-9 1-6,16-3 2,-9 2-1,5 1-3,-12 0-7,14 0-4,-6-2 4,-8 2-11,12 0-1,-12 0 7,9-1-10,-9 1 5,0 0-3,11-1 1,-11 1-11,0 0-15,0 0-23,0 0-6,0 0-18,10-1-14,-10 1-16,0 0-17,0 0-72,0 0-196,0 0 87</inkml:trace>
  <inkml:trace contextRef="#ctx0" brushRef="#br0" timeOffset="114933.5937">10721 8601 12,'2'-6'100,"-2"6"-2,1-6-10,-1 6-11,3-9-2,-3 9-5,3-8-4,-3 8 5,4-9-12,-4 9-9,6-7 0,-3 2-8,-3 5 7,4-6-4,-4 6-8,7-5-2,-7 5-1,0 0-3,4-6-16,-4 6 10,0 0-3,0 0-8,10-3 11,-10 3-7,0 0 4,0 0-6,10 3 5,-10-3-5,0 0-7,6 5 1,-6-5 8,0 0-14,9 3 3,-9-3 4,5 3-6,-5-3 3,0 0-1,11 0-7,-11 0 3,0 0 5,11-2-4,-11 2-1,9-3 4,-9 3-2,8-4 3,-8 4-3,9-3-2,-9 3 3,9-4-7,-9 4 4,7-5-5,-3 2 0,-4 3 6,7-6-7,-7 6 6,0 0-6,6-4 1,-6 4 7,0 0-5,0 0-1,0 0-4,0 0 7,0 0-4,0 0 8,0 0-1,0 0-9,0 0 1,0 0-2,0 0 9,-9 20 0,6-13 7,0 1 7,0 1-4,0 1-5,-2-1 0,-1 3 5,4 3-1,-2-3-10,1 0 7,0-1-5,1 0-3,-1 0-2,1-1 9,-1 3-9,-2-4 10,3 2 11,0-2-5,1 0-4,0-2 8,1-7-6,-1 13 0,-1-8 6,2-5-6,-2 12-7,2-12 3,0 7-5,0-7 2,-2 7-1,2-7-2,0 0-4,3 10 6,-3-10-6,0 0 2,0 0-30,1 9-8,-1-9-18,0 0-22,0 0-30,0 0-35,0 0-73,0 0-232,0 0 104</inkml:trace>
  <inkml:trace contextRef="#ctx0" brushRef="#br0" timeOffset="115253.9061">10721 8702 38,'0'0'101,"0"0"-1,0 0 5,0 0-6,26-5-2,-26 5 1,11-2-8,-3 2-10,3-3-5,-5 0-10,4 2 3,1-2-13,-4 1 3,6 0-5,-4-1-12,-1 3-4,-1-2 0,-7 2-8,13-4-3,-8 3-2,-5 1-1,9-4-7,-9 4-29,0 0-28,12-3-20,-12 3-20,3-3-29,-3 3-76,0 0-200,0 0 90</inkml:trace>
  <inkml:trace contextRef="#ctx0" brushRef="#br0" timeOffset="116113.2813">11048 8521 36,'0'0'101,"0"0"-12,0 0-11,0 0 5,0 0-7,0 0-11,-3 21-9,3-21 5,-5 11 1,2-4-8,-2 0 8,4-2-13,1-5-7,-2 14-8,2-7-3,0-7 6,-2 10-5,2-10-9,-2 10 1,2-10 0,1 10-9,-1-10 11,4 7 2,-4-7-9,5 5-6,-5-5-5,6 2 0,-6-2 1,0 0 2,12-1-2,-12 1-4,10-3 6,-2 0-9,-2 1 1,-6 2 3,10-6 2,-5 2-5,3-2 5,-4 1-8,2 1-2,-2-3 5,1 2-3,-1 0 2,1 1-4,-5 4 2,6-8-6,-3 3 14,-3 5-6,5-7 1,-5 7 1,3-7-5,-3 7 1,2-7 6,-2 7 0,0 0-10,6-5 10,-6 5-7,0 0 2,0 0 5,0 0-12,0 0 5,0 0 1,0 0-1,0 0 4,0 0-8,0 0 7,-6 25 9,4-17-14,0 2 1,0-1 2,1 2-14,-2-2 34,-1 8 13,2-2 9,-5 2 4,5 0-6,-2-3 0,3 1-3,-2 1-5,1-1-8,-1-3-1,-1 0 0,1-2-6,1 2 3,-1-2-1,0 0 1,-1-1-1,3-1-4,-2-3 0,0 1-2,0 2-4,-1-3-1,1 2-2,-2-2 0,0-1 6,5-4-9,-5 5 4,5-5 0,-8 5 0,8-5-3,-8 2 5,8-2-4,0 0-4,-12-7 1,12 7 0,-4-5-5,4 5 3,-4-8 2,2 2-4,2 6 2,-2-12 0,0 5-6,2 7 2,4-14 2,-3 8-2,1 1-2,-2 5 8,4-12 1,0 5-2,1 2-5,-1-2-2,0 2 5,-4 5 0,9-10 3,-3 6-5,2 1 5,-4-2 0,2 0 1,-6 5-4,12-7 6,-7 3-4,2 2-4,-2-2 4,3 2 1,-8 2-6,13-6-23,-8 3-26,0 0-23,3-2-29,-2 4-26,0-5-119,-6 6-270,8-5 120</inkml:trace>
  <inkml:trace contextRef="#ctx0" brushRef="#br0" timeOffset="116816.4061">10718 8919 47,'12'-1'88,"-12"1"7,11 0-13,-11 0-9,9-3 6,-3 1-11,-6 2 16,16-2-11,-6 1-1,1-1-4,2 4-8,0-4-6,5 4-5,0-2 2,1 1-16,1-1 4,2 1-8,-1-1-2,-1 0-2,2 1 2,-1-1-3,1 0-1,0 2-7,-3-2 3,0 0-8,0 0 4,-3 0-5,1 0 2,-4-2-6,1 2 6,-2-1-13,-2 1 6,-1 0 0,-9 0-2,13 1 6,-13-1-10,9 0 7,-9 0-6,0 0 2,10 2-1,-10-2 4,0 0-2,0 0-6,4 3 10,-4-3-5,0 0 6,0 0-5,0 0-21,0 0-30,0 0-21,0 0-35,0 0-108,0 0-227,0 0 100</inkml:trace>
  <inkml:trace contextRef="#ctx0" brushRef="#br0" timeOffset="117441.4061">10839 9019 68,'0'0'128,"9"15"11,-9-15 4,3 7 7,-3-7-16,6 10-11,-3-5-6,1 1-4,-2 0-17,-1 1-1,3 3-12,0-1-7,0 1-11,1-3-2,-4-2-4,-1-5-6,8 17-8,-4-8-7,0-4-1,-2 3-2,1-1-6,-1-2 2,2 0-6,1 0-2,-2 2-2,-3-7-2,5 6-2,-4-1-4,-1-5-18,0 0-14,0 0-20,7 12-25,-7-12-20,0 0-35,0 0-24,4 6-119,-4-6-282,0 0 125</inkml:trace>
  <inkml:trace contextRef="#ctx0" brushRef="#br0" timeOffset="117769.5313">10976 9069 81,'0'0'110,"-14"11"-6,6-4 6,-1 2-6,1-1 13,-3 1-8,0 2-6,-1 1-7,3-3 3,0-1-6,0 2-9,0-1-6,2-1-9,-2 1-5,1-3-9,2 2-7,-1 0-1,1-1-1,1-2-2,1 1-8,0-2-6,4-4 2,-6 8-9,6-8-3,-4 8-3,4-8 0,0 0-18,0 0-45,0 0-39,-4 5-46,4-5-132,0 0-284,0 0 126</inkml:trace>
  <inkml:trace contextRef="#ctx0" brushRef="#br0" timeOffset="119433.5937">11377 8857 95,'0'0'87,"0"0"12,0 0-11,0 0-6,0 0-1,0 0-9,0 0-12,0 0-6,0 0 0,0 0-13,0 0-2,0 0-1,0 0-3,0 0 21,0 0-4,0 0-1,21 8 2,-21-8-7,14 3-10,-6-2-2,3-1-2,-2 3 0,1-3-15,2 0 17,-2 0-8,-2 0-1,3 0-11,-11 0 2,14 0-5,-7 0 3,-7 0-7,13 0-1,-6 2 2,-7-2-31,10 0-20,-10 0-17,9 2-21,-9-2-25,0 0-91,0 0-214,0 0 94</inkml:trace>
  <inkml:trace contextRef="#ctx0" brushRef="#br0" timeOffset="120542.9687">11464 8975 24,'0'0'48,"0"0"-6,0 0 5,0 0-3,0 0-4,0 0-4,0 0-2,0 0-3,0 0 1,0 0-8,-19 9 4,19-9 2,0 0-15,0 0 12,-5 5-8,5-5 6,0 0-3,0 0-2,0 0 9,-7 4-4,7-4 0,0 0-7,0 0 5,0 0 3,0 0-7,-7 3 3,7-3 1,0 0-3,0 0-2,0 0-2,-5 4 11,5-4 0,0 0 1,0 0-5,0 0-4,0 0 12,0 0-16,0 0-7,0 0 10,-9 0-7,9 0 4,0 0-7,0 0 4,0 0-11,0 0 5,0 0 5,0 0-8,0 0 6,0 0-3,0 0-3,0 0 0,0 0-5,0 0 11,0 0-11,0 0 9,0 0-7,0 0 10,24 0-6,-24 0 5,12-2-8,-12 2 0,14-1 6,-7 1 24,2 0-10,0 0 15,-9 0-14,18-1 2,-9 1-9,2-1 0,-3 1 1,-8 0-1,13-1-5,-13 1 2,14 0-4,-9-1 1,-5 1-1,12-1 7,-12 1-8,0 0 0,12 1-3,-12-1 4,8 0-8,-8 0 8,0 0-5,0 0-2,7 1 2,-7-1-4,0 0 5,0 0 2,0 0-1,0 0-8,0 0-2,0 0 13,0 0-5,10 0 2,-10 0 1,0 0-7,0 0 2,0 0-33,0 0-28,0 0-25,0 0-33,0 0-85,0 0-217,0 0 96</inkml:trace>
  <inkml:trace contextRef="#ctx0" brushRef="#br0" timeOffset="122833.9844">11905 8601 2,'0'0'81,"0"0"1,0 0-3,0 0-1,0 0-1,0 0 6,0 0-11,0 0 2,0 0 7,0 0-6,0 0 2,0 0-6,0 0-10,0 0 0,0 0-7,0 0-11,0 0 4,0 0-9,0 0-13,0 0 1,0 0 10,0 0-9,1-20-10,-1 20 6,6-9-8,-4 5 1,4-4-3,-2 1-3,0 2 1,1 0 1,0-3-4,3 1 3,-4 3-5,1-2-3,0 3 4,-5 3-3,9-4-2,-9 4 4,7-4-8,-7 4 5,0 0-2,8 0 3,-8 0-3,0 0 4,0 0 5,8 8-6,-8-8-1,5 6 3,-1-1-7,-4-5 2,6 5-2,-6-5 6,8 4-9,-8-4 1,5 3 8,-5-3-8,6 4 1,-6-4 7,0 0 0,12-2-4,-12 2 8,0 0-10,10-2 3,-10 2-1,9-4-12,-9 4-11,8-5-10,-8 5-4,10-5-19,-5 0-7,0 2 10,-5 3-4,8-8-4,-3 2 4,-5 6 0,6-6 8,-3 2 9,-3 4 0,5-5 4,-5 5 3,0 0 2,3-5 8,-3 5 2,0 0 0,0 0 8,0 0-3,0 0 13,0 0 8,0 0 0,0 0 3,0 0 9,-9 19 12,5-9 4,0-2 8,-1 4-5,2 2 14,0 2-2,-1-1 1,-1 2-12,-1-2-2,2 2 2,1-1-4,-1 0-7,3-4 8,-1 3-9,1-2 3,0 0-5,-2-1-6,2 0-4,1-3 2,-1 1-1,1-3-1,0-7-3,-2 13 6,2-7-8,0-6 2,-1 11-5,1-11 0,0 9-1,0-9 5,0 10-3,0-10-2,-1 7-1,1-7-3,-1 8 4,1-8-1,0 0 0,0 0-7,0 10 8,0-10-2,0 0-3,0 0 0,0 0-5,1 8 3,-1-8 4,0 0 2,0 0-3,2 5-1,-2-5 6,0 0-7,0 0-28,0 0-5,0 0-20,0 0-6,0 0-16,0 0-13,0 0-16,0 0-82,0 0-202,0 0 89</inkml:trace>
  <inkml:trace contextRef="#ctx0" brushRef="#br0" timeOffset="123313.4766">11942 8735 45,'0'0'89,"0"0"2,0 0-7,0 0-11,0 0 6,0 0-9,0 0-3,0 0-6,0 0-5,0 0 7,0 0 2,0 0-11,0 0 3,23-11 1,-23 11 20,15 0 1,-4-2-10,-1-3 3,4 2-8,-1 1-8,-1 0-9,0-1-7,-2 3 0,2 0-4,-2-1-2,-1 0 1,0-1-6,1 1 0,-10 1-7,12 0-5,-12 0 4,10-1-4,-10 1-4,9-3 0,-9 3-11,0 0-13,0 0-24,7 0-38,-7 0-23,0 0-34,0 0-117,0 0-267,0 0 117</inkml:trace>
  <inkml:trace contextRef="#ctx0" brushRef="#br0" timeOffset="124611.3282">11527 8757 15,'0'0'54,"0"0"-5,0 0 1,0 0-1,0 0-6,0 0-4,0 0 7,0 0-5,0 0-2,0 0-3,0 0-2,0 0-3,0 0-5,0 0 2,0 0 0,0 0-5,0 0 8,0 0 5,0 0-6,0 0 5,0 0-13,0 0 9,24 8-10,-19-5 4,0 1 19,2-1 15,-1 1-14,3 0 1,0 2-8,-1-1-3,1-2-9,1 1 10,0 1-12,0-2-4,-2 1 3,2-1 3,-1 2-9,1-1 6,-5-1-2,2 0-6,-2-1-7,1 0 12,-6-2-12,9 8 4,-6-6-3,-3-2 4,5 6-5,-5-6 20,6 6 14,-4 0-5,-2-6-8,0 9 0,0-9-1,-4 10 4,4-10-6,-4 13-4,-1-5-2,1 0 0,-4 3 2,3-3-4,0 2-2,-1-1-6,-1 3 0,1-4 0,0 2-3,0-1 4,1-1-2,0 1 1,0-1-1,0-2-4,0-1 3,2 2 5,-1 1-9,1-4-2,3-4 3,-8 10 0,3-5-3,0 2-4,5-7 5,-8 9 1,7-5 0,1-4-2,-8 5 2,5 1-3,3-6 1,-6 5-1,6-5 0,-5 7 0,5-7 2,-6 6-2,6-6 1,-5 6-2,5-6 3,-4 6-1,4-6-3,-4 5 2,4-5 0,0 0 2,0 0-6,-4 5 8,4-5-4,0 0 1,0 0-5,0 0 5,0 0-11,-4 6-8,4-6-27,0 0-37,0 0-9,0 0-32,0 0-22,0 0-100,0 0-263,0 0 116</inkml:trace>
  <inkml:trace contextRef="#ctx0" brushRef="#br0" timeOffset="125658.2032">12269 8668 69,'0'0'67,"0"0"-7,0 0 5,0 0-14,0 0-3,0 0-11,0 0 8,0 0-18,0 0 10,2 13-13,-2-13 4,0 0 4,0 0-7,2 9-5,-2-9 7,3 5-14,-3-5 5,0 0-6,6 3-7,-6-3 9,0 0-4,0 0-2,0 0 4,12-1-9,-12 1 11,0 0-9,0 0 1,7-7 5,-7 7-18,0 0 15,5-6-3,-5 6-8,2-6 3,-2 6 3,0 0 2,5-11-3,-5 11-5,0 0 5,1-6 3,-1 6-2,0 0 0,0 0 2,0 0-1,0 0 1,0 0-2,0 0 0,0 0-4,0 0-1,0 0 5,0 0-1,0 0 5,0 0-11,0 0 4,0 0-14,0 0 14,0 0 3,-17 13 3,17-13 2,0 0-1,0 0-15,0 0 8,0 0 3,0 0-2,0 0 3,0 0 0,0 0 3,0 0-11,14 7 1,-14-7 3,0 0 8,0 0-8,0 0 6,0 0-1,0 0-1,0 0-2,0 0-4,0 0 5,0 0-6,8-13 8,-8 13-1,0 0 0,0 0-4,0 0-2,0 0-4,0 0-19,0 0-24,0 0-87,0 0-145,0 0 65</inkml:trace>
  <inkml:trace contextRef="#ctx0" brushRef="#br0" timeOffset="127112.3047">12443 8688 37,'0'0'68,"0"0"-7,0 0-2,0 0-9,0 0 1,-3 17 8,3-17-2,0 0-2,2 10-12,-2-10-3,1 9-4,0-2 7,-1-7-1,2 10 5,-2-10-7,2 12-12,-1-5 6,2-2-10,-3-5 17,5 10-27,-2-5 7,0 0 6,-3-5-10,4 7-2,-4-7-7,5 7 3,-5-7 0,4 2-5,-4-2 7,5 3 9,-5-3 1,0 0-4,0 0 2,0 0-4,14-7 1,-14 7-3,4-7-6,-4 7-7,4-10 4,-1 3 10,-1 2-10,-1-3 7,2 1-4,-3 7-8,3-17 12,-3 8-9,-2 0-8,2-2 6,-1 1 5,0 1-6,-2-3 1,1 2-7,-2 0 13,1-2-5,-1 0-4,2 0 1,-3 2 4,1-2-7,0 0 6,2 0-8,-2 2 10,1-2-5,0 5 2,1-3 1,1 1-4,-2 0 1,1 3 0,2 6-9,-3-12 8,3 12 2,-1-12-7,1 12 11,-3-8-4,3 8-1,0 0-3,2-9 3,-2 9-4,0 0 0,0 0 6,0 0 0,2-8-2,-2 8-2,6-5-2,-6 5 8,4-4-4,-4 4 0,0 0 0,8-4 0,-8 4-4,8-3 5,-8 3-5,6-3 0,-6 3 7,10-2-9,-10 2 10,9-2-5,-9 2 1,13-3-1,-4 2 4,0-1-7,1 0 7,2-2-3,-12 4-4,22-3 5,-9 3 4,0-2 1,-1-1-4,0 2 1,0 0-7,-2-1-3,-1 0 10,2 1-3,-2 0 5,2 0-12,-5-2 8,-6 3-1,15 0 6,-15 0-4,11 0-3,-11 0 1,12 0 1,-12 0 0,9-1-4,-9 1 9,8-1-2,-8 1-12,0 0 9,10 1 1,-10-1-6,0 0 7,9 1 0,-9-1-6,0 0 4,0 0-1,8 3-3,-8-3 1,0 0 3,0 0-8,0 0 12,9-3-4,-9 3 5,0 0-14,0 0 10,0 0-5,0 0 3,0 0 6,0 0-3,9 5 5,-9-5 0,0 0-5,0 0 2,0 0-8,0 0 7,0 0-1,0 0 2,0 0 0,0 0-8,0 0 2,9-1 7,-9 1-3,0 0-3,0 0 2,0 0 0,0 0-2,0 0 9,0 0-6,0 0 1,0 0-3,4 7 20,-4-7 1,-2 8-6,2-8 0,0 0-2,0 9 3,0-9 0,0 0 6,-1 11-11,1-11-3,1 10 1,-1-10-5,0 6 3,0-6-1,0 0 0,0 10 3,0-10-9,0 0 3,2 7-2,-2-7 5,0 0 2,0 0-3,0 0-9,0 0-5,0 0 13,0 0-5,0 0-23,0 0-19,0 0-28,0 0-23,0 0-27,0 0-86,0 0-223,0 0 98</inkml:trace>
  <inkml:trace contextRef="#ctx0" brushRef="#br0" timeOffset="128446.2891">12599 8553 38,'0'0'52,"0"0"-2,0 0-5,0 0-1,0 0 5,0 0 6,0 0-8,0 0-5,0 0-5,0 0-3,0 0-1,0 0-5,0 0-2,0 0-9,3 19 6,-3-19 4,0 0-3,0 0 8,0 0-3,0 0-5,0 0-4,0 0-10,0 0 4,0 0 6,0 0-1,1 6-4,-1-6 2,0 0 12,0 0-14,0 0 7,0 0 7,0 0-12,0 0-6,0 0 4,0 0-3,0 0-5,0 0 1,0 0-5,0 0 11,0 0-9,0 0-1,0 0-2,0 0 7,0 0-2,0 0-7,0 0 12,0 0-9,0 0 9,0 0-11,0 0-4,0 0 3,0 0 10,0 0-10,0 0-1,-3-26 6,3 26-8,0 0 6,0 0-2,3-7 0,-3 7-1,0 0-9,0 0 11,4-6-6,-4 6 6,0 0-7,0 0 2,0 0 4,0 0 1,0 0 3,0 0 3,0 0-6,0 0-8,0 0 13,16 7-4,-16-7-9,7 4 3,-7-4 4,6 2 1,-6-2-8,6 5 10,1-2-2,-7-3-5,6 2 3,-6-2 9,9 1-9,-9-1-1,8 1 0,-8-1-3,0 0-6,14-1 17,-14 1-6,0 0-3,6-3-1,-6 3 5,8-5-5,-8 5 6,7-3 11,-7 3-15,7-6-5,-7 6 5,5-4 3,-5 4 1,4-6 2,-4 6-9,0 0 17,6-5-19,-6 5 9,0 0-12,0 0 16,0 0-4,0 0-3,0 0 0,0 0 2,0 0-8,0 0 1,0 0 7,0 0-2,0 0 8,0 0-9,-10 25-3,9-18 13,-2 0 5,1 5 8,0-1-3,0-1 3,0 2-4,0 5 8,0-5-13,0 0 2,1-1-7,1 1 4,0 1-1,0-4 0,0 0 0,-1 3 3,1-3-2,-2-1-19,2-8 11,0 14 4,0-7 1,0-7-3,0 10-4,0-10 7,3 9-12,-3-9 4,0 0 3,1 8-6,-1-8 10,0 0-5,-1 9 4,1-9-8,0 0 3,0 0 0,0 0-2,0 0 0,3 6 1,-3-6 2,0 0-14,0 0 11,0 0-23,0 0-12,0 0-11,0 0-14,0 0-15,0 0-15,0 0-92,0 0-196,0 0 87</inkml:trace>
  <inkml:trace contextRef="#ctx0" brushRef="#br0" timeOffset="128829.1016">12624 8686 101,'0'0'101,"8"-1"1,-8 1-15,8-1 15,-8 1-10,13-3-7,-6 3-9,-7 0-9,13-3-8,-4 3 5,-1 0-14,-8 0-3,15-3-3,-10 2-5,-5 1-3,13-2-8,-13 2-5,9-1 1,-9 1-2,10-3-4,-10 3 5,6-2-4,-6 2-11,0 0 5,9 0-6,-9 0 2,0 0-34,0 0-21,0 0-22,12 1-26,-12-1-92,0 0-201,0 0 90</inkml:trace>
  <inkml:trace contextRef="#ctx0" brushRef="#br0" timeOffset="129793.9453">11996 8919 47,'0'0'47,"0"0"-2,20 0 7,-20 0-2,0 0-4,12-1-1,-12 1-9,12 0-2,-12 0-7,15 0-3,-5 0 0,4-3 12,-1 3-6,1 0-3,4-3-1,-1 2 14,2 0-2,-2-2 0,1 2-2,0 1-2,1-3-9,0 1 1,-1 2 1,3-2-6,-5-1-9,5 2 3,-2 0 3,-2 1-8,0-1 12,4 1-15,-8-2 10,0 1-5,4 0-2,1 1 1,-5 0 1,-1-3 0,1 3-5,-1 0 1,1 0 2,-2-1-4,0 1 8,1 0-6,0 1 0,0-2-5,1 1 5,-1 0-4,-1 0-3,0-1 12,-4 2-8,5-1 3,-5 0-8,2-3 24,-9 3-5,16-1 14,-16 1-18,13 0-2,-8-1-2,-5 1 3,11-1 4,-11 1-4,9 0 0,-9 0 2,8-2-10,-8 2 9,9-3-7,-9 3 3,0 0 4,0 0-7,10 0 0,-10 0-4,0 0-2,0 0 6,0 0-7,8 2 7,-8-2-3,0 0 4,0 0-12,0 0 8,0 0-4,0 0 5,0 0-4,0 0-3,0 0-4,0 0 14,0 0-11,0 0 6,0 0-3,0 0-18,0 0-33,0 0-18,0 0-28,0 0-109,0 0-222,0 0 99</inkml:trace>
  <inkml:trace contextRef="#ctx0" brushRef="#br0" timeOffset="131048.8282">12052 9206 74,'3'12'93,"-2"-5"-1,0 0-15,2 2-2,-3-1-5,2 0 6,0-1 13,1 4-8,1-2-14,-3 0-5,2-4-25,2 4 15,-4-2-5,3 1-8,0-1-4,0-1-3,1-2-2,-1 2 1,0 0-10,-4-6 1,5 9-8,-1-6 6,-4-3 0,5 5-4,-5-5 0,5 5 1,-5-5-7,7 2-2,-7-2 9,7 2-3,-7-2-9,0 0-1,0 0 7,11-3-5,-11 3-12,0 0 7,9-6 6,-5 1-1,-4 5-2,4-7 0,-1 0 0,-3 7 0,5-13-6,-4 4 2,2 0 9,-1-2-7,-2 2 1,1 0 2,1-2 1,-4-1-4,1 0 0,1-5 2,-1 5-4,-2 0 0,2 0 1,-2 1 0,1 0 0,-1-1-1,1 1 5,-1-1-3,0 2-7,0 1 6,2 1-1,-2 0 1,3 8 0,-5-12-1,4 6-3,1 6 2,-3-9-5,3 9 6,-3-10-9,3 10 10,-2-10 0,2 10 2,0 0-5,-1-11 7,1 11-9,0 0 0,2-8-10,-2 8 10,4-7 14,-4 7-7,4-6 2,-4 6-9,8-6 5,-4 4-2,-4 2 2,8-5 2,-8 5-7,9-5 1,-2 3 0,-7 2 0,14-3-1,-7 3 4,1-1 0,1 0 3,1-1 3,0 1-12,4 1 11,-2-2-1,1 2-1,0-3-1,-1 1 1,2 1 0,-2 0-1,1 0-3,-3-1-1,0 0 3,1 2 3,1-2-8,-3 2 5,-9 0 3,19 2 6,-12-1-11,-7-1 3,14 3-1,-14-3-3,7 1 4,-2 0-6,-5-1-1,8 2 5,-8-2 5,0 0-4,11 1 4,-11-1-4,0 0-3,8 3-1,-8-3 7,0 0-9,9 1 8,-9-1-8,0 0 4,8 1 1,-8-1 0,0 0-5,0 0 5,0 0-3,0 0 3,0 0 3,0 0-1,0 0 2,7 4 15,-7-4 13,0 0 7,2 6-2,-2-6-7,0 0-5,0 0 3,0 0-1,0 12-9,0-12 6,0 8-2,0-8-9,0 0 1,-3 12-5,3-12 0,0 7 1,0-7-3,-1 7 3,1-7 1,0 0-7,-3 10-1,3-10 4,0 7-3,0-7-1,0 0 5,0 11-4,0-11 1,0 0 3,0 8-7,0-8-4,0 0 8,0 0 0,0 0 4,3 6-16,-3-6 7,0 0-8,0 0-33,0 0-38,0 0-37,0 0-157,0 0-296,0 0 131</inkml:trace>
  <inkml:trace contextRef="#ctx0" brushRef="#br0" timeOffset="131803.711">12315 9151 39,'3'-6'64,"-3"6"6,0 0-2,0 0-8,1-7-1,-1 7-3,0 0-3,0 0 9,0 0-9,0 0-7,0 0-9,0 0 5,4-7-8,-4 7-7,0 0-4,0 0 0,0 0-1,4-3-3,-4 3-11,0 0 1,0 0 12,0 0-7,0 0-11,0 0 11,0 0 10,0 0 3,0 0 2,0 0-5,0 0-15,0 0 8,0 0-4,11 7 3,-11-7-3,8 4 8,-8-4-15,9 3 4,-9-3 0,9 1 1,-9-1-3,11 0 2,-11 0-4,12-1-13,-12 1 5,10-3 10,-10 3-2,11-1 1,-7-2 5,-4 3-7,11-4-1,-11 4 0,6-3-7,-6 3 11,0 0-6,10-2 1,-10 2 5,4-5-1,-4 5-1,0 0 1,0 0-8,0 0 1,0 0-2,0 0-1,0 0 8,0 0 2,0 0-7,0 0-6,0 0 3,0 0 7,0 0-5,-5 22 7,2-15 0,3-7 5,-7 15-11,3-3 23,0 0-9,0 2 8,2-5-1,-2 2 1,1-1-5,1 1 10,0 1-9,0-2 0,2 0 3,-3-3-6,3 2-4,0-9-2,-1 14 0,2-7 0,-1-1-1,0-6 2,3 12-5,-2-7-3,-1-5 4,0 9-3,0-9 13,0 0-8,1 11-3,-1-11 2,0 0-8,0 7 1,0-7 4,0 0-7,3 5-5,-3-5 10,0 0 0,0 0-3,0 0-18,0 0-18,5 4-23,-5-4-25,0 0-19,0 0-112,0 0-234,0 0 104</inkml:trace>
  <inkml:trace contextRef="#ctx0" brushRef="#br0" timeOffset="132178.711">12272 9318 30,'0'0'93,"0"0"8,0 0 9,25-8-8,-25 8-5,9 0-12,-9 0 6,16-3-6,-10 3-8,-6 0 0,15 0-13,-6 0-1,0-2-9,-1 2 12,1-3 10,0 2-12,-1-2-9,2 2-1,-3 0-3,1 0-4,1-1-6,2 1-5,-5-2 0,-6 3-6,11-3-6,-11 3 1,11-2 0,-11 2-9,0 0 3,8-3 1,-8 3-5,0 0-2,0 0-23,0 0-25,0 0-28,8 0-35,-8 0-27,0 0-128,0 0-272,0 0 121</inkml:trace>
  <inkml:trace contextRef="#ctx0" brushRef="#br0" timeOffset="136106.4453">12939 8860 9,'0'0'86,"0"0"6,0 0-6,0 0-3,0 0 1,0 0-3,0 0-3,0 0 4,0 0 0,0 0 2,0 0-4,0 0-5,0 0-4,0 0 1,0 0-16,0 0-6,0 0 17,0 0-9,0 0-2,0 0 6,0 0-2,0 0 5,0 0-4,32 3-3,-20-3-3,0 1 1,-2-1-6,3-1-3,1 1-3,3 1-5,-3-1-2,0-1-6,-1 1-1,1 0 1,-2-1-6,0 2 2,1-1-5,-3 0-5,1 0 1,-4 0 0,-7 0-6,11-1 1,-11 1-3,9 0-2,-9 0 0,10 0-7,-10 0-3,0 0-11,0 0-29,0 0-28,9 0-15,-9 0-36,0 0-14,0 0-24,0 0-126,0 0-309,0 0 136</inkml:trace>
  <inkml:trace contextRef="#ctx0" brushRef="#br0" timeOffset="136700.1953">12927 8994 52,'0'0'77,"0"0"4,0 0-16,0 0 10,0 0-6,0 0-4,0 0-6,0 0 1,0 0 0,0 0-5,0 0 0,0 0 8,0 0-13,0 0-4,0 0-3,0 0-2,0 0-9,0 0 12,0 0-4,0 0-7,0 0 4,0 0 0,0 0-1,0 0-8,0 0 11,0 0-2,0 0 6,0 0-1,0 0-3,26-5 1,-26 5-5,17 0 0,-6 0-3,-1-1-5,1 1 4,1 1 3,0-2-7,-1 1-1,3 1 3,-3-1-4,1 0 3,0 0-3,-3 1-1,2-1-5,-3 0 0,-8 0-1,13-1 1,-13 1-3,10 1-1,-10-1 0,8-2 0,-8 2-3,0 0-4,9 1-1,-9-1 3,0 0 2,0 0-3,0 0 1,0 0-1,0 0-6,11-1-6,-11 1-12,0 0-18,0 0-28,0 0-31,0 0-22,0 0-26,0 0-141,0 0-302,0 0 134</inkml:trace>
  <inkml:trace contextRef="#ctx0" brushRef="#br0" timeOffset="137637.6953">13338 8686 22,'0'0'90,"-2"-14"0,2 5-13,2 0 2,-2 0 1,0 9 2,1-13 0,0 5-12,1 2-4,1-4 6,0 3-12,-1 1 4,-2 6-1,5-9 4,-5 9-7,3-6 1,-3 6-9,4-4 3,-4 4-4,0 0 2,0 0 4,0 0-6,0 0 6,0 0-8,0 0 2,16 10-10,-13-7 2,-3-3-7,4 7-1,0-2-10,-4-5 2,7 6-3,0-2 4,-2 0-3,-1-1-5,-4-3 0,11 5 1,-3-4-4,-1 0 1,-7-1-2,15 3-4,-8-3 2,-7 0-1,13 0-2,-4-1-4,-1-2 3,-8 3-6,16-4 0,-9 2-1,-1-1-3,4-2-1,-5 1-3,3-1 5,-3 0-2,3 2-1,-3-1 4,0 1-3,-5 3 1,6-5-4,-6 5 1,7-7-3,-7 7 4,4-2 4,-4 2-2,0 0-5,0 0 6,0 0-2,0 0-2,0 0-1,0 0 5,0 0-3,0 0 2,0 0 8,-4 22 4,0-13 7,0 3 7,-1-2 11,-2 7 12,0 0-8,-1 2 1,1 4 5,-1-4-4,2 0 5,-2 5-3,3-5-6,-2-2 1,1 1-1,-2 0-2,6-1 7,-3 0-4,-1-1 2,1 0-4,4 2 0,-2-5-4,-1 1 2,1 1-4,2-4 2,-3 0-1,3 1-1,2-1-11,-2 1-1,-1-3 0,1-1 7,1-8-10,-1 13-1,1-8-3,0-5-3,1 12 0,-1-12 0,-1 9-1,1-9-2,0 0-2,0 9 2,0-9-2,0 0 0,1 7-6,-1-7 4,0 0 0,0 0 0,0 0-3,0 9-8,0-9-8,0 0-12,0 0-12,0 0-14,0 0-11,0 0-17,0 0-16,0 0-16,0 0-3,0 0-10,0 0-18,0 0-11,0 0-10,0 0-12,0 0-138,0 0-342,0 0 152</inkml:trace>
  <inkml:trace contextRef="#ctx0" brushRef="#br0" timeOffset="138122.0703">13366 8885 64,'-2'6'107,"2"-6"-4,0 0-6,0 0-1,0 0 2,0 0 4,0 0 2,9 7 2,-9-7 6,8 3-1,-8-3 2,9 2 1,-3 1-3,-6-3-9,14 0 16,-3 0-7,2 1-6,-2-1 0,3 0 10,0 1-14,0-2-7,4 1-13,0-1-4,0-2-5,-1 3-9,-4 0-7,-1-2-3,1 2-8,-3 0-5,1 0-5,0 0 0,-4-2-4,-7 2-3,13-1-5,-13 1-1,9-2-7,-9 2-3,0 0-12,10-1-15,-10 1-28,0 0-22,0 0-39,0 0-28,0 0-35,0 0-25,0 0-25,0 0-124,0 0-368,0 0 163</inkml:trace>
  <inkml:trace contextRef="#ctx0" brushRef="#br1" timeOffset="168627.9295">12311 8864 21,'0'0'50,"0"0"6,0 0 0,0 0 0,-10-2-7,10 2 10,0 0-4,0 0-5,0 0 0,0 0-8,0 0 4,0 0-1,0 0-3,0 0-7,0 0-5,0 0 2,0 0-4,-7 2-7,7-2 6,0 0-1,0 0-2,0 0-1,0 0-2,0 0-1,0 0 6,0 0-2,0 0-2,0 0-3,0 0 1,0 0-1,0 0-2,0 0 1,0 0 1,0 0 0,0 0-1,0 0-7,12-17 2,-7 13-5,0 0 1,1-2-3,0 1-7,2-2 9,1 0-2,-2 0-2,2-3-2,4-1 4,-1 0 3,0-1-8,-2 2 3,3 0-3,0-1 2,-1-1-1,0-1-4,2 1-1,-3 0 10,3 3-4,-3-2 4,0 4-1,0-2-4,-2 1-4,0-2 6,0 3-6,0-2-2,1 2 9,0-4 2,-1 5-9,4-6 6,-2 4-5,-2 0 2,-1-1-6,2 3 11,0-1-3,-1-3-6,1 2-1,-1 2 2,-1-2-2,5-3 4,-3 4 4,-1-3-5,0 1-1,1 0 6,3-1-12,0-2 11,-4 4-4,1 1 0,1-2 2,-2 1 1,0 2-3,2 0 0,-1-3 0,-1 4 3,-1-1-11,0-1 11,-1 4-3,-2-1 0,0 1-2,-5 3 6,10-8-2,-6 4 1,-4 4 4,5-4-1,-5 4-5,0 0 3,7-5-2,-7 5-4,0 0 2,0 0-2,6-4 8,-6 4-7,0 0 6,0 0-2,0 0-2,0 0-3,0 0 3,0 0 3,0 0-8,0 0 5,0 0-1,0 0-2,0 0-25,0 0-9,0 0-19,0 0-19,0 0-26,0 0-67,0 0-181,0 0 81</inkml:trace>
  <inkml:trace contextRef="#ctx0" brushRef="#br1" timeOffset="181804.6875">11942 9433 50,'0'0'55,"0"0"-4,0 0 12,0 0-4,0 0 1,0 0-4,0 0-1,0 0 3,0 0-2,0 0-14,0 0-2,0 0 2,0 0-3,0 0-11,0 0 7,0 0-2,0 0 6,0 0-5,0 0 3,0 0-1,0 0-3,0 0 10,0 0 1,21-10-6,-21 10 8,9-6-8,-5 3-4,3-2 2,2 0-5,0 0 0,1-2-5,2 1 2,2-3-6,0 0 1,2 1-4,0-1 3,1-3-4,5-1 5,-4 2-9,5-3-3,-5 3 0,1 2 4,4-5-1,-6 4 0,2 0-6,-2 2-4,1-2 1,1-1 3,-1 0-2,-2 0 2,0 4-5,-1-3 3,-4 3 2,1 0-9,-2 2 4,-1-2-3,0 2 1,1 1 2,-3 0-2,-1 0 9,0 2 0,2-1-3,-8 3 8,9-5-2,-4 3 6,-5 2 2,8-5-2,-8 5-5,7-3 13,-7 3-9,7-3 3,-7 3-1,5-5-9,-5 5-1,0 0 0,6-6-2,-6 6-1,0 0 0,0 0-8,0 0-10,6-3-15,-6 3-5,0 0-16,0 0-32,0 0 3,0 0-26,0 0-30,0 0-107,0 0-256,0 0 113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9:17.41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3465 4428 58,'0'0'68,"0"0"-11,0-11-10,0 11 1,3-7-5,-3 7-6,3-10 2,0 4-8,2 0-3,-2-3-3,2 3-2,0 0-6,0-2 18,0 3-7,1 0-5,-2-1 8,1 2-15,-5 4-4,9-6 5,-3 5-5,-6 1-1,0 0-1,0 0-3,16 5 2,-13 0-4,0-1 8,0 4-7,0-3 3,-2 7 5,0-5-5,0 4 5,-1-1-3,-1 1 0,1 0-2,-2 0-6,-1-1 2,-1-1 4,0 3 1,-1-2-2,-1 1 2,-2 0 6,0-2-15,3 1 2,-2 0-2,-1-5 1,2 4 0,1-4 7,-1 0-6,3-3 11,3-2-12,-9 6-4,9-6 3,0 0-8,-8 4-6,8-4-5,0 0 4,0 0-5,0 0-1,0 0-1,-4-15 0,4 15-1,0 0 4,0 0 1,9-16 0,-5 13-3,-4 3 1,10-5 9,-6 2-6,-4 3 4,12 0-3,-12 0 1,11 0 1,-5 3 5,-6-3-1,12 5 1,-6-2 9,1 3-10,-1 2 3,-1-3-2,0 2 5,2 1-4,-1 1 6,-1 1 2,-1-1-5,0 0 11,0 2-7,-2-4 0,0 0 1,-2-7 1,-2 17 2,0-8 18,-2-1-6,0 0 1,-2 0 1,-3-1 1,2-1-3,0 1 3,-4-2-7,1 1-5,1-1 10,-1-1-7,0-2 5,1-2 11,9 0-23,-14 3 5,5-3 2,9 0-8,-14-3 0,14 3-6,-13-4 6,8 2 6,5 2-5,-13-4 5,8 2-2,5 2-5,-9-7-3,9 7-3,-6-7 15,6 7-10,-4-5 1,4 5-4,-4-5 4,4 5-2,0 0-6,0 0 13,0 0-9,0 0 5,0 0-2,0 0-2,0 0-2,0 0 4,0 0-16,0 0-24,13-6-7,-13 6-72,0 0-128,0 0 57</inkml:trace>
  <inkml:trace contextRef="#ctx0" brushRef="#br0" timeOffset="531.25">3712 4565 47,'4'9'81,"0"1"-8,2-3-13,-4 1-3,6-2 15,-2 0 5,-6-6-9,17 9 3,-11-7-13,5 1-2,0-3-2,-11 0 1,21-8-5,-9 4-3,-2-1-5,3-3-1,0-2-9,-4 2 2,2-4-3,-2 2-3,0-4-2,-1 2-2,-2-1 2,-1-3-4,-1 4 12,-2-1 0,-1-1-6,-2-3-4,-2 2 1,-1-2-2,-1 7-4,-4-5-5,-1 1 2,2 4-2,-4-1-5,1 3 3,-2-2-5,1 5 3,0-1-5,0 0 1,-1 5 0,1-3 0,-2 3-7,1 1-9,1 2-23,0 1-20,0 1-15,0 3-17,-1 3-35,3-1-73,0 3-208,1 1 93</inkml:trace>
  <inkml:trace contextRef="#ctx0" brushRef="#br0" timeOffset="882.8124">4068 4611 30,'-1'7'99,"0"3"-16,-2 1 3,0-1-9,1 1-10,-2-3-8,0 2-6,3 0 4,1-10-9,-4 17-15,2-11-40,-1 0-43,0-1-57,3-5-113,-7 8 50</inkml:trace>
  <inkml:trace contextRef="#ctx0" brushRef="#br0" timeOffset="1492.1875">4270 4317 61,'0'0'64,"0"0"-7,2-8 6,-2 8-17,4-9-2,0 5-3,-4 4-6,7-8 1,-3 6-7,-4 2-7,6-6-1,-6 6 14,7-3-12,-7 3-6,0 0-1,0 0 4,15 7-2,-13-1-10,1 0 4,0 4-4,0 2 2,-2 4-2,-1 1 4,-1 0 2,0 1-3,-4 1-1,1 6 6,-1-9-9,-3 1-3,2 0-2,-2 2 11,0-2-8,1-1 3,-2-3 3,-3-1-4,5 3-5,-2-5 3,0-1-1,2-1 0,2-4 6,5-4-6,-13 8 3,13-8-4,-10 2 7,10-2-9,0 0-4,-13-2 4,13 2-8,0 0 3,0 0 0,-7-15-4,7 15 5,1-12-7,-1 12 6,0 0 0,12-19 0,-7 11-2,1 1 0,3 1 3,-3 1-5,1 1 5,-1 0-7,3 0 9,-3 3-3,-6 1 4,15-1-5,-7 2 5,0 0 6,-8-1-4,14 4 8,-4-1-8,-2 1-4,0 0 8,-2-1-8,2 1 3,-8-4-2,11 7 0,-6-2 2,3-1-23,-8-4-26,12 5-72,-7-2-130,-5-3 57</inkml:trace>
  <inkml:trace contextRef="#ctx0" brushRef="#br0" timeOffset="1976.5625">4600 4271 59,'0'0'58,"0"0"-4,-16 7-7,16-7-4,-7 9-1,3-3 8,-4 2-9,2 7 2,-1-1-1,1 3 25,1 3-33,-1-2-1,-1 7 28,3-6-4,0 5-9,1-5-4,0 1-3,3-3-4,0 1 2,0-1-9,3 0 3,-1-5-11,2 3 8,0-4-8,1-1-1,3-1-2,-2 1-2,2-3 1,2 0-5,-1-6 29,0 1-6,2 0 13,-11-2-1,21-1 0,-11-2-3,-10 3-6,19-9-1,-10 5-3,0-3 0,-1 0-4,-2-1 2,1-1-2,-4 0-3,1-2-1,0 2-4,-4 9 5,1-17 4,-1 7-8,0 10 5,-7-17-8,3 12-5,4 5 0,-10-12 7,0 8-11,2 1-6,8 3-1,-18 0-33,18 0-11,-25 7-38,14-2-43,-4 6-41,-7 3-96,7 0-279,-5 4 124</inkml:trace>
  <inkml:trace contextRef="#ctx0" brushRef="#br0" timeOffset="3710.9375">3697 6549 49,'0'-8'117,"0"8"-10,0 0-6,0 0-14,0 0-5,0 0-6,0 0-8,0 0-7,0 0-4,0 0 13,-3 31-3,-1-21-4,0 3-11,2-2-1,-2 3-4,0 2-3,0 0-5,0-6 4,-1 1-4,2 0-8,0-1 2,-1 1-4,1-1-4,-1-2 1,3-1-7,-1 0-1,2-7 1,-4 9-2,4-9-3,-3 6 0,3-6 1,0 0-1,-2 5-9,2-5 8,0 0-3,0 0-3,0 0 1,0 0-9,0 0-1,18-10 7,-18 10-4,12-7 0,-5 2 4,-1 2-1,-1-1-2,7-2 0,-6 2-2,3-1 1,-2 3-1,1-2 3,1-1-1,-2 2-1,1-1-3,-1 0-6,-1 2 9,1-1-6,-7 3 3,10-7-8,-10 7-1,12 0-17,-7-1-1,-5 1-10,9-3-7,-9 3-7,12-1-4,-12 1-17,9-1-8,-9 1-4,8-1-12,-8 1-74,0 0-187,0 0 83</inkml:trace>
  <inkml:trace contextRef="#ctx0" brushRef="#br0" timeOffset="4015.625">3878 6520 64,'0'0'92,"0"0"-2,0 0-7,0 0-11,0 0-9,0 0-10,0 0 4,0 0 19,-3 25-6,2-15-6,-2 2-3,-2 5 3,3-1-8,-1 8-8,1-8-4,-2 4-1,1-1-7,2-2-2,-2 2-7,2 0-4,0-1 2,-1-2-3,1 0-16,0-4 16,1 4-12,-1-3 2,-2-2 3,3-11-2,0 18 1,0-11-1,0-7-2,0 12-5,0-12-16,0 12-27,0-12-31,3 7-21,-3-7-109,0 0-214,0 0 95</inkml:trace>
  <inkml:trace contextRef="#ctx0" brushRef="#br0" timeOffset="5632.8125">3456 8860 12,'0'0'148,"0"0"-10,0 0-6,0 0-12,0 0-4,0 0 3,0 0-1,0 0 7,0-12-9,0 12-13,0 0-10,0-13-4,0 13-10,0-13-6,1 5-8,2-5-7,-2 3-4,2-1-7,-1-1-4,2 2-2,0 0-7,0 1 1,0-2-8,-2 5-2,3-3-3,-2 3-2,-1 0-2,-2 6-2,8-6-5,-3 1 0,-5 5 0,5-4-2,-5 4 2,0 0 0,0 0-4,16 7-3,-11-5 0,-5-2 0,10 5 2,-5-3-1,-1 2-2,2-3 4,-1 4-1,3-3-1,-8-2 1,12 1 1,-12-1-3,12 0-1,-3-1 1,-9 1 2,13-4-5,-5 0 3,2-1 6,-4 0-5,-1 2 3,3-5-6,-2 4-2,0-1 2,0-4-3,-1 3 1,-1-3 0,1 2-16,-4 1-9,4-1 0,-2-1-9,-2 2 5,-1 6 4,3-12 1,-1 7 1,-2 5 2,0 0-3,2-8 6,-2 8-5,0 0 2,0 0-1,0 0 17,0 0-11,0 0 5,-9 20 0,7-8 0,0 4 3,-2 2 0,2 1 3,-1 6 1,0 0 2,1 0 3,-1 0-1,1 1 5,2-6 0,-2-1-1,1 0 4,1-1-7,0-3 2,0 1 1,-1-4 2,2 0 15,-2 0-19,1-2 4,0 0-4,0-2-1,0-8 0,1 11 2,-1-11 0,-1 10 1,1-10 0,0 10-2,0-10-2,-1 8 5,1-8-2,0 0-2,0 8 3,0-8-7,0 0-26,0 0-13,0 0-21,0 0-20,0 0-22,0 0-39,0 0-104,0 0-266,0 0 117</inkml:trace>
  <inkml:trace contextRef="#ctx0" brushRef="#br0" timeOffset="5962.8906">3595 8899 53,'7'-3'127,"0"2"-15,4-1-3,-1-2-12,0 1-7,0 1-5,3-2-10,-1 0-5,-1 0-6,0 0-11,0 0-2,-1 0-10,1 1-7,-4-1 8,1 3-12,0-3 2,-8 4-10,12-2 2,-12 2 1,0 0-31,13-2-25,-8 1-21,-5 1-23,0 0-104,9-1-194,-9 1 87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3:58.72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16487 9551 11,'0'0'17,"0"0"2,0 0 1,0 0 6,0 0-1,0 0 0,0 0-2,0 0 9,0 0-3,0 0 3,-10-1-3,10 1 6,0 0-2,0 0 3,0 0 1,0 0-6,0 0 7,0 0-2,0 0-13,0 0 16,0 0-5,0 0 4,0 0 0,0 0 2,0 0-4,0 0-3,0 0 2,0 0-2,-6 6 0,6-6 5,0 0 0,0 0-2,0 0-3,0 0-3,0 0 6,0 0-5,0 0 4,0 0 2,0 0-3,0 0-5,0 0-8,0 0 7,0 0-6,0 0-5,0 0 18,0 0 2,0 0-7,0 0 0,0 0 3,0 0-7,0 0-2,0 0 4,11 8-8,-11-8 5,0 0 9,9 3-2,-9-3-5,10-1 1,-10 1 3,12-2-6,-12 2 1,13-2-8,-13 2 6,12-1-8,-12 1 4,13 0 18,-6-2 2,-7 2-14,12-1 2,-5 0-5,-7 1 1,11-1-3,-11 1-4,14-2 4,-14 2-6,11-1 1,-5-2-3,-6 3 0,11-1-2,-11 1 1,9-2-3,-3 1-2,-6 1 6,10-2-6,-10 2 1,9-4-1,-4 1-2,-5 3 0,9-4 0,-9 4 0,9-1 1,-9 1-3,6-4 0,-6 4 2,7-3-5,-7 3 0,0 0 0,7-3 7,-7 3-6,0 0 0,6-4 0,-6 4 0,0 0 0,0 0-4,0 0 3,0 0 1,0 0 2,0 0-4,0 0 4,9 0 0,-9 0-5,0 0 4,0 0 0,0 0 0,0 0 0,0 0 0,0 0 1,0 0-1,0 0-2,0 0 3,0 0 0,0 0 3,0 0-5,0 0 3,0 0 0,0 0 1,0 0-4,0 0 6,-6 17-6,6-17 3,0 0-2,-4 9-1,2-3 0,2-6 1,-4 9 1,1-4 1,3-5-4,-5 9 2,4-4 0,1-5 0,-4 11 0,3-5-1,-2 1 0,2 1-1,1-8 0,-3 12 1,1-5 1,-2 3-2,2-2 1,-1 1-1,0 0 0,0 0-2,0 0 3,0 2-1,0-2-1,1-1 0,0-1-1,-1 1-3,-1 1 6,1-1 1,1-1 0,2-7-1,-4 13-7,3-7 9,0 1-3,1-7 0,-1 13 2,-1-7-1,0 0-4,2-6 5,-3 14-1,2-10-3,1-4 0,-1 13 6,-1-9-3,2-4 4,-2 13-2,2-6-5,0-7 4,-2 11 1,2-11-4,-2 9-1,2-9 1,2 9 1,-2-9 0,0 8-3,0-8 4,2 7 1,-2-7-3,0 0 2,0 12-2,0-12-2,1 5 5,-1-5-1,0 0 0,1 7 0,-1-7-4,3 6 2,-3-6 2,0 0 2,2 6-3,-2-6-1,0 0 4,0 0-3,0 9 0,0-9 2,0 0-6,0 0 4,0 0-3,2 8 5,-2-8-4,0 0 0,0 0-3,0 0-14,0 0-16,0 0-19,0 0-24,0 0-36,0 0-10,0 0-42,0 0-144,0 0-335,0 0 147</inkml:trace>
  <inkml:trace contextRef="#ctx0" brushRef="#br0" timeOffset="578.125">16515 9751 39,'0'0'102,"0"0"-7,0 0 0,0 0-1,0 0-5,-12 14-7,12-14-5,0 0 8,0 0-11,0 0 1,0 0-11,0 0-9,0 0 5,0 0-3,0 0 2,0 0-6,0 0 17,0 0-9,0 0-1,0 0-3,14 7 19,-14-7-1,11 0-6,-11 0-5,14 0-10,-7 0 1,-7 0-6,19-3 11,-10 3-4,1-2-4,-1-1-4,-1 1-5,-1 0-3,-7 2-7,16-3-4,-11 3-2,2-2-3,-7 2-4,9 0-6,-9 0 5,9-3 0,-9 3-4,0 0-4,8-1 3,-8 1-3,0 0 0,0 0-3,0 0 4,9-1-5,-9 1 2,0 0-5,0 0 2,0 0-1,0 0-6,0 0 1,0 0-24,0 0-27,0 0-24,0 0-37,0 0-29,0 0-35,0 0-151,0 0-355,0 0 157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8:40.7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7993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2362.3047">17047 8018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4791.9922">17516 8215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8058.5937">17968 8067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1365.2344">18602 8053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7:13.3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3441 4434 107,'0'0'99,"0"0"2,0 0 4,0 0-2,0 0-8,0 0-3,0 0-3,0 0-7,0 0-3,0 0 1,-7-7-12,7 7-5,0 0-3,0 0-2,-4-6-8,4 6-5,0 0-4,0 0 5,0-10-9,0 10-7,0 0-1,3-12 0,-3 12-12,4-11 9,0 7-7,-2-3-3,3 1 2,2-2 4,-2 0-5,0 3-5,0-2-1,0 3 0,0-1 0,0 1 1,-5 4 2,9-5 24,-3 3-1,-6 2-4,0 0-1,13 2-1,-13-2 3,8 7-1,-5-1 1,1-1 4,-2 4 1,0 0 0,0 1-3,-2 0 1,0 2-2,0 0-2,-2-1-2,0 0-3,0-1-3,-2 6-3,-1-6-1,2 0 0,-2-3-1,-3 5-3,3-4-1,1-1 0,1-2-3,-4 1-1,3 1-1,-2-4 1,6-3 1,-5 10-5,5-10-2,-5 3 0,5-3-6,0 0 0,0 0-6,-7 2-8,7-2-8,0 0-3,0 0 1,0 0-3,0 0-4,8-22 3,-4 17-2,1 0-6,1 1 9,-1-1-9,2 0 1,-2 1 10,3 0-2,-2 3-6,-6 1 5,14-1 1,-14 1 0,15 5 7,-4-2-2,-5 3 9,5 2 0,-3 0 4,1 4 4,0 3-8,0-4 8,-3 0 2,0 0 13,-1-1 4,0 2 4,1 0 10,-5 0 6,-1-1 11,0 1 6,-5 1 8,2-4-4,-3 0 3,0 0-6,-3-1-3,-2 1-3,-1-4-3,2 2-2,-4-2-6,2-1 0,-2-1-6,1-1-4,1 1-3,0-3 2,2 0-10,-2 0-4,2-2 1,0 0-2,1 1-1,1-2-2,2 0-1,6 3 2,-14-6-4,9 3 2,5 3 6,-8-6-4,8 6 0,0 0 2,-6-3-2,6 3-4,0 0-3,-7-4-9,7 4-3,0 0-6,0 0-13,0 0-10,0 0-12,0 0-14,0 0-17,0 0-18,0 0-16,0 0-20,0 0-19,0 0-6,0 0-156,0 0-345,0 0 152</inkml:trace>
  <inkml:trace contextRef="#ctx0" brushRef="#br0" timeOffset="789.0623">3772 4354 47,'0'0'82,"0"0"2,0 0 7,-8 17 1,8-17 2,-1 17 12,-1-10-3,2 5-4,-1 1-5,1-1 10,-1 5-2,1 1-4,-1 2-4,2-2-6,-1 1-8,0 0 5,1 0 2,0-1-5,3-2-9,-1-1-4,-1-1-7,1 0-2,1-2-8,2-2-1,-1 0-6,0-2 0,-1-1-1,3 0-2,-2-1 2,2 0-2,1-1-3,-2-3-1,1 2-4,2-3-1,-2-1-3,4-1-3,-11 1 1,20-5-4,-11 1-1,1 0-2,-2-3-4,0-3-3,-2-1-9,3-5-2,0 3-6,-4-5-1,3 3-5,-4-2-6,2-1 0,-4 0-12,0 0-1,0-1-6,-2 1-5,-2-7 2,-1 6-7,2 0 5,-3 2 1,0 0 6,0 0 3,-2 1 3,0 0-2,-1 2 13,0 3 2,0-1 3,-1 3 0,1 0-3,-2 0 2,0 1 5,3 1-3,-4 1 3,2 3 5,1-1-4,7 4-1,-13-1-2,2 1-2,2 5-2,-1 1-5,1 1-3,0 2-24,0 4-10,-1 2-28,3 1-8,0-1-27,2 1-14,-1 2-126,2-1-279,0 1 124</inkml:trace>
  <inkml:trace contextRef="#ctx0" brushRef="#br0" timeOffset="1187.5">4049 4630 47,'0'0'163,"0"0"-7,-5 10-3,5-10-5,0 0-7,0 10-1,0-10-5,0 0-11,2 11-1,-2-4-12,0-7-8,-1 14-9,1-5-9,0-9-7,0 14-6,-1-4-7,0 0-22,-1-1-14,-2 0-27,2 1-31,2-10-34,-5 13-36,3-6-30,-3-2-34,2 1-93,-1-1-275,4-5 122</inkml:trace>
  <inkml:trace contextRef="#ctx0" brushRef="#br0" timeOffset="2023.4375">4343 4346 50,'0'0'106,"0"0"-2,0 0 3,0 0-2,0 0-1,0 0 1,0 0-1,0 0 1,0 0-7,0 0 6,0 0-7,0 0 0,0 0-4,0 0-4,0 0-11,0 0-5,0 0-5,0 0-4,0 0-7,-14-16-4,14 16-6,-2-9-6,2 9 3,0-8-7,0 8-4,2-12 4,-2 12-9,1-10-3,2 3-5,-1 2 0,2-1 0,-1-1-3,0 1-2,1 1-2,1-1 0,2 0 7,-3 1-11,2-1 5,-1 1 0,0 2-5,-5 3-4,9-7 1,-9 7-1,6-3-2,-6 3 0,0 0 4,13 4-1,-9 2 0,1-1 0,-2 4 3,1 1 5,1 0 3,-3 3 3,2 2 0,-1 2-1,-3-2 1,-2 4 2,0-1-2,-2 0-6,1 0 3,-3-2-2,-1 1-2,0 0-2,-1 0 1,1 0-3,-3 0-4,-1 0 0,1-3-6,-1-2-2,4-2-1,-3 2-2,1-2-2,1-2-1,1-1 2,1-1 0,0-2-2,1 0-1,0-1-5,5-3 1,-6 6-1,6-6-2,-8 0 0,8 0-1,0 0-7,0 0 2,0 0-3,0 0 2,0 0 0,0 0 0,0 0 3,0 0 1,9-23 2,-5 20 1,-4 3 3,10-6 2,-5 4 4,-5 2 8,11-1 0,-11 1 4,12 0 2,-12 0-2,15 1-2,-8 1 13,0 2-1,1-2-6,-2 1 6,1-1-3,1 1-3,-1-2-2,-1 3-2,-6-4-5,12 4 2,-5-1-4,-1-1-4,-6-2-9,7 4-7,-7-4-8,8 4-9,-8-4-7,5 7-16,-5-7-21,0 0-25,5 2-23,-5-2-20,0 0-119,0 0-291,0 0 129</inkml:trace>
  <inkml:trace contextRef="#ctx0" brushRef="#br0" timeOffset="2656.25">4799 4248 71,'0'-9'112,"0"9"1,0 0 2,0 0 0,-4-8-8,4 8-3,0 0-5,-2-7 1,2 7-3,0 0 5,-7-6-10,7 6-4,0 0-7,-7-5-3,7 5-7,0 0-11,-9-4-4,9 4-3,0 0-9,-13 1-1,13-1-6,-12 4 0,6 0-2,-2 3-1,1 3-4,-1-2 2,0 4-3,2-3 2,-2 9 3,-1-4 3,4 6 3,-1-4-3,-1 2 6,2-2 1,2 0 0,-1 2-2,2-1 4,1 0-2,1-2-1,1-5-5,1 3 8,2-2-4,-1-1-3,1 2-4,-1-1-3,2 0-6,0-2 3,1-1-5,2 1-4,-2 0-2,2-1-1,-2-1-1,2-4-4,1 1-1,-3-1-3,3 0-4,0-3 0,-1 0-3,-8 0-3,14-4 1,-6 2-2,-3-2 1,-5 4 0,10-7 2,-6 4-1,1-4 1,-1 1-2,-2-3 0,0-1-3,0 1 0,-3-2-4,0 2-4,-2 2 3,-1 0-3,-2 0-2,1-1-2,-2 0-3,0 2 4,-2 3-1,9 3-4,-17-2-1,6 4-10,-1 1-13,2-1-12,-3 3-32,3 2-26,0-3-47,0 4-55,-1 0-122,2 1-365,-3 3 162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7:08.275"/>
    </inkml:context>
    <inkml:brush xml:id="br0">
      <inkml:brushProperty name="width" value="0.05292" units="cm"/>
      <inkml:brushProperty name="height" value="0.05292" units="cm"/>
      <inkml:brushProperty name="color" value="#222A35"/>
    </inkml:brush>
  </inkml:definitions>
  <inkml:trace contextRef="#ctx0" brushRef="#br0">16515 8760 14,'0'0'38,"0"0"3,0 0-5,0 0 1,0 0-12,0 0 7,0 0-2,0 0 0,0 0 5,0 0-9,0 0 0,0 0 5,0 0-4,0 0 2,0 0-5,3-7 5,-3 7-5,0 0 9,0 0-15,0 0-5,0 0 8,0 0 4,0 0-5,0 0-2,0 0 6,0 0-3,0 0 3,0 0-2,0 0-2,0 0-1,0 0-1,0 0 3,0 0-4,0 0-2,0 0 2,0 0 6,0 0-5,0 0-8,0 0 1,0 0 1,0 0-4,0 0 1,0 0-2,0 0 1,0 0 10,0 0-11,0 0 6,0 0-2,0 0-2,0 0-3,0 0 2,0 0 0,0 0-8,0 0 10,0-9-8,0 9 4,0 0 3,0 0-5,0 0-4,0 0 0,0 0-3,0 0 12,3-8-7,-3 8-5,0 0 11,0 0-4,0 0-4,0 0 9,0 0-5,0 0 2,0 0-8,0 0-5,0 0 0,0 0 7,0 0 1,0 0-2,0 0 9,0 0-6,0 0-6,0 0 9,0 0-4,-8 25 1,8-25-3,-1 9 9,1-9 2,-3 9 1,3-9-7,-3 10-2,3-10 3,-1 10 6,-1-5-4,2-5 4,-4 10-3,1-6 5,3-4 0,-3 10 1,0-4-4,0 0 11,3-6-12,-1 10 1,1-10-3,-5 7 0,5-7-5,-3 8 8,3-8-5,-2 9-4,2-9 7,-4 5-1,4-5-4,0 0-2,-3 7 7,3-7-4,-3 8-1,3-8 0,0 0 0,-3 7 4,3-7-8,0 0-1,-2 6 5,2-6 3,0 0-6,-6 4 11,6-4-10,0 0 5,0 0-1,0 0-5,-2 7 1,2-7 0,0 0-1,0 0 2,0 0-8,0 0 3,0 0 3,0 0 2,0 0-4,0 0 7,0 0-3,0 0 5,0 0-9,0 0 0,0 0 7,0 0-4,0 0-4,0 9 3,0-9 0,0 0 4,0 0-5,0 0-3,0 0-2,0 0 10,0 0-3,0 0 0,0 0 7,0 0-5,5 6-5,-5-6-3,0 0 5,0 0 5,3 6-13,-3-6 13,0 0-8,0 0 1,0 0 1,0 8 1,0-8-2,0 0 4,0 0-5,0 0-5,0 0 14,0 0-12,0 9 4,0-9 1,0 0 0,0 0 7,0 0-8,0 0 7,0 0-6,-3 8 3,3-8-6,0 0 2,0 0 2,0 0 7,0 0 1,0 0-8,0 0-9,0 0 9,0 0-1,0 0 2,0 0 2,0 0 3,0 0-2,0 0 0,0 0 1,3 7-3,-3-7 1,0 0-2,0 0 4,0 0-1,0 0-4,0 0-8,10 0 21,-10 0-12,0 0 1,0 0-3,10-2-3,-10 2 12,0 0-7,0 0 1,12 0-4,-12 0 9,0 0-4,11-1-2,-11 1 2,0 0-1,11 1-2,-11-1 11,8 2-10,-8-2 3,10-2-4,-10 2-2,0 0-1,12 0-2,-12 0 17,0 0-13,8 2 1,-8-2-3,8 1-1,-8-1 2,0 0 3,11 2-4,-11-2 0,6 2 7,-6-2-14,5 2 12,-5-2 2,0 0-11,10 3 8,-10-3 3,0 0-5,7 2 0,-7-2 4,0 0 1,0 0 1,7 1-2,-7-1-2,0 0 17,0 0-3,7 2-7,-7-2 3,0 0-2,0 0 2,0 0 1,5 4-7,-5-4 6,0 0-3,0 0 1,0 0-7,0 0-2,0 0 2,0 0 4,0 0-5,0 0 5,0 0-8,0 0 1,0 0 1,0 0 2,0 0-2,0 0 4,0 0-1,0 0 0,0 0-3,0 0 2,0 0 2,9 2-5,-9-2-20,0 0-7,0 0-7,0 0-8,0 0-20,0 0-12,0 0-14,0 0-7,0 0-11,0 0-76,0 0-199,0 0 88</inkml:trace>
  <inkml:trace contextRef="#ctx0" brushRef="#br0" timeOffset="835.9372">16679 8839 40,'0'0'47,"0"0"2,0 0 0,0 0-6,0 0 2,0 0-9,0 0 8,0 0-8,0 0-4,0 0 6,0 0-4,0 0 1,0 0-6,0 0 5,0 0-7,0 0 1,0 0-7,0 0 2,0 0-9,0 0 3,0 0 2,0 0-2,0 0-9,0 0 9,0 0 6,0 0 1,0 0 1,0 0-6,0 0-4,0 0 2,0 0-6,0 0 5,0 0-4,-6 21 1,6-21 0,-2 9 7,2-9 0,-2 8-3,2-8 6,-1 12 5,-1-7-17,2-5 9,-1 12 2,1-12-7,-3 12 5,3-7-1,0-5 0,-2 13 2,1-5 1,-1-3-8,2-5 4,-2 12-2,0-5 1,1 0-3,1-7 4,-1 11-4,1-3 4,-3 1 2,3-9-9,-1 14 1,1-7 10,0-7-4,-1 12-7,1-5-3,-1 1 2,1-8 18,0 11-20,0-11 6,-3 11 3,3-5-8,0-6-5,-3 12 5,3-6-1,0-6 3,-1 10-8,1-10 5,-1 11 15,1-11-3,-1 11-6,1-11 5,-2 10-2,2-10-10,2 8 1,-2-8 3,0 10-1,0-10 1,0 7 1,0-7-9,1 8 5,-1-8-1,0 0-2,1 9 2,-1-9-3,0 0 5,0 8-4,0-8-2,0 0 0,3 7 0,-3-7 10,0 0-4,1 7-6,-1-7 3,0 0-3,0 0-1,0 0 4,0 0 3,-1 9-4,1-9 1,0 0-2,0 0 2,0 0-1,0 0 2,0 0-3,0 0-2,0 0-2,0 0 8,0 0-10,0 0 5,0 0-1,0 0-5,0 0 3,0 0-6,0 0-4,0 0-10,0 0-10,0 0-32,0 0-15,0 0-29,0 0-21,0 0-119,0 0-267,0 0 118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0:51.8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16504 9539 48,'0'0'73,"0"0"-5,0 0-4,0 0-10,0 0 7,0 0 3,0 0-11,-8-4-15,8 4 14,0 0-5,0 0 1,0 0-3,0 0 3,0 0-6,0 0 4,0 0-12,0 0 14,0 0-4,0 0-2,0 0 7,0 0-2,0 0-6,0 0 3,0 0-3,0 0-1,0 0-1,0 0 6,0 0-6,0 0 4,0 0-5,0 0 0,0 0 4,0 0-9,0 0 2,0 0-3,0 0 1,0 0-3,0 0 4,0 0-7,0 0 2,0 0-2,0 0-1,0 0 0,0 0-2,0 0-3,0 0-1,0 0-4,0 0-1,0 0-1,0 0 7,0 0-9,0 0 7,0 0 5,0 0 3,0 0 5,0 0-1,0 0-2,0 0-2,0 0 1,21 9 3,-21-9 2,8 0 1,-8 0-2,7 3-5,-7-3 3,8 2-1,-8-2-4,10 0-1,-10 0 1,11 1-2,-11-1-6,12 3 3,-6-3 5,-6 0 0,14 0-6,-14 0-1,14-2-1,-7 1-2,-7 1 0,11-3-2,-4 2 0,-7 1 1,11-2 0,-3 0-3,-8 2 2,11-2-2,-11 2-2,9-3 0,-9 3-5,7-1 4,-7 1-2,0 0-3,10 0 1,-10 0 1,0 0-3,0 0 3,0 0-2,8-3 1,-8 3-2,0 0 2,0 0-2,0 0 0,0 0-3,0 0 2,7-1-1,-7 1 3,0 0-4,0 0 3,0 0-2,0 0 2,0 0-5,0 0 5,0 0-4,0 0 0,0 0-1,0 0 0,10 1 0,-10-1-1,0 0 4,0 0-3,0 0-1,0 0 2,0 0-2,0 0 3,0 0-6,0 0 4,0 0 3,0 0-2,0 0-2,0 0-1,7-4-1,-7 4 0,0 0-3,0 0 1,0 0-1,8-2 2,-8 2-3,0 0 3,0 0-2,0 0 4,0 0-1,0 0 1,0 0-1,0 0 5,0 0-4,0 0 1,0 0 0,0 0-1,0 0 1,0 0 1,0 0 1,0 0 2,0 0-4,0 0-1,0 0-3,0 0 3,0 0-2,0 0 1,0 0-2,0 0 3,0 0 2,0 0 0,0 0 3,0 0 0,0 0-3,-11 20 1,10-14 1,1-6 2,-6 9-2,3-4 4,1 2-4,0 0 9,-1-2-5,-1 4 3,1-2-5,-1 1 3,2 1 1,-1-1-1,2 0-1,-4 0 1,2 0 3,1 2-1,-1-3-1,-1-1 1,2 2-4,-1 0 2,2-1-3,0 0 2,-2 0 1,3-7 0,-3 12-1,2-6-2,0 3-1,1-9 5,-4 12-7,4-6 3,0-6-1,-2 13 0,2-8 0,0-5 0,-2 12 0,2-12 4,-2 9 1,2-9-6,0 12 2,0-12 2,0 0-5,0 11 4,0-11-2,0 7 1,0-7 1,1 7 3,-1-7-2,0 0 1,1 10 0,-1-10 1,2 5-1,-2-5 0,0 0-3,1 11 0,-1-11 1,1 6 1,-1-6-3,0 0 0,0 0 2,0 0-1,-1 10 1,1-10 3,0 0-2,0 0-2,0 0-2,1 7 4,-1-7-2,0 0 2,0 0-2,0 0 4,0 0-5,0 0 2,0 0-3,0 0-8,0 0-1,0 0-9,0 0-11,0 0-8,0 0-20,0 0-14,0 0-15,0 0-8,0 0 2,0 0-23,0 0 7,0 0-1,0 0-10,0 0 6,0 0 3,0 0 3,0 0 6,0 0 19,0 0 9,0 0 2,0 0 14,0 0-12,0 0 24,0 0 5,0 0 6,0 0 4,0 0-5,0 0-9,0 0-8,0 0-24,0 0-43,0 0-130,0 0 57</inkml:trace>
  <inkml:trace contextRef="#ctx0" brushRef="#br0" timeOffset="906.25">16536 9728 21,'0'0'94,"0"0"1,0 0-7,0 0-1,0 0-2,0 0-9,0 0-2,0 0-1,0 0-4,0 0-4,0 0 0,0 0 1,-10 1 1,10-1-7,0 0 4,0 0-3,0 0-9,0 0 6,-3 6-6,3-6-5,0 0-2,0 0 0,0 0-9,0 0 1,0 0 8,0 0 1,0 0-1,0 0 1,0 0 0,0 0-2,0 0 4,0 0 6,14 8 2,-14-8 2,7 2-3,-7-2-1,7 2 0,-7-2 3,10 1 4,-10-1 5,12 0-7,-12 0 0,12 0-7,-12 0-1,11 2-7,-5-1-2,-6-1-4,12-1 4,-12 1-8,13 0 0,-13 0-8,11 1 3,-11-1-3,13 0-1,-13 0-6,9 0 2,-9 0-4,8 0-3,-8 0 1,0 0-3,7 4-1,-7-4-1,9 1 2,-9-1-2,6 1 1,-6-1-5,0 0 0,8 0 0,-8 0 2,0 0 0,0 0-1,11 0 5,-11 0 3,0 0-8,10 0 0,-10 0-2,0 0-1,0 0-1,0 0-3,10-1 2,-10 1 3,0 0-4,0 0 1,0 0-1,0 0 1,0 0-3,0 0-8,0 0-5,0 0-9,0 0-8,0 0-15,0 0-18,0 0-26,0 0-30,0 0-41,0 0-34,0 0-46,0 0-133,0 0-405,0 0 179</inkml:trace>
  <inkml:trace contextRef="#ctx0" brushRef="#br0" timeOffset="15250">293 11823 19,'0'0'54,"0"0"-4,0 0-4,0 0-1,0 0-6,0 0 3,0 0-6,0 0-1,0 0-7,0 0 8,0 0-5,0 0-3,0 0 1,0 0-7,0 0-11,0 0 6,0 0-2,0 0-2,0 0 2,0 0-4,0 0-3,0 0 16,0 0-4,0 0 4,0 0 0,0 0-9,0 0-4,0 0 3,8 88-2,-8-88 12,0 0-14,0 0 1,0 33-1,0-33-2,0 0-3,0 0 8,0 35-13,0-35 8,0 0-1,0 0 4,0 0-11,0 35 13,0-35-15,0 0 4,0 0-1,0 0 0,0 0-6,0 0 0,1 39 7,-1-39 2,0 0 5,0 0-9,0 0 0,0 0 2,0 0 0,0 0-4,0 0 2,0 0 3,0 0 3,0 0 0,0 0-5,0 0 9,0 0-6,0 0-6,0 0-1,0 0 8,0 0-4,0 0-2,0 0 1,0 0 2,0 0-1,0 0-1,0 0-1,0 0-3,0 0 4,0 0 3,0 0-2,0 0 0,0 0-3,0 0 8,0 0-7,0 0-1,0 0 5,0 0-2,0 0-4,0 0-3,0 0 6,0 0 9,0 0-11,-1-113 3,1 113-3,0 0 4,0 0-4,0 0-2,9-32 6,-9 32-1,0 0 6,0 0-7,11-24-4,-11 24 4,0 0-6,0 0 6,0 0 2,0 0-7,17-29 1,-17 29 7,0 0-13,0 0 7,0 0 5,0 0-1,0 0 2,23-16-5,-23 16 9,0 0-6,0 0-7,0 0 17,0 0-13,0 0-2,0 0 0,0 0-2,0 0 11,0 0-8,46 8 0,-46-8 9,0 0-3,0 0-11,0 0 8,0 0-1,0 0-5,26 26-2,-26-26 11,0 0 1,0 0-2,0 0-2,14 28-2,-14-28 5,0 0-6,0 0 8,0 0 0,7 29-5,-7-29 9,0 0-9,0 0 1,0 0 1,4 36 0,-4-36-3,0 0 4,0 0 2,0 0-8,0 0 1,3 32 1,-3-32 0,0 0 9,0 0-7,0 0-3,0 0 4,0 0 1,0 0-1,0 0-1,4 33 12,-4-33-10,0 0 1,0 0-6,0 0 6,0 0 0,0 0-3,0 0 5,0 0-9,0 0-1,0 0-2,0 0 2,0 0 2,0 0 3,0 0-3,0 0 17,0 0-19,0 0-9,0 0-12,0 0-15,0 0-8,0 0-22,0 0-60,0 0-141,0 0 64</inkml:trace>
  <inkml:trace contextRef="#ctx0" brushRef="#br0" timeOffset="16468.75">485 11768 45,'0'0'54,"7"49"1,-7-49-4,2 35-8,-2-35 1,5 37 1,-5-37-14,4 46 5,-4-46-5,5 41-2,-5-41-6,6 41-2,-2-18 3,-4-23-2,5 36-9,-5-36 1,6 36-3,-6-36-2,7 34-2,-7-34 10,0 0-6,9 38-1,-9-38-2,7 22 2,-7-22-3,0 0-5,6 30 3,-6-30-1,0 0-5,0 0 6,10 34 0,-10-34-3,0 0 3,0 0-9,9 27 8,-9-27 3,0 0-2,0 0 11,0 0-19,0 0 2,7 30 3,-7-30 6,0 0-6,0 0-3,0 0 2,0 0 1,0 0 2,0 0 2,0 0-1,0 0-1,6 30-1,-6-30 0,0 0-5,0 0 11,0 0-8,0 0-1,0 0-2,0 0 0,0 0 3,0 0 1,0 0 2,0 0-11,0 0 1,0 0-6,0 0 1,0 0-3,0 0 4,0 0-4,0 0-2,0 0 2,0 0-1,0 0 4,0 0-3,-29-95 1,29 95 6,0 0-1,-7-27 2,7 27 1,0 0-2,-5-30-3,5 30 7,0 0-2,-6-30-4,6 30 5,0 0 7,-7-32 1,7 32-5,0 0 1,0 0-1,-4-39 5,4 39-7,0 0 0,-6-30 5,6 30-1,0 0 2,0 0 0,-1-37-7,1 37 9,0 0-3,0 0-2,1-44-4,-1 44 9,0 0-1,0 0-1,6-38 5,-6 38 1,0 0-1,0 0-2,4-37 2,-4 37-3,0 0-6,0 0 6,8-29-4,-8 29 3,0 0-3,0 0 7,9-25-5,-9 25-3,0 0-3,0 0 3,0 0-3,0 0 2,15-24 2,-15 24 3,0 0-3,0 0-2,0 0 1,0 0 7,0 0-7,0 0-2,0 0 4,0 0-2,0 0 4,49 8-4,-49-8 5,0 0-5,0 0 10,0 0-8,0 0-7,29 27 5,-29-27-4,0 0 4,0 0-1,19 23-2,-19-23 5,0 0-6,0 0 12,11 24 5,-11-24-2,0 0-1,0 0-1,0 0 2,0 0 10,0 35-2,0-35 3,0 0-8,0 0-3,0 0 19,0 0-6,-30 34-5,30-34 4,0 0-3,0 0-9,-25 14 2,25-14 4,0 0 1,0 0 1,-22 14-6,22-14 6,0 0-8,0 0 5,0 0-2,0 0-3,-26 16-3,26-16 2,0 0-10,0 0 1,0 0-3,0 0 0,0 0 0,0 0 9,0 0-30,0 0-18,0 0-24,0 0-19,0 0-64,-19 18-159,19-18 70</inkml:trace>
  <inkml:trace contextRef="#ctx0" brushRef="#br0" timeOffset="17085.9375">756 12027 37,'0'0'63,"0"0"-9,0 0-4,27 20-3,-22-19-2,-5-1-2,9 3 9,-9-3-10,14 2 0,-14-2 1,0 0-4,18-6 2,-18 6-7,14-8-8,-6 1 9,-8 7 0,12-13 2,-4 6-17,-3-2 16,-5 9-12,8-18-11,-4 9 4,0-1 0,-4 10-3,4-22-5,-1 13 12,-3 9-12,1-20 2,-1 20 7,-1-19-5,1 19 2,-3-17-6,3 17 1,-7-17-1,7 17 2,-5-12-2,5 12 10,-8-11-2,8 11 1,-9-10 8,9 10-9,-9-9-4,9 9 6,-9-6-2,9 6-3,0 0 7,0 0 0,0 0-5,0 0 3,0 0-3,0 0-1,0 0-2,0 0 1,0 0-3,0 0-12,0 0 11,0 0-4,0 0-1,-37 41 17,37-34-6,1 3 0,-1-10 10,3 14 1,0-4-7,-1-2-5,-2-8-5,5 14 1,-1-8 9,-4-6-7,9 11-3,-5-6 4,0 2 0,-4-7-8,9 10 4,-4-5-1,-5-5-3,10 9 4,-10-9-5,10 8 1,-10-8 0,8 4 1,-8-4-2,9 6 6,-9-6-13,0 0-12,9 7-21,-9-7-16,0 0-24,0 0-26,11 6-24,-11-6-90,5 3-233,-5-3 104</inkml:trace>
  <inkml:trace contextRef="#ctx0" brushRef="#br0" timeOffset="17812.5">1037 11980 45,'4'13'83,"-4"-13"2,0 0-17,4 9-3,-4-9-8,0 0-5,0 0-6,9 10-2,-9-10-5,0 0-1,0 0 2,0 0-4,0 0 5,0 0 0,0 0-11,0 0 10,0 0-9,23-19 9,-23 19-18,6-13-3,-3 3-1,-3 10 7,2-17-14,2 7 17,-4 10-14,3-21-5,-3 10-4,0 11 4,0-22 2,0 22 1,-3-22-2,0 13-8,3 9-1,-3-20 12,1 11-11,2 9 7,-4-15-6,4 15 7,-4-10-12,4 10 7,0 0 2,-3-13-9,3 13 11,0 0 0,0 0-8,0 0 6,0 0-5,0 0 0,0 0-2,0 0 4,0 0-12,0 0 15,3 42 8,-3-42-3,4 22 3,-2-10 11,0-2-3,1 2 0,-1-3-6,1 0-1,0 0 0,0-1 6,-3-8-6,6 13-2,-4-8 3,-2-5-8,9 9 3,-9-9 1,0 0-7,12 4-1,-12-4-1,0 0 2,0 0 4,19-2-1,-19 2 1,0 0-7,18-15 3,-12 10-3,0-4 2,1 1-2,-7 8 1,10-15-1,-5 3 1,1 3-1,0-2-3,-6 11-3,5-19-8,-1 10 9,-4 9-6,5-12 2,-5 12 9,4-12 0,-4 12-1,0 0-18,0 0 10,6-9 7,-6 9-8,0 0 4,0 0-3,0 0 5,0 0 13,0 0 2,6 25 1,-3-15 22,-2-2-6,0 1-4,1 3-4,0-3 2,-2-9 2,4 17-10,-4-17 2,5 16 0,-2-9-5,-3-7 3,6 16 0,-6-16-6,6 14 0,-6-14-5,7 11 6,-7-11-4,5 13-11,-5-13-14,8 9-22,-8-9-36,3 9-28,-3-9-13,0 0-27,8 7-83,-8-7-243,0 0 108</inkml:trace>
  <inkml:trace contextRef="#ctx0" brushRef="#br0" timeOffset="18398.4375">1511 11786 77,'-15'-6'77,"15"6"1,0 0 7,0 0-3,-13-4 18,13 4-4,0 0-13,0 0-8,0 0 6,0 0-15,-20 10 2,20-10-4,-8 8 1,8-8-16,-7 16 4,2-6 9,5-10-4,-6 21-1,4-10-3,-4 4-9,5-5-2,1-10 10,-4 21-8,3-11 0,1-10-6,-1 20-2,1-20 2,1 15-3,-1-15-2,3 17-7,-3-17 1,2 10-6,-2-10 2,5 9-3,-5-9 1,0 0-8,12 6 3,-12-6-3,0 0-1,16-2-3,-16 2 4,0 0-3,21-11-8,-12 5 8,-9 6-6,14-12 4,-8 5-12,2 0-6,0-3 2,-3 2-18,1-3 6,-6 11-7,10-18-3,-6 7-13,0 2 12,-4 9 0,5-13 3,-5 13 10,6-10-1,-6 10-4,0 0 5,0 0-1,4-11 3,-4 11-1,0 0 11,0 0 7,0 0 3,0 0 3,0 0-2,0 37 2,0-37 6,1 20-6,-1-10 7,0-10-4,3 20-4,-3-10-4,0-10-1,4 14 6,0-5-16,-4-9-3,0 0-13,6 16-15,-6-16-22,0 0-27,10 10-15,-10-10-14,0 0-9,12 4-84,-12-4-227,0 0 101</inkml:trace>
  <inkml:trace contextRef="#ctx0" brushRef="#br0" timeOffset="19062.5">1699 11976 36,'0'0'92,"0"0"-13,6 15-8,-6-15 14,0 0-26,9 11-6,-9-11-5,0 0 0,11 12-8,-11-12-7,0 0 1,15 5 7,-15-5-8,0 0-11,0 0-2,20-2-1,-20 2-1,0 0-4,19-12-3,-19 12 5,15-12-2,-8 3 5,1 0-9,-8 9-1,11-18 5,-4 8-4,-2-1-1,-5 11 8,9-20-14,-5 9 5,-4 11-5,5-21 3,-5 21-1,0-24 1,0 24-5,-2-21 0,2 21 8,-3-21-3,3 21 1,-6-13 16,6 13-4,-7-15 1,7 15 2,-6-10 6,6 10 0,-7-8 6,7 8-2,0 0 0,0 0-5,-16-4 2,16 4-4,0 0-2,0 0 5,0 0-4,-20 15-1,15-8 0,5-7-2,-6 14 4,6-14 0,-8 18 5,7-9-6,1-9 0,-3 21 0,2-11-2,1-10-3,0 17-7,0-17-1,1 17-1,-1-17 1,2 11-3,-2-11 5,5 11-2,-5-11 2,6 7-4,-6-7 2,0 0 0,13 11-2,-13-11-3,0 0-2,14-1 1,-14 1 0,0 0 3,18-10-6,-18 10 3,9-7-18,-9 7-3,9-10 0,-9 10-1,10-10 2,-10 10 2,6-9-6,-6 9-1,8-10 3,-8 10 2,0 0-2,9-11-1,-9 11 6,5-8 5,-5 8-6,0 0 1,0 0-7,0 0 11,0 0-2,0 0-5,0 0 5,0 0-1,0 0 2,22 16 10,-22-16-6,7 13 10,-7-13-5,8 15 2,-5-10 4,2 7 5,0-3 14,1 3-7,1-3 0,-2 0-7,0 1 3,-5-10-4,13 16 4,-8-11-6,-5-5 4,11 10-2,-3-3 0,-8-7-4,11 7 6,-11-7-3,12 4-5,-12-4 1,14 3 1,-14-3 2,0 0 1,0 0-9,23-7 5,-23 7-38,13-7-41,-13 7-50,10-10-131,-10 10-276,8-10 122</inkml:trace>
  <inkml:trace contextRef="#ctx0" brushRef="#br0" timeOffset="22187.5">206 12691 38,'0'0'54,"0"0"-8,0 0-3,0 0 2,0 0 4,0 0-8,0 0 1,0 0-6,0 0 0,0 0-7,0 0 0,0 0-2,0 0-10,0 0 11,0 0-7,0 0-2,0 0 1,0 0-8,0 0 22,0 0 9,0 0-13,0 0-9,0 0 6,0 0-8,0 0-1,0 0 5,0 0-3,0 0-9,0 0 8,0 0-9,0 0 1,0 0 3,0 0 0,0 0 2,0 0-10,0 0 5,0 0 1,0 0-3,0 0 3,0 0 0,0 0-9,0 0 12,9 84-3,-9-84 5,0 0-13,10 32 3,-10-32 3,0 0-2,10 25 4,-10-25-10,0 0 9,0 0-6,10 27 0,-10-27-8,0 0 8,0 0-3,0 0 7,0 0-7,15 24 2,-15-24-1,0 0 2,0 0-2,0 0 5,0 0-3,0 0-4,0 0 6,0 0-1,0 0-2,0 0 7,0 0-3,0 0-4,0 0-3,53-53 9,-53 53 1,0 0-14,11-27 12,-11 27-4,0 0-4,0 0 3,10-31-6,-10 31-3,0 0 10,0 0 4,7-29-9,-7 29 8,0 0-11,0 0-5,0 0 13,0 0-4,2-31 0,-2 31-8,0 0 8,0 0-4,0 0 2,0 0 10,0 0-12,0 0-3,0 0 4,-2-39 3,2 39 4,0 0-9,0 0-1,0 0 2,0 0 1,0 0 6,0 0-12,0 0 1,0 0 11,0 0 13,0 0-26,0 0 9,0 0-10,0 0 6,0 0 0,0 0 6,0 0-5,0 0 3,0 0 3,0 0-2,0 0 3,0 0 1,0 0 12,15 91 1,-15-91 1,6 32 2,-6-32-2,6 34 6,-6-34-9,6 34 5,-6-34-3,9 34 2,-9-34-3,6 31 2,-6-31-5,0 0 2,11 39-3,-11-39 2,5 23-6,-5-23 0,0 0-1,8 34 0,-8-34-4,0 0 3,6 28 6,-6-28-4,0 0-5,0 0-6,0 0 11,5 36-3,-5-36-4,0 0 0,0 0-2,0 0 8,0 0-4,0 0 3,0 0 2,-4 37-3,4-37-3,0 0 3,0 0-5,0 0 3,0 0-2,0 0-1,0 0 2,-17 24-1,17-24-3,0 0 12,0 0-16,0 0 9,0 0-1,0 0-4,0 0 3,0 0-5,0 0 1,0 0 10,0 0-7,0 0-2,0 0-4,0 0 9,0 0-2,0 0-2,0 0 0,0 0 1,0 0-2,0 0 0,0 0-7,0 0 9,-70-35 3,70 35-5,0 0 2,0 0 6,0 0-7,0 0 0,-15-23-9,15 23 12,0 0-1,0 0-2,0 0 3,0 0-4,0 0 0,-7-30 1,7 30-1,0 0-1,0 0 2,0 0-2,0 0 7,0 0 0,0 0-4,0 0 2,0 0-3,0 0-1,18-50-4,-18 50 7,0 0-1,0 0 1,0 0-4,17-28 5,-17 28-3,0 0 1,0 0-1,18-25-4,-18 25 6,0 0-14,0 0-21,14-19-23,-14 19-21,0 0-25,0 0-24,0 0-90,0 0-234,16-21 104</inkml:trace>
  <inkml:trace contextRef="#ctx0" brushRef="#br0" timeOffset="22703.125">522 12729 64,'0'0'48,"0"0"7,0 0-9,0 0 1,0 0-6,0 0 0,0 0-5,0 0-4,0 0-5,0 0 1,0 0-2,84-15-2,-84 15-8,0 0-1,0 0 2,38-7-5,-38 7 3,0 0-18,0 0-21,0 0-71,0 0-100,0 0 44</inkml:trace>
  <inkml:trace contextRef="#ctx0" brushRef="#br0" timeOffset="22968.75">563 12811 59,'0'0'78,"0"0"-7,0 0-11,0 0 4,0 0-15,0 0 7,0 0-12,0 0-5,0 0-3,0 0-2,0 0-2,0 0-2,0 0-4,84-10-12,-84 10 3,0 0 2,0 0-10,0 0-23,0 0-36,42-9-63,-42 9-121,0 0 54</inkml:trace>
  <inkml:trace contextRef="#ctx0" brushRef="#br0" timeOffset="24570.3124">893 12614 51,'3'-11'55,"-1"1"-4,2-2 0,-3 2-7,1-1-12,0 1 2,-2 10-9,0-21 6,0 21-7,0-22-11,0 22 15,-3-18-13,1 6 6,2 12-7,-4-19-3,0 9 1,4 10 0,-8-18 1,5 10 0,3 8-3,-10-14-5,10 14 6,-6-12-4,6 12-5,-10-9 2,10 9 4,-8-8-6,8 8-2,0 0 10,0 0-3,0 0-2,0 0 1,0 0 6,0 0-12,0 0 18,0 0 0,-38-24-8,38 24 3,0 0 1,0 0-11,0 0 5,0 0 2,0 0-6,0 0 7,0 0-4,0 0 6,0 0-12,0 0 5,0 0 1,0 0-4,0 0-3,0 0 6,0 0-8,0 0 4,0 0-7,0 0 10,0 0-1,-27 45 3,27-45-10,0 0 14,0 0-15,0 0 6,8 43-5,-8-43 4,6 24-2,-3-14 1,2 2-1,-1-2-1,-1 2 3,0 0 3,1 0 13,-2 0-2,4 3 9,-3-3-6,2-1-4,-1 1 3,1 3-1,1-1 4,-3-1-10,1-1 0,0-1 2,0 1-5,-2 0 1,5 2 7,-2 0-3,-2-2-15,-1 0 5,1-3 10,-3-9-7,5 21-1,-2-10 4,0-1-5,-3-10-3,5 17 8,-2-7-4,-3-10 6,2 16-1,-2-16-5,4 14 5,-1-5-1,-3-9-10,1 14 1,-1-14 12,4 14-1,-4-14-7,2 13 6,-2-13-4,4 12 4,-4-12 1,3 10-2,-3-10-4,0 0-1,2 13 0,-2-13 1,0 0 0,0 0 1,3 13-4,-3-13 5,0 0-7,0 0 10,0 0-9,0 0 2,0 0 1,0 0-2,0 13 5,0-13 1,0 0-6,0 0 1,0 0 4,0 0-3,0 0-1,0 0-4,0 0 7,0 0-2,0 0 0,0 0 0,0 0 0,0 0 0,0 0 0,0 0 1,0 0-2,-14-40-6,14 40 16,-3-14-13,3 7-2,0 7 3,-1-20 9,0 8-6,-1 3 8,1-1-11,0-1-14,1 11 8,-1-21 3,1 9 9,0 12-6,0-19-3,0 10 8,0 9-7,0-15-1,0 4 3,0 11-5,2-16 7,-1 6-7,-1 10-1,2-12 10,-2 12-4,2-12-4,-2 12 1,4-10-2,-1 3 13,-3 7-7,3-9-3,-3 9 4,4-9-4,-4 9 5,0 0-9,7-9 13,-7 9-11,0 0 12,6-5-18,-6 5 9,0 0 0,0 0 5,13-1-4,-13 1-6,0 0 7,0 0-9,15 9 9,-15-9-6,7 8-2,-7-8 3,5 7 2,-5-7 2,7 9 6,-4-3-13,-3-6 8,6 11-2,-6-11 3,3 10 3,-3-10 0,1 10-2,-1-10 3,0 12-7,0-12 5,0 0-5,-2 14 6,2-14-1,-4 12-2,4-12-4,-7 9 7,7-9-10,-8 11 4,8-11-1,-7 9 8,7-9-9,-8 6 9,8-6-5,-5 8-12,5-8 14,-5 6-4,5-6 1,0 0-3,0 0 5,-7 5 1,7-5-2,0 0 4,0 0-4,0 0-4,0 0 3,0 0 2,0 0-9,0 0 10,0 0-15,0 0 14,0 0-7,0 0 10,10 19-1,-10-19-6,9 6-3,-9-6 11,9 7-8,-9-7 1,11 6 2,-6-1 2,-5-5 0,13 7-2,-3-2 15,-10-5-15,14 10-4,-6-5 4,-8-5 3,13 9 5,-6-4-12,-7-5 7,11 8 2,-11-8-4,10 7-5,-10-7 15,9 7-10,-9-7-1,7 7 0,-7-7 3,0 0-11,7 8-2,-7-8 16,0 0-3,0 0 3,0 0-33,0 0-15,0 0-51,9 7-101,-9-7-209,0 0 94</inkml:trace>
  <inkml:trace contextRef="#ctx0" brushRef="#br0" timeOffset="25101.5625">1139 12703 19,'5'6'107,"-5"-6"-7,12 13-14,-6-6-4,0-1-7,1 2-6,-2 0-19,4-1 32,-1 0-3,1 1-4,-2 0-13,-1-3-6,1 1-10,1 3-4,-4-4 1,1 2-8,-5-7 2,9 8-11,-9-8-1,10 9-2,-10-9 3,8 8 1,-8-8-13,5 7 1,-5-7-1,4 5 0,-4-5-3,0 0-20,0 0-23,4 8-17,-4-8-29,0 0-22,0 0-79,0 0-194,0 0 87</inkml:trace>
  <inkml:trace contextRef="#ctx0" brushRef="#br0" timeOffset="25539.0625">1264 12693 70,'-3'7'79,"-2"2"-5,2-1 3,-1 1-6,4-9-9,-5 20 6,3-13-4,-1 3-2,0-1 0,1 0-1,-2 0 3,4-9-24,-6 14 1,3-5-12,-1-1 14,4-8-14,-4 13-9,4-13 10,-3 13-5,1-6-7,2-7-1,-2 10-4,2-10 0,0 0-5,-5 12 3,5-12-5,-4 7 5,4-7 6,0 0-9,-4 13-2,4-13 1,0 0-6,-2 7 2,2-7-11,0 0-29,0 0-22,0 0-28,-4 6-84,4-6-183,0 0 81</inkml:trace>
  <inkml:trace contextRef="#ctx0" brushRef="#br0" timeOffset="26203.125">1431 12736 30,'0'0'61,"0"0"-8,0 0 2,0 0-13,0 0 4,0 0-10,0 0 3,0 0-6,-3 10-3,3-10-2,0 0-6,0 0-7,0 0 7,0 0 1,0 0-5,0 0 3,0 0-10,0 0-5,0 0 7,0 0-5,0 0 14,0 0-13,0 0 2,0 0-4,0 0-7,0 0 9,0 0-5,0 0-1,0 0 0,0 0 3,0 0-5,0 0 1,0 0 3,0 0-6,0 0 3,0 0 14,0 0-12,0 0-1,0 0 1,0 0 5,0 0-5,0 0-4,0 0 8,0 0 5,0 0-7,0 0-5,0 0 4,0 0 9,-4 9-14,4-9 5,0 0-7,0 0 4,0 0 6,0 0-4,0 0-3,0 0 5,0 0 0,0 0-16,0 0-30,0 0-27,0 0-50,0 0-125,0 0 57</inkml:trace>
  <inkml:trace contextRef="#ctx0" brushRef="#br0" timeOffset="27203.125">1454 12789 29,'0'0'42,"0"0"-1,0 0-1,0 0-4,0 0-2,0 0-1,0 0-2,0 0-2,0 0 11,0 0-14,0 0 0,0 0-3,0 0 5,0 0 2,0 0-6,0 0 9,0 0-1,0 0 4,0 0-7,-13-7 0,13 7 14,0 0-20,0 0 3,0 0 2,0 0 0,0 0-10,0 0 20,0 0-3,0 0-9,0 0 4,0 0-6,0 0 0,0 0 2,0 0 1,0 0-14,0 0 2,0 0 2,0 0-6,0 0 2,0 0-1,0 0-3,0 0-3,0 0-4,0 0 18,0 0-14,23-9 3,-18 8-4,-5 1-1,13-3 2,-6 2-3,1-2 8,-8 3-5,15-3-5,-7 0 1,1-1 2,-1 4 2,-2-4-4,1 0-3,-1 0 3,0 2 3,1-1-3,-7 3 4,10-4-8,-5 1 7,-5 3-12,9-2 11,-9 2 5,6-3-12,-6 3-1,0 0 2,0 0 5,8-1-20,-8 1-18,0 0-25,0 0-12,0 0-23,0 0-70,0 0-179,0 0 79</inkml:trace>
  <inkml:trace contextRef="#ctx0" brushRef="#br0" timeOffset="27617.1875">1495 12700 93,'2'12'75,"-2"-12"-6,4 17 18,-3-11-14,3 0 0,-1 4-6,-1-3 11,2 0-19,-3 0 2,2 1-3,-2-2-10,-1-6-1,3 12-7,-3-12 0,2 8-9,0-3-3,-2-5-3,0 0 4,2 10-5,-2-10-1,1 5-3,-1-5-7,0 0 11,4 10-7,-4-10-3,0 0-17,0 0 15,0 0-32,0 0-31,-2 9-38,2-9-89,0 0-193,0 0 87</inkml:trace>
  <inkml:trace contextRef="#ctx0" brushRef="#br0" timeOffset="28710.9375">1461 12709 18,'0'0'48,"0"0"-2,0 0-6,0 0-12,0 0 9,0 0-1,0-12-5,0 12 1,0 0-8,0 0-4,0 0-2,2-7 6,-2 7-8,0 0-3,0 0-2,0 0 3,0 0-6,1-8 1,-1 8 1,0 0 2,0 0 1,3-7-6,-3 7-3,0 0 0,3-4 5,-3 4-5,0 0-1,0 0-2,0 0 2,0 0 2,4-6-2,-4 6-2,0 0-3,0 0 10,0 0-13,0 0 6,0 0 0,0 0 3,0 0-6,0 0 5,0 0-6,0 0 11,0 0-10,0 0 0,0 0 3,0 0-1,0 0 1,0 0 2,0 0-4,0 0-1,8 15 4,-8-15 0,4 8-4,-2-4 4,-2-4 19,5 10 5,-5-10-7,6 10-3,-6-10 3,8 9-7,-8-9 6,5 10-1,-5-10 0,4 10-5,-4-10 6,5 10-3,-5-10-1,3 9 1,-3-9-5,0 0 1,3 12-4,-3-12 0,2 8 5,-2-8-1,0 0-3,3 9-11,-3-9 6,0 0-9,2 7-24,-2-7-27,0 0-74,0 0-139,0 0 61</inkml:trace>
  <inkml:trace contextRef="#ctx0" brushRef="#br0" timeOffset="30453.125">1750 12762 39,'0'0'80,"0"0"-3,0 0-17,19-16-1,-16 11-6,2 0-3,-5 5-8,6-10 9,-2 3-5,0 0 11,1-2-1,0 1-11,2-1 3,-4-2-9,3 1 9,-1 0-8,0-3-4,0 5-4,-1-4-3,1 0-15,-1 0 11,-2 2-7,2-2 3,0 3-4,-3-3 2,2 2-5,-2 0 0,0 0-3,-1 3 1,0-4-3,0 2 1,0 9-8,-1-17 8,-1 8-2,0-3 3,0 3-6,-2 1-2,0-2 2,1 3-3,1 1 1,-4-2 1,3 0 9,-2 1-9,1 3-5,0-2 5,4 6 2,-8-8-3,6 2-2,2 6 2,-9-5 4,9 5-2,-6-7-2,6 7 5,-6-4-7,6 4 13,-7-2-11,7 2 2,0 0-10,0 0 7,-13 0-2,13 0 0,0 0 3,0 0 0,-10 3 5,10-3-4,0 0-8,-7 3 7,7-3-2,0 0-2,-7 3-1,7-3-1,0 0 1,0 0 7,-5 7-3,5-7 1,0 0-3,-4 4-2,4-4 4,0 0 0,-4 7-11,4-7 17,-3 8-7,3-8 1,-2 10-3,1-5 3,1-5-4,0 13 3,0-5 5,-2 2-4,2 1 5,0-3 0,-1 4-4,2-3 6,1 2-10,-1 1-2,0-2 9,0 2 0,2 0 2,0-2-4,-1 2-4,1-1 4,-2 2 1,2-3 4,-2 2-3,2 0 8,-1 0-3,0 0 0,1 0 6,-1 0-3,0 0 0,2-1 0,0 1 3,-2-1 2,1-2-2,-2 1 1,0 2-1,3-3-10,0 2 11,-3-4-9,2 1-1,-1 3 4,-1-5 0,2 5-5,0-4 3,-2 3-3,0-2 2,0 0 1,2-1-1,0-2-4,-3-5-2,5 9 6,-4-5-6,-1-4 1,5 11-3,-5-11 2,4 9 0,-4-9 6,2 5-2,-2-5-8,6 7 8,-6-7-8,2 5 3,-2-5 2,0 0 3,5 6-6,-5-6-1,0 0-1,6 3 6,-6-3 2,0 0-4,11 0 2,-11 0-2,0 0 0,11-5-1,-4 2 4,-7 3-4,11-4 2,-6 0 1,2 1-1,-2-2 0,1 3 4,-1-3-7,0-2 2,-1 2-3,1 0 5,1-2-2,1 0 0,-3 1 0,0 1 1,0-2-3,0 1 0,-2 0 3,3-3-3,-1 4 1,-2-3-2,0 1 4,-2 7-3,2-12-2,0 7 3,-2 5-1,1-12-1,-1 12 3,-3-12 1,2 4-3,1 8 1,-5-10 0,1 5 2,2-1-5,2 6 3,-7-9 1,3 6 6,4 3-5,-7-7 3,3 3 0,4 4 6,-9-3-6,9 3 2,-9-2-4,9 2-4,0 0 1,-14 2 3,14-2-2,-10 7 1,5-5-7,-2 5 2,2 1 1,-1-1-11,-1 0-26,2 2-21,-1 2-27,1-2-48,-2 3-29,1-3-84,1 1-266,0 1 118</inkml:trace>
  <inkml:trace contextRef="#ctx0" brushRef="#br0" timeOffset="43170.8984">6596 10540 38,'0'0'59,"0"0"-2,-3-6-6,3 6 4,0 0-5,0 0-2,0 0 2,0 0-8,0 0-1,-2-8-11,2 8 8,0 0 2,0 0-15,0 0 11,0 0 2,0 0 1,0 0 0,0 0-9,0 0 2,0 0-2,0 0-7,0 0-2,0 0 0,0 0-2,0 0-2,0 0-3,0 0 1,0 0 0,0 0 21,-3 27-6,2-22 6,1-5-7,1 17-8,0-7 0,-1 1-4,0-1 4,2 1-1,-2-2 1,0 0-12,1 2 3,0 1-3,0-2 4,-2 1-4,2-4-1,-1 4 4,0-11-1,2 13-2,-2-8-1,0-5-5,-2 10 7,2-10-7,2 7 9,-2-7-6,0 0-6,1 10 6,-1-10-1,0 0 5,0 0-8,1 7 5,-1-7-5,0 0 0,0 0 3,0 0-5,0 0 2,0 0 0,0 0 0,0 0 1,0 0-11,0 0 10,0 0 0,-9-20 2,9 20-4,-1-10-6,1 10-6,-1-11 2,1 11 1,1-13-9,-1 7 4,0 6 7,1-15-2,1 10 4,-1-4-5,0 1 6,-1 8-8,4-13 7,-1 5 6,0 3-2,-3 5-4,7-12-2,-6 5-3,4 0 10,-2 1-8,-3 6 10,5-12-11,-1 8 5,2-1 2,-2 0 2,-4 5-1,5-8-1,-1 4-1,-4 4-5,5-7 3,-5 7 5,8-4-6,-8 4 8,6-3-4,-6 3-10,0 0 9,10 0 0,-10 0 1,8 3 3,-8-3 1,8 6 1,-4-1-9,2-1 12,-4 1-3,2 2 0,0-1-6,0-2 3,-2 3-4,5 1 8,-4-2-6,0 1 1,2 1 4,-1 0 0,-1-1-4,-1-1 7,2-2-8,-1 4 4,0-4-2,-3-4 3,3 13-4,-1-9 2,1 4 6,-3-8-4,3 10-2,-3-10 2,1 9-8,-1-9 10,1 7-2,-1-7-3,1 7 8,-1-7-10,0 7 5,0-7-3,0 0 0,0 0 0,0 9-10,0-9-17,0 0-15,0 0-20,0 0-28,0 0-86,0 8-190,0-8 84</inkml:trace>
  <inkml:trace contextRef="#ctx0" brushRef="#br0" timeOffset="43975.5859">6950 10534 6,'0'0'49,"0"0"2,0 0 0,0 0-6,-4-12-2,4 12-2,-4-5 0,4 5-3,-4-5-2,4 5-6,-6-5 4,6 5-9,0 0 3,-8-6-4,8 6-1,-6-4-4,6 4 6,0 0-7,-8-2 2,8 2-4,0 0-1,0 0-1,-11 0-1,11 0-4,0 0-3,-9 5 1,9-5-5,-7 10 4,7-10 4,-2 9 16,-2 1-3,1-3 2,2 2-3,0 1-8,2 0 9,-2-3-11,1 1 5,1 4-2,-1-3-1,1 1 1,2-3-1,-2 1-10,0-1 9,2-1-13,1 2 9,-3-2-1,-1-6 1,5 10-3,-4-5 1,3-1-3,-4-4-1,4 7 2,-4-7-8,6 5 10,-6-5-6,0 0 12,9 1-11,-9-1 6,0 0-4,0 0-1,15-6-2,-9 1 5,-2 3 1,-1-5-5,-3 7 2,7-10-3,-3 1 2,0 1-6,0-2 0,-3 3 5,4 0-9,-3-4 1,0 4 3,0 1-5,-2-4-2,0 10-2,1-15 3,-1 10 0,2-2 3,-2 7-2,-2-14 1,2 14 0,-1-10 6,1 10-10,-1-10 11,1 10 7,0 0-5,-3-6-2,3 6-5,0 0 5,0 0 3,0 0-1,0 0-3,0 0-1,0 0-3,0 0 8,0 0 3,0 0-2,4 26 9,-4-18-11,3-2 4,-1 1 2,-2-7-2,5 12-3,-2-5 4,0-1-2,-1 0-2,3 0 1,-2-2 4,0 3-7,1-3 12,-4-4-13,6 11 5,-3-8-12,0 1 9,-3-4-15,6 8-14,-2-4-29,-4-4-22,0 0-73,4 5-163,-4-5 72</inkml:trace>
  <inkml:trace contextRef="#ctx0" brushRef="#br0" timeOffset="44624.0232">7090 10405 39,'0'0'104,"8"24"-6,-6-13 3,1 0-4,0 5-4,-1 1-14,2 1-1,0-1-10,-1 3-3,1 6-13,0 0 2,0 0-12,0 0 2,2 0-8,0 0-5,-3-6 3,1 0-2,0-1-8,0 0 0,0-3-5,-3-5-10,1 2 6,1-2 7,0-1-10,-2-2 2,0-2-2,0-1 2,-1-5 2,3 12-6,-3-12-2,1 6-5,-1-6 2,0 0 2,0 0 0,0 0 0,0 0-4,0 0 3,0 0-11,0 0 14,0 0-1,-6-25 0,5 15-13,-2 1 6,0-1 2,1-2 0,1 0-5,-2-5 1,0 5-2,1-5-3,-1 0 8,1 0-16,0-1 11,1 2-2,1 0-5,-2 0 8,4 0-5,-2 3 0,1-2 5,-1 3-5,3 1 2,-2-1 6,2 1-12,-1 1 10,2-1 1,-2 5-11,1-5 1,0 5 11,0 0-4,-1 0-2,3 0 7,-5 6-7,7-10-6,-4 8 18,-3 2-6,7-7-4,-7 7 1,6-1-5,-6 1 4,0 0 0,15 4 8,-15-4-3,7 6-4,-2-2-3,-1 0 17,1 3-11,-1-2 5,0 2 12,-1-1-23,1 0 3,0 1 4,0 1-7,-1 0 6,-1-2 6,1 2-8,-1-1 5,-2 0-9,0-7 9,1 12-3,-1-5 9,0-7-3,-1 12-3,0-6-3,1-6 4,-5 13-17,4-8 14,1-5-3,-7 10 1,3-7 0,0 2 2,4-5-9,-9 5 4,5-3-27,4-2-10,-7 3-19,7-3-19,0 0-19,-10 2-73,10-2-182,0 0 81</inkml:trace>
  <inkml:trace contextRef="#ctx0" brushRef="#br0" timeOffset="45250">7388 10476 52,'-6'-2'73,"6"2"-8,0 0-12,0 0-1,-12 5 3,12-5-5,-5 7 2,0 0 2,1-2-12,1 4 4,1 1 7,-1 0-9,2 2 6,0-2-12,-1 2-9,2-4 4,0 3 1,0 1-14,0-3 16,-1 2-6,4-2-6,-2 0-12,0-1 13,2-1-24,-3-7 10,4 10-1,-2-5-3,3-2 17,-5-3-10,7 5-5,-7-5 2,7 1 0,-7-1-14,0 0 6,12-2 10,-12 2-10,7-5 1,-7 5-1,7-7 7,-4 2-6,-3 5 9,5-12-9,-4 7-8,3-2 10,-4 7 3,4-14-5,-3 9-5,0-3 1,2 1-2,-3 7 7,0-13-5,1 7-2,-1 6 6,1-11-5,-1 11-2,3-9-1,-3 9 3,0 0 1,0 0-4,0 0 0,0 0 10,0 0-10,0 0 5,0 0 1,0 0 0,0 0-11,0 0 12,0 0-6,2 24 9,-2-16-8,0-8 2,2 11-10,-2-11-1,3 14 13,-1-7 6,-1 1-3,2-3 3,-3-5-8,5 16 4,-5-16-3,6 9-16,-6-9-22,4 9-22,-3-6-24,-1-3-83,0 0-178,0 0 79</inkml:trace>
  <inkml:trace contextRef="#ctx0" brushRef="#br0" timeOffset="45796.875">7555 10646 23,'0'0'67,"2"14"-7,-2-14-6,3 9-3,-3-9-8,3 13-5,-3-13-4,5 11-1,-5-11 4,8 8-1,-8-8 0,5 4-2,-5-4-1,0 0-3,0 0-10,18-2-2,-18 2 2,9-4 0,-6-1-1,3 0-7,-1 0 4,0-3-3,-1 1 3,1 2-5,-3-4 3,1 0-7,-2 3 12,-1-5-10,0 1 7,-1 0-7,0-2 10,-2 4-2,-2-2 9,1-1 4,0-1-5,-2 3 9,1-2 10,0 1-1,-4 2 0,1-3 2,0 1-7,2 1 0,-2-1-5,2 1-9,-2 0 9,2 2-5,-2-2 3,1 2 1,0 0-3,2 2 0,0 2 5,-1-1 0,6 4-3,-5-10-8,2 5 2,3 5 5,-5-6-1,5 6-8,-3-8-2,3 8 0,0 0 6,4-12-8,0 7-3,-4 5-4,6-8 0,1 4 3,-2 1-4,1-2-1,3 0 0,1 1 1,-2-1-6,2 1 2,-1-1 0,4 2 2,-1-2-4,-1 0 3,0 1-4,-1 1 9,1 0-5,-3 0-8,-1 1-1,-7 2-13,13-4-19,-8 1-20,-5 3-14,0 0-23,10 0-25,-10 0-17,0 0-100,0 0-253,4 10 112</inkml:trace>
  <inkml:trace contextRef="#ctx0" brushRef="#br0" timeOffset="46356.4453">7752 10540 67,'0'0'75,"0"0"-6,0 0-7,0 0-3,0 0 0,0 0-16,0 0 6,0 0 0,0 0-10,0 0-5,10 11 0,-10-6-2,2 2 3,-1 0 5,0 3 4,2 2-5,-2-3-10,0 1-1,2 2 11,-1-2-14,2 0-4,-1 2 1,2-3-2,0 1-5,-1 0-3,0-5 1,1 5 4,-1-4-6,0 0 1,2-2-9,-1 3 11,1-6-4,-6-1 4,11 5-7,-5-5 9,-6 0-5,11-3 0,-11 3-2,12-6 1,-2 0 5,-3-1-1,0-1-7,1-1 6,-1 0-2,0 1 3,-1-2 2,-1 1-4,1-1 7,-1-2 1,0 4 2,-3-4-1,0 1 10,-1 1-3,-2-1 1,-1 2 7,1 1-3,-2-1-11,1 1 14,-3 2 2,0-3-7,0 1 0,-2 5-4,2-2-7,-2 1-2,0 1-1,-1 1 0,8 2-8,-15-2-11,7 2-28,8 0-17,-15 4-32,5-1-43,0 2-133,-1 2-275,0 0 123</inkml:trace>
  <inkml:trace contextRef="#ctx0" brushRef="#br0" timeOffset="47055.664">7560 10647 39,'0'0'56,"0"0"-9,0 0 2,-2-7 2,2 7-3,0 0 5,0 0-16,0 0 2,0 0-2,0-12-2,0 12-3,0 0 2,0 0 6,1-10-21,-1 10 31,0 0-10,3-7 8,-3 7-5,0 0-1,0 0-2,0-11 4,0 11-9,0 0 3,1-6 2,-1 6-8,0 0-10,0 0-5,0 0 5,3-8-2,-3 8-6,3-6 1,-3 6-8,0 0 9,7-5-7,-7 5 2,4-3-3,-4 3 5,0 0-10,6-4 4,-6 4 2,0 0-4,8-3-4,-8 3-18,0 0-24,7 0-14,-7 0-21,0 0-23,0 0-65,0 0-177,0 0 79</inkml:trace>
  <inkml:trace contextRef="#ctx0" brushRef="#br0" timeOffset="47972.6562">8004 10677 8,'0'0'64,"4"7"-4,-4-7-8,5 5-8,-5-5 1,4 8 10,-2-4-5,-2-4 7,7 6-9,-7-6 3,7 4-18,-7-4 8,9 1-2,-9-1 13,0 0-5,12-5-8,-12 5 9,12-6-17,-8 3-3,3-2 6,-1-2 2,3 0-11,-4-3-8,0 4 2,0-2-3,-1 0 1,1-1-12,0-1 12,-1 0 8,-1 2-9,-1-2 11,0 1-4,-1 3 8,0-4-13,-1 0 10,0 10-9,1-12 1,-2 2 3,1 10 1,-2-12-10,0 5 8,2 7-3,-1-9 2,1 9 4,-3-8 0,3 8-3,0 0-5,-2-7 6,2 7-4,0 0-4,0 0 2,0 0-7,0 0 13,0 0-9,0 0-13,0 0 4,0 0-2,0 0 1,0 26 6,1-16 0,0 1-7,2-1 5,0 1-2,-2-1-4,0 2 1,3-1 1,-1-2 4,-1 2 6,2-1-16,-1-1 2,2 1 3,-3-5 0,1 2 1,-1 0 2,1-2-8,-3-5 5,5 8 3,-2-4-6,-3-4-3,3 7 0,-3-7 3,3 8-21,-3-8-28,0 0-15,6 2-33,-6-2-26,0 0-104,0 0-246,0 0 110</inkml:trace>
  <inkml:trace contextRef="#ctx0" brushRef="#br0" timeOffset="48576.1716">8395 10568 76,'-3'-17'101,"3"17"-9,0 0-2,-2-9 0,2 9-11,0-7-9,0 7 7,0 0-1,-4-11 0,4 11-8,-3-9-7,3 9 3,-3-8 2,3 8 0,0 0-2,-3-6-4,3 6-3,0 0 3,-3-6-15,3 6-2,0 0-10,0 0-6,0 0 0,0 0 1,0 0-4,-14 10-1,13-2-3,-3-2-5,0 6-4,-1-3 8,3 2 1,-2-2-6,4 3 1,-1 1-1,1-4-6,1 1 3,-1 0 0,0 1-5,1-3 9,0 2-2,1-5-5,2 5-2,-2-5 0,-2-5 0,7 9-1,-4-5 1,2 0-2,-5-4 3,9 2-4,-9-2 3,12-1-5,-12 1 2,13-4 1,-7-1 2,-1 1-5,3-2 0,-4-1 3,3-1-2,-2 3-2,1-3-14,-1-1 3,-1 1-6,-2-2-7,3 0-1,-1 2-10,-1-2 19,-1 3-4,-1 0 3,-1 7-1,6-10-6,-6 10 16,2-6 1,-2 6-3,0 0-2,0 0 5,0 0-1,0 0 5,0 0 2,0 0 11,0 0 4,-4 33-5,3-21-4,0-2 6,1 3-8,1-4 7,0 3-5,1 0 0,0-2 1,1-1 2,-1-4-8,4 3 5,0-1 1,-1-3-5,-1 1-1,2-2 2,2-1 2,-8-2-15,15 0-28,-15 0-28,19-2-43,-10-5-40,-9 7-78,13-8-246,-6 2 109</inkml:trace>
  <inkml:trace contextRef="#ctx0" brushRef="#br0" timeOffset="52312.5">6758 11044 42,'0'0'72,"0"0"-4,0 0 5,-3-9-6,3 9 2,0 0-3,0 0 7,0 0 1,0 0-2,0 0-5,0 0-8,0 0 0,0 0-2,0 0-12,0 0-3,0 0-2,0 0-9,0 0-7,0 0 6,0 0-8,0 0-2,-3 26 6,3-18 0,0 2-9,0 0-2,3 1-4,-1-1-1,-1-1 2,1 3 5,1-3-11,0 2 0,-1-2-6,1-1 5,-1-1 6,1 0-5,1 0 0,-2-2-1,5 3 3,-4-3-2,0-1-1,-3-4 1,9 7 4,-5-4-6,-4-3 3,6 2 10,-6-2-4,10 2 6,-10-2-2,0 0-1,12-2-3,-12 2 4,10-5-2,-6 1-7,0 0-1,0 0 6,-1-2-3,0-1-3,2 1 5,-1-1-20,1 1 15,-1-3 0,0 4-2,-2-2-5,1-2 5,-2 4 3,2-3 3,-3 8-8,2-13 4,0 7-3,-2 6 0,1-14 0,-1 14-9,0-10 8,0 10 1,0-10-3,0 10-3,0-7 4,0 7 3,0 0-3,0 0-2,-1-10-4,1 10-3,0 0 4,0 0 4,0 0-3,0 0 2,0 0-6,0 0 0,0 0 4,0 0-4,0 0 6,0 0 0,-4 29 1,5-19-3,0 2 3,2-2 10,-1 7 11,3-3 1,-1 4 13,-1-2 7,2 0 3,-1 2-7,0 1-1,1-1-3,0 0 0,-1 0 2,-1 0-6,3-1-6,-3 0 2,1 1-1,-1-2-2,1 0-7,-2-4 6,2-2-9,-3 1 3,1-1 5,-1-5-11,0 2 3,-1-7-5,1 11 2,-1-11 0,2 10 5,-2-10-6,0 0-2,-4 8 0,4-8-3,-8 9 2,6-6 0,2-3 2,-11 5-2,11-5 0,-10 0-2,10 0-3,-12-3 2,12 3-4,-13-2 6,7-1-1,6 3-4,-12-4 5,5-1-3,2 1-3,5 4 0,-9-4 8,3 0-2,1-3 1,0 3-2,5 4-2,-8-9 1,5 4-2,3 5 0,-1-11-7,1 11 4,-1-13-1,1 13 4,1-12-2,2 5 0,-1 0-1,1 0-1,-1-3 2,4 2 0,-4 2 2,3-1-4,2-1-2,-4 2-6,1 1-7,1-1-16,1 0-24,-3 0-30,5-2-28,-3 1-25,2 2-32,-4 0-124,1-2-318,0 3 140</inkml:trace>
  <inkml:trace contextRef="#ctx0" brushRef="#br0" timeOffset="52726.5625">7104 11171 96,'0'0'112,"7"-3"-8,-7 3-16,6-3-10,-6 3 2,11-4-15,-5 0-1,-1 2-9,3-2-10,-1 1 5,3-1-1,-1-1-13,3 2-1,-3 1 3,0-2-3,-1 1-26,0 1-41,3-1-35,-5 0-90,-6 3-170,10-1 76</inkml:trace>
  <inkml:trace contextRef="#ctx0" brushRef="#br0" timeOffset="52921.875">7154 11285 42,'9'0'102,"-9"0"9,10-1-14,-10 1-5,13-4-14,-5 3-6,-8 1-2,11-3-11,-3 2-5,-1-1-4,0 1-13,-7 1-26,12-5-40,-5 2-29,-1 1-74,-6 2-142,9-5 63</inkml:trace>
  <inkml:trace contextRef="#ctx0" brushRef="#br0" timeOffset="66796.875">7641 11197 30,'0'0'50,"0"0"-6,0 0 0,0 0-2,0 0-5,0 0 0,0 0 7,0 0-13,0 0-5,0 0-3,0 0 12,0 0-3,-8-22 0,8 22-10,0 0 3,-3-7-8,3 7 2,-4-8 9,4 8-2,-6-9 8,6 9-10,-5-9 3,3 3-3,2 6 1,-7-7-4,2 1-4,2 2 3,-3-1-6,6 5 7,-7-7-4,2 2-1,5 5-1,-9-9 1,2 6 9,2-1-17,5 4 6,-10-6-8,1 2 2,4 3 11,5 1-8,-13-2-5,13 2 9,-14 0-3,14 0-8,-11 0 6,4 3 3,7-3-7,-13 3 2,8-1-3,5-2 7,-10 7-1,5-3-9,2 0-1,-2 2 6,3 0 2,-2 0-5,0 2 4,3 2-4,-2 0 2,1-1 1,2 1 5,-2-2 5,2 2-1,0 0-5,2-3-9,-1 1 5,1-1 1,0 3-8,0-5 11,0 2-10,1-1-1,0 1 14,0-3-2,2 1-2,0 0-5,-5-5-4,6 8 11,-2-4-11,0-1 5,-4-3 0,10 4 0,-6-2-11,-4-2 5,9 0 11,-9 0-3,8 1-2,-8-1-1,11-1-2,-11 1 3,9-5-1,-9 5-1,8-4-8,-4 1 6,-4 3-2,8-9 2,-5 6-2,1-3-1,-4 6-5,6-11-4,-2 5 7,0 1-4,0-2-9,-2-1-9,3-2 1,-1 0 3,-1 1 3,1 0-6,-2 2 12,-1-1 0,2-2 3,-2 3 2,2-1-1,-3 8 5,1-11-11,0 5 3,3 0 0,-4 6-1,1-8 1,-1 8 5,0 0-6,2-8 14,-2 8-10,0 0 8,0 0-10,0 0 6,0 0 4,0 0-1,0 0 6,0 0 2,2 22-8,-1-11 19,1-2 4,-1 0 0,0 1-2,3 0 3,-1 1-2,-1 0 5,1-1 5,1 0 1,-3-1-17,3 2 19,1-2 2,-1-1 1,-2 0-11,1-3 0,1 3-4,-2-4-3,2 1 2,-4-5 2,6 9 7,0-6-18,-6-3 4,5 7 3,-5-7-4,5 5 2,-5-5-4,5 2-6,-5-2-15,0 0-17,10 0-27,-10 0-26,0 0-22,9-6-29,-9 6-88,0 0-233,3-8 104</inkml:trace>
  <inkml:trace contextRef="#ctx0" brushRef="#br0" timeOffset="67414.0624">7806 11029 47,'0'0'107,"0"0"6,0 0-13,0 0-4,27 6 2,-24-5 8,4 3 6,2 0-6,-3 2-13,3 1 4,0 0-3,0 0-3,0 1 3,0 1-11,1-1-8,-2-1-3,1 3-9,1-1-3,-1 0-4,0-1-2,2 0-7,-2-2-2,-1 2-6,0-1-1,-1-1-7,-2-1-2,0 1-6,1-1-4,-2-2-13,1 1 3,0 1-7,-5-5-9,6 6-12,-2-3-14,-4-3-21,5 6-12,-5-6-23,5 4-12,-5-4-17,0 0-21,0 0-108,0 0-267,0 0 118</inkml:trace>
  <inkml:trace contextRef="#ctx0" brushRef="#br0" timeOffset="67765.625">8027 11001 30,'0'0'76,"0"0"3,0 0-25,0 0 4,0 0 16,0 0 2,-14 14-10,11-6 15,-1-1-1,0 5 0,0 0-13,0 1 6,0-2-13,-1 4-13,-2 2 7,3-5-2,0 0-8,-2 0 4,4 0-4,-2 1-13,0-4-1,1 3-5,0-1-1,-1 0 1,1-3-6,-2 1 7,3 0-11,-1-3 2,0 1-5,0 0 2,3-7-16,-4 9-8,1-3-11,3-6-11,-5 9-14,5-9-20,-4 5-14,4-5-34,-5 3-71,5-3-201,0 0 88</inkml:trace>
  <inkml:trace contextRef="#ctx0" brushRef="#br0" timeOffset="68554.6875">8083 10853 12,'0'0'66,"0"0"2,0 0-5,0 0-7,-5-7-2,5 7-2,0 0-3,0 0-8,0 0-4,0 0 5,0 0 4,13-15-11,-13 15 4,6-4-4,-6 4-7,5-3-3,-5 3 1,0 0-8,0 0 6,16 3 4,-16-3-5,8 8-3,-2-4 0,-3 0-7,1 1 1,-4-5 1,7 9 1,-3-3 1,-1 0-3,-1 0 1,0-1-4,-2-5-3,3 13 6,-3-13-12,0 11 7,0-11 5,0 10 0,0-10-14,-3 11 7,3-11 9,-4 9-3,1-4 2,3-5 4,-4 7-5,4-7-1,-3 6 0,3-6-5,0 0 8,0 0-11,-1 8 10,1-8-6,0 0 3,0 0-1,-4 5 0,4-5-2,0 0 5,0 0-1,0 0 4,0 0-4,0 0 0,0 0-2,0 0-2,0 0 13,0 0-8,0 0-2,0 0-3,17 0 4,-17 0 4,0 0-1,9 2 2,-9-2-1,9 1-12,-9-1-1,10 0-1,-10 0-1,7 1-2,-7-1-4,9 0-10,-9 0-14,0 0-5,14 0-1,-14 0-8,8 0-4,-8 0-17,0 0-15,8 0-10,-8 0-21,0 0-57,0 0-179,9-1 80</inkml:trace>
  <inkml:trace contextRef="#ctx0" brushRef="#br0" timeOffset="72718.75">8176 10914 29,'0'0'44,"0"0"-9,0 0 0,0 0 2,0 0-6,0 0 2,0 0-7,0 0 5,0 0-3,0 0 2,0 0-7,0 0 8,0 0-8,0 0-2,0 0-3,0 0 2,0 0-4,0 0-2,0 0-1,0 0 3,0 0-2,0 0-6,-20 8 5,20-8-3,0 0 1,0 0 4,0 0-5,0 0 2,0 0 0,0 0-4,-4 7 6,4-7 6,0 0-5,0 0 4,0 0-3,0 0-10,-4 6 8,4-6 6,0 0-4,0 0 4,0 0-6,0 0 5,-4 8-7,4-8-3,0 0-1,0 0-3,-2 4 5,2-4-3,0 0 11,0 0-13,0 0 7,-3 8-11,3-8 0,0 0 3,0 0-1,0 0 3,-1 7 1,1-7-6,0 0-1,0 0 1,0 0-2,0 0 9,0 0-7,-5 5 3,5-5-2,0 0 4,0 0-5,0 0 10,0 0-11,0 0 3,0 0 2,-3 7-3,3-7 0,0 0-3,0 0 4,0 0 0,0 0 2,0 0-2,0 0 0,-1 7 4,1-7-9,0 0 4,0 0 0,0 0-3,0 0 5,0 0 2,0 0 7,0 0-5,0 0 6,0 0-13,-3 8 4,3-8-2,0 0 18,0 0-8,0 0 7,0 0-1,0 0-2,0 0-2,0 0 6,-1 8-5,1-8-12,0 0 17,0 0 0,0 0-26,-1 6 16,1-6 3,0 0 0,0 0 1,0 0-1,0 0-3,0 0-5,0 0-4,0 0 5,0 0-3,0 0-2,0 0 9,0 0-6,0 0-2,0 0 2,0 0-1,0 0 0,0 0 0,0 0-2,0 0-10,-1 8 12,1-8-7,0 0-4,0 0 2,0 0 0,0 0 0,0 0 1,0 0-5,0 0 6,0 0-2,0 0 4,0 0-3,0 0 4,0 0 0,0 0-12,0 0 13,0 0-4,0 0-6,0 0-7,0 0 0,0 0-12,0 0-7,0 0-14,0 0-13,0 0-12,0 0-21,0 0-65,0 0-174,0 0 77</inkml:trace>
  <inkml:trace contextRef="#ctx0" brushRef="#br0" timeOffset="85625">11000 10403 50,'0'0'58,"0"0"2,0 0 2,0 0 1,0 0 0,0 0-5,0 0-11,-11 0 6,11 0-5,0 0 6,0 0-1,0 0-5,0 0-1,0 0 6,0 0 0,-10 0 3,10 0-10,0 0 0,0 0-1,0 0 1,0 0-3,0 0-1,0 0-6,0 0 9,0 0-14,0 0 12,0 0-16,0 0 2,0 0 2,0 0-5,-9-2-5,9 2 0,0 0-5,0 0 4,0 0-7,0 0-5,-3-7-1,3 7 5,0 0-7,0 0-2,0 0-2,0 0 4,4-14 0,-4 14 0,4-8-5,-4 8 0,2-8 0,-2 8 2,5-7 2,-5 7-7,4-7 10,-4 7-5,5-7 3,-1 3-22,-4 4 16,5-8 2,0 5-5,-5 3 10,8-4-7,-8 4-1,5-5-5,-5 5 6,4-5-1,-4 5-3,0 0 2,0 0 6,0 0-6,0 0 4,0 0-5,14 10 7,-14-10 10,5 6 0,-4 0-3,1 1 2,-1 1-3,2 1 4,-2 0-9,0 2 1,-2-2 1,1 1-4,0 1 14,1-1-4,-2 0 3,2 2-3,-1-1 2,0-2-3,3 2-9,-2-3 9,-1 0-9,0-1 4,0-7-4,1 14-1,2-7-4,-3-2 12,0-5-8,4 12-4,-3-7 2,-1-5 6,1 6-6,-1-6 9,5 8-7,-5-8 3,5 4 7,-5-4-8,7 4-4,-7-4 5,8 1-3,-8-1-5,0 0 7,13-4 2,-13 4-6,10-5 8,-5 1-4,0 0 3,1 1-9,0 0 2,0-2 2,-1 0-1,3-2 2,-1 0 1,-2 2-2,2-3-1,-1-1-3,-1 0-1,1 1 2,-2 1-4,0-1-2,1 0-2,0-1 2,-3 4-3,2-4-2,-2 2 4,2 2 6,-3-2-5,-1 7 0,3-13-5,-3 6 8,0 7-3,2-9-3,-2 9 5,1-10-2,-1 10 7,2-8-2,-2 8-5,0 0-3,-2-9 6,2 9-2,0 0 5,0 0-3,0 0 2,0 0 0,0 0-11,0 0 11,0 0 3,0 0 0,0 0 14,0 0 0,-9 24-10,7-17 2,2-7 2,-1 15 1,1-6 4,-1 1 1,1-2-2,1 1 1,0-2 7,1-1-11,0 2 2,0-2 1,0 1-1,0-2 0,1 2 0,-3-7 1,6 9 0,-3-6-6,-3-3 0,6 6 4,-6-6-3,10 4 0,-5-2 0,-5-2 0,9 0-4,-9 0 4,0 0-3,17-4-8,-12 3-2,0-3-12,0 1 0,-5 3-5,10-7 2,-6 2-3,1-2-7,1 0-5,-2 2-15,-1-1 3,1 1 6,1-1 10,-2 0-3,-3 6-5,5-12 3,-3 6 1,0 1 7,-2 5-11,2-11 19,-2 11-4,2-8 10,-2 8-6,2-9 6,-2 9 0,0 0-7,0-10 10,0 10 10,0 0-4,0 0 1,-4-8-2,4 8 11,0 0-2,0 0 3,0 0-1,0 0 13,0 0 0,0 0 5,0 0 4,-5 19-2,5-19 3,-1 12 4,0-4 10,1 1 2,1-1 1,-1 1-9,1 0-2,-1-1 3,3 0-6,-2-1 7,0 0-9,-1-7 3,4 12 0,-1-7-7,1-1-6,1 2 1,-2-2 0,1 2 4,3-4-14,-2 2 8,1-1-2,-6-3 2,13 2-12,-7 0-2,-6-2-7,13 0-13,-13 0-11,13-2-16,-13 2-10,8 0-10,-8 0-18,9-2-29,-9 2-18,8-3-100,-8 3-249,8-5 110</inkml:trace>
  <inkml:trace contextRef="#ctx0" brushRef="#br0" timeOffset="86398.4374">11566 10360 45,'0'0'85,"0"0"8,0 19-4,0-19 4,-2 10 5,2-10-8,-1 14-5,1-5 0,-2 1 3,1 0-8,1 0-7,0 1 2,-1 0-16,1-1 1,-2-1-6,1 1-5,0-3-7,0 3-1,-1-3-4,2-7-6,-1 12 6,-1-5-13,2-7 1,0 8-1,0-8-5,0 0 6,-2 7-4,2-7-1,0 0-3,0 0-3,0 0-5,0 0 3,0 0-7,0 0-3,0 0-6,-11-15-3,11 15-7,-2-12 11,2 12 0,0-14-5,0 14-2,3-13 0,-2 5 4,2-1 1,0 0-8,0 0 6,2-2 2,-1 4-1,3-2-3,-1 1 2,-2-1 0,2 2 1,2-1 4,-3 3 5,-2-2 10,2 2-5,-5 5-2,9-6 6,-3 5-6,-6 1 13,9-3 5,-9 3 6,9 5 7,-9-5-5,10 5 1,-7-1-7,0 3 11,1-1-2,0-2-2,1 4 0,-3 0-1,0-2-4,1 0-1,2 1-6,-3-2-1,0 2 0,-2-7 6,2 12-10,-1-4 1,2-3 0,-3-5-3,0 11-1,1-5-2,-1-6-1,2 11-4,-2-4 5,0-7-12,0 10-5,0-10-7,-2 10-14,2-10-9,-1 8-20,1-8-7,0 0-23,-1 7-22,1-7-19,0 0-27,0 0-109,0 0-284,-7 4 126</inkml:trace>
  <inkml:trace contextRef="#ctx0" brushRef="#br0" timeOffset="86898.4374">11779 10493 93,'0'0'97,"9"-4"-2,-9 4 1,11-6-23,-6 2-9,0 1-8,0-2 8,2 0-10,-1 0 1,2-2-8,-2 2 1,2-2-19,-1 0 4,0 0-7,-2 2 6,0-3-10,2 0-1,-1 2-2,-2-1-4,-2-1-2,2 1-18,-3 0 7,-1 7-1,4-12-4,-4 7-4,0 5 1,-1-12 5,1 12 4,-4-10 2,4 10-5,-6-7 9,6 7-10,-8-5 3,8 5 5,-9-3-2,9 3-2,-10 1 1,10-1-1,-10 6-1,3-2 15,2 1 8,-3 3-3,3 0 9,-1 2 9,0-1 7,1 3-5,-3 2 16,1 2 2,1 0 3,5-4-3,-2-1 4,3 3-4,0-2 0,-1 0-8,2 0-5,-1 0-5,3-2-3,-2-1-1,0-1-3,4 0-8,-1 0-2,0-2-3,3 1-4,-1-5-8,-1 2-12,-5-4-17,14 3-13,-6-3-16,-8 0-18,15-4-5,-5 0-23,1 0-7,-1-4-6,0 2-11,-1 0-6,0-3-2,0-3-70,-3 3-211,2-1 94</inkml:trace>
  <inkml:trace contextRef="#ctx0" brushRef="#br0" timeOffset="87429.6875">12048 10285 22,'0'0'77,"0"0"15,0 0 3,0 0 11,0 0-10,0 0 2,8 12-4,-8-12 0,1 17 3,0-6-1,-1 2 1,0 4-6,2 0-12,-1 0-4,-2 2 1,-1 5-5,2-3-9,0 2-2,0-2-6,0-1-3,2-1-4,-2-2-6,-2 0-2,4 0-4,-1-1 0,2-5-4,-2 1-1,1-2-6,-2 0 0,1-1 0,1-2-2,-2-7-5,1 10 4,-1-10-5,1 8 1,-1-8-1,0 0-2,2 6 0,-2-6-12,0 0 1,0 0-2,0 0-11,0 0 5,0 0 3,1-24-7,-1 24-13,1-19 2,-1 6-3,2 1-4,-1 0 3,0-4-5,0 3 3,1-3-7,0-1 10,0 2-3,0-2 4,2 2-6,-1 3-1,1 1 7,-1-2 2,1 2 2,0 1 0,-2 0 6,2 4-4,0 0 8,-1 0 2,-1 0 4,4 1 1,-3-2 5,-3 7 3,8-5 5,-3 2 3,-5 3 6,8-1 4,-8 1-6,0 0 2,15 4-5,-10-3 1,0 3 1,0-1 1,1 1-8,0 1 3,-3 0-4,1 2 4,0-3-4,-1 1-1,-3-5 2,4 10-3,-4-10-2,0 10 3,0-10-2,-5 14 1,1-8-1,-2 3 1,1-4-1,-1 3 1,-4-2 0,3-1-1,-2 0-4,1 0-7,1-1-8,1-1-14,-1-1-6,0 1-9,7-3-15,-14 2-15,8 0-12,6-2-10,0 0-18,-15 0-10,15 0-10,-7-2-79,7 2-226,-8-2 101</inkml:trace>
  <inkml:trace contextRef="#ctx0" brushRef="#br0" timeOffset="88007.8124">12331 10425 84,'0'0'104,"0"0"-2,0 0 0,0 0 3,0 0-12,0 0-5,0 0 0,0 0 6,0 0-3,0 0-1,0 0-1,-7 24 0,6-17 3,0 1-11,-1 2-6,2-1-5,0-9-2,2 14-8,-2-6-1,1-1-11,-1-7-6,2 12 0,2-5-6,-2 1-3,1-5-4,4 0-3,-7-3 0,9 6-5,-4-6-2,-5 0 2,11 0-6,-11 0-5,14 0-3,-7-4-5,-1 0-10,-1 0 1,3-4 0,-3 3-1,-1-3-4,1 0 2,-1 3-3,-1-4 11,-3 9-8,0-13 6,0 6-5,0 7 4,-7-15 8,3 7-4,-1 2 8,0-1 4,0 2 3,-3-3 1,1 1 4,1 2 6,-1-2 7,0 2-1,2 0 8,0 0 4,0 1 2,1-1-6,-1-2 1,5 7-6,-6-10 1,3 3-7,3 7-2,-4-12-2,3 7-2,1 5-3,1-13-1,-1 13-1,3-13-1,-1 6-3,2-2-1,1 2-6,0 0-7,-1 1-11,1-2-12,2 0-9,0 1-24,-3 2-11,1 1-24,1 0-24,-1-1-20,-5 5-16,11-6-24,-7 3-120,-4 3-320,0 0 142</inkml:trace>
  <inkml:trace contextRef="#ctx0" brushRef="#br0" timeOffset="88445.3124">12475 10442 66,'0'0'139,"0"16"-4,0-10-11,-1 5-4,2-2-8,-1-3-1,1 5 0,-1-2-8,4-1-9,-3 1-7,1-1-6,2-3-3,-4-5-10,6 9 2,-1-5-12,0 0-5,0 1-5,2-4-6,-7-1-2,14 0-1,-7-1-4,4-1-4,1-2-2,0 1-6,0-3-3,-3-2 5,2 3-8,0-3-2,-3 0-2,0 0 1,-1-2-3,-2 2-2,0-1 0,-2 1 3,-2-3-1,-1 5 2,0 6-1,-5-14 2,1 7-1,4 7-2,-9-9 3,3 5 4,1 2-9,-3-1 0,8 3-5,-18 0 1,11 1-1,7-1-6,-18 7-3,9-4-13,2 2-9,-1 0-26,-3 1-21,5-2-25,2 2-17,-2-2-23,2 2-136,-1 2-297,1-3 131</inkml:trace>
  <inkml:trace contextRef="#ctx0" brushRef="#br0" timeOffset="88859.375">12655 10614 2,'0'0'99,"5"7"1,-1-4-13,-4-3-4,0 0-2,8 2-7,-8-2-6,0 0-10,11-1 3,-11 1-3,8-7-11,-4 3-4,0-1-9,0-1 1,0-1-9,0-2-5,0 1-5,0-2-7,0 1-1,-3-2-4,2 1 4,-1 2 3,0-1-4,3 0 5,-3-1-5,-1 4 3,1-1 9,-1 0 8,-1 7-2,1-10 4,2 3-10,-3 7 9,0 0 6,2-9 5,-2 9-2,0 0 13,0 0 5,0 0 21,0 0 0,0 0 6,0 0 0,0 0-2,0 0-1,2 23-5,-1-15-4,0 0 3,1 3 4,-2-4-14,2 3-3,-1-2-8,1 2-1,-1-1-5,3-2-8,1 3-3,-3-4-10,2 0-9,1 3-7,-1-4-15,4 2-16,-2-1-14,1-3-27,-2 1-27,1-1-19,-6-3-19,17 0-20,-11 0-29,-6 0-126,14-5-328,-5 2 145</inkml:trace>
  <inkml:trace contextRef="#ctx0" brushRef="#br0" timeOffset="89328.125">13018 10464 88,'0'0'123,"-5"-8"-14,5 8-11,0 0-6,-4-9 3,4 9-5,-4-5-4,4 5-1,0 0-10,-6-5 0,6 5-3,0 0 2,0 0-6,-10-1 7,10 1-10,0 0 4,0 0 6,-14 10-1,10-3 10,-1-1-2,1 2 5,-1 1-8,-1 0 3,0 1-3,4 0-4,-1 2-8,1-2-2,0-1-5,0 3-4,2-5-8,-2 1 0,4 2-14,-2-1 2,2 0-12,1-3 2,-3-6-4,5 6-9,1-3-8,-1 0-7,-5-3-10,11 1-5,-11-1-13,12-1 0,-12 1-19,12-6-7,-6 2-9,1-1-16,0-2-1,1 0-5,-2 1 3,1-3-3,-2 2 3,1 0 10,1 0-1,-5 2 13,3-2 6,-1 4-3,-4 3 23,5-7 21,-5 7 24,0 0 26,0 0 25,0 0 15,0 0 4,0 0 10,10 14 4,-8-6 9,-2-8-9,0 13-11,2-5-8,2 0-4,-1-2-8,1 1-7,-2-1-4,2-1-4,2-1-7,-1 1-10,2-3-32,-7-2-27,13 1-32,-4-1-35,2-5-44,2-2-36,-3 2-185,4-2-389,1-5 173</inkml:trace>
  <inkml:trace contextRef="#ctx0" brushRef="#br0" timeOffset="91992.1875">10959 11003 78,'0'0'103,"0"0"0,0 0-8,0 0 1,0 0-8,0 0-4,0 0-2,-11 15-8,8-10 6,3-5-9,-6 12-6,5-5 2,-2 1-1,1 1-4,0 0-1,2 1-5,-1-2-5,0 2 4,1-10-13,0 16-5,1-9 6,0-1-6,1 1-4,0 0-4,-2-7-1,5 9-3,0-4 10,-1-2-1,-4-3-6,12 4-2,-7-3 4,-5-1-3,15-3-7,-7 1 2,-2-1-4,4-2-1,-3 3-3,2-5-3,1 0 1,-1 0-10,0 0 0,-1-1-7,-2-1-7,2 1-9,-2-2-10,0 0-3,1 1 3,-1-1 4,-3 0-5,0 5-11,1-4 6,-1 0 12,0 3-4,-2-1 7,-1 7-5,1-10 7,0 4-3,-1 6 12,0-8 3,0 8-3,0 0 8,2-9 1,-2 9 8,0 0-7,0 0-2,0 0 9,0 0 7,0 0 3,0 0 5,0 0 9,0 0-2,-5 31 4,5-19 16,0-2 5,-2 4 5,2 2 6,2-1 6,-1 2 2,-2 1 2,3-1-3,-1 2 0,2 0-3,-3-2 4,3 3-7,-2-3-4,1 2-2,2-2 2,-3 2-6,2-2-2,-1-1-7,1 0-1,-2-1 2,1-4-9,-1 1 1,-1 0-6,1-2 0,-1 1-1,-1-1-5,0 0 1,1-10-7,0 13-4,-4-7-2,2 2 1,2-8-7,-3 9-8,0-4-7,3-5 0,-10 7-2,10-7-5,-8 5-4,2-2 1,6-3-9,-13 3 7,7-3-3,6 0 2,-13-2-1,13 2-7,-13-4-2,13 4-2,-11-5 3,7 0 1,-1 1 1,5 4 5,-10-8-2,7 1 3,3 7-1,-5-11 3,2 4 2,2-3 2,1 2-3,0-2 1,1 0-4,2 1 1,-1 0 0,1 2 4,0-1-2,0 1 6,4-3 0,-1 3-3,-2-1-3,0 4-2,1-1-5,-1 0-9,1 0-9,-1-1-6,-4 6-18,7-8-15,-3 5-6,1-3-29,0 2-26,-5 4-13,9-7-140,-5 5-319,-4 2 142</inkml:trace>
  <inkml:trace contextRef="#ctx0" brushRef="#br0" timeOffset="92367.1875">11340 11093 60,'5'-1'145,"-5"1"-10,11-3-8,-5 0-17,-6 3-8,15-3-7,-7 0-11,2 1-7,3 0 0,-4 1-29,1-2-22,-2 2-27,-2-2-25,-6 3-18,13-1-21,-13 1-22,11 0-58,-11 0-155,0 0 69</inkml:trace>
  <inkml:trace contextRef="#ctx0" brushRef="#br0" timeOffset="92562.5">11359 11200 15,'0'0'153,"0"0"-3,0 0-5,0 0-9,0 0-7,18 0-5,-18 0-3,13-3-16,-13 3-11,15-3-7,-7 1-9,-1 1-17,0 0-20,2 0-27,-9 1-29,13-4-19,-7 4-25,-6 0-28,14-5-35,-14 5-68,9 0-205,-9 0 91</inkml:trace>
  <inkml:trace contextRef="#ctx0" brushRef="#br0" timeOffset="94085.9374">11692 10911 99,'0'0'118,"5"-5"-5,-5 5-10,7-7 1,-7 7-7,5-9-3,-2 4-7,1 0-13,0 0-2,0 1-5,0-2-9,-1-1 0,2 2 3,-1-2-5,0 0-19,-1-2 9,-1 1-8,2-1 1,0 1-11,-2 3 3,-2 5-10,2-12 6,-2 12 2,3-12-10,-1 4-4,-2 8 4,2-10-5,-2 10-3,-1-14 3,0 7 0,-3 0-5,4 7 2,-3-11 1,1 5-4,2 6-11,-5-8 10,1 2-4,4 6-2,-5-9 6,5 9-5,-5-5-1,5 5 5,-7-4-1,7 4 0,-5-5-3,5 5-1,0 0-1,-8-4 0,8 4 7,0 0-7,-6-5-2,6 5 7,0 0-6,0 0 3,0 0 0,-5-4-4,5 4-3,0 0-1,0 0 10,0 0-2,0 0-2,0 0 5,0 0-3,0 0-5,0 0 4,0 0 1,0 0-8,0 0 1,0 0 5,0 0 5,-10 11 7,10-11 2,0 8 9,0-8-4,-3 11 2,3-11 1,2 15 7,-1-5-5,-1-1 2,1 1 2,-1 0-1,1 2-2,3 0 2,-3 0-6,1 3-1,-1-3-1,0 0 1,0 1-3,1-1-2,-1-1-4,0 0-2,2 0 4,-1-1-3,0 0 1,-2-1 0,1 0-2,0-1-1,-1-8 0,2 12 2,-2-7-3,0-5-1,0 9 0,0-9-2,1 8-1,-1-8 3,0 0-8,3 7 8,-3-7-1,0 0 1,0 0-3,0 0 3,0 0-1,0 0 0,1 5-6,-1-5 2,0 0 2,0 0-3,0 0-5,0 0 0,0 0 1,0 0-7,2-24 3,-2 24-7,3-9 7,-3 9-2,2-10-4,1 5 0,-3 5 5,2-14 2,1 8-4,-3 6-4,5-14 1,-2 9 5,-1-3-3,0 2-1,1-4 4,0 4-6,2 0 6,-5 6 3,5-10 1,-1 6-3,-1-1 5,-3 5 3,9-8 1,-6 3 0,2 0-4,-5 5 1,8-7 2,-8 7-1,5-5-3,-5 5 3,7-3 4,-7 3-1,0 0 2,0 0-4,0 0 7,14 6 7,-14-6-5,3 7 0,-3-7 3,4 7 0,-1-2-2,-3-5-3,2 7 3,-2-7-2,0 7 1,0-7-4,-1 11 2,1-11-2,-2 9-1,2-9 4,-4 9-3,1-5-2,3-4-2,-9 8 3,7-5-4,2-3-6,-8 9 2,7-5-6,1-4 10,-7 6-8,7-6 8,-5 4 0,5-4 1,0 0-3,-9 5-4,9-5 5,0 0 1,0 0 0,0 0-4,0 0-3,-3 4 5,3-4 3,0 0 2,0 0 4,0 0 5,0 0 3,11 10 3,-11-10 3,8 4 2,-6-1 5,-2-3-6,9 5-3,-4-3 0,-5-2-2,9 6-5,-4-5 6,-5-1-4,8 4-3,-3-1-3,-5-3 3,9 3-2,-9-3-6,8 2 0,-8-2-8,0 0-16,10 0-7,-10 0-10,9 0-24,-9 0-13,0 0-32,10-3-17,-10 3-27,8-2-27,-8 2-105,0 0-304,6-3 135</inkml:trace>
  <inkml:trace contextRef="#ctx0" brushRef="#br0" timeOffset="94812.5">11711 11105 82,'0'0'85,"0"0"1,0 0 0,0 0 1,0 0-8,0 0 3,0 0-9,0 0 7,0 0-12,0 0-1,0 0-10,0 0 2,0 0-3,0 0-3,0 0 1,0 0-3,0 0-3,0 0-4,0 0 0,0 0-3,0 0-1,0 0 3,0 0-3,0 0-2,0 0-1,0 0-4,0 0 3,0 0-8,0 0-8,0 0 11,0 0-1,0 0-1,0 0 3,0 0-2,0 0-1,0 0 4,0 0 1,0 0-3,0 0 1,15-7 3,-15 7-1,10-2 4,-3 2 6,0-3-2,4 2 1,-1-2-1,1-1 3,3 0-8,-1 2 4,0-1-9,5-4 2,0 2-6,-2 1-3,-2 1-2,-2 0 1,1-1-3,-1 1-4,-1 0-3,0 2 0,-1-1-3,-2 0 6,0 0-8,-1 0-2,-7 2 0,12-3 3,-6 1-6,-6 2-3,7-1-3,-7 1-4,10-1-7,-10 1-4,0 0-8,8-3-13,-8 3-10,0 0-7,0 0-13,0 0-5,0 0-15,0 0-19,7-1-17,-7 1-20,0 0-24,0 0-121,0 0-313,0 0 140</inkml:trace>
  <inkml:trace contextRef="#ctx0" brushRef="#br0" timeOffset="95281.25">11750 11180 73,'0'0'136,"0"0"-1,0 0 3,0 0 0,22 10 3,-22-10-2,8 6 3,-3-2 1,-1-1-11,2 3-2,-1-1-4,0 0-8,2 2-6,-2 2-12,4-1-10,-4 2-7,3 0-6,-1-1-3,2-1-10,0 1-7,-1 0-1,0-1-7,4 4-6,-4-4-3,0 1-7,0-2-1,0 1-4,-3-4-8,0 2-5,1-2-6,0 1-11,-4-1-9,2 2-13,-4-6-8,7 4-20,-7-4-11,5 3-14,-5-3-29,0 0-20,0 0-27,0 0-30,0 0-125,0 0-332,0 0 147</inkml:trace>
  <inkml:trace contextRef="#ctx0" brushRef="#br0" timeOffset="95648.4374">11956 11131 4,'0'0'125,"0"0"4,0 0-6,0 0-5,0 0-9,0 0 2,-10 20 3,4-11-18,0-1 2,1 2-4,-1-2-2,1 3-8,-1-1-1,-3 4-4,2-2-11,-1 1-2,2-2-2,1-1-5,-1 0-2,-1 2-5,1-3-6,1-1 0,-3 1-5,3-1-4,0 1-6,0 1-2,2-5-6,-2 1-6,3-1-18,2-5-16,-7 9-18,5-5-26,2-4-23,0 0-26,-6 5-36,6-5-128,-6 3-297,6-3 133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9:17.41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3465 4428 58,'0'0'68,"0"0"-11,0-11-10,0 11 1,3-7-5,-3 7-6,3-10 2,0 4-8,2 0-3,-2-3-3,2 3-2,0 0-6,0-2 18,0 3-7,1 0-5,-2-1 8,1 2-15,-5 4-4,9-6 5,-3 5-5,-6 1-1,0 0-1,0 0-3,16 5 2,-13 0-4,0-1 8,0 4-7,0-3 3,-2 7 5,0-5-5,0 4 5,-1-1-3,-1 1 0,1 0-2,-2 0-6,-1-1 2,-1-1 4,0 3 1,-1-2-2,-1 1 2,-2 0 6,0-2-15,3 1 2,-2 0-2,-1-5 1,2 4 0,1-4 7,-1 0-6,3-3 11,3-2-12,-9 6-4,9-6 3,0 0-8,-8 4-6,8-4-5,0 0 4,0 0-5,0 0-1,0 0-1,-4-15 0,4 15-1,0 0 4,0 0 1,9-16 0,-5 13-3,-4 3 1,10-5 9,-6 2-6,-4 3 4,12 0-3,-12 0 1,11 0 1,-5 3 5,-6-3-1,12 5 1,-6-2 9,1 3-10,-1 2 3,-1-3-2,0 2 5,2 1-4,-1 1 6,-1 1 2,-1-1-5,0 0 11,0 2-7,-2-4 0,0 0 1,-2-7 1,-2 17 2,0-8 18,-2-1-6,0 0 1,-2 0 1,-3-1 1,2-1-3,0 1 3,-4-2-7,1 1-5,1-1 10,-1-1-7,0-2 5,1-2 11,9 0-23,-14 3 5,5-3 2,9 0-8,-14-3 0,14 3-6,-13-4 6,8 2 6,5 2-5,-13-4 5,8 2-2,5 2-5,-9-7-3,9 7-3,-6-7 15,6 7-10,-4-5 1,4 5-4,-4-5 4,4 5-2,0 0-6,0 0 13,0 0-9,0 0 5,0 0-2,0 0-2,0 0-2,0 0 4,0 0-16,0 0-24,13-6-7,-13 6-72,0 0-128,0 0 57</inkml:trace>
  <inkml:trace contextRef="#ctx0" brushRef="#br0" timeOffset="531.25">3712 4565 47,'4'9'81,"0"1"-8,2-3-13,-4 1-3,6-2 15,-2 0 5,-6-6-9,17 9 3,-11-7-13,5 1-2,0-3-2,-11 0 1,21-8-5,-9 4-3,-2-1-5,3-3-1,0-2-9,-4 2 2,2-4-3,-2 2-3,0-4-2,-1 2-2,-2-1 2,-1-3-4,-1 4 12,-2-1 0,-1-1-6,-2-3-4,-2 2 1,-1-2-2,-1 7-4,-4-5-5,-1 1 2,2 4-2,-4-1-5,1 3 3,-2-2-5,1 5 3,0-1-5,0 0 1,-1 5 0,1-3 0,-2 3-7,1 1-9,1 2-23,0 1-20,0 1-15,0 3-17,-1 3-35,3-1-73,0 3-208,1 1 93</inkml:trace>
  <inkml:trace contextRef="#ctx0" brushRef="#br0" timeOffset="882.8124">4068 4611 30,'-1'7'99,"0"3"-16,-2 1 3,0-1-9,1 1-10,-2-3-8,0 2-6,3 0 4,1-10-9,-4 17-15,2-11-40,-1 0-43,0-1-57,3-5-113,-7 8 50</inkml:trace>
  <inkml:trace contextRef="#ctx0" brushRef="#br0" timeOffset="1492.1875">4270 4317 61,'0'0'64,"0"0"-7,2-8 6,-2 8-17,4-9-2,0 5-3,-4 4-6,7-8 1,-3 6-7,-4 2-7,6-6-1,-6 6 14,7-3-12,-7 3-6,0 0-1,0 0 4,15 7-2,-13-1-10,1 0 4,0 4-4,0 2 2,-2 4-2,-1 1 4,-1 0 2,0 1-3,-4 1-1,1 6 6,-1-9-9,-3 1-3,2 0-2,-2 2 11,0-2-8,1-1 3,-2-3 3,-3-1-4,5 3-5,-2-5 3,0-1-1,2-1 0,2-4 6,5-4-6,-13 8 3,13-8-4,-10 2 7,10-2-9,0 0-4,-13-2 4,13 2-8,0 0 3,0 0 0,-7-15-4,7 15 5,1-12-7,-1 12 6,0 0 0,12-19 0,-7 11-2,1 1 0,3 1 3,-3 1-5,1 1 5,-1 0-7,3 0 9,-3 3-3,-6 1 4,15-1-5,-7 2 5,0 0 6,-8-1-4,14 4 8,-4-1-8,-2 1-4,0 0 8,-2-1-8,2 1 3,-8-4-2,11 7 0,-6-2 2,3-1-23,-8-4-26,12 5-72,-7-2-130,-5-3 57</inkml:trace>
  <inkml:trace contextRef="#ctx0" brushRef="#br0" timeOffset="1976.5625">4600 4271 59,'0'0'58,"0"0"-4,-16 7-7,16-7-4,-7 9-1,3-3 8,-4 2-9,2 7 2,-1-1-1,1 3 25,1 3-33,-1-2-1,-1 7 28,3-6-4,0 5-9,1-5-4,0 1-3,3-3-4,0 1 2,0-1-9,3 0 3,-1-5-11,2 3 8,0-4-8,1-1-1,3-1-2,-2 1-2,2-3 1,2 0-5,-1-6 29,0 1-6,2 0 13,-11-2-1,21-1 0,-11-2-3,-10 3-6,19-9-1,-10 5-3,0-3 0,-1 0-4,-2-1 2,1-1-2,-4 0-3,1-2-1,0 2-4,-4 9 5,1-17 4,-1 7-8,0 10 5,-7-17-8,3 12-5,4 5 0,-10-12 7,0 8-11,2 1-6,8 3-1,-18 0-33,18 0-11,-25 7-38,14-2-43,-4 6-41,-7 3-96,7 0-279,-5 4 124</inkml:trace>
  <inkml:trace contextRef="#ctx0" brushRef="#br0" timeOffset="3710.9375">3697 6549 49,'0'-8'117,"0"8"-10,0 0-6,0 0-14,0 0-5,0 0-6,0 0-8,0 0-7,0 0-4,0 0 13,-3 31-3,-1-21-4,0 3-11,2-2-1,-2 3-4,0 2-3,0 0-5,0-6 4,-1 1-4,2 0-8,0-1 2,-1 1-4,1-1-4,-1-2 1,3-1-7,-1 0-1,2-7 1,-4 9-2,4-9-3,-3 6 0,3-6 1,0 0-1,-2 5-9,2-5 8,0 0-3,0 0-3,0 0 1,0 0-9,0 0-1,18-10 7,-18 10-4,12-7 0,-5 2 4,-1 2-1,-1-1-2,7-2 0,-6 2-2,3-1 1,-2 3-1,1-2 3,1-1-1,-2 2-1,1-1-3,-1 0-6,-1 2 9,1-1-6,-7 3 3,10-7-8,-10 7-1,12 0-17,-7-1-1,-5 1-10,9-3-7,-9 3-7,12-1-4,-12 1-17,9-1-8,-9 1-4,8-1-12,-8 1-74,0 0-187,0 0 83</inkml:trace>
  <inkml:trace contextRef="#ctx0" brushRef="#br0" timeOffset="4015.625">3878 6520 64,'0'0'92,"0"0"-2,0 0-7,0 0-11,0 0-9,0 0-10,0 0 4,0 0 19,-3 25-6,2-15-6,-2 2-3,-2 5 3,3-1-8,-1 8-8,1-8-4,-2 4-1,1-1-7,2-2-2,-2 2-7,2 0-4,0-1 2,-1-2-3,1 0-16,0-4 16,1 4-12,-1-3 2,-2-2 3,3-11-2,0 18 1,0-11-1,0-7-2,0 12-5,0-12-16,0 12-27,0-12-31,3 7-21,-3-7-109,0 0-214,0 0 95</inkml:trace>
  <inkml:trace contextRef="#ctx0" brushRef="#br0" timeOffset="5632.8125">3456 8860 12,'0'0'148,"0"0"-10,0 0-6,0 0-12,0 0-4,0 0 3,0 0-1,0 0 7,0-12-9,0 12-13,0 0-10,0-13-4,0 13-10,0-13-6,1 5-8,2-5-7,-2 3-4,2-1-7,-1-1-4,2 2-2,0 0-7,0 1 1,0-2-8,-2 5-2,3-3-3,-2 3-2,-1 0-2,-2 6-2,8-6-5,-3 1 0,-5 5 0,5-4-2,-5 4 2,0 0 0,0 0-4,16 7-3,-11-5 0,-5-2 0,10 5 2,-5-3-1,-1 2-2,2-3 4,-1 4-1,3-3-1,-8-2 1,12 1 1,-12-1-3,12 0-1,-3-1 1,-9 1 2,13-4-5,-5 0 3,2-1 6,-4 0-5,-1 2 3,3-5-6,-2 4-2,0-1 2,0-4-3,-1 3 1,-1-3 0,1 2-16,-4 1-9,4-1 0,-2-1-9,-2 2 5,-1 6 4,3-12 1,-1 7 1,-2 5 2,0 0-3,2-8 6,-2 8-5,0 0 2,0 0-1,0 0 17,0 0-11,0 0 5,-9 20 0,7-8 0,0 4 3,-2 2 0,2 1 3,-1 6 1,0 0 2,1 0 3,-1 0-1,1 1 5,2-6 0,-2-1-1,1 0 4,1-1-7,0-3 2,0 1 1,-1-4 2,2 0 15,-2 0-19,1-2 4,0 0-4,0-2-1,0-8 0,1 11 2,-1-11 0,-1 10 1,1-10 0,0 10-2,0-10-2,-1 8 5,1-8-2,0 0-2,0 8 3,0-8-7,0 0-26,0 0-13,0 0-21,0 0-20,0 0-22,0 0-39,0 0-104,0 0-266,0 0 117</inkml:trace>
  <inkml:trace contextRef="#ctx0" brushRef="#br0" timeOffset="5962.8906">3595 8899 53,'7'-3'127,"0"2"-15,4-1-3,-1-2-12,0 1-7,0 1-5,3-2-10,-1 0-5,-1 0-6,0 0-11,0 0-2,-1 0-10,1 1-7,-4-1 8,1 3-12,0-3 2,-8 4-10,12-2 2,-12 2 1,0 0-31,13-2-25,-8 1-21,-5 1-23,0 0-104,9-1-194,-9 1 87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8:40.7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7993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2362.3047">17047 8018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4791.9922">17516 8215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8058.5937">17968 8067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1365.2344">18602 8053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7:08.275"/>
    </inkml:context>
    <inkml:brush xml:id="br0">
      <inkml:brushProperty name="width" value="0.05292" units="cm"/>
      <inkml:brushProperty name="height" value="0.05292" units="cm"/>
      <inkml:brushProperty name="color" value="#222A35"/>
    </inkml:brush>
  </inkml:definitions>
  <inkml:trace contextRef="#ctx0" brushRef="#br0">16515 8760 14,'0'0'38,"0"0"3,0 0-5,0 0 1,0 0-12,0 0 7,0 0-2,0 0 0,0 0 5,0 0-9,0 0 0,0 0 5,0 0-4,0 0 2,0 0-5,3-7 5,-3 7-5,0 0 9,0 0-15,0 0-5,0 0 8,0 0 4,0 0-5,0 0-2,0 0 6,0 0-3,0 0 3,0 0-2,0 0-2,0 0-1,0 0-1,0 0 3,0 0-4,0 0-2,0 0 2,0 0 6,0 0-5,0 0-8,0 0 1,0 0 1,0 0-4,0 0 1,0 0-2,0 0 1,0 0 10,0 0-11,0 0 6,0 0-2,0 0-2,0 0-3,0 0 2,0 0 0,0 0-8,0 0 10,0-9-8,0 9 4,0 0 3,0 0-5,0 0-4,0 0 0,0 0-3,0 0 12,3-8-7,-3 8-5,0 0 11,0 0-4,0 0-4,0 0 9,0 0-5,0 0 2,0 0-8,0 0-5,0 0 0,0 0 7,0 0 1,0 0-2,0 0 9,0 0-6,0 0-6,0 0 9,0 0-4,-8 25 1,8-25-3,-1 9 9,1-9 2,-3 9 1,3-9-7,-3 10-2,3-10 3,-1 10 6,-1-5-4,2-5 4,-4 10-3,1-6 5,3-4 0,-3 10 1,0-4-4,0 0 11,3-6-12,-1 10 1,1-10-3,-5 7 0,5-7-5,-3 8 8,3-8-5,-2 9-4,2-9 7,-4 5-1,4-5-4,0 0-2,-3 7 7,3-7-4,-3 8-1,3-8 0,0 0 0,-3 7 4,3-7-8,0 0-1,-2 6 5,2-6 3,0 0-6,-6 4 11,6-4-10,0 0 5,0 0-1,0 0-5,-2 7 1,2-7 0,0 0-1,0 0 2,0 0-8,0 0 3,0 0 3,0 0 2,0 0-4,0 0 7,0 0-3,0 0 5,0 0-9,0 0 0,0 0 7,0 0-4,0 0-4,0 9 3,0-9 0,0 0 4,0 0-5,0 0-3,0 0-2,0 0 10,0 0-3,0 0 0,0 0 7,0 0-5,5 6-5,-5-6-3,0 0 5,0 0 5,3 6-13,-3-6 13,0 0-8,0 0 1,0 0 1,0 8 1,0-8-2,0 0 4,0 0-5,0 0-5,0 0 14,0 0-12,0 9 4,0-9 1,0 0 0,0 0 7,0 0-8,0 0 7,0 0-6,-3 8 3,3-8-6,0 0 2,0 0 2,0 0 7,0 0 1,0 0-8,0 0-9,0 0 9,0 0-1,0 0 2,0 0 2,0 0 3,0 0-2,0 0 0,0 0 1,3 7-3,-3-7 1,0 0-2,0 0 4,0 0-1,0 0-4,0 0-8,10 0 21,-10 0-12,0 0 1,0 0-3,10-2-3,-10 2 12,0 0-7,0 0 1,12 0-4,-12 0 9,0 0-4,11-1-2,-11 1 2,0 0-1,11 1-2,-11-1 11,8 2-10,-8-2 3,10-2-4,-10 2-2,0 0-1,12 0-2,-12 0 17,0 0-13,8 2 1,-8-2-3,8 1-1,-8-1 2,0 0 3,11 2-4,-11-2 0,6 2 7,-6-2-14,5 2 12,-5-2 2,0 0-11,10 3 8,-10-3 3,0 0-5,7 2 0,-7-2 4,0 0 1,0 0 1,7 1-2,-7-1-2,0 0 17,0 0-3,7 2-7,-7-2 3,0 0-2,0 0 2,0 0 1,5 4-7,-5-4 6,0 0-3,0 0 1,0 0-7,0 0-2,0 0 2,0 0 4,0 0-5,0 0 5,0 0-8,0 0 1,0 0 1,0 0 2,0 0-2,0 0 4,0 0-1,0 0 0,0 0-3,0 0 2,0 0 2,9 2-5,-9-2-20,0 0-7,0 0-7,0 0-8,0 0-20,0 0-12,0 0-14,0 0-7,0 0-11,0 0-76,0 0-199,0 0 88</inkml:trace>
  <inkml:trace contextRef="#ctx0" brushRef="#br0" timeOffset="835.9372">16679 8839 40,'0'0'47,"0"0"2,0 0 0,0 0-6,0 0 2,0 0-9,0 0 8,0 0-8,0 0-4,0 0 6,0 0-4,0 0 1,0 0-6,0 0 5,0 0-7,0 0 1,0 0-7,0 0 2,0 0-9,0 0 3,0 0 2,0 0-2,0 0-9,0 0 9,0 0 6,0 0 1,0 0 1,0 0-6,0 0-4,0 0 2,0 0-6,0 0 5,0 0-4,-6 21 1,6-21 0,-2 9 7,2-9 0,-2 8-3,2-8 6,-1 12 5,-1-7-17,2-5 9,-1 12 2,1-12-7,-3 12 5,3-7-1,0-5 0,-2 13 2,1-5 1,-1-3-8,2-5 4,-2 12-2,0-5 1,1 0-3,1-7 4,-1 11-4,1-3 4,-3 1 2,3-9-9,-1 14 1,1-7 10,0-7-4,-1 12-7,1-5-3,-1 1 2,1-8 18,0 11-20,0-11 6,-3 11 3,3-5-8,0-6-5,-3 12 5,3-6-1,0-6 3,-1 10-8,1-10 5,-1 11 15,1-11-3,-1 11-6,1-11 5,-2 10-2,2-10-10,2 8 1,-2-8 3,0 10-1,0-10 1,0 7 1,0-7-9,1 8 5,-1-8-1,0 0-2,1 9 2,-1-9-3,0 0 5,0 8-4,0-8-2,0 0 0,3 7 0,-3-7 10,0 0-4,1 7-6,-1-7 3,0 0-3,0 0-1,0 0 4,0 0 3,-1 9-4,1-9 1,0 0-2,0 0 2,0 0-1,0 0 2,0 0-3,0 0-2,0 0-2,0 0 8,0 0-10,0 0 5,0 0-1,0 0-5,0 0 3,0 0-6,0 0-4,0 0-10,0 0-10,0 0-32,0 0-15,0 0-29,0 0-21,0 0-119,0 0-267,0 0 118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0:51.8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16504 9539 48,'0'0'73,"0"0"-5,0 0-4,0 0-10,0 0 7,0 0 3,0 0-11,-8-4-15,8 4 14,0 0-5,0 0 1,0 0-3,0 0 3,0 0-6,0 0 4,0 0-12,0 0 14,0 0-4,0 0-2,0 0 7,0 0-2,0 0-6,0 0 3,0 0-3,0 0-1,0 0-1,0 0 6,0 0-6,0 0 4,0 0-5,0 0 0,0 0 4,0 0-9,0 0 2,0 0-3,0 0 1,0 0-3,0 0 4,0 0-7,0 0 2,0 0-2,0 0-1,0 0 0,0 0-2,0 0-3,0 0-1,0 0-4,0 0-1,0 0-1,0 0 7,0 0-9,0 0 7,0 0 5,0 0 3,0 0 5,0 0-1,0 0-2,0 0-2,0 0 1,21 9 3,-21-9 2,8 0 1,-8 0-2,7 3-5,-7-3 3,8 2-1,-8-2-4,10 0-1,-10 0 1,11 1-2,-11-1-6,12 3 3,-6-3 5,-6 0 0,14 0-6,-14 0-1,14-2-1,-7 1-2,-7 1 0,11-3-2,-4 2 0,-7 1 1,11-2 0,-3 0-3,-8 2 2,11-2-2,-11 2-2,9-3 0,-9 3-5,7-1 4,-7 1-2,0 0-3,10 0 1,-10 0 1,0 0-3,0 0 3,0 0-2,8-3 1,-8 3-2,0 0 2,0 0-2,0 0 0,0 0-3,0 0 2,7-1-1,-7 1 3,0 0-4,0 0 3,0 0-2,0 0 2,0 0-5,0 0 5,0 0-4,0 0 0,0 0-1,0 0 0,10 1 0,-10-1-1,0 0 4,0 0-3,0 0-1,0 0 2,0 0-2,0 0 3,0 0-6,0 0 4,0 0 3,0 0-2,0 0-2,0 0-1,7-4-1,-7 4 0,0 0-3,0 0 1,0 0-1,8-2 2,-8 2-3,0 0 3,0 0-2,0 0 4,0 0-1,0 0 1,0 0-1,0 0 5,0 0-4,0 0 1,0 0 0,0 0-1,0 0 1,0 0 1,0 0 1,0 0 2,0 0-4,0 0-1,0 0-3,0 0 3,0 0-2,0 0 1,0 0-2,0 0 3,0 0 2,0 0 0,0 0 3,0 0 0,0 0-3,-11 20 1,10-14 1,1-6 2,-6 9-2,3-4 4,1 2-4,0 0 9,-1-2-5,-1 4 3,1-2-5,-1 1 3,2 1 1,-1-1-1,2 0-1,-4 0 1,2 0 3,1 2-1,-1-3-1,-1-1 1,2 2-4,-1 0 2,2-1-3,0 0 2,-2 0 1,3-7 0,-3 12-1,2-6-2,0 3-1,1-9 5,-4 12-7,4-6 3,0-6-1,-2 13 0,2-8 0,0-5 0,-2 12 0,2-12 4,-2 9 1,2-9-6,0 12 2,0-12 2,0 0-5,0 11 4,0-11-2,0 7 1,0-7 1,1 7 3,-1-7-2,0 0 1,1 10 0,-1-10 1,2 5-1,-2-5 0,0 0-3,1 11 0,-1-11 1,1 6 1,-1-6-3,0 0 0,0 0 2,0 0-1,-1 10 1,1-10 3,0 0-2,0 0-2,0 0-2,1 7 4,-1-7-2,0 0 2,0 0-2,0 0 4,0 0-5,0 0 2,0 0-3,0 0-8,0 0-1,0 0-9,0 0-11,0 0-8,0 0-20,0 0-14,0 0-15,0 0-8,0 0 2,0 0-23,0 0 7,0 0-1,0 0-10,0 0 6,0 0 3,0 0 3,0 0 6,0 0 19,0 0 9,0 0 2,0 0 14,0 0-12,0 0 24,0 0 5,0 0 6,0 0 4,0 0-5,0 0-9,0 0-8,0 0-24,0 0-43,0 0-130,0 0 57</inkml:trace>
  <inkml:trace contextRef="#ctx0" brushRef="#br0" timeOffset="906.25">16536 9728 21,'0'0'94,"0"0"1,0 0-7,0 0-1,0 0-2,0 0-9,0 0-2,0 0-1,0 0-4,0 0-4,0 0 0,0 0 1,-10 1 1,10-1-7,0 0 4,0 0-3,0 0-9,0 0 6,-3 6-6,3-6-5,0 0-2,0 0 0,0 0-9,0 0 1,0 0 8,0 0 1,0 0-1,0 0 1,0 0 0,0 0-2,0 0 4,0 0 6,14 8 2,-14-8 2,7 2-3,-7-2-1,7 2 0,-7-2 3,10 1 4,-10-1 5,12 0-7,-12 0 0,12 0-7,-12 0-1,11 2-7,-5-1-2,-6-1-4,12-1 4,-12 1-8,13 0 0,-13 0-8,11 1 3,-11-1-3,13 0-1,-13 0-6,9 0 2,-9 0-4,8 0-3,-8 0 1,0 0-3,7 4-1,-7-4-1,9 1 2,-9-1-2,6 1 1,-6-1-5,0 0 0,8 0 0,-8 0 2,0 0 0,0 0-1,11 0 5,-11 0 3,0 0-8,10 0 0,-10 0-2,0 0-1,0 0-1,0 0-3,10-1 2,-10 1 3,0 0-4,0 0 1,0 0-1,0 0 1,0 0-3,0 0-8,0 0-5,0 0-9,0 0-8,0 0-15,0 0-18,0 0-26,0 0-30,0 0-41,0 0-34,0 0-46,0 0-133,0 0-405,0 0 179</inkml:trace>
  <inkml:trace contextRef="#ctx0" brushRef="#br0" timeOffset="15250">293 11823 19,'0'0'54,"0"0"-4,0 0-4,0 0-1,0 0-6,0 0 3,0 0-6,0 0-1,0 0-7,0 0 8,0 0-5,0 0-3,0 0 1,0 0-7,0 0-11,0 0 6,0 0-2,0 0-2,0 0 2,0 0-4,0 0-3,0 0 16,0 0-4,0 0 4,0 0 0,0 0-9,0 0-4,0 0 3,8 88-2,-8-88 12,0 0-14,0 0 1,0 33-1,0-33-2,0 0-3,0 0 8,0 35-13,0-35 8,0 0-1,0 0 4,0 0-11,0 35 13,0-35-15,0 0 4,0 0-1,0 0 0,0 0-6,0 0 0,1 39 7,-1-39 2,0 0 5,0 0-9,0 0 0,0 0 2,0 0 0,0 0-4,0 0 2,0 0 3,0 0 3,0 0 0,0 0-5,0 0 9,0 0-6,0 0-6,0 0-1,0 0 8,0 0-4,0 0-2,0 0 1,0 0 2,0 0-1,0 0-1,0 0-1,0 0-3,0 0 4,0 0 3,0 0-2,0 0 0,0 0-3,0 0 8,0 0-7,0 0-1,0 0 5,0 0-2,0 0-4,0 0-3,0 0 6,0 0 9,0 0-11,-1-113 3,1 113-3,0 0 4,0 0-4,0 0-2,9-32 6,-9 32-1,0 0 6,0 0-7,11-24-4,-11 24 4,0 0-6,0 0 6,0 0 2,0 0-7,17-29 1,-17 29 7,0 0-13,0 0 7,0 0 5,0 0-1,0 0 2,23-16-5,-23 16 9,0 0-6,0 0-7,0 0 17,0 0-13,0 0-2,0 0 0,0 0-2,0 0 11,0 0-8,46 8 0,-46-8 9,0 0-3,0 0-11,0 0 8,0 0-1,0 0-5,26 26-2,-26-26 11,0 0 1,0 0-2,0 0-2,14 28-2,-14-28 5,0 0-6,0 0 8,0 0 0,7 29-5,-7-29 9,0 0-9,0 0 1,0 0 1,4 36 0,-4-36-3,0 0 4,0 0 2,0 0-8,0 0 1,3 32 1,-3-32 0,0 0 9,0 0-7,0 0-3,0 0 4,0 0 1,0 0-1,0 0-1,4 33 12,-4-33-10,0 0 1,0 0-6,0 0 6,0 0 0,0 0-3,0 0 5,0 0-9,0 0-1,0 0-2,0 0 2,0 0 2,0 0 3,0 0-3,0 0 17,0 0-19,0 0-9,0 0-12,0 0-15,0 0-8,0 0-22,0 0-60,0 0-141,0 0 64</inkml:trace>
  <inkml:trace contextRef="#ctx0" brushRef="#br0" timeOffset="16468.75">485 11768 45,'0'0'54,"7"49"1,-7-49-4,2 35-8,-2-35 1,5 37 1,-5-37-14,4 46 5,-4-46-5,5 41-2,-5-41-6,6 41-2,-2-18 3,-4-23-2,5 36-9,-5-36 1,6 36-3,-6-36-2,7 34-2,-7-34 10,0 0-6,9 38-1,-9-38-2,7 22 2,-7-22-3,0 0-5,6 30 3,-6-30-1,0 0-5,0 0 6,10 34 0,-10-34-3,0 0 3,0 0-9,9 27 8,-9-27 3,0 0-2,0 0 11,0 0-19,0 0 2,7 30 3,-7-30 6,0 0-6,0 0-3,0 0 2,0 0 1,0 0 2,0 0 2,0 0-1,0 0-1,6 30-1,-6-30 0,0 0-5,0 0 11,0 0-8,0 0-1,0 0-2,0 0 0,0 0 3,0 0 1,0 0 2,0 0-11,0 0 1,0 0-6,0 0 1,0 0-3,0 0 4,0 0-4,0 0-2,0 0 2,0 0-1,0 0 4,0 0-3,-29-95 1,29 95 6,0 0-1,-7-27 2,7 27 1,0 0-2,-5-30-3,5 30 7,0 0-2,-6-30-4,6 30 5,0 0 7,-7-32 1,7 32-5,0 0 1,0 0-1,-4-39 5,4 39-7,0 0 0,-6-30 5,6 30-1,0 0 2,0 0 0,-1-37-7,1 37 9,0 0-3,0 0-2,1-44-4,-1 44 9,0 0-1,0 0-1,6-38 5,-6 38 1,0 0-1,0 0-2,4-37 2,-4 37-3,0 0-6,0 0 6,8-29-4,-8 29 3,0 0-3,0 0 7,9-25-5,-9 25-3,0 0-3,0 0 3,0 0-3,0 0 2,15-24 2,-15 24 3,0 0-3,0 0-2,0 0 1,0 0 7,0 0-7,0 0-2,0 0 4,0 0-2,0 0 4,49 8-4,-49-8 5,0 0-5,0 0 10,0 0-8,0 0-7,29 27 5,-29-27-4,0 0 4,0 0-1,19 23-2,-19-23 5,0 0-6,0 0 12,11 24 5,-11-24-2,0 0-1,0 0-1,0 0 2,0 0 10,0 35-2,0-35 3,0 0-8,0 0-3,0 0 19,0 0-6,-30 34-5,30-34 4,0 0-3,0 0-9,-25 14 2,25-14 4,0 0 1,0 0 1,-22 14-6,22-14 6,0 0-8,0 0 5,0 0-2,0 0-3,-26 16-3,26-16 2,0 0-10,0 0 1,0 0-3,0 0 0,0 0 0,0 0 9,0 0-30,0 0-18,0 0-24,0 0-19,0 0-64,-19 18-159,19-18 70</inkml:trace>
  <inkml:trace contextRef="#ctx0" brushRef="#br0" timeOffset="17085.9375">756 12027 37,'0'0'63,"0"0"-9,0 0-4,27 20-3,-22-19-2,-5-1-2,9 3 9,-9-3-10,14 2 0,-14-2 1,0 0-4,18-6 2,-18 6-7,14-8-8,-6 1 9,-8 7 0,12-13 2,-4 6-17,-3-2 16,-5 9-12,8-18-11,-4 9 4,0-1 0,-4 10-3,4-22-5,-1 13 12,-3 9-12,1-20 2,-1 20 7,-1-19-5,1 19 2,-3-17-6,3 17 1,-7-17-1,7 17 2,-5-12-2,5 12 10,-8-11-2,8 11 1,-9-10 8,9 10-9,-9-9-4,9 9 6,-9-6-2,9 6-3,0 0 7,0 0 0,0 0-5,0 0 3,0 0-3,0 0-1,0 0-2,0 0 1,0 0-3,0 0-12,0 0 11,0 0-4,0 0-1,-37 41 17,37-34-6,1 3 0,-1-10 10,3 14 1,0-4-7,-1-2-5,-2-8-5,5 14 1,-1-8 9,-4-6-7,9 11-3,-5-6 4,0 2 0,-4-7-8,9 10 4,-4-5-1,-5-5-3,10 9 4,-10-9-5,10 8 1,-10-8 0,8 4 1,-8-4-2,9 6 6,-9-6-13,0 0-12,9 7-21,-9-7-16,0 0-24,0 0-26,11 6-24,-11-6-90,5 3-233,-5-3 104</inkml:trace>
  <inkml:trace contextRef="#ctx0" brushRef="#br0" timeOffset="17812.5">1037 11980 45,'4'13'83,"-4"-13"2,0 0-17,4 9-3,-4-9-8,0 0-5,0 0-6,9 10-2,-9-10-5,0 0-1,0 0 2,0 0-4,0 0 5,0 0 0,0 0-11,0 0 10,0 0-9,23-19 9,-23 19-18,6-13-3,-3 3-1,-3 10 7,2-17-14,2 7 17,-4 10-14,3-21-5,-3 10-4,0 11 4,0-22 2,0 22 1,-3-22-2,0 13-8,3 9-1,-3-20 12,1 11-11,2 9 7,-4-15-6,4 15 7,-4-10-12,4 10 7,0 0 2,-3-13-9,3 13 11,0 0 0,0 0-8,0 0 6,0 0-5,0 0 0,0 0-2,0 0 4,0 0-12,0 0 15,3 42 8,-3-42-3,4 22 3,-2-10 11,0-2-3,1 2 0,-1-3-6,1 0-1,0 0 0,0-1 6,-3-8-6,6 13-2,-4-8 3,-2-5-8,9 9 3,-9-9 1,0 0-7,12 4-1,-12-4-1,0 0 2,0 0 4,19-2-1,-19 2 1,0 0-7,18-15 3,-12 10-3,0-4 2,1 1-2,-7 8 1,10-15-1,-5 3 1,1 3-1,0-2-3,-6 11-3,5-19-8,-1 10 9,-4 9-6,5-12 2,-5 12 9,4-12 0,-4 12-1,0 0-18,0 0 10,6-9 7,-6 9-8,0 0 4,0 0-3,0 0 5,0 0 13,0 0 2,6 25 1,-3-15 22,-2-2-6,0 1-4,1 3-4,0-3 2,-2-9 2,4 17-10,-4-17 2,5 16 0,-2-9-5,-3-7 3,6 16 0,-6-16-6,6 14 0,-6-14-5,7 11 6,-7-11-4,5 13-11,-5-13-14,8 9-22,-8-9-36,3 9-28,-3-9-13,0 0-27,8 7-83,-8-7-243,0 0 108</inkml:trace>
  <inkml:trace contextRef="#ctx0" brushRef="#br0" timeOffset="18398.4375">1511 11786 77,'-15'-6'77,"15"6"1,0 0 7,0 0-3,-13-4 18,13 4-4,0 0-13,0 0-8,0 0 6,0 0-15,-20 10 2,20-10-4,-8 8 1,8-8-16,-7 16 4,2-6 9,5-10-4,-6 21-1,4-10-3,-4 4-9,5-5-2,1-10 10,-4 21-8,3-11 0,1-10-6,-1 20-2,1-20 2,1 15-3,-1-15-2,3 17-7,-3-17 1,2 10-6,-2-10 2,5 9-3,-5-9 1,0 0-8,12 6 3,-12-6-3,0 0-1,16-2-3,-16 2 4,0 0-3,21-11-8,-12 5 8,-9 6-6,14-12 4,-8 5-12,2 0-6,0-3 2,-3 2-18,1-3 6,-6 11-7,10-18-3,-6 7-13,0 2 12,-4 9 0,5-13 3,-5 13 10,6-10-1,-6 10-4,0 0 5,0 0-1,4-11 3,-4 11-1,0 0 11,0 0 7,0 0 3,0 0 3,0 0-2,0 37 2,0-37 6,1 20-6,-1-10 7,0-10-4,3 20-4,-3-10-4,0-10-1,4 14 6,0-5-16,-4-9-3,0 0-13,6 16-15,-6-16-22,0 0-27,10 10-15,-10-10-14,0 0-9,12 4-84,-12-4-227,0 0 101</inkml:trace>
  <inkml:trace contextRef="#ctx0" brushRef="#br0" timeOffset="19062.5">1699 11976 36,'0'0'92,"0"0"-13,6 15-8,-6-15 14,0 0-26,9 11-6,-9-11-5,0 0 0,11 12-8,-11-12-7,0 0 1,15 5 7,-15-5-8,0 0-11,0 0-2,20-2-1,-20 2-1,0 0-4,19-12-3,-19 12 5,15-12-2,-8 3 5,1 0-9,-8 9-1,11-18 5,-4 8-4,-2-1-1,-5 11 8,9-20-14,-5 9 5,-4 11-5,5-21 3,-5 21-1,0-24 1,0 24-5,-2-21 0,2 21 8,-3-21-3,3 21 1,-6-13 16,6 13-4,-7-15 1,7 15 2,-6-10 6,6 10 0,-7-8 6,7 8-2,0 0 0,0 0-5,-16-4 2,16 4-4,0 0-2,0 0 5,0 0-4,-20 15-1,15-8 0,5-7-2,-6 14 4,6-14 0,-8 18 5,7-9-6,1-9 0,-3 21 0,2-11-2,1-10-3,0 17-7,0-17-1,1 17-1,-1-17 1,2 11-3,-2-11 5,5 11-2,-5-11 2,6 7-4,-6-7 2,0 0 0,13 11-2,-13-11-3,0 0-2,14-1 1,-14 1 0,0 0 3,18-10-6,-18 10 3,9-7-18,-9 7-3,9-10 0,-9 10-1,10-10 2,-10 10 2,6-9-6,-6 9-1,8-10 3,-8 10 2,0 0-2,9-11-1,-9 11 6,5-8 5,-5 8-6,0 0 1,0 0-7,0 0 11,0 0-2,0 0-5,0 0 5,0 0-1,0 0 2,22 16 10,-22-16-6,7 13 10,-7-13-5,8 15 2,-5-10 4,2 7 5,0-3 14,1 3-7,1-3 0,-2 0-7,0 1 3,-5-10-4,13 16 4,-8-11-6,-5-5 4,11 10-2,-3-3 0,-8-7-4,11 7 6,-11-7-3,12 4-5,-12-4 1,14 3 1,-14-3 2,0 0 1,0 0-9,23-7 5,-23 7-38,13-7-41,-13 7-50,10-10-131,-10 10-276,8-10 122</inkml:trace>
  <inkml:trace contextRef="#ctx0" brushRef="#br0" timeOffset="22187.5">206 12691 38,'0'0'54,"0"0"-8,0 0-3,0 0 2,0 0 4,0 0-8,0 0 1,0 0-6,0 0 0,0 0-7,0 0 0,0 0-2,0 0-10,0 0 11,0 0-7,0 0-2,0 0 1,0 0-8,0 0 22,0 0 9,0 0-13,0 0-9,0 0 6,0 0-8,0 0-1,0 0 5,0 0-3,0 0-9,0 0 8,0 0-9,0 0 1,0 0 3,0 0 0,0 0 2,0 0-10,0 0 5,0 0 1,0 0-3,0 0 3,0 0 0,0 0-9,0 0 12,9 84-3,-9-84 5,0 0-13,10 32 3,-10-32 3,0 0-2,10 25 4,-10-25-10,0 0 9,0 0-6,10 27 0,-10-27-8,0 0 8,0 0-3,0 0 7,0 0-7,15 24 2,-15-24-1,0 0 2,0 0-2,0 0 5,0 0-3,0 0-4,0 0 6,0 0-1,0 0-2,0 0 7,0 0-3,0 0-4,0 0-3,53-53 9,-53 53 1,0 0-14,11-27 12,-11 27-4,0 0-4,0 0 3,10-31-6,-10 31-3,0 0 10,0 0 4,7-29-9,-7 29 8,0 0-11,0 0-5,0 0 13,0 0-4,2-31 0,-2 31-8,0 0 8,0 0-4,0 0 2,0 0 10,0 0-12,0 0-3,0 0 4,-2-39 3,2 39 4,0 0-9,0 0-1,0 0 2,0 0 1,0 0 6,0 0-12,0 0 1,0 0 11,0 0 13,0 0-26,0 0 9,0 0-10,0 0 6,0 0 0,0 0 6,0 0-5,0 0 3,0 0 3,0 0-2,0 0 3,0 0 1,0 0 12,15 91 1,-15-91 1,6 32 2,-6-32-2,6 34 6,-6-34-9,6 34 5,-6-34-3,9 34 2,-9-34-3,6 31 2,-6-31-5,0 0 2,11 39-3,-11-39 2,5 23-6,-5-23 0,0 0-1,8 34 0,-8-34-4,0 0 3,6 28 6,-6-28-4,0 0-5,0 0-6,0 0 11,5 36-3,-5-36-4,0 0 0,0 0-2,0 0 8,0 0-4,0 0 3,0 0 2,-4 37-3,4-37-3,0 0 3,0 0-5,0 0 3,0 0-2,0 0-1,0 0 2,-17 24-1,17-24-3,0 0 12,0 0-16,0 0 9,0 0-1,0 0-4,0 0 3,0 0-5,0 0 1,0 0 10,0 0-7,0 0-2,0 0-4,0 0 9,0 0-2,0 0-2,0 0 0,0 0 1,0 0-2,0 0 0,0 0-7,0 0 9,-70-35 3,70 35-5,0 0 2,0 0 6,0 0-7,0 0 0,-15-23-9,15 23 12,0 0-1,0 0-2,0 0 3,0 0-4,0 0 0,-7-30 1,7 30-1,0 0-1,0 0 2,0 0-2,0 0 7,0 0 0,0 0-4,0 0 2,0 0-3,0 0-1,18-50-4,-18 50 7,0 0-1,0 0 1,0 0-4,17-28 5,-17 28-3,0 0 1,0 0-1,18-25-4,-18 25 6,0 0-14,0 0-21,14-19-23,-14 19-21,0 0-25,0 0-24,0 0-90,0 0-234,16-21 104</inkml:trace>
  <inkml:trace contextRef="#ctx0" brushRef="#br0" timeOffset="22703.125">522 12729 64,'0'0'48,"0"0"7,0 0-9,0 0 1,0 0-6,0 0 0,0 0-5,0 0-4,0 0-5,0 0 1,0 0-2,84-15-2,-84 15-8,0 0-1,0 0 2,38-7-5,-38 7 3,0 0-18,0 0-21,0 0-71,0 0-100,0 0 44</inkml:trace>
  <inkml:trace contextRef="#ctx0" brushRef="#br0" timeOffset="22968.75">563 12811 59,'0'0'78,"0"0"-7,0 0-11,0 0 4,0 0-15,0 0 7,0 0-12,0 0-5,0 0-3,0 0-2,0 0-2,0 0-2,0 0-4,84-10-12,-84 10 3,0 0 2,0 0-10,0 0-23,0 0-36,42-9-63,-42 9-121,0 0 54</inkml:trace>
  <inkml:trace contextRef="#ctx0" brushRef="#br0" timeOffset="24570.3124">893 12614 51,'3'-11'55,"-1"1"-4,2-2 0,-3 2-7,1-1-12,0 1 2,-2 10-9,0-21 6,0 21-7,0-22-11,0 22 15,-3-18-13,1 6 6,2 12-7,-4-19-3,0 9 1,4 10 0,-8-18 1,5 10 0,3 8-3,-10-14-5,10 14 6,-6-12-4,6 12-5,-10-9 2,10 9 4,-8-8-6,8 8-2,0 0 10,0 0-3,0 0-2,0 0 1,0 0 6,0 0-12,0 0 18,0 0 0,-38-24-8,38 24 3,0 0 1,0 0-11,0 0 5,0 0 2,0 0-6,0 0 7,0 0-4,0 0 6,0 0-12,0 0 5,0 0 1,0 0-4,0 0-3,0 0 6,0 0-8,0 0 4,0 0-7,0 0 10,0 0-1,-27 45 3,27-45-10,0 0 14,0 0-15,0 0 6,8 43-5,-8-43 4,6 24-2,-3-14 1,2 2-1,-1-2-1,-1 2 3,0 0 3,1 0 13,-2 0-2,4 3 9,-3-3-6,2-1-4,-1 1 3,1 3-1,1-1 4,-3-1-10,1-1 0,0-1 2,0 1-5,-2 0 1,5 2 7,-2 0-3,-2-2-15,-1 0 5,1-3 10,-3-9-7,5 21-1,-2-10 4,0-1-5,-3-10-3,5 17 8,-2-7-4,-3-10 6,2 16-1,-2-16-5,4 14 5,-1-5-1,-3-9-10,1 14 1,-1-14 12,4 14-1,-4-14-7,2 13 6,-2-13-4,4 12 4,-4-12 1,3 10-2,-3-10-4,0 0-1,2 13 0,-2-13 1,0 0 0,0 0 1,3 13-4,-3-13 5,0 0-7,0 0 10,0 0-9,0 0 2,0 0 1,0 0-2,0 13 5,0-13 1,0 0-6,0 0 1,0 0 4,0 0-3,0 0-1,0 0-4,0 0 7,0 0-2,0 0 0,0 0 0,0 0 0,0 0 0,0 0 0,0 0 1,0 0-2,-14-40-6,14 40 16,-3-14-13,3 7-2,0 7 3,-1-20 9,0 8-6,-1 3 8,1-1-11,0-1-14,1 11 8,-1-21 3,1 9 9,0 12-6,0-19-3,0 10 8,0 9-7,0-15-1,0 4 3,0 11-5,2-16 7,-1 6-7,-1 10-1,2-12 10,-2 12-4,2-12-4,-2 12 1,4-10-2,-1 3 13,-3 7-7,3-9-3,-3 9 4,4-9-4,-4 9 5,0 0-9,7-9 13,-7 9-11,0 0 12,6-5-18,-6 5 9,0 0 0,0 0 5,13-1-4,-13 1-6,0 0 7,0 0-9,15 9 9,-15-9-6,7 8-2,-7-8 3,5 7 2,-5-7 2,7 9 6,-4-3-13,-3-6 8,6 11-2,-6-11 3,3 10 3,-3-10 0,1 10-2,-1-10 3,0 12-7,0-12 5,0 0-5,-2 14 6,2-14-1,-4 12-2,4-12-4,-7 9 7,7-9-10,-8 11 4,8-11-1,-7 9 8,7-9-9,-8 6 9,8-6-5,-5 8-12,5-8 14,-5 6-4,5-6 1,0 0-3,0 0 5,-7 5 1,7-5-2,0 0 4,0 0-4,0 0-4,0 0 3,0 0 2,0 0-9,0 0 10,0 0-15,0 0 14,0 0-7,0 0 10,10 19-1,-10-19-6,9 6-3,-9-6 11,9 7-8,-9-7 1,11 6 2,-6-1 2,-5-5 0,13 7-2,-3-2 15,-10-5-15,14 10-4,-6-5 4,-8-5 3,13 9 5,-6-4-12,-7-5 7,11 8 2,-11-8-4,10 7-5,-10-7 15,9 7-10,-9-7-1,7 7 0,-7-7 3,0 0-11,7 8-2,-7-8 16,0 0-3,0 0 3,0 0-33,0 0-15,0 0-51,9 7-101,-9-7-209,0 0 94</inkml:trace>
  <inkml:trace contextRef="#ctx0" brushRef="#br0" timeOffset="25101.5625">1139 12703 19,'5'6'107,"-5"-6"-7,12 13-14,-6-6-4,0-1-7,1 2-6,-2 0-19,4-1 32,-1 0-3,1 1-4,-2 0-13,-1-3-6,1 1-10,1 3-4,-4-4 1,1 2-8,-5-7 2,9 8-11,-9-8-1,10 9-2,-10-9 3,8 8 1,-8-8-13,5 7 1,-5-7-1,4 5 0,-4-5-3,0 0-20,0 0-23,4 8-17,-4-8-29,0 0-22,0 0-79,0 0-194,0 0 87</inkml:trace>
  <inkml:trace contextRef="#ctx0" brushRef="#br0" timeOffset="25539.0625">1264 12693 70,'-3'7'79,"-2"2"-5,2-1 3,-1 1-6,4-9-9,-5 20 6,3-13-4,-1 3-2,0-1 0,1 0-1,-2 0 3,4-9-24,-6 14 1,3-5-12,-1-1 14,4-8-14,-4 13-9,4-13 10,-3 13-5,1-6-7,2-7-1,-2 10-4,2-10 0,0 0-5,-5 12 3,5-12-5,-4 7 5,4-7 6,0 0-9,-4 13-2,4-13 1,0 0-6,-2 7 2,2-7-11,0 0-29,0 0-22,0 0-28,-4 6-84,4-6-183,0 0 81</inkml:trace>
  <inkml:trace contextRef="#ctx0" brushRef="#br0" timeOffset="26203.125">1431 12736 30,'0'0'61,"0"0"-8,0 0 2,0 0-13,0 0 4,0 0-10,0 0 3,0 0-6,-3 10-3,3-10-2,0 0-6,0 0-7,0 0 7,0 0 1,0 0-5,0 0 3,0 0-10,0 0-5,0 0 7,0 0-5,0 0 14,0 0-13,0 0 2,0 0-4,0 0-7,0 0 9,0 0-5,0 0-1,0 0 0,0 0 3,0 0-5,0 0 1,0 0 3,0 0-6,0 0 3,0 0 14,0 0-12,0 0-1,0 0 1,0 0 5,0 0-5,0 0-4,0 0 8,0 0 5,0 0-7,0 0-5,0 0 4,0 0 9,-4 9-14,4-9 5,0 0-7,0 0 4,0 0 6,0 0-4,0 0-3,0 0 5,0 0 0,0 0-16,0 0-30,0 0-27,0 0-50,0 0-125,0 0 57</inkml:trace>
  <inkml:trace contextRef="#ctx0" brushRef="#br0" timeOffset="27203.125">1454 12789 29,'0'0'42,"0"0"-1,0 0-1,0 0-4,0 0-2,0 0-1,0 0-2,0 0-2,0 0 11,0 0-14,0 0 0,0 0-3,0 0 5,0 0 2,0 0-6,0 0 9,0 0-1,0 0 4,0 0-7,-13-7 0,13 7 14,0 0-20,0 0 3,0 0 2,0 0 0,0 0-10,0 0 20,0 0-3,0 0-9,0 0 4,0 0-6,0 0 0,0 0 2,0 0 1,0 0-14,0 0 2,0 0 2,0 0-6,0 0 2,0 0-1,0 0-3,0 0-3,0 0-4,0 0 18,0 0-14,23-9 3,-18 8-4,-5 1-1,13-3 2,-6 2-3,1-2 8,-8 3-5,15-3-5,-7 0 1,1-1 2,-1 4 2,-2-4-4,1 0-3,-1 0 3,0 2 3,1-1-3,-7 3 4,10-4-8,-5 1 7,-5 3-12,9-2 11,-9 2 5,6-3-12,-6 3-1,0 0 2,0 0 5,8-1-20,-8 1-18,0 0-25,0 0-12,0 0-23,0 0-70,0 0-179,0 0 79</inkml:trace>
  <inkml:trace contextRef="#ctx0" brushRef="#br0" timeOffset="27617.1875">1495 12700 93,'2'12'75,"-2"-12"-6,4 17 18,-3-11-14,3 0 0,-1 4-6,-1-3 11,2 0-19,-3 0 2,2 1-3,-2-2-10,-1-6-1,3 12-7,-3-12 0,2 8-9,0-3-3,-2-5-3,0 0 4,2 10-5,-2-10-1,1 5-3,-1-5-7,0 0 11,4 10-7,-4-10-3,0 0-17,0 0 15,0 0-32,0 0-31,-2 9-38,2-9-89,0 0-193,0 0 87</inkml:trace>
  <inkml:trace contextRef="#ctx0" brushRef="#br0" timeOffset="28710.9375">1461 12709 18,'0'0'48,"0"0"-2,0 0-6,0 0-12,0 0 9,0 0-1,0-12-5,0 12 1,0 0-8,0 0-4,0 0-2,2-7 6,-2 7-8,0 0-3,0 0-2,0 0 3,0 0-6,1-8 1,-1 8 1,0 0 2,0 0 1,3-7-6,-3 7-3,0 0 0,3-4 5,-3 4-5,0 0-1,0 0-2,0 0 2,0 0 2,4-6-2,-4 6-2,0 0-3,0 0 10,0 0-13,0 0 6,0 0 0,0 0 3,0 0-6,0 0 5,0 0-6,0 0 11,0 0-10,0 0 0,0 0 3,0 0-1,0 0 1,0 0 2,0 0-4,0 0-1,8 15 4,-8-15 0,4 8-4,-2-4 4,-2-4 19,5 10 5,-5-10-7,6 10-3,-6-10 3,8 9-7,-8-9 6,5 10-1,-5-10 0,4 10-5,-4-10 6,5 10-3,-5-10-1,3 9 1,-3-9-5,0 0 1,3 12-4,-3-12 0,2 8 5,-2-8-1,0 0-3,3 9-11,-3-9 6,0 0-9,2 7-24,-2-7-27,0 0-74,0 0-139,0 0 61</inkml:trace>
  <inkml:trace contextRef="#ctx0" brushRef="#br0" timeOffset="30453.125">1750 12762 39,'0'0'80,"0"0"-3,0 0-17,19-16-1,-16 11-6,2 0-3,-5 5-8,6-10 9,-2 3-5,0 0 11,1-2-1,0 1-11,2-1 3,-4-2-9,3 1 9,-1 0-8,0-3-4,0 5-4,-1-4-3,1 0-15,-1 0 11,-2 2-7,2-2 3,0 3-4,-3-3 2,2 2-5,-2 0 0,0 0-3,-1 3 1,0-4-3,0 2 1,0 9-8,-1-17 8,-1 8-2,0-3 3,0 3-6,-2 1-2,0-2 2,1 3-3,1 1 1,-4-2 1,3 0 9,-2 1-9,1 3-5,0-2 5,4 6 2,-8-8-3,6 2-2,2 6 2,-9-5 4,9 5-2,-6-7-2,6 7 5,-6-4-7,6 4 13,-7-2-11,7 2 2,0 0-10,0 0 7,-13 0-2,13 0 0,0 0 3,0 0 0,-10 3 5,10-3-4,0 0-8,-7 3 7,7-3-2,0 0-2,-7 3-1,7-3-1,0 0 1,0 0 7,-5 7-3,5-7 1,0 0-3,-4 4-2,4-4 4,0 0 0,-4 7-11,4-7 17,-3 8-7,3-8 1,-2 10-3,1-5 3,1-5-4,0 13 3,0-5 5,-2 2-4,2 1 5,0-3 0,-1 4-4,2-3 6,1 2-10,-1 1-2,0-2 9,0 2 0,2 0 2,0-2-4,-1 2-4,1-1 4,-2 2 1,2-3 4,-2 2-3,2 0 8,-1 0-3,0 0 0,1 0 6,-1 0-3,0 0 0,2-1 0,0 1 3,-2-1 2,1-2-2,-2 1 1,0 2-1,3-3-10,0 2 11,-3-4-9,2 1-1,-1 3 4,-1-5 0,2 5-5,0-4 3,-2 3-3,0-2 2,0 0 1,2-1-1,0-2-4,-3-5-2,5 9 6,-4-5-6,-1-4 1,5 11-3,-5-11 2,4 9 0,-4-9 6,2 5-2,-2-5-8,6 7 8,-6-7-8,2 5 3,-2-5 2,0 0 3,5 6-6,-5-6-1,0 0-1,6 3 6,-6-3 2,0 0-4,11 0 2,-11 0-2,0 0 0,11-5-1,-4 2 4,-7 3-4,11-4 2,-6 0 1,2 1-1,-2-2 0,1 3 4,-1-3-7,0-2 2,-1 2-3,1 0 5,1-2-2,1 0 0,-3 1 0,0 1 1,0-2-3,0 1 0,-2 0 3,3-3-3,-1 4 1,-2-3-2,0 1 4,-2 7-3,2-12-2,0 7 3,-2 5-1,1-12-1,-1 12 3,-3-12 1,2 4-3,1 8 1,-5-10 0,1 5 2,2-1-5,2 6 3,-7-9 1,3 6 6,4 3-5,-7-7 3,3 3 0,4 4 6,-9-3-6,9 3 2,-9-2-4,9 2-4,0 0 1,-14 2 3,14-2-2,-10 7 1,5-5-7,-2 5 2,2 1 1,-1-1-11,-1 0-26,2 2-21,-1 2-27,1-2-48,-2 3-29,1-3-84,1 1-266,0 1 118</inkml:trace>
  <inkml:trace contextRef="#ctx0" brushRef="#br0" timeOffset="43170.8984">6596 10540 38,'0'0'59,"0"0"-2,-3-6-6,3 6 4,0 0-5,0 0-2,0 0 2,0 0-8,0 0-1,-2-8-11,2 8 8,0 0 2,0 0-15,0 0 11,0 0 2,0 0 1,0 0 0,0 0-9,0 0 2,0 0-2,0 0-7,0 0-2,0 0 0,0 0-2,0 0-2,0 0-3,0 0 1,0 0 0,0 0 21,-3 27-6,2-22 6,1-5-7,1 17-8,0-7 0,-1 1-4,0-1 4,2 1-1,-2-2 1,0 0-12,1 2 3,0 1-3,0-2 4,-2 1-4,2-4-1,-1 4 4,0-11-1,2 13-2,-2-8-1,0-5-5,-2 10 7,2-10-7,2 7 9,-2-7-6,0 0-6,1 10 6,-1-10-1,0 0 5,0 0-8,1 7 5,-1-7-5,0 0 0,0 0 3,0 0-5,0 0 2,0 0 0,0 0 0,0 0 1,0 0-11,0 0 10,0 0 0,-9-20 2,9 20-4,-1-10-6,1 10-6,-1-11 2,1 11 1,1-13-9,-1 7 4,0 6 7,1-15-2,1 10 4,-1-4-5,0 1 6,-1 8-8,4-13 7,-1 5 6,0 3-2,-3 5-4,7-12-2,-6 5-3,4 0 10,-2 1-8,-3 6 10,5-12-11,-1 8 5,2-1 2,-2 0 2,-4 5-1,5-8-1,-1 4-1,-4 4-5,5-7 3,-5 7 5,8-4-6,-8 4 8,6-3-4,-6 3-10,0 0 9,10 0 0,-10 0 1,8 3 3,-8-3 1,8 6 1,-4-1-9,2-1 12,-4 1-3,2 2 0,0-1-6,0-2 3,-2 3-4,5 1 8,-4-2-6,0 1 1,2 1 4,-1 0 0,-1-1-4,-1-1 7,2-2-8,-1 4 4,0-4-2,-3-4 3,3 13-4,-1-9 2,1 4 6,-3-8-4,3 10-2,-3-10 2,1 9-8,-1-9 10,1 7-2,-1-7-3,1 7 8,-1-7-10,0 7 5,0-7-3,0 0 0,0 0 0,0 9-10,0-9-17,0 0-15,0 0-20,0 0-28,0 0-86,0 8-190,0-8 84</inkml:trace>
  <inkml:trace contextRef="#ctx0" brushRef="#br0" timeOffset="43975.5859">6950 10534 6,'0'0'49,"0"0"2,0 0 0,0 0-6,-4-12-2,4 12-2,-4-5 0,4 5-3,-4-5-2,4 5-6,-6-5 4,6 5-9,0 0 3,-8-6-4,8 6-1,-6-4-4,6 4 6,0 0-7,-8-2 2,8 2-4,0 0-1,0 0-1,-11 0-1,11 0-4,0 0-3,-9 5 1,9-5-5,-7 10 4,7-10 4,-2 9 16,-2 1-3,1-3 2,2 2-3,0 1-8,2 0 9,-2-3-11,1 1 5,1 4-2,-1-3-1,1 1 1,2-3-1,-2 1-10,0-1 9,2-1-13,1 2 9,-3-2-1,-1-6 1,5 10-3,-4-5 1,3-1-3,-4-4-1,4 7 2,-4-7-8,6 5 10,-6-5-6,0 0 12,9 1-11,-9-1 6,0 0-4,0 0-1,15-6-2,-9 1 5,-2 3 1,-1-5-5,-3 7 2,7-10-3,-3 1 2,0 1-6,0-2 0,-3 3 5,4 0-9,-3-4 1,0 4 3,0 1-5,-2-4-2,0 10-2,1-15 3,-1 10 0,2-2 3,-2 7-2,-2-14 1,2 14 0,-1-10 6,1 10-10,-1-10 11,1 10 7,0 0-5,-3-6-2,3 6-5,0 0 5,0 0 3,0 0-1,0 0-3,0 0-1,0 0-3,0 0 8,0 0 3,0 0-2,4 26 9,-4-18-11,3-2 4,-1 1 2,-2-7-2,5 12-3,-2-5 4,0-1-2,-1 0-2,3 0 1,-2-2 4,0 3-7,1-3 12,-4-4-13,6 11 5,-3-8-12,0 1 9,-3-4-15,6 8-14,-2-4-29,-4-4-22,0 0-73,4 5-163,-4-5 72</inkml:trace>
  <inkml:trace contextRef="#ctx0" brushRef="#br0" timeOffset="44624.0232">7090 10405 39,'0'0'104,"8"24"-6,-6-13 3,1 0-4,0 5-4,-1 1-14,2 1-1,0-1-10,-1 3-3,1 6-13,0 0 2,0 0-12,0 0 2,2 0-8,0 0-5,-3-6 3,1 0-2,0-1-8,0 0 0,0-3-5,-3-5-10,1 2 6,1-2 7,0-1-10,-2-2 2,0-2-2,0-1 2,-1-5 2,3 12-6,-3-12-2,1 6-5,-1-6 2,0 0 2,0 0 0,0 0 0,0 0-4,0 0 3,0 0-11,0 0 14,0 0-1,-6-25 0,5 15-13,-2 1 6,0-1 2,1-2 0,1 0-5,-2-5 1,0 5-2,1-5-3,-1 0 8,1 0-16,0-1 11,1 2-2,1 0-5,-2 0 8,4 0-5,-2 3 0,1-2 5,-1 3-5,3 1 2,-2-1 6,2 1-12,-1 1 10,2-1 1,-2 5-11,1-5 1,0 5 11,0 0-4,-1 0-2,3 0 7,-5 6-7,7-10-6,-4 8 18,-3 2-6,7-7-4,-7 7 1,6-1-5,-6 1 4,0 0 0,15 4 8,-15-4-3,7 6-4,-2-2-3,-1 0 17,1 3-11,-1-2 5,0 2 12,-1-1-23,1 0 3,0 1 4,0 1-7,-1 0 6,-1-2 6,1 2-8,-1-1 5,-2 0-9,0-7 9,1 12-3,-1-5 9,0-7-3,-1 12-3,0-6-3,1-6 4,-5 13-17,4-8 14,1-5-3,-7 10 1,3-7 0,0 2 2,4-5-9,-9 5 4,5-3-27,4-2-10,-7 3-19,7-3-19,0 0-19,-10 2-73,10-2-182,0 0 81</inkml:trace>
  <inkml:trace contextRef="#ctx0" brushRef="#br0" timeOffset="45250">7388 10476 52,'-6'-2'73,"6"2"-8,0 0-12,0 0-1,-12 5 3,12-5-5,-5 7 2,0 0 2,1-2-12,1 4 4,1 1 7,-1 0-9,2 2 6,0-2-12,-1 2-9,2-4 4,0 3 1,0 1-14,0-3 16,-1 2-6,4-2-6,-2 0-12,0-1 13,2-1-24,-3-7 10,4 10-1,-2-5-3,3-2 17,-5-3-10,7 5-5,-7-5 2,7 1 0,-7-1-14,0 0 6,12-2 10,-12 2-10,7-5 1,-7 5-1,7-7 7,-4 2-6,-3 5 9,5-12-9,-4 7-8,3-2 10,-4 7 3,4-14-5,-3 9-5,0-3 1,2 1-2,-3 7 7,0-13-5,1 7-2,-1 6 6,1-11-5,-1 11-2,3-9-1,-3 9 3,0 0 1,0 0-4,0 0 0,0 0 10,0 0-10,0 0 5,0 0 1,0 0 0,0 0-11,0 0 12,0 0-6,2 24 9,-2-16-8,0-8 2,2 11-10,-2-11-1,3 14 13,-1-7 6,-1 1-3,2-3 3,-3-5-8,5 16 4,-5-16-3,6 9-16,-6-9-22,4 9-22,-3-6-24,-1-3-83,0 0-178,0 0 79</inkml:trace>
  <inkml:trace contextRef="#ctx0" brushRef="#br0" timeOffset="45796.875">7555 10646 23,'0'0'67,"2"14"-7,-2-14-6,3 9-3,-3-9-8,3 13-5,-3-13-4,5 11-1,-5-11 4,8 8-1,-8-8 0,5 4-2,-5-4-1,0 0-3,0 0-10,18-2-2,-18 2 2,9-4 0,-6-1-1,3 0-7,-1 0 4,0-3-3,-1 1 3,1 2-5,-3-4 3,1 0-7,-2 3 12,-1-5-10,0 1 7,-1 0-7,0-2 10,-2 4-2,-2-2 9,1-1 4,0-1-5,-2 3 9,1-2 10,0 1-1,-4 2 0,1-3 2,0 1-7,2 1 0,-2-1-5,2 1-9,-2 0 9,2 2-5,-2-2 3,1 2 1,0 0-3,2 2 0,0 2 5,-1-1 0,6 4-3,-5-10-8,2 5 2,3 5 5,-5-6-1,5 6-8,-3-8-2,3 8 0,0 0 6,4-12-8,0 7-3,-4 5-4,6-8 0,1 4 3,-2 1-4,1-2-1,3 0 0,1 1 1,-2-1-6,2 1 2,-1-1 0,4 2 2,-1-2-4,-1 0 3,0 1-4,-1 1 9,1 0-5,-3 0-8,-1 1-1,-7 2-13,13-4-19,-8 1-20,-5 3-14,0 0-23,10 0-25,-10 0-17,0 0-100,0 0-253,4 10 112</inkml:trace>
  <inkml:trace contextRef="#ctx0" brushRef="#br0" timeOffset="46356.4453">7752 10540 67,'0'0'75,"0"0"-6,0 0-7,0 0-3,0 0 0,0 0-16,0 0 6,0 0 0,0 0-10,0 0-5,10 11 0,-10-6-2,2 2 3,-1 0 5,0 3 4,2 2-5,-2-3-10,0 1-1,2 2 11,-1-2-14,2 0-4,-1 2 1,2-3-2,0 1-5,-1 0-3,0-5 1,1 5 4,-1-4-6,0 0 1,2-2-9,-1 3 11,1-6-4,-6-1 4,11 5-7,-5-5 9,-6 0-5,11-3 0,-11 3-2,12-6 1,-2 0 5,-3-1-1,0-1-7,1-1 6,-1 0-2,0 1 3,-1-2 2,-1 1-4,1-1 7,-1-2 1,0 4 2,-3-4-1,0 1 10,-1 1-3,-2-1 1,-1 2 7,1 1-3,-2-1-11,1 1 14,-3 2 2,0-3-7,0 1 0,-2 5-4,2-2-7,-2 1-2,0 1-1,-1 1 0,8 2-8,-15-2-11,7 2-28,8 0-17,-15 4-32,5-1-43,0 2-133,-1 2-275,0 0 123</inkml:trace>
  <inkml:trace contextRef="#ctx0" brushRef="#br0" timeOffset="47055.664">7560 10647 39,'0'0'56,"0"0"-9,0 0 2,-2-7 2,2 7-3,0 0 5,0 0-16,0 0 2,0 0-2,0-12-2,0 12-3,0 0 2,0 0 6,1-10-21,-1 10 31,0 0-10,3-7 8,-3 7-5,0 0-1,0 0-2,0-11 4,0 11-9,0 0 3,1-6 2,-1 6-8,0 0-10,0 0-5,0 0 5,3-8-2,-3 8-6,3-6 1,-3 6-8,0 0 9,7-5-7,-7 5 2,4-3-3,-4 3 5,0 0-10,6-4 4,-6 4 2,0 0-4,8-3-4,-8 3-18,0 0-24,7 0-14,-7 0-21,0 0-23,0 0-65,0 0-177,0 0 79</inkml:trace>
  <inkml:trace contextRef="#ctx0" brushRef="#br0" timeOffset="47972.6562">8004 10677 8,'0'0'64,"4"7"-4,-4-7-8,5 5-8,-5-5 1,4 8 10,-2-4-5,-2-4 7,7 6-9,-7-6 3,7 4-18,-7-4 8,9 1-2,-9-1 13,0 0-5,12-5-8,-12 5 9,12-6-17,-8 3-3,3-2 6,-1-2 2,3 0-11,-4-3-8,0 4 2,0-2-3,-1 0 1,1-1-12,0-1 12,-1 0 8,-1 2-9,-1-2 11,0 1-4,-1 3 8,0-4-13,-1 0 10,0 10-9,1-12 1,-2 2 3,1 10 1,-2-12-10,0 5 8,2 7-3,-1-9 2,1 9 4,-3-8 0,3 8-3,0 0-5,-2-7 6,2 7-4,0 0-4,0 0 2,0 0-7,0 0 13,0 0-9,0 0-13,0 0 4,0 0-2,0 0 1,0 26 6,1-16 0,0 1-7,2-1 5,0 1-2,-2-1-4,0 2 1,3-1 1,-1-2 4,-1 2 6,2-1-16,-1-1 2,2 1 3,-3-5 0,1 2 1,-1 0 2,1-2-8,-3-5 5,5 8 3,-2-4-6,-3-4-3,3 7 0,-3-7 3,3 8-21,-3-8-28,0 0-15,6 2-33,-6-2-26,0 0-104,0 0-246,0 0 110</inkml:trace>
  <inkml:trace contextRef="#ctx0" brushRef="#br0" timeOffset="48576.1716">8395 10568 76,'-3'-17'101,"3"17"-9,0 0-2,-2-9 0,2 9-11,0-7-9,0 7 7,0 0-1,-4-11 0,4 11-8,-3-9-7,3 9 3,-3-8 2,3 8 0,0 0-2,-3-6-4,3 6-3,0 0 3,-3-6-15,3 6-2,0 0-10,0 0-6,0 0 0,0 0 1,0 0-4,-14 10-1,13-2-3,-3-2-5,0 6-4,-1-3 8,3 2 1,-2-2-6,4 3 1,-1 1-1,1-4-6,1 1 3,-1 0 0,0 1-5,1-3 9,0 2-2,1-5-5,2 5-2,-2-5 0,-2-5 0,7 9-1,-4-5 1,2 0-2,-5-4 3,9 2-4,-9-2 3,12-1-5,-12 1 2,13-4 1,-7-1 2,-1 1-5,3-2 0,-4-1 3,3-1-2,-2 3-2,1-3-14,-1-1 3,-1 1-6,-2-2-7,3 0-1,-1 2-10,-1-2 19,-1 3-4,-1 0 3,-1 7-1,6-10-6,-6 10 16,2-6 1,-2 6-3,0 0-2,0 0 5,0 0-1,0 0 5,0 0 2,0 0 11,0 0 4,-4 33-5,3-21-4,0-2 6,1 3-8,1-4 7,0 3-5,1 0 0,0-2 1,1-1 2,-1-4-8,4 3 5,0-1 1,-1-3-5,-1 1-1,2-2 2,2-1 2,-8-2-15,15 0-28,-15 0-28,19-2-43,-10-5-40,-9 7-78,13-8-246,-6 2 109</inkml:trace>
  <inkml:trace contextRef="#ctx0" brushRef="#br0" timeOffset="52312.5">6758 11044 42,'0'0'72,"0"0"-4,0 0 5,-3-9-6,3 9 2,0 0-3,0 0 7,0 0 1,0 0-2,0 0-5,0 0-8,0 0 0,0 0-2,0 0-12,0 0-3,0 0-2,0 0-9,0 0-7,0 0 6,0 0-8,0 0-2,-3 26 6,3-18 0,0 2-9,0 0-2,3 1-4,-1-1-1,-1-1 2,1 3 5,1-3-11,0 2 0,-1-2-6,1-1 5,-1-1 6,1 0-5,1 0 0,-2-2-1,5 3 3,-4-3-2,0-1-1,-3-4 1,9 7 4,-5-4-6,-4-3 3,6 2 10,-6-2-4,10 2 6,-10-2-2,0 0-1,12-2-3,-12 2 4,10-5-2,-6 1-7,0 0-1,0 0 6,-1-2-3,0-1-3,2 1 5,-1-1-20,1 1 15,-1-3 0,0 4-2,-2-2-5,1-2 5,-2 4 3,2-3 3,-3 8-8,2-13 4,0 7-3,-2 6 0,1-14 0,-1 14-9,0-10 8,0 10 1,0-10-3,0 10-3,0-7 4,0 7 3,0 0-3,0 0-2,-1-10-4,1 10-3,0 0 4,0 0 4,0 0-3,0 0 2,0 0-6,0 0 0,0 0 4,0 0-4,0 0 6,0 0 0,-4 29 1,5-19-3,0 2 3,2-2 10,-1 7 11,3-3 1,-1 4 13,-1-2 7,2 0 3,-1 2-7,0 1-1,1-1-3,0 0 0,-1 0 2,-1 0-6,3-1-6,-3 0 2,1 1-1,-1-2-2,1 0-7,-2-4 6,2-2-9,-3 1 3,1-1 5,-1-5-11,0 2 3,-1-7-5,1 11 2,-1-11 0,2 10 5,-2-10-6,0 0-2,-4 8 0,4-8-3,-8 9 2,6-6 0,2-3 2,-11 5-2,11-5 0,-10 0-2,10 0-3,-12-3 2,12 3-4,-13-2 6,7-1-1,6 3-4,-12-4 5,5-1-3,2 1-3,5 4 0,-9-4 8,3 0-2,1-3 1,0 3-2,5 4-2,-8-9 1,5 4-2,3 5 0,-1-11-7,1 11 4,-1-13-1,1 13 4,1-12-2,2 5 0,-1 0-1,1 0-1,-1-3 2,4 2 0,-4 2 2,3-1-4,2-1-2,-4 2-6,1 1-7,1-1-16,1 0-24,-3 0-30,5-2-28,-3 1-25,2 2-32,-4 0-124,1-2-318,0 3 140</inkml:trace>
  <inkml:trace contextRef="#ctx0" brushRef="#br0" timeOffset="52726.5625">7104 11171 96,'0'0'112,"7"-3"-8,-7 3-16,6-3-10,-6 3 2,11-4-15,-5 0-1,-1 2-9,3-2-10,-1 1 5,3-1-1,-1-1-13,3 2-1,-3 1 3,0-2-3,-1 1-26,0 1-41,3-1-35,-5 0-90,-6 3-170,10-1 76</inkml:trace>
  <inkml:trace contextRef="#ctx0" brushRef="#br0" timeOffset="52921.875">7154 11285 42,'9'0'102,"-9"0"9,10-1-14,-10 1-5,13-4-14,-5 3-6,-8 1-2,11-3-11,-3 2-5,-1-1-4,0 1-13,-7 1-26,12-5-40,-5 2-29,-1 1-74,-6 2-142,9-5 63</inkml:trace>
  <inkml:trace contextRef="#ctx0" brushRef="#br0" timeOffset="66796.875">7641 11197 30,'0'0'50,"0"0"-6,0 0 0,0 0-2,0 0-5,0 0 0,0 0 7,0 0-13,0 0-5,0 0-3,0 0 12,0 0-3,-8-22 0,8 22-10,0 0 3,-3-7-8,3 7 2,-4-8 9,4 8-2,-6-9 8,6 9-10,-5-9 3,3 3-3,2 6 1,-7-7-4,2 1-4,2 2 3,-3-1-6,6 5 7,-7-7-4,2 2-1,5 5-1,-9-9 1,2 6 9,2-1-17,5 4 6,-10-6-8,1 2 2,4 3 11,5 1-8,-13-2-5,13 2 9,-14 0-3,14 0-8,-11 0 6,4 3 3,7-3-7,-13 3 2,8-1-3,5-2 7,-10 7-1,5-3-9,2 0-1,-2 2 6,3 0 2,-2 0-5,0 2 4,3 2-4,-2 0 2,1-1 1,2 1 5,-2-2 5,2 2-1,0 0-5,2-3-9,-1 1 5,1-1 1,0 3-8,0-5 11,0 2-10,1-1-1,0 1 14,0-3-2,2 1-2,0 0-5,-5-5-4,6 8 11,-2-4-11,0-1 5,-4-3 0,10 4 0,-6-2-11,-4-2 5,9 0 11,-9 0-3,8 1-2,-8-1-1,11-1-2,-11 1 3,9-5-1,-9 5-1,8-4-8,-4 1 6,-4 3-2,8-9 2,-5 6-2,1-3-1,-4 6-5,6-11-4,-2 5 7,0 1-4,0-2-9,-2-1-9,3-2 1,-1 0 3,-1 1 3,1 0-6,-2 2 12,-1-1 0,2-2 3,-2 3 2,2-1-1,-3 8 5,1-11-11,0 5 3,3 0 0,-4 6-1,1-8 1,-1 8 5,0 0-6,2-8 14,-2 8-10,0 0 8,0 0-10,0 0 6,0 0 4,0 0-1,0 0 6,0 0 2,2 22-8,-1-11 19,1-2 4,-1 0 0,0 1-2,3 0 3,-1 1-2,-1 0 5,1-1 5,1 0 1,-3-1-17,3 2 19,1-2 2,-1-1 1,-2 0-11,1-3 0,1 3-4,-2-4-3,2 1 2,-4-5 2,6 9 7,0-6-18,-6-3 4,5 7 3,-5-7-4,5 5 2,-5-5-4,5 2-6,-5-2-15,0 0-17,10 0-27,-10 0-26,0 0-22,9-6-29,-9 6-88,0 0-233,3-8 104</inkml:trace>
  <inkml:trace contextRef="#ctx0" brushRef="#br0" timeOffset="67414.0624">7806 11029 47,'0'0'107,"0"0"6,0 0-13,0 0-4,27 6 2,-24-5 8,4 3 6,2 0-6,-3 2-13,3 1 4,0 0-3,0 0-3,0 1 3,0 1-11,1-1-8,-2-1-3,1 3-9,1-1-3,-1 0-4,0-1-2,2 0-7,-2-2-2,-1 2-6,0-1-1,-1-1-7,-2-1-2,0 1-6,1-1-4,-2-2-13,1 1 3,0 1-7,-5-5-9,6 6-12,-2-3-14,-4-3-21,5 6-12,-5-6-23,5 4-12,-5-4-17,0 0-21,0 0-108,0 0-267,0 0 118</inkml:trace>
  <inkml:trace contextRef="#ctx0" brushRef="#br0" timeOffset="67765.625">8027 11001 30,'0'0'76,"0"0"3,0 0-25,0 0 4,0 0 16,0 0 2,-14 14-10,11-6 15,-1-1-1,0 5 0,0 0-13,0 1 6,0-2-13,-1 4-13,-2 2 7,3-5-2,0 0-8,-2 0 4,4 0-4,-2 1-13,0-4-1,1 3-5,0-1-1,-1 0 1,1-3-6,-2 1 7,3 0-11,-1-3 2,0 1-5,0 0 2,3-7-16,-4 9-8,1-3-11,3-6-11,-5 9-14,5-9-20,-4 5-14,4-5-34,-5 3-71,5-3-201,0 0 88</inkml:trace>
  <inkml:trace contextRef="#ctx0" brushRef="#br0" timeOffset="68554.6875">8083 10853 12,'0'0'66,"0"0"2,0 0-5,0 0-7,-5-7-2,5 7-2,0 0-3,0 0-8,0 0-4,0 0 5,0 0 4,13-15-11,-13 15 4,6-4-4,-6 4-7,5-3-3,-5 3 1,0 0-8,0 0 6,16 3 4,-16-3-5,8 8-3,-2-4 0,-3 0-7,1 1 1,-4-5 1,7 9 1,-3-3 1,-1 0-3,-1 0 1,0-1-4,-2-5-3,3 13 6,-3-13-12,0 11 7,0-11 5,0 10 0,0-10-14,-3 11 7,3-11 9,-4 9-3,1-4 2,3-5 4,-4 7-5,4-7-1,-3 6 0,3-6-5,0 0 8,0 0-11,-1 8 10,1-8-6,0 0 3,0 0-1,-4 5 0,4-5-2,0 0 5,0 0-1,0 0 4,0 0-4,0 0 0,0 0-2,0 0-2,0 0 13,0 0-8,0 0-2,0 0-3,17 0 4,-17 0 4,0 0-1,9 2 2,-9-2-1,9 1-12,-9-1-1,10 0-1,-10 0-1,7 1-2,-7-1-4,9 0-10,-9 0-14,0 0-5,14 0-1,-14 0-8,8 0-4,-8 0-17,0 0-15,8 0-10,-8 0-21,0 0-57,0 0-179,9-1 80</inkml:trace>
  <inkml:trace contextRef="#ctx0" brushRef="#br0" timeOffset="72718.75">8176 10914 29,'0'0'44,"0"0"-9,0 0 0,0 0 2,0 0-6,0 0 2,0 0-7,0 0 5,0 0-3,0 0 2,0 0-7,0 0 8,0 0-8,0 0-2,0 0-3,0 0 2,0 0-4,0 0-2,0 0-1,0 0 3,0 0-2,0 0-6,-20 8 5,20-8-3,0 0 1,0 0 4,0 0-5,0 0 2,0 0 0,0 0-4,-4 7 6,4-7 6,0 0-5,0 0 4,0 0-3,0 0-10,-4 6 8,4-6 6,0 0-4,0 0 4,0 0-6,0 0 5,-4 8-7,4-8-3,0 0-1,0 0-3,-2 4 5,2-4-3,0 0 11,0 0-13,0 0 7,-3 8-11,3-8 0,0 0 3,0 0-1,0 0 3,-1 7 1,1-7-6,0 0-1,0 0 1,0 0-2,0 0 9,0 0-7,-5 5 3,5-5-2,0 0 4,0 0-5,0 0 10,0 0-11,0 0 3,0 0 2,-3 7-3,3-7 0,0 0-3,0 0 4,0 0 0,0 0 2,0 0-2,0 0 0,-1 7 4,1-7-9,0 0 4,0 0 0,0 0-3,0 0 5,0 0 2,0 0 7,0 0-5,0 0 6,0 0-13,-3 8 4,3-8-2,0 0 18,0 0-8,0 0 7,0 0-1,0 0-2,0 0-2,0 0 6,-1 8-5,1-8-12,0 0 17,0 0 0,0 0-26,-1 6 16,1-6 3,0 0 0,0 0 1,0 0-1,0 0-3,0 0-5,0 0-4,0 0 5,0 0-3,0 0-2,0 0 9,0 0-6,0 0-2,0 0 2,0 0-1,0 0 0,0 0 0,0 0-2,0 0-10,-1 8 12,1-8-7,0 0-4,0 0 2,0 0 0,0 0 0,0 0 1,0 0-5,0 0 6,0 0-2,0 0 4,0 0-3,0 0 4,0 0 0,0 0-12,0 0 13,0 0-4,0 0-6,0 0-7,0 0 0,0 0-12,0 0-7,0 0-14,0 0-13,0 0-12,0 0-21,0 0-65,0 0-174,0 0 77</inkml:trace>
  <inkml:trace contextRef="#ctx0" brushRef="#br0" timeOffset="85625">11000 10403 50,'0'0'58,"0"0"2,0 0 2,0 0 1,0 0 0,0 0-5,0 0-11,-11 0 6,11 0-5,0 0 6,0 0-1,0 0-5,0 0-1,0 0 6,0 0 0,-10 0 3,10 0-10,0 0 0,0 0-1,0 0 1,0 0-3,0 0-1,0 0-6,0 0 9,0 0-14,0 0 12,0 0-16,0 0 2,0 0 2,0 0-5,-9-2-5,9 2 0,0 0-5,0 0 4,0 0-7,0 0-5,-3-7-1,3 7 5,0 0-7,0 0-2,0 0-2,0 0 4,4-14 0,-4 14 0,4-8-5,-4 8 0,2-8 0,-2 8 2,5-7 2,-5 7-7,4-7 10,-4 7-5,5-7 3,-1 3-22,-4 4 16,5-8 2,0 5-5,-5 3 10,8-4-7,-8 4-1,5-5-5,-5 5 6,4-5-1,-4 5-3,0 0 2,0 0 6,0 0-6,0 0 4,0 0-5,14 10 7,-14-10 10,5 6 0,-4 0-3,1 1 2,-1 1-3,2 1 4,-2 0-9,0 2 1,-2-2 1,1 1-4,0 1 14,1-1-4,-2 0 3,2 2-3,-1-1 2,0-2-3,3 2-9,-2-3 9,-1 0-9,0-1 4,0-7-4,1 14-1,2-7-4,-3-2 12,0-5-8,4 12-4,-3-7 2,-1-5 6,1 6-6,-1-6 9,5 8-7,-5-8 3,5 4 7,-5-4-8,7 4-4,-7-4 5,8 1-3,-8-1-5,0 0 7,13-4 2,-13 4-6,10-5 8,-5 1-4,0 0 3,1 1-9,0 0 2,0-2 2,-1 0-1,3-2 2,-1 0 1,-2 2-2,2-3-1,-1-1-3,-1 0-1,1 1 2,-2 1-4,0-1-2,1 0-2,0-1 2,-3 4-3,2-4-2,-2 2 4,2 2 6,-3-2-5,-1 7 0,3-13-5,-3 6 8,0 7-3,2-9-3,-2 9 5,1-10-2,-1 10 7,2-8-2,-2 8-5,0 0-3,-2-9 6,2 9-2,0 0 5,0 0-3,0 0 2,0 0 0,0 0-11,0 0 11,0 0 3,0 0 0,0 0 14,0 0 0,-9 24-10,7-17 2,2-7 2,-1 15 1,1-6 4,-1 1 1,1-2-2,1 1 1,0-2 7,1-1-11,0 2 2,0-2 1,0 1-1,0-2 0,1 2 0,-3-7 1,6 9 0,-3-6-6,-3-3 0,6 6 4,-6-6-3,10 4 0,-5-2 0,-5-2 0,9 0-4,-9 0 4,0 0-3,17-4-8,-12 3-2,0-3-12,0 1 0,-5 3-5,10-7 2,-6 2-3,1-2-7,1 0-5,-2 2-15,-1-1 3,1 1 6,1-1 10,-2 0-3,-3 6-5,5-12 3,-3 6 1,0 1 7,-2 5-11,2-11 19,-2 11-4,2-8 10,-2 8-6,2-9 6,-2 9 0,0 0-7,0-10 10,0 10 10,0 0-4,0 0 1,-4-8-2,4 8 11,0 0-2,0 0 3,0 0-1,0 0 13,0 0 0,0 0 5,0 0 4,-5 19-2,5-19 3,-1 12 4,0-4 10,1 1 2,1-1 1,-1 1-9,1 0-2,-1-1 3,3 0-6,-2-1 7,0 0-9,-1-7 3,4 12 0,-1-7-7,1-1-6,1 2 1,-2-2 0,1 2 4,3-4-14,-2 2 8,1-1-2,-6-3 2,13 2-12,-7 0-2,-6-2-7,13 0-13,-13 0-11,13-2-16,-13 2-10,8 0-10,-8 0-18,9-2-29,-9 2-18,8-3-100,-8 3-249,8-5 110</inkml:trace>
  <inkml:trace contextRef="#ctx0" brushRef="#br0" timeOffset="86398.4374">11566 10360 45,'0'0'85,"0"0"8,0 19-4,0-19 4,-2 10 5,2-10-8,-1 14-5,1-5 0,-2 1 3,1 0-8,1 0-7,0 1 2,-1 0-16,1-1 1,-2-1-6,1 1-5,0-3-7,0 3-1,-1-3-4,2-7-6,-1 12 6,-1-5-13,2-7 1,0 8-1,0-8-5,0 0 6,-2 7-4,2-7-1,0 0-3,0 0-3,0 0-5,0 0 3,0 0-7,0 0-3,0 0-6,-11-15-3,11 15-7,-2-12 11,2 12 0,0-14-5,0 14-2,3-13 0,-2 5 4,2-1 1,0 0-8,0 0 6,2-2 2,-1 4-1,3-2-3,-1 1 2,-2-1 0,2 2 1,2-1 4,-3 3 5,-2-2 10,2 2-5,-5 5-2,9-6 6,-3 5-6,-6 1 13,9-3 5,-9 3 6,9 5 7,-9-5-5,10 5 1,-7-1-7,0 3 11,1-1-2,0-2-2,1 4 0,-3 0-1,0-2-4,1 0-1,2 1-6,-3-2-1,0 2 0,-2-7 6,2 12-10,-1-4 1,2-3 0,-3-5-3,0 11-1,1-5-2,-1-6-1,2 11-4,-2-4 5,0-7-12,0 10-5,0-10-7,-2 10-14,2-10-9,-1 8-20,1-8-7,0 0-23,-1 7-22,1-7-19,0 0-27,0 0-109,0 0-284,-7 4 126</inkml:trace>
  <inkml:trace contextRef="#ctx0" brushRef="#br0" timeOffset="86898.4374">11779 10493 93,'0'0'97,"9"-4"-2,-9 4 1,11-6-23,-6 2-9,0 1-8,0-2 8,2 0-10,-1 0 1,2-2-8,-2 2 1,2-2-19,-1 0 4,0 0-7,-2 2 6,0-3-10,2 0-1,-1 2-2,-2-1-4,-2-1-2,2 1-18,-3 0 7,-1 7-1,4-12-4,-4 7-4,0 5 1,-1-12 5,1 12 4,-4-10 2,4 10-5,-6-7 9,6 7-10,-8-5 3,8 5 5,-9-3-2,9 3-2,-10 1 1,10-1-1,-10 6-1,3-2 15,2 1 8,-3 3-3,3 0 9,-1 2 9,0-1 7,1 3-5,-3 2 16,1 2 2,1 0 3,5-4-3,-2-1 4,3 3-4,0-2 0,-1 0-8,2 0-5,-1 0-5,3-2-3,-2-1-1,0-1-3,4 0-8,-1 0-2,0-2-3,3 1-4,-1-5-8,-1 2-12,-5-4-17,14 3-13,-6-3-16,-8 0-18,15-4-5,-5 0-23,1 0-7,-1-4-6,0 2-11,-1 0-6,0-3-2,0-3-70,-3 3-211,2-1 94</inkml:trace>
  <inkml:trace contextRef="#ctx0" brushRef="#br0" timeOffset="87429.6875">12048 10285 22,'0'0'77,"0"0"15,0 0 3,0 0 11,0 0-10,0 0 2,8 12-4,-8-12 0,1 17 3,0-6-1,-1 2 1,0 4-6,2 0-12,-1 0-4,-2 2 1,-1 5-5,2-3-9,0 2-2,0-2-6,0-1-3,2-1-4,-2-2-6,-2 0-2,4 0-4,-1-1 0,2-5-4,-2 1-1,1-2-6,-2 0 0,1-1 0,1-2-2,-2-7-5,1 10 4,-1-10-5,1 8 1,-1-8-1,0 0-2,2 6 0,-2-6-12,0 0 1,0 0-2,0 0-11,0 0 5,0 0 3,1-24-7,-1 24-13,1-19 2,-1 6-3,2 1-4,-1 0 3,0-4-5,0 3 3,1-3-7,0-1 10,0 2-3,0-2 4,2 2-6,-1 3-1,1 1 7,-1-2 2,1 2 2,0 1 0,-2 0 6,2 4-4,0 0 8,-1 0 2,-1 0 4,4 1 1,-3-2 5,-3 7 3,8-5 5,-3 2 3,-5 3 6,8-1 4,-8 1-6,0 0 2,15 4-5,-10-3 1,0 3 1,0-1 1,1 1-8,0 1 3,-3 0-4,1 2 4,0-3-4,-1 1-1,-3-5 2,4 10-3,-4-10-2,0 10 3,0-10-2,-5 14 1,1-8-1,-2 3 1,1-4-1,-1 3 1,-4-2 0,3-1-1,-2 0-4,1 0-7,1-1-8,1-1-14,-1-1-6,0 1-9,7-3-15,-14 2-15,8 0-12,6-2-10,0 0-18,-15 0-10,15 0-10,-7-2-79,7 2-226,-8-2 101</inkml:trace>
  <inkml:trace contextRef="#ctx0" brushRef="#br0" timeOffset="88007.8124">12331 10425 84,'0'0'104,"0"0"-2,0 0 0,0 0 3,0 0-12,0 0-5,0 0 0,0 0 6,0 0-3,0 0-1,0 0-1,-7 24 0,6-17 3,0 1-11,-1 2-6,2-1-5,0-9-2,2 14-8,-2-6-1,1-1-11,-1-7-6,2 12 0,2-5-6,-2 1-3,1-5-4,4 0-3,-7-3 0,9 6-5,-4-6-2,-5 0 2,11 0-6,-11 0-5,14 0-3,-7-4-5,-1 0-10,-1 0 1,3-4 0,-3 3-1,-1-3-4,1 0 2,-1 3-3,-1-4 11,-3 9-8,0-13 6,0 6-5,0 7 4,-7-15 8,3 7-4,-1 2 8,0-1 4,0 2 3,-3-3 1,1 1 4,1 2 6,-1-2 7,0 2-1,2 0 8,0 0 4,0 1 2,1-1-6,-1-2 1,5 7-6,-6-10 1,3 3-7,3 7-2,-4-12-2,3 7-2,1 5-3,1-13-1,-1 13-1,3-13-1,-1 6-3,2-2-1,1 2-6,0 0-7,-1 1-11,1-2-12,2 0-9,0 1-24,-3 2-11,1 1-24,1 0-24,-1-1-20,-5 5-16,11-6-24,-7 3-120,-4 3-320,0 0 142</inkml:trace>
  <inkml:trace contextRef="#ctx0" brushRef="#br0" timeOffset="88445.3124">12475 10442 66,'0'0'139,"0"16"-4,0-10-11,-1 5-4,2-2-8,-1-3-1,1 5 0,-1-2-8,4-1-9,-3 1-7,1-1-6,2-3-3,-4-5-10,6 9 2,-1-5-12,0 0-5,0 1-5,2-4-6,-7-1-2,14 0-1,-7-1-4,4-1-4,1-2-2,0 1-6,0-3-3,-3-2 5,2 3-8,0-3-2,-3 0-2,0 0 1,-1-2-3,-2 2-2,0-1 0,-2 1 3,-2-3-1,-1 5 2,0 6-1,-5-14 2,1 7-1,4 7-2,-9-9 3,3 5 4,1 2-9,-3-1 0,8 3-5,-18 0 1,11 1-1,7-1-6,-18 7-3,9-4-13,2 2-9,-1 0-26,-3 1-21,5-2-25,2 2-17,-2-2-23,2 2-136,-1 2-297,1-3 131</inkml:trace>
  <inkml:trace contextRef="#ctx0" brushRef="#br0" timeOffset="88859.375">12655 10614 2,'0'0'99,"5"7"1,-1-4-13,-4-3-4,0 0-2,8 2-7,-8-2-6,0 0-10,11-1 3,-11 1-3,8-7-11,-4 3-4,0-1-9,0-1 1,0-1-9,0-2-5,0 1-5,0-2-7,0 1-1,-3-2-4,2 1 4,-1 2 3,0-1-4,3 0 5,-3-1-5,-1 4 3,1-1 9,-1 0 8,-1 7-2,1-10 4,2 3-10,-3 7 9,0 0 6,2-9 5,-2 9-2,0 0 13,0 0 5,0 0 21,0 0 0,0 0 6,0 0 0,0 0-2,0 0-1,2 23-5,-1-15-4,0 0 3,1 3 4,-2-4-14,2 3-3,-1-2-8,1 2-1,-1-1-5,3-2-8,1 3-3,-3-4-10,2 0-9,1 3-7,-1-4-15,4 2-16,-2-1-14,1-3-27,-2 1-27,1-1-19,-6-3-19,17 0-20,-11 0-29,-6 0-126,14-5-328,-5 2 145</inkml:trace>
  <inkml:trace contextRef="#ctx0" brushRef="#br0" timeOffset="89328.125">13018 10464 88,'0'0'123,"-5"-8"-14,5 8-11,0 0-6,-4-9 3,4 9-5,-4-5-4,4 5-1,0 0-10,-6-5 0,6 5-3,0 0 2,0 0-6,-10-1 7,10 1-10,0 0 4,0 0 6,-14 10-1,10-3 10,-1-1-2,1 2 5,-1 1-8,-1 0 3,0 1-3,4 0-4,-1 2-8,1-2-2,0-1-5,0 3-4,2-5-8,-2 1 0,4 2-14,-2-1 2,2 0-12,1-3 2,-3-6-4,5 6-9,1-3-8,-1 0-7,-5-3-10,11 1-5,-11-1-13,12-1 0,-12 1-19,12-6-7,-6 2-9,1-1-16,0-2-1,1 0-5,-2 1 3,1-3-3,-2 2 3,1 0 10,1 0-1,-5 2 13,3-2 6,-1 4-3,-4 3 23,5-7 21,-5 7 24,0 0 26,0 0 25,0 0 15,0 0 4,0 0 10,10 14 4,-8-6 9,-2-8-9,0 13-11,2-5-8,2 0-4,-1-2-8,1 1-7,-2-1-4,2-1-4,2-1-7,-1 1-10,2-3-32,-7-2-27,13 1-32,-4-1-35,2-5-44,2-2-36,-3 2-185,4-2-389,1-5 173</inkml:trace>
  <inkml:trace contextRef="#ctx0" brushRef="#br0" timeOffset="91992.1875">10959 11003 78,'0'0'103,"0"0"0,0 0-8,0 0 1,0 0-8,0 0-4,0 0-2,-11 15-8,8-10 6,3-5-9,-6 12-6,5-5 2,-2 1-1,1 1-4,0 0-1,2 1-5,-1-2-5,0 2 4,1-10-13,0 16-5,1-9 6,0-1-6,1 1-4,0 0-4,-2-7-1,5 9-3,0-4 10,-1-2-1,-4-3-6,12 4-2,-7-3 4,-5-1-3,15-3-7,-7 1 2,-2-1-4,4-2-1,-3 3-3,2-5-3,1 0 1,-1 0-10,0 0 0,-1-1-7,-2-1-7,2 1-9,-2-2-10,0 0-3,1 1 3,-1-1 4,-3 0-5,0 5-11,1-4 6,-1 0 12,0 3-4,-2-1 7,-1 7-5,1-10 7,0 4-3,-1 6 12,0-8 3,0 8-3,0 0 8,2-9 1,-2 9 8,0 0-7,0 0-2,0 0 9,0 0 7,0 0 3,0 0 5,0 0 9,0 0-2,-5 31 4,5-19 16,0-2 5,-2 4 5,2 2 6,2-1 6,-1 2 2,-2 1 2,3-1-3,-1 2 0,2 0-3,-3-2 4,3 3-7,-2-3-4,1 2-2,2-2 2,-3 2-6,2-2-2,-1-1-7,1 0-1,-2-1 2,1-4-9,-1 1 1,-1 0-6,1-2 0,-1 1-1,-1-1-5,0 0 1,1-10-7,0 13-4,-4-7-2,2 2 1,2-8-7,-3 9-8,0-4-7,3-5 0,-10 7-2,10-7-5,-8 5-4,2-2 1,6-3-9,-13 3 7,7-3-3,6 0 2,-13-2-1,13 2-7,-13-4-2,13 4-2,-11-5 3,7 0 1,-1 1 1,5 4 5,-10-8-2,7 1 3,3 7-1,-5-11 3,2 4 2,2-3 2,1 2-3,0-2 1,1 0-4,2 1 1,-1 0 0,1 2 4,0-1-2,0 1 6,4-3 0,-1 3-3,-2-1-3,0 4-2,1-1-5,-1 0-9,1 0-9,-1-1-6,-4 6-18,7-8-15,-3 5-6,1-3-29,0 2-26,-5 4-13,9-7-140,-5 5-319,-4 2 142</inkml:trace>
  <inkml:trace contextRef="#ctx0" brushRef="#br0" timeOffset="92367.1875">11340 11093 60,'5'-1'145,"-5"1"-10,11-3-8,-5 0-17,-6 3-8,15-3-7,-7 0-11,2 1-7,3 0 0,-4 1-29,1-2-22,-2 2-27,-2-2-25,-6 3-18,13-1-21,-13 1-22,11 0-58,-11 0-155,0 0 69</inkml:trace>
  <inkml:trace contextRef="#ctx0" brushRef="#br0" timeOffset="92562.5">11359 11200 15,'0'0'153,"0"0"-3,0 0-5,0 0-9,0 0-7,18 0-5,-18 0-3,13-3-16,-13 3-11,15-3-7,-7 1-9,-1 1-17,0 0-20,2 0-27,-9 1-29,13-4-19,-7 4-25,-6 0-28,14-5-35,-14 5-68,9 0-205,-9 0 91</inkml:trace>
  <inkml:trace contextRef="#ctx0" brushRef="#br0" timeOffset="94085.9374">11692 10911 99,'0'0'118,"5"-5"-5,-5 5-10,7-7 1,-7 7-7,5-9-3,-2 4-7,1 0-13,0 0-2,0 1-5,0-2-9,-1-1 0,2 2 3,-1-2-5,0 0-19,-1-2 9,-1 1-8,2-1 1,0 1-11,-2 3 3,-2 5-10,2-12 6,-2 12 2,3-12-10,-1 4-4,-2 8 4,2-10-5,-2 10-3,-1-14 3,0 7 0,-3 0-5,4 7 2,-3-11 1,1 5-4,2 6-11,-5-8 10,1 2-4,4 6-2,-5-9 6,5 9-5,-5-5-1,5 5 5,-7-4-1,7 4 0,-5-5-3,5 5-1,0 0-1,-8-4 0,8 4 7,0 0-7,-6-5-2,6 5 7,0 0-6,0 0 3,0 0 0,-5-4-4,5 4-3,0 0-1,0 0 10,0 0-2,0 0-2,0 0 5,0 0-3,0 0-5,0 0 4,0 0 1,0 0-8,0 0 1,0 0 5,0 0 5,-10 11 7,10-11 2,0 8 9,0-8-4,-3 11 2,3-11 1,2 15 7,-1-5-5,-1-1 2,1 1 2,-1 0-1,1 2-2,3 0 2,-3 0-6,1 3-1,-1-3-1,0 0 1,0 1-3,1-1-2,-1-1-4,0 0-2,2 0 4,-1-1-3,0 0 1,-2-1 0,1 0-2,0-1-1,-1-8 0,2 12 2,-2-7-3,0-5-1,0 9 0,0-9-2,1 8-1,-1-8 3,0 0-8,3 7 8,-3-7-1,0 0 1,0 0-3,0 0 3,0 0-1,0 0 0,1 5-6,-1-5 2,0 0 2,0 0-3,0 0-5,0 0 0,0 0 1,0 0-7,2-24 3,-2 24-7,3-9 7,-3 9-2,2-10-4,1 5 0,-3 5 5,2-14 2,1 8-4,-3 6-4,5-14 1,-2 9 5,-1-3-3,0 2-1,1-4 4,0 4-6,2 0 6,-5 6 3,5-10 1,-1 6-3,-1-1 5,-3 5 3,9-8 1,-6 3 0,2 0-4,-5 5 1,8-7 2,-8 7-1,5-5-3,-5 5 3,7-3 4,-7 3-1,0 0 2,0 0-4,0 0 7,14 6 7,-14-6-5,3 7 0,-3-7 3,4 7 0,-1-2-2,-3-5-3,2 7 3,-2-7-2,0 7 1,0-7-4,-1 11 2,1-11-2,-2 9-1,2-9 4,-4 9-3,1-5-2,3-4-2,-9 8 3,7-5-4,2-3-6,-8 9 2,7-5-6,1-4 10,-7 6-8,7-6 8,-5 4 0,5-4 1,0 0-3,-9 5-4,9-5 5,0 0 1,0 0 0,0 0-4,0 0-3,-3 4 5,3-4 3,0 0 2,0 0 4,0 0 5,0 0 3,11 10 3,-11-10 3,8 4 2,-6-1 5,-2-3-6,9 5-3,-4-3 0,-5-2-2,9 6-5,-4-5 6,-5-1-4,8 4-3,-3-1-3,-5-3 3,9 3-2,-9-3-6,8 2 0,-8-2-8,0 0-16,10 0-7,-10 0-10,9 0-24,-9 0-13,0 0-32,10-3-17,-10 3-27,8-2-27,-8 2-105,0 0-304,6-3 135</inkml:trace>
  <inkml:trace contextRef="#ctx0" brushRef="#br0" timeOffset="94812.5">11711 11105 82,'0'0'85,"0"0"1,0 0 0,0 0 1,0 0-8,0 0 3,0 0-9,0 0 7,0 0-12,0 0-1,0 0-10,0 0 2,0 0-3,0 0-3,0 0 1,0 0-3,0 0-3,0 0-4,0 0 0,0 0-3,0 0-1,0 0 3,0 0-3,0 0-2,0 0-1,0 0-4,0 0 3,0 0-8,0 0-8,0 0 11,0 0-1,0 0-1,0 0 3,0 0-2,0 0-1,0 0 4,0 0 1,0 0-3,0 0 1,15-7 3,-15 7-1,10-2 4,-3 2 6,0-3-2,4 2 1,-1-2-1,1-1 3,3 0-8,-1 2 4,0-1-9,5-4 2,0 2-6,-2 1-3,-2 1-2,-2 0 1,1-1-3,-1 1-4,-1 0-3,0 2 0,-1-1-3,-2 0 6,0 0-8,-1 0-2,-7 2 0,12-3 3,-6 1-6,-6 2-3,7-1-3,-7 1-4,10-1-7,-10 1-4,0 0-8,8-3-13,-8 3-10,0 0-7,0 0-13,0 0-5,0 0-15,0 0-19,7-1-17,-7 1-20,0 0-24,0 0-121,0 0-313,0 0 140</inkml:trace>
  <inkml:trace contextRef="#ctx0" brushRef="#br0" timeOffset="95281.25">11750 11180 73,'0'0'136,"0"0"-1,0 0 3,0 0 0,22 10 3,-22-10-2,8 6 3,-3-2 1,-1-1-11,2 3-2,-1-1-4,0 0-8,2 2-6,-2 2-12,4-1-10,-4 2-7,3 0-6,-1-1-3,2-1-10,0 1-7,-1 0-1,0-1-7,4 4-6,-4-4-3,0 1-7,0-2-1,0 1-4,-3-4-8,0 2-5,1-2-6,0 1-11,-4-1-9,2 2-13,-4-6-8,7 4-20,-7-4-11,5 3-14,-5-3-29,0 0-20,0 0-27,0 0-30,0 0-125,0 0-332,0 0 147</inkml:trace>
  <inkml:trace contextRef="#ctx0" brushRef="#br0" timeOffset="95648.4374">11956 11131 4,'0'0'125,"0"0"4,0 0-6,0 0-5,0 0-9,0 0 2,-10 20 3,4-11-18,0-1 2,1 2-4,-1-2-2,1 3-8,-1-1-1,-3 4-4,2-2-11,-1 1-2,2-2-2,1-1-5,-1 0-2,-1 2-5,1-3-6,1-1 0,-3 1-5,3-1-4,0 1-6,0 1-2,2-5-6,-2 1-6,3-1-18,2-5-16,-7 9-18,5-5-26,2-4-23,0 0-26,-6 5-36,6-5-128,-6 3-297,6-3 133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3:30.9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3609 18005 15,'0'0'41,"0"0"-7,0 0 4,0 0-3,0 0-4,0 0-1,0 0-8,0 0 0,0 0-5,0 0-1,0 0-6,0 0 2,0 0 3,0 0 4,0 0-1,0 0 1,0 0 2,0 0-4,0 0 4,0 0 1,0 0 0,0 0-10,0 0 16,0 0-7,0 0 1,0 0 3,0 0 3,0 0-2,0 0 0,0 0-8,0 0-1,0 0 2,0 0-5,0 0-4,0 0 11,0 0-6,0 0-3,0 0 4,0 0 11,0 0-19,0 0 16,0 0-10,0 0 7,0 0-5,0 0 3,0 0-6,0 0 9,0 0-2,0 0-2,-17-26 0,17 26 1,0 0-13,0 0 7,0 0 0,0 0-3,0 0 2,0 0 3,7-14-10,-7 14 3,0 0-5,0 0 8,6-11-13,-6 11 13,0 0-6,0 0 4,10-9-6,-10 9 0,0 0 2,0 0 3,9-7-16,-9 7 14,0 0-6,0 0 7,0 0-5,15-3 4,-15 3-4,0 0 0,0 0-4,0 0 7,0 0-1,21 5-7,-21-5 8,0 0-3,11 5 5,-11-5-4,0 0 1,9 9-2,-9-9-2,0 0 7,11 8-2,-11-8-4,5 8 5,-5-8 1,4 7 0,-4-7-12,0 0 13,0 0-3,8 13 4,-8-13-8,0 0 3,5 8-4,-5-8 12,0 0-9,3 7-1,-3-7 4,0 0-3,0 0-6,0 0 0,0 0 11,4 14 3,-4-14-4,0 0 0,0 8 4,0-8-11,0 0-1,0 0 3,0 0 1,-8 15-4,8-15 5,0 0-5,0 0-1,0 0 7,0 0 6,0 0-9,0 0 0,0 0 3,0 0-4,0 0 3,-27 39-4,27-39 9,0 0-12,0 0 6,0 0-6,-14 18-5,14-18 4,0 0 9,0 0-4,0 0-6,0 0 5,-16 25-1,16-25-2,0 0 7,0 0-7,0 0 3,-16 23 2,16-23 10,0 0-18,0 0 7,0 0-1,-17 21 1,17-21-4,0 0 10,0 0-8,0 0 1,-18 19-3,18-19 5,0 0 4,0 0-4,0 0-10,-19 19 15,19-19-7,0 0-2,0 0 10,0 0-8,-19 19-7,19-19 7,0 0 4,0 0-3,0 0-7,0 0 3,-19 18 4,19-18-1,0 0-14,0 0 16,0 0-3,0 0 1,0 0 0,-18 23-1,18-23 0,0 0-7,0 0 21,0 0-19,0 0 5,0 0-8,0 0 15,0 0-6,0 0-3,-14 22 4,14-22-3,0 0 0,0 0-6,0 0 5,0 0 4,0 0-5,0 0 3,0 0 2,0 0 7,0 0-7,0 0-4,0 0 1,0 0-6,0 0 1,0 0 2,0 0 2,0 0-3,0 0 4,0 0-3,0 0-1,0 0 5,0 0 7,0 0-8,0 0 0,0 0 2,0 0 3,0 0-2,0 0 1,0 0-5,0 0 7,0 0-3,0 0 0,0 0-10,0 0 14,0 0-1,0 0-2,0 0 4,0 0-5,0 0 1,0 0-7,0 0 11,0 0-4,0 0 4,0 0-3,0 0-4,0 0 2,0 0 2,0 0 2,0 0 0,0 0 3,0 0-4,69 2-7,-69-2 3,0 0 6,0 0-8,0 0 3,0 0 4,0 0-4,0 0-1,53-10 7,-53 10-3,0 0-1,0 0-2,0 0 0,0 0 2,45-3-3,-45 3-2,0 0 6,0 0-5,0 0 0,38 0 9,-38 0 3,0 0-14,0 0 5,0 0 2,0 0-7,0 0 4,41 0 9,-41 0-2,0 0-3,0 0 1,0 0 2,0 0-6,0 0-6,0 0 6,0 0-3,0 0-12,0 0 10,39-3 3,-39 3 3,0 0-3,0 0 1,0 0 3,0 0-4,0 0 5,0 0 2,0 0 1,0 0-5,0 0 2,0 0 4,0 0-1,0 0-6,29-9 2,-29 9-1,0 0 6,0 0-5,0 0-4,0 0-3,0 0 5,0 0 0,0 0 4,0 0-6,0 0-4,0 0-15,0 0-26,0 0-26,0 0-27,0 0-28,0 0-70,0 0-212,0 0 94</inkml:trace>
  <inkml:trace contextRef="#ctx0" brushRef="#br0" timeOffset="3820.3125">4179 18086 29,'0'0'64,"0"0"-9,0 0-3,0 0-1,0 0 2,0 0-8,0 0 1,0 0-6,0 0-2,0 0-7,0 0-1,0 0 2,0 0 2,0 0 6,0 0-4,0 0 1,0 0 5,0 0-3,0 0-1,0 0-1,0 0 4,0 0-5,0 0-6,0 0-4,0 0 5,0 0-7,0 0 2,0 0-10,0 0 5,0 0-11,0 0 6,32-20-6,-32 20 4,9-12-2,-9 12 2,9-9-5,-9 9 4,10-10-11,-10 10 4,11-13 6,-8 6-5,-3 7-4,14-14 0,-10 5 4,-4 9 3,8-11-6,-8 11-3,6-10 3,-6 10 6,8-11-3,-8 11-4,6-11 6,-6 11-8,7-8-1,-7 8 7,0 0-11,6-10 5,-6 10 5,0 0-5,5-11 4,-5 11-6,0 0 2,0 0 5,0 0-4,0 0 0,0 0-2,0 0 12,7-9-13,-7 9-1,0 0-4,0 0 7,0 0-4,0 0 5,0 0-3,0 0 6,0 0-11,0 0 12,0 0-2,0 0-5,0 0-7,0 0 11,0 0-7,0 0 2,0 0 3,0 0-3,0 0 0,0 0 8,0 0-1,0 0-13,0 0 9,0 0-2,0 0 6,0 0-5,0 0 1,0 0 4,0 0-5,0 0-6,0 0 9,0 0-4,0 0-2,0 0 5,-9 42-3,9-42-2,-2 14 6,2-14 2,-1 19-3,1-19 4,-2 19-5,2-19 7,0 0-7,0 0-2,0 0-4,-4 51 6,4-51-8,0 0 13,0 0-2,-3 39-3,3-39 0,0 0 1,0 0 1,-1 36 4,1-36-8,0 0 3,0 0 1,0 0 1,0 34-8,0-34 7,0 0-2,0 0-2,0 0 3,0 0-2,0 0 2,0 0 4,-1 39-5,1-39-3,0 0 0,0 0 5,0 0-5,0 0 2,0 0 4,0 0 1,0 0-3,0 0-7,2 34 5,-2-34 4,0 0-7,0 0 0,0 0 7,0 0-4,0 0-1,0 0-2,0 0 7,0 0 0,0 0-13,0 0 7,0 0 8,0 0-7,0 0-2,0 0 6,0 0-4,0 0-2,0 0 5,0 0 0,0 0-7,1 35 10,-1-35 4,0 0-12,0 0 6,0 0-8,0 0 4,0 0-2,0 0 7,0 0 0,0 0-2,0 0-14,0 0 16,0 0 0,0 0-6,0 0 5,0 0 5,0 0-6,0 0-5,0 0-3,0 0 1,0 0 5,0 0 3,0 0-11,0 0 13,0 0 0,0 0-8,0 0 1,0 0-5,0 0 6,0 0 1,0 0 0,0 0-1,0 0 4,0 0-6,0 0 0,0 0-2,0 0 12,0 0-8,0 0-2,0 0 6,0 0-4,0 0-7,0 0 3,0 0 5,0 0-4,0 0 2,0 0 5,0 0 0,0 0-6,0 0 1,0 0 7,0 0-9,0 0-1,0 0 3,0 0 1,0 0-25,0 0-9,0 0-20,0 0-16,0 0-25,0 0-84,0 0-194,0 0 86</inkml:trace>
  <inkml:trace contextRef="#ctx0" brushRef="#br0" timeOffset="8070.3125">4745 17970 43,'0'0'61,"0"0"3,0 0-3,0 0-6,0 0 1,0 0 1,0 0 1,0 0-8,0 0 0,0 0-3,0 0 1,0 0 0,0 0-6,0 0-3,0 0-3,0 0-10,0 0 1,0 0-2,0 0-3,0 0 0,0 0-11,0 0 15,0 0-18,0 0 7,0 0-3,0 0-12,0 0 18,0 0-3,0 0-5,0 0 0,0 0-8,0 0 5,0 0-5,0 0 8,0 0-8,0 0 1,0 0-1,0 0 2,0-22-2,0 22 6,0 0-7,0 0 0,0 0-4,4-11 0,-4 11 2,0 0 8,0 0-7,10-8-8,-10 8 5,0 0 0,0 0 16,0 0-20,9-9 1,-9 9 10,0 0-9,0 0 5,9-4-7,-9 4 9,0 0-6,0 0 1,0 0 10,0 0-6,0 0-5,0 0 9,25 4-9,-25-4 4,0 0 3,11 7 5,-11-7 0,0 0-6,8 8 5,-8-8 7,0 0-9,6 13 5,-6-13 3,0 0-7,7 11 10,-7-11-7,2 11-6,-2-11 11,0 0-4,1 13-3,-1-13 6,0 0 2,-1 18-7,1-18-2,0 0 1,-1 17 4,1-17-8,-5 10 2,5-10 3,0 0 0,-4 14 0,4-14-5,0 0 14,0 0-9,0 0-8,0 0 4,0 0 1,0 0-12,0 0 15,0 0 0,0 0-3,0 0-7,0 0 5,-20 37 6,20-37-10,0 0 4,0 0-8,0 0-2,0 0 10,0 0 0,-2 4-5,2-4 5,0 0-4,0 0 4,0 0-3,0 0 0,0 0 8,0 0-15,0 0-4,0 0 8,0 0-7,0 0 3,0 0 0,0 0 16,0 0-14,0 0 5,0 0-5,0 0 1,0 0-11,0 0 30,0 0-15,0 0 4,0 0-7,59 8 2,-59-8 1,0 0 0,0 0-2,0 0 3,25 13-7,-25-13 13,0 0-5,0 0 0,0 0-1,0 0 0,26 20-9,-26-20 8,0 0-1,0 0 3,0 0-4,0 0 8,15 18-9,-15-18 9,0 0-7,0 0 4,0 0-2,0 0-2,0 0-4,0 0 7,11 30-6,-11-30 8,0 0-1,0 0 3,0 0 0,0 0 3,0 0 3,0 0-3,0 0 7,0 0-1,0 0-3,-31 38-11,31-38 6,0 0 1,0 0-7,0 0 9,0 0-1,-23 19 1,23-19-3,0 0 2,0 0-3,0 0 3,0 0 3,-27 9-2,27-9 0,0 0-1,0 0 2,0 0-3,0 0 8,0 0 1,0 0 0,0 0 0,0 0-10,-32 10 7,32-10 4,0 0-6,0 0-6,0 0 12,0 0-10,0 0-3,0 0 2,0 0 6,0 0-10,0 0 2,0 0-5,0 0 3,0 0 0,-38 1-1,38-1 2,0 0-1,0 0-1,0 0 1,0 0-6,0 0 2,0 0 2,0 0 1,0 0-5,0 0-4,0 0 11,0 0-4,0 0 6,-35 4-5,35-4 1,0 0-1,0 0-2,0 0 5,0 0 1,0 0-7,0 0 4,0 0 1,0 0-3,0 0 3,0 0 5,-35 5 6,35-5 3,0 0-1,0 0-2,0 0-8,0 0 10,0 0 6,0 0-5,0 0-3,0 0 9,0 0-2,0 0-7,0 0 2,0 0-1,0 0 3,0 0-2,0 0-9,0 0 4,0 0 4,0 0-11,0 0 4,0 0-1,0 0-1,0 0 1,0 0-5,0 0-2,0 0 5,0 0 0,0 0-5,0 0 0,0 0 1,0 0 3,0 0-14,0 0-15,0 0-8,0 0-31,0 0-7,0 0-18,0 0-25,0 0-6,0 0-21,0 0-103,0 0-264,0 0 117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5:56.01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3773 4388 52,'0'0'87,"0"0"-5,0 0-1,0 0-1,0 0 0,0 0-13,0 0-3,0 0-2,0 0 1,0 0 1,0 0-8,0 0-5,0 0 5,0 0-2,0 0-9,0 0-8,0 0 1,0 0 5,0 0-5,0 0-6,0 0-3,0 0-9,-12-9 10,12 9-15,0 0 4,0 0-7,0 0 6,0 0 0,4-13 2,-4 13-13,5-9-2,-2 6 8,0-4-9,-3 7-11,7-10 16,-3 5 0,0 1-4,0-2-4,0 1 7,1 1-11,-5 4 6,10-8 3,-6 6-2,-4 2 6,9-4-9,-9 4-2,0 0 6,14 6 9,-9-2 9,-1 3 2,-1-3-3,0 4 6,2 1 5,-1 0 0,-1 2 2,0 0-8,-3 0 5,1 1-7,-1 2-4,-1-3 0,1 0 0,-3-1-4,1 2-1,1 0 3,-2 0-6,1-2 4,-2-1-4,0 1-1,-1-2-2,1 0 1,-2-1-5,2-1 4,1 1-2,0-2 2,3-5-7,-6 7 2,6-7-6,0 0 2,-6 7-4,6-7-1,0 0-3,0 0-4,0 0-5,0 0-2,0 0-3,0 0 3,0 0-3,0 0-4,0 0 4,-3-19 2,3 19 4,0 0-5,9-13 9,-6 9-6,-3 4 5,9-5-4,-4 1 2,1 1-2,-6 3-1,9-5-3,-2 3 4,-7 2 5,0 0 7,22 2-6,-22-2 1,14 3 3,-7 0-3,0 3 1,2-1 5,-2 0 3,2 1 0,-2 3-5,0-1 8,-2 0-1,4 2 1,-5-2 9,-1 1 7,3 3-5,-3-4 11,-2 1-4,-1-9-4,1 17 2,-1-7 1,-4 0-2,2 1 6,-3 1-4,-1-1 3,-2-2-4,1-2-1,-2 4-1,2-5 1,-3 4-4,2-3-1,-3 0 0,1-2-5,1-1 1,-1 1-5,0-2-1,2 0-2,-2-1 3,1-2-5,9 0 1,-18 3 0,10-3 0,8 0 0,-13 0 1,5-3-3,8 3 1,-9-4-3,9 4 2,-10-4 2,10 4-2,-7-5 1,7 5-8,-5-4 5,5 4 0,-4-5 1,4 5 6,0 0-10,0 0 6,-1-9-8,1 9 3,0 0 3,0 0-2,0 0-8,0 0 0,0 0-1,0 0-12,0 0-4,0 0-4,0 0-8,0 0-9,0 0-8,0 0-20,0 0-5,21 9-9,-21-9-16,0 0-12,7 4-71,-7-4-208,0 0 92</inkml:trace>
  <inkml:trace contextRef="#ctx0" brushRef="#br0" timeOffset="703.125">4064 4451 44,'4'10'117,"-1"2"-6,-2 0-1,2 4 0,-1 1 0,1-6-11,3 5-7,-4 0-3,2 0-5,2-5-7,-1 0 6,0 6-11,1-8-3,-2 3-9,4-3-6,-2 0-3,0-2-5,2 2 4,0-2-9,-3 0 0,3-3-5,0 1-3,-1-1 3,2 1-8,-1-3 2,2 0-3,0-1-1,-2 1-3,-8-2-3,16-2 0,-9 1 2,3 0 1,-3 0 0,2-4-1,-2 3-11,-1-2 7,2-2-3,-2 2-1,-1-3-2,0 3-1,-1-8 3,0 2-3,0 1-2,1-3-2,-2 2 1,-3-2-3,0-4-1,1 1 0,-2 3-7,-2-5 1,0 5 4,1 0-5,0-1 0,-4-2 0,2 3 5,1 1-7,-4-1 4,-2 0-1,0-3 9,3 5-13,-2 0 8,-3 1-1,1-1 1,1 1 0,-3 0-1,2 3 0,1 1 3,-1-1 13,1 2-11,0 2 1,-1 0-5,1 0-1,1 1-1,8 1-1,-18 5-9,12-3-2,-3 2-9,2 2-6,7-6-19,-12 13-5,7-3-23,1 0-2,0 1-17,1 0-31,-2 0-10,1 2-113,3-2-269,0 0 119</inkml:trace>
  <inkml:trace contextRef="#ctx0" brushRef="#br0" timeOffset="1062.5">4494 4611 111,'0'0'129,"0"0"8,0 0-8,-2 21-2,4-15-3,-2-6-5,4 11-10,-3-4-7,1 1-11,0-1-9,-1 3-4,0 0-8,-1-1-11,0 1-10,-1 1-22,-2 0-26,1-2-31,2-9-20,-3 17-26,2-9-26,-3-2-113,-2 2-232,2 0 103</inkml:trace>
  <inkml:trace contextRef="#ctx0" brushRef="#br0" timeOffset="2125">4634 4347 42,'0'0'92,"0"0"2,0 0 4,0 0 8,0 0-13,0 0 1,0 0-10,0 0 0,0 0-12,0 0 15,0 0-18,0 0-1,3-8-7,-3 8-5,0 0 0,0 0 7,0 0-8,0 0-4,-5-9-3,5 9-1,0 0-10,0 0 1,0 0-7,0-12-6,0 12-1,1-7-1,-1 7-3,2-10-7,1 5 7,-3 5-4,5-8 3,-5 8-4,5-6-1,-5 6-5,4-7-3,-4 7-1,9-3-1,-9 3 3,8-2 2,-8 2 0,0 0 3,13 2-5,-13-2 0,11 3 1,-5 0-2,-1 1 5,1 0-6,-6-4 3,9 9 5,-6-5-1,2-2-1,-5-2-6,7 10 11,-3-5-3,-2-1 5,2 1 0,0 0 2,-4-5 2,4 9 5,-2-3 0,-2-6-6,3 10 4,-2-6 8,-1-4-5,0 12-2,0-12 2,0 10-2,0-3 3,0-7-1,-1 11 1,1-11 0,-2 11-3,0-5-1,2-6-4,-5 12 11,2-6-7,2 1-3,-1-2-4,-1 7-1,0-4-2,3-8 3,-3 9-3,-1 1 1,2-3-5,-1 1 1,0 1-2,-1 0 3,3-1-4,0-2 2,-1 1 3,0-1-4,1 4-2,-1-4-1,2-6 2,-1 13 2,1-5-6,-1-2 1,1-6 3,-3 11-6,3-11 5,0 12-6,0-12 0,-1 7-1,1-7 2,0 0 3,1 10-3,-1-10-3,0 0-3,1 7 1,-1-7 0,0 0-3,3 7 0,-3-7-9,0 0 2,0 0 4,0 0-6,0 0-3,0 0 0,0 0-3,0 0-5,14-12 1,-14 12-1,0 0 4,9-13-5,-9 13 1,8-6 0,-8 6 5,7-6-1,-7 6 2,8-9-3,-8 9 3,6-3 8,-6 3 1,9-3 0,-9 3-1,0 0 2,12-2 1,-12 2-3,0 0 4,0 0 1,16 4 2,-16-4 0,11 3 4,-11-3-2,0 0 2,12 4-3,-12-4 1,8 2 1,-8-2 1,8 5 0,-8-5 0,0 0 0,9 5 3,-9-5-6,0 0-8,7 2-12,-7-2-17,0 0-8,0 0-27,0 0-25,0 0-21,0 0-28,0 0-19,0 0-104,0 0-295,0 0 131</inkml:trace>
  <inkml:trace contextRef="#ctx0" brushRef="#br0" timeOffset="2804.6875">5106 4291 46,'0'0'90,"1"-9"-1,-1 9-2,0 0 17,0 0-5,1-11-6,-1 11-5,0 0-6,-2-10-7,2 10 0,0 0-1,-3-11-1,3 11 0,0 0-7,-4-8-7,4 8 1,-5-7-11,5 7-1,-5-6-5,5 6-2,0 0-9,-10-3 6,10 3-3,-5-2-2,5 2-3,0 0 2,0 0-3,0 0 0,0 0 2,-13 5-7,13-5 2,-8 9-1,7-4 6,-3 2-1,2 1-4,0 4 10,0-3-1,-1 3-5,2-2 0,0 2 4,-1 0-1,2 2-1,-1 3 1,0-2 2,2 2-1,-1-6-3,1 1 1,2 4 0,0-3 6,0 2 1,1 2-5,0 0 2,4-1-5,-3-3-1,0-2-8,0 2 4,2-2 0,4 2-3,-3 3 1,-2-6-6,4 3 9,-2-5-9,0 1-4,1-1 0,-1-1-2,1-1 2,0 2-2,0-2 0,0-1-2,-2-1 0,-1-2 0,2 1 3,-1-3-6,-7 0 0,11 2 0,-11-2-2,13-2 0,-6-1-5,-7 3 2,10-4 2,-6-1-3,1 0-2,0-2-1,-1 2-2,-4 5 0,6-19-2,-2 9 2,-4 0-1,-1 2 1,1-3-2,-1 2 4,-2-1-4,1 2 4,-1-1-1,-1-1 6,-2 4 1,1-1-2,-2 0-3,1 5 3,-1-2-3,7 4 0,-17-3-1,8 3-7,-1 0-13,10 0-12,-17 2-25,7 3-28,1 0-36,9-5-25,-17 10-24,7-3-31,1 3-138,1-1-369,0 1 164</inkml:trace>
  <inkml:trace contextRef="#ctx0" brushRef="#br0" timeOffset="4265.625">3580 6471 61,'3'-7'101,"-3"7"12,0 0 1,0 0-3,0 0 2,0 0-11,0 0-11,0 0-7,0 0 8,0 0 1,0 0 3,0 0-7,0 0-1,0 0 3,-2 34 3,2-24-8,3 2-5,-2-3-2,2 3-4,-3 0-10,0-2 2,0 2-8,1 0-8,-1 0-4,0-4-6,0 3-1,0-2-1,-1 0-10,1-1-1,0-8-1,-2 12-1,2-12-6,0 9 0,0-9-2,-1 7-3,1-7 0,0 0-1,0 0-6,1 10 0,-1-10-3,0 0 0,0 0-3,0 0 2,0 0-2,0 0 0,0 0 1,0 0 0,0 0-4,19-15 2,-13 11 2,-6 4-6,9-6 4,-4 4-2,-5 2-2,12-6-2,-5 3 1,-1 0-1,3 0-6,-9 3-6,10-2-6,-10 2-2,12-2-8,-7 0 4,-5 2-8,14-3-13,-14 3-5,9 0-10,-9 0-11,8-2-9,-8 2-3,0 0-13,11-1-9,-11 1-7,0 0-8,8-1-9,-8 1-87,0 0-237,0 0 106</inkml:trace>
  <inkml:trace contextRef="#ctx0" brushRef="#br0" timeOffset="4601.5625">3740 6520 12,'0'0'116,"0"0"-18,0 0-1,0 0-1,0 0 4,0 0-6,0 0 5,0 0 0,0 0 3,2 30 7,0-19-12,0-2 9,2 3-2,1 2 3,-1 1-9,1-4 0,-2 3-11,0-2 7,3-2-7,-4 4-9,3-2-3,-2 0-3,-2 0-9,3 0-3,-2-2-3,2 0-6,-1 1-8,1-2-1,-2 1-7,0-3-3,1 0-4,-2-2 1,1 2-10,-2-7 1,2 9-1,0-3-10,-2-6-7,3 9-14,-3-9-17,0 8-22,0-8-16,0 0-26,0 0-15,0 13-27,0-13-23,0 0-27,0 0-115,0 0-324,0 0 144</inkml:trace>
  <inkml:trace contextRef="#ctx0" brushRef="#br0" timeOffset="6234.375">3565 8713 57,'1'-13'111,"-1"13"8,2-8-12,-2 8-4,-2-13-6,4 6 0,-2 7-8,3-13-2,0 5-11,-1 3-3,-1-4-6,2 1-3,0 2-4,-3 6 0,2-11-2,-1 5 3,-1 6-11,4-7 2,-4 7-3,4-6 3,-4 6-7,0 0 4,11-2 1,-11 2-1,0 0 5,12 4-11,-12-4-5,10 6-6,-10-6 1,10 2 0,-4 1 1,-6-3 1,12 0 1,-5 1 0,-7-1-6,10 1-3,-10-1 4,12 2-4,-12-2-7,11-3-1,-3 2-1,-8 1-1,11-5-9,-5 2 4,0-1-7,-6 4-7,7-8-6,-2 6-3,-1-5-2,-4 7-8,9-7-7,-6 2 2,-3 5-7,5-10 4,-4 5-7,-1 5 1,3-8-2,-3 8 1,1-11 5,-1 11 2,0 0 1,0-9 5,0 9-1,0 0 3,0 0 2,0 0 12,0 0 6,0 0 9,0 0 7,0 29 6,-1-17 14,1-1 2,1 8 6,0 0 2,-1 1 4,3 6 2,-4-3-3,2 6 0,0-4-6,0 1-3,1-2-2,-4-5-4,4 1-2,-1-4-3,-1 4-4,0-6-2,1-2 2,-1 5-3,2-8-4,-1 3-1,0-1-2,-1 0-1,0-6 0,2 3-1,-2-8-3,2 13-4,-1-7 2,-1-6-5,0 8-1,0-8-6,1 9-3,-1-9-6,0 0-11,2 8-12,-2-8-8,0 0-14,0 0-24,0 0-20,0 0-20,0 0-8,0 0-24,0 0-18,0 0-115,0 0-310,-13-19 138</inkml:trace>
  <inkml:trace contextRef="#ctx0" brushRef="#br0" timeOffset="6656.25">3635 8824 81,'0'0'157,"0"0"-2,29 1 17,-18-5-10,-1 0 1,0 2-3,2-2-11,-1 2-11,6-6-11,-6 4-3,3-2-12,-1 2-12,0-1-9,-2 0-9,1 0-6,4-2-6,-5 2-10,1 1-8,-3-1-2,-2 2-9,0-1-8,0 0-9,-2 0-8,-5 4-10,10-4-6,-10 4-5,5-4-9,-5 4-6,0 0-12,6-2-24,-6 2-3,0 0-24,0 0-19,8-2-27,-8 2-29,0 0-133,0 0-314,0 0 138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8:40.7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7993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2362.3047">17047 8018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4791.9922">17516 8215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8058.5937">17968 8067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11365.2344">18602 8053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7:08.275"/>
    </inkml:context>
    <inkml:brush xml:id="br0">
      <inkml:brushProperty name="width" value="0.05292" units="cm"/>
      <inkml:brushProperty name="height" value="0.05292" units="cm"/>
      <inkml:brushProperty name="color" value="#222A35"/>
    </inkml:brush>
  </inkml:definitions>
  <inkml:trace contextRef="#ctx0" brushRef="#br0">16515 8760 14,'0'0'38,"0"0"3,0 0-5,0 0 1,0 0-12,0 0 7,0 0-2,0 0 0,0 0 5,0 0-9,0 0 0,0 0 5,0 0-4,0 0 2,0 0-5,3-7 5,-3 7-5,0 0 9,0 0-15,0 0-5,0 0 8,0 0 4,0 0-5,0 0-2,0 0 6,0 0-3,0 0 3,0 0-2,0 0-2,0 0-1,0 0-1,0 0 3,0 0-4,0 0-2,0 0 2,0 0 6,0 0-5,0 0-8,0 0 1,0 0 1,0 0-4,0 0 1,0 0-2,0 0 1,0 0 10,0 0-11,0 0 6,0 0-2,0 0-2,0 0-3,0 0 2,0 0 0,0 0-8,0 0 10,0-9-8,0 9 4,0 0 3,0 0-5,0 0-4,0 0 0,0 0-3,0 0 12,3-8-7,-3 8-5,0 0 11,0 0-4,0 0-4,0 0 9,0 0-5,0 0 2,0 0-8,0 0-5,0 0 0,0 0 7,0 0 1,0 0-2,0 0 9,0 0-6,0 0-6,0 0 9,0 0-4,-8 25 1,8-25-3,-1 9 9,1-9 2,-3 9 1,3-9-7,-3 10-2,3-10 3,-1 10 6,-1-5-4,2-5 4,-4 10-3,1-6 5,3-4 0,-3 10 1,0-4-4,0 0 11,3-6-12,-1 10 1,1-10-3,-5 7 0,5-7-5,-3 8 8,3-8-5,-2 9-4,2-9 7,-4 5-1,4-5-4,0 0-2,-3 7 7,3-7-4,-3 8-1,3-8 0,0 0 0,-3 7 4,3-7-8,0 0-1,-2 6 5,2-6 3,0 0-6,-6 4 11,6-4-10,0 0 5,0 0-1,0 0-5,-2 7 1,2-7 0,0 0-1,0 0 2,0 0-8,0 0 3,0 0 3,0 0 2,0 0-4,0 0 7,0 0-3,0 0 5,0 0-9,0 0 0,0 0 7,0 0-4,0 0-4,0 9 3,0-9 0,0 0 4,0 0-5,0 0-3,0 0-2,0 0 10,0 0-3,0 0 0,0 0 7,0 0-5,5 6-5,-5-6-3,0 0 5,0 0 5,3 6-13,-3-6 13,0 0-8,0 0 1,0 0 1,0 8 1,0-8-2,0 0 4,0 0-5,0 0-5,0 0 14,0 0-12,0 9 4,0-9 1,0 0 0,0 0 7,0 0-8,0 0 7,0 0-6,-3 8 3,3-8-6,0 0 2,0 0 2,0 0 7,0 0 1,0 0-8,0 0-9,0 0 9,0 0-1,0 0 2,0 0 2,0 0 3,0 0-2,0 0 0,0 0 1,3 7-3,-3-7 1,0 0-2,0 0 4,0 0-1,0 0-4,0 0-8,10 0 21,-10 0-12,0 0 1,0 0-3,10-2-3,-10 2 12,0 0-7,0 0 1,12 0-4,-12 0 9,0 0-4,11-1-2,-11 1 2,0 0-1,11 1-2,-11-1 11,8 2-10,-8-2 3,10-2-4,-10 2-2,0 0-1,12 0-2,-12 0 17,0 0-13,8 2 1,-8-2-3,8 1-1,-8-1 2,0 0 3,11 2-4,-11-2 0,6 2 7,-6-2-14,5 2 12,-5-2 2,0 0-11,10 3 8,-10-3 3,0 0-5,7 2 0,-7-2 4,0 0 1,0 0 1,7 1-2,-7-1-2,0 0 17,0 0-3,7 2-7,-7-2 3,0 0-2,0 0 2,0 0 1,5 4-7,-5-4 6,0 0-3,0 0 1,0 0-7,0 0-2,0 0 2,0 0 4,0 0-5,0 0 5,0 0-8,0 0 1,0 0 1,0 0 2,0 0-2,0 0 4,0 0-1,0 0 0,0 0-3,0 0 2,0 0 2,9 2-5,-9-2-20,0 0-7,0 0-7,0 0-8,0 0-20,0 0-12,0 0-14,0 0-7,0 0-11,0 0-76,0 0-199,0 0 88</inkml:trace>
  <inkml:trace contextRef="#ctx0" brushRef="#br0" timeOffset="835.9372">16679 8839 40,'0'0'47,"0"0"2,0 0 0,0 0-6,0 0 2,0 0-9,0 0 8,0 0-8,0 0-4,0 0 6,0 0-4,0 0 1,0 0-6,0 0 5,0 0-7,0 0 1,0 0-7,0 0 2,0 0-9,0 0 3,0 0 2,0 0-2,0 0-9,0 0 9,0 0 6,0 0 1,0 0 1,0 0-6,0 0-4,0 0 2,0 0-6,0 0 5,0 0-4,-6 21 1,6-21 0,-2 9 7,2-9 0,-2 8-3,2-8 6,-1 12 5,-1-7-17,2-5 9,-1 12 2,1-12-7,-3 12 5,3-7-1,0-5 0,-2 13 2,1-5 1,-1-3-8,2-5 4,-2 12-2,0-5 1,1 0-3,1-7 4,-1 11-4,1-3 4,-3 1 2,3-9-9,-1 14 1,1-7 10,0-7-4,-1 12-7,1-5-3,-1 1 2,1-8 18,0 11-20,0-11 6,-3 11 3,3-5-8,0-6-5,-3 12 5,3-6-1,0-6 3,-1 10-8,1-10 5,-1 11 15,1-11-3,-1 11-6,1-11 5,-2 10-2,2-10-10,2 8 1,-2-8 3,0 10-1,0-10 1,0 7 1,0-7-9,1 8 5,-1-8-1,0 0-2,1 9 2,-1-9-3,0 0 5,0 8-4,0-8-2,0 0 0,3 7 0,-3-7 10,0 0-4,1 7-6,-1-7 3,0 0-3,0 0-1,0 0 4,0 0 3,-1 9-4,1-9 1,0 0-2,0 0 2,0 0-1,0 0 2,0 0-3,0 0-2,0 0-2,0 0 8,0 0-10,0 0 5,0 0-1,0 0-5,0 0 3,0 0-6,0 0-4,0 0-10,0 0-10,0 0-32,0 0-15,0 0-29,0 0-21,0 0-119,0 0-267,0 0 118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33:57.0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9398 4300 55,'0'0'66,"0"0"0,0 0 1,0 0-12,0 0 4,0 0 4,0 0-4,0 0 0,0 0-3,0 0-2,0 0-1,0 0 3,0 0 3,0 0-8,0 0-6,0 0 2,0 0-8,0 0-1,0 0-3,0 0-11,0 0 2,0 0-2,0 0-4,0 0-1,0 0-4,0 0 5,0 0 3,20 3-7,-20-3 1,13 0 5,-5 1-4,2-2-2,1 2 2,1-1 5,1 0-4,6 2 2,0-2-3,-1 2-1,3-1-3,0 1 1,0-2 1,-1 0-1,8 0-5,-7 0-2,9 0 4,-10 2-5,1-2-1,1 3 4,0-3 0,-1 0-5,1 1 13,6 0-17,-10-2 13,10 2-9,-7 2 1,0-4 6,0 1-4,1-2 6,-1 4-13,-1-1 0,0-2 0,2 2-3,-3-1 6,1 0-1,1 2 2,-3 0-9,1-2 6,-1 0-4,-2 0 3,-1 3-3,2-3 7,-3 2-4,-1 0-1,1 0 0,3-1 0,-2 1 5,0 0-7,1-2 4,-4 3 4,8-2-7,-5 1-2,-1-1-1,-1 0 3,-2 1 2,7-1-1,-5 1 0,2-2 0,1 3 1,3-2 5,-1 2-4,-2-3-4,3 1-1,-2 0 0,1-1-1,-5 2 14,1-2-15,4 0 2,-3 0-4,3 0 1,-1 1-2,0-1 2,-2 2 1,1-2-9,1 0 5,1 0 8,-6 0-2,5-2 2,1 2-7,1 0 1,-1 0 2,0 2 4,1-2-6,0 0 7,2 1-7,-2-1 7,0-3 1,1 3 1,-1-1-9,0 1 5,0 1-1,0-1 1,-1-1-1,-1 2 9,0-1-4,4 2-3,-2-2-3,0 0 6,0-2-8,-1 4 2,1-4-1,-1 2 3,0 0 3,0 0-1,0 0 2,1 0 1,0-1-2,-1 1-18,0-3 16,-1 3 1,2 0-8,-5 0 13,4-1-2,-1 1-3,-4 0 16,1 0-7,0 0 0,-1-2-4,2 2 6,-3 2 1,1-2 2,-2 0-3,2-2-1,-3 2 3,2 2 1,-1-2 1,1 0-4,-3 0-5,-9 0 6,19-2-5,-9 2 2,2-1 4,-3 2-1,-2-1-4,5-1 0,-2 0-1,0 0 0,-1-1 5,3 2-5,-2-1 4,-10 1-7,15-1 2,-8 1-2,-7 0 12,9-3-8,-9 3 6,0 0-3,10 0 1,-10 0-1,0 0 6,0 0-7,0 0-4,7-1 1,-7 1-16,0 0-21,0 0-22,0 0-30,0 0-38,0 0-36,0 0-93,0 0-270,-29-7 119</inkml:trace>
  <inkml:trace contextRef="#ctx0" brushRef="#br0" timeOffset="2961.914">6463 4368 16,'0'0'33,"0"0"5,0 0 2,0 0-7,0 0 6,0 0-4,9-1-8,-9 1 0,0 0 0,0 0-1,11 1-1,-11-1 17,9 0-12,-9 0 2,12 0 3,-6 0-9,6 3 4,-2-6 0,1 6-1,1-3 11,7 0-21,-8 2 1,10-1 0,-4 0 1,2-1 0,1 2 1,1-2-14,0 1 14,1 0-6,0-1 0,6-1 1,-6 2 2,-1-2-15,6 1 7,-6 0-1,2 0-4,3 0 4,-4 0-4,-1 0-7,0-1 13,0 0-5,-2-1-8,-1 2 6,0 0-3,0 0 8,1-1-1,-5-1-9,4 2 3,-5-3-5,6 6 3,-4-6 6,-1 3-7,3 0 2,-5 0 2,6-2-1,-2 2 1,-4-2-3,2 1-4,3-1 3,-3 1-7,-1 1 5,-3 0 1,4 0-6,-2 0 12,0 0-5,0-1 2,-12 1 6,23 0-2,-11-2-6,-1 4-17,2-2 12,-13 0 2,19-2-2,-9 4 5,-10-2-10,19-2 10,-8 2 0,-11 0-3,20-1 2,-10 1-2,-2-1 3,3 1 0,1 0-6,-2 1 2,3-1-9,-2 0 20,0 0-4,1 0 1,0 0-4,-1 1-2,1-2 8,-2 2-10,2-1-3,-1 2 7,-1-2-1,2 1-1,-2-1-4,3 1 5,-3-1 0,2 2 2,0-1 0,-1-1 1,0 2-5,2-1 5,0-1-3,-1 0 1,0 0-6,2 1 4,-1-1-4,1 0 4,-1 0 0,3 0 3,-2 3 0,4-3-3,-3 0 6,-2 0-7,6 2 0,-6-1 1,6 0-10,0-2 13,-2 2-9,1-1 1,-1-1-1,0 1 6,-4 0-5,3 0 4,-4 0 3,2-1 5,-1 1-9,1-2 0,-1 2-7,1 0 9,-2 0 2,-12 0 0,24 0-4,-13 0 6,0 0-3,-11 0 4,19-3-6,-9 3 9,-10 0-11,22 0 4,-22 0 4,18-1-6,-9 0 6,2-1-3,-11 2 3,19-1 5,-7 1-2,0 0-8,-1 0 1,-1-2 4,3 2 2,-3-1-4,0 0 7,0 1-2,1-2-10,-1 1 6,-1 0-2,-9 1 1,17-1 4,-9 1-4,0-3 1,-8 3 3,15 0-4,-3-1 5,-3 1 0,1 0 0,0-1-6,-2-1 2,1 1 4,-9 1-12,16 0 12,-8 0 0,0-1-5,-8 1 5,19 0-8,-13 0 7,-6 0-9,16 0 1,-10 0 6,-6 0 13,13 0-11,-13 0 6,10 1-12,-10-1 3,9 0 0,-9 0 7,8 0-4,-8 0 2,0 0 1,0 0 11,0 0-8,11-3 9,-11 3-11,0 0 0,0 0 0,9 2-5,-9-2 0,0 0 2,0 0 5,8 0-1,-8 0 6,0 0-4,0 0 0,0 0 5,0 0 2,0 0-2,11-2 6,-11 2-6,0 0 0,0 0-1,0 0 1,0 0-4,0 0 0,9 0-5,-9 0 1,0 0 2,0 0-3,0 0-4,0 0 12,0 0-19,0 0-11,0 0-17,8 2-20,-8-2-19,0 0-34,0 0-79,0 0-197,0 0 87</inkml:trace>
  <inkml:trace contextRef="#ctx0" brushRef="#br0" timeOffset="7739.2578">4689 3587 21,'0'0'59,"0"0"0,0 0-6,0 0 4,0 0-2,0 0 1,0 0 3,18 10 0,-10-2 20,-2 3 4,0 0-12,2 4 11,1 2-8,5 6 5,0 4 0,-1 3 0,-2 2-7,7-4-4,-1 4 0,0-3-9,-3 3 3,3-3-12,-1 0 0,-1 0-5,2-2-3,-2 0-3,-1-1-5,-1-4-1,-1 2-1,-3-12-10,-2-1 4,-1-2 1,0 0-4,0-2 0,-2-1-6,-4-6 7,10 8 3,-10-8 8,5 6 9,-5-6 5,0 0 3,0 0-1,0 0 1,14-13-1,-10 3 0,0 0-4,0-6-2,-1-2-5,3 0 4,-1-2-10,4-3-5,-2-4-2,1 2 0,-2-1-5,2 0-3,4-1-7,-2-2-9,2 3-4,0-3-9,0 1-5,2 0 3,0-3-10,0 1 0,0 1-9,-2 0-1,0 0-12,-3 4-4,2-1 2,0 1-4,-5 7-18,2 2 0,-1 0-9,-1 5-18,-1-5-16,-1 5-29,-2 3-18,-1-3-115,-1 11-294,0 0 131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0:51.8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16504 9539 48,'0'0'73,"0"0"-5,0 0-4,0 0-10,0 0 7,0 0 3,0 0-11,-8-4-15,8 4 14,0 0-5,0 0 1,0 0-3,0 0 3,0 0-6,0 0 4,0 0-12,0 0 14,0 0-4,0 0-2,0 0 7,0 0-2,0 0-6,0 0 3,0 0-3,0 0-1,0 0-1,0 0 6,0 0-6,0 0 4,0 0-5,0 0 0,0 0 4,0 0-9,0 0 2,0 0-3,0 0 1,0 0-3,0 0 4,0 0-7,0 0 2,0 0-2,0 0-1,0 0 0,0 0-2,0 0-3,0 0-1,0 0-4,0 0-1,0 0-1,0 0 7,0 0-9,0 0 7,0 0 5,0 0 3,0 0 5,0 0-1,0 0-2,0 0-2,0 0 1,21 9 3,-21-9 2,8 0 1,-8 0-2,7 3-5,-7-3 3,8 2-1,-8-2-4,10 0-1,-10 0 1,11 1-2,-11-1-6,12 3 3,-6-3 5,-6 0 0,14 0-6,-14 0-1,14-2-1,-7 1-2,-7 1 0,11-3-2,-4 2 0,-7 1 1,11-2 0,-3 0-3,-8 2 2,11-2-2,-11 2-2,9-3 0,-9 3-5,7-1 4,-7 1-2,0 0-3,10 0 1,-10 0 1,0 0-3,0 0 3,0 0-2,8-3 1,-8 3-2,0 0 2,0 0-2,0 0 0,0 0-3,0 0 2,7-1-1,-7 1 3,0 0-4,0 0 3,0 0-2,0 0 2,0 0-5,0 0 5,0 0-4,0 0 0,0 0-1,0 0 0,10 1 0,-10-1-1,0 0 4,0 0-3,0 0-1,0 0 2,0 0-2,0 0 3,0 0-6,0 0 4,0 0 3,0 0-2,0 0-2,0 0-1,7-4-1,-7 4 0,0 0-3,0 0 1,0 0-1,8-2 2,-8 2-3,0 0 3,0 0-2,0 0 4,0 0-1,0 0 1,0 0-1,0 0 5,0 0-4,0 0 1,0 0 0,0 0-1,0 0 1,0 0 1,0 0 1,0 0 2,0 0-4,0 0-1,0 0-3,0 0 3,0 0-2,0 0 1,0 0-2,0 0 3,0 0 2,0 0 0,0 0 3,0 0 0,0 0-3,-11 20 1,10-14 1,1-6 2,-6 9-2,3-4 4,1 2-4,0 0 9,-1-2-5,-1 4 3,1-2-5,-1 1 3,2 1 1,-1-1-1,2 0-1,-4 0 1,2 0 3,1 2-1,-1-3-1,-1-1 1,2 2-4,-1 0 2,2-1-3,0 0 2,-2 0 1,3-7 0,-3 12-1,2-6-2,0 3-1,1-9 5,-4 12-7,4-6 3,0-6-1,-2 13 0,2-8 0,0-5 0,-2 12 0,2-12 4,-2 9 1,2-9-6,0 12 2,0-12 2,0 0-5,0 11 4,0-11-2,0 7 1,0-7 1,1 7 3,-1-7-2,0 0 1,1 10 0,-1-10 1,2 5-1,-2-5 0,0 0-3,1 11 0,-1-11 1,1 6 1,-1-6-3,0 0 0,0 0 2,0 0-1,-1 10 1,1-10 3,0 0-2,0 0-2,0 0-2,1 7 4,-1-7-2,0 0 2,0 0-2,0 0 4,0 0-5,0 0 2,0 0-3,0 0-8,0 0-1,0 0-9,0 0-11,0 0-8,0 0-20,0 0-14,0 0-15,0 0-8,0 0 2,0 0-23,0 0 7,0 0-1,0 0-10,0 0 6,0 0 3,0 0 3,0 0 6,0 0 19,0 0 9,0 0 2,0 0 14,0 0-12,0 0 24,0 0 5,0 0 6,0 0 4,0 0-5,0 0-9,0 0-8,0 0-24,0 0-43,0 0-130,0 0 57</inkml:trace>
  <inkml:trace contextRef="#ctx0" brushRef="#br0" timeOffset="906.25">16536 9728 21,'0'0'94,"0"0"1,0 0-7,0 0-1,0 0-2,0 0-9,0 0-2,0 0-1,0 0-4,0 0-4,0 0 0,0 0 1,-10 1 1,10-1-7,0 0 4,0 0-3,0 0-9,0 0 6,-3 6-6,3-6-5,0 0-2,0 0 0,0 0-9,0 0 1,0 0 8,0 0 1,0 0-1,0 0 1,0 0 0,0 0-2,0 0 4,0 0 6,14 8 2,-14-8 2,7 2-3,-7-2-1,7 2 0,-7-2 3,10 1 4,-10-1 5,12 0-7,-12 0 0,12 0-7,-12 0-1,11 2-7,-5-1-2,-6-1-4,12-1 4,-12 1-8,13 0 0,-13 0-8,11 1 3,-11-1-3,13 0-1,-13 0-6,9 0 2,-9 0-4,8 0-3,-8 0 1,0 0-3,7 4-1,-7-4-1,9 1 2,-9-1-2,6 1 1,-6-1-5,0 0 0,8 0 0,-8 0 2,0 0 0,0 0-1,11 0 5,-11 0 3,0 0-8,10 0 0,-10 0-2,0 0-1,0 0-1,0 0-3,10-1 2,-10 1 3,0 0-4,0 0 1,0 0-1,0 0 1,0 0-3,0 0-8,0 0-5,0 0-9,0 0-8,0 0-15,0 0-18,0 0-26,0 0-30,0 0-41,0 0-34,0 0-46,0 0-133,0 0-405,0 0 179</inkml:trace>
  <inkml:trace contextRef="#ctx0" brushRef="#br0" timeOffset="15250">293 11823 19,'0'0'54,"0"0"-4,0 0-4,0 0-1,0 0-6,0 0 3,0 0-6,0 0-1,0 0-7,0 0 8,0 0-5,0 0-3,0 0 1,0 0-7,0 0-11,0 0 6,0 0-2,0 0-2,0 0 2,0 0-4,0 0-3,0 0 16,0 0-4,0 0 4,0 0 0,0 0-9,0 0-4,0 0 3,8 88-2,-8-88 12,0 0-14,0 0 1,0 33-1,0-33-2,0 0-3,0 0 8,0 35-13,0-35 8,0 0-1,0 0 4,0 0-11,0 35 13,0-35-15,0 0 4,0 0-1,0 0 0,0 0-6,0 0 0,1 39 7,-1-39 2,0 0 5,0 0-9,0 0 0,0 0 2,0 0 0,0 0-4,0 0 2,0 0 3,0 0 3,0 0 0,0 0-5,0 0 9,0 0-6,0 0-6,0 0-1,0 0 8,0 0-4,0 0-2,0 0 1,0 0 2,0 0-1,0 0-1,0 0-1,0 0-3,0 0 4,0 0 3,0 0-2,0 0 0,0 0-3,0 0 8,0 0-7,0 0-1,0 0 5,0 0-2,0 0-4,0 0-3,0 0 6,0 0 9,0 0-11,-1-113 3,1 113-3,0 0 4,0 0-4,0 0-2,9-32 6,-9 32-1,0 0 6,0 0-7,11-24-4,-11 24 4,0 0-6,0 0 6,0 0 2,0 0-7,17-29 1,-17 29 7,0 0-13,0 0 7,0 0 5,0 0-1,0 0 2,23-16-5,-23 16 9,0 0-6,0 0-7,0 0 17,0 0-13,0 0-2,0 0 0,0 0-2,0 0 11,0 0-8,46 8 0,-46-8 9,0 0-3,0 0-11,0 0 8,0 0-1,0 0-5,26 26-2,-26-26 11,0 0 1,0 0-2,0 0-2,14 28-2,-14-28 5,0 0-6,0 0 8,0 0 0,7 29-5,-7-29 9,0 0-9,0 0 1,0 0 1,4 36 0,-4-36-3,0 0 4,0 0 2,0 0-8,0 0 1,3 32 1,-3-32 0,0 0 9,0 0-7,0 0-3,0 0 4,0 0 1,0 0-1,0 0-1,4 33 12,-4-33-10,0 0 1,0 0-6,0 0 6,0 0 0,0 0-3,0 0 5,0 0-9,0 0-1,0 0-2,0 0 2,0 0 2,0 0 3,0 0-3,0 0 17,0 0-19,0 0-9,0 0-12,0 0-15,0 0-8,0 0-22,0 0-60,0 0-141,0 0 64</inkml:trace>
  <inkml:trace contextRef="#ctx0" brushRef="#br0" timeOffset="16468.75">485 11768 45,'0'0'54,"7"49"1,-7-49-4,2 35-8,-2-35 1,5 37 1,-5-37-14,4 46 5,-4-46-5,5 41-2,-5-41-6,6 41-2,-2-18 3,-4-23-2,5 36-9,-5-36 1,6 36-3,-6-36-2,7 34-2,-7-34 10,0 0-6,9 38-1,-9-38-2,7 22 2,-7-22-3,0 0-5,6 30 3,-6-30-1,0 0-5,0 0 6,10 34 0,-10-34-3,0 0 3,0 0-9,9 27 8,-9-27 3,0 0-2,0 0 11,0 0-19,0 0 2,7 30 3,-7-30 6,0 0-6,0 0-3,0 0 2,0 0 1,0 0 2,0 0 2,0 0-1,0 0-1,6 30-1,-6-30 0,0 0-5,0 0 11,0 0-8,0 0-1,0 0-2,0 0 0,0 0 3,0 0 1,0 0 2,0 0-11,0 0 1,0 0-6,0 0 1,0 0-3,0 0 4,0 0-4,0 0-2,0 0 2,0 0-1,0 0 4,0 0-3,-29-95 1,29 95 6,0 0-1,-7-27 2,7 27 1,0 0-2,-5-30-3,5 30 7,0 0-2,-6-30-4,6 30 5,0 0 7,-7-32 1,7 32-5,0 0 1,0 0-1,-4-39 5,4 39-7,0 0 0,-6-30 5,6 30-1,0 0 2,0 0 0,-1-37-7,1 37 9,0 0-3,0 0-2,1-44-4,-1 44 9,0 0-1,0 0-1,6-38 5,-6 38 1,0 0-1,0 0-2,4-37 2,-4 37-3,0 0-6,0 0 6,8-29-4,-8 29 3,0 0-3,0 0 7,9-25-5,-9 25-3,0 0-3,0 0 3,0 0-3,0 0 2,15-24 2,-15 24 3,0 0-3,0 0-2,0 0 1,0 0 7,0 0-7,0 0-2,0 0 4,0 0-2,0 0 4,49 8-4,-49-8 5,0 0-5,0 0 10,0 0-8,0 0-7,29 27 5,-29-27-4,0 0 4,0 0-1,19 23-2,-19-23 5,0 0-6,0 0 12,11 24 5,-11-24-2,0 0-1,0 0-1,0 0 2,0 0 10,0 35-2,0-35 3,0 0-8,0 0-3,0 0 19,0 0-6,-30 34-5,30-34 4,0 0-3,0 0-9,-25 14 2,25-14 4,0 0 1,0 0 1,-22 14-6,22-14 6,0 0-8,0 0 5,0 0-2,0 0-3,-26 16-3,26-16 2,0 0-10,0 0 1,0 0-3,0 0 0,0 0 0,0 0 9,0 0-30,0 0-18,0 0-24,0 0-19,0 0-64,-19 18-159,19-18 70</inkml:trace>
  <inkml:trace contextRef="#ctx0" brushRef="#br0" timeOffset="17085.9375">756 12027 37,'0'0'63,"0"0"-9,0 0-4,27 20-3,-22-19-2,-5-1-2,9 3 9,-9-3-10,14 2 0,-14-2 1,0 0-4,18-6 2,-18 6-7,14-8-8,-6 1 9,-8 7 0,12-13 2,-4 6-17,-3-2 16,-5 9-12,8-18-11,-4 9 4,0-1 0,-4 10-3,4-22-5,-1 13 12,-3 9-12,1-20 2,-1 20 7,-1-19-5,1 19 2,-3-17-6,3 17 1,-7-17-1,7 17 2,-5-12-2,5 12 10,-8-11-2,8 11 1,-9-10 8,9 10-9,-9-9-4,9 9 6,-9-6-2,9 6-3,0 0 7,0 0 0,0 0-5,0 0 3,0 0-3,0 0-1,0 0-2,0 0 1,0 0-3,0 0-12,0 0 11,0 0-4,0 0-1,-37 41 17,37-34-6,1 3 0,-1-10 10,3 14 1,0-4-7,-1-2-5,-2-8-5,5 14 1,-1-8 9,-4-6-7,9 11-3,-5-6 4,0 2 0,-4-7-8,9 10 4,-4-5-1,-5-5-3,10 9 4,-10-9-5,10 8 1,-10-8 0,8 4 1,-8-4-2,9 6 6,-9-6-13,0 0-12,9 7-21,-9-7-16,0 0-24,0 0-26,11 6-24,-11-6-90,5 3-233,-5-3 104</inkml:trace>
  <inkml:trace contextRef="#ctx0" brushRef="#br0" timeOffset="17812.5">1037 11980 45,'4'13'83,"-4"-13"2,0 0-17,4 9-3,-4-9-8,0 0-5,0 0-6,9 10-2,-9-10-5,0 0-1,0 0 2,0 0-4,0 0 5,0 0 0,0 0-11,0 0 10,0 0-9,23-19 9,-23 19-18,6-13-3,-3 3-1,-3 10 7,2-17-14,2 7 17,-4 10-14,3-21-5,-3 10-4,0 11 4,0-22 2,0 22 1,-3-22-2,0 13-8,3 9-1,-3-20 12,1 11-11,2 9 7,-4-15-6,4 15 7,-4-10-12,4 10 7,0 0 2,-3-13-9,3 13 11,0 0 0,0 0-8,0 0 6,0 0-5,0 0 0,0 0-2,0 0 4,0 0-12,0 0 15,3 42 8,-3-42-3,4 22 3,-2-10 11,0-2-3,1 2 0,-1-3-6,1 0-1,0 0 0,0-1 6,-3-8-6,6 13-2,-4-8 3,-2-5-8,9 9 3,-9-9 1,0 0-7,12 4-1,-12-4-1,0 0 2,0 0 4,19-2-1,-19 2 1,0 0-7,18-15 3,-12 10-3,0-4 2,1 1-2,-7 8 1,10-15-1,-5 3 1,1 3-1,0-2-3,-6 11-3,5-19-8,-1 10 9,-4 9-6,5-12 2,-5 12 9,4-12 0,-4 12-1,0 0-18,0 0 10,6-9 7,-6 9-8,0 0 4,0 0-3,0 0 5,0 0 13,0 0 2,6 25 1,-3-15 22,-2-2-6,0 1-4,1 3-4,0-3 2,-2-9 2,4 17-10,-4-17 2,5 16 0,-2-9-5,-3-7 3,6 16 0,-6-16-6,6 14 0,-6-14-5,7 11 6,-7-11-4,5 13-11,-5-13-14,8 9-22,-8-9-36,3 9-28,-3-9-13,0 0-27,8 7-83,-8-7-243,0 0 108</inkml:trace>
  <inkml:trace contextRef="#ctx0" brushRef="#br0" timeOffset="18398.4375">1511 11786 77,'-15'-6'77,"15"6"1,0 0 7,0 0-3,-13-4 18,13 4-4,0 0-13,0 0-8,0 0 6,0 0-15,-20 10 2,20-10-4,-8 8 1,8-8-16,-7 16 4,2-6 9,5-10-4,-6 21-1,4-10-3,-4 4-9,5-5-2,1-10 10,-4 21-8,3-11 0,1-10-6,-1 20-2,1-20 2,1 15-3,-1-15-2,3 17-7,-3-17 1,2 10-6,-2-10 2,5 9-3,-5-9 1,0 0-8,12 6 3,-12-6-3,0 0-1,16-2-3,-16 2 4,0 0-3,21-11-8,-12 5 8,-9 6-6,14-12 4,-8 5-12,2 0-6,0-3 2,-3 2-18,1-3 6,-6 11-7,10-18-3,-6 7-13,0 2 12,-4 9 0,5-13 3,-5 13 10,6-10-1,-6 10-4,0 0 5,0 0-1,4-11 3,-4 11-1,0 0 11,0 0 7,0 0 3,0 0 3,0 0-2,0 37 2,0-37 6,1 20-6,-1-10 7,0-10-4,3 20-4,-3-10-4,0-10-1,4 14 6,0-5-16,-4-9-3,0 0-13,6 16-15,-6-16-22,0 0-27,10 10-15,-10-10-14,0 0-9,12 4-84,-12-4-227,0 0 101</inkml:trace>
  <inkml:trace contextRef="#ctx0" brushRef="#br0" timeOffset="19062.5">1699 11976 36,'0'0'92,"0"0"-13,6 15-8,-6-15 14,0 0-26,9 11-6,-9-11-5,0 0 0,11 12-8,-11-12-7,0 0 1,15 5 7,-15-5-8,0 0-11,0 0-2,20-2-1,-20 2-1,0 0-4,19-12-3,-19 12 5,15-12-2,-8 3 5,1 0-9,-8 9-1,11-18 5,-4 8-4,-2-1-1,-5 11 8,9-20-14,-5 9 5,-4 11-5,5-21 3,-5 21-1,0-24 1,0 24-5,-2-21 0,2 21 8,-3-21-3,3 21 1,-6-13 16,6 13-4,-7-15 1,7 15 2,-6-10 6,6 10 0,-7-8 6,7 8-2,0 0 0,0 0-5,-16-4 2,16 4-4,0 0-2,0 0 5,0 0-4,-20 15-1,15-8 0,5-7-2,-6 14 4,6-14 0,-8 18 5,7-9-6,1-9 0,-3 21 0,2-11-2,1-10-3,0 17-7,0-17-1,1 17-1,-1-17 1,2 11-3,-2-11 5,5 11-2,-5-11 2,6 7-4,-6-7 2,0 0 0,13 11-2,-13-11-3,0 0-2,14-1 1,-14 1 0,0 0 3,18-10-6,-18 10 3,9-7-18,-9 7-3,9-10 0,-9 10-1,10-10 2,-10 10 2,6-9-6,-6 9-1,8-10 3,-8 10 2,0 0-2,9-11-1,-9 11 6,5-8 5,-5 8-6,0 0 1,0 0-7,0 0 11,0 0-2,0 0-5,0 0 5,0 0-1,0 0 2,22 16 10,-22-16-6,7 13 10,-7-13-5,8 15 2,-5-10 4,2 7 5,0-3 14,1 3-7,1-3 0,-2 0-7,0 1 3,-5-10-4,13 16 4,-8-11-6,-5-5 4,11 10-2,-3-3 0,-8-7-4,11 7 6,-11-7-3,12 4-5,-12-4 1,14 3 1,-14-3 2,0 0 1,0 0-9,23-7 5,-23 7-38,13-7-41,-13 7-50,10-10-131,-10 10-276,8-10 122</inkml:trace>
  <inkml:trace contextRef="#ctx0" brushRef="#br0" timeOffset="22187.5">206 12691 38,'0'0'54,"0"0"-8,0 0-3,0 0 2,0 0 4,0 0-8,0 0 1,0 0-6,0 0 0,0 0-7,0 0 0,0 0-2,0 0-10,0 0 11,0 0-7,0 0-2,0 0 1,0 0-8,0 0 22,0 0 9,0 0-13,0 0-9,0 0 6,0 0-8,0 0-1,0 0 5,0 0-3,0 0-9,0 0 8,0 0-9,0 0 1,0 0 3,0 0 0,0 0 2,0 0-10,0 0 5,0 0 1,0 0-3,0 0 3,0 0 0,0 0-9,0 0 12,9 84-3,-9-84 5,0 0-13,10 32 3,-10-32 3,0 0-2,10 25 4,-10-25-10,0 0 9,0 0-6,10 27 0,-10-27-8,0 0 8,0 0-3,0 0 7,0 0-7,15 24 2,-15-24-1,0 0 2,0 0-2,0 0 5,0 0-3,0 0-4,0 0 6,0 0-1,0 0-2,0 0 7,0 0-3,0 0-4,0 0-3,53-53 9,-53 53 1,0 0-14,11-27 12,-11 27-4,0 0-4,0 0 3,10-31-6,-10 31-3,0 0 10,0 0 4,7-29-9,-7 29 8,0 0-11,0 0-5,0 0 13,0 0-4,2-31 0,-2 31-8,0 0 8,0 0-4,0 0 2,0 0 10,0 0-12,0 0-3,0 0 4,-2-39 3,2 39 4,0 0-9,0 0-1,0 0 2,0 0 1,0 0 6,0 0-12,0 0 1,0 0 11,0 0 13,0 0-26,0 0 9,0 0-10,0 0 6,0 0 0,0 0 6,0 0-5,0 0 3,0 0 3,0 0-2,0 0 3,0 0 1,0 0 12,15 91 1,-15-91 1,6 32 2,-6-32-2,6 34 6,-6-34-9,6 34 5,-6-34-3,9 34 2,-9-34-3,6 31 2,-6-31-5,0 0 2,11 39-3,-11-39 2,5 23-6,-5-23 0,0 0-1,8 34 0,-8-34-4,0 0 3,6 28 6,-6-28-4,0 0-5,0 0-6,0 0 11,5 36-3,-5-36-4,0 0 0,0 0-2,0 0 8,0 0-4,0 0 3,0 0 2,-4 37-3,4-37-3,0 0 3,0 0-5,0 0 3,0 0-2,0 0-1,0 0 2,-17 24-1,17-24-3,0 0 12,0 0-16,0 0 9,0 0-1,0 0-4,0 0 3,0 0-5,0 0 1,0 0 10,0 0-7,0 0-2,0 0-4,0 0 9,0 0-2,0 0-2,0 0 0,0 0 1,0 0-2,0 0 0,0 0-7,0 0 9,-70-35 3,70 35-5,0 0 2,0 0 6,0 0-7,0 0 0,-15-23-9,15 23 12,0 0-1,0 0-2,0 0 3,0 0-4,0 0 0,-7-30 1,7 30-1,0 0-1,0 0 2,0 0-2,0 0 7,0 0 0,0 0-4,0 0 2,0 0-3,0 0-1,18-50-4,-18 50 7,0 0-1,0 0 1,0 0-4,17-28 5,-17 28-3,0 0 1,0 0-1,18-25-4,-18 25 6,0 0-14,0 0-21,14-19-23,-14 19-21,0 0-25,0 0-24,0 0-90,0 0-234,16-21 104</inkml:trace>
  <inkml:trace contextRef="#ctx0" brushRef="#br0" timeOffset="22703.125">522 12729 64,'0'0'48,"0"0"7,0 0-9,0 0 1,0 0-6,0 0 0,0 0-5,0 0-4,0 0-5,0 0 1,0 0-2,84-15-2,-84 15-8,0 0-1,0 0 2,38-7-5,-38 7 3,0 0-18,0 0-21,0 0-71,0 0-100,0 0 44</inkml:trace>
  <inkml:trace contextRef="#ctx0" brushRef="#br0" timeOffset="22968.75">563 12811 59,'0'0'78,"0"0"-7,0 0-11,0 0 4,0 0-15,0 0 7,0 0-12,0 0-5,0 0-3,0 0-2,0 0-2,0 0-2,0 0-4,84-10-12,-84 10 3,0 0 2,0 0-10,0 0-23,0 0-36,42-9-63,-42 9-121,0 0 54</inkml:trace>
  <inkml:trace contextRef="#ctx0" brushRef="#br0" timeOffset="24570.3124">893 12614 51,'3'-11'55,"-1"1"-4,2-2 0,-3 2-7,1-1-12,0 1 2,-2 10-9,0-21 6,0 21-7,0-22-11,0 22 15,-3-18-13,1 6 6,2 12-7,-4-19-3,0 9 1,4 10 0,-8-18 1,5 10 0,3 8-3,-10-14-5,10 14 6,-6-12-4,6 12-5,-10-9 2,10 9 4,-8-8-6,8 8-2,0 0 10,0 0-3,0 0-2,0 0 1,0 0 6,0 0-12,0 0 18,0 0 0,-38-24-8,38 24 3,0 0 1,0 0-11,0 0 5,0 0 2,0 0-6,0 0 7,0 0-4,0 0 6,0 0-12,0 0 5,0 0 1,0 0-4,0 0-3,0 0 6,0 0-8,0 0 4,0 0-7,0 0 10,0 0-1,-27 45 3,27-45-10,0 0 14,0 0-15,0 0 6,8 43-5,-8-43 4,6 24-2,-3-14 1,2 2-1,-1-2-1,-1 2 3,0 0 3,1 0 13,-2 0-2,4 3 9,-3-3-6,2-1-4,-1 1 3,1 3-1,1-1 4,-3-1-10,1-1 0,0-1 2,0 1-5,-2 0 1,5 2 7,-2 0-3,-2-2-15,-1 0 5,1-3 10,-3-9-7,5 21-1,-2-10 4,0-1-5,-3-10-3,5 17 8,-2-7-4,-3-10 6,2 16-1,-2-16-5,4 14 5,-1-5-1,-3-9-10,1 14 1,-1-14 12,4 14-1,-4-14-7,2 13 6,-2-13-4,4 12 4,-4-12 1,3 10-2,-3-10-4,0 0-1,2 13 0,-2-13 1,0 0 0,0 0 1,3 13-4,-3-13 5,0 0-7,0 0 10,0 0-9,0 0 2,0 0 1,0 0-2,0 13 5,0-13 1,0 0-6,0 0 1,0 0 4,0 0-3,0 0-1,0 0-4,0 0 7,0 0-2,0 0 0,0 0 0,0 0 0,0 0 0,0 0 0,0 0 1,0 0-2,-14-40-6,14 40 16,-3-14-13,3 7-2,0 7 3,-1-20 9,0 8-6,-1 3 8,1-1-11,0-1-14,1 11 8,-1-21 3,1 9 9,0 12-6,0-19-3,0 10 8,0 9-7,0-15-1,0 4 3,0 11-5,2-16 7,-1 6-7,-1 10-1,2-12 10,-2 12-4,2-12-4,-2 12 1,4-10-2,-1 3 13,-3 7-7,3-9-3,-3 9 4,4-9-4,-4 9 5,0 0-9,7-9 13,-7 9-11,0 0 12,6-5-18,-6 5 9,0 0 0,0 0 5,13-1-4,-13 1-6,0 0 7,0 0-9,15 9 9,-15-9-6,7 8-2,-7-8 3,5 7 2,-5-7 2,7 9 6,-4-3-13,-3-6 8,6 11-2,-6-11 3,3 10 3,-3-10 0,1 10-2,-1-10 3,0 12-7,0-12 5,0 0-5,-2 14 6,2-14-1,-4 12-2,4-12-4,-7 9 7,7-9-10,-8 11 4,8-11-1,-7 9 8,7-9-9,-8 6 9,8-6-5,-5 8-12,5-8 14,-5 6-4,5-6 1,0 0-3,0 0 5,-7 5 1,7-5-2,0 0 4,0 0-4,0 0-4,0 0 3,0 0 2,0 0-9,0 0 10,0 0-15,0 0 14,0 0-7,0 0 10,10 19-1,-10-19-6,9 6-3,-9-6 11,9 7-8,-9-7 1,11 6 2,-6-1 2,-5-5 0,13 7-2,-3-2 15,-10-5-15,14 10-4,-6-5 4,-8-5 3,13 9 5,-6-4-12,-7-5 7,11 8 2,-11-8-4,10 7-5,-10-7 15,9 7-10,-9-7-1,7 7 0,-7-7 3,0 0-11,7 8-2,-7-8 16,0 0-3,0 0 3,0 0-33,0 0-15,0 0-51,9 7-101,-9-7-209,0 0 94</inkml:trace>
  <inkml:trace contextRef="#ctx0" brushRef="#br0" timeOffset="25101.5625">1139 12703 19,'5'6'107,"-5"-6"-7,12 13-14,-6-6-4,0-1-7,1 2-6,-2 0-19,4-1 32,-1 0-3,1 1-4,-2 0-13,-1-3-6,1 1-10,1 3-4,-4-4 1,1 2-8,-5-7 2,9 8-11,-9-8-1,10 9-2,-10-9 3,8 8 1,-8-8-13,5 7 1,-5-7-1,4 5 0,-4-5-3,0 0-20,0 0-23,4 8-17,-4-8-29,0 0-22,0 0-79,0 0-194,0 0 87</inkml:trace>
  <inkml:trace contextRef="#ctx0" brushRef="#br0" timeOffset="25539.0625">1264 12693 70,'-3'7'79,"-2"2"-5,2-1 3,-1 1-6,4-9-9,-5 20 6,3-13-4,-1 3-2,0-1 0,1 0-1,-2 0 3,4-9-24,-6 14 1,3-5-12,-1-1 14,4-8-14,-4 13-9,4-13 10,-3 13-5,1-6-7,2-7-1,-2 10-4,2-10 0,0 0-5,-5 12 3,5-12-5,-4 7 5,4-7 6,0 0-9,-4 13-2,4-13 1,0 0-6,-2 7 2,2-7-11,0 0-29,0 0-22,0 0-28,-4 6-84,4-6-183,0 0 81</inkml:trace>
  <inkml:trace contextRef="#ctx0" brushRef="#br0" timeOffset="26203.125">1431 12736 30,'0'0'61,"0"0"-8,0 0 2,0 0-13,0 0 4,0 0-10,0 0 3,0 0-6,-3 10-3,3-10-2,0 0-6,0 0-7,0 0 7,0 0 1,0 0-5,0 0 3,0 0-10,0 0-5,0 0 7,0 0-5,0 0 14,0 0-13,0 0 2,0 0-4,0 0-7,0 0 9,0 0-5,0 0-1,0 0 0,0 0 3,0 0-5,0 0 1,0 0 3,0 0-6,0 0 3,0 0 14,0 0-12,0 0-1,0 0 1,0 0 5,0 0-5,0 0-4,0 0 8,0 0 5,0 0-7,0 0-5,0 0 4,0 0 9,-4 9-14,4-9 5,0 0-7,0 0 4,0 0 6,0 0-4,0 0-3,0 0 5,0 0 0,0 0-16,0 0-30,0 0-27,0 0-50,0 0-125,0 0 57</inkml:trace>
  <inkml:trace contextRef="#ctx0" brushRef="#br0" timeOffset="27203.125">1454 12789 29,'0'0'42,"0"0"-1,0 0-1,0 0-4,0 0-2,0 0-1,0 0-2,0 0-2,0 0 11,0 0-14,0 0 0,0 0-3,0 0 5,0 0 2,0 0-6,0 0 9,0 0-1,0 0 4,0 0-7,-13-7 0,13 7 14,0 0-20,0 0 3,0 0 2,0 0 0,0 0-10,0 0 20,0 0-3,0 0-9,0 0 4,0 0-6,0 0 0,0 0 2,0 0 1,0 0-14,0 0 2,0 0 2,0 0-6,0 0 2,0 0-1,0 0-3,0 0-3,0 0-4,0 0 18,0 0-14,23-9 3,-18 8-4,-5 1-1,13-3 2,-6 2-3,1-2 8,-8 3-5,15-3-5,-7 0 1,1-1 2,-1 4 2,-2-4-4,1 0-3,-1 0 3,0 2 3,1-1-3,-7 3 4,10-4-8,-5 1 7,-5 3-12,9-2 11,-9 2 5,6-3-12,-6 3-1,0 0 2,0 0 5,8-1-20,-8 1-18,0 0-25,0 0-12,0 0-23,0 0-70,0 0-179,0 0 79</inkml:trace>
  <inkml:trace contextRef="#ctx0" brushRef="#br0" timeOffset="27617.1875">1495 12700 93,'2'12'75,"-2"-12"-6,4 17 18,-3-11-14,3 0 0,-1 4-6,-1-3 11,2 0-19,-3 0 2,2 1-3,-2-2-10,-1-6-1,3 12-7,-3-12 0,2 8-9,0-3-3,-2-5-3,0 0 4,2 10-5,-2-10-1,1 5-3,-1-5-7,0 0 11,4 10-7,-4-10-3,0 0-17,0 0 15,0 0-32,0 0-31,-2 9-38,2-9-89,0 0-193,0 0 87</inkml:trace>
  <inkml:trace contextRef="#ctx0" brushRef="#br0" timeOffset="28710.9375">1461 12709 18,'0'0'48,"0"0"-2,0 0-6,0 0-12,0 0 9,0 0-1,0-12-5,0 12 1,0 0-8,0 0-4,0 0-2,2-7 6,-2 7-8,0 0-3,0 0-2,0 0 3,0 0-6,1-8 1,-1 8 1,0 0 2,0 0 1,3-7-6,-3 7-3,0 0 0,3-4 5,-3 4-5,0 0-1,0 0-2,0 0 2,0 0 2,4-6-2,-4 6-2,0 0-3,0 0 10,0 0-13,0 0 6,0 0 0,0 0 3,0 0-6,0 0 5,0 0-6,0 0 11,0 0-10,0 0 0,0 0 3,0 0-1,0 0 1,0 0 2,0 0-4,0 0-1,8 15 4,-8-15 0,4 8-4,-2-4 4,-2-4 19,5 10 5,-5-10-7,6 10-3,-6-10 3,8 9-7,-8-9 6,5 10-1,-5-10 0,4 10-5,-4-10 6,5 10-3,-5-10-1,3 9 1,-3-9-5,0 0 1,3 12-4,-3-12 0,2 8 5,-2-8-1,0 0-3,3 9-11,-3-9 6,0 0-9,2 7-24,-2-7-27,0 0-74,0 0-139,0 0 61</inkml:trace>
  <inkml:trace contextRef="#ctx0" brushRef="#br0" timeOffset="30453.125">1750 12762 39,'0'0'80,"0"0"-3,0 0-17,19-16-1,-16 11-6,2 0-3,-5 5-8,6-10 9,-2 3-5,0 0 11,1-2-1,0 1-11,2-1 3,-4-2-9,3 1 9,-1 0-8,0-3-4,0 5-4,-1-4-3,1 0-15,-1 0 11,-2 2-7,2-2 3,0 3-4,-3-3 2,2 2-5,-2 0 0,0 0-3,-1 3 1,0-4-3,0 2 1,0 9-8,-1-17 8,-1 8-2,0-3 3,0 3-6,-2 1-2,0-2 2,1 3-3,1 1 1,-4-2 1,3 0 9,-2 1-9,1 3-5,0-2 5,4 6 2,-8-8-3,6 2-2,2 6 2,-9-5 4,9 5-2,-6-7-2,6 7 5,-6-4-7,6 4 13,-7-2-11,7 2 2,0 0-10,0 0 7,-13 0-2,13 0 0,0 0 3,0 0 0,-10 3 5,10-3-4,0 0-8,-7 3 7,7-3-2,0 0-2,-7 3-1,7-3-1,0 0 1,0 0 7,-5 7-3,5-7 1,0 0-3,-4 4-2,4-4 4,0 0 0,-4 7-11,4-7 17,-3 8-7,3-8 1,-2 10-3,1-5 3,1-5-4,0 13 3,0-5 5,-2 2-4,2 1 5,0-3 0,-1 4-4,2-3 6,1 2-10,-1 1-2,0-2 9,0 2 0,2 0 2,0-2-4,-1 2-4,1-1 4,-2 2 1,2-3 4,-2 2-3,2 0 8,-1 0-3,0 0 0,1 0 6,-1 0-3,0 0 0,2-1 0,0 1 3,-2-1 2,1-2-2,-2 1 1,0 2-1,3-3-10,0 2 11,-3-4-9,2 1-1,-1 3 4,-1-5 0,2 5-5,0-4 3,-2 3-3,0-2 2,0 0 1,2-1-1,0-2-4,-3-5-2,5 9 6,-4-5-6,-1-4 1,5 11-3,-5-11 2,4 9 0,-4-9 6,2 5-2,-2-5-8,6 7 8,-6-7-8,2 5 3,-2-5 2,0 0 3,5 6-6,-5-6-1,0 0-1,6 3 6,-6-3 2,0 0-4,11 0 2,-11 0-2,0 0 0,11-5-1,-4 2 4,-7 3-4,11-4 2,-6 0 1,2 1-1,-2-2 0,1 3 4,-1-3-7,0-2 2,-1 2-3,1 0 5,1-2-2,1 0 0,-3 1 0,0 1 1,0-2-3,0 1 0,-2 0 3,3-3-3,-1 4 1,-2-3-2,0 1 4,-2 7-3,2-12-2,0 7 3,-2 5-1,1-12-1,-1 12 3,-3-12 1,2 4-3,1 8 1,-5-10 0,1 5 2,2-1-5,2 6 3,-7-9 1,3 6 6,4 3-5,-7-7 3,3 3 0,4 4 6,-9-3-6,9 3 2,-9-2-4,9 2-4,0 0 1,-14 2 3,14-2-2,-10 7 1,5-5-7,-2 5 2,2 1 1,-1-1-11,-1 0-26,2 2-21,-1 2-27,1-2-48,-2 3-29,1-3-84,1 1-266,0 1 118</inkml:trace>
  <inkml:trace contextRef="#ctx0" brushRef="#br0" timeOffset="43170.8984">6596 10540 38,'0'0'59,"0"0"-2,-3-6-6,3 6 4,0 0-5,0 0-2,0 0 2,0 0-8,0 0-1,-2-8-11,2 8 8,0 0 2,0 0-15,0 0 11,0 0 2,0 0 1,0 0 0,0 0-9,0 0 2,0 0-2,0 0-7,0 0-2,0 0 0,0 0-2,0 0-2,0 0-3,0 0 1,0 0 0,0 0 21,-3 27-6,2-22 6,1-5-7,1 17-8,0-7 0,-1 1-4,0-1 4,2 1-1,-2-2 1,0 0-12,1 2 3,0 1-3,0-2 4,-2 1-4,2-4-1,-1 4 4,0-11-1,2 13-2,-2-8-1,0-5-5,-2 10 7,2-10-7,2 7 9,-2-7-6,0 0-6,1 10 6,-1-10-1,0 0 5,0 0-8,1 7 5,-1-7-5,0 0 0,0 0 3,0 0-5,0 0 2,0 0 0,0 0 0,0 0 1,0 0-11,0 0 10,0 0 0,-9-20 2,9 20-4,-1-10-6,1 10-6,-1-11 2,1 11 1,1-13-9,-1 7 4,0 6 7,1-15-2,1 10 4,-1-4-5,0 1 6,-1 8-8,4-13 7,-1 5 6,0 3-2,-3 5-4,7-12-2,-6 5-3,4 0 10,-2 1-8,-3 6 10,5-12-11,-1 8 5,2-1 2,-2 0 2,-4 5-1,5-8-1,-1 4-1,-4 4-5,5-7 3,-5 7 5,8-4-6,-8 4 8,6-3-4,-6 3-10,0 0 9,10 0 0,-10 0 1,8 3 3,-8-3 1,8 6 1,-4-1-9,2-1 12,-4 1-3,2 2 0,0-1-6,0-2 3,-2 3-4,5 1 8,-4-2-6,0 1 1,2 1 4,-1 0 0,-1-1-4,-1-1 7,2-2-8,-1 4 4,0-4-2,-3-4 3,3 13-4,-1-9 2,1 4 6,-3-8-4,3 10-2,-3-10 2,1 9-8,-1-9 10,1 7-2,-1-7-3,1 7 8,-1-7-10,0 7 5,0-7-3,0 0 0,0 0 0,0 9-10,0-9-17,0 0-15,0 0-20,0 0-28,0 0-86,0 8-190,0-8 84</inkml:trace>
  <inkml:trace contextRef="#ctx0" brushRef="#br0" timeOffset="43975.5859">6950 10534 6,'0'0'49,"0"0"2,0 0 0,0 0-6,-4-12-2,4 12-2,-4-5 0,4 5-3,-4-5-2,4 5-6,-6-5 4,6 5-9,0 0 3,-8-6-4,8 6-1,-6-4-4,6 4 6,0 0-7,-8-2 2,8 2-4,0 0-1,0 0-1,-11 0-1,11 0-4,0 0-3,-9 5 1,9-5-5,-7 10 4,7-10 4,-2 9 16,-2 1-3,1-3 2,2 2-3,0 1-8,2 0 9,-2-3-11,1 1 5,1 4-2,-1-3-1,1 1 1,2-3-1,-2 1-10,0-1 9,2-1-13,1 2 9,-3-2-1,-1-6 1,5 10-3,-4-5 1,3-1-3,-4-4-1,4 7 2,-4-7-8,6 5 10,-6-5-6,0 0 12,9 1-11,-9-1 6,0 0-4,0 0-1,15-6-2,-9 1 5,-2 3 1,-1-5-5,-3 7 2,7-10-3,-3 1 2,0 1-6,0-2 0,-3 3 5,4 0-9,-3-4 1,0 4 3,0 1-5,-2-4-2,0 10-2,1-15 3,-1 10 0,2-2 3,-2 7-2,-2-14 1,2 14 0,-1-10 6,1 10-10,-1-10 11,1 10 7,0 0-5,-3-6-2,3 6-5,0 0 5,0 0 3,0 0-1,0 0-3,0 0-1,0 0-3,0 0 8,0 0 3,0 0-2,4 26 9,-4-18-11,3-2 4,-1 1 2,-2-7-2,5 12-3,-2-5 4,0-1-2,-1 0-2,3 0 1,-2-2 4,0 3-7,1-3 12,-4-4-13,6 11 5,-3-8-12,0 1 9,-3-4-15,6 8-14,-2-4-29,-4-4-22,0 0-73,4 5-163,-4-5 72</inkml:trace>
  <inkml:trace contextRef="#ctx0" brushRef="#br0" timeOffset="44624.0232">7090 10405 39,'0'0'104,"8"24"-6,-6-13 3,1 0-4,0 5-4,-1 1-14,2 1-1,0-1-10,-1 3-3,1 6-13,0 0 2,0 0-12,0 0 2,2 0-8,0 0-5,-3-6 3,1 0-2,0-1-8,0 0 0,0-3-5,-3-5-10,1 2 6,1-2 7,0-1-10,-2-2 2,0-2-2,0-1 2,-1-5 2,3 12-6,-3-12-2,1 6-5,-1-6 2,0 0 2,0 0 0,0 0 0,0 0-4,0 0 3,0 0-11,0 0 14,0 0-1,-6-25 0,5 15-13,-2 1 6,0-1 2,1-2 0,1 0-5,-2-5 1,0 5-2,1-5-3,-1 0 8,1 0-16,0-1 11,1 2-2,1 0-5,-2 0 8,4 0-5,-2 3 0,1-2 5,-1 3-5,3 1 2,-2-1 6,2 1-12,-1 1 10,2-1 1,-2 5-11,1-5 1,0 5 11,0 0-4,-1 0-2,3 0 7,-5 6-7,7-10-6,-4 8 18,-3 2-6,7-7-4,-7 7 1,6-1-5,-6 1 4,0 0 0,15 4 8,-15-4-3,7 6-4,-2-2-3,-1 0 17,1 3-11,-1-2 5,0 2 12,-1-1-23,1 0 3,0 1 4,0 1-7,-1 0 6,-1-2 6,1 2-8,-1-1 5,-2 0-9,0-7 9,1 12-3,-1-5 9,0-7-3,-1 12-3,0-6-3,1-6 4,-5 13-17,4-8 14,1-5-3,-7 10 1,3-7 0,0 2 2,4-5-9,-9 5 4,5-3-27,4-2-10,-7 3-19,7-3-19,0 0-19,-10 2-73,10-2-182,0 0 81</inkml:trace>
  <inkml:trace contextRef="#ctx0" brushRef="#br0" timeOffset="45250">7388 10476 52,'-6'-2'73,"6"2"-8,0 0-12,0 0-1,-12 5 3,12-5-5,-5 7 2,0 0 2,1-2-12,1 4 4,1 1 7,-1 0-9,2 2 6,0-2-12,-1 2-9,2-4 4,0 3 1,0 1-14,0-3 16,-1 2-6,4-2-6,-2 0-12,0-1 13,2-1-24,-3-7 10,4 10-1,-2-5-3,3-2 17,-5-3-10,7 5-5,-7-5 2,7 1 0,-7-1-14,0 0 6,12-2 10,-12 2-10,7-5 1,-7 5-1,7-7 7,-4 2-6,-3 5 9,5-12-9,-4 7-8,3-2 10,-4 7 3,4-14-5,-3 9-5,0-3 1,2 1-2,-3 7 7,0-13-5,1 7-2,-1 6 6,1-11-5,-1 11-2,3-9-1,-3 9 3,0 0 1,0 0-4,0 0 0,0 0 10,0 0-10,0 0 5,0 0 1,0 0 0,0 0-11,0 0 12,0 0-6,2 24 9,-2-16-8,0-8 2,2 11-10,-2-11-1,3 14 13,-1-7 6,-1 1-3,2-3 3,-3-5-8,5 16 4,-5-16-3,6 9-16,-6-9-22,4 9-22,-3-6-24,-1-3-83,0 0-178,0 0 79</inkml:trace>
  <inkml:trace contextRef="#ctx0" brushRef="#br0" timeOffset="45796.875">7555 10646 23,'0'0'67,"2"14"-7,-2-14-6,3 9-3,-3-9-8,3 13-5,-3-13-4,5 11-1,-5-11 4,8 8-1,-8-8 0,5 4-2,-5-4-1,0 0-3,0 0-10,18-2-2,-18 2 2,9-4 0,-6-1-1,3 0-7,-1 0 4,0-3-3,-1 1 3,1 2-5,-3-4 3,1 0-7,-2 3 12,-1-5-10,0 1 7,-1 0-7,0-2 10,-2 4-2,-2-2 9,1-1 4,0-1-5,-2 3 9,1-2 10,0 1-1,-4 2 0,1-3 2,0 1-7,2 1 0,-2-1-5,2 1-9,-2 0 9,2 2-5,-2-2 3,1 2 1,0 0-3,2 2 0,0 2 5,-1-1 0,6 4-3,-5-10-8,2 5 2,3 5 5,-5-6-1,5 6-8,-3-8-2,3 8 0,0 0 6,4-12-8,0 7-3,-4 5-4,6-8 0,1 4 3,-2 1-4,1-2-1,3 0 0,1 1 1,-2-1-6,2 1 2,-1-1 0,4 2 2,-1-2-4,-1 0 3,0 1-4,-1 1 9,1 0-5,-3 0-8,-1 1-1,-7 2-13,13-4-19,-8 1-20,-5 3-14,0 0-23,10 0-25,-10 0-17,0 0-100,0 0-253,4 10 112</inkml:trace>
  <inkml:trace contextRef="#ctx0" brushRef="#br0" timeOffset="46356.4453">7752 10540 67,'0'0'75,"0"0"-6,0 0-7,0 0-3,0 0 0,0 0-16,0 0 6,0 0 0,0 0-10,0 0-5,10 11 0,-10-6-2,2 2 3,-1 0 5,0 3 4,2 2-5,-2-3-10,0 1-1,2 2 11,-1-2-14,2 0-4,-1 2 1,2-3-2,0 1-5,-1 0-3,0-5 1,1 5 4,-1-4-6,0 0 1,2-2-9,-1 3 11,1-6-4,-6-1 4,11 5-7,-5-5 9,-6 0-5,11-3 0,-11 3-2,12-6 1,-2 0 5,-3-1-1,0-1-7,1-1 6,-1 0-2,0 1 3,-1-2 2,-1 1-4,1-1 7,-1-2 1,0 4 2,-3-4-1,0 1 10,-1 1-3,-2-1 1,-1 2 7,1 1-3,-2-1-11,1 1 14,-3 2 2,0-3-7,0 1 0,-2 5-4,2-2-7,-2 1-2,0 1-1,-1 1 0,8 2-8,-15-2-11,7 2-28,8 0-17,-15 4-32,5-1-43,0 2-133,-1 2-275,0 0 123</inkml:trace>
  <inkml:trace contextRef="#ctx0" brushRef="#br0" timeOffset="47055.664">7560 10647 39,'0'0'56,"0"0"-9,0 0 2,-2-7 2,2 7-3,0 0 5,0 0-16,0 0 2,0 0-2,0-12-2,0 12-3,0 0 2,0 0 6,1-10-21,-1 10 31,0 0-10,3-7 8,-3 7-5,0 0-1,0 0-2,0-11 4,0 11-9,0 0 3,1-6 2,-1 6-8,0 0-10,0 0-5,0 0 5,3-8-2,-3 8-6,3-6 1,-3 6-8,0 0 9,7-5-7,-7 5 2,4-3-3,-4 3 5,0 0-10,6-4 4,-6 4 2,0 0-4,8-3-4,-8 3-18,0 0-24,7 0-14,-7 0-21,0 0-23,0 0-65,0 0-177,0 0 79</inkml:trace>
  <inkml:trace contextRef="#ctx0" brushRef="#br0" timeOffset="47972.6562">8004 10677 8,'0'0'64,"4"7"-4,-4-7-8,5 5-8,-5-5 1,4 8 10,-2-4-5,-2-4 7,7 6-9,-7-6 3,7 4-18,-7-4 8,9 1-2,-9-1 13,0 0-5,12-5-8,-12 5 9,12-6-17,-8 3-3,3-2 6,-1-2 2,3 0-11,-4-3-8,0 4 2,0-2-3,-1 0 1,1-1-12,0-1 12,-1 0 8,-1 2-9,-1-2 11,0 1-4,-1 3 8,0-4-13,-1 0 10,0 10-9,1-12 1,-2 2 3,1 10 1,-2-12-10,0 5 8,2 7-3,-1-9 2,1 9 4,-3-8 0,3 8-3,0 0-5,-2-7 6,2 7-4,0 0-4,0 0 2,0 0-7,0 0 13,0 0-9,0 0-13,0 0 4,0 0-2,0 0 1,0 26 6,1-16 0,0 1-7,2-1 5,0 1-2,-2-1-4,0 2 1,3-1 1,-1-2 4,-1 2 6,2-1-16,-1-1 2,2 1 3,-3-5 0,1 2 1,-1 0 2,1-2-8,-3-5 5,5 8 3,-2-4-6,-3-4-3,3 7 0,-3-7 3,3 8-21,-3-8-28,0 0-15,6 2-33,-6-2-26,0 0-104,0 0-246,0 0 110</inkml:trace>
  <inkml:trace contextRef="#ctx0" brushRef="#br0" timeOffset="48576.1716">8395 10568 76,'-3'-17'101,"3"17"-9,0 0-2,-2-9 0,2 9-11,0-7-9,0 7 7,0 0-1,-4-11 0,4 11-8,-3-9-7,3 9 3,-3-8 2,3 8 0,0 0-2,-3-6-4,3 6-3,0 0 3,-3-6-15,3 6-2,0 0-10,0 0-6,0 0 0,0 0 1,0 0-4,-14 10-1,13-2-3,-3-2-5,0 6-4,-1-3 8,3 2 1,-2-2-6,4 3 1,-1 1-1,1-4-6,1 1 3,-1 0 0,0 1-5,1-3 9,0 2-2,1-5-5,2 5-2,-2-5 0,-2-5 0,7 9-1,-4-5 1,2 0-2,-5-4 3,9 2-4,-9-2 3,12-1-5,-12 1 2,13-4 1,-7-1 2,-1 1-5,3-2 0,-4-1 3,3-1-2,-2 3-2,1-3-14,-1-1 3,-1 1-6,-2-2-7,3 0-1,-1 2-10,-1-2 19,-1 3-4,-1 0 3,-1 7-1,6-10-6,-6 10 16,2-6 1,-2 6-3,0 0-2,0 0 5,0 0-1,0 0 5,0 0 2,0 0 11,0 0 4,-4 33-5,3-21-4,0-2 6,1 3-8,1-4 7,0 3-5,1 0 0,0-2 1,1-1 2,-1-4-8,4 3 5,0-1 1,-1-3-5,-1 1-1,2-2 2,2-1 2,-8-2-15,15 0-28,-15 0-28,19-2-43,-10-5-40,-9 7-78,13-8-246,-6 2 109</inkml:trace>
  <inkml:trace contextRef="#ctx0" brushRef="#br0" timeOffset="52312.5">6758 11044 42,'0'0'72,"0"0"-4,0 0 5,-3-9-6,3 9 2,0 0-3,0 0 7,0 0 1,0 0-2,0 0-5,0 0-8,0 0 0,0 0-2,0 0-12,0 0-3,0 0-2,0 0-9,0 0-7,0 0 6,0 0-8,0 0-2,-3 26 6,3-18 0,0 2-9,0 0-2,3 1-4,-1-1-1,-1-1 2,1 3 5,1-3-11,0 2 0,-1-2-6,1-1 5,-1-1 6,1 0-5,1 0 0,-2-2-1,5 3 3,-4-3-2,0-1-1,-3-4 1,9 7 4,-5-4-6,-4-3 3,6 2 10,-6-2-4,10 2 6,-10-2-2,0 0-1,12-2-3,-12 2 4,10-5-2,-6 1-7,0 0-1,0 0 6,-1-2-3,0-1-3,2 1 5,-1-1-20,1 1 15,-1-3 0,0 4-2,-2-2-5,1-2 5,-2 4 3,2-3 3,-3 8-8,2-13 4,0 7-3,-2 6 0,1-14 0,-1 14-9,0-10 8,0 10 1,0-10-3,0 10-3,0-7 4,0 7 3,0 0-3,0 0-2,-1-10-4,1 10-3,0 0 4,0 0 4,0 0-3,0 0 2,0 0-6,0 0 0,0 0 4,0 0-4,0 0 6,0 0 0,-4 29 1,5-19-3,0 2 3,2-2 10,-1 7 11,3-3 1,-1 4 13,-1-2 7,2 0 3,-1 2-7,0 1-1,1-1-3,0 0 0,-1 0 2,-1 0-6,3-1-6,-3 0 2,1 1-1,-1-2-2,1 0-7,-2-4 6,2-2-9,-3 1 3,1-1 5,-1-5-11,0 2 3,-1-7-5,1 11 2,-1-11 0,2 10 5,-2-10-6,0 0-2,-4 8 0,4-8-3,-8 9 2,6-6 0,2-3 2,-11 5-2,11-5 0,-10 0-2,10 0-3,-12-3 2,12 3-4,-13-2 6,7-1-1,6 3-4,-12-4 5,5-1-3,2 1-3,5 4 0,-9-4 8,3 0-2,1-3 1,0 3-2,5 4-2,-8-9 1,5 4-2,3 5 0,-1-11-7,1 11 4,-1-13-1,1 13 4,1-12-2,2 5 0,-1 0-1,1 0-1,-1-3 2,4 2 0,-4 2 2,3-1-4,2-1-2,-4 2-6,1 1-7,1-1-16,1 0-24,-3 0-30,5-2-28,-3 1-25,2 2-32,-4 0-124,1-2-318,0 3 140</inkml:trace>
  <inkml:trace contextRef="#ctx0" brushRef="#br0" timeOffset="52726.5625">7104 11171 96,'0'0'112,"7"-3"-8,-7 3-16,6-3-10,-6 3 2,11-4-15,-5 0-1,-1 2-9,3-2-10,-1 1 5,3-1-1,-1-1-13,3 2-1,-3 1 3,0-2-3,-1 1-26,0 1-41,3-1-35,-5 0-90,-6 3-170,10-1 76</inkml:trace>
  <inkml:trace contextRef="#ctx0" brushRef="#br0" timeOffset="52921.875">7154 11285 42,'9'0'102,"-9"0"9,10-1-14,-10 1-5,13-4-14,-5 3-6,-8 1-2,11-3-11,-3 2-5,-1-1-4,0 1-13,-7 1-26,12-5-40,-5 2-29,-1 1-74,-6 2-142,9-5 63</inkml:trace>
  <inkml:trace contextRef="#ctx0" brushRef="#br0" timeOffset="66796.875">7641 11197 30,'0'0'50,"0"0"-6,0 0 0,0 0-2,0 0-5,0 0 0,0 0 7,0 0-13,0 0-5,0 0-3,0 0 12,0 0-3,-8-22 0,8 22-10,0 0 3,-3-7-8,3 7 2,-4-8 9,4 8-2,-6-9 8,6 9-10,-5-9 3,3 3-3,2 6 1,-7-7-4,2 1-4,2 2 3,-3-1-6,6 5 7,-7-7-4,2 2-1,5 5-1,-9-9 1,2 6 9,2-1-17,5 4 6,-10-6-8,1 2 2,4 3 11,5 1-8,-13-2-5,13 2 9,-14 0-3,14 0-8,-11 0 6,4 3 3,7-3-7,-13 3 2,8-1-3,5-2 7,-10 7-1,5-3-9,2 0-1,-2 2 6,3 0 2,-2 0-5,0 2 4,3 2-4,-2 0 2,1-1 1,2 1 5,-2-2 5,2 2-1,0 0-5,2-3-9,-1 1 5,1-1 1,0 3-8,0-5 11,0 2-10,1-1-1,0 1 14,0-3-2,2 1-2,0 0-5,-5-5-4,6 8 11,-2-4-11,0-1 5,-4-3 0,10 4 0,-6-2-11,-4-2 5,9 0 11,-9 0-3,8 1-2,-8-1-1,11-1-2,-11 1 3,9-5-1,-9 5-1,8-4-8,-4 1 6,-4 3-2,8-9 2,-5 6-2,1-3-1,-4 6-5,6-11-4,-2 5 7,0 1-4,0-2-9,-2-1-9,3-2 1,-1 0 3,-1 1 3,1 0-6,-2 2 12,-1-1 0,2-2 3,-2 3 2,2-1-1,-3 8 5,1-11-11,0 5 3,3 0 0,-4 6-1,1-8 1,-1 8 5,0 0-6,2-8 14,-2 8-10,0 0 8,0 0-10,0 0 6,0 0 4,0 0-1,0 0 6,0 0 2,2 22-8,-1-11 19,1-2 4,-1 0 0,0 1-2,3 0 3,-1 1-2,-1 0 5,1-1 5,1 0 1,-3-1-17,3 2 19,1-2 2,-1-1 1,-2 0-11,1-3 0,1 3-4,-2-4-3,2 1 2,-4-5 2,6 9 7,0-6-18,-6-3 4,5 7 3,-5-7-4,5 5 2,-5-5-4,5 2-6,-5-2-15,0 0-17,10 0-27,-10 0-26,0 0-22,9-6-29,-9 6-88,0 0-233,3-8 104</inkml:trace>
  <inkml:trace contextRef="#ctx0" brushRef="#br0" timeOffset="67414.0624">7806 11029 47,'0'0'107,"0"0"6,0 0-13,0 0-4,27 6 2,-24-5 8,4 3 6,2 0-6,-3 2-13,3 1 4,0 0-3,0 0-3,0 1 3,0 1-11,1-1-8,-2-1-3,1 3-9,1-1-3,-1 0-4,0-1-2,2 0-7,-2-2-2,-1 2-6,0-1-1,-1-1-7,-2-1-2,0 1-6,1-1-4,-2-2-13,1 1 3,0 1-7,-5-5-9,6 6-12,-2-3-14,-4-3-21,5 6-12,-5-6-23,5 4-12,-5-4-17,0 0-21,0 0-108,0 0-267,0 0 118</inkml:trace>
  <inkml:trace contextRef="#ctx0" brushRef="#br0" timeOffset="67765.625">8027 11001 30,'0'0'76,"0"0"3,0 0-25,0 0 4,0 0 16,0 0 2,-14 14-10,11-6 15,-1-1-1,0 5 0,0 0-13,0 1 6,0-2-13,-1 4-13,-2 2 7,3-5-2,0 0-8,-2 0 4,4 0-4,-2 1-13,0-4-1,1 3-5,0-1-1,-1 0 1,1-3-6,-2 1 7,3 0-11,-1-3 2,0 1-5,0 0 2,3-7-16,-4 9-8,1-3-11,3-6-11,-5 9-14,5-9-20,-4 5-14,4-5-34,-5 3-71,5-3-201,0 0 88</inkml:trace>
  <inkml:trace contextRef="#ctx0" brushRef="#br0" timeOffset="68554.6875">8083 10853 12,'0'0'66,"0"0"2,0 0-5,0 0-7,-5-7-2,5 7-2,0 0-3,0 0-8,0 0-4,0 0 5,0 0 4,13-15-11,-13 15 4,6-4-4,-6 4-7,5-3-3,-5 3 1,0 0-8,0 0 6,16 3 4,-16-3-5,8 8-3,-2-4 0,-3 0-7,1 1 1,-4-5 1,7 9 1,-3-3 1,-1 0-3,-1 0 1,0-1-4,-2-5-3,3 13 6,-3-13-12,0 11 7,0-11 5,0 10 0,0-10-14,-3 11 7,3-11 9,-4 9-3,1-4 2,3-5 4,-4 7-5,4-7-1,-3 6 0,3-6-5,0 0 8,0 0-11,-1 8 10,1-8-6,0 0 3,0 0-1,-4 5 0,4-5-2,0 0 5,0 0-1,0 0 4,0 0-4,0 0 0,0 0-2,0 0-2,0 0 13,0 0-8,0 0-2,0 0-3,17 0 4,-17 0 4,0 0-1,9 2 2,-9-2-1,9 1-12,-9-1-1,10 0-1,-10 0-1,7 1-2,-7-1-4,9 0-10,-9 0-14,0 0-5,14 0-1,-14 0-8,8 0-4,-8 0-17,0 0-15,8 0-10,-8 0-21,0 0-57,0 0-179,9-1 80</inkml:trace>
  <inkml:trace contextRef="#ctx0" brushRef="#br0" timeOffset="72718.75">8176 10914 29,'0'0'44,"0"0"-9,0 0 0,0 0 2,0 0-6,0 0 2,0 0-7,0 0 5,0 0-3,0 0 2,0 0-7,0 0 8,0 0-8,0 0-2,0 0-3,0 0 2,0 0-4,0 0-2,0 0-1,0 0 3,0 0-2,0 0-6,-20 8 5,20-8-3,0 0 1,0 0 4,0 0-5,0 0 2,0 0 0,0 0-4,-4 7 6,4-7 6,0 0-5,0 0 4,0 0-3,0 0-10,-4 6 8,4-6 6,0 0-4,0 0 4,0 0-6,0 0 5,-4 8-7,4-8-3,0 0-1,0 0-3,-2 4 5,2-4-3,0 0 11,0 0-13,0 0 7,-3 8-11,3-8 0,0 0 3,0 0-1,0 0 3,-1 7 1,1-7-6,0 0-1,0 0 1,0 0-2,0 0 9,0 0-7,-5 5 3,5-5-2,0 0 4,0 0-5,0 0 10,0 0-11,0 0 3,0 0 2,-3 7-3,3-7 0,0 0-3,0 0 4,0 0 0,0 0 2,0 0-2,0 0 0,-1 7 4,1-7-9,0 0 4,0 0 0,0 0-3,0 0 5,0 0 2,0 0 7,0 0-5,0 0 6,0 0-13,-3 8 4,3-8-2,0 0 18,0 0-8,0 0 7,0 0-1,0 0-2,0 0-2,0 0 6,-1 8-5,1-8-12,0 0 17,0 0 0,0 0-26,-1 6 16,1-6 3,0 0 0,0 0 1,0 0-1,0 0-3,0 0-5,0 0-4,0 0 5,0 0-3,0 0-2,0 0 9,0 0-6,0 0-2,0 0 2,0 0-1,0 0 0,0 0 0,0 0-2,0 0-10,-1 8 12,1-8-7,0 0-4,0 0 2,0 0 0,0 0 0,0 0 1,0 0-5,0 0 6,0 0-2,0 0 4,0 0-3,0 0 4,0 0 0,0 0-12,0 0 13,0 0-4,0 0-6,0 0-7,0 0 0,0 0-12,0 0-7,0 0-14,0 0-13,0 0-12,0 0-21,0 0-65,0 0-174,0 0 77</inkml:trace>
  <inkml:trace contextRef="#ctx0" brushRef="#br0" timeOffset="85625">11000 10403 50,'0'0'58,"0"0"2,0 0 2,0 0 1,0 0 0,0 0-5,0 0-11,-11 0 6,11 0-5,0 0 6,0 0-1,0 0-5,0 0-1,0 0 6,0 0 0,-10 0 3,10 0-10,0 0 0,0 0-1,0 0 1,0 0-3,0 0-1,0 0-6,0 0 9,0 0-14,0 0 12,0 0-16,0 0 2,0 0 2,0 0-5,-9-2-5,9 2 0,0 0-5,0 0 4,0 0-7,0 0-5,-3-7-1,3 7 5,0 0-7,0 0-2,0 0-2,0 0 4,4-14 0,-4 14 0,4-8-5,-4 8 0,2-8 0,-2 8 2,5-7 2,-5 7-7,4-7 10,-4 7-5,5-7 3,-1 3-22,-4 4 16,5-8 2,0 5-5,-5 3 10,8-4-7,-8 4-1,5-5-5,-5 5 6,4-5-1,-4 5-3,0 0 2,0 0 6,0 0-6,0 0 4,0 0-5,14 10 7,-14-10 10,5 6 0,-4 0-3,1 1 2,-1 1-3,2 1 4,-2 0-9,0 2 1,-2-2 1,1 1-4,0 1 14,1-1-4,-2 0 3,2 2-3,-1-1 2,0-2-3,3 2-9,-2-3 9,-1 0-9,0-1 4,0-7-4,1 14-1,2-7-4,-3-2 12,0-5-8,4 12-4,-3-7 2,-1-5 6,1 6-6,-1-6 9,5 8-7,-5-8 3,5 4 7,-5-4-8,7 4-4,-7-4 5,8 1-3,-8-1-5,0 0 7,13-4 2,-13 4-6,10-5 8,-5 1-4,0 0 3,1 1-9,0 0 2,0-2 2,-1 0-1,3-2 2,-1 0 1,-2 2-2,2-3-1,-1-1-3,-1 0-1,1 1 2,-2 1-4,0-1-2,1 0-2,0-1 2,-3 4-3,2-4-2,-2 2 4,2 2 6,-3-2-5,-1 7 0,3-13-5,-3 6 8,0 7-3,2-9-3,-2 9 5,1-10-2,-1 10 7,2-8-2,-2 8-5,0 0-3,-2-9 6,2 9-2,0 0 5,0 0-3,0 0 2,0 0 0,0 0-11,0 0 11,0 0 3,0 0 0,0 0 14,0 0 0,-9 24-10,7-17 2,2-7 2,-1 15 1,1-6 4,-1 1 1,1-2-2,1 1 1,0-2 7,1-1-11,0 2 2,0-2 1,0 1-1,0-2 0,1 2 0,-3-7 1,6 9 0,-3-6-6,-3-3 0,6 6 4,-6-6-3,10 4 0,-5-2 0,-5-2 0,9 0-4,-9 0 4,0 0-3,17-4-8,-12 3-2,0-3-12,0 1 0,-5 3-5,10-7 2,-6 2-3,1-2-7,1 0-5,-2 2-15,-1-1 3,1 1 6,1-1 10,-2 0-3,-3 6-5,5-12 3,-3 6 1,0 1 7,-2 5-11,2-11 19,-2 11-4,2-8 10,-2 8-6,2-9 6,-2 9 0,0 0-7,0-10 10,0 10 10,0 0-4,0 0 1,-4-8-2,4 8 11,0 0-2,0 0 3,0 0-1,0 0 13,0 0 0,0 0 5,0 0 4,-5 19-2,5-19 3,-1 12 4,0-4 10,1 1 2,1-1 1,-1 1-9,1 0-2,-1-1 3,3 0-6,-2-1 7,0 0-9,-1-7 3,4 12 0,-1-7-7,1-1-6,1 2 1,-2-2 0,1 2 4,3-4-14,-2 2 8,1-1-2,-6-3 2,13 2-12,-7 0-2,-6-2-7,13 0-13,-13 0-11,13-2-16,-13 2-10,8 0-10,-8 0-18,9-2-29,-9 2-18,8-3-100,-8 3-249,8-5 110</inkml:trace>
  <inkml:trace contextRef="#ctx0" brushRef="#br0" timeOffset="86398.4374">11566 10360 45,'0'0'85,"0"0"8,0 19-4,0-19 4,-2 10 5,2-10-8,-1 14-5,1-5 0,-2 1 3,1 0-8,1 0-7,0 1 2,-1 0-16,1-1 1,-2-1-6,1 1-5,0-3-7,0 3-1,-1-3-4,2-7-6,-1 12 6,-1-5-13,2-7 1,0 8-1,0-8-5,0 0 6,-2 7-4,2-7-1,0 0-3,0 0-3,0 0-5,0 0 3,0 0-7,0 0-3,0 0-6,-11-15-3,11 15-7,-2-12 11,2 12 0,0-14-5,0 14-2,3-13 0,-2 5 4,2-1 1,0 0-8,0 0 6,2-2 2,-1 4-1,3-2-3,-1 1 2,-2-1 0,2 2 1,2-1 4,-3 3 5,-2-2 10,2 2-5,-5 5-2,9-6 6,-3 5-6,-6 1 13,9-3 5,-9 3 6,9 5 7,-9-5-5,10 5 1,-7-1-7,0 3 11,1-1-2,0-2-2,1 4 0,-3 0-1,0-2-4,1 0-1,2 1-6,-3-2-1,0 2 0,-2-7 6,2 12-10,-1-4 1,2-3 0,-3-5-3,0 11-1,1-5-2,-1-6-1,2 11-4,-2-4 5,0-7-12,0 10-5,0-10-7,-2 10-14,2-10-9,-1 8-20,1-8-7,0 0-23,-1 7-22,1-7-19,0 0-27,0 0-109,0 0-284,-7 4 126</inkml:trace>
  <inkml:trace contextRef="#ctx0" brushRef="#br0" timeOffset="86898.4374">11779 10493 93,'0'0'97,"9"-4"-2,-9 4 1,11-6-23,-6 2-9,0 1-8,0-2 8,2 0-10,-1 0 1,2-2-8,-2 2 1,2-2-19,-1 0 4,0 0-7,-2 2 6,0-3-10,2 0-1,-1 2-2,-2-1-4,-2-1-2,2 1-18,-3 0 7,-1 7-1,4-12-4,-4 7-4,0 5 1,-1-12 5,1 12 4,-4-10 2,4 10-5,-6-7 9,6 7-10,-8-5 3,8 5 5,-9-3-2,9 3-2,-10 1 1,10-1-1,-10 6-1,3-2 15,2 1 8,-3 3-3,3 0 9,-1 2 9,0-1 7,1 3-5,-3 2 16,1 2 2,1 0 3,5-4-3,-2-1 4,3 3-4,0-2 0,-1 0-8,2 0-5,-1 0-5,3-2-3,-2-1-1,0-1-3,4 0-8,-1 0-2,0-2-3,3 1-4,-1-5-8,-1 2-12,-5-4-17,14 3-13,-6-3-16,-8 0-18,15-4-5,-5 0-23,1 0-7,-1-4-6,0 2-11,-1 0-6,0-3-2,0-3-70,-3 3-211,2-1 94</inkml:trace>
  <inkml:trace contextRef="#ctx0" brushRef="#br0" timeOffset="87429.6875">12048 10285 22,'0'0'77,"0"0"15,0 0 3,0 0 11,0 0-10,0 0 2,8 12-4,-8-12 0,1 17 3,0-6-1,-1 2 1,0 4-6,2 0-12,-1 0-4,-2 2 1,-1 5-5,2-3-9,0 2-2,0-2-6,0-1-3,2-1-4,-2-2-6,-2 0-2,4 0-4,-1-1 0,2-5-4,-2 1-1,1-2-6,-2 0 0,1-1 0,1-2-2,-2-7-5,1 10 4,-1-10-5,1 8 1,-1-8-1,0 0-2,2 6 0,-2-6-12,0 0 1,0 0-2,0 0-11,0 0 5,0 0 3,1-24-7,-1 24-13,1-19 2,-1 6-3,2 1-4,-1 0 3,0-4-5,0 3 3,1-3-7,0-1 10,0 2-3,0-2 4,2 2-6,-1 3-1,1 1 7,-1-2 2,1 2 2,0 1 0,-2 0 6,2 4-4,0 0 8,-1 0 2,-1 0 4,4 1 1,-3-2 5,-3 7 3,8-5 5,-3 2 3,-5 3 6,8-1 4,-8 1-6,0 0 2,15 4-5,-10-3 1,0 3 1,0-1 1,1 1-8,0 1 3,-3 0-4,1 2 4,0-3-4,-1 1-1,-3-5 2,4 10-3,-4-10-2,0 10 3,0-10-2,-5 14 1,1-8-1,-2 3 1,1-4-1,-1 3 1,-4-2 0,3-1-1,-2 0-4,1 0-7,1-1-8,1-1-14,-1-1-6,0 1-9,7-3-15,-14 2-15,8 0-12,6-2-10,0 0-18,-15 0-10,15 0-10,-7-2-79,7 2-226,-8-2 101</inkml:trace>
  <inkml:trace contextRef="#ctx0" brushRef="#br0" timeOffset="88007.8124">12331 10425 84,'0'0'104,"0"0"-2,0 0 0,0 0 3,0 0-12,0 0-5,0 0 0,0 0 6,0 0-3,0 0-1,0 0-1,-7 24 0,6-17 3,0 1-11,-1 2-6,2-1-5,0-9-2,2 14-8,-2-6-1,1-1-11,-1-7-6,2 12 0,2-5-6,-2 1-3,1-5-4,4 0-3,-7-3 0,9 6-5,-4-6-2,-5 0 2,11 0-6,-11 0-5,14 0-3,-7-4-5,-1 0-10,-1 0 1,3-4 0,-3 3-1,-1-3-4,1 0 2,-1 3-3,-1-4 11,-3 9-8,0-13 6,0 6-5,0 7 4,-7-15 8,3 7-4,-1 2 8,0-1 4,0 2 3,-3-3 1,1 1 4,1 2 6,-1-2 7,0 2-1,2 0 8,0 0 4,0 1 2,1-1-6,-1-2 1,5 7-6,-6-10 1,3 3-7,3 7-2,-4-12-2,3 7-2,1 5-3,1-13-1,-1 13-1,3-13-1,-1 6-3,2-2-1,1 2-6,0 0-7,-1 1-11,1-2-12,2 0-9,0 1-24,-3 2-11,1 1-24,1 0-24,-1-1-20,-5 5-16,11-6-24,-7 3-120,-4 3-320,0 0 142</inkml:trace>
  <inkml:trace contextRef="#ctx0" brushRef="#br0" timeOffset="88445.3124">12475 10442 66,'0'0'139,"0"16"-4,0-10-11,-1 5-4,2-2-8,-1-3-1,1 5 0,-1-2-8,4-1-9,-3 1-7,1-1-6,2-3-3,-4-5-10,6 9 2,-1-5-12,0 0-5,0 1-5,2-4-6,-7-1-2,14 0-1,-7-1-4,4-1-4,1-2-2,0 1-6,0-3-3,-3-2 5,2 3-8,0-3-2,-3 0-2,0 0 1,-1-2-3,-2 2-2,0-1 0,-2 1 3,-2-3-1,-1 5 2,0 6-1,-5-14 2,1 7-1,4 7-2,-9-9 3,3 5 4,1 2-9,-3-1 0,8 3-5,-18 0 1,11 1-1,7-1-6,-18 7-3,9-4-13,2 2-9,-1 0-26,-3 1-21,5-2-25,2 2-17,-2-2-23,2 2-136,-1 2-297,1-3 131</inkml:trace>
  <inkml:trace contextRef="#ctx0" brushRef="#br0" timeOffset="88859.375">12655 10614 2,'0'0'99,"5"7"1,-1-4-13,-4-3-4,0 0-2,8 2-7,-8-2-6,0 0-10,11-1 3,-11 1-3,8-7-11,-4 3-4,0-1-9,0-1 1,0-1-9,0-2-5,0 1-5,0-2-7,0 1-1,-3-2-4,2 1 4,-1 2 3,0-1-4,3 0 5,-3-1-5,-1 4 3,1-1 9,-1 0 8,-1 7-2,1-10 4,2 3-10,-3 7 9,0 0 6,2-9 5,-2 9-2,0 0 13,0 0 5,0 0 21,0 0 0,0 0 6,0 0 0,0 0-2,0 0-1,2 23-5,-1-15-4,0 0 3,1 3 4,-2-4-14,2 3-3,-1-2-8,1 2-1,-1-1-5,3-2-8,1 3-3,-3-4-10,2 0-9,1 3-7,-1-4-15,4 2-16,-2-1-14,1-3-27,-2 1-27,1-1-19,-6-3-19,17 0-20,-11 0-29,-6 0-126,14-5-328,-5 2 145</inkml:trace>
  <inkml:trace contextRef="#ctx0" brushRef="#br0" timeOffset="89328.125">13018 10464 88,'0'0'123,"-5"-8"-14,5 8-11,0 0-6,-4-9 3,4 9-5,-4-5-4,4 5-1,0 0-10,-6-5 0,6 5-3,0 0 2,0 0-6,-10-1 7,10 1-10,0 0 4,0 0 6,-14 10-1,10-3 10,-1-1-2,1 2 5,-1 1-8,-1 0 3,0 1-3,4 0-4,-1 2-8,1-2-2,0-1-5,0 3-4,2-5-8,-2 1 0,4 2-14,-2-1 2,2 0-12,1-3 2,-3-6-4,5 6-9,1-3-8,-1 0-7,-5-3-10,11 1-5,-11-1-13,12-1 0,-12 1-19,12-6-7,-6 2-9,1-1-16,0-2-1,1 0-5,-2 1 3,1-3-3,-2 2 3,1 0 10,1 0-1,-5 2 13,3-2 6,-1 4-3,-4 3 23,5-7 21,-5 7 24,0 0 26,0 0 25,0 0 15,0 0 4,0 0 10,10 14 4,-8-6 9,-2-8-9,0 13-11,2-5-8,2 0-4,-1-2-8,1 1-7,-2-1-4,2-1-4,2-1-7,-1 1-10,2-3-32,-7-2-27,13 1-32,-4-1-35,2-5-44,2-2-36,-3 2-185,4-2-389,1-5 173</inkml:trace>
  <inkml:trace contextRef="#ctx0" brushRef="#br0" timeOffset="91992.1875">10959 11003 78,'0'0'103,"0"0"0,0 0-8,0 0 1,0 0-8,0 0-4,0 0-2,-11 15-8,8-10 6,3-5-9,-6 12-6,5-5 2,-2 1-1,1 1-4,0 0-1,2 1-5,-1-2-5,0 2 4,1-10-13,0 16-5,1-9 6,0-1-6,1 1-4,0 0-4,-2-7-1,5 9-3,0-4 10,-1-2-1,-4-3-6,12 4-2,-7-3 4,-5-1-3,15-3-7,-7 1 2,-2-1-4,4-2-1,-3 3-3,2-5-3,1 0 1,-1 0-10,0 0 0,-1-1-7,-2-1-7,2 1-9,-2-2-10,0 0-3,1 1 3,-1-1 4,-3 0-5,0 5-11,1-4 6,-1 0 12,0 3-4,-2-1 7,-1 7-5,1-10 7,0 4-3,-1 6 12,0-8 3,0 8-3,0 0 8,2-9 1,-2 9 8,0 0-7,0 0-2,0 0 9,0 0 7,0 0 3,0 0 5,0 0 9,0 0-2,-5 31 4,5-19 16,0-2 5,-2 4 5,2 2 6,2-1 6,-1 2 2,-2 1 2,3-1-3,-1 2 0,2 0-3,-3-2 4,3 3-7,-2-3-4,1 2-2,2-2 2,-3 2-6,2-2-2,-1-1-7,1 0-1,-2-1 2,1-4-9,-1 1 1,-1 0-6,1-2 0,-1 1-1,-1-1-5,0 0 1,1-10-7,0 13-4,-4-7-2,2 2 1,2-8-7,-3 9-8,0-4-7,3-5 0,-10 7-2,10-7-5,-8 5-4,2-2 1,6-3-9,-13 3 7,7-3-3,6 0 2,-13-2-1,13 2-7,-13-4-2,13 4-2,-11-5 3,7 0 1,-1 1 1,5 4 5,-10-8-2,7 1 3,3 7-1,-5-11 3,2 4 2,2-3 2,1 2-3,0-2 1,1 0-4,2 1 1,-1 0 0,1 2 4,0-1-2,0 1 6,4-3 0,-1 3-3,-2-1-3,0 4-2,1-1-5,-1 0-9,1 0-9,-1-1-6,-4 6-18,7-8-15,-3 5-6,1-3-29,0 2-26,-5 4-13,9-7-140,-5 5-319,-4 2 142</inkml:trace>
  <inkml:trace contextRef="#ctx0" brushRef="#br0" timeOffset="92367.1875">11340 11093 60,'5'-1'145,"-5"1"-10,11-3-8,-5 0-17,-6 3-8,15-3-7,-7 0-11,2 1-7,3 0 0,-4 1-29,1-2-22,-2 2-27,-2-2-25,-6 3-18,13-1-21,-13 1-22,11 0-58,-11 0-155,0 0 69</inkml:trace>
  <inkml:trace contextRef="#ctx0" brushRef="#br0" timeOffset="92562.5">11359 11200 15,'0'0'153,"0"0"-3,0 0-5,0 0-9,0 0-7,18 0-5,-18 0-3,13-3-16,-13 3-11,15-3-7,-7 1-9,-1 1-17,0 0-20,2 0-27,-9 1-29,13-4-19,-7 4-25,-6 0-28,14-5-35,-14 5-68,9 0-205,-9 0 91</inkml:trace>
  <inkml:trace contextRef="#ctx0" brushRef="#br0" timeOffset="94085.9374">11692 10911 99,'0'0'118,"5"-5"-5,-5 5-10,7-7 1,-7 7-7,5-9-3,-2 4-7,1 0-13,0 0-2,0 1-5,0-2-9,-1-1 0,2 2 3,-1-2-5,0 0-19,-1-2 9,-1 1-8,2-1 1,0 1-11,-2 3 3,-2 5-10,2-12 6,-2 12 2,3-12-10,-1 4-4,-2 8 4,2-10-5,-2 10-3,-1-14 3,0 7 0,-3 0-5,4 7 2,-3-11 1,1 5-4,2 6-11,-5-8 10,1 2-4,4 6-2,-5-9 6,5 9-5,-5-5-1,5 5 5,-7-4-1,7 4 0,-5-5-3,5 5-1,0 0-1,-8-4 0,8 4 7,0 0-7,-6-5-2,6 5 7,0 0-6,0 0 3,0 0 0,-5-4-4,5 4-3,0 0-1,0 0 10,0 0-2,0 0-2,0 0 5,0 0-3,0 0-5,0 0 4,0 0 1,0 0-8,0 0 1,0 0 5,0 0 5,-10 11 7,10-11 2,0 8 9,0-8-4,-3 11 2,3-11 1,2 15 7,-1-5-5,-1-1 2,1 1 2,-1 0-1,1 2-2,3 0 2,-3 0-6,1 3-1,-1-3-1,0 0 1,0 1-3,1-1-2,-1-1-4,0 0-2,2 0 4,-1-1-3,0 0 1,-2-1 0,1 0-2,0-1-1,-1-8 0,2 12 2,-2-7-3,0-5-1,0 9 0,0-9-2,1 8-1,-1-8 3,0 0-8,3 7 8,-3-7-1,0 0 1,0 0-3,0 0 3,0 0-1,0 0 0,1 5-6,-1-5 2,0 0 2,0 0-3,0 0-5,0 0 0,0 0 1,0 0-7,2-24 3,-2 24-7,3-9 7,-3 9-2,2-10-4,1 5 0,-3 5 5,2-14 2,1 8-4,-3 6-4,5-14 1,-2 9 5,-1-3-3,0 2-1,1-4 4,0 4-6,2 0 6,-5 6 3,5-10 1,-1 6-3,-1-1 5,-3 5 3,9-8 1,-6 3 0,2 0-4,-5 5 1,8-7 2,-8 7-1,5-5-3,-5 5 3,7-3 4,-7 3-1,0 0 2,0 0-4,0 0 7,14 6 7,-14-6-5,3 7 0,-3-7 3,4 7 0,-1-2-2,-3-5-3,2 7 3,-2-7-2,0 7 1,0-7-4,-1 11 2,1-11-2,-2 9-1,2-9 4,-4 9-3,1-5-2,3-4-2,-9 8 3,7-5-4,2-3-6,-8 9 2,7-5-6,1-4 10,-7 6-8,7-6 8,-5 4 0,5-4 1,0 0-3,-9 5-4,9-5 5,0 0 1,0 0 0,0 0-4,0 0-3,-3 4 5,3-4 3,0 0 2,0 0 4,0 0 5,0 0 3,11 10 3,-11-10 3,8 4 2,-6-1 5,-2-3-6,9 5-3,-4-3 0,-5-2-2,9 6-5,-4-5 6,-5-1-4,8 4-3,-3-1-3,-5-3 3,9 3-2,-9-3-6,8 2 0,-8-2-8,0 0-16,10 0-7,-10 0-10,9 0-24,-9 0-13,0 0-32,10-3-17,-10 3-27,8-2-27,-8 2-105,0 0-304,6-3 135</inkml:trace>
  <inkml:trace contextRef="#ctx0" brushRef="#br0" timeOffset="94812.5">11711 11105 82,'0'0'85,"0"0"1,0 0 0,0 0 1,0 0-8,0 0 3,0 0-9,0 0 7,0 0-12,0 0-1,0 0-10,0 0 2,0 0-3,0 0-3,0 0 1,0 0-3,0 0-3,0 0-4,0 0 0,0 0-3,0 0-1,0 0 3,0 0-3,0 0-2,0 0-1,0 0-4,0 0 3,0 0-8,0 0-8,0 0 11,0 0-1,0 0-1,0 0 3,0 0-2,0 0-1,0 0 4,0 0 1,0 0-3,0 0 1,15-7 3,-15 7-1,10-2 4,-3 2 6,0-3-2,4 2 1,-1-2-1,1-1 3,3 0-8,-1 2 4,0-1-9,5-4 2,0 2-6,-2 1-3,-2 1-2,-2 0 1,1-1-3,-1 1-4,-1 0-3,0 2 0,-1-1-3,-2 0 6,0 0-8,-1 0-2,-7 2 0,12-3 3,-6 1-6,-6 2-3,7-1-3,-7 1-4,10-1-7,-10 1-4,0 0-8,8-3-13,-8 3-10,0 0-7,0 0-13,0 0-5,0 0-15,0 0-19,7-1-17,-7 1-20,0 0-24,0 0-121,0 0-313,0 0 140</inkml:trace>
  <inkml:trace contextRef="#ctx0" brushRef="#br0" timeOffset="95281.25">11750 11180 73,'0'0'136,"0"0"-1,0 0 3,0 0 0,22 10 3,-22-10-2,8 6 3,-3-2 1,-1-1-11,2 3-2,-1-1-4,0 0-8,2 2-6,-2 2-12,4-1-10,-4 2-7,3 0-6,-1-1-3,2-1-10,0 1-7,-1 0-1,0-1-7,4 4-6,-4-4-3,0 1-7,0-2-1,0 1-4,-3-4-8,0 2-5,1-2-6,0 1-11,-4-1-9,2 2-13,-4-6-8,7 4-20,-7-4-11,5 3-14,-5-3-29,0 0-20,0 0-27,0 0-30,0 0-125,0 0-332,0 0 147</inkml:trace>
  <inkml:trace contextRef="#ctx0" brushRef="#br0" timeOffset="95648.4374">11956 11131 4,'0'0'125,"0"0"4,0 0-6,0 0-5,0 0-9,0 0 2,-10 20 3,4-11-18,0-1 2,1 2-4,-1-2-2,1 3-8,-1-1-1,-3 4-4,2-2-11,-1 1-2,2-2-2,1-1-5,-1 0-2,-1 2-5,1-3-6,1-1 0,-3 1-5,3-1-4,0 1-6,0 1-2,2-5-6,-2 1-6,3-1-18,2-5-16,-7 9-18,5-5-26,2-4-23,0 0-26,-6 5-36,6-5-128,-6 3-297,6-3 133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3:30.9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3609 18005 15,'0'0'41,"0"0"-7,0 0 4,0 0-3,0 0-4,0 0-1,0 0-8,0 0 0,0 0-5,0 0-1,0 0-6,0 0 2,0 0 3,0 0 4,0 0-1,0 0 1,0 0 2,0 0-4,0 0 4,0 0 1,0 0 0,0 0-10,0 0 16,0 0-7,0 0 1,0 0 3,0 0 3,0 0-2,0 0 0,0 0-8,0 0-1,0 0 2,0 0-5,0 0-4,0 0 11,0 0-6,0 0-3,0 0 4,0 0 11,0 0-19,0 0 16,0 0-10,0 0 7,0 0-5,0 0 3,0 0-6,0 0 9,0 0-2,0 0-2,-17-26 0,17 26 1,0 0-13,0 0 7,0 0 0,0 0-3,0 0 2,0 0 3,7-14-10,-7 14 3,0 0-5,0 0 8,6-11-13,-6 11 13,0 0-6,0 0 4,10-9-6,-10 9 0,0 0 2,0 0 3,9-7-16,-9 7 14,0 0-6,0 0 7,0 0-5,15-3 4,-15 3-4,0 0 0,0 0-4,0 0 7,0 0-1,21 5-7,-21-5 8,0 0-3,11 5 5,-11-5-4,0 0 1,9 9-2,-9-9-2,0 0 7,11 8-2,-11-8-4,5 8 5,-5-8 1,4 7 0,-4-7-12,0 0 13,0 0-3,8 13 4,-8-13-8,0 0 3,5 8-4,-5-8 12,0 0-9,3 7-1,-3-7 4,0 0-3,0 0-6,0 0 0,0 0 11,4 14 3,-4-14-4,0 0 0,0 8 4,0-8-11,0 0-1,0 0 3,0 0 1,-8 15-4,8-15 5,0 0-5,0 0-1,0 0 7,0 0 6,0 0-9,0 0 0,0 0 3,0 0-4,0 0 3,-27 39-4,27-39 9,0 0-12,0 0 6,0 0-6,-14 18-5,14-18 4,0 0 9,0 0-4,0 0-6,0 0 5,-16 25-1,16-25-2,0 0 7,0 0-7,0 0 3,-16 23 2,16-23 10,0 0-18,0 0 7,0 0-1,-17 21 1,17-21-4,0 0 10,0 0-8,0 0 1,-18 19-3,18-19 5,0 0 4,0 0-4,0 0-10,-19 19 15,19-19-7,0 0-2,0 0 10,0 0-8,-19 19-7,19-19 7,0 0 4,0 0-3,0 0-7,0 0 3,-19 18 4,19-18-1,0 0-14,0 0 16,0 0-3,0 0 1,0 0 0,-18 23-1,18-23 0,0 0-7,0 0 21,0 0-19,0 0 5,0 0-8,0 0 15,0 0-6,0 0-3,-14 22 4,14-22-3,0 0 0,0 0-6,0 0 5,0 0 4,0 0-5,0 0 3,0 0 2,0 0 7,0 0-7,0 0-4,0 0 1,0 0-6,0 0 1,0 0 2,0 0 2,0 0-3,0 0 4,0 0-3,0 0-1,0 0 5,0 0 7,0 0-8,0 0 0,0 0 2,0 0 3,0 0-2,0 0 1,0 0-5,0 0 7,0 0-3,0 0 0,0 0-10,0 0 14,0 0-1,0 0-2,0 0 4,0 0-5,0 0 1,0 0-7,0 0 11,0 0-4,0 0 4,0 0-3,0 0-4,0 0 2,0 0 2,0 0 2,0 0 0,0 0 3,0 0-4,69 2-7,-69-2 3,0 0 6,0 0-8,0 0 3,0 0 4,0 0-4,0 0-1,53-10 7,-53 10-3,0 0-1,0 0-2,0 0 0,0 0 2,45-3-3,-45 3-2,0 0 6,0 0-5,0 0 0,38 0 9,-38 0 3,0 0-14,0 0 5,0 0 2,0 0-7,0 0 4,41 0 9,-41 0-2,0 0-3,0 0 1,0 0 2,0 0-6,0 0-6,0 0 6,0 0-3,0 0-12,0 0 10,39-3 3,-39 3 3,0 0-3,0 0 1,0 0 3,0 0-4,0 0 5,0 0 2,0 0 1,0 0-5,0 0 2,0 0 4,0 0-1,0 0-6,29-9 2,-29 9-1,0 0 6,0 0-5,0 0-4,0 0-3,0 0 5,0 0 0,0 0 4,0 0-6,0 0-4,0 0-15,0 0-26,0 0-26,0 0-27,0 0-28,0 0-70,0 0-212,0 0 94</inkml:trace>
  <inkml:trace contextRef="#ctx0" brushRef="#br0" timeOffset="3820.3125">4179 18086 29,'0'0'64,"0"0"-9,0 0-3,0 0-1,0 0 2,0 0-8,0 0 1,0 0-6,0 0-2,0 0-7,0 0-1,0 0 2,0 0 2,0 0 6,0 0-4,0 0 1,0 0 5,0 0-3,0 0-1,0 0-1,0 0 4,0 0-5,0 0-6,0 0-4,0 0 5,0 0-7,0 0 2,0 0-10,0 0 5,0 0-11,0 0 6,32-20-6,-32 20 4,9-12-2,-9 12 2,9-9-5,-9 9 4,10-10-11,-10 10 4,11-13 6,-8 6-5,-3 7-4,14-14 0,-10 5 4,-4 9 3,8-11-6,-8 11-3,6-10 3,-6 10 6,8-11-3,-8 11-4,6-11 6,-6 11-8,7-8-1,-7 8 7,0 0-11,6-10 5,-6 10 5,0 0-5,5-11 4,-5 11-6,0 0 2,0 0 5,0 0-4,0 0 0,0 0-2,0 0 12,7-9-13,-7 9-1,0 0-4,0 0 7,0 0-4,0 0 5,0 0-3,0 0 6,0 0-11,0 0 12,0 0-2,0 0-5,0 0-7,0 0 11,0 0-7,0 0 2,0 0 3,0 0-3,0 0 0,0 0 8,0 0-1,0 0-13,0 0 9,0 0-2,0 0 6,0 0-5,0 0 1,0 0 4,0 0-5,0 0-6,0 0 9,0 0-4,0 0-2,0 0 5,-9 42-3,9-42-2,-2 14 6,2-14 2,-1 19-3,1-19 4,-2 19-5,2-19 7,0 0-7,0 0-2,0 0-4,-4 51 6,4-51-8,0 0 13,0 0-2,-3 39-3,3-39 0,0 0 1,0 0 1,-1 36 4,1-36-8,0 0 3,0 0 1,0 0 1,0 34-8,0-34 7,0 0-2,0 0-2,0 0 3,0 0-2,0 0 2,0 0 4,-1 39-5,1-39-3,0 0 0,0 0 5,0 0-5,0 0 2,0 0 4,0 0 1,0 0-3,0 0-7,2 34 5,-2-34 4,0 0-7,0 0 0,0 0 7,0 0-4,0 0-1,0 0-2,0 0 7,0 0 0,0 0-13,0 0 7,0 0 8,0 0-7,0 0-2,0 0 6,0 0-4,0 0-2,0 0 5,0 0 0,0 0-7,1 35 10,-1-35 4,0 0-12,0 0 6,0 0-8,0 0 4,0 0-2,0 0 7,0 0 0,0 0-2,0 0-14,0 0 16,0 0 0,0 0-6,0 0 5,0 0 5,0 0-6,0 0-5,0 0-3,0 0 1,0 0 5,0 0 3,0 0-11,0 0 13,0 0 0,0 0-8,0 0 1,0 0-5,0 0 6,0 0 1,0 0 0,0 0-1,0 0 4,0 0-6,0 0 0,0 0-2,0 0 12,0 0-8,0 0-2,0 0 6,0 0-4,0 0-7,0 0 3,0 0 5,0 0-4,0 0 2,0 0 5,0 0 0,0 0-6,0 0 1,0 0 7,0 0-9,0 0-1,0 0 3,0 0 1,0 0-25,0 0-9,0 0-20,0 0-16,0 0-25,0 0-84,0 0-194,0 0 86</inkml:trace>
  <inkml:trace contextRef="#ctx0" brushRef="#br0" timeOffset="8070.3125">4745 17970 43,'0'0'61,"0"0"3,0 0-3,0 0-6,0 0 1,0 0 1,0 0 1,0 0-8,0 0 0,0 0-3,0 0 1,0 0 0,0 0-6,0 0-3,0 0-3,0 0-10,0 0 1,0 0-2,0 0-3,0 0 0,0 0-11,0 0 15,0 0-18,0 0 7,0 0-3,0 0-12,0 0 18,0 0-3,0 0-5,0 0 0,0 0-8,0 0 5,0 0-5,0 0 8,0 0-8,0 0 1,0 0-1,0 0 2,0-22-2,0 22 6,0 0-7,0 0 0,0 0-4,4-11 0,-4 11 2,0 0 8,0 0-7,10-8-8,-10 8 5,0 0 0,0 0 16,0 0-20,9-9 1,-9 9 10,0 0-9,0 0 5,9-4-7,-9 4 9,0 0-6,0 0 1,0 0 10,0 0-6,0 0-5,0 0 9,25 4-9,-25-4 4,0 0 3,11 7 5,-11-7 0,0 0-6,8 8 5,-8-8 7,0 0-9,6 13 5,-6-13 3,0 0-7,7 11 10,-7-11-7,2 11-6,-2-11 11,0 0-4,1 13-3,-1-13 6,0 0 2,-1 18-7,1-18-2,0 0 1,-1 17 4,1-17-8,-5 10 2,5-10 3,0 0 0,-4 14 0,4-14-5,0 0 14,0 0-9,0 0-8,0 0 4,0 0 1,0 0-12,0 0 15,0 0 0,0 0-3,0 0-7,0 0 5,-20 37 6,20-37-10,0 0 4,0 0-8,0 0-2,0 0 10,0 0 0,-2 4-5,2-4 5,0 0-4,0 0 4,0 0-3,0 0 0,0 0 8,0 0-15,0 0-4,0 0 8,0 0-7,0 0 3,0 0 0,0 0 16,0 0-14,0 0 5,0 0-5,0 0 1,0 0-11,0 0 30,0 0-15,0 0 4,0 0-7,59 8 2,-59-8 1,0 0 0,0 0-2,0 0 3,25 13-7,-25-13 13,0 0-5,0 0 0,0 0-1,0 0 0,26 20-9,-26-20 8,0 0-1,0 0 3,0 0-4,0 0 8,15 18-9,-15-18 9,0 0-7,0 0 4,0 0-2,0 0-2,0 0-4,0 0 7,11 30-6,-11-30 8,0 0-1,0 0 3,0 0 0,0 0 3,0 0 3,0 0-3,0 0 7,0 0-1,0 0-3,-31 38-11,31-38 6,0 0 1,0 0-7,0 0 9,0 0-1,-23 19 1,23-19-3,0 0 2,0 0-3,0 0 3,0 0 3,-27 9-2,27-9 0,0 0-1,0 0 2,0 0-3,0 0 8,0 0 1,0 0 0,0 0 0,0 0-10,-32 10 7,32-10 4,0 0-6,0 0-6,0 0 12,0 0-10,0 0-3,0 0 2,0 0 6,0 0-10,0 0 2,0 0-5,0 0 3,0 0 0,-38 1-1,38-1 2,0 0-1,0 0-1,0 0 1,0 0-6,0 0 2,0 0 2,0 0 1,0 0-5,0 0-4,0 0 11,0 0-4,0 0 6,-35 4-5,35-4 1,0 0-1,0 0-2,0 0 5,0 0 1,0 0-7,0 0 4,0 0 1,0 0-3,0 0 3,0 0 5,-35 5 6,35-5 3,0 0-1,0 0-2,0 0-8,0 0 10,0 0 6,0 0-5,0 0-3,0 0 9,0 0-2,0 0-7,0 0 2,0 0-1,0 0 3,0 0-2,0 0-9,0 0 4,0 0 4,0 0-11,0 0 4,0 0-1,0 0-1,0 0 1,0 0-5,0 0-2,0 0 5,0 0 0,0 0-5,0 0 0,0 0 1,0 0 3,0 0-14,0 0-15,0 0-8,0 0-31,0 0-7,0 0-18,0 0-25,0 0-6,0 0-21,0 0-103,0 0-264,0 0 117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4:18.8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16490 10386 9,'0'0'53,"0"0"-1,0 0-4,0 0-8,0 0 5,0 0-9,0 0 10,0 0-7,0 0 6,0 0 0,0 0-7,0 0 9,0 0-7,0 0 1,0 0 1,0 0-5,0 0 3,0 0-1,0 0 0,0 0-3,0 0-4,0 0-8,0 0 6,0 0-9,0 0 0,0 0-7,0 0-17,0 0 23,0 0-6,0 0-3,0 0-3,0 0-2,0 0 3,-1-23 7,1 23-12,0 0-4,2-6 8,-2 6-2,0 0-2,0 0 5,2-10-4,-2 10 3,0 0-6,0 0 3,1-8 0,-1 8-1,0 0-7,0 0-2,5-6 16,-5 6-8,0 0 1,0 0-3,2-7 2,-2 7 4,0 0-5,0 0 6,3-7-11,-3 7 0,0 0 2,5-5 5,-5 5-1,4-4-3,-4 4 5,0 0-7,4-6 4,-4 6-2,0 0 3,5-5-8,-5 5 9,5-3-3,-5 3 7,0 0-13,9-6 6,-9 6-2,6-4-5,-6 4 8,5-5-2,-5 5-3,6-3 1,-6 3 9,5-5 1,-5 5-17,0 0 8,7-5-5,-7 5 5,0 0-1,8-3 1,-8 3-3,0 0 8,0 0-10,6-3 11,-6 3-8,0 0 1,0 0-3,0 0 12,0 0-7,12 3-5,-12-3 7,0 0-9,6 4 10,-6-4 0,0 0 0,5 5 4,-5-5-1,4 5-18,-4-5 13,4 6-4,-4-6 9,3 6-3,-3-6-1,4 6-7,-4-6 5,2 9-14,-2-9 11,5 6 6,-5-6-4,4 6 2,-4-6 2,2 8 1,-2-8 0,3 5-8,-3-5-2,3 5 11,-3-5-7,0 0 10,2 7-4,-2-7-5,0 0-2,0 0 6,0 8 9,0-8-5,0 0-2,0 9 4,0-9 1,0 0 8,0 8-15,0-8 8,0 0-14,0 0 17,-2 8-2,2-8-1,0 0-11,-4 8 7,4-8 1,0 0-3,-3 6 3,3-6 1,-2 7-1,2-7-1,-4 6-1,4-6-3,-5 5 2,5-5-3,-4 5-5,4-5 8,0 0-2,-4 6 3,4-6-7,0 0 2,-5 8 3,5-8-4,0 0 4,-4 3-5,4-3 6,0 0 3,-5 6-6,5-6 4,-5 4 2,5-4 0,0 0 4,0 0 8,-9 4-10,9-4-1,0 0 2,-6 5-1,6-5-1,0 0 2,-8 4-1,8-4-1,-5 3 0,5-3 1,0 0 4,-9 2-8,9-2-15,-7 2 15,7-2 0,0 0 6,-7 2-13,7-2 3,-7 5-4,7-5 2,0 0-3,-8 4 5,8-4-6,0 0 5,-7 4-2,7-4 6,-4 3-2,4-3 0,0 0-3,-5 5 0,5-5 13,-4 5-12,4-5 2,0 0-2,-5 5-6,5-5 9,0 0-4,-5 9 0,5-9-2,0 0-2,0 0 3,-4 8-4,4-8 8,-4 5 1,4-5-10,-3 7-4,3-7 8,-3 7 5,3-7-3,-5 7 4,5-7-1,-4 9 0,1-5 5,3-4-8,-5 8 3,5-8 1,-2 8-4,2-8 0,-4 7 0,4-7 1,-3 6 3,3-6 9,0 0-16,-2 8 6,2-8-5,-4 5 0,4-5-1,0 0 4,-3 8-2,3-8-1,-2 5 9,2-5-3,0 0-4,-1 8 9,1-8-3,-3 6-1,3-6-2,0 0-11,0 0 15,-4 8-1,4-8-3,0 0-5,0 0 1,-1 9 1,1-9 5,0 0-2,0 0-4,0 0 6,-1 8 0,1-8-3,0 0-1,0 0 2,0 0 0,0 0 5,0 0-9,0 0 0,-2 8-2,2-8 2,0 0 9,0 0-5,0 0-3,0 0-3,0 0 5,0 0 2,0 0-1,0 0-3,0 0 6,0 0-4,0 0-1,0 0 6,0 0-3,0 0 1,0 0 3,0 0 1,0 0 1,0 0 0,0 0-7,0 0 11,0 0-6,0 0 3,0 0 1,0 0-1,0 0 0,0 0-1,0 0 1,0 0-7,0 0 2,0 0 2,0 0 0,0 0-3,0 0-3,0 0 4,0 0-3,0 0-7,0 0 7,0 0 4,14-18 0,-14 18 1,0 0-7,6-3 0,-6 3-1,0 0 7,3-4-9,-3 4 1,0 0-4,0 0 6,8-3 4,-8 3-6,8-4 3,-8 4-1,0 0-2,9-2 0,-9 2-1,6-5 1,-6 5 2,8-1 1,-8 1-3,10-1-1,-10 1 5,9 0-5,-9 0 4,9-1-6,-9 1 3,10 1 5,-10-1-2,9 2-4,-9-2 0,10 2 4,-10-2 4,10 3-6,-6-1 1,-4-2-2,9 5-2,-4-3 8,-5-2-8,9 3 4,-9-3-4,10 4-1,-6-2 6,-4-2-2,9 4-3,-9-4 2,8 3 1,-8-3-2,8 1 5,-8-1-3,0 0 5,10 3-5,-10-3 1,5 2 1,-5-2-5,0 0 2,10 2-8,-10-2 18,0 0-7,8 0-2,-8 0 4,0 0-3,0 0 1,8 1-1,-8-1-1,0 0-2,0 0 6,0 0-1,0 0 0,0 0 9,7 1 13,-7-1 2,0 0-3,0 0 1,0 0-3,0 0 1,0 0-1,0 0-1,0 0 4,0 0-10,0 0-1,0 0 2,0 0-2,0 0-2,4 5 2,-4-5-3,0 0-2,0 0-4,0 0 1,0 0 0,0 0-7,0 0 6,0 0-26,0 0-39,0 0-32,0 0-39,0 0-43,0 0-127,0 0-325,0 0 144</inkml:trace>
  <inkml:trace contextRef="#ctx0" brushRef="#br0" timeOffset="3601.5625">17087 10306 32,'0'0'44,"0"0"5,0 0 0,-8-3-12,8 3-1,0 0 4,0 0-4,0 0 1,0 0-6,0 0-3,0 0 5,0 0 4,0 0-14,0 0 8,0 0 6,0 0-7,0 0-6,0 0 0,0 0 3,0 0 7,0 0-16,0 0 16,0 0-5,0 0 0,0 0-3,-8-4-7,8 4 2,0 0 1,0 0 0,0 0-12,0 0 6,0 0 4,0 0-2,0 0-6,0 0-1,0 0-4,0 0 1,0 0 9,0 0-9,0 0-5,0 0 9,0 0-4,0 0-2,0 0-2,0 0 6,0 0-5,-1 15-6,1-15 8,0 0-5,-1 10-1,1-10-4,0 9 14,0-9-2,-1 9 0,1-9 0,0 10-4,0-10-2,0 0 7,0 13 10,-2-9 1,2-4-2,0 11 0,0-11-7,0 9 6,0-9-10,0 10 6,0-10 1,0 11-1,0-11-10,-1 8 11,1-8-3,0 11-4,0-11 1,0 8 0,0-8 0,-1 9 0,1-9-4,0 10 2,0-10 13,0 8-5,0-8 5,0 10 2,0-10-4,0 9 1,0-9-5,0 0 3,-2 13-6,2-13-2,0 9 5,0-9-9,-1 8 7,1-8-7,0 9 2,0-9-3,0 9 3,0-9-2,-1 8 0,1-8 0,0 0-1,0 10-4,0-10 4,1 7-3,-1-7 1,0 0 0,1 9 2,-1-9 3,0 0-2,0 10-5,0-10-2,0 7 11,0-7 7,0 0 2,0 0 1,-1 12-6,1-12 8,0 0-7,0 7-2,0-7-4,0 0-1,1 8 5,-1-8-2,0 0 0,0 0-3,0 8 0,0-8-5,0 0 4,0 0-2,2 8 2,-2-8 0,0 0-4,0 0 3,0 0 2,2 8-2,-2-8-1,0 0-2,0 0-1,0 7 3,0-7 1,0 0-6,0 0 0,0 0 4,0 0-1,0 0-8,0 0 11,0 0 10,0 0 6,0 0 0,-1 10 4,1-10 3,0 0 1,0 0-2,0 0 1,-3 5-8,3-5 4,0 0-6,0 0-1,0 0-2,-2 7 1,2-7-2,0 0-2,0 0-1,0 0 0,0 0-5,0 0 0,0 0-1,0 0 2,0 0-2,0 0 0,0 0 0,0 0-2,0 0 3,0 0-1,0 0-4,0 0 4,0 0-2,0 0 0,0 0-4,0 0-26,0 0-9,0 0-23,0 0-28,0 0-21,0 0-30,0 0-27,0 0-123,0 0-311,0 0 138</inkml:trace>
  <inkml:trace contextRef="#ctx0" brushRef="#br0" timeOffset="7789.0625">17512 10343 39,'0'0'69,"0"0"-9,0 0 8,0 0-16,0 0 6,0 0-6,0 0 8,0 0-7,0 0-7,0 0-4,0 0-14,0 0 8,0 0 4,0 0 8,0 0-13,0 0-2,0 0-2,0 0 1,0 0 1,0 0-10,0 0 1,0 0-4,0 0 3,0 0-1,0 0 10,0 0-10,0 0-2,0 0 2,0 0 0,0 0-3,0 0 1,0 0-4,0 0 0,0 0 2,0 0-2,0 0-3,0 0-7,0 0 3,0 0 11,0 0-1,-20-12 4,20 12-1,0 0-5,0 0 0,0 0 0,0 0-4,0 0 1,0 0 1,0 0-9,0 0 2,0 0 1,0 0-3,0 0 0,0 0-4,0 0 2,0 0 6,0 0-3,0 0-4,9-13 1,-9 13-3,3-4 1,-3 4 8,0 0-10,8-4 11,-8 4-8,0 0 1,8-3-15,-8 3 12,0 0 1,11 0-8,-11 0 2,0 0 11,0 0-2,11 1-7,-11-1 6,7 1-6,-7-1 5,0 0 2,9 2-6,-9-2 3,9 3 0,-9-3-4,5 4 2,-5-4 5,4 6-2,-4-6-3,5 4 5,-5-4-3,3 7-3,-3-7 3,4 8-2,-2-5-1,-2-3 3,4 7-11,-4-7 12,2 9-2,-2-9 1,4 10-4,-2-8 4,-2-2 0,1 8-1,-1-8 2,1 8-3,-1-8-2,1 11 18,-1-11 0,-1 9 3,1-9-3,1 9-1,-1-9-4,-2 10 4,2-10-5,-3 10 3,3-10-1,-1 5-3,1-5-2,-4 6 4,4-6 1,-5 7-3,5-7 8,-4 5-1,4-5-1,-3 5 4,3-5-5,0 0-10,-6 8 10,4-4 0,2-4 4,0 0-12,-7 7 5,3-3-1,4-4 1,-8 5-4,8-5-4,-7 3 5,7-3-4,-7 5 1,7-5-3,-10 4 2,10-4 6,-10 3-12,10-3 7,-7 2-2,7-2-1,-7 2 4,7-2-2,-10 4-2,10-4-1,-6 1 0,6-1-2,0 0 5,-9 3-7,9-3 2,0 0 1,-8 0 3,8 0 1,0 0 0,0 0-5,0 0-1,-6 4 2,6-4 0,0 0 0,0 0 3,0 0-3,0 0 4,0 0-2,-10-2-2,10 2 6,0 0 2,0 0 3,0 0-7,0 0 1,0 0 6,0 0-4,0 0 4,0 0-6,0 0-2,0 0-4,0 0 4,0 0-1,0 0 2,0 0 0,0 0 0,0 0-1,0 0-1,0 0-5,0 0 8,0 0-8,0 0 2,0 0 1,0 0 3,0 0 0,0 0-7,19-11 5,-19 11 3,0 0-6,9-3 2,-9 3-2,0 0 4,9 0-1,-9 0-1,8-3-7,-8 3 10,0 0-8,11 0 7,-11 0-1,6-2-1,-6 2 1,0 0-8,0 0 8,13 2 0,-13-2 0,0 0 1,8 3-3,-8-3 1,0 0 2,6 4-1,-6-4 1,6 3-2,-6-3 1,9 2-2,-9-2 3,5 5-6,-5-5 3,7 6 4,-7-6 0,6 5-3,-6-5 0,5 5-2,-5-5-1,7 4 4,-7-4 0,6 7-1,-6-7-6,3 5 3,-3-5 7,3 6-10,-3-6 5,4 6 4,-4-6-2,5 4 2,-5-4-3,3 7 3,-3-7-1,3 6-1,-3-6 0,5 7-3,-5-7 2,2 8-1,-2-8 4,3 7-1,-3-7-3,1 7-2,-1-7 6,0 0 2,0 11-8,0-11 4,1 6 0,-1-6 1,3 11 3,-3-11-5,0 6 2,0-6-5,-1 10 4,1-10-4,0 0 0,0 11 3,0-11-1,-3 7-2,3-7 4,-3 6 1,3-6 4,-1 7-7,1-7 6,-4 9 0,4-9 3,-3 7-7,3-7 4,-3 6-2,3-6 0,-5 7 1,5-7 3,-1 6 2,1-6 5,0 0 2,-6 6 0,6-6-1,0 0 2,-3 5-3,3-5 1,-6 5-2,6-5 12,-6 3 3,6-3-1,0 0-5,-9 3 1,9-3-3,0 0-2,-10 1 1,10-1 1,0 0-2,-13-1 1,13 1-4,0 0 2,-13-2-3,13 2-2,-6-3 3,6 3-6,-7-4 3,7 4-3,-7-2-1,7 2-3,0 0 0,-9-5 3,9 5-2,-6-6 4,6 6 2,-7-4-2,7 4-1,-6-5-2,6 5-1,-8-7 0,4 4-1,4 3 4,-5-4-6,5 4 0,0 0 0,-8-6 2,8 6-5,0 0 4,-6-3 3,6 3-1,0 0-1,-5-6 0,5 6 1,0 0 1,0 0-3,-6-4-1,6 4 4,0 0-3,0 0 0,0 0 1,0 0-4,0 0 3,0 0-3,0 0 0,0 0 0,0 0 1,-8-3-3,8 3 3,0 0-3,0 0-2,0 0 0,0 0-1,0 0 1,0 0-1,0 0 0,0 0-33,0 0-22,0 0-24,0 0-24,0 0-40,0 0-22,0 0-21,0 0-146,0 0-364,0 0 161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6:11.4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3525 4407 34,'0'0'70,"0"0"0,0 0-8,0 0 3,0 0 0,3-8-4,-3 8-5,0 0-3,1-6-8,-1 6 1,3-7 2,-3 7-7,2-8-3,-2 8 9,5-7 0,-2 2-9,-3 5 13,2-12-9,1 5-6,1 2-4,-2 0 0,2 0-10,-4 5 3,4-10-2,0 6 9,-4 4-5,9-5-5,-6 1 2,-3 4-5,9-3 6,-9 3 20,0 0-6,14 7-2,-7-3 3,-3 2-7,1 1 3,-1 1-1,1 0-4,0 3-1,-3-1 4,1 1-4,-2 0-7,-1 0-2,-1 1 0,0 0 2,-1 0-7,0 1 1,-2-4 4,2 3-10,-2-2-3,0-1 4,0 1-9,0-4 1,0 1-5,0-1 5,4-6-8,-7 10-5,3-6-4,4-4 2,-6 6-7,6-6 18,-6 4-18,6-4-7,0 0-1,0 0 2,0 0-1,0 0-7,0 0-2,0 0 0,0 0 2,0 0 2,0 0-3,0 0-2,6-24-6,-6 24-7,7-9-5,-3 5 3,-4 4-3,11-6-1,-4 4 7,-1 0 10,-6 2-8,17 1 4,-11 2 5,5-1 5,-3 2 4,1 2 6,2 1-1,-4 2 6,3-1-1,0 1 4,-3 0 5,2 0 2,-1 1-1,-3 0 5,3 4 1,-2-5 11,-4 2-2,0-4 11,0 5 0,-2-5 14,0 2-1,-2 0 9,-1-1-3,-3 1 5,-1 0-8,2-1 3,-2-2-5,-5 1 9,3-2-10,-1 0-6,0 1 0,0-2-8,-1 1-3,0-3 2,1 1-14,-1 0 7,1-3-2,0 0 3,1 0 0,9 0-5,-15 0-5,7-2 4,8 2 1,-14-4 3,8 4-10,6 0 10,-8-6-3,8 6 5,-7-4-4,7 4 4,-6-4-4,6 4 1,0 0-3,-7-3 3,7 3-2,0 0-3,0 0 3,0 0 1,0 0-4,0 0 4,0 0-8,0 0-2,0 0-3,0 0-10,0 0-10,0 0-10,0 0-24,0 0-11,0 0-13,0 0-21,0 0-76,0 0-195,0 0 87</inkml:trace>
  <inkml:trace contextRef="#ctx0" brushRef="#br0" timeOffset="726.5624">3926 4395 80,'0'0'111,"-1"10"-3,1-3 1,0-7-8,1 17-2,1-6-6,-4-2 3,4 3-9,-1-2-3,-1-1-2,1 3-13,4 1 0,-2-1-2,-2-1-5,2 2-5,0-4-3,1 1 0,1 0-6,-1-2-6,0 0 2,2 1-2,-2-4-5,3 1 2,-2 1-3,1-4-4,2-1-4,-2 1 2,3-1 1,-1-2-8,1 2 3,1-4-7,-10 2 4,19-2-4,-11-1-2,1-2 3,2 1-1,-2-2-1,-1-1-1,2 1-2,-4-2 0,0 0-3,-3 1 1,4-2-3,-3 0 1,1-1 0,-1-1 0,-3 0-1,0-2 2,-1 1-3,-1 2 0,0-1 3,-3-5-1,-1 4 1,1 1-4,-1 0 8,-4-4 1,1 2 3,1 2-4,-1 0 4,0 3-5,-2 0 1,2-2-2,-2 3-2,-1-1 1,2 3-3,-2 0-1,4 1-1,-5 1-4,3 1-2,9 2 0,-15 0-6,6 2-10,3 2-3,-1 0-14,0 5-11,0-4-8,2 5-20,0 0-18,1 1-33,-1 0-23,0 1-28,1 4-114,2-4-309,2 5 136</inkml:trace>
  <inkml:trace contextRef="#ctx0" brushRef="#br0" timeOffset="1156.25">4319 4656 30,'0'0'164,"5"8"-15,-4-4-3,-1-4-15,6 10-11,-3-3-13,-3-7-9,2 13-10,-2-6-9,0 1-10,2 2-20,-2-10-33,-3 15-33,1-7-33,-1 2-44,-2 0-88,0-1-195,0-2 87</inkml:trace>
  <inkml:trace contextRef="#ctx0" brushRef="#br0" timeOffset="2414.0625">4554 4384 4,'0'0'124,"0"0"-13,0 0-1,0 0-3,0 0-6,0 0-1,0 0-5,0 0-5,0-9-5,0 9-2,0 0-7,0 0-2,0 0 3,-3-12-6,3 12-2,0 0-5,-2-8-5,2 8 0,0 0-9,1-9-4,-1 9-8,2-8-4,-2 8-4,3-8 0,-3 8-4,4-8-5,-4 8 0,4-5-7,-4 5 1,5-4-1,-5 4 1,6-4-6,-6 4 1,0 0 0,9-3-7,-9 3 3,9 2-3,-9-2 0,10 3 0,-10-3-3,9 6 4,-4 0 1,-1-1-1,0 0-3,0 0 6,1 2-1,-3 2-4,1-2-2,0 0 6,-1 1-3,-1 2-3,-2-2 1,2 3 3,-1-3 0,0 2 2,0-1-3,-1 1 2,0 1-3,-2-1 3,1 0 2,-1 0-2,-1 0 6,-1 2-6,1-3 0,2 0 0,-2 2 3,1 0 1,0 0 5,0 0-5,-1 0 0,-1-3-1,3-1 1,0 3-2,-1 0 0,1-3 1,0 1-1,2-8 2,-3 12-3,0-6 0,3-6 1,0 11 1,0-11-2,-2 10 3,2-10-6,0 0 3,0 8-6,0-8 7,0 0-2,0 0-3,2 6-2,-2-6 0,0 0 4,0 0-6,0 0 1,0 0 2,20-13-8,-17 11-3,3-3 0,-6 5 0,9-6-2,-4 1 3,0 1-6,1 0 4,-6 4 1,10-5 7,-4 2-10,-6 3 4,11-4-2,-11 4 2,9 0-3,-9 0 0,9-2-1,-9 2 1,9 0 1,-9 0-3,0 0 1,11 2 1,-11-2-2,5 2 1,-5-2-7,0 0 2,0 0-13,0 0-9,0 0-20,15 1 5,-15-1-32,0 0-21,0 0-25,0 0-104,0 0-257,0 0 114</inkml:trace>
  <inkml:trace contextRef="#ctx0" brushRef="#br0" timeOffset="3039.0625">5020 4238 74,'0'0'134,"0"0"-10,-4-6-2,4 6-2,0 0-13,-7-6 0,7 6-9,0 0-4,-6-2-2,6 2-11,0 0-7,0 0 5,-12-1-6,12 1-8,0 0-3,-9 5 0,9-5-8,-8 10 1,4-6 2,2 3-3,-1 0 0,-2 3-1,-1-1-6,1 6 5,-1 0-4,0 2-2,1-1 0,1 0-6,2-2-3,-2 4-1,2-6 0,2 0-5,0 0-3,2 0-4,0 4 3,1-3-4,1-1 1,1-3 2,-3 0-4,5 2-2,-1-4-1,1 3-4,-1-3-2,0 1 0,3-1-2,0-2-5,-1-3-2,2 4-3,-4-5-7,5 0 1,-2-1 0,1-2-2,-2 1-6,3 1 3,-2-5-8,-3 3 8,2-2-9,0 1 5,-3-2 2,0-2 1,0 3-2,0 0 6,0-5-4,-2 4 0,1-1 2,-3-3 2,-1 9 0,0-14 5,0 14 6,-3-12-2,1 5 2,-2 2 12,0-3 2,-1 4-8,0-1 6,-2 2-2,7 3 0,-13-5 5,5 4-7,-3 1-6,0 1 0,1 2-15,0-1-10,-3 5-24,3 1-27,-2-1-26,-1 3-41,3 2-49,0 2-143,-4 1-357,2 2 157</inkml:trace>
  <inkml:trace contextRef="#ctx0" brushRef="#br0" timeOffset="4828.125">3859 6470 21,'0'0'107,"0"0"-2,0 0-6,0 0-7,0 0-4,0 0 2,0 0-3,-4 26-5,2-17 2,0 1-1,1 0-7,-2-1-12,0 2-2,0-2-6,-1 2-4,3-1-5,-2 2-9,-1-3-3,0 1-1,2-2-2,-2-1-7,3 0 5,-2 0-8,3-7-2,-3 9-2,3-9-8,-3 9-8,3-9 8,-3 5-5,3-5-8,0 0-5,0 0-2,0 0 6,0 0 3,0 0-1,0 0-1,0 0 6,10 5-6,-10-5 2,0 0 0,0 0-1,16-6 4,-16 6-5,11-4 4,-11 4-5,12-1 3,-7-1-1,-5 2-6,14-1 5,-6 1 3,-1-1-3,-7 1-8,14 0 5,-7-2-11,-7 2-3,14 0 9,-5 0-22,-9 0-9,12-1-9,-5 0-11,-7 1-1,11 0-7,-11 0-11,0 0-9,13-1-71,-13 1-174,0 0 77</inkml:trace>
  <inkml:trace contextRef="#ctx0" brushRef="#br0" timeOffset="5187.5">4009 6517 78,'0'0'119,"0"0"-12,0 0-2,7 17 7,-8-9-6,2-1-3,-1 3-6,0-1 4,1 2-10,0 0 5,1 3-5,-1-2-7,3 3 3,-4-2-3,1-1-8,1 4-9,0-4-7,0-1-4,-2-1 3,3 1-5,-2 1-6,0-6-6,2 5-8,-2-4-1,-1 0-4,2 1-2,-1-1-6,-1-7-12,0 0-11,1 17-9,-1-17-12,0 11-23,0-11-8,0 0-24,3 11-17,-3-11-15,0 0-16,0 0-24,0 11-81,0-11-249,0 0 111</inkml:trace>
  <inkml:trace contextRef="#ctx0" brushRef="#br0" timeOffset="7875">3724 8753 38,'0'0'118,"0"0"2,0 0-11,0 0-18,0 0-2,0 0 0,0 0-4,0 0 1,-1-8-6,1 8-1,0 0-11,0 0-6,-1-10-4,1 10-4,0 0-2,0-13-4,0 13-8,-2-12-1,2 12-15,0-13-3,2 6 4,-1-4-3,2 3 1,-2 1-4,3-1 1,-3-2-3,3 1 1,-2 4-2,1 0-10,-3 5 5,4-12-2,-3 8 5,-1 4-11,0 0-3,6-8 8,-6 8-3,0 0 2,0 0 1,0 0 6,13 4 1,-13-4 1,8 4 0,-8-4-7,9 7 7,-5-5-1,-4-2 5,9 4-1,-4-1-6,-5-3-5,9 3 3,-9-3 5,9 2-5,-9-2-4,6 1-1,-6-1-1,0 0 0,12-1-1,-12 1 3,10-3 0,-10 3 1,7-5-12,-3 1-1,-4 4-4,8-5 1,-4 0-6,-4 5-14,7-9 0,-7 9 5,6-10-4,-6 10-10,3-7-10,-3 7 4,4-12-9,-4 12 4,3-10 1,-3 10 5,2-9 5,-2 9 1,0 0 3,0 0 3,0 0 8,0 0-5,0 0 18,0 0 9,0 0 7,0 0 8,0 0 8,-3 37 11,1-24 4,2 4-1,2 2 0,-2 5 5,0-6 0,1 3-8,1-1-1,0 4 6,-2-2-8,4-4-6,-6 3-5,6-3 7,-3-1-2,2-2 3,-2-3-11,0 1 4,-1-2-5,3-1-1,-3 2 3,0-5-6,1 3-1,0-5-1,1 2-3,0 0 1,-2-7 0,3 10-1,-3-10-1,0 8-5,0-8-2,1 9-6,-1-9-10,0 0-9,0 0-12,0 0-2,0 0-7,0 0-23,0 0-21,0 0-21,0 0-17,0 0-103,0 0-251,0 0 111</inkml:trace>
  <inkml:trace contextRef="#ctx0" brushRef="#br0" timeOffset="8226.5625">3804 8867 84,'0'0'117,"0"0"4,15 2 4,-15-2-7,0 0-2,22-7 7,-13 5-1,2-3-1,2 1-6,-3-1-12,8 1-4,-7-2-16,6 1-7,-4 2-9,-2-1-5,3 1 0,-3 0-8,-5 1-6,3 1-4,-1-1-5,-8 2-9,13-2-3,-13 2-9,0 0-14,15-2-12,-15 2-25,0 0-18,0 0-13,11-2-36,-11 2-37,0 0-128,0 0-285,0 0 126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6:01.9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9477 4756 5,'0'0'74,"0"0"1,0 0 3,0 0-8,0 0-1,-10-1-4,10 1 2,0 0-5,0 0-7,0 0-6,-7 4-1,7-4 3,0 0-1,0 0-6,0 0 0,0 0-2,-6 4-8,6-4 3,0 0-8,0 0 0,0 0-6,0 0-2,0 0 0,0 0 9,0 0-3,0 0 1,0 0-2,0 0-3,0 0-6,17 7 9,-17-7-5,8 0-3,-8 0 3,13 0-3,-5-2 4,1 2 0,3-1-2,-1 2-7,1-2 5,0 1-9,0 0 0,-1 0 7,3-1-5,-1 1-3,3 0 1,-5-3-1,7 1 6,1 2-8,-2 0-4,-2-3-3,2 1 4,0 1 7,0 0-5,-2 0 1,2-1 3,-3 0-11,0 2 5,0-3 7,4 2-19,-4 1 12,-2 0-5,6-3-1,-6 2 7,2 0 2,1-1 1,-2 1-8,2 1 1,-2-1 1,-1-1 0,1 2 4,5 0-6,-5 0 1,-13 0 0,21 0-2,-10-2 3,0 4 2,1-4-1,-3 2-5,2 0 9,1 0-4,-1 0-1,-1 0-1,-2-2-1,2 4 2,2-4 4,-2 1-3,1 0-7,-2 1 5,2-1-3,-1-1 6,0 1-3,0 2-5,-10-1 7,19 0 12,-7 0-13,-1 0 2,0 0-6,-1 0 7,1 2-4,0-1 3,0-1-3,2-1-1,-2 1-2,5-3 1,-5 3-1,2-2-9,1 4 9,0-3 4,0 1-4,-2 0-5,0-1 0,1 0 1,-1 1 1,0 0 0,0-1 0,-1 1 3,0-3-1,-1 3 2,-10 0 4,15 0-4,-8 3-2,-7-3 7,11 0-8,-11 0 3,12 0 2,-12 0-2,7 0 0,-7 0 0,0 0-1,11-3 12,-11 3-8,0 0-2,10 3 2,-10-3 3,9 0-3,-9 0 9,0 0-2,0 0-7,10-3-1,-10 3 3,0 0 0,9 0 11,-9 0-8,10 0-5,-10 0 13,10 0-11,-10 0-3,12-1 3,-12 1 1,10 1-3,-10-1 4,0 0-3,12-1-5,-12 1 5,0 0-2,11-1 2,-11 1-4,0 0 0,0 0 3,9 0 2,-9 0 4,0 0 0,0 0 0,0 0-6,8 2 3,-8-2 1,0 0-10,0 0-9,0 0-2,0 0-17,0 0-20,0 0-12,0 0-29,0 0-29,0 0-94,0 0-234,0 0 104</inkml:trace>
  <inkml:trace contextRef="#ctx0" brushRef="#br0" timeOffset="52378.9063">8768 5668 27,'0'0'34,"0"0"0,-3-7-1,3 7-5,0 0-13,0 0 12,0 0-8,0 0 9,0 0-6,0 0-1,0 0 6,0 0-3,0 0-1,0 0 0,0 0-13,0 0 1,0 0 7,0 0 0,0 0-4,0 0 0,0 0-3,0 0 3,0 0 10,0 0 11,0 0-10,17 0-5,-17 0 0,0 0-8,0 0 3,0 0-9,13 0 0,-13 0 3,0 0-8,10 2 11,-10-2-4,8 0 2,-8 0-5,10 0 1,-10 0-3,10 0-5,-10 0 8,12 0 1,-4 0-1,-8 0-5,13 0 6,-13 0-7,16 0-2,-9 0 7,1 0-8,-8 0 4,14 3-1,-6-3 0,-2 1-1,-6-1 3,14 0-1,-5 0-1,-9 0 0,12 0 0,-7 1 3,-5-1 0,15 3-3,-10-3 4,-5 0-4,13 0 2,-13 0 6,11 0-5,-4 0-1,-7 0-4,11 0 11,-3 1-8,-8-1-7,13-1 2,-5 1 4,-8 0-2,13-3 4,-13 3-2,11 0 3,-11 0 6,10 0-1,-10 0-5,13-1-4,-13 1 1,7 1 0,-7-1 3,9 0-5,-9 0 6,11 0-2,-11 0-1,9 0 5,-9 0-2,10 0-6,-10 0-3,10-1 1,-10 1 6,14 3-5,-6-3 0,-8 0 2,14-2 4,-8 4-8,-6-2 11,13 0-9,-13 0 0,11 1 3,-5 0 6,-6-1-2,11 0 0,-11 0 2,12 1-9,-12-1 2,11 0 5,-11 0-4,11 2 0,-11-2-3,11-2-2,-11 2 6,9 2 0,-9-2-2,12 3 4,-6-3-2,-6 0-3,10 0-7,-10 0 6,12 0 6,-5 0 0,-7 0-5,10 0 0,-10 0 3,14 0-1,-14 0 3,10 1-1,-3-1-3,-7 0 5,13 0-1,-13 0 0,12 0-7,-5 1 9,-7-1-6,14 0-2,-8 0 0,-6 0-4,14 0 12,-5 2 0,-9-2-8,14 1 7,-6-1-5,-8 0-2,15 0 0,-4-1 3,-4-1 1,-7 2 0,16 0 3,-9-1 0,-7 1-8,17-1 0,-9 2 11,2-1 4,-10 0-16,15 0 2,-5 0 1,-2 0-1,1 0 0,-1 1 5,-8-1-5,14 0-2,-6 2 8,0-1-4,-8-1 4,14 1-6,-5-1 3,-9 0 1,12 0 4,-7 1-5,-5-1-7,13 0 18,-13 0-13,9 2 6,-9-2-6,10 1-2,-10-1 5,12 1 1,-12-1-1,12 0 5,-4 0-10,-8 0-2,14-1 9,-7 2 0,1-1-3,-8 0 8,18 1-11,-8 1 5,0-2-1,-2 0-11,2 0 11,-10 0-7,16 0 5,-9 0 5,-7 0-6,15 0-1,-15 0 3,12 0 3,-12 0-6,13 0 7,-7 0-2,-6 0-5,14 0 6,-6 0-2,-8 0-4,14 0 3,-6 0-2,-8 0 0,11 0 10,-2 0-7,-9 0-7,13 0 1,-13 0 8,13 0-5,-6 0 2,-7 0 1,13 0 1,-13 0-4,14-2 5,-7 4-7,0-2 7,-7 0-9,12-2 7,-12 2 2,15-1 3,-7 1-7,-8 0 0,15-1-3,-8-2 8,0 3-3,-7 0 4,15 2-10,-8-2 4,-7 0 6,14 0-1,-14 0-3,13 0-3,-7 0-4,-6 0 6,12 0-3,-12 0 6,12-2-5,-12 2 3,15 0-1,-9-1 1,-6 1-4,13-1 6,-6 1 0,-7 0-1,12-3-1,-5 3-7,-7 0-6,12 0 19,-12 0-10,15-1 1,-15 1 2,12-1-1,-6 1 3,-6 0-3,16 0 5,-10-3-5,-6 3 4,14 0-5,-5-2-1,-9 2 6,14-1-2,-4 0 1,3 0 1,-4 1 3,2-2-5,-2 0 6,-9 2-4,16 0 2,-9 0-10,-7 0 2,15-3 1,-8 1 6,-7 2-1,18 0-2,-10-2 1,-2 2 1,-6 0-3,15-3 0,-7 2 3,0 0 6,1 0-1,-9 1-3,15-2 1,-8 2-4,-7 0 7,13-1-2,-13 1 9,12-1 0,-12 1 2,11-3-1,-11 3 6,12 0-1,-12 0-12,10-1 4,-10 1 6,8-1-11,-8 1-6,0 0 5,9 0-1,-9 0-2,0 0 6,0 0-6,11 1-1,-11-1 1,0 0 9,10-1-1,-10 1-9,0 0-2,9 1 2,-9-1-3,8 0 0,-8 0 5,0 0 2,13-1 9,-13 1 1,9 0-15,-9 0-2,9 1 0,-9-1 10,8-3-1,-8 3-6,0 0-1,11 0 5,-11 0 3,0 0-5,0 0 0,9-1-7,-9 1 5,0 0-2,0 0 20,0 0-18,0 0 2,9-1 2,-9 1 1,0 0 0,0 0 9,10-1 7,-10 1 3,0 0-10,10-3 6,-10 3-8,0 0 1,8-4 1,-8 4-4,8 0-10,-8 0 6,0 0 7,0 0-6,0 0-11,0 0 9,0 0-21,0 0-29,0 0-37,0 0-46,0 0-90,0 0-232,0 0 104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5:54.2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9772 3747 64,'0'0'75,"0"0"-6,0 0-1,0 0-5,0 0 0,0 0-1,0 0-10,0 0-6,0 0 0,0 0-3,0 0 2,0 0-3,0 0-4,0 0-6,0 0 5,0 0-5,0 0 8,0 0-8,0 0 5,0 0-1,0 0-5,0 0 5,0 0-7,0 0 9,0 0-9,0 0-3,0 0-1,0 0 2,0 0-1,0 0 0,0 0 1,0 0-1,0 0-2,0 0-5,0 0 5,0 0 1,0 0 3,0 0-7,0 0 10,0 0-6,0 0 6,0 0-6,0 0 0,0 0-5,0 0 0,0 0-3,0 0 2,0 0-9,0 0 3,0 0 1,0 0-5,0 0 5,0 0-3,0 0-2,0 0-1,0 0-1,0 0 1,0 0-5,0 0-1,0-19 3,0 19 2,0 0-1,0-10-5,0 10 2,0 0-3,0-9 4,0 9-2,0 0-3,3-9 1,-3 9 3,2-7-2,-2 7 4,2-6-5,-2 6 3,4-8-4,-4 8 6,2-7-6,-2 7 0,3-9 5,-3 9-8,1-7 1,-1 7-1,5-7 4,-5 7 0,4-7-3,-4 7 2,5-7-4,-1 4 1,-4 3 3,6-8-1,-3 2-1,-3 6 0,9-5-1,-5 1-3,-4 4 5,7-7-7,-3 4 2,-4 3 7,9-7-14,-9 7 8,8-5-1,-8 5 4,6-5 0,-6 5 2,7-4 0,-7 4 1,7-3-3,-7 3-3,0 0 2,10 0-3,-10 0 3,0 0-5,0 0-6,11 0 5,-11 0-7,0 0 11,7 5-1,-7-5 0,8 4-1,-4 1-2,-4-5 3,4 7 1,-4-7-4,3 8 4,0-6 3,1 5-3,-4-7 5,4 8-13,0-2 6,-4-6-2,2 11 9,0-6-10,-2-5 3,2 12-7,-1-5 2,-1-7-4,0 10 5,0-10 4,0 12-4,0-7-2,0-5 9,-3 10-5,3-10 8,-3 11-13,0-8 14,3-3-11,-5 9 7,5-9-3,-4 8 7,0-4-2,4-4-2,-6 8-4,6-8 3,-9 8 12,5-2-15,0-2-1,-1 0 6,5-4-2,-9 7 1,4-4 0,5-3-4,-10 7-1,5-3 5,1 2 7,-1-2-3,5-4-6,-10 10 6,3-6 7,4 0-14,-1 0 3,-1 2 5,-1 0-2,0-1 2,0 3-8,1-1 6,2 0 0,-3 0-5,2-2 2,-1 2 1,1-2 11,0 4 11,0-5-26,0 3 9,2-1-15,-2 0 18,1 0-3,-2 0-4,3 1-2,-1 0 2,1-2 1,2-5 1,-4 12 5,1-7 0,3-5-4,-2 12-9,2-6 10,0-6-1,-3 9 2,3-9-3,0 9 0,0-9-2,0 9 5,0-9-7,0 0 5,3 11 0,-3-11-1,2 7-2,-2-7 1,5 5 4,-5-5-3,7 5 8,-7-5-5,7 1-5,-7-1 6,9 3-10,-9-3 10,9 0-1,-9 0-6,12 0 9,-12 0-17,10-2 1,-10 2-17,13-1 6,-6 0-3,-7 1-4,12-3 0,-6 1-4,2 1-3,-8 1 3,13-2-6,-8-1-1,-5 3-1,12-5 4,-12 5 1,10-4 6,-10 4 2,7-3 1,-2 1-3,-5 2 10,8-4-2,-8 4 5,6-4-2,-6 4 6,6-4-4,-6 4 7,5-5-4,-5 5 9,4-4-3,-4 4 1,0 0 3,5-9-1,-5 9 7,5-5-5,-5 5 4,5-9-7,-5 9-3,1-7 9,-1 7 0,4-8-4,-4 8 3,1-7-4,-1 7 8,0-12-9,0 12 9,0-9-2,0 9 1,1-11-6,-1 11 6,0 0-3,-1-17 5,1 17-5,0-10 3,0 10 2,-2-12 0,2 12 2,-4-12 6,4 12-1,-5-13-9,5 13 8,-8-9-2,6 2-1,2 7 13,-6-10-5,6 10 6,-7-10-1,3 5-4,-1-1-3,1 1 7,0-1-14,0 0 5,4 6 14,-6-9-7,2 4-4,4 5 22,-7-9-8,4 6-2,3 3 4,-6-9-4,6 9-8,-7-5 2,7 5-2,-4-4 8,4 4-2,0 0-12,-8-6 5,8 6-8,0 0 2,0 0 3,-6-5-1,6 5-15,0 0 22,0 0-11,0 0-1,0 0-6,-6-2 0,6 2 5,0 0-11,0 0 2,0 0-1,0 0-20,0 0 10,0 0-9,0 0-1,0 0-8,0 0-12,0 0-4,-8-3-8,8 3-19,0 0-67,0 0-152,0 0 68</inkml:trace>
  <inkml:trace contextRef="#ctx0" brushRef="#br0" timeOffset="664.0622">10105 3987 17,'0'0'120,"6"6"11,-6-6-11,0 0-7,0 10-5,0-10 3,3 10-7,-3-10-14,0 9-9,0-9-9,1 8 1,-1-8-15,-1 12 2,1-7-14,0-5-7,-6 10-6,5-4-17,1-6-17,-2 10-28,-2-5-27,4-5-16,-7 11-14,2-6-23,1 1-65,-3 1-187,2-2 83</inkml:trace>
  <inkml:trace contextRef="#ctx0" brushRef="#br0" timeOffset="1854.4922">10531 3678 23,'0'0'92,"3"-8"-7,-3 8 3,0 0-16,0 0 7,0 0-5,1-7 3,-1 7-11,0 0 0,0 0-3,0 0-1,-2-13-4,2 13-5,0 0 0,-3-7-3,3 7-3,0 0 2,-4-8 1,4 8-8,0 0 3,-2-8-7,2 8-3,-4-4 3,4 4-2,0 0-7,0 0-2,-8-7-1,8 7 2,0 0-3,-4-6-2,4 6-1,0 0 1,0 0 3,-11-1-10,11 1 1,0 0 1,-12 0-8,12 0 2,-10 1-2,10-1-6,-10 4 6,5-1 2,5-3 5,-14 7-3,9-3 4,-1 1 1,0 0-2,-3 1-1,3 0 5,1 4 4,-3-3 1,2 3-1,1-3-4,-2 2 3,2-1-1,1 3 3,0-2-2,3-3 1,-4 2-3,4 2 2,-2-4-6,2 2 2,1 1-1,0-9-1,-1 15-5,2-7-1,0-1 0,1 0 1,0-1-1,2 0 1,-4-6-5,6 12-2,-1-7 0,-1-2 0,1 0-2,-5-3-4,13 3-18,-7-4 1,-6 1-3,15 0-11,-7 0-4,3-4-8,-5 0-2,3 2-4,1-3-4,-2 0-3,0-3-5,0 3-10,0-4-6,0 3-9,-2 0 11,2 1 11,-3-3 6,-1 4-9,1-3 10,-1 2 6,0-2 3,-2 1 11,-2 6 2,6-12-4,-4 8 6,-2 4 8,2-10 5,-2 10 3,2-8 10,-2 8-4,0 0 1,1-9 1,-1 9 4,0 0 1,0 0-3,0 0 4,0-8 0,0 8-4,0 0 0,0 0 3,0 0-3,0 0-3,0 0 10,0 0-1,0 0 4,0 0-4,0 0 7,0 0 1,0 0 6,0 0-6,-10 18 8,10-18-1,-3 8 9,3-8-6,-1 14 8,0-7-4,1 3 8,-2 0-6,1-1 9,1 1 0,-1 2-3,1 0 0,-1 0 4,-1 2 1,1-3 0,0 2 7,-1 2-1,1-2 3,-2-1-5,1-1-2,-1 1 4,1-2-4,-3 1-2,1-1-4,0 1 1,0-4-3,-1 3-1,1-3 4,0-1-5,-2-1 0,1-1 0,0 3-2,-4 0-5,0-3 2,0 2 1,0-2-5,1-1-6,0 0-3,1-1-4,7-2 2,-14 4-3,6-4-9,8 0 9,-12 3 1,5-3-6,7 0 1,-12-3-4,12 3-4,-11 0-4,11 0-6,0 0 5,-11-2-4,11 2 6,-8-3-12,8 3-4,0 0-11,0 0-13,-9-4-4,9 4-23,0 0-14,0 0-18,0 0-14,0 0-102,0 0-245,0 0 109</inkml:trace>
  <inkml:trace contextRef="#ctx0" brushRef="#br0" timeOffset="2854.4922">9312 3889 78,'0'0'81,"0"0"-7,0 0-6,0 0 6,0 0-5,0 0 2,0 0-14,0 0-3,0 0-9,0 0 1,0 0 0,0 0 10,0 0-3,0 0-4,9 13-4,-7-6 18,1-3 3,3 1-10,-3 1 5,1 0-13,0 2-2,1-1-1,0 3-4,2-1 0,0 1-5,-2-2-5,2 2 0,-1-2-13,1 2 7,0 0-9,0-3 8,-1-1-6,-1 0 2,0-2-8,1 3-4,-2-2-3,0-1-10,-4-4 9,7 8-13,-3-7 2,-4-1-20,5 6-10,-5-6-3,0 0-7,0 0-21,6 3-8,-6-3-18,0 0-15,0 0-85,0 0-210,0 0 93</inkml:trace>
  <inkml:trace contextRef="#ctx0" brushRef="#br0" timeOffset="3174.8047">9440 3895 61,'-4'7'105,"0"1"5,-1 0-4,-1 1-6,1 2-7,0-1-15,-2 1-2,0 3-7,-1-3-4,3 1-7,-2-3 3,0 2-15,1-2 3,-1 0-11,2 0-7,0 2-7,-2-3 0,2-2-4,-1 1-4,3-1-7,0-2-12,3-4-9,-6 10-8,4-6-3,2-4-21,-4 6-7,4-6-16,0 0-26,-6 5-62,6-5-167,-8 3 74</inkml:trace>
  <inkml:trace contextRef="#ctx0" brushRef="#br0" timeOffset="4722.6563">9797 4218 36,'0'0'70,"0"0"4,0 0-9,0 0 1,0 0-4,0 0 2,0 0-8,0 0 0,0 0-5,0 0-6,0 0-4,0 0 2,0 0-4,0 0 1,5-25-2,-5 25 1,5-6-6,-5 6-8,4-5 9,-4 5 3,6-9-3,-2 6 2,-4 3-5,8-7-5,-8 7-5,6-5 2,-6 5 5,9-4-8,-9 4-3,7-1 3,-7 1-2,7-3 0,-7 3-4,9 0 1,-9 0 0,0 0 4,10 8-7,-8-4 3,-2-4 2,7 8 5,-4-3-5,-3-5 2,5 10 2,-3-3 5,1 2 0,-2-1 1,2 1 2,-3 1-7,-2 0 0,2 1 0,-1 0 7,0-1-10,-2-2-5,-1 2 1,2-2 1,-3-1-3,0 3 2,0-3-2,1 1 4,0-3-5,-1 0-7,0 0 2,1 1 1,-2-1-5,6-5-4,-9 5-7,5-3 9,4-2-4,-7 6-6,7-6-2,-6 1 4,6-1-5,0 0 4,0 0-6,0 0-5,-13 0 5,13 0-5,0 0-2,0 0-8,0 0 5,0 0-4,0 0 1,9-18-4,-9 18 10,8-8 3,-8 8-10,7-5 6,-1 1 6,-1 1-4,-5 3 5,11-5 1,-6 5 4,-5 0-6,11 0 6,-11 0 2,12 3-4,-7-1 3,-5-2 5,9 7-3,-4-2 5,-1 0 0,1 0-2,0 2 8,-1-2 2,1 4 3,-1-1-1,0 0 2,-1-1 11,-1 3-6,1 0 8,0-1 9,-1 0-9,-4 2 5,2-1-3,-2 1 0,1-4 7,-2 3-12,2-4 2,0 5 3,-1-5 1,2-6-5,-6 11 0,5-7-3,-3 1 0,4-5 5,-7 12-3,2-11 8,5-1-3,-10 6-2,4-2 2,6-4-3,-12 1-2,5 2-3,7-3 1,-13 2-3,13-2-3,-14-2-5,14 2 8,-13-4-8,8 1 0,5 3-1,-14-5 4,9 3-3,-2 1-2,7 1 4,-9-6-6,9 6 4,-7-4 2,7 4 2,0 0 6,-8-2-8,8 2-1,0 0 2,-8-3 4,8 3-2,0 0-5,0 0 3,0 0 2,0 0-3,-7-5 0,7 5-7,0 0 4,0 0 0,0 0-4,0 0-1,0 0-6,0 0 0,0 0-7,0 0-6,0 0-11,0 0-7,0 0-11,0 0-15,0 0-22,0 0-10,0 0-23,0 0-16,0 0-135,0 0-290,0 0 128</inkml:trace>
  <inkml:trace contextRef="#ctx0" brushRef="#br0" timeOffset="5144.5313">10091 4526 11,'0'0'127,"0"0"-12,0 0 2,0 0 5,10 6 1,-10-6-2,0 0-2,0 0-16,2 11 1,-2-11-4,3 13-3,-3-13-9,0 10 2,0-3-10,0 0-7,0-7-9,-3 13-7,2-7-7,0 4-4,-1-3-9,2-7-14,-10 16-10,5-8-17,5-8-7,-9 15-19,3-9-27,-2 1-10,6 0-17,2-7-18,-8 9-25,3-5-106,0-1-253,5-3 111</inkml:trace>
  <inkml:trace contextRef="#ctx0" brushRef="#br0" timeOffset="5738.2813">10391 4228 30,'5'16'110,"-5"-16"6,-1 12-12,1-6 6,-3 4-2,2 0-4,-3-2-6,3 1-7,-2 0 5,1 0-16,-1 2-6,0-4-2,0 0-10,0-2-3,-3 4-2,5-5-8,-2 3-5,3-7-4,-3 8-10,1-4 2,2-4-4,-3 7-12,3-7-5,0 0 3,-2 8-9,2-8 0,0 0 0,0 0-9,0 0 3,0 0 3,0 0-1,0 0-3,0 0 2,0 0-1,14 0 0,-14 0 0,0 0 5,0 0-1,15-6-6,-15 6 6,10-2-8,-10 2 0,10-2-2,-10 2 6,9-2-10,-9 2-6,8-1-10,-8 1 3,8-2 0,-8 2-5,9-2-2,-9 2-9,10-1-12,-10 1-7,6-1-1,-6 1 1,8-2 0,-8 2-3,0 0-5,10-2-3,-10 2-7,0 0 1,8-4 2,-8 4-45,5-3-130,-5 3 58</inkml:trace>
  <inkml:trace contextRef="#ctx0" brushRef="#br0" timeOffset="6097.6563">10561 4267 86,'0'0'82,"0"0"-3,0 0 9,0 0-7,0 0-7,0 0 4,0 0 0,0 0 14,0 0 2,0 0 4,0 0-6,0 0 7,-11 28 4,7-19 0,0 0-6,0 1-4,0 5-1,-1 1 8,1-4-2,-1-1-2,1 5-5,-1-2-7,1 2 4,-1-1-11,0 1 0,2 1-14,-2 0 1,1-5-3,1-1-7,-1 1-3,1 0-4,3-1-7,-1-1 0,-2 0 0,1-1-6,-1-2-1,2-1-6,1-6-4,-1 11 1,1-11 0,-2 9-10,2-9-7,-2 5-2,2-5-10,0 0-5,-3 10-10,3-10-5,0 0-9,0 0-12,0 0-13,0 0-36,0 0-20,0 0-32,0 0-29,0 0-39,0 0-123,0 0-365,0 0 161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6:49.6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3957 5320 84,'0'0'85,"0"0"-2,0 0-6,0 0-4,0 0-2,0 0-1,0 0-2,0 0-7,0 0 4,0 0-12,0 0 6,0 0-5,0 0 2,0 0-5,0 0 3,0 0-11,0 0-4,0 0-7,0 0 5,0 0-4,0 0-2,0 0-4,0 0 1,0 0-5,0 0-2,0 0-3,0 0-1,-9-9-1,9 9-1,0 0 6,0 0-1,0 0-2,0 0 0,-4-7-5,4 7-3,0 0-1,0 0 2,-2-8-3,2 8-1,0 0 4,0 0-2,0 0-6,1-10 4,-1 10-4,0 0 1,2-9 1,-2 9-1,0 0-4,3-6-1,-3 6 4,3-10 0,-3 10-3,3-7 3,-3 7-4,4-7 1,-4 7 6,5-5 2,-5 5-12,5-5 4,-5 5-1,7-5 3,-2 1-4,-5 4 2,9-5-3,-9 5 2,10-5-2,-10 5 2,8-2 3,-8 2 0,9 0-6,-9 0 4,0 0-2,15 1 4,-15-1-4,9 0 5,-9 0 3,8 5 7,-4-2-1,-4-3-4,8 4 9,-4 0-5,1 0 0,1-1 6,0 0-5,-6-3-1,7 8 1,-4-3 0,0-1-2,-3-4 2,4 8 2,-2-3 3,-2-5 3,3 6-10,-3-6 8,2 9-7,0-4 1,-2-5 1,0 9-2,0-9 4,1 8-3,-1-8 4,0 0 0,-1 12-1,1-12 1,-4 6-4,4-6-1,-2 8 0,2-8 0,-2 10-2,1-5 2,1-5-3,-4 12 1,2-8-1,2-4-1,-5 11-2,5-11 6,-2 10-5,-2-6 4,-1 1-5,5-5 3,-7 10-1,4-6 0,-1 3 1,-1-1 0,0-2-3,-2 2-1,3-1-4,0 1 0,-2 1 3,2-2 1,-2 3-3,1 0-1,-2-2 2,3 1-2,1-1 3,0 1-4,-2-1 1,-1 2-13,2-3-10,-3 5 13,2-3-2,1 0 3,2 2 2,-4-1-1,0 1 0,3 1 2,-1-2-4,0-1 6,1 2-3,1-3 4,-1 3 0,1 1 3,-3-3-1,1 3 2,1-4-2,1 3 0,0-2 2,0-1-2,2-6-2,-3 11-2,3-11 4,-2 9 3,2-9-7,-2 8 4,2-8-2,-2 7 3,2-7-2,0 0 3,0 9 2,0-9-2,0 0 3,0 0-2,0 0-5,2 6 5,-2-6-7,0 0-1,0 0 7,0 0-4,0 0-4,3 6 2,-3-6 0,0 0 3,0 0 0,0 0 0,0 0-4,14-4 6,-14 4 2,0 0-5,11-5-3,-11 5 2,8-3 3,-8 3 2,8-3-2,-8 3-2,8-4 1,-8 4 2,12 0-7,-7-2 4,-5 2 0,13-3 1,-4 3 0,0 0 3,0-2 2,-9 2-5,19-2 0,-12 3-2,4-1 4,-11 0-1,18 0 1,-12 0 0,6 0 4,-4 1-8,-8-1 5,16 0 0,-6 0 1,-10 0-2,13-1 0,-8 0 1,-5 1-2,12 1 3,-12-1-6,7 1 4,-7-1-1,0 0 4,12 2-3,-12-2 2,0 0 0,0 0-2,0 0 1,10 0 5,-10 0-2,0 0 10,0 0-5,0 0 0,0 0-2,0 0 2,0 0-5,0 0 4,0 0-3,0 0 1,0 0 1,0 0-22,0 0-31,0 0-41,0 0-44,0 0-44,0 0-127,0 0-325,0 0 144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4:47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2711 7653 20,'0'0'72,"0"0"-2,0 0 1,0 0-4,0 0 1,0 0 0,0 0-9,8 1 3,-8-1-5,0 0-3,0 0 10,0 0-4,0 0 1,0 0 1,0 0 2,0 0-3,0 0-4,0 0-7,9-5-1,-9 5-7,2-6-4,-2 6-2,3-7-3,-3 7 2,4-4-2,-4 4-10,4-7 8,-4 7-6,2-9 0,-2 9-9,5-8 4,-5 8-1,3-9 0,-1 5-4,-2 4-2,1-10 4,-1 10-3,4-10 2,-4 5 0,0 5-6,2-12 3,-2 12-3,-3-10 3,3 10-3,-1-12-3,1 12 5,-4-12-4,3 8 3,1 4-1,-7-10-2,4 4 7,3 6-8,-7-9 0,3 4-2,4 5 0,-9-8 2,4 4 5,5 4-6,-10-5 0,5 3-2,5 2 0,-12-4-3,12 4 7,-11 0-9,11 0 3,-14 1-5,4 1 0,3 0 1,1 1-1,6-3 1,-12 7 0,3-3 1,3 0-1,-2 3 1,0-2-3,0 3 0,1-1 4,1 0-3,2-2 3,-1 2 1,0-2-4,1 3 2,3-1-1,-2-2-2,3-5 2,-4 14-5,4-7 4,0 1 1,-1 1 2,1-9 1,1 18 1,1-10-4,-1 2 5,0-2-5,1-1 2,-1 3-4,3-2 4,-2-2-4,3 3 9,0-1-2,-1 3 2,1-1-2,2 1 7,0-2-4,-2 1 0,1 1 3,0-1 4,0 1-4,3 3-2,-2-3 3,0-3 0,2 6-21,-1-4 6,0 0 4,-2 1-3,2-1-2,-1 1 7,0-1-2,2 6 6,-3-4-2,4 1-1,-2-1-11,-3-1 9,2-1 9,-2 1-11,1-1 7,-2-2-1,0 2-5,-1 0 6,0-1-1,0 0 1,-2-4 1,1 3-3,-2-8 0,2 12 0,-2-5 2,0-7 2,0 9-3,-4-3 2,4-6 3,-8 10-2,3-6-2,-3 0 0,1-3 4,-3 5-4,-1-1 0,0-2 1,-1-1 0,1-1 3,-2 2-3,1-1-5,0-1 2,0 0 2,1 0-1,-2-2-1,3 2 2,-3-1-4,3 0 0,1-1 3,9 1 1,-15-2-7,5 0-1,3-1 2,7 3 3,-13 0 0,13 0-2,-9-1 7,9 1 2,0 0 2,-10-2-2,10 2 2,0 0-5,0 0 4,-8-2-1,8 2-1,0 0-1,0 0-2,0 0-2,0 0-3,0 0 3,0 0-5,0 0-2,0 0-8,0 0-9,0 0-10,-9 8-20,9-8-14,0 0-35,0 0-22,0 7-16,0-7-132,0 0-291,0 0 130</inkml:trace>
  <inkml:trace contextRef="#ctx0" brushRef="#br0" timeOffset="593.75">3009 7807 63,'0'0'119,"25"-1"2,-25 1-11,15-2 4,-7 1-8,4 1 1,-1-2-12,6-2 3,-4 2-4,2 2-9,-2-5-11,5 4-4,-5 0-8,4-2-5,-4 1-6,4 1-2,-4 0-8,-1-1-5,0 1 0,-3 1-15,4 0-26,-13 0-18,12 0-24,-12 0-20,12 0-12,-12 0-11,6 0-26,-6 0-81,0 0-214,0 0 94</inkml:trace>
  <inkml:trace contextRef="#ctx0" brushRef="#br0" timeOffset="937.5">3038 7953 57,'0'0'95,"0"0"-8,28-4 14,-28 4-9,9 1-5,-9-1-2,14-1 10,-14 1-3,14 0-12,-5 1-3,-9-1-11,16-1 4,-10 1-17,5 0-2,0 0-2,-4-2-6,-7 2-6,18-1-2,-7 1 1,-11 0-9,15 0-1,-8-1-3,-7 1-6,13 0-14,-13 0-15,12 0-25,-12 0-20,7-5-18,-7 5-27,9 0-8,-9 0-73,6-4-196,-6 4 87</inkml:trace>
  <inkml:trace contextRef="#ctx0" brushRef="#br0" timeOffset="1968.75">3841 7784 25,'0'0'65,"0"0"-1,0 0 2,0 0-3,0 0-7,0 0 13,0 0-9,0 0-11,0 0 4,0 0-15,0 0 1,0 0-4,0 0-4,0 0-1,2-15-4,-2 15-4,0-8 9,0 8-17,0 0 2,-1-12-3,1 12 2,0 0-4,-4-10 1,4 10 5,-2-10-3,2 10-2,-3-9-4,3 9 1,-5-5 0,5 5-4,-5-7-1,5 7 0,-7-6-1,7 6-2,-10-3 11,10 3-6,-7-3 9,7 3-3,0 0 1,-12 2-2,12-2-2,-13 5-2,8-2 3,5-3-15,-11 4 17,5 1-2,-2 0-2,0 2 1,1-1 3,1 2-3,-1 0-2,0-1 1,1 2 1,-1 0 10,2-1-6,-2 0-3,3 1 5,-1-1 2,1 2-3,0-3 0,1 4 0,1-2 2,-1 0 7,1-1-1,2 1 0,-2-2-8,2-7 16,0 15-3,2-8-1,-2-7-4,0 12 6,3-5 8,1 3 1,-1-4-3,-1 0-6,2 0 1,0 0-5,1-1 3,-1 1-6,2-2-7,-1-1 9,1 1-8,0 0 1,1 0-1,0-3 3,1 2-7,-2-3 2,-6 0 1,14 3-1,-7-3-3,-7 0 2,12 0-5,-4-3 2,1 0 2,-1-2-3,1-1-1,1 2-2,-3-2 0,1-3-1,0 2 0,2 0-7,-5-1-13,0-1-2,2 0-4,0 0 0,-2-1-1,1-2-1,-3 3-5,1-1 8,0 0-7,-1 0-3,-1 2-1,0-3 10,1 2-14,-2 1 13,1 1-14,-1 0 7,0-1 11,-1 8 2,3-11-3,-3 11 9,-1-10 4,1 10-2,0-7-1,0 7 6,0 0-9,0 0 8,0-8-15,0 8 12,0 0-2,0 0 6,0 0 10,0 0 2,0 0 6,0 0 9,-7 23 5,7-16 0,0 4 12,0-1 6,-1 0-2,2 0-1,-2 1 1,2-2-5,-1 3-2,1-3 10,-2 0 1,2 0-9,-1-9-2,2 16-4,-2-9-4,1 2 0,-1-9 3,1 11-8,1-5-2,-2-6 0,2 8-2,-2-8-3,1 9-2,-1-9-8,4 5-15,-4-5-21,0 0-26,0 0-29,0 0-32,0 0-36,0 0-145,0 0-322,0 0 142</inkml:trace>
  <inkml:trace contextRef="#ctx0" brushRef="#br0" timeOffset="2328.125">4105 7803 75,'0'0'159,"0"0"-9,0 0-11,0 7-10,0-7-10,0 0-11,0 0-5,2 9-13,-2-9-11,0 0-6,0 0-2,0 0-13,0 0 7,0 0-14,-4 8-8,4-8-7,0 0-1,0 0-5,0 0 3,0 0-17,0 0-20,0 0-37,0 0-21,-7 5-34,7-5-32,0 0-95,0 0-239,0 0 106</inkml:trace>
  <inkml:trace contextRef="#ctx0" brushRef="#br0" timeOffset="3142.5781">4304 7366 21,'8'20'140,"-7"-11"-12,-1 2 3,3 3 3,-3-5 2,1 11-6,-1-2-3,-1 1-4,2 1-8,1-2-5,-4 10-3,0-3-3,0-2-7,1-3-3,0 5 0,0-7-6,-1 1-7,-2-2-7,2 1-7,1 0-9,-2-3-4,2 1-6,-3-3-7,3-2 3,1 5-7,-3-5-3,3-1-4,-1-1-2,0 1-2,-1 0-2,2-10 4,-1 12-8,1-6 1,0-6-7,0 9 7,0-9-9,0 0-1,0 12-1,0-12 1,-1 5-2,1-5-2,0 0 1,0 0-2,0 0 4,0 0-3,-3 8 0,3-8 5,0 0-4,0 0 1,0 0 7,0 0 3,0 0-6,0 0 1,0 0-1,0 0-6,0 0-2,0 0 4,7-21-2,-7 21-11,4-10 4,-2 3-3,2 0-1,0-3-9,-2 5 7,2-3 1,-1 3 2,0-2-6,1 0 4,3 1-2,-1-2-1,-1 3-1,0-1 4,0 3 0,-1-4 2,1 3-2,2 0 1,-2 0 4,-5 4-5,10-8 2,-5 6-5,-5 2-2,10-3 6,-10 3-2,9-3 1,-9 3-1,0 0 3,12 6-3,-6-4 1,-3 4 1,-3-6 5,6 9-4,-2-4 0,-4 2 1,3 2 3,-2-1-2,3 2 4,-3 1 6,2-2-3,-2 3 0,0-2 2,0 2 3,2-3-1,-1 3 5,1-1-2,-2-2 1,2 1 0,-2-2-5,0-1 2,1-1-5,2 2 2,-3-2 3,3-1 3,-4-5-1,5 9 3,0-6-1,-5-3 3,5 9 0,-1-6 10,-4-3-8,11 2 1,-5 0-4,-6-2-1,12 0-1,-4-2 0,-8 2-4,15-2 4,-6-2-4,-2 1-1,0 3-1,1-4-3,-1 3-17,0-4-26,-2 2-33,0-2-32,4-2-45,-4-1-64,-1-1-215,1 0-461,-2-1 205</inkml:trace>
  <inkml:trace contextRef="#ctx0" brushRef="#br0" timeOffset="9418.9453">11087 8050 6,'0'0'36,"0"0"-6,0 0-3,0 0-2,0 0 2,0 0-3,0 0 1,0 0 5,0 0-7,0 0-1,0 0-3,13 17-2,-13-17 0,0 0 0,5 8 1,-5-8 8,4 6 2,-1-2 3,-3-4-5,5 10-2,-3-7-8,-2-3 3,9 9-1,-5-4 9,0 0-11,0 0-5,1-1 9,-1 1-5,1 0 3,1-1-1,-1 2-5,-1 1 1,2 0 1,-2-2 4,1 0 0,4 2 9,-4-2-8,-1 0 1,3-1 4,-2 2-5,2-2 0,-2 2-5,1-2 3,0 1-3,1-2-1,1 4 4,-1-2 6,-1-2 5,3 2-4,1 1 3,-3-5-11,4 4-1,1-2-1,-2 0 2,2 2 0,-1-2-14,2 0 10,-1-1-1,0 2-3,0-1 10,0 0-8,1-1 2,0-1-7,-2 1 5,3-1 3,-3-1-13,0 0-2,0 0 8,0 3-4,0-3-3,1 0 9,-2 0-6,0 0 5,3 0 2,-3 0 2,2 0-6,-1 0 7,0 0-9,1 0 2,0 0 4,2 0-22,-1 0 26,-2 0-7,2 0-5,1 0 4,4 1-3,-7-1-2,3-1 0,-2 3 3,1-2 2,1 2-10,-1-2 10,-1 0-7,0 1 5,2-1-1,-3 0-5,2 0 8,1-1 0,-2 1-3,-1 0-2,2 0-5,-3 0 5,3 0-10,-3 1 12,3-1-2,0 1 2,-3-1-3,3 0 4,-2 0-10,3 0 3,-1 0 6,-1 0-4,2 0-4,-2 0 11,2 0 0,-1 0-12,0 0 14,0 1-8,0-1 4,-1 2-2,1-1 0,1-2-4,-2-1 3,2 4-1,-3-2-3,2-2 7,0 4-20,-2-5 22,2 2-2,0 0 1,-2 1-6,3 0 3,-2-2 0,2 0-4,-1 2 4,1 0-4,-3 0 2,3-3 12,-1 3-15,-1-1 5,0-2-5,0 3 2,1-1 6,-1 0-4,-1-1 8,3 0-2,-4 0-7,2 2 6,0 0-6,-2-2 3,2 0-1,-1 0 3,1 1-9,2 1 1,-2-3 1,-2 1 7,4 0 2,-4-1-9,4 0 7,-2 2-5,-1-1-7,2 1 5,0-2 0,1 1 2,-3 0-1,0-1 5,1 3-8,1-2 7,-2 0 6,0 0-3,0 0-9,1 1-1,-2-2 6,3 3 4,-3-2 3,0 0-9,3 0 3,-3-1 1,2 2-5,2-2 6,-3 2-9,3 0 8,-1-1-6,-1-1 5,0 1-3,1 0-2,0-1 8,-4 3-5,1-2-1,1 0 0,-3 1 1,0 0-2,3 0-4,-11 1-4,13-2 14,-6 1-1,-7 1-3,14-1 1,-8 0 0,-6 1 6,13-3-8,-6 2 5,1-1-6,-2 1-1,-6 1 9,13-3-8,-4 3 2,-9 0-1,13-1 5,-5 0 2,-8 1-6,14-2 2,-8 1 1,-6 1-1,17-1-2,-11-2-5,3 3 6,-1-2-5,2 2-1,-2-3 6,-8 3-2,13-3 4,-6 2 5,-7 1-6,12-3-5,-12 3 3,11-2-2,-3-1-4,-8 3 3,13-2 1,-3 0 4,-3 1-3,4-1 2,-5 1 5,1-1-6,-7 2-2,16-3 3,-6-1-7,2 3 3,-3-1 13,2-1-5,2 0-7,-3 0 5,2 1 1,-1 0-7,6 0-7,-4-2 8,-2 2 4,0-3-6,-2 5 5,3-4 2,-2 2-2,-3 1 1,-7 1 4,10-4-4,-4 4 8,-6 0-2,9-3 2,-9 3 3,9-4-3,-9 4-8,9-5-1,-4 3 7,-5 2-2,12-4-3,-7 1 7,-5 3-9,9-6 3,-2 4 1,0 0 1,-1-2 1,1 1-4,2-1 0,2 0 3,-5 1-6,1 1-1,-1-1-1,3 1 5,-2-1 1,-1-1 3,-6 4-1,14-4-2,-9 2-3,1-1 5,-6 3-11,11-4 6,-5 2 0,0-1 5,2 1-3,-1-1 9,5-1-10,-3 1-2,3 0 2,-1-1 4,1 1-6,-2 0 0,1-1 3,0 3 2,-4-1-8,3-1 0,-3 0 2,-1 3 9,-6 0-2,12-3-18,-12 3 29,9-4-10,-4 2 2,-5 2 4,6-3 0,-6 3 2,7-2 1,-7 2 6,0 0-1,9-3-1,-9 3-3,0 0 3,0 0-2,5-3-3,-5 3-4,0 0-1,0 0 0,0 0-13,0 0-17,0 0-25,0 0-24,0 0-40,0 0-35,0 0-90,0 0-253,0 0 113</inkml:trace>
  <inkml:trace contextRef="#ctx0" brushRef="#br0" timeOffset="10477.5391">12356 8499 10,'0'-7'56,"0"7"-2,1-7 0,-1 7-3,0 0-1,-2-13-5,2 13-4,0-11 0,0 11-4,-4-10-1,1 5-10,1-2 5,2 7 6,-5-9-4,5 9 7,-9-8 10,8 4-8,1 4-7,-8-8 2,4 5-2,4 3-5,-8-5 3,8 5 3,-11-2-14,11 2 13,-10 2 12,3 2-2,1 0 3,-2 1-6,1 2 6,-1 2 0,0-1 1,-1 1 1,0 4 6,0-1 3,-1 4 3,4-4-10,-2 3-8,3-3 9,-1-4 0,2 4 1,1 0-7,2 0-4,0-3-5,1 0-2,0 2-3,0-11-5,2 11-1,1-3-3,-2-4 1,2 2-2,-3-6-4,11 7-2,-6-3-2,2-1 0,-1-2-1,-6-1 2,14 2-2,-6-2 0,-8 0-6,16-1 1,-5-1-1,-1-1-5,0-1-7,0 2 2,-1-1-1,1-2-10,1 1-4,-4-1 0,2-1 3,1 0-6,-2-4-6,0 3-3,1-1-5,-3-1-13,1 0 5,3-3 0,-3 3 12,0-2-9,-1 1 4,1 0-6,-2 0-8,1 3 19,-2-4 7,-2 7-9,-2 4 6,4-9 6,-4 9 10,4-7-2,-4 7 10,0 0 4,0 0 12,0 0-2,0 0 6,0 0 13,0 0 10,-10 24-4,6-15 14,-2 3 1,2-1 3,1 1 1,1 0-9,0 0 9,0 0-4,2-2-4,0 2-7,1-5-6,-1 0 0,3 1-6,1-1 1,1-3-2,1-1 2,0 1-8,1-3-1,3 1-2,1-2-4,0 0-10,3 0-17,-4-3-23,2-1-17,-1 2-23,-3-3-23,3-1-26,-1 0-49,-3 1-151,-7 5-349,6-11 156</inkml:trace>
  <inkml:trace contextRef="#ctx0" brushRef="#br0" timeOffset="19309.5703">5000 7882 25,'0'0'76,"0"0"-4,0 0 1,0 0-4,0 0-10,0 0-3,0 0-5,0 0 4,0 0-3,0 0-3,0 0 3,0 0-5,0 0 2,1 7 7,-1-7-9,0 0 5,4 5 2,-4-5-8,0 0 17,10 3-5,-10-3-3,8 3 3,-2-1 0,0 0 4,-6-2-1,16 2 4,-5-4-10,1 2 0,-2 0-10,3-1 14,-2 1-11,2-1-4,0 1 0,-1 0-8,-1-2-2,0 2-3,1 0-9,-3 0-2,-9 0-7,15 0-15,-7 0-29,-8 0-22,9 3-23,-9-3-33,7 3-23,-7-3-28,3 5-85,-3-5-263,0 0 117</inkml:trace>
  <inkml:trace contextRef="#ctx0" brushRef="#br0" timeOffset="19739.2578">4971 8042 14,'0'0'74,"8"4"5,-8-4-2,9 3-3,-4-2 9,-5-1-10,12 6-1,-6-5 2,1 0-7,1 2 5,0-1-4,2-2-3,3 1 5,-3 0-5,2-2-3,2 1 4,-1-1-4,2-1-4,-3 2-11,1 0-1,2-3-4,-5 3 5,3 0-12,-2 0-3,1-1-6,-5 0 1,-7 1-3,13-2-3,-13 2-8,11 2 0,-11-2-11,8-2-1,-8 2-15,0 0-8,7 3-25,-7-3-15,0 0-26,0 0-19,0 0-112,6 1-236,-6-1 104</inkml:trace>
  <inkml:trace contextRef="#ctx0" brushRef="#br0" timeOffset="23137.6953">5546 7850 30,'0'0'58,"0"0"-7,0 0 6,0 0-8,0 0-8,0 0 3,0 0-2,0 0-6,0 0-2,0 0 1,0 0-6,0 0 0,0 0-4,0 0 3,0 0-12,0 0 1,0 0-1,0 0 2,0 0-1,0 0 0,0 0-1,0 0 1,0 0 4,0 0-1,0 0-6,0 0 3,0 0-2,0 0-4,0 0 2,0 0-2,0 0 3,0 0 0,0 0 3,0 0-6,0 0-2,0 0-2,0 0 3,0 0-1,0 0 3,0 0-8,0 0 2,-10 6 1,10-6-2,0 0-1,0 0-3,0 0-1,0 0 5,-6 2 1,6-2-6,0 0 3,0 0 2,0 0-1,0 0-2,0 0 3,0 0 1,0 0 6,0 0 1,0 0 2,0 0 2,0 0 4,0 0 12,0 0 15,0 0 4,0 0-3,0 0 4,0 0-7,0 0 1,0 0 1,0 0-1,13-19-4,-8 12-6,1-1 5,1 2-2,0-2-5,2 0-1,-2 1-5,0-2-2,1 1-1,1-3-8,-1 2 1,-2 0-5,-1-1 3,4 0-6,-4 3-1,-2 0-4,2 2 3,-3-3-1,1 1-3,1 1-2,-2 0 1,-2 6 2,3-11-4,-3 11 0,2-7-1,-2 7 2,2-8-3,-2 8 1,0 0 1,0 0-9,0 0 4,0-7-4,0 7 1,0 0-3,0 0 3,0 0-4,0 0 7,0 0-5,-14 15 0,11-8 4,-1 6-3,0-3 3,-2 6 6,2 0-7,-1 2 6,0 1-4,-3 6 0,2-1 3,1-1 4,-1-2-2,2-3-2,0 2 3,0-2 0,-1 0 2,2 1-1,1-4-5,-5 1 0,6-4 2,-1 1 0,0-1 0,0-3 5,0 1-3,1 0 0,-1-1-1,0-1 0,1-3-4,1-5 4,-1 12-2,1-12-3,-3 8 0,3-8-4,-1 7-3,1-7-2,0 0-11,-2 7-11,2-7-8,-3 4-18,3-4-21,0 0-13,0 0-32,0 0-111,-8 4-256,8-4 114</inkml:trace>
  <inkml:trace contextRef="#ctx0" brushRef="#br0" timeOffset="23754.8828">5727 7870 49,'-2'12'81,"2"0"5,0 0-19,3-1 0,0 0-11,-3-1 10,1-1 9,0 1 6,3 0-20,-3-3 0,2 0 3,2 1-4,-2-2 2,1-1 13,2-2-4,0 1-5,1 0-8,0 0-4,1-4 0,-1 3 0,-7-3-3,13 0 0,-13 0-6,21-7 0,-14 6-3,5-3-3,-1-3-6,-2-1 1,1 3-8,-1-4 2,-2-1-8,3-3-2,-1 4-3,1-3 2,-5 3 2,4-7-3,-4 7-4,-1-4 1,3-3-10,-5 4 7,1 0-4,-2 1-3,0-2 0,-1 1 0,0 1 2,-1-2 1,-1 1-4,-1-1 5,0 2-5,-1 1 2,-1-1-2,0 0-2,-1 1 2,0 2 4,-1 3-6,2-1 3,-1-1 0,-1 3 0,-3 0-3,4 2 0,-2 0 0,8 2 0,-17-1 0,10 3-3,-3 1-2,1 5 2,-2-1 0,0 6-1,-1 0-3,2 4-17,0-3-5,4 3-22,-4 1-12,5-3-18,1 2-15,0 0-20,0-1-19,1-4-90,-1 5-242,2-6 107</inkml:trace>
  <inkml:trace contextRef="#ctx0" brushRef="#br0" timeOffset="24239.2578">6240 7729 94,'0'0'126,"0"0"-4,0 0-7,0 0-9,0 0-9,-17 15-3,17-15-10,0 0-9,-4 5-7,4-5-8,0 0-1,0 0-4,0 0-7,0 0-2,0 0-2,0 0 0,0 0-5,0 0-1,0 0-3,0 0-2,0 0-1,0 0-4,0 0-5,0 0 0,0 0-1,0 0-1,0 0-3,0 0-3,0 0-2,0 0-4,0 0 5,0 0-3,0 0-8,0 0 6,0 0-8,0 0 5,0 0-2,0 0-7,0 0-15,0 0-12,0 0-20,0 0-24,0 0-30,0 0-34,0 0-82,0 0-238,-12 1 105</inkml:trace>
  <inkml:trace contextRef="#ctx0" brushRef="#br0" timeOffset="24833.0078">6543 7519 100,'0'0'112,"-7"16"-9,4-7-5,1 3 1,-2-3-11,0 3-4,-3 5-3,0 0-13,-1-3-1,2 6-6,-1-5-6,-1 2-7,0-1-4,0-1-6,0 2 0,1-2-6,0-5-7,1 1 6,-1-1-8,2 0 2,-1-2 5,4-2-4,-2 0-13,0 0-4,4-6 6,-5 7-6,5-7 4,-3 7 3,3-7-4,-2 6 4,2-6-1,0 0 8,0 0-2,0 0 7,0 0-4,0 0 5,0 0-1,0 0-3,0 0-5,20-12 2,-14 9-3,-1-2-3,2 2-1,-7 3 1,13-4-1,-2 1 1,-4 1-3,0 2-2,-7 0 0,13-5 2,-13 5-5,13 0-1,-13 0-1,10 0 0,-10 0-7,12 0 1,-12 0-10,6 3-8,-6-3-9,8 2-6,-8-2-9,0 0-10,8 2-10,-8-2-11,4 4-17,-4-4-3,0 0-9,7 3-9,-7-3-85,0 0-211,0 0 93</inkml:trace>
  <inkml:trace contextRef="#ctx0" brushRef="#br0" timeOffset="25161.1328">6662 7622 40,'0'0'87,"0"0"5,0 0 7,0 0 7,0 0 5,-4 30 1,2-18 6,-2 1 0,-1 4-5,2 0-6,-1 0-7,0 1 3,3 3-3,-5-2-4,3 1-5,-2-2-2,0 1-6,1 0 4,2 1 13,-1-3-5,-3 1-6,5-2-8,-2-4-10,2 0-6,-1-1-5,1-2-7,0 0-5,0 0-5,1-9-2,-3 11-7,3-11-1,-1 7-8,1-7-7,-3 7-13,3-7-15,0 0-19,0 0-25,0 0-42,-4 5-29,4-5-35,0 0-45,0 0-134,0 0-368,0 0 163</inkml:trace>
  <inkml:trace contextRef="#ctx0" brushRef="#br0" timeOffset="25809.5703">6247 7786 5,'0'0'73,"1"9"-2,-1-9-9,0 0-3,0 0 2,0 0-6,0 0-2,0 0-2,0 0-3,0 0-1,0 0 9,0 0-10,0 0 0,0 0-2,0 0 2,0 0-12,0 0 0,0 0 1,0 0-7,0 0 0,0 0-3,0 0 4,0 0 2,0 0-14,0 0 7,0 0-12,0 0 6,0 0 0,0 0 2,0 0 2,0 0-4,0 0-2,1 6 2,-1-6-7,0 0 10,-4 9-10,4-9 7,-2 8-6,2-8 5,-1 6-6,1-6 4,-3 7-2,3-7-1,0 0-4,-4 8-1,4-8 0,0 0 5,0 0-7,0 0 0,0 0-3,0 0 5,0 0 1,-3 6 1,3-6-1,0 0-2,0 0 0,0 0 5,0 0-13,0 0 2,0 0-9,0 0-8,0 0-8,0 0 2,0 0-22,0 0-16,-11-14-8,11 14-12,0 0-23,0 0-72,0 0-191,-6-4 84</inkml:trace>
  <inkml:trace contextRef="#ctx0" brushRef="#br0" timeOffset="27254.8828">6251 7796 84,'0'0'80,"0"0"1,0 0-13,0 0-2,0 0-6,0 0 6,-9-1-12,9 1-12,0 0 10,0 0-10,0 0-2,0 0-13,-12 5 10,12-5-14,0 0 7,-6 4-7,6-4 0,-4 6-14,4-6 11,0 0-4,-1 8 0,1-8-15,0 0 14,0 0 0,-3 9 3,3-9-13,0 0 3,0 0 5,0 0-2,0 0-1,0 0-4,0 0 15,0 0-14,0 0-3,0 0 9,0 0-1,0 0-4,0 0 4,0 0-7,0 0 8,0 0-6,0 0-15,0 0 12,12-20-5,-12 20 2,0 0 6,-2-11 5,2 11-12,0 0 4,0 0-15,0 0 13,-2-11-14,2 11 12,0 0 7,-7-4-17,7 4 9,0 0-2,0 0 6,0 0-9,0 0-2,-15 3 7,15-3-1,0 0-3,-6 11 6,2-7-2,4-4-8,-3 8 14,3-8-12,-1 6 6,1-6-4,-1 7 7,1-7-3,0 0 4,0 0-4,4 8 9,-4-8-3,0 0-8,6 3 6,-6-3 0,0 0 1,0 0 0,17-4-15,-17 4 6,9-6-1,-6 3-13,4 0 5,-3-2-4,-4 5-2,7-10 6,-4 5 0,-1-2-3,-2 7 3,4-10 1,-3 3 0,1 0 7,-2 7-9,0 0 7,-2-14-1,2 14 6,-1-8-5,1 8 3,0 0 3,-8-7-2,8 7-1,0 0 4,-10 1-7,10-1 12,0 0 3,-9 8-7,9-8-4,-6 8 0,3-2 0,1 0 7,2-6-3,-3 11-15,3-11-19,0 11-38,-1-4-57,1-7-140,0 0 62</inkml:trace>
  <inkml:trace contextRef="#ctx0" brushRef="#br0" timeOffset="28090.8203">6867 7761 6,'0'0'138,"0"0"-12,0 0-2,0 0-14,0 0-3,0 0 2,0 0-7,0 0-2,0 0 2,0 0 10,21 0-12,-21 0-6,14-3-9,-2 3-7,-1 0-12,1 0-4,2 0-5,-1 0-9,1-2-20,-1-1-19,-1 2-19,0 1-12,-1-3-17,1 3-26,-2-3-22,-2 3-17,-8 0-22,14 3-93,-14-3-237,6 0 106</inkml:trace>
  <inkml:trace contextRef="#ctx0" brushRef="#br0" timeOffset="28340.8203">6844 7878 1,'0'0'138,"0"0"4,0 0-8,12 4-3,-12-4-2,13-3-6,-13 3-2,19-2-9,-10 0-7,4 1-12,-3-3-11,1 4-9,1 0-4,-2-2-5,-2 2-12,1-1-19,-9 1-14,15 1-16,-8-2-20,-7 1-19,14-2-18,-6 2-27,-8 0-10,11 0-27,-11 0-87,13-2-222,-13 2 99</inkml:trace>
  <inkml:trace contextRef="#ctx0" brushRef="#br0" timeOffset="28918.9453">7346 7570 84,'4'-2'140,"-4"2"-10,0 0-5,0 0-12,0 0-3,0 0-9,0 0-9,0 0-2,0 0-4,7 11-4,-7-11 4,-1 13-8,1-6 4,-3 2-5,1 0 6,-3 2-12,1 0-8,-1 0-5,0-1-4,-3 1-5,3 1-9,-2-1-1,2 1-3,-3-3-5,2 4-2,1-5-3,0 0-3,0-3-1,1 2-5,-2 0 3,2-3-6,4-4-1,-5 8-4,5-8 5,-4 7-2,4-7-2,-3 4 0,3-4-1,0 0-1,0 0 1,0 0 1,0 0-2,0 0 1,15 2-4,-15-2 3,0 0-4,17-6 1,-10 5 0,-7 1-1,18-3 0,-11 3-5,1-3 5,-8 3 1,15-3-2,-7 0-2,-2 2-6,-6 1-6,13-2-10,-13 2-7,10-1-9,-10 1-8,9 1-9,-9-1-3,9 2-21,-9-2-13,0 0-17,11 0-1,-11 0-4,7 1-4,-7-1-2,0 0-14,8 2-67,-8-2-214,0 0 94</inkml:trace>
  <inkml:trace contextRef="#ctx0" brushRef="#br0" timeOffset="29247.0703">7498 7650 57,'0'0'126,"0"0"5,0 0-5,-11 24-1,10-16 13,-1 0-14,-2 1-3,0 4 0,0-2-2,3-1-7,0 3-10,-1-1-10,-1 1-4,0-2-4,-2 4-11,2-2-9,2-1-6,-3-2-1,0-1-4,2 3-8,-1-2-3,1 1-5,-1-3-5,1 0-1,0 1-4,-2-2-2,2-2-5,2-5-3,-4 11-3,4-11-3,-4 9-3,4-9-11,-2 7-13,2-7-13,-3 7-13,3-7-17,0 0-11,-4 4-29,4-4-5,0 0-23,0 0-22,0 0-115,0 0-286,0 0 127</inkml:trace>
  <inkml:trace contextRef="#ctx0" brushRef="#br0" timeOffset="29809.5703">7637 7768 45,'-1'13'120,"-2"-4"11,1 3-2,2-4-15,0 3-3,1 1 9,-2 0-12,2-1-21,0-2 2,3 0-6,-1-1-10,-1-1-1,1-1-6,1-1-8,-1 1 3,4-4-9,0 3 0,-1-2-4,1-1-6,1-1-4,-8-1-3,19 0-6,-9 0-2,2-2-6,-1-2-6,2 2-3,0-2-6,-3 0-6,0-3-3,3 2-5,-4-3 1,0 2-5,2-1-9,-2-1-5,-1-1 1,1 1-7,-1-1-3,-2 0 15,2-1-7,-2 0 0,1 2 2,-1-2 3,-2-1 2,0-1 6,-2 3 0,1-2 3,0 1-4,0-1 2,-2 3 10,-1-3-3,0 0 10,-1 1 9,-2-1 4,0 0 3,0 2 7,-1 0-7,-1-2 7,0 2-3,0 0 10,-2 1 9,0-1-7,-1 4 5,1-2 0,-3 2 0,2 2-1,0 2-1,8 1 0,-14-3-4,4 5-2,2 0-2,0 1-8,-3 2 4,2 3-3,0 3-6,-1-2-1,2-3 4,0 7-3,-3 3-5,2-1-2,1 1-6,2-2-24,-2 2-19,3 1-28,-1-1-24,2-4-39,1-2-15,0 2-149,-1-1-316,0 1 140</inkml:trace>
  <inkml:trace contextRef="#ctx0" brushRef="#br0" timeOffset="64793.9453">16740 11938 7,'7'-3'9,"-7"3"12,0 0-7,0 0 6,0 0-3,0 0 4,0 0-1,0 0-3,0 0 3,0 0 2,0 0 1,0 0-1,0 0 1,0 0 2,0 0 0,4-7-1,-4 7 1,0 0 0,0 0-6,0 0-3,0 0 2,0 0 0,2-6 1,-2 6-1,0 0-3,0 0 8,4-4-3,-4 4 2,0 0 6,0 0-4,0 0 2,0 0-9,0 0 3,0 0-6,3-9 1,-3 9 3,0 0 3,0 0-4,0 0 8,2-5-10,-2 5 0,0 0 4,0 0 1,0 0-6,4-6-1,-4 6 3,0 0 2,0 0-1,4-5 8,-4 5 1,0 0-15,0 0 11,0 0-1,0 0-4,0 0-5,0 0 10,5-6-1,-5 6 0,0 0-8,0 0 2,0 0 4,0 0 0,0 0-1,0 0-3,0 0 4,0 0-5,0 0-1,0 0-7,0 0-2,0 0 1,0 0 4,0 0 2,0 0 6,0 0-4,0 0-13,-10 18 19,10-18 3,-4 10-9,0-3 4,1-1 1,0 3 5,-1 1 0,-4 0-3,3-1-10,0 1 8,0-1-2,-2 2 1,3-4 0,-2 2-3,1-3-3,1 1 4,-1 2-2,1-4-3,0 2 1,-1-2 0,2-1 0,3-4-5,-7 9 5,5-5-1,2-4-3,-6 7 1,6-7 0,-3 5-4,3-5 8,-4 5-6,4-5 1,-3 6-1,3-6-1,0 0 0,0 0 2,0 0-1,0 0-5,0 0 2,0 0-2,0 0 9,-6 5 0,6-5 2,0 0-1,0 0 8,0 0 1,0 0-7,0 0 10,0 0 0,14 4-7,-14-4 5,0 0 4,10 0-2,-10 0-5,9 0 3,-9 0-1,0 0-2,15 0 0,-15 0-1,11 0-2,-11 0-2,11-3 0,-11 3-3,12 0 4,-12 0-7,11-1 8,-3 2-7,-8-1 1,10 0-6,-10 0 0,10-1 3,-10 1 1,10 0-3,-10 0 1,9 0-3,-9 0 0,0 0 0,12-2-1,-12 2 1,7 2-2,-7-2 2,0 0-1,9 0-4,-9 0 3,0 0 6,9 1-4,-9-1-1,0 0-3,0 0-2,13 0 5,-13 0-2,0 0-5,5 4 12,-5-4-5,0 0-4,0 0 0,0 0 2,8 2-1,-8-2 1,0 0-1,0 0 2,0 0-3,8 2-3,-8-2 3,0 0 1,0 0 1,0 0-4,0 0 2,0 0-8,0 0-4,0 0-3,0 0-4,0 0 1,0 0-12,0 0 0,0 0-3,0 0-8,0 0-4,0 0-17,0 0-9,0 0-4,0 0-5,0 0-6,0 0-8,0 0-6,0 0-12,0 0-7,0 0-67,0 0-204,0 0 90</inkml:trace>
  <inkml:trace contextRef="#ctx0" brushRef="#br0" timeOffset="65504.8828">16915 11979 8,'0'0'68,"0"0"-6,0 0 7,0 0-8,0 0-1,0 0 0,0 0-6,0 0-4,0 0 3,0 0 0,0 0-1,0 0-6,-2-7 1,2 7-1,0 0 3,0 0-5,0 0-3,0 0-2,0 0-5,0 0-11,0 0 0,0 0 9,0 0-3,0-10 0,0 10-7,0 0-2,0 0 1,0 0-4,0 0 3,0 0-9,2-8 1,-2 8 7,0 0-7,0 0-6,0 0 7,3-7 1,-3 7-6,0 0-2,0 0-3,0 0 4,0 0 1,0 0-8,0 0 11,0 0-3,0 0-1,0 0 0,0 0-1,0 0 8,0 0 10,0 0-5,0 0 9,0 0-10,0 0 14,-5 24 2,5-24-3,-4 10-1,1-2 0,1-1-4,2 0 6,-1 0 0,-2 2 0,2-1 0,-1 1-1,0 1 0,-3-1-2,2 1-1,0-1-2,-1 2 1,0-3-7,1 2 1,1-1 1,-2 0 0,-1-1-1,4 2-4,-2-3 2,0 2-3,0-4-1,-1 3 0,1-3-4,1 2 2,0 0-6,0 3 1,-2-2 5,3-1 0,-3 0-4,1 0-2,3-7-1,-5 12 1,4-7-3,1-5 3,-3 10 0,3-10-4,0 11 4,0-11-4,-4 8 0,4-8-1,-1 8 2,1-8-2,0 0 4,-1 9-6,1-9 1,-3 7 2,3-7-3,0 0-2,-1 9-3,1-9 2,0 0-2,-4 8-7,4-8-5,0 0-3,0 0-10,-5 5-8,5-5-8,0 0-11,0 0-5,0 0-24,0 0-9,0 0-10,0 0-23,0 0-19,0 0-95,0 0-263,0 0 117</inkml:trace>
  <inkml:trace contextRef="#ctx0" brushRef="#br0" timeOffset="86408.2031">17189 11925 33,'0'0'95,"0"0"-2,0 0-5,0 0-7,0 0 5,0 0-5,0 0-5,0 0 3,0 0-4,0 0-11,0 0 1,0 0-11,0 0-2,0 0 4,0 0-9,0 0 1,0 0-7,0 0 4,0 0-4,0 0 4,0 0-11,0 0 4,0 0-10,0 0 3,0 0-1,0 0-3,0 0 0,0 0 0,0 0-2,0 0-3,0 0-3,0 0 0,0 0-3,0 0-6,0 0 3,0 0 6,0 0-10,0 0-3,0 0 0,0 0 3,0 0-7,0 0 3,0 0-3,-12 10 0,12-10-1,0 0 0,0 0 5,-2 7-6,2-7 6,0 0 2,-3 8-1,3-8 2,0 0-9,-1 9 4,1-9 0,0 0 0,0 8-4,0-8 6,-1 9-5,1-9-2,-2 8 6,2-8 2,-1 9-9,1-9 6,-2 8 1,2-8-4,-2 9-1,2-9 4,-1 7-3,1-7-1,-2 9-2,2-9 2,-2 10 0,1-5 5,1-5-8,-3 12 7,3-12 3,-3 9-6,1-3-2,2-6 3,-2 8 2,-1-1-4,3-7-1,-2 8 4,2-8-2,-2 11 0,2-11 4,-2 10-3,2-10-2,-3 8-4,3-8 3,0 9 5,0-9-4,-1 7 0,1-7-2,-3 10 4,3-10-2,2 9 1,-2-9-1,1 7 4,-1-7 6,0 0-9,0 10 5,0-10-1,1 8 3,-1-8-8,5 7 6,-5-7-5,0 0 1,3 10 4,-3-10-5,1 4 4,-1-4 2,4 7-7,-4-7 4,3 10 3,-3-10 1,2 5 0,-2-5 2,4 7-2,-4-7-2,3 7-3,-3-7 5,2 8-2,-2-8 0,3 6 1,-3-6-3,3 6 11,-3-6-4,4 5 1,-4-5-2,5 4 2,-5-4-2,0 0-1,4 4-1,-4-4-3,0 0 4,7 5 2,-7-5-4,0 0-2,2 4 3,-2-4-1,0 0-7,5 5 7,-5-5-2,0 0 2,7 5-7,-7-5 5,0 0 1,3 4-1,-3-4 1,0 0 0,7 4 2,-7-4 2,5 3 3,-5-3-9,0 0 8,0 0 2,0 0-3,8 1 4,-8-1-4,0 0 1,0 0 0,0 0-2,14-1 5,-14 1-6,0 0-2,6-4-4,-6 4 7,0 0-5,7-3 2,-7 3 7,0 0-6,8-4-4,-8 4 1,0 0-1,7-5 1,-7 5-1,5-5 3,-1 1-5,-4 4 0,5-8 3,-5 8-2,6-5-3,-2 0-1,-4 5 6,6-7-5,-3 0 3,0 2-2,-3 5-1,6-8 0,-6 8 0,4-5 2,-1 1 1,-3 4 0,7-7-3,-4 1 2,-3 6-1,5-10 5,-3 6-4,-2 4-4,5-7 1,-5 7 5,3-8-2,0 1-3,-3 7 0,6-7 1,-6 7-1,5-7 1,-1 1-1,0 1 2,-4 5-1,2-11 1,-2 11-1,5-10-1,-3 5-2,0 0 1,-2 5 5,6-8 0,-4 3-5,-2 5 1,2-10-1,-2 10-1,4-8 5,-3 2-5,-1 6 1,3-10 2,-3 10-2,3-10 0,-1 6 2,-2 4 3,3-8-6,-3 8 3,2-8 3,-2 8-6,2-10 2,-2 10-2,2-10-2,-2 10 4,2-7-2,-2 7 1,0-7 0,0 7 0,0-9-3,0 9 2,0 0-3,0-15 4,0 15-6,-2-6 3,2 6 3,0 0-1,-1-13-3,1 13 2,-1-7 4,1 7-2,0 0-5,-3-9 5,3 9-1,-3-6 0,3 6-1,0 0 2,-5-5-1,5 5 5,0 0-5,-4-9 3,4 9-5,0 0 5,-7-4-3,7 4 1,0 0 0,-6-4 0,6 4-5,0 0 6,-8-3 1,8 3-2,0 0 3,-8-3-3,8 3 2,0 0 0,0 0-5,-10-1 4,10 1-2,0 0 1,0 0-1,-13-2 3,13 2 0,0 0 0,-9 0 1,9 0 1,0 0-8,0 0 6,-12 0 0,12 0 2,0 0-4,-8 2-4,8-2 5,0 0-2,-8 1 0,8-1 1,0 0 3,0 0 0,-13 2-2,13-2 6,0 0-7,-6 2-2,6-2 2,0 0 4,0 0-7,0 0 6,-12 2-4,12-2 2,0 0 0,0 0-1,-6 3-5,6-3 2,0 0 1,-5 3 0,5-3-3,0 0-1,-8 6 1,8-6 1,-4 5 4,4-5-6,0 0 2,-3 8 0,3-8 4,0 0 0,-3 8-5,3-8 4,-3 6-5,3-6-1,-3 7-5,3-7-15,-2 7-6,2-7-4,0 0-12,-2 10-21,2-10-13,-4 7-23,4-7-22,-3 8-21,3-8-100,-5 5-272,5-5 121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1:26:28.400"/>
    </inkml:context>
    <inkml:brush xml:id="br0">
      <inkml:brushProperty name="width" value="0.05292" units="cm"/>
      <inkml:brushProperty name="height" value="0.05292" units="cm"/>
      <inkml:brushProperty name="color" value="#181717"/>
    </inkml:brush>
  </inkml:definitions>
  <inkml:trace contextRef="#ctx0" brushRef="#br0">9409 4888 18,'0'0'63,"0"0"-7,0 0-4,0 0 1,0 0-1,0 0 0,0 0-6,0 0 1,0 0-13,0 0 13,0 0-3,7-4 3,-7 4-2,0 0-3,0 0-3,0 0-2,0 0 0,0 0-4,0 0 14,0 0-20,0 0 3,0 0-5,0 0-4,0 0-1,0 0-3,0 0 4,6-2-4,-6 2-6,0 0-7,6-5 1,-6 5 2,4-5-3,-4 5 2,6-5 5,-6 5 7,6-6-14,-2 2 8,-4 4 2,6-4-13,-6 4 3,10-5 0,-5 2-3,-5 3 8,10-4-2,-4 1-2,1 1 0,-7 2 1,8-4-4,-8 4-3,9-1 5,-9 1-3,0 0 3,14 3 1,-10-1 0,-4-2-3,6 7 2,-3-4 10,-3-3-3,5 11-2,-5-5 7,0-6-10,1 12 17,-1-5-11,0 2 0,0-9 5,-3 18-4,-1-10 0,0 3 1,0-2 6,-1 0-20,-3-1 14,3-1-3,-3 3-4,2-4 6,-2 2-2,-2-4-5,2 2 2,-1 1-3,-1-2-8,1 0-3,0 0-4,3-2-1,-4 2-1,2-1-7,2-1 7,6-3 2,-10 2-2,10-2-7,-7 3 3,7-3 1,0 0-2,-9 2-5,9-2 2,0 0 5,0 0-1,0 0 1,0 0-1,0 0-2,0 0 7,0 0-3,0 0-3,16-16 8,-9 13-2,-7 3-5,12-5-1,-6 2 13,3 2-1,-9 1-3,13-3 1,-13 3-1,14 0-2,-7 2 5,-7-2-6,15 2 3,-10 2-2,2-3-2,0 2 7,-2 2-5,0-1 6,0 4-10,-1-1 13,1-2 0,-1 5 19,0-1 3,-2-2 2,0 2-2,-1-1 0,-1 0-3,1 1 0,-1-9 0,-1 15 0,-2-8 13,2 0 1,-2-2-6,3-5 4,-5 11 1,0-7 15,0 1-4,0-1 3,5-4-4,-13 3 4,6 0-4,7-3-7,-18 0-6,10 0 3,-5 0 1,3-3-7,2 3-2,8 0 3,-15-3-4,7 2 4,1 0-7,-3-3-5,10 4 0,-15-5-2,10 3 4,5 2 4,-12-2 0,12 2-6,-8-3-3,8 3-1,-8-3 7,8 3-10,-7-2-3,7 2 0,0 0 0,0 0-6,0 0-12,0 0-10,-8-3-17,8 3-2,0 0-11,0 0-25,0 0-21,0 0-21,0 0-27,0 0-83,0 0-248,0 0 110</inkml:trace>
  <inkml:trace contextRef="#ctx0" brushRef="#br0" timeOffset="937.5">9958 4877 55,'0'0'91,"0"0"4,0 0-5,0 0 10,0 0-14,0 0 9,0 0-11,0 0-2,0 0-2,0 0-9,0 0-6,0 0-4,0 0-15,0 0 4,0 0-12,0 0-3,0 0 2,0 0-5,0 0-8,0 0 10,1 19-5,-1-19 0,-4 12 1,4-12-6,-4 12 5,2-4-7,-2-1 4,-1 1-3,1 1-7,1-2 4,1 0 2,-1-2-4,-1 1-2,2 1-4,-2-2-4,4-5 0,-5 9 3,1-5-7,4-4 2,-5 8 7,5-8-4,-5 5-4,5-5-3,0 0 1,-4 5-2,4-5-1,0 0 1,-5 3-2,5-3 0,0 0-3,0 0-2,0 0-1,0 0-1,0 0 3,0 0-5,0 0 1,0 0 2,0 0-5,19-13-6,-13 10 6,-6 3-7,12-4 4,-12 4-8,10-5 5,-4 3-4,-6 2 1,12-1 2,-12 1 9,12 0-4,-12 0-4,11 5 0,-5-1-1,0 0 7,1 3 9,0-2-13,-1 2 4,-2-2 6,0 2-3,0 0-3,1 1 11,-1-1 1,-1-1-7,-2 5 14,1-4-10,0 1 1,0 3 1,-1-5 1,-2 5 3,1-11-6,-3 14 3,2-8 13,-2 1 8,-2-1-3,5-6 0,-6 12 0,-1-8 13,-2 1-3,2-1 6,0-1-7,-2-1 2,2 0 1,-3-1-7,10-1 11,-18 3 0,8-2-8,1-1 0,9 0-4,-16-1-3,5 1 0,11 0-4,-13 0-4,5-1-2,8 1-1,-14 0 0,14 0 1,-11-2-5,11 2 5,-12 0-1,12 0-14,-11 2 10,11-2-1,-8 0 0,8 0-2,0 0 2,0 0-1,-13-2-13,13 2-1,0 0-10,0 0-13,0 0-18,0 0-16,0 0-23,0 0-23,0 0-15,0 0-99,0 0-246,0 0 109</inkml:trace>
  <inkml:trace contextRef="#ctx0" brushRef="#br0" timeOffset="1594.7265">10014 4918 66,'0'0'120,"0"0"-5,0 0-8,0 0 6,0 0-7,0 0-4,0 0-6,0 0-7,0 0-4,0 0-4,0 0-3,0 0 1,0 0-9,0 0-6,0 0-3,0 0-1,0 0-4,0 0 3,0 0-9,0 0-1,0 0 1,0 0-5,0 0-4,0 0-5,0 0-1,0 0-3,1-10-3,-1 10 0,0 0-5,0 0-4,0 0-3,0 0-3,0 0 3,0 0-5,0 0 1,0 0-4,0 0 3,0 0 1,0 0 0,0 0-1,0 0 0,0 0-3,0 0 3,0 0 0,0 0 1,4-7 4,-4 7-2,0 0-5,12-1 4,-4 1 0,-8 0-3,17 0-1,-8 0 4,2-1-10,2-2 8,-1 3-6,-1-1-8,-2 0 1,4-2 3,-3 3-3,2-1-8,-2-1-2,-10 2-5,14-1-3,-8 0 1,-6 1-2,11 0-1,-11 0 5,0 0-12,9-2-5,-9 2-9,0 0-12,0 0-10,0 0-16,0 0-16,7 0-30,-7 0-21,0 0-114,0 0-282,0 0 125</inkml:trace>
  <inkml:trace contextRef="#ctx0" brushRef="#br0" timeOffset="4767.5781">10629 4880 50,'0'0'74,"0"0"-1,0 0-5,0 0-2,0 0-2,0 0-4,0 0-3,0 0 8,0 0 1,0 0-5,0 0 0,0 0 13,0 0-8,0 0 2,0 0 0,0 0-9,0 0 4,0 0-9,0 0-6,0 0-3,0 0 2,0 0-2,0 0-6,0 0-1,0 0-4,0 0 1,0 0 4,0 0-3,0 0 5,-12-17 0,12 17-6,0 0 1,-5-5-5,5 5 3,0 0 2,-6-3-2,6 3-4,0 0-1,0 0-3,-9-5-3,9 5-2,0 0-4,-9-1-5,9 1 1,-8-1-6,8 1 2,0 0-8,-14 2 8,14-2-1,-10 0 3,10 0 1,-9 2-3,9-2 2,-12 1-2,4 1 0,8-2 0,-13 3-2,6 1 1,1-1-4,6-3 2,-12 5-1,5-2 1,0-1-1,1 3-1,1-1 0,-3-1 5,2 2-9,6-5 4,-11 4 3,7 1-1,4-5 1,-7 8-1,2-4-4,0 0 5,5-4-5,-7 8 2,3-3-1,4-5 3,-5 8-1,3-4 5,2-4-3,-5 10 0,1-6-1,4-4-4,-4 12 6,4-12 0,-3 10-6,2-3 7,1-7-4,-1 9 1,-2-4-1,3-5-1,-1 9 1,1-9 3,-1 9-2,1-9-2,1 12 4,0-5 5,-1-7-9,2 10-1,-2-10 1,2 10-3,-2-10 0,0 10 3,0-10-3,1 6-2,-1-6-1,2 10 2,0-5 0,-2-5 5,0 0-3,3 9-1,-3-9 1,0 0 2,2 8-2,-2-8-3,0 0 0,5 7-1,-5-7 1,3 6 2,-3-6-2,4 4 2,-4-4-2,5 5 2,-5-5-2,5 5 0,-5-5 0,5 5 0,-5-5-2,8 5 3,-8-5-5,6 3 6,-6-3-4,8 4 2,-8-4-2,6 2-3,-6-2 2,7 4-2,-7-4-1,6 3 3,-6-3-2,0 0 0,12 3 0,-12-3 0,7 1-1,-7-1-2,10 1-6,-10-1 5,8 1 1,-8-1-6,9-1 0,-9 1 0,0 0-8,15-4 1,-15 4-3,11-2 5,-6 1-3,-5 1-1,6-2 5,-6 2-3,10-4 11,-10 4-3,7-4-1,-7 4 1,6-2 2,-6 2-1,5-4 4,-5 4-6,0 0 16,9-5-2,-9 5 0,0 0-6,7-6 0,-7 6 9,3-3-5,-3 3-4,0 0 3,7-6 4,-7 6-1,5-7-3,-5 7 2,4-3-2,-4 3 3,0 0-5,6-5 9,-6 5-2,0 0 8,4-9-2,-4 9 0,0 0 4,3-8-2,-3 8 5,0 0 0,0 0 2,-2-12 1,2 12-1,0 0 3,0 0 0,-2-12 3,2 12 2,0 0 5,0 0-2,-4-8-7,4 8 4,-6-5-3,6 5 4,0 0-6,-11-4-2,11 4 6,-9-4 3,9 4-3,-11-2 0,11 2-5,-12-4 1,7 2-7,5 2 8,-12-2-2,12 2-5,-12 0 1,7-3 0,5 3 0,-9-4 0,9 4-2,-12-2 4,7-1-3,5 3 5,-7-3-3,7 3 2,-13-1-4,13 1 6,-10-1 1,10 1 0,-8-3 4,8 3 2,-10-1-2,10 1 1,0 0 3,-12 0-6,12 0-4,0 0-2,-10 0-2,10 0 3,0 0-4,-11 2-1,11-2-1,-7 3-3,7-3 0,-9 1 2,9-1-5,-6 3 1,6-3 0,-10 3-4,10-3-1,-7 2-4,7-2-4,-6 4-10,6-4-3,-8 3-13,8-3-10,-7 2-12,7-2-20,-6 5-24,6-5-22,0 0-41,0 0-36,-10 2-174,10-2-403,0 0 178</inkml:trace>
  <inkml:trace contextRef="#ctx0" brushRef="#br0" timeOffset="6237.3046">8893 5163 16,'0'0'81,"0"0"-6,0 0-8,0 0 8,-11 0-3,11 0-1,0 0-2,0 0 2,0 0-4,-10 4 6,10-4-8,0 0 1,0 0-6,0 0-3,-8 0-1,8 0-4,0 0-2,0 0-2,0 0-5,0 0 1,0 0-3,-8 3 2,8-3-5,0 0-3,0 0-1,0 0-4,0 0 2,0 0-2,0 0 10,0 0 3,0 0 7,0 0-5,0 0-6,0 0 6,19 5-5,-11-3 2,-8-2-2,14 1 0,-6 0-3,3-1-4,-3 3 0,0-3 0,-8 0-6,16 0-4,-8 2 0,0-2-5,-8 0 0,15 2-2,-9-1 1,-6-1-5,12 0-5,-12 0-9,10 2-2,-10-2-6,9 0-4,-9 0-8,8 1-6,-8-1-12,0 0-14,10 1-6,-10-1-17,0 0-11,0 0-25,9-2-13,-9 2-18,0 0-106,0 0-272,0 0 121</inkml:trace>
  <inkml:trace contextRef="#ctx0" brushRef="#br0" timeOffset="6635.7421">8988 5023 84,'0'0'89,"0"0"-8,0 0 10,-5 26-6,3-19-1,1 3 4,0-1-1,-2 3-4,1-2-6,-1 2-7,-1 0-7,1-1-4,0 0-3,0 0-2,0 1-10,0-3-1,0 0-11,2 2-2,-1-2 8,-1 0-1,-1-2-13,4-7-6,-5 10-2,4-5-1,1-5 4,-3 11-10,3-11-12,-2 8 5,2-8 1,-4 5-29,4-5-22,0 0-13,0 0-27,-4 5-15,4-5-89,0 0-208,0 0 92</inkml:trace>
  <inkml:trace contextRef="#ctx0" brushRef="#br0" timeOffset="17785.1561">9035 5363 9,'0'0'38,"0"0"0,0 0-1,0 0-1,0 0-1,0 0-1,0 0-8,0 0 5,0 0 0,0 0-8,0 0 4,0 0-3,0 0-5,0 0 3,0 0-3,0 0-3,0 0 2,0 0-1,0 0-1,0 0-1,0 0 2,0 0-8,0 0 6,0 0-5,0 0 4,0 0-3,0 0 1,0 0 2,0 0 1,0 0-4,0 0-4,0 0 0,0 0 8,0 0-2,0 0-5,0 0 3,-6-5-1,6 5 3,0 0-2,0 0-3,0 0 4,0 0-6,0 0 5,0 0 0,0 0-9,0 0 3,0 0 6,-7-5-1,7 5-5,0 0-4,0 0 2,-1-8-8,1 8 8,0 0-1,0 0 0,0 0 1,3-13 0,-3 13-3,0 0 7,0 0-3,2-9 2,-2 9-5,0 0-2,0 0 1,0-10 4,0 10-5,0 0 1,4-5 5,-4 5-6,0 0-8,0 0 2,5-8 8,-5 8-2,0 0-2,5-4 4,-5 4-1,4-5-2,-4 5 4,0 0 1,8-3-6,-8 3 3,0 0-3,7 0 4,-7 0-5,9-3 8,-9 3 0,8-2 6,-8 2-8,8-4-2,-8 4 0,0 0 4,12 0-3,-12 0-1,0 0 1,11 4-1,-11-4 3,7 5 2,-7-5-2,9 3 0,-6 0 7,-3-3-4,0 0 0,7 6-4,-7-6 0,4 7-12,-4-7 13,2 8 5,-2-8-4,2 5-3,-2-5 3,0 0-4,1 9 0,-1-9 14,2 7-12,-2-7 11,0 0 8,-5 13-6,5-13-1,-3 7-4,-1-2 4,4-5-5,-5 5-3,5-5 0,-8 7 5,6-2-2,2-5 1,-8 7 2,4-2-4,4-5 3,-7 7-14,3-3 12,4-4-10,-9 8 11,6-6-4,0 4 0,-1-2-1,4-4-4,-8 7-3,3-2 3,5-5-7,-6 5 12,6-5-10,-6 5 3,3-2 0,3-3 5,-7 4 1,7-4-6,-8 3 3,8-3 8,-10 5-7,10-5-5,-6 5 7,2-1-3,4-4 5,-9 3-3,9-3-1,-9 4 1,9-4-5,-9 5 0,5-2 2,4-3-4,-9 2 6,9-2-6,-10 6 1,5-1-4,5-5 16,-8 4-6,3 0-2,-1-1 3,2 2-2,4-5 9,-6 6-16,6-6 8,-8 6-6,5-1 4,3-5 0,-7 6-1,7-6-1,-6 6 9,6-6-4,-4 9-1,4-9-4,-4 7 5,4-7-12,0 0 7,-3 8 0,3-8 10,0 0-2,-1 7-8,1-7-4,0 0 4,0 0 2,0 0 1,0 0-3,5 8-1,-5-8 1,0 0 5,9 4-1,-9-4-3,10-2-2,-10 2 1,10 0 5,-10 0-3,11-3-1,-2 2-1,-9 1 3,12-1-5,-4-1 7,-8 2-3,14 0-3,-14 0-3,13-1 3,-7 1-1,2-2-1,-8 2 2,14 0 6,-14 0-11,14 0 6,-8 0 5,-6 0-3,12-2 4,-12 2-8,14 0 4,-14 0 0,10-1-3,-10 1-5,11-1 17,-11 1-11,11 1-1,-11-1 1,8 0-3,-8 0 1,0 0 10,9 1-8,-9-1 1,0 0-2,0 0-1,10-1 7,-10 1-5,0 0-1,0 0 8,0 0-13,7 3 11,-7-3-9,0 0 6,0 0-4,0 0-2,0 0 1,0 0 7,7 2-1,-7-2 2,0 0-10,0 0 5,0 0 4,0 0-3,0 0-11,0 0-11,0 0-21,0 0-15,0 0-20,0 0-24,0 0-62,0 0-176,0 0 78</inkml:trace>
  <inkml:trace contextRef="#ctx0" brushRef="#br0" timeOffset="21069.3358">9542 5327 23,'0'0'52,"0"0"-3,0 0 0,0 0-2,0 0-3,0 0-9,0 0-2,0 0 0,0 0-3,0 0 4,0 0-3,0 0-4,0 0 0,0 0 2,4-12-1,-4 12-4,0 0 0,0 0 4,0 0-3,0 0 1,0 0 5,0 0 2,0 0-7,0 0-1,0 0-6,-5-15 4,5 15 0,0 0 2,0 0-6,0 0 19,-4-7-10,4 7-6,0 0 1,0 0 11,-9-4-5,9 4 1,0 0 3,-5-3-4,5 3 1,0 0 3,-10-1-6,10 1-4,0 0 2,-12 0 3,12 0-7,0 0-5,-12 3-1,12-3 0,-10 0-3,10 0-3,-10 3 4,5 0 2,5-3-9,-12 5 1,7-2 11,-1 0-12,6-3 6,-10 6-2,5-5-7,5-1 1,-10 5-2,6 0 2,4-5 1,-8 5 3,3 0-5,5-5 5,-9 8-3,6-4-4,-1 1 3,-2-1 3,3 2-5,3-6 3,-8 8-4,3-4 5,5-4-1,-6 8 0,4-3-4,2-5 4,-6 8-6,6-8 5,-3 9-3,1-4 1,2-5 0,-6 10 3,3-5 0,3-5-6,-4 13 2,4-13 1,0 9-3,-1-3 0,1-6 0,-3 9-1,3-9 2,1 9 5,-1-9-5,0 11-1,0-11 4,2 11-3,-2-11 1,2 7 1,-2-7-2,2 8 1,-2-8-3,3 7 1,-3-7-2,4 10 6,-1-6 0,-3-4-1,5 7 1,-5-7-4,4 7 2,-3-3-1,-1-4 3,6 8-2,-3-5-1,-3-3 4,7 7-6,-7-7 4,7 7 0,-5-4-3,-2-3-1,6 6 10,-6-6-11,6 6 3,-3-3-2,-3-3-2,6 5 4,-1-2 2,-5-3 1,5 4-4,-5-4 6,8 4-2,-8-4-4,8 3 2,-8-3-2,10 2 4,-10-2-5,7 3 6,-1-2-4,-6-1 1,10 1-3,-10-1 3,7 1-3,-7-1 4,11 0-1,-11 0 2,9-2-1,-9 2-5,11-3 0,-11 3 6,8-2-3,-8 2 3,10-3-3,-5 0 3,-5 3-3,8-1 2,-8 1 0,6-5 3,-6 5-9,7-3 2,-7 3 1,0 0 1,7-5-2,-7 5 7,5-3-5,-5 3 4,5-7 0,-5 7-2,4-5 0,-4 5-3,4-5 3,-4 5-3,0 0-2,3-7 9,-3 7-4,0 0-1,1-8 4,-1 8 8,0 0-1,1-9 0,-1 9 2,0 0-2,2-9-6,-2 9 6,0 0-3,-4-8 5,4 8-1,-3-8 0,3 8 0,-2-6 0,2 6-3,0 0 8,-6-11 1,6 11 0,-5-4-3,5 4 2,-6-7 7,6 7 0,-6-5 0,6 5-3,-8-5-3,8 5 6,-9-1-2,9 1-4,-12-4-2,7 3 0,5 1 3,-9-3-3,9 3 7,-7-3 0,7 3-3,-10-1-3,10 1-1,-10-3 0,10 3 0,-7-3-4,7 3 0,-9-2-3,9 2-1,0 0-1,-12-1-1,12 1 2,0 0-1,-10 0-3,10 0-2,0 0 2,-13-1 0,13 1 4,-7 4-1,7-4-5,-7 2-3,7-2 4,-7 3-3,7-3-2,0 0 0,-8 2 1,8-2-3,0 0 6,-8 6 0,8-6-9,-5 5-5,5-5-6,0 0 0,-8 4-5,8-4-10,-4 5-5,4-5-18,0 0-10,-8 5-23,8-5-22,0 0-28,0 0-41,0 0-104,-7 2-306,7-2 135</inkml:trace>
  <inkml:trace contextRef="#ctx0" brushRef="#br0" timeOffset="22233.3983">9832 5289 48,'0'0'64,"0"0"-6,0 0 0,0 0-5,0 0-2,0 0-1,0 0-7,0 0-4,0 0-5,0 0 0,0 0-1,0 0-4,0 0-6,0 0 3,0 0-8,0 0-1,0 0 3,0 0-5,0 0-2,0 0 7,0 0-3,0 0-1,0 0 7,0 0-9,0 0 8,27 7 1,-27-7 9,12 0 9,-6 2-1,-6-2-1,15 1-10,-7-2 4,0 2-2,3-1-6,-11 0-7,18-3 1,-9 2-2,-1 1-3,1-1 4,-1 0-1,-8 1-10,12-2 7,-4 0-4,-8 2 6,13-1-8,-13 1-2,10-3-1,-10 3 4,6-2-4,-6 2-1,0 0 5,9 0-5,-9 0-1,0 0-3,0 0 5,0 0 1,0 0-5,9-4 8,-9 4-7,0 0 1,0 0-2,0 0-1,0 0 1,0 0 3,0 0-2,0 0 3,0 0-3,0 0 13,0 0-6,0 0 8,0 0-3,0 0 4,0 0 0,0 0 2,0 0-3,0 0 3,1 10 4,-1-10 1,0 0 1,-10 10-5,10-10 0,-5 9-3,1-2-1,2-2 1,-2 2-5,0-2 0,1 4 2,-3-4-3,4 2 1,-2 1 0,1-2-4,3-6 2,-6 13-3,3-6-1,-1-2 0,4-5-2,-5 12 0,4-6 0,-3 1-2,3 0 3,-3 0 2,4-7-2,-2 13-8,0-5 7,2-8-2,-2 9-1,-1-4 1,3-5-3,-1 9-3,1-9 1,-3 9 1,3-9 5,0 0-1,0 11-1,0-11-2,-1 6 5,1-6-3,0 0 0,0 10-1,0-10-1,0 0-1,-3 10 1,3-10 1,0 0 1,-1 7 3,1-7-5,0 0-3,0 0 5,0 0-12,0 0-11,-1 6-8,1-6-12,0 0-15,0 0-21,0 0-16,0 0-19,0 0-19,0 0-88,0 0-237,0 0 105</inkml:trace>
  <inkml:trace contextRef="#ctx0" brushRef="#br0" timeOffset="23203.125">9840 5453 22,'0'0'24,"0"0"3,0 0 2,0 0-1,8 2 5,-8-2-2,0 0 7,0 0 11,9 2-6,-9-2 1,7 1-11,-7-1-1,0 0 2,16-1 5,-9 2-5,-7-1 1,14 0-3,-6 0 7,1 0-4,-9 0 3,17-2-3,-9 1-3,1-1-8,-1 2 7,-8 0-3,15 0-2,-15 0-6,13 0 8,-13 0-4,11 0 2,-11 0-2,11 0-2,-11 0-6,9 0 5,-9 0 4,0 0-4,9 0-6,-9 0-1,9 0 6,-9 0 16,9 2-3,-9-2-1,0 0 2,13-2 0,-13 2-11,10 0 4,-10 0-7,0 0 2,10 0-4,-10 0-5,0 0 3,0 0-1,10 2-2,-10-2 3,8 1-9,-8-1 19,0 0-14,0 0-4,0 0 4,0 0-4,10-3 4,-10 3-4,0 0-1,0 0 0,8 0 0,-8 0 2,0 0-2,0 0-3,0 0-24,0 0-21,0 0-32,0 0-33,0 0-33,0 0-74,0 0-231,0 0 102</inkml:trace>
  <inkml:trace contextRef="#ctx0" brushRef="#br0" timeOffset="480345.6328">4880 5729 22,'0'0'37,"0"0"2,0 0 2,0 0-9,0 0 10,0 0-7,0 0 6,0 0-1,0 0 3,0 0-4,0 0-1,0 0-5,0 0 0,0 0 2,0 0-10,0 0 11,0 0-20,0 0 5,0 0-2,0 0-6,0 0-4,0 0 14,0 0-11,0 0 1,0 0-2,0 0-4,-3-14 8,3 14-13,0 0 8,0 0 1,0 0-4,-6-7-5,6 7 5,0 0 4,-2-7-10,2 7 5,-3-6-1,3 6-7,0 0 6,-5-9-4,5 9 2,-3-6-8,3 6 14,0 0-7,-3-9-2,3 9 1,-7-5 3,7 5-1,-3-7-5,3 7 3,0 0 4,-6-5-4,6 5 6,0 0-3,-7-4 0,7 4 1,0 0 0,-7-4-7,7 4 6,0 0 4,0 0 2,-10-1 9,10 1 4,0 0 0,-11 1 7,11-1-14,0 0-2,-9 4 1,9-4 12,-9 2 0,9-2-19,-5 5 17,5-5-14,-6 4 1,6-4-15,-3 5 5,3-5 5,-6 8-4,6-8-2,-6 5 10,6-5-8,-4 7 2,4-7 4,-3 7-12,3-7 7,-3 7 9,3-7-6,-4 8 1,4-8-1,-4 9-9,4-9 4,-2 7-5,2-7-3,0 10 6,0-10 0,-2 10 2,2-10 1,2 13-2,-2-7 1,0-6 0,0 12-5,0-12 7,0 12-1,0-5-2,0-7 0,1 13 3,-1-8 1,0-5-1,3 9 3,-2-4-8,1 2 10,1-2-15,-3-5 1,4 9 13,-4-9 1,5 5-11,-1 0 4,-4-5 3,3 5-9,-3-5 2,0 0 4,9 3 4,-9-3-4,7 2-6,-7-2 7,0 0-3,0 0-5,14-2 0,-14 2 11,8-5-11,-8 5 7,7-7 3,-7 7 1,7-3-5,-7 3 3,6-7-3,-2 4-2,-4 3 6,6-7-2,1 3-1,-7 4-3,7-9 1,-4 3 3,1 1-4,-4 5 0,5-10-2,-4 5 6,2-2-1,-3 7 3,2-10 0,1 3-5,-1 2-5,1-2 5,-3 7 2,5-10-1,-4 5-8,-1 5 8,5-11 8,-5 11-5,2-8-11,-1 1 8,-1 7 2,1-9-6,-1 9-3,0-8 5,0 8 4,4-9-6,-4 9 7,1-8-1,-1 8-2,2-9 2,-2 9-2,0-8 4,0 8-9,0 0 5,1-9 0,-1 9-1,0 0-1,0-10 11,0 10-9,0 0 3,0 0 8,0-10-11,0 10-6,0 0 1,0 0 8,1-6-9,-1 6 2,0 0 0,0 0 7,0 0-2,0 0-4,0 0-3,0 0 8,0 0-8,0 0 2,0 0-3,0 0-1,0 0 10,0 0 1,0 0-6,0 0 5,0 0-9,8 18 10,-8-18 2,1 9-1,-1-3-3,0-6 2,3 14 0,-2-8 3,-2 2-7,2 0 2,-1 2 8,1-1 0,-1 1 6,3 1-6,-3-4-6,1 4 19,0 0-10,1-2 1,-1 3 8,-1-3-1,2 0 3,0 2-10,-2-5-1,2 2-4,-2-8 3,2 10 2,-2-3 6,0-7-6,2 12-6,1-9 2,-3-3-4,4 14 0,-3-11 5,-1-3-7,2 8 3,-2-8-2,0 0-1,4 7 0,-4-7 0,0 0-6,3 7 9,-3-7-6,0 0 2,0 0-4,2 4 2,-2-4-9,0 0-17,0 0-16,0 0-29,0 0-33,0 0-100,0 0-221,0 0 98</inkml:trace>
  <inkml:trace contextRef="#ctx0" brushRef="#br0" timeOffset="480931.5702">5035 5637 59,'0'0'70,"0"0"-2,0 0-7,0 0-2,0 0-2,0 0-2,0 0-6,0 0-9,0 0-5,0 0 0,0 0-3,0 0-3,0 0 2,0 0-2,0 0-1,0 0-16,0 0 7,0 0 8,0 0-3,0 0-12,0 0 4,0 0 17,0 0-12,0 0-13,0 0 3,0 0 2,-3 20 0,3-20 3,0 0 1,0 0-7,0 0 0,13 0 2,-13 0 2,8 0-1,-8 0-1,0 0-11,15 0 9,-15 0-9,10-3 5,-10 3-6,11 0 10,-11 0-1,11-2-10,-11 2 12,9-2-8,-9 2 3,9-1-6,-9 1-11,10-3-6,-10 3-20,8-1-19,-8 1-14,0 0-12,0 0-58,0 0-149,8-1 66</inkml:trace>
  <inkml:trace contextRef="#ctx0" brushRef="#br0" timeOffset="481330.0078">5040 5729 45,'0'0'57,"0"0"-7,12 0 5,-12 0-13,0 0-2,7 0-3,-7 0-3,0 0-6,12-4 3,-12 4-2,11-3-4,-6 0 2,-5 3-7,14-1 9,-9 0-7,2-1-5,-7 2-6,14-3 7,-14 3-7,10-3 4,-5 1-2,-5 2-1,11-2-5,-11 2 2,0 0-1,12 0-1,-12 0-1,5-4 0,-5 4 0,0 0-3,0 0 0,0 0-1,0 0-5,11 2 15,-11-2-11,0 0-3,0 0 5,0 0-1,0 0-14,0 0-13,0 0-23,8 2-62,-8-2-117,0 0 53</inkml:trace>
  <inkml:trace contextRef="#ctx0" brushRef="#br0" timeOffset="482095.6328">5302 5683 39,'0'0'65,"0"0"-1,0 0-13,0 0 0,0 0 1,0 0-17,0 0 5,0 0-4,0 0 1,0 0-11,0 0-4,15-19 3,-15 19-2,7-7-4,-7 7-5,5-8 3,-4 4-8,-1 4-2,5-9 5,-1 4-3,-4 5-3,6-11 4,-3 7-7,-3 4 7,4-8-3,-2 3-6,-2 5 4,4-7-1,-4 7-8,0 0 19,2-12-19,-2 12 13,0 0-6,0 0 1,-2-9 5,2 9-6,0 0 1,0 0-5,0 0 11,0 0-9,0 0-4,-2-9 6,2 9-6,0 0 4,0 0 2,0 0-4,0 0-3,0 0 3,0 0 1,0 0-4,0 0 3,0 0-2,-7 20 8,7-20 2,0 0-4,-1 15 6,1-9 8,0-6-19,0 11 12,1-4 2,-1-7 8,0 17-3,1-7 3,-1-1-10,2 3 14,-2-6-13,2 3 5,0 3 1,-2 0-5,0-2 3,1 0 3,0-5-6,2 7 2,-3-3 3,1-1 2,0-1-8,-1-7 1,3 14 10,-3-10-10,0-4-2,1 13 0,-1-8-3,0-5 2,0 0-6,0 12 9,0-12-1,3 5 3,-3-5-11,0 0 4,0 0 0,0 0-7,1 7 5,-1-7-12,0 0-20,0 0-15,0 0-28,0 0-26,0 0-63,0 0-171,0 0 75</inkml:trace>
  <inkml:trace contextRef="#ctx0" brushRef="#br0" timeOffset="483557.5469">5671 5729 62,'7'-5'68,"-7"5"-7,2-7-3,-2 7-5,4-9-1,-1 3-6,-3 6-7,6-9 11,-2 3-3,-4 6-9,4-8-6,1 2 6,-4-1-4,1 2-4,-2 5 1,3-12-5,-2 5-2,3 0 5,-2-1-11,-2 8-4,3-12 6,-1 5-1,-2 7-11,1-11 5,-1 5 0,0 6 3,0-9-4,0 9-2,-1-10-10,1 10 11,0 0-3,-3-10 5,3 10-8,-4-5 4,4 5-5,0 0-1,-5-7 9,5 7 3,0 0-11,-5-5 4,5 5-1,0 0 0,0 0 0,-10-2-8,10 2 6,0 0 0,0 0-9,0 0 9,0 0-4,-10 0-3,10 0 0,0 0 9,0 0-6,0 0 7,0 0-14,-11 2 11,11-2-1,0 0-4,0 0-2,0 0 3,-6 5 2,6-5-7,0 0 6,-6 2 0,6-2-8,0 0 5,0 0 2,0 0 4,0 0-6,0 0 1,0 0-2,0 0 3,-4 6 6,4-6-10,0 0-3,0 0 4,0 0 2,0 0-1,0 0-3,-4 6 2,4-6 14,0 0-13,-3 6-12,3-6 18,-2 9-4,2-9 6,-2 7 0,2-7 0,-2 10-2,2-10 7,-1 10 3,1-10-3,-2 10 10,2-10-1,0 9-5,0-9 0,0 15-6,0-9 4,0-6 2,0 13 1,0-6 3,0-7-2,2 17-5,-2-10-4,1 0 4,-1-7-4,0 15-3,2-10 2,-2 3-3,2-1 6,-1 1 0,0 3-7,1-5 8,-1 3-1,0-2-14,2 0 11,-3-7 0,1 11-2,0-5-3,-1-6 0,3 11 1,-3-11 3,3 11-2,-2-7-4,-1-4 1,1 10 1,0-5-4,-1-5 9,3 12 1,-2-9-2,-1-3-3,3 11-5,-3-11 0,2 8 10,-2-8-8,3 7 3,-3-7 1,2 11-1,1-7-5,-3-4 7,2 8-4,-2-8 10,3 6-8,-3-6-10,4 7 7,-4-7-8,6 4 3,-6-4 8,5 4-6,-5-4 1,0 0-5,7 4 8,-7-4-1,0 0-3,6 3-5,-6-3 10,0 0-13,9 0 10,-9 0-5,0 0 2,11-5 9,-11 5-6,0 0 2,9-5-2,-9 5 3,7-1 2,-7 1-7,5-6 6,-5 6-3,8-7-1,-8 7 3,2-7 0,-2 7-4,5-6 1,-5 6-5,4-9 12,-3 4-11,-1 5 8,2-14-3,-2 9 4,0 5-1,1-10 2,-1 10-15,0 0 11,-1-13-6,-2 9 6,3 4 1,-2-9-2,2 9 6,-4-10-5,4 10 3,-3-7 5,3 7-10,0 0 5,-6-5 1,6 5 1,0 0-2,0 0-2,-10-3-1,10 3-4,-9-2 5,9 2-6,0 0 3,-11 0 8,11 0-3,0 0-1,-14 5-13,9-3 3,5-2 0,-6 9 0,2-6 0,0 1 2,4-4-7,-7 8 2,3-5-8,4-3-12,-4 6-6,0 0 0,4-6-17,-4 5-11,4-5-12,-2 5-21,2-5-98,-3 9-209,3-9 92</inkml:trace>
  <inkml:trace contextRef="#ctx0" brushRef="#br0" timeOffset="484018.4844">5869 5717 70,'0'0'95,"0"0"-17,0 0-12,0 0 8,0 0-11,0 0-11,0 0-1,0 0-4,0 0-5,0 0 7,0 0 1,0 0 1,0 0-9,0 0-11,18-2 0,-18 2 1,12-1-3,-12 1 1,13 0-7,-3-2-3,-10 2 0,11-2 6,-3 1-8,-1 0-11,-7 1 2,11-3-22,-11 3-21,10-3-20,-10 3-15,0 0-23,9-2-49,-9 2-153,0 0 68</inkml:trace>
  <inkml:trace contextRef="#ctx0" brushRef="#br0" timeOffset="484299.7344">5862 5812 68,'0'0'69,"0"0"15,0 0-7,14-3-12,-14 3 2,12 2-5,-12-2-2,0 0-15,16-4-5,-16 4-6,14 0 0,-14 0-5,11-3-3,-11 3 0,11 0-1,-11 0-6,11-4 4,-11 4-12,10-1-5,-10 1-21,9-4-17,-9 4-15,9-1-25,-9 1-46,0 0-127,7-4 57</inkml:trace>
  <inkml:trace contextRef="#ctx0" brushRef="#br0" timeOffset="484916.9219">6120 5777 46,'0'0'92,"0"0"-9,0 0 2,0 0-6,0 0 6,0 0-12,0 0-8,0 0-15,0 0 4,0 0-11,0 0-4,0 0-6,0 0-2,0 0-9,0 0 6,0 0-12,0 0 18,0 0 0,24-4 6,-24 4-4,10-3-6,-10 3-5,13-2 0,-8 0 0,-5 2-2,10-2 1,-10 2-2,10-1-6,-10 1 2,7-2-4,-7 2-4,0 0 6,8 0 1,-8 0-3,0 0-3,0 0-4,0 0-1,0 0-3,0 0-1,7-3-4,-7 3-6,0 0-10,0 0-18,0 0-26,0 0-16,0 0-16,0 0-86,0 0-195,0 0 86</inkml:trace>
  <inkml:trace contextRef="#ctx0" brushRef="#br0" timeOffset="486182.5469">6345 5642 6,'0'0'75,"-4"-5"-9,4 5-5,0 0-5,0 0 0,0 0-12,-4-6 3,4 6 0,0 0-4,0 0-4,0 0-2,0 0-5,-1-8-11,1 8 2,0 0-3,0 0-3,0 0-1,2-10-2,-2 10 3,0 0 0,7-5-6,-7 5 0,0 0-11,0 0 6,5-5 9,-5 5-13,0 0 2,6-4 3,-6 4 0,0 0-8,0 0 6,9-1-5,-9 1 5,0 0-4,0 0 5,0 0 2,13 3-10,-13-3 6,6 2-1,-6-2-1,5 4 5,-5-4-3,0 0 8,7 6-11,-7-6-1,6 5 6,-6-5 0,4 5-8,-4-5 6,5 8-1,-5-8-6,5 9 3,-5-9 0,3 2 12,-3-2-8,4 10 1,-4-10 3,1 7-3,-1-7-1,3 7 5,-3-7 3,1 8-5,-1-8 8,0 0-3,0 9 15,0-9-5,-4 8-2,4-8-8,-3 7 8,3-7-3,-2 9 3,2-9 4,-3 7-2,3-7-1,-4 6 10,4-6-13,-5 9 0,4-6 0,1-3-3,-5 8 1,5-8 1,-6 8 0,2-4-2,4-4-10,-5 9 2,2-5-1,3-4-3,-3 8-2,3-8 1,-5 8-1,5-8 4,-6 9-4,3-7 2,3-2 0,-5 10-1,3-5 0,2-5 1,-5 7-9,5-7 4,-6 7 6,6-7-9,-3 9 11,0-6-3,3-3-6,-5 10 9,3-5-2,2-5 0,-4 9-4,4-9 3,-6 7 2,4-4-10,2-3-4,-4 7 3,4-7 9,0 0 1,-3 8-2,3-8-7,-2 5-1,2-5 14,0 0-4,0 0 3,-3 7-9,3-7 3,0 0-7,0 0 1,0 0 2,0 0 2,0 0-4,0 0 0,0 0 4,0 0 1,0 0 0,0 0 6,0 0-9,14 0 7,-14 0-5,0 0-2,0 0 7,0 0-3,16-7-6,-16 7 3,7-2 6,-7 2-3,9-1-7,-9 1 10,0 0-5,14 1 10,-8-4-7,-6 3-6,9 0 5,-9 0-3,9-2 6,-9 2-6,10-1 4,-10 1 0,7 0-4,-7 0 2,0 0-3,11-2-4,-11 2 3,6-1 21,-6 1-16,0 0 3,10-1-3,-10 1-3,0 0-4,0 0 9,0 0-5,0 0 6,8-1 0,-8 1-7,0 0 0,0 0 6,0 0-6,0 0 4,0 0 4,0 0 2,0 0-1,0 0-6,0 0-4,0 0 10,0 0-3,0 0-1,0 0 1,0 0-10,0 0-9,0 0-10,0 0-6,0 0-24,0 0-19,5-5-36,-5 5-74,0 0-199,0 0 89</inkml:trace>
  <inkml:trace contextRef="#ctx0" brushRef="#br0" timeOffset="487502.8594">6912 5702 5,'0'0'73,"0"0"-8,0 0-13,0 0 0,0 0-8,0 0 4,0 0-3,13-19-6,-13 19 13,0 0-14,0 0-3,0 0 2,0 0-7,0 0 6,-4-10-15,4 10 1,0 0 7,0 0-16,-3-9 8,3 9-6,0 0-4,-1-7 10,1 7-6,-5-5 8,5 5-4,0 0 4,0 0-5,-9-6 17,9 6-23,0 0 1,0 0 0,-12-2 8,12 2-18,0 0 3,-8-2 9,8 2-5,0 0-5,0 0 11,-13 2-14,13-2 6,-7 3 7,7-3-4,-6 5 0,6-5-4,-6 2 5,6-2 1,-5 7-7,5-7 12,-9 8-1,5-4-3,1 1 3,-1 0-2,1 0 1,-2 2 1,5-7 0,-6 12 2,4-5-3,2-7 0,-5 12-3,5-12 4,-2 15 3,2-15 1,-1 15-2,1-15-4,1 13-2,-1-13 3,2 12-8,-1-6 2,-1-6 4,2 9-6,1-3 3,0-1 1,-3-5-11,7 7 14,-7-7-8,7 5 0,-2-1 5,-5-4-6,7 3-1,-7-3 3,7 3-4,-7-3 0,6 2 4,-6-2-4,0 0 8,12 2-5,-12-2-1,9-2-3,-9 2-8,0 0 7,14-2 6,-14 2-8,6-3 8,-6 3-8,0 0-2,8-3 8,-8 3 0,6-2-6,-6 2 5,0 0 0,10-1-5,-10 1-2,0 0 5,8-1-1,-8 1-2,0 0-3,8-3-4,-8 3-8,0 0-7,0 0-9,0 0-7,0 0-5,0 0-5,14-4-10,-14 4-11,0 0 4,5-3-12,-5 3-10,0 0-12,0 0-68,5-2-180,-5 2 80</inkml:trace>
  <inkml:trace contextRef="#ctx0" brushRef="#br0" timeOffset="488010.6719">7074 5657 15,'0'0'74,"0"0"-10,0 0-4,0 0-14,0 0 1,0 0 1,0 0-5,26-5-4,-26 5-3,13 0 2,-7-2-3,-6 2-4,14-1-3,-8-2-2,2 2-2,-8 1-6,15 0 0,-8-1-25,-7 1-10,11-3-18,-4 2-20,-7 1-41,9-3-104,-9 3 46</inkml:trace>
  <inkml:trace contextRef="#ctx0" brushRef="#br0" timeOffset="488299.7344">7088 5715 22,'7'3'96,"-7"-3"-3,7 4-9,-7-4 6,9 2 3,-9-2-14,11 1-6,-11-1-19,12 1 0,-12-1-1,9 0-9,-9 0 5,11 1-10,-11-1-5,12 2-3,-12-2-11,9-2-1,-9 2 2,9 0 0,-9 0-5,12 0-7,-12 0-16,9-2-19,-9 2-16,7-1-23,-7 1-14,9-4-68,-9 4-157,0 0 70</inkml:trace>
  <inkml:trace contextRef="#ctx0" brushRef="#br0" timeOffset="488909.1093">7314 5674 70,'-2'6'76,"2"-6"0,0 0-4,0 0-18,0 0 1,0 0 0,0 0-12,0 0-1,0 0-3,0 0 6,0 0-4,0 0-10,0 0 2,18 3 3,-13-2 8,-5-1 1,11-1-4,-11 1-2,13 0 0,-13 0-2,14 0-3,-6 0-3,0-2-2,-8 2-6,15-1 5,-15 1-4,10-1 2,-3 0 3,-7 1-8,10-4-8,-10 4-2,11-1-4,-11 1 4,8 0-6,-8 0 2,0 0 10,8-4-14,-8 4-2,0 0 0,0 0-18,0 0-15,10 0-26,-10 0-21,0 0-113,0 0-207,0 0 92</inkml:trace>
  <inkml:trace contextRef="#ctx0" brushRef="#br0" timeOffset="489784.1093">7609 5596 71,'0'0'69,"-6"-5"-12,6 5-1,0 0-5,-5-5-6,5 5 0,0 0-11,0 0-1,-1-9 2,1 9-7,0 0 0,0 0-9,4-11-7,-4 11 11,0 0-12,5-7 9,-5 7-6,5-6-5,0 3 8,-5 3-10,6-5 7,-6 5-6,8-3 0,-8 3-8,7-4 2,-7 4 0,0 0-1,11-2 6,-11 2 8,8 0-14,-8 0 5,0 0-3,11 1 1,-11-1 1,9 3 9,-9-3-4,8 5 10,-6 0-4,-2-5 15,5 7-12,-2-2-3,0-1-6,-1 2 12,-2-6-11,3 10 16,-1-6-8,-2 4 6,0-8 0,0 10-3,0-10 7,3 11 1,-3-11 4,-4 12-3,2-4 6,-1-3-1,2 2 5,-3 0-2,0-2-6,-1 2-2,-2 0 5,1 1-5,6-8 2,-11 14-11,5-7-5,1 0 5,-1-1-6,0 3 0,0-1 2,6-8-8,-9 11-2,7-6-1,2-5 3,-9 13-3,5-9-4,4-4 4,-5 10-3,5-10 1,-5 12-1,5-12-9,-4 9 7,4-9-1,-1 8 4,1-8 0,0 0-4,0 0-1,0 0-12,5 15 13,-5-15 2,0 0-4,5 9-2,-5-9 2,8 5-1,-8-5-1,10 0 2,-10 0 2,0 0 0,0 0-10,19-4-4,-19 4 3,10-3-2,-10 3 0,0 0 2,14-3-3,-14 3-3,8-4-1,-8 4-7,8-6 13,-8 6-1,0 0 5,6-9-6,-6 9 7,0 0 0,4-12 2,-4 12 0,0 0-3,4-11 3,-4 11-1,0 0 11,-3-12-4,3 12 10,0 0-6,-2-11 4,-1 6 3,3 5 6,-4-8 9,4 8-3,-5-9 3,1 3-2,1 1 1,3 5-4,-8-10-2,4 7-2,-1-2-3,5 5-1,-9-7 2,5 2-2,-2 0 0,2-1-3,-1 2-6,5 4 1,-8-7-13,3 3-20,5 4-20,-8-10-34,6 5-22,2 5-49,-7-7-82,5 2-253,2 5 111</inkml:trace>
  <inkml:trace contextRef="#ctx0" brushRef="#br0" timeOffset="80323.242">8851 5758 70,'0'0'73,"0"0"-6,0 0-1,0 0 1,0 0 6,0 0-32,0 0-5,0 0-8,0 0 11,0 0-5,0 0 0,0 0 8,0 0-2,0 0-6,0 0 10,0 0 0,0 0-12,0 0 5,0 0 1,0 0-8,0 0 3,0 0 4,0 0-9,0 0 0,0 0-3,0 0 2,0 0-2,0 0 0,0 0-6,0 0 10,0 0-6,0 0 3,0 0-2,0 0 3,0 0-7,0 0 8,0 0-3,0 0-4,0 0 7,0 0-5,0 0-1,0 0-3,0 0-1,0 0 1,0 0-2,0 0-3,0 0 6,0 0-6,0 0 3,0 0-3,0 0 2,0 0-8,0 0 2,0 0-3,0 0-6,0 0 3,0 0 2,0 0-3,0 0-2,0 0 7,0 0-10,0 0 0,0 0 0,14-14-1,-14 14-3,0 0 7,7-5-7,-7 5 3,0 0 3,8-4-1,-8 4 6,8-6-7,-4 4 3,-4 2-3,6-5 2,-6 5-1,7-1 7,-7 1-6,0 0 8,11-3-9,-11 3 3,7-2 0,-7 2-9,0 0 12,9 0-7,-9 0 1,0 0 4,0 0 0,12 1-3,-12-1 0,7 2 4,-7-2-2,6 3-2,-6-3 2,4 5 0,-4-5 7,4 6-3,-4-6-5,4 6 4,-4-6 2,5 7 1,-3-3 0,-2-4 0,1 8 1,-1-8 1,3 9-3,-3-9 11,0 12 5,0-12-8,-3 12-1,3-12 4,-1 13 3,-1-6-1,0-1-3,-3 2-3,3-1 2,-2 0 2,-1 0-1,2 1-4,-1-3 2,1 2 1,-1-2-4,-3 0-7,4 0 0,-3 0 0,1 0-1,5-5 0,-9 8-2,3-4 1,2 1 2,4-5-2,-6 7 2,6-7-4,-7 5 2,7-5-6,-6 3-3,6-3 2,0 0-9,-8 2 8,8-2-4,0 0 5,0 0-5,0 0-4,0 0-1,0 0-5,0 0-1,0 0 2,0 0-1,0 0-6,0 0 0,0 0 0,0 0-1,0 0 6,18-13 0,-18 13-1,8-5 1,-8 5-6,9-4 3,-9 4 2,7-1 4,-7 1 1,0 0-7,12 0 9,-12 0 1,9 1 0,-9-1 5,6 4-3,-6-4 2,7 5 0,-7-5-1,5 5 2,-5-5 3,6 11-6,-3-7 4,-1 1 0,-2-5 7,7 12 0,-5-7 1,1 2 9,-1 0-10,0 3 0,0-1 5,-1 0 8,-1 1 0,2 0 0,-4-2-3,2 4 5,0-4 0,0 1 0,-2 0 5,2-1 7,0-8-14,-3 12 9,3-12-5,-1 12 8,-2-7 1,3-5-2,-2 12-3,2-12 4,-6 5-5,6-5 2,-5 7 0,1-5-1,4-2 6,-8 4 0,8-4-3,-9 4-2,9-4 0,-10-1-11,10 1 7,-12-2-2,12 2-3,-15-2 2,15 2-5,-13-3 4,7 3-6,-3-2-4,0 1 1,9 1 3,-16-1-4,8-2-2,8 3 3,-14-1-5,7 1-2,-2-1 5,2-2 1,7 3-3,-13-2-1,4 2 3,9 0 4,-12-4-9,12 4 5,-9 1-3,9-1 2,0 0-1,-11-1-4,11 1 0,0 0 4,-8-3-4,8 3 1,0 0-6,-9-1 1,9 1 5,0 0-1,0 0-1,0 0-6,0 0 1,0 0 0,-9-3-10,9 3 1,0 0-1,0 0 1,0 0-11,0 0-9,0 0-8,0 0-10,0 0-13,0 0-13,0 0-7,0 0-31,0 0-21,0 0-96,-12 3-256,12-3 114</inkml:trace>
  <inkml:trace contextRef="#ctx0" brushRef="#br0" timeOffset="27722.6561">10598 5727 53,'0'0'84,"0"0"1,0 0-9,0 0 10,0 0-17,0 0-6,0 0-13,0 0 5,0 0-1,0 0-3,0 0 4,5-5-5,-5 5-3,0 0 3,0 0-6,0 0 0,0 0-13,0 0 6,0 0-3,0 0-4,4-4-3,-4 4 1,0 0-7,0 0 2,0 0-9,0 0 5,3-9-9,-3 9 3,0 0-1,0 0 4,0 0-1,0 0 7,3-5 3,-3 5 4,0 0-1,0 0 2,0 0 3,0 0-4,0 0 3,0-11 1,0 11-2,0 0-2,0 0-4,0 0-3,0 0 0,0 0-7,-9-5 0,9 5-1,0 0 2,-7-4 12,7 4-21,0 0 0,-12 1 4,12-1-3,0 0 1,-14 4 0,8-3 0,6-1 1,-8 5 2,3-3-2,5-2-1,-12 5 1,7 0 6,-1-3-10,-1 3 2,1-1 2,0 0-4,1 1 2,-1-1-1,1 1 1,-4 2 2,4-4-1,0 4-1,0-4 8,0 3-9,1-1 2,0 2 6,-1-2-2,1 0-2,4-5-1,-5 10-3,1-5-1,2 0 1,-2 2-1,4-7 1,-8 10-1,7-6-1,1-4 0,-4 10 0,4-10-1,-2 11-4,2-5 0,0-6 3,-2 9 0,2-9 3,0 10-3,0-10-3,0 10 2,0-10-1,2 10-2,-2-3 2,0-7 4,4 9-5,-3-4 1,-1-5-1,5 10-3,-5-10 4,4 7 3,-2-2-4,-2-5 2,7 8-4,-3-4-1,-4-4 0,5 8 3,-5-8-4,5 5 7,-5-5-3,7 7-2,-3-5 0,-4-2 3,9 7-1,-5-4-1,-4-3-1,8 4 1,-2-2-1,-6-2 1,8 4 2,-8-4 1,9 0-2,-9 0-1,10 2 7,-10-2-4,9 2-3,-9-2-2,8 0 1,-8 0 1,10-2 1,-10 2 2,9-1-5,-9 1 4,0 0-2,9-4 2,-9 4-1,9-2-3,-9 2-1,6-5 1,-6 5-1,8-3-1,-8 3 3,3-5 3,-3 5-5,4-7 1,-4 7-1,4-4 5,-4 4-1,4-8 2,-4 8-7,3-5 4,-3 5 1,0 0 0,2-10-3,-2 10 6,0 0 8,0-7-11,0 7-3,0 0 3,-1-12-1,1 12 3,0 0-3,-1-9-1,1 9 1,-4-5 6,4 5-4,0 0 4,-5-7 1,5 7-5,-6-5-4,6 5 3,-6-5 2,6 5 4,-7-2-4,7 2 2,-8-6 0,8 6-3,-8-2 8,8 2-1,-10-4-3,10 4 2,-10-1 1,10 1 3,-12-2-3,12 2 5,-10-1 3,10 1 0,-14-2 2,14 2 0,-9 1 9,9-1-10,-13 1-2,13-1 1,-9 3-5,9-3 0,-9 1 0,9-1-5,-11 4 2,11-4-5,-8 3-8,8-3-20,-9 5-18,9-5-22,-5 2-31,5-2-25,0 0-31,-8 3-172,8-3-351,0 0 155</inkml:trace>
  <inkml:trace contextRef="#ctx0" brushRef="#br0" timeOffset="29756.8358">9903 5847 30,'0'0'63,"0"0"-2,0 0 9,0 0-7,-3-8 1,3 8-2,0 0-1,0 0-1,0 0 0,0 0-5,0 0 1,0 0-2,0 0-3,0 0-4,0 0-6,0 0 9,-4-6-4,4 6-9,0 0-2,0 0-2,0 0-4,0 0-3,0 0 0,0 0-4,0 0-1,0 0-10,-2-8 2,2 8 4,0 0-7,0 0-2,0 0-1,0 0 2,4-12 3,-4 12-8,0 0 2,3-4 3,-3 4-2,0 0-5,3-8 1,-3 8 6,0 0-3,0 0-8,5-5 6,-5 5-3,0 0 4,8-2-2,-8 2 4,5-5-7,-5 5-3,0 0 1,8-5 1,-8 5-2,0 0 5,7-2-4,-7 2 5,0 0-6,10-3 3,-10 3-3,0 0 2,8 0 2,-8 0-1,0 0-2,9-1 10,-9 1-14,0 0 7,0 0-1,11 1 4,-11-1-5,0 0 4,9 0-8,-9 0 6,0 0 2,9 3 5,-9-3-7,7 0 2,-7 0-9,0 0 4,7 4 6,-7-4-4,7 3 16,-7-3-1,5 6 5,-5-6-3,3 5-3,-3-5 0,2 5-3,-2-5 4,4 8-1,-4-8 0,1 8-1,-1-8 8,0 8-7,0-8 2,0 0-7,0 11 3,0-11 4,0 9-2,0-9-3,0 8-1,0-8-3,0 0 6,-1 11 0,1-11 3,-3 6-2,3-6 1,-2 10 4,2-10-2,-3 7 0,3-7 8,-5 8-9,5-8 5,-6 4-6,6-4 3,-5 8-6,5-8 3,-9 6-4,9-6 9,-7 3-8,7-3-4,-6 4 1,6-4 1,-9 5-5,4-2-1,5-3 2,-6 4 1,6-4-1,-8 6-1,4-3-4,-1 1 4,5-4-3,-8 4 0,8-4 0,-7 6 2,0-4-1,3 3 0,-1-3-4,5-2 3,-9 7 1,4-3-1,0 2-6,5-6 4,-8 7-5,4-6 6,4-1-2,-7 7-3,3-3 4,4-4 2,-5 3-2,5-3 0,-4 7 0,4-7-1,-4 5 4,4-5-2,0 0-3,0 0 3,-5 3-4,5-3 1,0 0-2,0 0 3,0 0-2,0 0 1,0 0 0,0 0 5,-5 6-7,5-6-2,0 0 1,0 0 5,0 0-7,0 0-1,0 0 4,0 0 2,0 0-4,0 0 4,18 0-1,-18 0 2,9 0-1,-9 0 5,11-1-4,-11 1 1,12-1 1,-12 1-2,11 2 2,-3-1-4,-8-1 1,14 0 1,-9 2-1,-5-2 7,17 0-5,-12 2 3,-5-2 3,15 2-3,-7-2 0,-8 0-1,13 1 4,-4-1-6,1 0 4,-10 0 2,15-1 1,-5 2-4,-2-1-1,-8 0 5,13 0-2,-6 0 1,-7 0-2,11 0 1,-11 0-1,11 0-2,-11 0 8,12 0-7,-12 0-5,9 0 2,-9 0 4,7 2-4,-7-2-1,0 0 0,0 0 4,12 0-1,-12 0-2,5 3 3,-5-3-2,0 0 1,0 0 0,8 0 0,-8 0 1,0 0-1,0 0-3,0 0 0,0 0 0,10 0 3,-10 0 0,0 0-1,0 0-2,0 0 4,0 0-3,0 0 1,0 0 1,0 0-2,0 0-2,0 0 2,0 0 0,0 0 0,0 0 2,0 0-18,0 0-27,0 0-43,0 0-44,0 0-173,0 0-328,0 0 145</inkml:trace>
  <inkml:trace contextRef="#ctx0" brushRef="#br0" timeOffset="34342.7732">9385 5825 32,'0'0'63,"19"-7"-9,-19 7-2,0 0-1,0 0 2,0 0-1,0 0 0,0 0-6,0 0 2,0 0-3,0 0-1,0 0 0,0 0-6,0 0 4,0 0-5,0 0-4,0 0-3,0 0-6,0 0 5,0 0-1,0 0 2,0 0 5,0 0-4,0 0-2,-11 20-4,11-20 0,-3 7 0,3-7-5,-3 9 9,0-6-7,3-3 2,-4 11 0,4-11 1,-4 6 2,2-1-7,2-5 1,-6 9-4,4-3 0,2-6 2,-6 9-7,3-5 3,3-4-2,-5 10 1,2-7-5,3-3 2,-2 9-2,2-9-2,-3 11-2,3-11 2,-2 6-1,2-6 1,-2 8-5,2-8 5,0 0 1,0 12 6,0-12-14,0 0 4,2 12-1,-2-12-1,1 7 0,-1-7 1,0 0 2,1 10-1,-1-10-4,3 6 11,-3-6-13,1 6 3,-1-6-2,3 9 4,-3-9-2,0 0 0,1 8 1,-1-8-1,4 5 5,-4-5-3,4 7-6,-4-7 1,4 7 3,-4-7-2,4 5-2,-4-5 12,7 5-13,-7-5 6,6 4 1,-6-4-1,7 3-3,-7-3 3,6 2-1,-6-2 1,10 4-2,-10-4-5,8 1 3,-8-1-1,6 3-1,-6-3 0,10 2 3,-10-2 3,10 0 1,-10 0-1,6 2-1,-6-2-1,0 0-2,14-2 5,-14 2 0,0 0-5,11 0 3,-11 0 1,11-2 0,-11 2-4,12-3 4,-6 3 1,-6 0-1,9-2-6,-9 2-1,11-2 7,-6 0-5,-5 2 4,9-1-4,-9 1 6,9-5-2,-9 5-2,9-5 1,-5 1 2,-4 4-3,8-5 1,-5 2 1,-3 3-1,7-4-1,-7 4 0,7-6 0,-7 6-3,5-6 9,-5 6-3,6-5-1,-6 5 2,6-7-4,-6 7 2,4-6 1,-4 6-1,5-4-2,-5 4 1,5-8-2,-5 8 6,4-5-5,-2 0 3,-2 5 0,6-7-4,-6 7-2,3-7-1,-3 7 4,3-7 5,-3 7-5,4-4-1,-4 4 3,4-8-4,-4 8 0,5-5 3,-5 5 0,2-7 5,-2 7-3,4-8-5,-4 8 4,3-7 2,-3 7-3,2-10 4,1 6-2,-3 4 1,0 0-1,2-9 2,-2 9-3,2-10 4,-2 10-3,1-8 0,-1 8-2,0-9-2,0 9 4,0-8 1,0 8-1,0 0 13,-1-10-3,1 10 3,0 0 3,-3-8 1,3 8-1,0 0 4,-4-7 2,4 7 0,-4-7-4,4 7-5,-6-7-2,6 7 3,-6-5-4,6 5-4,-5-7 3,5 7-1,-7-5-6,3 1 6,4 4-2,-6-5-1,6 5 3,-5-4 4,5 4-2,-9-6 1,5 1-2,4 5 0,-5-5-2,5 5 2,-7-4 10,7 4 1,-6-5 1,6 5-1,0 0 0,-9-4-2,9 4-4,-7-4 1,7 4-2,-7-4-4,7 4 3,-6-2 2,6 2-1,0 0 2,-9-3 0,9 3-4,0 0 2,-9-1 0,9 1-4,0 0 4,-9-2 0,9 2 1,0 0-4,0 0 3,-14 3-4,14-3-1,-5 2 0,5-2 0,-9 2-4,9-2 2,-7 6-2,7-6-5,-7 4-1,7-4-7,-5 7-4,1-3-11,4-4-11,-5 6-18,5-6-19,-7 6-24,7-6-29,-6 4-32,6-4-158,-6 5-339,6-5 151</inkml:trace>
  <inkml:trace contextRef="#ctx0" brushRef="#br0" timeOffset="125207.0311">9738 6082 23,'0'0'47,"1"-12"-5,-1 12-2,0 0 0,0 0-3,0 0 0,0 0-1,0 0-3,0 0 3,0 0 1,0 0-1,0 0-7,0 0 2,0 0-4,0 0 4,0 0-4,0 0-3,0 0 4,0 0 0,0 0 1,0 0-7,0 0-5,0 0 3,0 0 2,0 0 7,0 0-1,0 0 3,0 0-12,0 0 0,0 0 6,0 0-2,0 0 5,0 0 10,0 0-3,16 12-5,-16-12 1,6 7 0,-6-7-4,5 7 5,-5-7-7,1 9 9,2-3-6,-3-6 0,0 11-3,1-5 4,0 0-7,-1-6 0,2 15-2,-2-8 7,1 0-16,-1-7 2,-1 11-16,-2-2-11,2-3-8,-2 4-18,2-1-15,-3 0-18,-1-1-27,1 1-15,-1-1-64,-1 0-191,-1 0 84</inkml:trace>
  <inkml:trace contextRef="#ctx0" brushRef="#br0" timeOffset="126742.1874">9725 6130 14,'0'0'53,"0"0"4,0 0-2,0 0-6,0 0-2,0 0 10,0-10-12,0 10-3,0 0 2,0 0-5,0 0-4,0 0-11,0 0 3,0 0-2,0 0 1,0 0-4,0 0-3,0 0 1,0 0-4,0 0 7,0 0-11,0 0 3,0 0-2,0 0 4,0 0 6,0 0-9,0 0-1,0 0 6,0 0-6,3 25 0,-3-25-4,0 0 1,0 6 5,0-6 6,0 0-10,0 0 6,-4 9-8,4-9 2,-4 7 1,4-7 2,-5 2 5,5-2-3,0 0-1,-7 3 4,7-3-7,0 0 1,0 0-2,0 0 4,-12-1-12,12 1 1,0 0 1,0 0 3,-8-5-7,8 5 0,0 0 0,0 0 4,-4-9-5,4 9-2,0 0 4,0 0-6,0 0 1,4-12-4,-4 12 6,0 0 5,5-8-4,-5 8-3,0 0 3,0 0 0,4-7-3,-4 7 1,0 0-5,0 0 3,0 0 1,0 0 1,0 0 1,0 0 9,0 0 0,0 0-12,0 0-3,0 0 6,0 0 3,0 0 4,0 0-5,0 0 0,0 0 5,0 0-4,0 0 1,6 16 2,-6-16-7,0 0 8,0 0-4,0 0-3,0 0 5,0 0 2,0 0-4,0 0 1,0 0-4,0 0-1,0 0-6,0 0 4,0 0 8,0 0-8,0 0 4,0 0-4,-15-14 1,15 14 0,0 0 3,0 0 3,0 0-5,5-15 4,-2 11-2,-3 4 2,6-4-5,-6 4 4,6-8-3,-2 6 4,-4 2-1,7-3 11,-7 3-3,7-2 13,-7 2-1,10-2-2,-10 2 6,0 0 1,12 4-3,-12-4 2,7 5 10,-4 1 3,1-2 4,-1 2 9,0 5-3,0-4 5,-2 4-2,-1 0-1,0 1-5,-1 4-1,-2-5-3,2 3-7,-3-2-9,-1 5-7,-1-3-34,0 1-25,-2-1-47,1-1-35,-1-1-152,-4 2-299,2 0 133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6:55.6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4036 5315 34,'0'0'78,"0"0"-6,0 0-7,0 0 6,0 0-11,0 0 0,0 0 6,0 0-8,0 0 1,0 0-4,0 0 8,0 0-5,0 0-4,0 0 1,0 0-6,0 0-2,0 0-4,0 0-7,0 0 1,0 0-8,0 0 1,0 0 1,0 0 0,-10-10 2,10 10-12,0 0 9,0 0-2,0 0-2,0 0-1,-8-3-3,8 3 3,0 0-1,0 0-5,0 0-3,-3-7-2,3 7 1,0 0-2,0 0-6,0 0 0,-4-6 0,4 6 2,0 0-4,0 0-2,0 0 7,-6-8-9,6 8 2,0 0 2,0-8-4,0 8 2,0 0 4,0 0-7,2-12 0,-2 12 2,0 0 9,2-7-11,-2 7 0,3-9-4,-3 9 4,4-7-5,-4 7 8,4-6 0,-4 6-3,6-7-3,-6 7 4,2-7-1,-2 7-1,7-2 0,-7 2-1,6-5 2,-6 5 2,7-6-4,-7 6 2,7-1-8,-7 1 8,0 0-4,13 0 3,-13 0-4,10 4 6,-10-4-6,10 5 6,-4-2 2,-6-3-1,9 5-3,-7-3 1,3 3-1,-5-5 0,9 7-2,-6-3 4,-3-4-1,6 7 4,-5-2-3,-1-5-1,7 9-4,-6-5 4,2 3-3,-3-7 5,5 8-2,-4-2 3,-1-6-2,1 10 6,-1-3-3,0-7-2,0 8-1,0-8 1,0 0-1,0 12 3,0-12 0,-1 7-3,1-7-2,-5 10 2,5-10-3,-3 7 7,3-7-1,-5 9-1,4-3-1,1-6 0,-5 6-2,1-1 2,4-5 0,-8 8 0,3-3-3,5-5 4,-9 7 0,4-2 4,0-2-10,-1 1 6,-2 2 12,2 0-10,1-1-5,-1-2 1,1 2-3,0 1 4,1-2-7,-1 0 4,5-4-2,-7 9 6,1-5-5,1 0 4,0 1-2,5-5 0,-9 10-2,5-6 2,1 3-2,0-1 1,-1 1-1,-1-2 4,0 2-3,1-1 2,0 2-4,1 0 5,-1-2-6,1-2 6,3-4-7,-7 14 3,4-9 0,0 4 2,1-4 0,-1 2 0,3-7 2,-4 12 2,3-5-15,1-7-3,-5 9 5,5-9-5,-3 11 6,3-6 5,0-5-8,-2 7 11,2-7-5,-4 8 5,4-8-6,-1 7 1,1-7 1,-1 9-4,1-9 9,0 0-4,0 0-2,-2 8 13,2-8-12,0 0 3,0 0-2,0 0 5,0 0-5,0 0 0,-2 6 4,2-6-4,0 0 5,0 0 0,0 0-3,0 0-3,0 0 9,0 0-2,0 0-6,0 0 5,0 0 6,0 0-9,0 0-5,24-9 10,-24 9-3,8-4 2,-8 4-5,10-3-2,-10 3 1,9-2 1,-5-1 1,-4 3-1,11-2 0,-3 2-2,-8 0 10,13-3 0,-7 3 7,-6 0-12,15 0-2,-7 0-1,-8 0-8,15 3 14,-8-3-6,-7 0 7,13 2-13,-6-2-1,-7 0 11,14 4-2,-7-3-4,0 1-5,1-1 13,-8-1 1,13 2-2,-8 0 3,-5-2-6,11 0 3,-11 0 2,8 3-8,-8-3 6,8 1-5,-8-1 1,6 1 8,-6-1-11,0 0 14,9 3-7,-9-3 3,0 0-3,0 0 1,0 0 1,6 2-1,-6-2-1,0 0-2,0 0 4,0 0-4,0 0 3,0 0-24,0 0-37,0 0-60,0 0-121,0 0-257,0 0 113</inkml:trace>
  <inkml:trace contextRef="#ctx0" brushRef="#br0" timeOffset="1998.0469">3898 8564 87,'0'0'82,"0"0"-7,0 0-1,2-7-2,-2 7 5,0 0-3,0 0-1,0 0-6,0 0-7,0 0-4,0 0-12,0 0-2,0 0 0,0 0-2,0 0 4,-7 23-6,5-14-1,-2 3-4,0-2-1,0 1 5,0 0-5,1 2-9,-3-1-5,2 2-2,1-2 6,-3 1-7,3 0 2,0-3-4,-2 1-4,-1 1 0,2-2 3,0-1-7,0-1 5,0 4-8,2-7 7,-2 2-1,1 0-3,0-1 0,3-6-2,-3 9 2,3-9 0,-4 9-1,4-9-1,-1 6 2,1-6-2,0 0 1,0 0-2,0 0-5,0 0 3,0 0 1,0 0 2,0 0 1,6 9-4,-6-9-7,0 0 9,14-2 0,-14 2 0,0 0-3,16-4 0,-10 1 1,-6 3-3,13-2 6,-8 1-7,-5 1 6,12-2-4,-12 2 4,13-1-1,-6 1-2,-7 0-5,12-3 6,-12 3-6,11 0-4,-11 0 1,9 0-22,-9 0-8,9 2-10,-9-2 1,7 4-9,-7-4-12,0 0-5,8 0-9,-8 0-79,5 3-175,-5-3 78</inkml:trace>
  <inkml:trace contextRef="#ctx0" brushRef="#br0" timeOffset="2388.6719">4027 8718 20,'0'0'83,"0"17"-14,0-8 2,0 3 6,1 0 4,-1 0-12,0 2 1,0 1-16,2 1 9,-2 2-6,-2-4 11,2 1 3,-2-1-7,1 1-8,-1-3-2,2 0-6,-2-1 4,-1 0-13,2-1-2,1-1-1,0-1-6,-1-1-1,0 1 0,1-8-5,0 12 0,0-12-2,0 11-2,-3-5-12,3-6 11,0 11-5,0-11 1,-1 7-5,1-7 3,0 0-8,-2 9 7,2-9-6,0 0 4,0 0-4,0 0-9,0 0-17,-1 8-10,1-8-25,0 0-19,0 0-18,0 0-119,0 0-227,0 0 101</inkml:trace>
  <inkml:trace contextRef="#ctx0" brushRef="#br0" timeOffset="2966.7969">4229 8765 27,'-1'12'79,"0"0"21,1-1-14,-2 2-4,2 3-15,0-2 3,2-2-8,-2 0 2,1 1 12,-1-2 3,0 1-16,1 0-9,2-2-5,-1 1-3,2 0-8,-1-2-2,0-1 5,1-1-6,0 0-7,0-2-2,1 0-7,0 0 4,1-2 4,0-1-13,1 0 5,-7-2 0,17 0-5,-7-3 5,-1 1-5,4-1 5,-2-4-5,-2 0 0,7-3-4,-6-1 3,4 0-2,-4-3 0,1 1-3,0 0 7,-3-2-6,-1-2 11,2 0 8,-4 3-4,-2-3 0,1 2 1,-2-4-5,1 2 5,-3 2 19,0-2-4,-1 0-3,-2 1 5,0 1-1,0 3 17,-1 1 1,-4 0-4,3 1-7,0 1-4,-5-1-5,1 2-3,0 2-5,0-2 6,0 4-3,-3-1-8,2 2-3,1 0-2,-2 4-3,-1 1-2,0 3-4,1 2-10,-3 3-16,-1 2-21,1 1-51,-5 9-18,2 0-32,3 1-43,0 4-134,-3-3-339,1 2 151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4:47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2711 7653 20,'0'0'72,"0"0"-2,0 0 1,0 0-4,0 0 1,0 0 0,0 0-9,8 1 3,-8-1-5,0 0-3,0 0 10,0 0-4,0 0 1,0 0 1,0 0 2,0 0-3,0 0-4,0 0-7,9-5-1,-9 5-7,2-6-4,-2 6-2,3-7-3,-3 7 2,4-4-2,-4 4-10,4-7 8,-4 7-6,2-9 0,-2 9-9,5-8 4,-5 8-1,3-9 0,-1 5-4,-2 4-2,1-10 4,-1 10-3,4-10 2,-4 5 0,0 5-6,2-12 3,-2 12-3,-3-10 3,3 10-3,-1-12-3,1 12 5,-4-12-4,3 8 3,1 4-1,-7-10-2,4 4 7,3 6-8,-7-9 0,3 4-2,4 5 0,-9-8 2,4 4 5,5 4-6,-10-5 0,5 3-2,5 2 0,-12-4-3,12 4 7,-11 0-9,11 0 3,-14 1-5,4 1 0,3 0 1,1 1-1,6-3 1,-12 7 0,3-3 1,3 0-1,-2 3 1,0-2-3,0 3 0,1-1 4,1 0-3,2-2 3,-1 2 1,0-2-4,1 3 2,3-1-1,-2-2-2,3-5 2,-4 14-5,4-7 4,0 1 1,-1 1 2,1-9 1,1 18 1,1-10-4,-1 2 5,0-2-5,1-1 2,-1 3-4,3-2 4,-2-2-4,3 3 9,0-1-2,-1 3 2,1-1-2,2 1 7,0-2-4,-2 1 0,1 1 3,0-1 4,0 1-4,3 3-2,-2-3 3,0-3 0,2 6-21,-1-4 6,0 0 4,-2 1-3,2-1-2,-1 1 7,0-1-2,2 6 6,-3-4-2,4 1-1,-2-1-11,-3-1 9,2-1 9,-2 1-11,1-1 7,-2-2-1,0 2-5,-1 0 6,0-1-1,0 0 1,-2-4 1,1 3-3,-2-8 0,2 12 0,-2-5 2,0-7 2,0 9-3,-4-3 2,4-6 3,-8 10-2,3-6-2,-3 0 0,1-3 4,-3 5-4,-1-1 0,0-2 1,-1-1 0,1-1 3,-2 2-3,1-1-5,0-1 2,0 0 2,1 0-1,-2-2-1,3 2 2,-3-1-4,3 0 0,1-1 3,9 1 1,-15-2-7,5 0-1,3-1 2,7 3 3,-13 0 0,13 0-2,-9-1 7,9 1 2,0 0 2,-10-2-2,10 2 2,0 0-5,0 0 4,-8-2-1,8 2-1,0 0-1,0 0-2,0 0-2,0 0-3,0 0 3,0 0-5,0 0-2,0 0-8,0 0-9,0 0-10,-9 8-20,9-8-14,0 0-35,0 0-22,0 7-16,0-7-132,0 0-291,0 0 130</inkml:trace>
  <inkml:trace contextRef="#ctx0" brushRef="#br0" timeOffset="593.75">3009 7807 63,'0'0'119,"25"-1"2,-25 1-11,15-2 4,-7 1-8,4 1 1,-1-2-12,6-2 3,-4 2-4,2 2-9,-2-5-11,5 4-4,-5 0-8,4-2-5,-4 1-6,4 1-2,-4 0-8,-1-1-5,0 1 0,-3 1-15,4 0-26,-13 0-18,12 0-24,-12 0-20,12 0-12,-12 0-11,6 0-26,-6 0-81,0 0-214,0 0 94</inkml:trace>
  <inkml:trace contextRef="#ctx0" brushRef="#br0" timeOffset="937.5">3038 7953 57,'0'0'95,"0"0"-8,28-4 14,-28 4-9,9 1-5,-9-1-2,14-1 10,-14 1-3,14 0-12,-5 1-3,-9-1-11,16-1 4,-10 1-17,5 0-2,0 0-2,-4-2-6,-7 2-6,18-1-2,-7 1 1,-11 0-9,15 0-1,-8-1-3,-7 1-6,13 0-14,-13 0-15,12 0-25,-12 0-20,7-5-18,-7 5-27,9 0-8,-9 0-73,6-4-196,-6 4 87</inkml:trace>
  <inkml:trace contextRef="#ctx0" brushRef="#br0" timeOffset="1968.75">3841 7784 25,'0'0'65,"0"0"-1,0 0 2,0 0-3,0 0-7,0 0 13,0 0-9,0 0-11,0 0 4,0 0-15,0 0 1,0 0-4,0 0-4,0 0-1,2-15-4,-2 15-4,0-8 9,0 8-17,0 0 2,-1-12-3,1 12 2,0 0-4,-4-10 1,4 10 5,-2-10-3,2 10-2,-3-9-4,3 9 1,-5-5 0,5 5-4,-5-7-1,5 7 0,-7-6-1,7 6-2,-10-3 11,10 3-6,-7-3 9,7 3-3,0 0 1,-12 2-2,12-2-2,-13 5-2,8-2 3,5-3-15,-11 4 17,5 1-2,-2 0-2,0 2 1,1-1 3,1 2-3,-1 0-2,0-1 1,1 2 1,-1 0 10,2-1-6,-2 0-3,3 1 5,-1-1 2,1 2-3,0-3 0,1 4 0,1-2 2,-1 0 7,1-1-1,2 1 0,-2-2-8,2-7 16,0 15-3,2-8-1,-2-7-4,0 12 6,3-5 8,1 3 1,-1-4-3,-1 0-6,2 0 1,0 0-5,1-1 3,-1 1-6,2-2-7,-1-1 9,1 1-8,0 0 1,1 0-1,0-3 3,1 2-7,-2-3 2,-6 0 1,14 3-1,-7-3-3,-7 0 2,12 0-5,-4-3 2,1 0 2,-1-2-3,1-1-1,1 2-2,-3-2 0,1-3-1,0 2 0,2 0-7,-5-1-13,0-1-2,2 0-4,0 0 0,-2-1-1,1-2-1,-3 3-5,1-1 8,0 0-7,-1 0-3,-1 2-1,0-3 10,1 2-14,-2 1 13,1 1-14,-1 0 7,0-1 11,-1 8 2,3-11-3,-3 11 9,-1-10 4,1 10-2,0-7-1,0 7 6,0 0-9,0 0 8,0-8-15,0 8 12,0 0-2,0 0 6,0 0 10,0 0 2,0 0 6,0 0 9,-7 23 5,7-16 0,0 4 12,0-1 6,-1 0-2,2 0-1,-2 1 1,2-2-5,-1 3-2,1-3 10,-2 0 1,2 0-9,-1-9-2,2 16-4,-2-9-4,1 2 0,-1-9 3,1 11-8,1-5-2,-2-6 0,2 8-2,-2-8-3,1 9-2,-1-9-8,4 5-15,-4-5-21,0 0-26,0 0-29,0 0-32,0 0-36,0 0-145,0 0-322,0 0 142</inkml:trace>
  <inkml:trace contextRef="#ctx0" brushRef="#br0" timeOffset="2328.125">4105 7803 75,'0'0'159,"0"0"-9,0 0-11,0 7-10,0-7-10,0 0-11,0 0-5,2 9-13,-2-9-11,0 0-6,0 0-2,0 0-13,0 0 7,0 0-14,-4 8-8,4-8-7,0 0-1,0 0-5,0 0 3,0 0-17,0 0-20,0 0-37,0 0-21,-7 5-34,7-5-32,0 0-95,0 0-239,0 0 106</inkml:trace>
  <inkml:trace contextRef="#ctx0" brushRef="#br0" timeOffset="3142.5781">4304 7366 21,'8'20'140,"-7"-11"-12,-1 2 3,3 3 3,-3-5 2,1 11-6,-1-2-3,-1 1-4,2 1-8,1-2-5,-4 10-3,0-3-3,0-2-7,1-3-3,0 5 0,0-7-6,-1 1-7,-2-2-7,2 1-7,1 0-9,-2-3-4,2 1-6,-3-3-7,3-2 3,1 5-7,-3-5-3,3-1-4,-1-1-2,0 1-2,-1 0-2,2-10 4,-1 12-8,1-6 1,0-6-7,0 9 7,0-9-9,0 0-1,0 12-1,0-12 1,-1 5-2,1-5-2,0 0 1,0 0-2,0 0 4,0 0-3,-3 8 0,3-8 5,0 0-4,0 0 1,0 0 7,0 0 3,0 0-6,0 0 1,0 0-1,0 0-6,0 0-2,0 0 4,7-21-2,-7 21-11,4-10 4,-2 3-3,2 0-1,0-3-9,-2 5 7,2-3 1,-1 3 2,0-2-6,1 0 4,3 1-2,-1-2-1,-1 3-1,0-1 4,0 3 0,-1-4 2,1 3-2,2 0 1,-2 0 4,-5 4-5,10-8 2,-5 6-5,-5 2-2,10-3 6,-10 3-2,9-3 1,-9 3-1,0 0 3,12 6-3,-6-4 1,-3 4 1,-3-6 5,6 9-4,-2-4 0,-4 2 1,3 2 3,-2-1-2,3 2 4,-3 1 6,2-2-3,-2 3 0,0-2 2,0 2 3,2-3-1,-1 3 5,1-1-2,-2-2 1,2 1 0,-2-2-5,0-1 2,1-1-5,2 2 2,-3-2 3,3-1 3,-4-5-1,5 9 3,0-6-1,-5-3 3,5 9 0,-1-6 10,-4-3-8,11 2 1,-5 0-4,-6-2-1,12 0-1,-4-2 0,-8 2-4,15-2 4,-6-2-4,-2 1-1,0 3-1,1-4-3,-1 3-17,0-4-26,-2 2-33,0-2-32,4-2-45,-4-1-64,-1-1-215,1 0-461,-2-1 205</inkml:trace>
  <inkml:trace contextRef="#ctx0" brushRef="#br0" timeOffset="9418.9453">11087 8050 6,'0'0'36,"0"0"-6,0 0-3,0 0-2,0 0 2,0 0-3,0 0 1,0 0 5,0 0-7,0 0-1,0 0-3,13 17-2,-13-17 0,0 0 0,5 8 1,-5-8 8,4 6 2,-1-2 3,-3-4-5,5 10-2,-3-7-8,-2-3 3,9 9-1,-5-4 9,0 0-11,0 0-5,1-1 9,-1 1-5,1 0 3,1-1-1,-1 2-5,-1 1 1,2 0 1,-2-2 4,1 0 0,4 2 9,-4-2-8,-1 0 1,3-1 4,-2 2-5,2-2 0,-2 2-5,1-2 3,0 1-3,1-2-1,1 4 4,-1-2 6,-1-2 5,3 2-4,1 1 3,-3-5-11,4 4-1,1-2-1,-2 0 2,2 2 0,-1-2-14,2 0 10,-1-1-1,0 2-3,0-1 10,0 0-8,1-1 2,0-1-7,-2 1 5,3-1 3,-3-1-13,0 0-2,0 0 8,0 3-4,0-3-3,1 0 9,-2 0-6,0 0 5,3 0 2,-3 0 2,2 0-6,-1 0 7,0 0-9,1 0 2,0 0 4,2 0-22,-1 0 26,-2 0-7,2 0-5,1 0 4,4 1-3,-7-1-2,3-1 0,-2 3 3,1-2 2,1 2-10,-1-2 10,-1 0-7,0 1 5,2-1-1,-3 0-5,2 0 8,1-1 0,-2 1-3,-1 0-2,2 0-5,-3 0 5,3 0-10,-3 1 12,3-1-2,0 1 2,-3-1-3,3 0 4,-2 0-10,3 0 3,-1 0 6,-1 0-4,2 0-4,-2 0 11,2 0 0,-1 0-12,0 0 14,0 1-8,0-1 4,-1 2-2,1-1 0,1-2-4,-2-1 3,2 4-1,-3-2-3,2-2 7,0 4-20,-2-5 22,2 2-2,0 0 1,-2 1-6,3 0 3,-2-2 0,2 0-4,-1 2 4,1 0-4,-3 0 2,3-3 12,-1 3-15,-1-1 5,0-2-5,0 3 2,1-1 6,-1 0-4,-1-1 8,3 0-2,-4 0-7,2 2 6,0 0-6,-2-2 3,2 0-1,-1 0 3,1 1-9,2 1 1,-2-3 1,-2 1 7,4 0 2,-4-1-9,4 0 7,-2 2-5,-1-1-7,2 1 5,0-2 0,1 1 2,-3 0-1,0-1 5,1 3-8,1-2 7,-2 0 6,0 0-3,0 0-9,1 1-1,-2-2 6,3 3 4,-3-2 3,0 0-9,3 0 3,-3-1 1,2 2-5,2-2 6,-3 2-9,3 0 8,-1-1-6,-1-1 5,0 1-3,1 0-2,0-1 8,-4 3-5,1-2-1,1 0 0,-3 1 1,0 0-2,3 0-4,-11 1-4,13-2 14,-6 1-1,-7 1-3,14-1 1,-8 0 0,-6 1 6,13-3-8,-6 2 5,1-1-6,-2 1-1,-6 1 9,13-3-8,-4 3 2,-9 0-1,13-1 5,-5 0 2,-8 1-6,14-2 2,-8 1 1,-6 1-1,17-1-2,-11-2-5,3 3 6,-1-2-5,2 2-1,-2-3 6,-8 3-2,13-3 4,-6 2 5,-7 1-6,12-3-5,-12 3 3,11-2-2,-3-1-4,-8 3 3,13-2 1,-3 0 4,-3 1-3,4-1 2,-5 1 5,1-1-6,-7 2-2,16-3 3,-6-1-7,2 3 3,-3-1 13,2-1-5,2 0-7,-3 0 5,2 1 1,-1 0-7,6 0-7,-4-2 8,-2 2 4,0-3-6,-2 5 5,3-4 2,-2 2-2,-3 1 1,-7 1 4,10-4-4,-4 4 8,-6 0-2,9-3 2,-9 3 3,9-4-3,-9 4-8,9-5-1,-4 3 7,-5 2-2,12-4-3,-7 1 7,-5 3-9,9-6 3,-2 4 1,0 0 1,-1-2 1,1 1-4,2-1 0,2 0 3,-5 1-6,1 1-1,-1-1-1,3 1 5,-2-1 1,-1-1 3,-6 4-1,14-4-2,-9 2-3,1-1 5,-6 3-11,11-4 6,-5 2 0,0-1 5,2 1-3,-1-1 9,5-1-10,-3 1-2,3 0 2,-1-1 4,1 1-6,-2 0 0,1-1 3,0 3 2,-4-1-8,3-1 0,-3 0 2,-1 3 9,-6 0-2,12-3-18,-12 3 29,9-4-10,-4 2 2,-5 2 4,6-3 0,-6 3 2,7-2 1,-7 2 6,0 0-1,9-3-1,-9 3-3,0 0 3,0 0-2,5-3-3,-5 3-4,0 0-1,0 0 0,0 0-13,0 0-17,0 0-25,0 0-24,0 0-40,0 0-35,0 0-90,0 0-253,0 0 113</inkml:trace>
  <inkml:trace contextRef="#ctx0" brushRef="#br0" timeOffset="10477.5391">12356 8499 10,'0'-7'56,"0"7"-2,1-7 0,-1 7-3,0 0-1,-2-13-5,2 13-4,0-11 0,0 11-4,-4-10-1,1 5-10,1-2 5,2 7 6,-5-9-4,5 9 7,-9-8 10,8 4-8,1 4-7,-8-8 2,4 5-2,4 3-5,-8-5 3,8 5 3,-11-2-14,11 2 13,-10 2 12,3 2-2,1 0 3,-2 1-6,1 2 6,-1 2 0,0-1 1,-1 1 1,0 4 6,0-1 3,-1 4 3,4-4-10,-2 3-8,3-3 9,-1-4 0,2 4 1,1 0-7,2 0-4,0-3-5,1 0-2,0 2-3,0-11-5,2 11-1,1-3-3,-2-4 1,2 2-2,-3-6-4,11 7-2,-6-3-2,2-1 0,-1-2-1,-6-1 2,14 2-2,-6-2 0,-8 0-6,16-1 1,-5-1-1,-1-1-5,0-1-7,0 2 2,-1-1-1,1-2-10,1 1-4,-4-1 0,2-1 3,1 0-6,-2-4-6,0 3-3,1-1-5,-3-1-13,1 0 5,3-3 0,-3 3 12,0-2-9,-1 1 4,1 0-6,-2 0-8,1 3 19,-2-4 7,-2 7-9,-2 4 6,4-9 6,-4 9 10,4-7-2,-4 7 10,0 0 4,0 0 12,0 0-2,0 0 6,0 0 13,0 0 10,-10 24-4,6-15 14,-2 3 1,2-1 3,1 1 1,1 0-9,0 0 9,0 0-4,2-2-4,0 2-7,1-5-6,-1 0 0,3 1-6,1-1 1,1-3-2,1-1 2,0 1-8,1-3-1,3 1-2,1-2-4,0 0-10,3 0-17,-4-3-23,2-1-17,-1 2-23,-3-3-23,3-1-26,-1 0-49,-3 1-151,-7 5-349,6-11 156</inkml:trace>
  <inkml:trace contextRef="#ctx0" brushRef="#br0" timeOffset="19309.5703">5000 7882 25,'0'0'76,"0"0"-4,0 0 1,0 0-4,0 0-10,0 0-3,0 0-5,0 0 4,0 0-3,0 0-3,0 0 3,0 0-5,0 0 2,1 7 7,-1-7-9,0 0 5,4 5 2,-4-5-8,0 0 17,10 3-5,-10-3-3,8 3 3,-2-1 0,0 0 4,-6-2-1,16 2 4,-5-4-10,1 2 0,-2 0-10,3-1 14,-2 1-11,2-1-4,0 1 0,-1 0-8,-1-2-2,0 2-3,1 0-9,-3 0-2,-9 0-7,15 0-15,-7 0-29,-8 0-22,9 3-23,-9-3-33,7 3-23,-7-3-28,3 5-85,-3-5-263,0 0 117</inkml:trace>
  <inkml:trace contextRef="#ctx0" brushRef="#br0" timeOffset="19739.2578">4971 8042 14,'0'0'74,"8"4"5,-8-4-2,9 3-3,-4-2 9,-5-1-10,12 6-1,-6-5 2,1 0-7,1 2 5,0-1-4,2-2-3,3 1 5,-3 0-5,2-2-3,2 1 4,-1-1-4,2-1-4,-3 2-11,1 0-1,2-3-4,-5 3 5,3 0-12,-2 0-3,1-1-6,-5 0 1,-7 1-3,13-2-3,-13 2-8,11 2 0,-11-2-11,8-2-1,-8 2-15,0 0-8,7 3-25,-7-3-15,0 0-26,0 0-19,0 0-112,6 1-236,-6-1 104</inkml:trace>
  <inkml:trace contextRef="#ctx0" brushRef="#br0" timeOffset="23137.6953">5546 7850 30,'0'0'58,"0"0"-7,0 0 6,0 0-8,0 0-8,0 0 3,0 0-2,0 0-6,0 0-2,0 0 1,0 0-6,0 0 0,0 0-4,0 0 3,0 0-12,0 0 1,0 0-1,0 0 2,0 0-1,0 0 0,0 0-1,0 0 1,0 0 4,0 0-1,0 0-6,0 0 3,0 0-2,0 0-4,0 0 2,0 0-2,0 0 3,0 0 0,0 0 3,0 0-6,0 0-2,0 0-2,0 0 3,0 0-1,0 0 3,0 0-8,0 0 2,-10 6 1,10-6-2,0 0-1,0 0-3,0 0-1,0 0 5,-6 2 1,6-2-6,0 0 3,0 0 2,0 0-1,0 0-2,0 0 3,0 0 1,0 0 6,0 0 1,0 0 2,0 0 2,0 0 4,0 0 12,0 0 15,0 0 4,0 0-3,0 0 4,0 0-7,0 0 1,0 0 1,0 0-1,13-19-4,-8 12-6,1-1 5,1 2-2,0-2-5,2 0-1,-2 1-5,0-2-2,1 1-1,1-3-8,-1 2 1,-2 0-5,-1-1 3,4 0-6,-4 3-1,-2 0-4,2 2 3,-3-3-1,1 1-3,1 1-2,-2 0 1,-2 6 2,3-11-4,-3 11 0,2-7-1,-2 7 2,2-8-3,-2 8 1,0 0 1,0 0-9,0 0 4,0-7-4,0 7 1,0 0-3,0 0 3,0 0-4,0 0 7,0 0-5,-14 15 0,11-8 4,-1 6-3,0-3 3,-2 6 6,2 0-7,-1 2 6,0 1-4,-3 6 0,2-1 3,1-1 4,-1-2-2,2-3-2,0 2 3,0-2 0,-1 0 2,2 1-1,1-4-5,-5 1 0,6-4 2,-1 1 0,0-1 0,0-3 5,0 1-3,1 0 0,-1-1-1,0-1 0,1-3-4,1-5 4,-1 12-2,1-12-3,-3 8 0,3-8-4,-1 7-3,1-7-2,0 0-11,-2 7-11,2-7-8,-3 4-18,3-4-21,0 0-13,0 0-32,0 0-111,-8 4-256,8-4 114</inkml:trace>
  <inkml:trace contextRef="#ctx0" brushRef="#br0" timeOffset="23754.8828">5727 7870 49,'-2'12'81,"2"0"5,0 0-19,3-1 0,0 0-11,-3-1 10,1-1 9,0 1 6,3 0-20,-3-3 0,2 0 3,2 1-4,-2-2 2,1-1 13,2-2-4,0 1-5,1 0-8,0 0-4,1-4 0,-1 3 0,-7-3-3,13 0 0,-13 0-6,21-7 0,-14 6-3,5-3-3,-1-3-6,-2-1 1,1 3-8,-1-4 2,-2-1-8,3-3-2,-1 4-3,1-3 2,-5 3 2,4-7-3,-4 7-4,-1-4 1,3-3-10,-5 4 7,1 0-4,-2 1-3,0-2 0,-1 1 0,0 1 2,-1-2 1,-1 1-4,-1-1 5,0 2-5,-1 1 2,-1-1-2,0 0-2,-1 1 2,0 2 4,-1 3-6,2-1 3,-1-1 0,-1 3 0,-3 0-3,4 2 0,-2 0 0,8 2 0,-17-1 0,10 3-3,-3 1-2,1 5 2,-2-1 0,0 6-1,-1 0-3,2 4-17,0-3-5,4 3-22,-4 1-12,5-3-18,1 2-15,0 0-20,0-1-19,1-4-90,-1 5-242,2-6 107</inkml:trace>
  <inkml:trace contextRef="#ctx0" brushRef="#br0" timeOffset="24239.2578">6240 7729 94,'0'0'126,"0"0"-4,0 0-7,0 0-9,0 0-9,-17 15-3,17-15-10,0 0-9,-4 5-7,4-5-8,0 0-1,0 0-4,0 0-7,0 0-2,0 0-2,0 0 0,0 0-5,0 0-1,0 0-3,0 0-2,0 0-1,0 0-4,0 0-5,0 0 0,0 0-1,0 0-1,0 0-3,0 0-3,0 0-2,0 0-4,0 0 5,0 0-3,0 0-8,0 0 6,0 0-8,0 0 5,0 0-2,0 0-7,0 0-15,0 0-12,0 0-20,0 0-24,0 0-30,0 0-34,0 0-82,0 0-238,-12 1 105</inkml:trace>
  <inkml:trace contextRef="#ctx0" brushRef="#br0" timeOffset="24833.0078">6543 7519 100,'0'0'112,"-7"16"-9,4-7-5,1 3 1,-2-3-11,0 3-4,-3 5-3,0 0-13,-1-3-1,2 6-6,-1-5-6,-1 2-7,0-1-4,0-1-6,0 2 0,1-2-6,0-5-7,1 1 6,-1-1-8,2 0 2,-1-2 5,4-2-4,-2 0-13,0 0-4,4-6 6,-5 7-6,5-7 4,-3 7 3,3-7-4,-2 6 4,2-6-1,0 0 8,0 0-2,0 0 7,0 0-4,0 0 5,0 0-1,0 0-3,0 0-5,20-12 2,-14 9-3,-1-2-3,2 2-1,-7 3 1,13-4-1,-2 1 1,-4 1-3,0 2-2,-7 0 0,13-5 2,-13 5-5,13 0-1,-13 0-1,10 0 0,-10 0-7,12 0 1,-12 0-10,6 3-8,-6-3-9,8 2-6,-8-2-9,0 0-10,8 2-10,-8-2-11,4 4-17,-4-4-3,0 0-9,7 3-9,-7-3-85,0 0-211,0 0 93</inkml:trace>
  <inkml:trace contextRef="#ctx0" brushRef="#br0" timeOffset="25161.1328">6662 7622 40,'0'0'87,"0"0"5,0 0 7,0 0 7,0 0 5,-4 30 1,2-18 6,-2 1 0,-1 4-5,2 0-6,-1 0-7,0 1 3,3 3-3,-5-2-4,3 1-5,-2-2-2,0 1-6,1 0 4,2 1 13,-1-3-5,-3 1-6,5-2-8,-2-4-10,2 0-6,-1-1-5,1-2-7,0 0-5,0 0-5,1-9-2,-3 11-7,3-11-1,-1 7-8,1-7-7,-3 7-13,3-7-15,0 0-19,0 0-25,0 0-42,-4 5-29,4-5-35,0 0-45,0 0-134,0 0-368,0 0 163</inkml:trace>
  <inkml:trace contextRef="#ctx0" brushRef="#br0" timeOffset="25809.5703">6247 7786 5,'0'0'73,"1"9"-2,-1-9-9,0 0-3,0 0 2,0 0-6,0 0-2,0 0-2,0 0-3,0 0-1,0 0 9,0 0-10,0 0 0,0 0-2,0 0 2,0 0-12,0 0 0,0 0 1,0 0-7,0 0 0,0 0-3,0 0 4,0 0 2,0 0-14,0 0 7,0 0-12,0 0 6,0 0 0,0 0 2,0 0 2,0 0-4,0 0-2,1 6 2,-1-6-7,0 0 10,-4 9-10,4-9 7,-2 8-6,2-8 5,-1 6-6,1-6 4,-3 7-2,3-7-1,0 0-4,-4 8-1,4-8 0,0 0 5,0 0-7,0 0 0,0 0-3,0 0 5,0 0 1,-3 6 1,3-6-1,0 0-2,0 0 0,0 0 5,0 0-13,0 0 2,0 0-9,0 0-8,0 0-8,0 0 2,0 0-22,0 0-16,-11-14-8,11 14-12,0 0-23,0 0-72,0 0-191,-6-4 84</inkml:trace>
  <inkml:trace contextRef="#ctx0" brushRef="#br0" timeOffset="27254.8828">6251 7796 84,'0'0'80,"0"0"1,0 0-13,0 0-2,0 0-6,0 0 6,-9-1-12,9 1-12,0 0 10,0 0-10,0 0-2,0 0-13,-12 5 10,12-5-14,0 0 7,-6 4-7,6-4 0,-4 6-14,4-6 11,0 0-4,-1 8 0,1-8-15,0 0 14,0 0 0,-3 9 3,3-9-13,0 0 3,0 0 5,0 0-2,0 0-1,0 0-4,0 0 15,0 0-14,0 0-3,0 0 9,0 0-1,0 0-4,0 0 4,0 0-7,0 0 8,0 0-6,0 0-15,0 0 12,12-20-5,-12 20 2,0 0 6,-2-11 5,2 11-12,0 0 4,0 0-15,0 0 13,-2-11-14,2 11 12,0 0 7,-7-4-17,7 4 9,0 0-2,0 0 6,0 0-9,0 0-2,-15 3 7,15-3-1,0 0-3,-6 11 6,2-7-2,4-4-8,-3 8 14,3-8-12,-1 6 6,1-6-4,-1 7 7,1-7-3,0 0 4,0 0-4,4 8 9,-4-8-3,0 0-8,6 3 6,-6-3 0,0 0 1,0 0 0,17-4-15,-17 4 6,9-6-1,-6 3-13,4 0 5,-3-2-4,-4 5-2,7-10 6,-4 5 0,-1-2-3,-2 7 3,4-10 1,-3 3 0,1 0 7,-2 7-9,0 0 7,-2-14-1,2 14 6,-1-8-5,1 8 3,0 0 3,-8-7-2,8 7-1,0 0 4,-10 1-7,10-1 12,0 0 3,-9 8-7,9-8-4,-6 8 0,3-2 0,1 0 7,2-6-3,-3 11-15,3-11-19,0 11-38,-1-4-57,1-7-140,0 0 62</inkml:trace>
  <inkml:trace contextRef="#ctx0" brushRef="#br0" timeOffset="28090.8203">6867 7761 6,'0'0'138,"0"0"-12,0 0-2,0 0-14,0 0-3,0 0 2,0 0-7,0 0-2,0 0 2,0 0 10,21 0-12,-21 0-6,14-3-9,-2 3-7,-1 0-12,1 0-4,2 0-5,-1 0-9,1-2-20,-1-1-19,-1 2-19,0 1-12,-1-3-17,1 3-26,-2-3-22,-2 3-17,-8 0-22,14 3-93,-14-3-237,6 0 106</inkml:trace>
  <inkml:trace contextRef="#ctx0" brushRef="#br0" timeOffset="28340.8203">6844 7878 1,'0'0'138,"0"0"4,0 0-8,12 4-3,-12-4-2,13-3-6,-13 3-2,19-2-9,-10 0-7,4 1-12,-3-3-11,1 4-9,1 0-4,-2-2-5,-2 2-12,1-1-19,-9 1-14,15 1-16,-8-2-20,-7 1-19,14-2-18,-6 2-27,-8 0-10,11 0-27,-11 0-87,13-2-222,-13 2 99</inkml:trace>
  <inkml:trace contextRef="#ctx0" brushRef="#br0" timeOffset="28918.9453">7346 7570 84,'4'-2'140,"-4"2"-10,0 0-5,0 0-12,0 0-3,0 0-9,0 0-9,0 0-2,0 0-4,7 11-4,-7-11 4,-1 13-8,1-6 4,-3 2-5,1 0 6,-3 2-12,1 0-8,-1 0-5,0-1-4,-3 1-5,3 1-9,-2-1-1,2 1-3,-3-3-5,2 4-2,1-5-3,0 0-3,0-3-1,1 2-5,-2 0 3,2-3-6,4-4-1,-5 8-4,5-8 5,-4 7-2,4-7-2,-3 4 0,3-4-1,0 0-1,0 0 1,0 0 1,0 0-2,0 0 1,15 2-4,-15-2 3,0 0-4,17-6 1,-10 5 0,-7 1-1,18-3 0,-11 3-5,1-3 5,-8 3 1,15-3-2,-7 0-2,-2 2-6,-6 1-6,13-2-10,-13 2-7,10-1-9,-10 1-8,9 1-9,-9-1-3,9 2-21,-9-2-13,0 0-17,11 0-1,-11 0-4,7 1-4,-7-1-2,0 0-14,8 2-67,-8-2-214,0 0 94</inkml:trace>
  <inkml:trace contextRef="#ctx0" brushRef="#br0" timeOffset="29247.0703">7498 7650 57,'0'0'126,"0"0"5,0 0-5,-11 24-1,10-16 13,-1 0-14,-2 1-3,0 4 0,0-2-2,3-1-7,0 3-10,-1-1-10,-1 1-4,0-2-4,-2 4-11,2-2-9,2-1-6,-3-2-1,0-1-4,2 3-8,-1-2-3,1 1-5,-1-3-5,1 0-1,0 1-4,-2-2-2,2-2-5,2-5-3,-4 11-3,4-11-3,-4 9-3,4-9-11,-2 7-13,2-7-13,-3 7-13,3-7-17,0 0-11,-4 4-29,4-4-5,0 0-23,0 0-22,0 0-115,0 0-286,0 0 127</inkml:trace>
  <inkml:trace contextRef="#ctx0" brushRef="#br0" timeOffset="29809.5703">7637 7768 45,'-1'13'120,"-2"-4"11,1 3-2,2-4-15,0 3-3,1 1 9,-2 0-12,2-1-21,0-2 2,3 0-6,-1-1-10,-1-1-1,1-1-6,1-1-8,-1 1 3,4-4-9,0 3 0,-1-2-4,1-1-6,1-1-4,-8-1-3,19 0-6,-9 0-2,2-2-6,-1-2-6,2 2-3,0-2-6,-3 0-6,0-3-3,3 2-5,-4-3 1,0 2-5,2-1-9,-2-1-5,-1-1 1,1 1-7,-1-1-3,-2 0 15,2-1-7,-2 0 0,1 2 2,-1-2 3,-2-1 2,0-1 6,-2 3 0,1-2 3,0 1-4,0-1 2,-2 3 10,-1-3-3,0 0 10,-1 1 9,-2-1 4,0 0 3,0 2 7,-1 0-7,-1-2 7,0 2-3,0 0 10,-2 1 9,0-1-7,-1 4 5,1-2 0,-3 2 0,2 2-1,0 2-1,8 1 0,-14-3-4,4 5-2,2 0-2,0 1-8,-3 2 4,2 3-3,0 3-6,-1-2-1,2-3 4,0 7-3,-3 3-5,2-1-2,1 1-6,2-2-24,-2 2-19,3 1-28,-1-1-24,2-4-39,1-2-15,0 2-149,-1-1-316,0 1 140</inkml:trace>
  <inkml:trace contextRef="#ctx0" brushRef="#br0" timeOffset="64793.9453">16740 11938 7,'7'-3'9,"-7"3"12,0 0-7,0 0 6,0 0-3,0 0 4,0 0-1,0 0-3,0 0 3,0 0 2,0 0 1,0 0-1,0 0 1,0 0 2,0 0 0,4-7-1,-4 7 1,0 0 0,0 0-6,0 0-3,0 0 2,0 0 0,2-6 1,-2 6-1,0 0-3,0 0 8,4-4-3,-4 4 2,0 0 6,0 0-4,0 0 2,0 0-9,0 0 3,0 0-6,3-9 1,-3 9 3,0 0 3,0 0-4,0 0 8,2-5-10,-2 5 0,0 0 4,0 0 1,0 0-6,4-6-1,-4 6 3,0 0 2,0 0-1,4-5 8,-4 5 1,0 0-15,0 0 11,0 0-1,0 0-4,0 0-5,0 0 10,5-6-1,-5 6 0,0 0-8,0 0 2,0 0 4,0 0 0,0 0-1,0 0-3,0 0 4,0 0-5,0 0-1,0 0-7,0 0-2,0 0 1,0 0 4,0 0 2,0 0 6,0 0-4,0 0-13,-10 18 19,10-18 3,-4 10-9,0-3 4,1-1 1,0 3 5,-1 1 0,-4 0-3,3-1-10,0 1 8,0-1-2,-2 2 1,3-4 0,-2 2-3,1-3-3,1 1 4,-1 2-2,1-4-3,0 2 1,-1-2 0,2-1 0,3-4-5,-7 9 5,5-5-1,2-4-3,-6 7 1,6-7 0,-3 5-4,3-5 8,-4 5-6,4-5 1,-3 6-1,3-6-1,0 0 0,0 0 2,0 0-1,0 0-5,0 0 2,0 0-2,0 0 9,-6 5 0,6-5 2,0 0-1,0 0 8,0 0 1,0 0-7,0 0 10,0 0 0,14 4-7,-14-4 5,0 0 4,10 0-2,-10 0-5,9 0 3,-9 0-1,0 0-2,15 0 0,-15 0-1,11 0-2,-11 0-2,11-3 0,-11 3-3,12 0 4,-12 0-7,11-1 8,-3 2-7,-8-1 1,10 0-6,-10 0 0,10-1 3,-10 1 1,10 0-3,-10 0 1,9 0-3,-9 0 0,0 0 0,12-2-1,-12 2 1,7 2-2,-7-2 2,0 0-1,9 0-4,-9 0 3,0 0 6,9 1-4,-9-1-1,0 0-3,0 0-2,13 0 5,-13 0-2,0 0-5,5 4 12,-5-4-5,0 0-4,0 0 0,0 0 2,8 2-1,-8-2 1,0 0-1,0 0 2,0 0-3,8 2-3,-8-2 3,0 0 1,0 0 1,0 0-4,0 0 2,0 0-8,0 0-4,0 0-3,0 0-4,0 0 1,0 0-12,0 0 0,0 0-3,0 0-8,0 0-4,0 0-17,0 0-9,0 0-4,0 0-5,0 0-6,0 0-8,0 0-6,0 0-12,0 0-7,0 0-67,0 0-204,0 0 90</inkml:trace>
  <inkml:trace contextRef="#ctx0" brushRef="#br0" timeOffset="65504.8828">16915 11979 8,'0'0'68,"0"0"-6,0 0 7,0 0-8,0 0-1,0 0 0,0 0-6,0 0-4,0 0 3,0 0 0,0 0-1,0 0-6,-2-7 1,2 7-1,0 0 3,0 0-5,0 0-3,0 0-2,0 0-5,0 0-11,0 0 0,0 0 9,0 0-3,0-10 0,0 10-7,0 0-2,0 0 1,0 0-4,0 0 3,0 0-9,2-8 1,-2 8 7,0 0-7,0 0-6,0 0 7,3-7 1,-3 7-6,0 0-2,0 0-3,0 0 4,0 0 1,0 0-8,0 0 11,0 0-3,0 0-1,0 0 0,0 0-1,0 0 8,0 0 10,0 0-5,0 0 9,0 0-10,0 0 14,-5 24 2,5-24-3,-4 10-1,1-2 0,1-1-4,2 0 6,-1 0 0,-2 2 0,2-1 0,-1 1-1,0 1 0,-3-1-2,2 1-1,0-1-2,-1 2 1,0-3-7,1 2 1,1-1 1,-2 0 0,-1-1-1,4 2-4,-2-3 2,0 2-3,0-4-1,-1 3 0,1-3-4,1 2 2,0 0-6,0 3 1,-2-2 5,3-1 0,-3 0-4,1 0-2,3-7-1,-5 12 1,4-7-3,1-5 3,-3 10 0,3-10-4,0 11 4,0-11-4,-4 8 0,4-8-1,-1 8 2,1-8-2,0 0 4,-1 9-6,1-9 1,-3 7 2,3-7-3,0 0-2,-1 9-3,1-9 2,0 0-2,-4 8-7,4-8-5,0 0-3,0 0-10,-5 5-8,5-5-8,0 0-11,0 0-5,0 0-24,0 0-9,0 0-10,0 0-23,0 0-19,0 0-95,0 0-263,0 0 117</inkml:trace>
  <inkml:trace contextRef="#ctx0" brushRef="#br0" timeOffset="86408.2031">17189 11925 33,'0'0'95,"0"0"-2,0 0-5,0 0-7,0 0 5,0 0-5,0 0-5,0 0 3,0 0-4,0 0-11,0 0 1,0 0-11,0 0-2,0 0 4,0 0-9,0 0 1,0 0-7,0 0 4,0 0-4,0 0 4,0 0-11,0 0 4,0 0-10,0 0 3,0 0-1,0 0-3,0 0 0,0 0 0,0 0-2,0 0-3,0 0-3,0 0 0,0 0-3,0 0-6,0 0 3,0 0 6,0 0-10,0 0-3,0 0 0,0 0 3,0 0-7,0 0 3,0 0-3,-12 10 0,12-10-1,0 0 0,0 0 5,-2 7-6,2-7 6,0 0 2,-3 8-1,3-8 2,0 0-9,-1 9 4,1-9 0,0 0 0,0 8-4,0-8 6,-1 9-5,1-9-2,-2 8 6,2-8 2,-1 9-9,1-9 6,-2 8 1,2-8-4,-2 9-1,2-9 4,-1 7-3,1-7-1,-2 9-2,2-9 2,-2 10 0,1-5 5,1-5-8,-3 12 7,3-12 3,-3 9-6,1-3-2,2-6 3,-2 8 2,-1-1-4,3-7-1,-2 8 4,2-8-2,-2 11 0,2-11 4,-2 10-3,2-10-2,-3 8-4,3-8 3,0 9 5,0-9-4,-1 7 0,1-7-2,-3 10 4,3-10-2,2 9 1,-2-9-1,1 7 4,-1-7 6,0 0-9,0 10 5,0-10-1,1 8 3,-1-8-8,5 7 6,-5-7-5,0 0 1,3 10 4,-3-10-5,1 4 4,-1-4 2,4 7-7,-4-7 4,3 10 3,-3-10 1,2 5 0,-2-5 2,4 7-2,-4-7-2,3 7-3,-3-7 5,2 8-2,-2-8 0,3 6 1,-3-6-3,3 6 11,-3-6-4,4 5 1,-4-5-2,5 4 2,-5-4-2,0 0-1,4 4-1,-4-4-3,0 0 4,7 5 2,-7-5-4,0 0-2,2 4 3,-2-4-1,0 0-7,5 5 7,-5-5-2,0 0 2,7 5-7,-7-5 5,0 0 1,3 4-1,-3-4 1,0 0 0,7 4 2,-7-4 2,5 3 3,-5-3-9,0 0 8,0 0 2,0 0-3,8 1 4,-8-1-4,0 0 1,0 0 0,0 0-2,14-1 5,-14 1-6,0 0-2,6-4-4,-6 4 7,0 0-5,7-3 2,-7 3 7,0 0-6,8-4-4,-8 4 1,0 0-1,7-5 1,-7 5-1,5-5 3,-1 1-5,-4 4 0,5-8 3,-5 8-2,6-5-3,-2 0-1,-4 5 6,6-7-5,-3 0 3,0 2-2,-3 5-1,6-8 0,-6 8 0,4-5 2,-1 1 1,-3 4 0,7-7-3,-4 1 2,-3 6-1,5-10 5,-3 6-4,-2 4-4,5-7 1,-5 7 5,3-8-2,0 1-3,-3 7 0,6-7 1,-6 7-1,5-7 1,-1 1-1,0 1 2,-4 5-1,2-11 1,-2 11-1,5-10-1,-3 5-2,0 0 1,-2 5 5,6-8 0,-4 3-5,-2 5 1,2-10-1,-2 10-1,4-8 5,-3 2-5,-1 6 1,3-10 2,-3 10-2,3-10 0,-1 6 2,-2 4 3,3-8-6,-3 8 3,2-8 3,-2 8-6,2-10 2,-2 10-2,2-10-2,-2 10 4,2-7-2,-2 7 1,0-7 0,0 7 0,0-9-3,0 9 2,0 0-3,0-15 4,0 15-6,-2-6 3,2 6 3,0 0-1,-1-13-3,1 13 2,-1-7 4,1 7-2,0 0-5,-3-9 5,3 9-1,-3-6 0,3 6-1,0 0 2,-5-5-1,5 5 5,0 0-5,-4-9 3,4 9-5,0 0 5,-7-4-3,7 4 1,0 0 0,-6-4 0,6 4-5,0 0 6,-8-3 1,8 3-2,0 0 3,-8-3-3,8 3 2,0 0 0,0 0-5,-10-1 4,10 1-2,0 0 1,0 0-1,-13-2 3,13 2 0,0 0 0,-9 0 1,9 0 1,0 0-8,0 0 6,-12 0 0,12 0 2,0 0-4,-8 2-4,8-2 5,0 0-2,-8 1 0,8-1 1,0 0 3,0 0 0,-13 2-2,13-2 6,0 0-7,-6 2-2,6-2 2,0 0 4,0 0-7,0 0 6,-12 2-4,12-2 2,0 0 0,0 0-1,-6 3-5,6-3 2,0 0 1,-5 3 0,5-3-3,0 0-1,-8 6 1,8-6 1,-4 5 4,4-5-6,0 0 2,-3 8 0,3-8 4,0 0 0,-3 8-5,3-8 4,-3 6-5,3-6-1,-3 7-5,3-7-15,-2 7-6,2-7-4,0 0-12,-2 10-21,2-10-13,-4 7-23,4-7-22,-3 8-21,3-8-100,-5 5-272,5-5 121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7:17.34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13534 12041 18,'0'0'40,"0"0"-5,0 0-4,0 0 3,0 0-8,0 0 2,0 0-5,0 0-2,0 0-2,0 0 3,0 0 0,0 0-4,0 0 5,0 0-4,0 0-4,0 0-1,0 0 7,0 0-10,0 0 1,0 0 7,0 0 3,0 0-9,0 0 6,0 0-4,0 0-1,0 0 1,0 0 5,0 0-5,0 0 3,0 0-1,0 0 0,0 0 0,0 0-1,0 0-2,0 0 0,0 0-8,0 0 8,0 0-3,0 0-2,0 0-2,0 0-8,0 0 13,0 0-7,0 0 0,0 0 6,0 0-3,0 0 4,0 0-14,0 0 7,0 0 1,0 0-1,0 0 5,0 0-6,0 0 10,0 0-3,0 0-2,0 0 5,0 0-5,0 0 16,0 0-23,0 0 4,0 0 6,0 0-12,0 0 7,0 0-2,0 0-4,0 0 1,0 0-4,0 0 8,0 0-5,0 0-1,0 0 5,0 0-2,0 0-1,0 0-2,0 0-5,0 0 13,0 0-10,4-18 6,-4 18-3,0 0-2,0 0 12,5-6-7,-5 6 4,0 0-9,4-7-2,-4 7 0,5-2 3,-5 2 6,5-7-4,-5 7-14,0 0 15,5-4-3,-5 4 7,0 0-8,5-6-1,-5 6 1,4-7 3,-4 7 5,4-5 6,-4 5-12,7-4-7,-7 4 2,0 0 8,6-5-1,-6 5-12,5-6 15,-5 6-8,0 0 20,6-4-15,-6 4-2,0 0 7,6-6 1,-6 6-16,3-3 8,-3 3-4,6-5 6,-6 5-7,0 0 3,7-6 5,-7 6-1,5-4-3,-5 4 4,5-3-7,-5 3 2,0 0-4,6-4 4,-6 4 5,0 0 2,6-3-6,-6 3 5,0 0-2,0 0-2,0 0-4,9-3 0,-9 3-1,0 0 5,9-2 4,-9 2 1,0 0-22,5-3 21,-5 3-8,0 0 8,0 0-2,8 0-3,-8 0-2,0 0-2,0 0-2,10-2 6,-10 2-2,0 0 8,6-2-11,-6 2 5,0 0 5,0 0-2,0 0 2,0 0-7,9-2 3,-9 2 4,0 0-9,0 0 0,0 0 6,12 0-3,-12 0-1,0 0-1,0 0 4,6 3 1,-6-3-2,0 0 0,0 0 2,0 0 1,0 0-7,8 1 4,-8-1 7,0 0-3,0 0-9,0 0 7,0 0-7,0 0 6,0 0-6,0 0 2,0 0 4,0 0 3,0 0-6,6 2 3,-6-2-8,0 0 10,0 0-5,0 0 1,0 0 4,0 0 9,0 0-15,0 0 2,0 0-7,0 0 10,0 0 0,0 0-3,0 0 1,0 0 3,8 3-8,-8-3 4,0 0-5,0 0-13,0 0-18,0 0-25,0 0-93,0 0-167,0 0 74</inkml:trace>
  <inkml:trace contextRef="#ctx0" brushRef="#br0" timeOffset="1656.25">13262 11885 64,'0'0'75,"0"0"-4,0 0 0,0 0-7,0 0 0,0 0-5,0 0-2,0 0-5,0 0-3,0 0 0,0 0-9,0 0 8,0 0-6,0 0 1,0 0 4,0 0-8,0 0 5,0 0-13,0 0 1,0 0 0,0 0-7,0 0-8,0 0 6,0 0 1,0 0-10,0 0 5,0 0-7,0 0 0,-5-12-3,5 12 3,0 0 2,0 0-4,0 0 4,5-15-7,-5 15-3,3-8 2,-3 8-3,4-9-1,-2 3 12,-2 6-6,5-9-12,-1 4 10,-4 5-1,6-7 0,-6 7 3,7-6-9,-7 6 8,4-5-5,-4 5-2,0 0-2,6-3-3,-6 3 2,0 0 3,10 0-9,-10 0 13,0 0 0,9 4 0,-9-4-3,7 4-1,-7-4 0,7 4 4,-7-4-2,6 2-1,-6-2 4,7 3-3,-7-3 8,6 1-12,-6-1 1,0 0 8,12 0 4,-12 0-10,0 0-3,11-1 3,-11 1-4,5-5 2,-5 5 1,6-4 4,-6 4 1,5-5-5,-5 5-6,4-7 8,-4 7 6,2-6-4,-2 6 2,0 0-8,6-10-2,-6 10 10,3-6-12,-3 6 9,0 0 4,1-9-11,-1 9 5,0 0-4,0 0 2,0 0-1,2-7-1,-2 7-14,0 0 22,0 0-7,0 0 3,0 0-11,0 0 12,0 0-14,-9 27 14,9-19-3,-3-1-2,3 5 7,-1-4 0,0 3 2,-1 1-2,1-3 3,1 2 2,-1-2-7,1 3 13,0-2-13,-2 0-1,2 0 7,-1-2 5,1-8-2,1 15-6,1-8-9,-1 0 10,-1-7-2,0 11 2,1-6-1,-1-5-3,0 9 4,0-9-6,2 8 2,-2-8 6,0 0-3,1 9-13,-1-9 13,0 0 1,0 0-2,0 0-3,0 0-3,0 0-2,-1 9-21,1-9-15,0 0-22,0 0-8,0 0-20,-9 0-20,9 0-73,0 0-197,-13-1 87</inkml:trace>
  <inkml:trace contextRef="#ctx0" brushRef="#br0" timeOffset="1992.1875">13289 11955 18,'6'-1'95,"-6"1"-6,0 0-4,12-1 4,-12 1-15,9 0-4,-9 0-8,0 0 6,13-1-4,-13 1-2,7-2-10,-1-1-2,-6 3-7,0 0-9,11-3 7,-11 3-6,0 0 4,10-2-18,-10 2 3,7-4 0,-7 4 1,7-2-7,-7 2-13,0 0-13,9-3-11,-9 3-10,8-4-19,-8 4-9,0 0-16,5-4-20,-5 4-51,0 0-155,0 0 69</inkml:trace>
  <inkml:trace contextRef="#ctx0" brushRef="#br0" timeOffset="2687.5">13451 11838 13,'4'-8'67,"-4"8"-9,4-7 1,-4 7-6,5-6 6,-5 6-2,2-7-10,-2 7-7,4-7-1,-1 1-5,-3 6-5,4-10-6,-2 6 4,1-3-6,-3 7 9,5-8-5,-2 4 2,-3 4-8,5-11-6,-5 11-5,0-10 2,0 10 3,2-8-1,-2 8 4,3-9-11,-3 9-6,1-8 6,-1 8 4,0 0-7,-1-11 4,1 11-1,0 0 2,0 0 10,0 0-7,-2-9 4,2 9-10,0 0 8,0 0-5,0 0-7,0 0 12,0 0-12,0 0 2,0 0 5,0 0-5,0 0 6,0 0-3,0 0 9,0 0-5,0 0 8,0 29-5,0-19 4,2-1 2,-1-2 12,0-1-3,2 3-5,-2-3-5,0 0 6,1 3 0,0-1 0,0-1-9,-2 1-3,0-8 3,2 10 0,-2-3 3,1-1-8,-1-6-4,2 11 4,-2-11-4,1 7 12,-1-7-18,0 0 11,3 9-8,-3-9 9,1 5-5,-1-5 7,0 0-6,0 0-4,0 0-1,2 6-3,-2-6-1,0 0 4,0 0-24,0 0-13,0 0-22,0 0-29,0 0-19,0 0-70,0 0-191,0 0 85</inkml:trace>
  <inkml:trace contextRef="#ctx0" brushRef="#br0" timeOffset="6320.3125">13550 11608 3,'0'0'58,"0"0"-4,0 0-12,0 0 0,0 0-3,0 0 1,0 0 2,0 0-9,0 0 6,0 0-5,0 0 1,0 0-3,0 0-1,0 0-4,0 0 1,0 0-7,0 0-1,0 0 4,0 0-4,0 0-6,-13 18 0,13-18-5,0 0 4,-1 9 1,1-9 3,0 0 1,0 0-1,-3 6-4,3-6 2,0 0-7,0 0 1,0 0 3,0 0-8,1 11 4,-1-11 1,0 0-5,0 0 3,4 5-4,-4-5 6,0 0-5,0 0-1,0 0 4,0 0 4,5 3-5,-5-3 6,0 0-1,0 0-2,0 0 7,0 0-4,0 0-5,0 0 5,17-7-4,-17 7-1,6-3-3,-6 3 5,0 0-2,7-3 3,-7 3-12,0 0 7,6-4-2,-6 4 2,0 0 1,6-4-2,-6 4-1,0 0 6,0 0-6,4-6-8,-4 6 4,0 0 10,0 0-9,1-9 2,-1 9 2,0 0-2,0 0-1,2-9-1,-2 9 5,0 0 6,0 0 0,0 0 7,-5-9-4,5 9-7,0 0 6,0 0 1,-8-5-5,8 5-1,0 0 4,-5-5-9,5 5 1,0 0-2,0 0 5,0 0-3,0 0-5,0 0 6,-12 0-11,12 0 9,0 0-3,0 0-20,0 0-21,-10 5-22,10-5-24,-5 7-83,5-7-183,-5 7 81</inkml:trace>
  <inkml:trace contextRef="#ctx0" brushRef="#br1" timeOffset="83632.8124">13782 10819 39,'0'0'41,"0"0"1,0 0-1,0 0 2,0 0-1,0 0 0,0 0-5,0 0 2,0 0 5,0 0 2,0 0-9,0 0 4,0 0-3,0 0 4,0 0-9,0 0 2,0 0-8,0 0-2,0 0-3,0 0 7,0 0-8,0 0-1,0 0 1,0 0 5,0 0-9,0 0-3,0 0-1,0 0 0,0 0 0,0 0-7,0 0 17,0 0-10,0 0-4,0 0 5,0 0 1,0 0 1,0 0 0,0 0 8,0 0-8,0 0 1,0 0-2,0 0 1,0 0 1,0 0 4,0 0-3,0 0 1,0 0 4,0 0-8,0 0-5,0 0 4,0 0-4,0 0 3,0 0-5,0 0-3,0 0 4,0 0 0,0 0-4,0 0 5,0 0-6,0 0 5,0 0-2,0 0-6,0 0 5,0 0 3,0 0 5,0 0-3,0 0 3,0 0 0,0 0-1,0 0 1,0 0 3,0 0 3,0 0 1,0 0 0,13 8-2,-13-8 3,0 0-3,0 0 2,0 0-2,11-1 4,-11 1 1,0 0-1,9 0-4,-9 0 0,7-4 1,-7 4-1,0 0-2,9 0-1,-9 0-4,0 0-2,7-3 1,-7 3-3,0 0-1,9-2 1,-9 2-1,8-3 3,-8 3-6,0 0 3,9-4-3,-9 4-2,0 0 2,6 0 5,-6 0-8,0 0-1,0 0 4,0 0 0,0 0 2,0 0-3,0 0-3,0 0 3,8-3-6,-8 3 7,0 0-3,0 0 3,0 0-1,0 0 0,0 0-1,0 0-2,0 0-2,0 0 1,0 0 1,0 0 2,0 0 2,0 0 1,0 0-6,0 0 3,0 0 0,0 0-4,0 0 5,0 0-1,0 0 0,0 0-1,0 0-1,0 0 3,0 0-4,0 0 1,0 0 1,0 0 2,0 0-3,0 0 1,0 0 0,0 0 2,0 0 2,0 0-1,0 0-1,0 0-2,0 0 0,0 0 4,0 0-1,0 0-1,0 0 0,0 0 1,0 0-5,0 0 0,0 0-2,0 0 3,0 0-4,0 0 3,0 0-8,0 0-4,0 0-12,0 0-7,0 0-5,0 0-10,-18 11-9,18-11-4,-7 1-13,7-1-6,0 0-12,0 0 0,-12 3 3,12-3 2,-7 2 0,7-2 1,0 0 1,-11 3 4,11-3 3,-6 4 5,6-4 1,-9 3-42,9-3 98,-7 2-38,7-2 9,0 0-31,-11 0-81,11 0 37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7:03.4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3963 5289 11,'0'0'101,"0"0"-20,0 0-4,-5-6 9,5 6-11,0 0 0,0 0-7,0 0-4,-5-6-1,5 6-10,0 0-7,-4-6-5,4 6-1,0 0-7,-1-10 1,1 10-4,0 0 2,-3-7-9,3 7-3,0 0-3,0-9-9,0 9-3,0 0 10,2-10-9,-2 10 4,2-6-1,-2 6 3,3-6-8,-3 6 5,0 0-9,4-7 12,-4 7-8,4-7 6,-4 7-5,10-5-4,-10 5-1,5-4 5,-5 4-6,6-1 7,-6 1-7,0 0-3,13 0 4,-13 0 4,11 0-2,-11 0 3,12 2-5,-8 1-1,-4-3-5,11 7 10,-6-5-6,-5-2 2,8 5-2,-1-1-4,-1-1-1,-2 2 5,1 0 7,-5-5 13,6 7-22,-2-2 12,-1 0-15,-3-5 9,7 8-1,-4-4-6,-3-4 9,2 10-7,-2-10-7,4 9 16,-4-9 0,0 6-8,0-6 2,0 0 0,-5 15 2,5-15 2,0 0 5,-4 13 2,2-7-11,-5 0 5,4-1 4,-3 0-3,6-5-1,-6 10-7,2-8 6,0 5 4,-2-2-2,2-1-5,0 1-8,-3 1 22,1 1-13,1 0 7,-2 0-9,2-2 0,1 0 8,-3 3-3,1-1-12,1 0 10,0 0-2,0-1 6,0 0-12,1 1 3,1-1-2,-1 1 5,-1 0-7,1-2 2,1 3-4,0-2 10,0-1 2,1 2-7,-1-2 6,1 2-3,2-7-2,-4 10 4,0-5-5,4-5 6,-2 10-1,2-10-7,-3 9 0,3-9 3,-2 7 1,2-7 3,0 8-4,0-8 7,0 0-1,-2 8-7,2-8 4,0 0 5,-1 8-8,1-8 5,0 0-6,0 0 5,0 0-10,0 0 10,0 0-1,0 0-4,0 0 6,0 0-1,0 0-8,0 0 14,4 6-1,-4-6-2,0 0-4,0 0 7,0 0-1,0 0-5,0 0-8,0 0 1,0 0 19,20-8-15,-20 8-3,10-6 5,-4 5-13,-6 1 17,12-2-12,-12 2 10,11-3-7,-4 0-2,2 2 11,-1 0-11,-2-3-2,-6 4 13,15-1-6,-8-1 8,1 0-12,-8 2 6,16 0 1,-8-1-1,0 2 0,-8-1-1,15 2 6,-7-2-6,-1 0 6,-7 0-5,15 2-2,-9-1 3,0 3 3,-6-4-1,10 2-1,-10-2-6,10 3 5,-10-3 1,7 2-2,-7-2 1,10 1-2,-10-1-4,8 2 1,-8-2 6,7 1 1,-7-1-6,0 0 17,0 0-14,8 2 8,-8-2-7,0 0 10,0 0 0,0 0-19,0 0 12,7 4-10,-7-4-5,0 0-24,0 0-30,0 0-26,0 0-104,0 0-210,0 0 93</inkml:trace>
  <inkml:trace contextRef="#ctx0" brushRef="#br0" timeOffset="1421.875">4104 8644 38,'0'12'88,"0"-5"5,0-7-11,-1 15-1,-2-5-7,1-1-8,-2 4 3,0-3-10,-1 2-8,-2-1 2,4-1-9,-1 5-1,-1-5-1,-1 2-15,3-3 5,-2 3-1,1-4-3,-1 1-13,3-2 8,-3 0-1,3-2-1,2-5-8,-4 10-2,1-4 0,3-6 3,0 0-4,-2 9-1,2-9 3,0 0-7,-4 4-7,4-4 9,0 0-4,0 0-2,0 0 8,0 0-6,16 0-3,-16 0 1,0 0 7,20-4-10,-10 1 9,-4 1-5,2 0-2,-8 2 8,17-1-10,-10 1 1,2 1 11,-9-1-6,19-1-5,-12 1-2,2 1 3,-9-1 7,14 0 0,-5 2-7,-1-2 5,-8 0-11,12 1-1,-12-1-8,13 1-8,-8 2-4,-5-3-10,9 0-2,-9 0-6,6 2 2,-6-2-11,0 0-8,0 0-8,0 0-10,9 0-42,-9 0-132,0 0 58</inkml:trace>
  <inkml:trace contextRef="#ctx0" brushRef="#br0" timeOffset="1710.9375">4239 8799 73,'0'10'97,"-2"2"-3,-1 0-15,2 0 21,-1 0-19,0 0-2,0 5-6,0 0-12,1-2-2,0-4-7,-1 0 3,0-1-1,1 1-16,-1 0 0,0 1-4,-1-3 2,3 0-5,-2-1-5,2-8-9,-2 12 6,1-8-9,1-4 5,-4 10-4,4-10 1,-1 5-1,1-5-1,0 0-4,-2 8-21,2-8-17,0 0-31,0 0-26,0 0-102,0 0-202,0 0 89</inkml:trace>
  <inkml:trace contextRef="#ctx0" brushRef="#br0" timeOffset="2257.8125">4367 8828 2,'-1'11'116,"0"6"2,1-1-7,-2-2-4,2 1-10,-1-4-6,2 6-3,1-2 5,-2-2-11,2-4-5,1 3-8,-1-2-3,1-1-12,1-3 1,-2 1-12,6 2 2,-3-4-6,0 0 1,0 0-5,3-3-6,-1 1 0,2-2 20,0 0 3,0 1-4,3-1-6,-12-1-4,17-3 3,-7 1-6,-1-1-5,0-1 0,1 1-5,-3-4 0,0 0-3,-1 2 1,2-3-7,-2 0 5,1-2-3,-2 1 1,1 0-8,-1-1 2,-1-2-2,0 1-1,0 2 0,-2-3 1,1 1-4,-2-1 3,3-1-1,-4 1-1,1-4-3,1 6 4,-4-2 0,0 0 18,1-1-3,-1 2 0,0-1 18,-1 2-6,-1-2 1,-2-1 5,0 4 4,-1-3-7,-1 3 1,1 1 2,-2-1-1,1 1-6,-2 5-1,1-1-3,-2 2-4,1 1-2,-2-1-7,3 4-4,0-1-1,0 3-3,-3 3-16,3 0-28,0 2-20,-1 4-35,1 2-44,0-1-38,-1 0-58,0 3-117,4 1-374,-1-1 165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24:57.1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16283 8427 68,'0'0'62,"0"0"5,0 0-10,0 0-3,0 0-5,0 0-4,0 0-5,0 0 2,0 0-5,4-7-4,-4 7 3,0 0-1,0 0 1,0 0-2,0 0-8,0 0 7,0 0 0,0 0-7,0 0 5,0 0-5,0 0-4,0 0 1,0 0-9,0 0 10,0 0-9,0 0 2,-3-9-1,3 9-4,0 0-1,0 0-4,0 0 5,0 0-8,5-9 4,-5 9-2,0 0 0,0 0 8,0 0-7,5-5-4,-5 5 2,0 0-7,0 0 8,0 0-5,4-6 4,-4 6-3,0 0 1,0 0-8,5-4 5,-5 4 0,0 0 4,0 0-1,0 0-4,7-6 4,-7 6-2,5-2-2,-5 2 0,6-5 1,-6 5 3,0 0 0,5-2-2,-5 2-2,0 0 1,0 0-1,0 0 2,6-4-5,-6 4 6,0 0 3,0 0 6,0 0 5,0 0 1,10 6 0,-10-6 0,4 6-2,-4-6 4,5 6-7,-5-6-1,2 5 1,-2-5-1,4 7 3,-4-7 1,3 6-5,-3-6 13,2 8-6,-2-8 1,4 7 0,-4-7 5,3 8-2,-3-8-3,1 9-3,-1-9 7,0 0-9,0 9 2,0-9-5,0 0 5,0 11-4,0-11 1,-1 7 0,1-7 2,-3 6-3,3-6 4,0 0-2,-2 10-3,2-10 0,-4 5 2,4-5-2,-4 7-7,4-7 2,-4 6 4,4-6-4,-8 5 7,8-5-11,-6 6 3,6-6-1,-4 4 3,4-4-1,-5 5-2,5-5-4,-4 5-1,4-5 1,0 0 2,-5 5 5,5-5-2,0 0-2,0 0 3,-5 4-8,5-4 4,0 0-3,0 0 7,0 0-7,-4 5 3,4-5 0,0 0 1,0 0-2,0 0-2,0 0 4,0 0-2,0 0-3,0 0 2,-4 5 0,4-5 4,0 0-4,0 0 1,0 0 2,0 0-4,0 0-4,0 0 6,0 0 4,0 0-4,0 0-4,0 0 0,0 0-1,0 0 3,0 0-3,0 0 1,0 0 2,0 0-1,0 0 2,0 0 0,0 0-2,0 0 4,0 0-3,0 0 1,18-12-4,-18 12 6,0 0-2,5-5-2,-5 5 22,7-4-21,-7 4-5,5-3 9,-5 3-6,9-4 2,-9 4-1,7-1 1,-7 1 0,11-4 1,-11 4-4,10 0 6,-10 0-5,0 0 3,14 1-3,-14-1 2,9 3 5,-5 0-2,-4-3-3,10 3 4,-5 1-2,-1-2-2,-4-2 1,8 10 2,-2-7-5,-6-3 7,5 8-6,-1-4 1,0 0 1,-4-4-1,6 9 1,-5-2-1,2-2 2,0 0 3,-3-5-2,3 11 3,0-5-3,-3-6 0,1 8 0,-1-8 6,1 12-6,1-7 1,-2-5 3,1 10 0,-1-10 0,1 9 1,-1-9-2,-2 8 7,2-8 4,-2 11 0,2-11 2,0 7 2,0-7 2,-2 11 1,-2-4 1,4-7 4,-4 11 1,2-5-1,2-6-5,-3 10 3,1-5-2,2-5-4,-3 9-2,3-9 3,-3 8-2,3-8 0,-5 7 0,5-7 4,-6 6-5,6-6-3,-8 6 3,3-4-6,5-2 3,-9 5 1,4-2-7,5-3 3,-10 5 0,10-5-1,-9 2-3,9-2-1,-10 2 1,10-2-2,-13-1 0,13 1 0,-10 1 0,10-1-5,-12 0 2,12 0 2,-11 0-1,11 0 0,-11-2-2,11 2-2,-10-2-2,10 2 4,-10 0-2,10 0 2,-9-1-4,9 1 4,-8-3-3,8 3 1,0 0-3,-11-2 4,11 2-4,-6-2 1,6 2 1,0 0 0,-8-2 0,8 2-2,0 0 3,0 0 0,-9-3-3,9 3 1,0 0 1,0 0 2,-8-2 0,8 2-2,0 0 2,0 0-1,0 0-1,0 0 1,0 0 1,-6-3 0,6 3-1,0 0 2,0 0-1,0 0-3,0 0 4,0 0-4,0 0 0,0 0 5,0 0 0,0 0-2,0 0-1,0 0 3,0 0-2,0 0 0,0 0 0,0 0 0,0 0-2,0 0 3,0 0-5,0 0-3,0 0-9,0 0-3,0 0-18,0 0-15,0 0-18,0 0-24,0 0-14,0 0-33,0 0-148,-8-3-313,8 3 140</inkml:trace>
  <inkml:trace contextRef="#ctx0" brushRef="#br0" timeOffset="1">16835 8452 46,'0'0'49,"0"0"-5,0 0 0,0 0 1,0 0-7,0 0 5,0 0-3,0 0-2,0 0 2,0 0-2,0 0 2,0 0 1,0 0-9,0 0 5,0 0-6,0 0 1,0 0-5,0 0-2,0 0 2,0 0-1,0 0-6,0 0-2,0 0 3,0 0 1,0 0-2,0 0-1,-15 14 3,15-14-9,-4 8 9,4-8-5,-4 7-1,1-3 4,3-4 5,-5 10 0,2-6 1,3-4-11,-3 10 7,1-4 2,2-6-4,-4 9 5,1-3-1,3-6 0,-4 10-7,4-10 6,-4 9-6,3-4 8,1-5-3,-4 11 3,4-6-5,0-5 2,-1 10 0,1-10-6,-1 10 0,1-10 0,0 0-3,0 9 0,0-9-5,0 0 3,0 8 0,0-8 3,0 0 1,0 10 1,0-10-4,-3 7 4,3-7-6,0 0-3,3 9 0,-3-9 1,-3 9 0,3-9-1,4 7-1,-4-7-2,2 7 3,-2-7 2,3 7-6,-3-7 9,3 7-4,-3-7-3,2 4 2,-2-4 0,4 7-4,-4-7 5,3 6-3,-3-6-1,4 7 4,-4-7-2,3 5 1,-3-5-3,4 5-1,-4-5 0,4 4 0,-4-4 5,0 0 1,5 4-4,-5-4 4,0 0-4,5 5 2,-5-5-1,0 0 1,0 0 3,8 3-6,-8-3 5,0 0-4,5 3 1,-5-3 0,0 0 1,0 0 0,10 1-5,-10-1 5,0 0-1,8 3-2,-8-3 3,0 0-4,9 0 3,-9 0 1,0 0-7,10-3 4,-10 3 0,0 0-1,9-4 0,-9 4-5,6-4 4,-6 4-1,7-5 1,-7 5 2,7-3-3,-7 3 1,7-5 0,-3 0 2,-4 5 2,6-7-4,-6 7-3,5-4 0,-5 4 2,4-7 1,1 4 8,-5 3-10,4-8 2,-4 8-7,4-7 3,-4 7 10,4-9-5,-2 6-4,-2 3 1,4-8-1,-1 1 2,-3 7-2,5-7 1,-2 3-2,-3 4 2,3-11-1,-3 11 1,4-7-1,-2 0 3,-2 7-2,4-8 2,-4 8-1,3-9-2,-3 9 1,2-9 2,-2 9-2,2-7 5,-2 7-2,4-8-1,-4 8-2,1-6 1,-1 6 0,1-8 4,-1 8-1,0 0 4,1-10-4,-1 10 4,0 0-5,0-10 0,0 10 2,0 0-3,0-9 2,0 9 1,-2-9 1,2 9 3,1-8 8,-1 8-4,0 0 1,-2-13-3,2 13-1,-2-7 5,2 7-1,-1-9 1,1 9-3,-1-8-2,1 8 2,0 0 1,-2-12-2,2 12 1,0 0 0,-2-9 5,2 9-2,-3-7 1,3 7-5,-4-8 3,4 8 1,-4-5-3,4 5 0,-3-6 2,3 6-2,-7-6 2,7 6-2,0 0 0,-10-2-4,10 2 1,-8-2 3,8 2 4,0 0-1,-12-1-1,12 1-3,0 0 1,-13-1 2,13 1-3,-10 1-2,10-1 1,-10 1-4,10-1 0,-10 2 1,10-2-1,-9 2-3,9-2 1,-10 4 0,10-4-3,-9 4 0,6 0 2,3-4-4,-7 9 1,3-5 2,-1 0-6,5-4 4,-5 12-20,3-7-11,-1 0-7,3-5-22,-5 10-11,2-4-16,3-6-20,-4 8-30,4-8-15,-1 9-34,1-9-102,-1 7-311,1-7 138</inkml:trace>
  <inkml:trace contextRef="#ctx0" brushRef="#br0" timeOffset="2">17304 8649 30,'0'0'54,"0"0"-8,0 0-2,0 0 2,0 0-2,0 0-6,0 0 2,0 0-7,0 0 0,0 0 0,0 0 3,0 0-1,0 0-2,0 0-4,0 0 1,0 0-5,0 0-2,0 0 0,0 0 2,0 0-5,0 0 4,0 0 0,0 0-3,0 0 0,0 0-4,0 0-2,0 0 1,8 2 1,-8-2 3,0 0-6,0 0 7,0 0-9,0 0 3,0 0-1,0 0 6,0 0-5,0 0 3,0 0 2,1 7-1,-1-7-4,0 0 7,0 0 0,0 0 2,0 0 4,0 0-1,0 0 2,0 0-3,0 8-4,0-8 4,0 0 2,0 0 1,0 0-6,0 0 1,0 0-2,0 0-3,0 0 2,0 0-8,0 0 1,0 0 4,0 0-5,0 0 5,0 0-8,0 0 2,0 0-4,0 0 1,0 0-1,0 0 1,0 0 2,0 0-4,0 0-3,0 0 1,0 0 0,0 0 1,0 0-8,0 0 2,0 0-4,0 0 5,0 0 0,0 0 8,0 0-9,0 0-5,10-16 3,-10 16 3,0 0-2,0 0 4,0 0-3,0 0 5,0 0-7,0 0 6,0 0 4,0 0-3,0 0 0,0 0 1,0 0-1,0 0-4,0 0 3,0 0 0,0 0-3,0 0 4,0 0-1,0 0 0,0 0-2,0 0 2,0 0-1,-13 19 1,13-19-2,0 0 2,-9 0-1,9 0 1,0 0-1,0 0 2,0 0-5,0 0 4,0 0-2,0 0-4,-9 0 4,9 0-4,0 0 1,0 0 4,0 0-7,0 0 5,0 0-1,0 0-6,0 0 4,0 0 3,0 0-4,0 0 4,13-16-1,-13 16 0,0 0-2,8-2 2,-8 2-6,6-3 8,-6 3 6,0 0-8,13-3-4,-13 3 2,8 2 5,-8-2-3,0 0 4,12 2 7,-12-2-6,7 6 2,-3-3 7,-4-3 2,5 7 1,-2-4 3,-3-3 3,2 9 1,-2-9 1,0 10-1,-1-2-5,1-8-1,-4 13-1,1-4-3,-1-3-12,1 1-8,-3 3-20,-1-4-15,1 2-14,2-3-25,-4 2-21,1 1-32,-1-1-22,0-2-77,0 4-251,-3-3 111</inkml:trace>
  <inkml:trace contextRef="#ctx0" brushRef="#br0" timeOffset="3">17756 8501 11,'0'0'59,"0"0"0,0 0 1,0 0 5,0 0-5,0 0-2,5-4-10,-5 4-1,0 0-2,0 0-2,0 0-2,0 0-1,0 0-4,0 0 1,0 0-6,0 0-3,0 0 3,0 0-9,0 0 5,0 0-3,0 0 0,0 0-4,0 0 4,0 0-3,0 0 0,0 0-4,0 0 3,0 0-8,0 0 0,0 0 0,0 0 2,0 0-5,0 0 8,0 0-14,0 0 3,0 0-6,-2-13 6,2 13-3,0 0 1,0 0-1,0 0 6,0 0-13,5-4 8,-5 4-2,0 0 1,0 0-4,5-5 8,-5 5-6,0 0 8,6-5-10,-6 5 2,0 0 0,0 0 1,8-4-6,-8 4 2,0 0 3,0 0-3,9-3-2,-9 3 7,0 0-5,0 0-1,0 0 0,9 0 9,-9 0-6,0 0 7,0 0-6,10 0-3,-10 0-2,0 0 6,8 3 1,-8-3-8,0 0 9,8 3 1,-8-3-2,2 5-3,-2-5 6,5 4 6,-5-4-8,5 5 1,-5-5 2,3 5 4,-3-5 0,2 9 0,-2-9-2,4 9 1,-4-9-1,3 7 3,-3-7-10,1 9 4,-1-9-2,2 7 3,0-2 2,-2-5-3,0 7-1,0-7 1,1 10-6,-1-10 3,0 7 1,0-7 8,0 9-6,0-9 6,0 8-6,0-8 1,-2 10-5,2-10 5,-1 9 4,1-9 1,-3 8 0,3-8-4,-1 7-1,1-7 11,0 0-5,-4 10 2,4-10 1,-3 5 0,3-5-7,-5 5 4,5-5 1,-6 5 1,6-5-5,-5 7 11,5-7-9,-5 4-1,5-4-2,-7 6 4,7-6 0,-5 4-1,5-4-1,-5 5 2,5-5-5,-8 3-1,8-3 0,0 0 1,-5 5-1,5-5-1,-6 4 2,6-4-4,0 0-3,-5 8 5,5-8-6,-4 5 7,4-5-6,-6 5 2,6-5 0,-6 6-3,6-6 1,-4 5 1,4-5 1,-5 5 2,5-5 1,-4 5-2,4-5 0,-3 6 2,3-6 0,-8 6 5,8-6-5,-4 6-4,4-6 0,-5 6 4,5-6-6,-5 6 4,5-6-1,-3 6 2,3-6-4,-4 7 7,4-7-8,-2 7 5,2-7 3,0 0-3,-6 5-5,6-5 3,-4 4 1,4-4-1,0 0-3,-1 9 7,1-9-5,0 0 4,0 0-3,0 0-2,0 0 2,0 7 0,0-7-2,0 0 1,0 0 0,0 0-1,0 0 1,0 0-2,0 0 4,2 9-4,-2-9-1,0 0 1,0 0-3,0 0 0,0 0 2,0 0 3,0 0-1,0 0 1,9 2-2,-9-2 2,0 0-4,0 0 3,0 0-4,13-5 7,-13 5-6,0 0 6,10-1-4,-10 1-3,9-5 1,-9 5 5,9-3-5,-9 3 1,9 0 5,-9 0-4,0 0-1,13-2 2,-13 2-2,0 0 1,10 0 3,-10 0-6,8-2 3,-8 2 2,0 0-4,12 0 6,-12 0-5,8 1 6,-8-1-7,8 1 4,-8-1-1,0 0 2,11 2-4,-11-2 2,8 0-4,-8 0 0,0 0 6,6 1 0,-6-1-6,0 0 6,0 0-2,11 0 1,-11 0-4,0 0 2,0 0 4,0 0-2,7 2-3,-7-2 5,0 0-3,0 0-1,0 0 2,0 0 2,0 0 1,0 0 7,0 0-3,0 0 1,0 0-3,9 0 3,-9 0-2,0 0 2,0 0 0,0 0-1,0 0 2,0 0-2,0 0-2,0 0 1,0 0 2,0 0-9,0 0-11,0 0-12,0 0-26,0 0-28,0 0-23,0 0-28,0 0-30,0 0-98,0 0-274,0 0 121</inkml:trace>
  <inkml:trace contextRef="#ctx0" brushRef="#br0" timeOffset="4">18390 8487 15,'0'0'56,"0"0"0,0 0-4,0 0-1,0 0-2,0 0-3,0 0-3,0 0 2,0 0 2,0 0 3,0 0-4,0 0 4,0 0-4,0 0-3,0 0-2,0 0 7,0 0-10,0 0 4,0 0-2,0 0-1,0 0 1,0 0 3,0 0-11,0 0 11,0 0-12,0 0 0,0 0-1,0 0-7,0 0 4,0 0 0,0 0-12,0 0 3,0 0-2,0 0-1,0 0-4,0 0 7,0 0-11,0 0 7,0 0-9,0 0 3,0 0-4,-20-4 9,20 4-8,0 0 3,0 0-3,0 0 5,-9-3-8,9 3 3,0 0-2,-8-2 7,8 2-5,0 0 0,0 0-5,-11-2 1,11 2 3,0 0 14,0 0-15,-12 2-1,12-2 2,0 0-2,-9 1 3,9-1 3,0 0 4,0 0-7,-10 1 7,10-1-4,0 0 2,-9 1 4,9-1-6,0 0 1,-9 2 6,9-2 0,0 0-1,-9 2 0,9-2 1,-8 3 4,8-3-5,0 0 2,-7 4-5,7-4 2,-5 5 3,5-5-2,-7 3 0,7-3 0,-6 6-3,6-6 4,-5 6-1,1-2 2,4-4-1,-4 6 2,4-6 0,-6 5-2,6-5-3,-7 4 2,7-4-2,-3 6 3,3-6 0,-6 8-4,6-8-1,-3 7 1,3-7-2,-4 6 1,4-6-3,-4 7-1,4-7 1,-4 5-2,4-5 2,-1 7-3,1-7 0,-4 8-1,4-8 1,0 0 1,-3 7-4,3-7 1,-1 7 2,1-7 4,-2 7 0,2-7 3,0 0-4,-2 10 2,2-10 3,-2 10-3,2-10-2,-2 7-3,2-7 4,0 0 0,0 9-1,0-9 0,0 0 2,0 10-1,0-10 1,0 0-2,0 10 2,0-10 0,0 0-2,-1 7-1,1-7-1,0 0 2,-1 10-2,1-10 2,0 0-1,1 8 0,-1-8-2,0 0-1,0 9 0,0-9-3,0 0 2,3 7 2,-3-7-1,2 5-3,-2-5 6,3 7 2,-3-7-6,0 0 1,4 5 0,-4-5-2,0 0 0,5 7 3,-5-7-2,5 3 4,-5-3-3,4 5-3,-4-5 3,0 0-3,4 5 4,-4-5-4,0 0 4,3 5-4,-3-5 3,4 4 1,-4-4-2,0 0 2,4 5-1,-4-5 3,0 0-2,4 5-2,-4-5 5,6 3-2,-6-3-2,0 0 5,0 0-5,5 4 3,-5-4-2,0 0 0,3 7 0,-3-7 3,0 0-3,6 2 2,-6-2-4,0 0 2,0 0 2,7 3-5,-7-3 1,0 0 8,0 0-7,0 0-4,9 1 1,-9-1 2,0 0-1,0 0 1,0 0 1,9 0 0,-9 0 0,0 0-3,0 0-1,7 1 2,-7-1 1,0 0 1,0 0-6,0 0 4,0 0-3,8-4 3,-8 4 5,0 0-6,9-1 2,-9 1-1,5-4-1,-5 4-2,0 0 3,5-4-2,-5 4 3,0 0-2,0 0-1,7-4-1,-7 4-1,0 0 4,0 0 4,0 0-8,5-4 1,-5 4 1,0 0 1,6-3-3,-6 3 15,0 0-12,5-7-1,-5 7-1,0 0 0,5-4 4,-5 4-3,4-5 1,-4 5-3,0 0 1,4-5 2,-4 5 0,0 0-1,4-6 0,-4 6 1,0 0 2,0 0-1,2-6 1,-2 6-2,0 0 1,0 0-2,4-9 5,-4 9-2,0 0-2,3-6 0,-3 6 2,0 0 0,0 0-3,0-10 2,0 10-1,0 0-1,0 0 0,0 0 4,-4-12-1,4 12-1,0 0-1,0 0 2,0-7 0,0 7 0,0 0 0,-3-10-1,3 10 2,0 0-1,-3-7-2,3 7 1,0 0-2,0 0 0,-6-6-1,6 6 5,0 0-3,0 0-1,-6-6 3,6 6 0,0 0-1,-4-5 1,4 5 7,0 0-4,-8-4-2,8 4-1,0 0-2,-7-6 2,7 6 2,0 0-2,-8-2 4,8 2 3,0 0-1,0 0-2,-8-2-3,8 2 5,0 0-2,-11 0 0,11 0 1,0 0 0,0 0-5,-10 2 3,10-2 0,0 0 0,-9 1-2,9-1-1,-5 4 1,5-4 1,0 0 1,-10 2-3,10-2 3,-8 2-4,8-2 1,-8 6-1,8-6 2,-6 3 1,6-3 4,-8 2-5,8-2-2,-5 5-1,5-5 0,-5 4 3,5-4-5,-4 5 4,4-5-2,0 0 0,-8 5-1,8-5 3,0 0-4,-6 7 4,6-7-1,0 0 0,-4 2-1,4-2-2,0 0 1,0 0-1,0 0-10,0 0-11,-5 5-20,5-5-23,0 0-21,0 0-15,0 0-46,0 0-47,0 0-144,0 0-365,0 0 162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4:47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2711 7653 20,'0'0'72,"0"0"-2,0 0 1,0 0-4,0 0 1,0 0 0,0 0-9,8 1 3,-8-1-5,0 0-3,0 0 10,0 0-4,0 0 1,0 0 1,0 0 2,0 0-3,0 0-4,0 0-7,9-5-1,-9 5-7,2-6-4,-2 6-2,3-7-3,-3 7 2,4-4-2,-4 4-10,4-7 8,-4 7-6,2-9 0,-2 9-9,5-8 4,-5 8-1,3-9 0,-1 5-4,-2 4-2,1-10 4,-1 10-3,4-10 2,-4 5 0,0 5-6,2-12 3,-2 12-3,-3-10 3,3 10-3,-1-12-3,1 12 5,-4-12-4,3 8 3,1 4-1,-7-10-2,4 4 7,3 6-8,-7-9 0,3 4-2,4 5 0,-9-8 2,4 4 5,5 4-6,-10-5 0,5 3-2,5 2 0,-12-4-3,12 4 7,-11 0-9,11 0 3,-14 1-5,4 1 0,3 0 1,1 1-1,6-3 1,-12 7 0,3-3 1,3 0-1,-2 3 1,0-2-3,0 3 0,1-1 4,1 0-3,2-2 3,-1 2 1,0-2-4,1 3 2,3-1-1,-2-2-2,3-5 2,-4 14-5,4-7 4,0 1 1,-1 1 2,1-9 1,1 18 1,1-10-4,-1 2 5,0-2-5,1-1 2,-1 3-4,3-2 4,-2-2-4,3 3 9,0-1-2,-1 3 2,1-1-2,2 1 7,0-2-4,-2 1 0,1 1 3,0-1 4,0 1-4,3 3-2,-2-3 3,0-3 0,2 6-21,-1-4 6,0 0 4,-2 1-3,2-1-2,-1 1 7,0-1-2,2 6 6,-3-4-2,4 1-1,-2-1-11,-3-1 9,2-1 9,-2 1-11,1-1 7,-2-2-1,0 2-5,-1 0 6,0-1-1,0 0 1,-2-4 1,1 3-3,-2-8 0,2 12 0,-2-5 2,0-7 2,0 9-3,-4-3 2,4-6 3,-8 10-2,3-6-2,-3 0 0,1-3 4,-3 5-4,-1-1 0,0-2 1,-1-1 0,1-1 3,-2 2-3,1-1-5,0-1 2,0 0 2,1 0-1,-2-2-1,3 2 2,-3-1-4,3 0 0,1-1 3,9 1 1,-15-2-7,5 0-1,3-1 2,7 3 3,-13 0 0,13 0-2,-9-1 7,9 1 2,0 0 2,-10-2-2,10 2 2,0 0-5,0 0 4,-8-2-1,8 2-1,0 0-1,0 0-2,0 0-2,0 0-3,0 0 3,0 0-5,0 0-2,0 0-8,0 0-9,0 0-10,-9 8-20,9-8-14,0 0-35,0 0-22,0 7-16,0-7-132,0 0-291,0 0 130</inkml:trace>
  <inkml:trace contextRef="#ctx0" brushRef="#br0" timeOffset="593.75">3009 7807 63,'0'0'119,"25"-1"2,-25 1-11,15-2 4,-7 1-8,4 1 1,-1-2-12,6-2 3,-4 2-4,2 2-9,-2-5-11,5 4-4,-5 0-8,4-2-5,-4 1-6,4 1-2,-4 0-8,-1-1-5,0 1 0,-3 1-15,4 0-26,-13 0-18,12 0-24,-12 0-20,12 0-12,-12 0-11,6 0-26,-6 0-81,0 0-214,0 0 94</inkml:trace>
  <inkml:trace contextRef="#ctx0" brushRef="#br0" timeOffset="937.5">3038 7953 57,'0'0'95,"0"0"-8,28-4 14,-28 4-9,9 1-5,-9-1-2,14-1 10,-14 1-3,14 0-12,-5 1-3,-9-1-11,16-1 4,-10 1-17,5 0-2,0 0-2,-4-2-6,-7 2-6,18-1-2,-7 1 1,-11 0-9,15 0-1,-8-1-3,-7 1-6,13 0-14,-13 0-15,12 0-25,-12 0-20,7-5-18,-7 5-27,9 0-8,-9 0-73,6-4-196,-6 4 87</inkml:trace>
  <inkml:trace contextRef="#ctx0" brushRef="#br0" timeOffset="1968.75">3841 7784 25,'0'0'65,"0"0"-1,0 0 2,0 0-3,0 0-7,0 0 13,0 0-9,0 0-11,0 0 4,0 0-15,0 0 1,0 0-4,0 0-4,0 0-1,2-15-4,-2 15-4,0-8 9,0 8-17,0 0 2,-1-12-3,1 12 2,0 0-4,-4-10 1,4 10 5,-2-10-3,2 10-2,-3-9-4,3 9 1,-5-5 0,5 5-4,-5-7-1,5 7 0,-7-6-1,7 6-2,-10-3 11,10 3-6,-7-3 9,7 3-3,0 0 1,-12 2-2,12-2-2,-13 5-2,8-2 3,5-3-15,-11 4 17,5 1-2,-2 0-2,0 2 1,1-1 3,1 2-3,-1 0-2,0-1 1,1 2 1,-1 0 10,2-1-6,-2 0-3,3 1 5,-1-1 2,1 2-3,0-3 0,1 4 0,1-2 2,-1 0 7,1-1-1,2 1 0,-2-2-8,2-7 16,0 15-3,2-8-1,-2-7-4,0 12 6,3-5 8,1 3 1,-1-4-3,-1 0-6,2 0 1,0 0-5,1-1 3,-1 1-6,2-2-7,-1-1 9,1 1-8,0 0 1,1 0-1,0-3 3,1 2-7,-2-3 2,-6 0 1,14 3-1,-7-3-3,-7 0 2,12 0-5,-4-3 2,1 0 2,-1-2-3,1-1-1,1 2-2,-3-2 0,1-3-1,0 2 0,2 0-7,-5-1-13,0-1-2,2 0-4,0 0 0,-2-1-1,1-2-1,-3 3-5,1-1 8,0 0-7,-1 0-3,-1 2-1,0-3 10,1 2-14,-2 1 13,1 1-14,-1 0 7,0-1 11,-1 8 2,3-11-3,-3 11 9,-1-10 4,1 10-2,0-7-1,0 7 6,0 0-9,0 0 8,0-8-15,0 8 12,0 0-2,0 0 6,0 0 10,0 0 2,0 0 6,0 0 9,-7 23 5,7-16 0,0 4 12,0-1 6,-1 0-2,2 0-1,-2 1 1,2-2-5,-1 3-2,1-3 10,-2 0 1,2 0-9,-1-9-2,2 16-4,-2-9-4,1 2 0,-1-9 3,1 11-8,1-5-2,-2-6 0,2 8-2,-2-8-3,1 9-2,-1-9-8,4 5-15,-4-5-21,0 0-26,0 0-29,0 0-32,0 0-36,0 0-145,0 0-322,0 0 142</inkml:trace>
  <inkml:trace contextRef="#ctx0" brushRef="#br0" timeOffset="2328.125">4105 7803 75,'0'0'159,"0"0"-9,0 0-11,0 7-10,0-7-10,0 0-11,0 0-5,2 9-13,-2-9-11,0 0-6,0 0-2,0 0-13,0 0 7,0 0-14,-4 8-8,4-8-7,0 0-1,0 0-5,0 0 3,0 0-17,0 0-20,0 0-37,0 0-21,-7 5-34,7-5-32,0 0-95,0 0-239,0 0 106</inkml:trace>
  <inkml:trace contextRef="#ctx0" brushRef="#br0" timeOffset="3142.5781">4304 7366 21,'8'20'140,"-7"-11"-12,-1 2 3,3 3 3,-3-5 2,1 11-6,-1-2-3,-1 1-4,2 1-8,1-2-5,-4 10-3,0-3-3,0-2-7,1-3-3,0 5 0,0-7-6,-1 1-7,-2-2-7,2 1-7,1 0-9,-2-3-4,2 1-6,-3-3-7,3-2 3,1 5-7,-3-5-3,3-1-4,-1-1-2,0 1-2,-1 0-2,2-10 4,-1 12-8,1-6 1,0-6-7,0 9 7,0-9-9,0 0-1,0 12-1,0-12 1,-1 5-2,1-5-2,0 0 1,0 0-2,0 0 4,0 0-3,-3 8 0,3-8 5,0 0-4,0 0 1,0 0 7,0 0 3,0 0-6,0 0 1,0 0-1,0 0-6,0 0-2,0 0 4,7-21-2,-7 21-11,4-10 4,-2 3-3,2 0-1,0-3-9,-2 5 7,2-3 1,-1 3 2,0-2-6,1 0 4,3 1-2,-1-2-1,-1 3-1,0-1 4,0 3 0,-1-4 2,1 3-2,2 0 1,-2 0 4,-5 4-5,10-8 2,-5 6-5,-5 2-2,10-3 6,-10 3-2,9-3 1,-9 3-1,0 0 3,12 6-3,-6-4 1,-3 4 1,-3-6 5,6 9-4,-2-4 0,-4 2 1,3 2 3,-2-1-2,3 2 4,-3 1 6,2-2-3,-2 3 0,0-2 2,0 2 3,2-3-1,-1 3 5,1-1-2,-2-2 1,2 1 0,-2-2-5,0-1 2,1-1-5,2 2 2,-3-2 3,3-1 3,-4-5-1,5 9 3,0-6-1,-5-3 3,5 9 0,-1-6 10,-4-3-8,11 2 1,-5 0-4,-6-2-1,12 0-1,-4-2 0,-8 2-4,15-2 4,-6-2-4,-2 1-1,0 3-1,1-4-3,-1 3-17,0-4-26,-2 2-33,0-2-32,4-2-45,-4-1-64,-1-1-215,1 0-461,-2-1 205</inkml:trace>
  <inkml:trace contextRef="#ctx0" brushRef="#br0" timeOffset="9418.9453">11087 8050 6,'0'0'36,"0"0"-6,0 0-3,0 0-2,0 0 2,0 0-3,0 0 1,0 0 5,0 0-7,0 0-1,0 0-3,13 17-2,-13-17 0,0 0 0,5 8 1,-5-8 8,4 6 2,-1-2 3,-3-4-5,5 10-2,-3-7-8,-2-3 3,9 9-1,-5-4 9,0 0-11,0 0-5,1-1 9,-1 1-5,1 0 3,1-1-1,-1 2-5,-1 1 1,2 0 1,-2-2 4,1 0 0,4 2 9,-4-2-8,-1 0 1,3-1 4,-2 2-5,2-2 0,-2 2-5,1-2 3,0 1-3,1-2-1,1 4 4,-1-2 6,-1-2 5,3 2-4,1 1 3,-3-5-11,4 4-1,1-2-1,-2 0 2,2 2 0,-1-2-14,2 0 10,-1-1-1,0 2-3,0-1 10,0 0-8,1-1 2,0-1-7,-2 1 5,3-1 3,-3-1-13,0 0-2,0 0 8,0 3-4,0-3-3,1 0 9,-2 0-6,0 0 5,3 0 2,-3 0 2,2 0-6,-1 0 7,0 0-9,1 0 2,0 0 4,2 0-22,-1 0 26,-2 0-7,2 0-5,1 0 4,4 1-3,-7-1-2,3-1 0,-2 3 3,1-2 2,1 2-10,-1-2 10,-1 0-7,0 1 5,2-1-1,-3 0-5,2 0 8,1-1 0,-2 1-3,-1 0-2,2 0-5,-3 0 5,3 0-10,-3 1 12,3-1-2,0 1 2,-3-1-3,3 0 4,-2 0-10,3 0 3,-1 0 6,-1 0-4,2 0-4,-2 0 11,2 0 0,-1 0-12,0 0 14,0 1-8,0-1 4,-1 2-2,1-1 0,1-2-4,-2-1 3,2 4-1,-3-2-3,2-2 7,0 4-20,-2-5 22,2 2-2,0 0 1,-2 1-6,3 0 3,-2-2 0,2 0-4,-1 2 4,1 0-4,-3 0 2,3-3 12,-1 3-15,-1-1 5,0-2-5,0 3 2,1-1 6,-1 0-4,-1-1 8,3 0-2,-4 0-7,2 2 6,0 0-6,-2-2 3,2 0-1,-1 0 3,1 1-9,2 1 1,-2-3 1,-2 1 7,4 0 2,-4-1-9,4 0 7,-2 2-5,-1-1-7,2 1 5,0-2 0,1 1 2,-3 0-1,0-1 5,1 3-8,1-2 7,-2 0 6,0 0-3,0 0-9,1 1-1,-2-2 6,3 3 4,-3-2 3,0 0-9,3 0 3,-3-1 1,2 2-5,2-2 6,-3 2-9,3 0 8,-1-1-6,-1-1 5,0 1-3,1 0-2,0-1 8,-4 3-5,1-2-1,1 0 0,-3 1 1,0 0-2,3 0-4,-11 1-4,13-2 14,-6 1-1,-7 1-3,14-1 1,-8 0 0,-6 1 6,13-3-8,-6 2 5,1-1-6,-2 1-1,-6 1 9,13-3-8,-4 3 2,-9 0-1,13-1 5,-5 0 2,-8 1-6,14-2 2,-8 1 1,-6 1-1,17-1-2,-11-2-5,3 3 6,-1-2-5,2 2-1,-2-3 6,-8 3-2,13-3 4,-6 2 5,-7 1-6,12-3-5,-12 3 3,11-2-2,-3-1-4,-8 3 3,13-2 1,-3 0 4,-3 1-3,4-1 2,-5 1 5,1-1-6,-7 2-2,16-3 3,-6-1-7,2 3 3,-3-1 13,2-1-5,2 0-7,-3 0 5,2 1 1,-1 0-7,6 0-7,-4-2 8,-2 2 4,0-3-6,-2 5 5,3-4 2,-2 2-2,-3 1 1,-7 1 4,10-4-4,-4 4 8,-6 0-2,9-3 2,-9 3 3,9-4-3,-9 4-8,9-5-1,-4 3 7,-5 2-2,12-4-3,-7 1 7,-5 3-9,9-6 3,-2 4 1,0 0 1,-1-2 1,1 1-4,2-1 0,2 0 3,-5 1-6,1 1-1,-1-1-1,3 1 5,-2-1 1,-1-1 3,-6 4-1,14-4-2,-9 2-3,1-1 5,-6 3-11,11-4 6,-5 2 0,0-1 5,2 1-3,-1-1 9,5-1-10,-3 1-2,3 0 2,-1-1 4,1 1-6,-2 0 0,1-1 3,0 3 2,-4-1-8,3-1 0,-3 0 2,-1 3 9,-6 0-2,12-3-18,-12 3 29,9-4-10,-4 2 2,-5 2 4,6-3 0,-6 3 2,7-2 1,-7 2 6,0 0-1,9-3-1,-9 3-3,0 0 3,0 0-2,5-3-3,-5 3-4,0 0-1,0 0 0,0 0-13,0 0-17,0 0-25,0 0-24,0 0-40,0 0-35,0 0-90,0 0-253,0 0 113</inkml:trace>
  <inkml:trace contextRef="#ctx0" brushRef="#br0" timeOffset="10477.5391">12356 8499 10,'0'-7'56,"0"7"-2,1-7 0,-1 7-3,0 0-1,-2-13-5,2 13-4,0-11 0,0 11-4,-4-10-1,1 5-10,1-2 5,2 7 6,-5-9-4,5 9 7,-9-8 10,8 4-8,1 4-7,-8-8 2,4 5-2,4 3-5,-8-5 3,8 5 3,-11-2-14,11 2 13,-10 2 12,3 2-2,1 0 3,-2 1-6,1 2 6,-1 2 0,0-1 1,-1 1 1,0 4 6,0-1 3,-1 4 3,4-4-10,-2 3-8,3-3 9,-1-4 0,2 4 1,1 0-7,2 0-4,0-3-5,1 0-2,0 2-3,0-11-5,2 11-1,1-3-3,-2-4 1,2 2-2,-3-6-4,11 7-2,-6-3-2,2-1 0,-1-2-1,-6-1 2,14 2-2,-6-2 0,-8 0-6,16-1 1,-5-1-1,-1-1-5,0-1-7,0 2 2,-1-1-1,1-2-10,1 1-4,-4-1 0,2-1 3,1 0-6,-2-4-6,0 3-3,1-1-5,-3-1-13,1 0 5,3-3 0,-3 3 12,0-2-9,-1 1 4,1 0-6,-2 0-8,1 3 19,-2-4 7,-2 7-9,-2 4 6,4-9 6,-4 9 10,4-7-2,-4 7 10,0 0 4,0 0 12,0 0-2,0 0 6,0 0 13,0 0 10,-10 24-4,6-15 14,-2 3 1,2-1 3,1 1 1,1 0-9,0 0 9,0 0-4,2-2-4,0 2-7,1-5-6,-1 0 0,3 1-6,1-1 1,1-3-2,1-1 2,0 1-8,1-3-1,3 1-2,1-2-4,0 0-10,3 0-17,-4-3-23,2-1-17,-1 2-23,-3-3-23,3-1-26,-1 0-49,-3 1-151,-7 5-349,6-11 156</inkml:trace>
  <inkml:trace contextRef="#ctx0" brushRef="#br0" timeOffset="19309.5703">5000 7882 25,'0'0'76,"0"0"-4,0 0 1,0 0-4,0 0-10,0 0-3,0 0-5,0 0 4,0 0-3,0 0-3,0 0 3,0 0-5,0 0 2,1 7 7,-1-7-9,0 0 5,4 5 2,-4-5-8,0 0 17,10 3-5,-10-3-3,8 3 3,-2-1 0,0 0 4,-6-2-1,16 2 4,-5-4-10,1 2 0,-2 0-10,3-1 14,-2 1-11,2-1-4,0 1 0,-1 0-8,-1-2-2,0 2-3,1 0-9,-3 0-2,-9 0-7,15 0-15,-7 0-29,-8 0-22,9 3-23,-9-3-33,7 3-23,-7-3-28,3 5-85,-3-5-263,0 0 117</inkml:trace>
  <inkml:trace contextRef="#ctx0" brushRef="#br0" timeOffset="19739.2578">4971 8042 14,'0'0'74,"8"4"5,-8-4-2,9 3-3,-4-2 9,-5-1-10,12 6-1,-6-5 2,1 0-7,1 2 5,0-1-4,2-2-3,3 1 5,-3 0-5,2-2-3,2 1 4,-1-1-4,2-1-4,-3 2-11,1 0-1,2-3-4,-5 3 5,3 0-12,-2 0-3,1-1-6,-5 0 1,-7 1-3,13-2-3,-13 2-8,11 2 0,-11-2-11,8-2-1,-8 2-15,0 0-8,7 3-25,-7-3-15,0 0-26,0 0-19,0 0-112,6 1-236,-6-1 104</inkml:trace>
  <inkml:trace contextRef="#ctx0" brushRef="#br0" timeOffset="23137.6953">5546 7850 30,'0'0'58,"0"0"-7,0 0 6,0 0-8,0 0-8,0 0 3,0 0-2,0 0-6,0 0-2,0 0 1,0 0-6,0 0 0,0 0-4,0 0 3,0 0-12,0 0 1,0 0-1,0 0 2,0 0-1,0 0 0,0 0-1,0 0 1,0 0 4,0 0-1,0 0-6,0 0 3,0 0-2,0 0-4,0 0 2,0 0-2,0 0 3,0 0 0,0 0 3,0 0-6,0 0-2,0 0-2,0 0 3,0 0-1,0 0 3,0 0-8,0 0 2,-10 6 1,10-6-2,0 0-1,0 0-3,0 0-1,0 0 5,-6 2 1,6-2-6,0 0 3,0 0 2,0 0-1,0 0-2,0 0 3,0 0 1,0 0 6,0 0 1,0 0 2,0 0 2,0 0 4,0 0 12,0 0 15,0 0 4,0 0-3,0 0 4,0 0-7,0 0 1,0 0 1,0 0-1,13-19-4,-8 12-6,1-1 5,1 2-2,0-2-5,2 0-1,-2 1-5,0-2-2,1 1-1,1-3-8,-1 2 1,-2 0-5,-1-1 3,4 0-6,-4 3-1,-2 0-4,2 2 3,-3-3-1,1 1-3,1 1-2,-2 0 1,-2 6 2,3-11-4,-3 11 0,2-7-1,-2 7 2,2-8-3,-2 8 1,0 0 1,0 0-9,0 0 4,0-7-4,0 7 1,0 0-3,0 0 3,0 0-4,0 0 7,0 0-5,-14 15 0,11-8 4,-1 6-3,0-3 3,-2 6 6,2 0-7,-1 2 6,0 1-4,-3 6 0,2-1 3,1-1 4,-1-2-2,2-3-2,0 2 3,0-2 0,-1 0 2,2 1-1,1-4-5,-5 1 0,6-4 2,-1 1 0,0-1 0,0-3 5,0 1-3,1 0 0,-1-1-1,0-1 0,1-3-4,1-5 4,-1 12-2,1-12-3,-3 8 0,3-8-4,-1 7-3,1-7-2,0 0-11,-2 7-11,2-7-8,-3 4-18,3-4-21,0 0-13,0 0-32,0 0-111,-8 4-256,8-4 114</inkml:trace>
  <inkml:trace contextRef="#ctx0" brushRef="#br0" timeOffset="23754.8828">5727 7870 49,'-2'12'81,"2"0"5,0 0-19,3-1 0,0 0-11,-3-1 10,1-1 9,0 1 6,3 0-20,-3-3 0,2 0 3,2 1-4,-2-2 2,1-1 13,2-2-4,0 1-5,1 0-8,0 0-4,1-4 0,-1 3 0,-7-3-3,13 0 0,-13 0-6,21-7 0,-14 6-3,5-3-3,-1-3-6,-2-1 1,1 3-8,-1-4 2,-2-1-8,3-3-2,-1 4-3,1-3 2,-5 3 2,4-7-3,-4 7-4,-1-4 1,3-3-10,-5 4 7,1 0-4,-2 1-3,0-2 0,-1 1 0,0 1 2,-1-2 1,-1 1-4,-1-1 5,0 2-5,-1 1 2,-1-1-2,0 0-2,-1 1 2,0 2 4,-1 3-6,2-1 3,-1-1 0,-1 3 0,-3 0-3,4 2 0,-2 0 0,8 2 0,-17-1 0,10 3-3,-3 1-2,1 5 2,-2-1 0,0 6-1,-1 0-3,2 4-17,0-3-5,4 3-22,-4 1-12,5-3-18,1 2-15,0 0-20,0-1-19,1-4-90,-1 5-242,2-6 107</inkml:trace>
  <inkml:trace contextRef="#ctx0" brushRef="#br0" timeOffset="24239.2578">6240 7729 94,'0'0'126,"0"0"-4,0 0-7,0 0-9,0 0-9,-17 15-3,17-15-10,0 0-9,-4 5-7,4-5-8,0 0-1,0 0-4,0 0-7,0 0-2,0 0-2,0 0 0,0 0-5,0 0-1,0 0-3,0 0-2,0 0-1,0 0-4,0 0-5,0 0 0,0 0-1,0 0-1,0 0-3,0 0-3,0 0-2,0 0-4,0 0 5,0 0-3,0 0-8,0 0 6,0 0-8,0 0 5,0 0-2,0 0-7,0 0-15,0 0-12,0 0-20,0 0-24,0 0-30,0 0-34,0 0-82,0 0-238,-12 1 105</inkml:trace>
  <inkml:trace contextRef="#ctx0" brushRef="#br0" timeOffset="24833.0078">6543 7519 100,'0'0'112,"-7"16"-9,4-7-5,1 3 1,-2-3-11,0 3-4,-3 5-3,0 0-13,-1-3-1,2 6-6,-1-5-6,-1 2-7,0-1-4,0-1-6,0 2 0,1-2-6,0-5-7,1 1 6,-1-1-8,2 0 2,-1-2 5,4-2-4,-2 0-13,0 0-4,4-6 6,-5 7-6,5-7 4,-3 7 3,3-7-4,-2 6 4,2-6-1,0 0 8,0 0-2,0 0 7,0 0-4,0 0 5,0 0-1,0 0-3,0 0-5,20-12 2,-14 9-3,-1-2-3,2 2-1,-7 3 1,13-4-1,-2 1 1,-4 1-3,0 2-2,-7 0 0,13-5 2,-13 5-5,13 0-1,-13 0-1,10 0 0,-10 0-7,12 0 1,-12 0-10,6 3-8,-6-3-9,8 2-6,-8-2-9,0 0-10,8 2-10,-8-2-11,4 4-17,-4-4-3,0 0-9,7 3-9,-7-3-85,0 0-211,0 0 93</inkml:trace>
  <inkml:trace contextRef="#ctx0" brushRef="#br0" timeOffset="25161.1328">6662 7622 40,'0'0'87,"0"0"5,0 0 7,0 0 7,0 0 5,-4 30 1,2-18 6,-2 1 0,-1 4-5,2 0-6,-1 0-7,0 1 3,3 3-3,-5-2-4,3 1-5,-2-2-2,0 1-6,1 0 4,2 1 13,-1-3-5,-3 1-6,5-2-8,-2-4-10,2 0-6,-1-1-5,1-2-7,0 0-5,0 0-5,1-9-2,-3 11-7,3-11-1,-1 7-8,1-7-7,-3 7-13,3-7-15,0 0-19,0 0-25,0 0-42,-4 5-29,4-5-35,0 0-45,0 0-134,0 0-368,0 0 163</inkml:trace>
  <inkml:trace contextRef="#ctx0" brushRef="#br0" timeOffset="25809.5703">6247 7786 5,'0'0'73,"1"9"-2,-1-9-9,0 0-3,0 0 2,0 0-6,0 0-2,0 0-2,0 0-3,0 0-1,0 0 9,0 0-10,0 0 0,0 0-2,0 0 2,0 0-12,0 0 0,0 0 1,0 0-7,0 0 0,0 0-3,0 0 4,0 0 2,0 0-14,0 0 7,0 0-12,0 0 6,0 0 0,0 0 2,0 0 2,0 0-4,0 0-2,1 6 2,-1-6-7,0 0 10,-4 9-10,4-9 7,-2 8-6,2-8 5,-1 6-6,1-6 4,-3 7-2,3-7-1,0 0-4,-4 8-1,4-8 0,0 0 5,0 0-7,0 0 0,0 0-3,0 0 5,0 0 1,-3 6 1,3-6-1,0 0-2,0 0 0,0 0 5,0 0-13,0 0 2,0 0-9,0 0-8,0 0-8,0 0 2,0 0-22,0 0-16,-11-14-8,11 14-12,0 0-23,0 0-72,0 0-191,-6-4 84</inkml:trace>
  <inkml:trace contextRef="#ctx0" brushRef="#br0" timeOffset="27254.8828">6251 7796 84,'0'0'80,"0"0"1,0 0-13,0 0-2,0 0-6,0 0 6,-9-1-12,9 1-12,0 0 10,0 0-10,0 0-2,0 0-13,-12 5 10,12-5-14,0 0 7,-6 4-7,6-4 0,-4 6-14,4-6 11,0 0-4,-1 8 0,1-8-15,0 0 14,0 0 0,-3 9 3,3-9-13,0 0 3,0 0 5,0 0-2,0 0-1,0 0-4,0 0 15,0 0-14,0 0-3,0 0 9,0 0-1,0 0-4,0 0 4,0 0-7,0 0 8,0 0-6,0 0-15,0 0 12,12-20-5,-12 20 2,0 0 6,-2-11 5,2 11-12,0 0 4,0 0-15,0 0 13,-2-11-14,2 11 12,0 0 7,-7-4-17,7 4 9,0 0-2,0 0 6,0 0-9,0 0-2,-15 3 7,15-3-1,0 0-3,-6 11 6,2-7-2,4-4-8,-3 8 14,3-8-12,-1 6 6,1-6-4,-1 7 7,1-7-3,0 0 4,0 0-4,4 8 9,-4-8-3,0 0-8,6 3 6,-6-3 0,0 0 1,0 0 0,17-4-15,-17 4 6,9-6-1,-6 3-13,4 0 5,-3-2-4,-4 5-2,7-10 6,-4 5 0,-1-2-3,-2 7 3,4-10 1,-3 3 0,1 0 7,-2 7-9,0 0 7,-2-14-1,2 14 6,-1-8-5,1 8 3,0 0 3,-8-7-2,8 7-1,0 0 4,-10 1-7,10-1 12,0 0 3,-9 8-7,9-8-4,-6 8 0,3-2 0,1 0 7,2-6-3,-3 11-15,3-11-19,0 11-38,-1-4-57,1-7-140,0 0 62</inkml:trace>
  <inkml:trace contextRef="#ctx0" brushRef="#br0" timeOffset="28090.8203">6867 7761 6,'0'0'138,"0"0"-12,0 0-2,0 0-14,0 0-3,0 0 2,0 0-7,0 0-2,0 0 2,0 0 10,21 0-12,-21 0-6,14-3-9,-2 3-7,-1 0-12,1 0-4,2 0-5,-1 0-9,1-2-20,-1-1-19,-1 2-19,0 1-12,-1-3-17,1 3-26,-2-3-22,-2 3-17,-8 0-22,14 3-93,-14-3-237,6 0 106</inkml:trace>
  <inkml:trace contextRef="#ctx0" brushRef="#br0" timeOffset="28340.8203">6844 7878 1,'0'0'138,"0"0"4,0 0-8,12 4-3,-12-4-2,13-3-6,-13 3-2,19-2-9,-10 0-7,4 1-12,-3-3-11,1 4-9,1 0-4,-2-2-5,-2 2-12,1-1-19,-9 1-14,15 1-16,-8-2-20,-7 1-19,14-2-18,-6 2-27,-8 0-10,11 0-27,-11 0-87,13-2-222,-13 2 99</inkml:trace>
  <inkml:trace contextRef="#ctx0" brushRef="#br0" timeOffset="28918.9453">7346 7570 84,'4'-2'140,"-4"2"-10,0 0-5,0 0-12,0 0-3,0 0-9,0 0-9,0 0-2,0 0-4,7 11-4,-7-11 4,-1 13-8,1-6 4,-3 2-5,1 0 6,-3 2-12,1 0-8,-1 0-5,0-1-4,-3 1-5,3 1-9,-2-1-1,2 1-3,-3-3-5,2 4-2,1-5-3,0 0-3,0-3-1,1 2-5,-2 0 3,2-3-6,4-4-1,-5 8-4,5-8 5,-4 7-2,4-7-2,-3 4 0,3-4-1,0 0-1,0 0 1,0 0 1,0 0-2,0 0 1,15 2-4,-15-2 3,0 0-4,17-6 1,-10 5 0,-7 1-1,18-3 0,-11 3-5,1-3 5,-8 3 1,15-3-2,-7 0-2,-2 2-6,-6 1-6,13-2-10,-13 2-7,10-1-9,-10 1-8,9 1-9,-9-1-3,9 2-21,-9-2-13,0 0-17,11 0-1,-11 0-4,7 1-4,-7-1-2,0 0-14,8 2-67,-8-2-214,0 0 94</inkml:trace>
  <inkml:trace contextRef="#ctx0" brushRef="#br0" timeOffset="29247.0703">7498 7650 57,'0'0'126,"0"0"5,0 0-5,-11 24-1,10-16 13,-1 0-14,-2 1-3,0 4 0,0-2-2,3-1-7,0 3-10,-1-1-10,-1 1-4,0-2-4,-2 4-11,2-2-9,2-1-6,-3-2-1,0-1-4,2 3-8,-1-2-3,1 1-5,-1-3-5,1 0-1,0 1-4,-2-2-2,2-2-5,2-5-3,-4 11-3,4-11-3,-4 9-3,4-9-11,-2 7-13,2-7-13,-3 7-13,3-7-17,0 0-11,-4 4-29,4-4-5,0 0-23,0 0-22,0 0-115,0 0-286,0 0 127</inkml:trace>
  <inkml:trace contextRef="#ctx0" brushRef="#br0" timeOffset="29809.5703">7637 7768 45,'-1'13'120,"-2"-4"11,1 3-2,2-4-15,0 3-3,1 1 9,-2 0-12,2-1-21,0-2 2,3 0-6,-1-1-10,-1-1-1,1-1-6,1-1-8,-1 1 3,4-4-9,0 3 0,-1-2-4,1-1-6,1-1-4,-8-1-3,19 0-6,-9 0-2,2-2-6,-1-2-6,2 2-3,0-2-6,-3 0-6,0-3-3,3 2-5,-4-3 1,0 2-5,2-1-9,-2-1-5,-1-1 1,1 1-7,-1-1-3,-2 0 15,2-1-7,-2 0 0,1 2 2,-1-2 3,-2-1 2,0-1 6,-2 3 0,1-2 3,0 1-4,0-1 2,-2 3 10,-1-3-3,0 0 10,-1 1 9,-2-1 4,0 0 3,0 2 7,-1 0-7,-1-2 7,0 2-3,0 0 10,-2 1 9,0-1-7,-1 4 5,1-2 0,-3 2 0,2 2-1,0 2-1,8 1 0,-14-3-4,4 5-2,2 0-2,0 1-8,-3 2 4,2 3-3,0 3-6,-1-2-1,2-3 4,0 7-3,-3 3-5,2-1-2,1 1-6,2-2-24,-2 2-19,3 1-28,-1-1-24,2-4-39,1-2-15,0 2-149,-1-1-316,0 1 140</inkml:trace>
  <inkml:trace contextRef="#ctx0" brushRef="#br0" timeOffset="64793.9453">16740 11938 7,'7'-3'9,"-7"3"12,0 0-7,0 0 6,0 0-3,0 0 4,0 0-1,0 0-3,0 0 3,0 0 2,0 0 1,0 0-1,0 0 1,0 0 2,0 0 0,4-7-1,-4 7 1,0 0 0,0 0-6,0 0-3,0 0 2,0 0 0,2-6 1,-2 6-1,0 0-3,0 0 8,4-4-3,-4 4 2,0 0 6,0 0-4,0 0 2,0 0-9,0 0 3,0 0-6,3-9 1,-3 9 3,0 0 3,0 0-4,0 0 8,2-5-10,-2 5 0,0 0 4,0 0 1,0 0-6,4-6-1,-4 6 3,0 0 2,0 0-1,4-5 8,-4 5 1,0 0-15,0 0 11,0 0-1,0 0-4,0 0-5,0 0 10,5-6-1,-5 6 0,0 0-8,0 0 2,0 0 4,0 0 0,0 0-1,0 0-3,0 0 4,0 0-5,0 0-1,0 0-7,0 0-2,0 0 1,0 0 4,0 0 2,0 0 6,0 0-4,0 0-13,-10 18 19,10-18 3,-4 10-9,0-3 4,1-1 1,0 3 5,-1 1 0,-4 0-3,3-1-10,0 1 8,0-1-2,-2 2 1,3-4 0,-2 2-3,1-3-3,1 1 4,-1 2-2,1-4-3,0 2 1,-1-2 0,2-1 0,3-4-5,-7 9 5,5-5-1,2-4-3,-6 7 1,6-7 0,-3 5-4,3-5 8,-4 5-6,4-5 1,-3 6-1,3-6-1,0 0 0,0 0 2,0 0-1,0 0-5,0 0 2,0 0-2,0 0 9,-6 5 0,6-5 2,0 0-1,0 0 8,0 0 1,0 0-7,0 0 10,0 0 0,14 4-7,-14-4 5,0 0 4,10 0-2,-10 0-5,9 0 3,-9 0-1,0 0-2,15 0 0,-15 0-1,11 0-2,-11 0-2,11-3 0,-11 3-3,12 0 4,-12 0-7,11-1 8,-3 2-7,-8-1 1,10 0-6,-10 0 0,10-1 3,-10 1 1,10 0-3,-10 0 1,9 0-3,-9 0 0,0 0 0,12-2-1,-12 2 1,7 2-2,-7-2 2,0 0-1,9 0-4,-9 0 3,0 0 6,9 1-4,-9-1-1,0 0-3,0 0-2,13 0 5,-13 0-2,0 0-5,5 4 12,-5-4-5,0 0-4,0 0 0,0 0 2,8 2-1,-8-2 1,0 0-1,0 0 2,0 0-3,8 2-3,-8-2 3,0 0 1,0 0 1,0 0-4,0 0 2,0 0-8,0 0-4,0 0-3,0 0-4,0 0 1,0 0-12,0 0 0,0 0-3,0 0-8,0 0-4,0 0-17,0 0-9,0 0-4,0 0-5,0 0-6,0 0-8,0 0-6,0 0-12,0 0-7,0 0-67,0 0-204,0 0 90</inkml:trace>
  <inkml:trace contextRef="#ctx0" brushRef="#br0" timeOffset="65504.8828">16915 11979 8,'0'0'68,"0"0"-6,0 0 7,0 0-8,0 0-1,0 0 0,0 0-6,0 0-4,0 0 3,0 0 0,0 0-1,0 0-6,-2-7 1,2 7-1,0 0 3,0 0-5,0 0-3,0 0-2,0 0-5,0 0-11,0 0 0,0 0 9,0 0-3,0-10 0,0 10-7,0 0-2,0 0 1,0 0-4,0 0 3,0 0-9,2-8 1,-2 8 7,0 0-7,0 0-6,0 0 7,3-7 1,-3 7-6,0 0-2,0 0-3,0 0 4,0 0 1,0 0-8,0 0 11,0 0-3,0 0-1,0 0 0,0 0-1,0 0 8,0 0 10,0 0-5,0 0 9,0 0-10,0 0 14,-5 24 2,5-24-3,-4 10-1,1-2 0,1-1-4,2 0 6,-1 0 0,-2 2 0,2-1 0,-1 1-1,0 1 0,-3-1-2,2 1-1,0-1-2,-1 2 1,0-3-7,1 2 1,1-1 1,-2 0 0,-1-1-1,4 2-4,-2-3 2,0 2-3,0-4-1,-1 3 0,1-3-4,1 2 2,0 0-6,0 3 1,-2-2 5,3-1 0,-3 0-4,1 0-2,3-7-1,-5 12 1,4-7-3,1-5 3,-3 10 0,3-10-4,0 11 4,0-11-4,-4 8 0,4-8-1,-1 8 2,1-8-2,0 0 4,-1 9-6,1-9 1,-3 7 2,3-7-3,0 0-2,-1 9-3,1-9 2,0 0-2,-4 8-7,4-8-5,0 0-3,0 0-10,-5 5-8,5-5-8,0 0-11,0 0-5,0 0-24,0 0-9,0 0-10,0 0-23,0 0-19,0 0-95,0 0-263,0 0 117</inkml:trace>
  <inkml:trace contextRef="#ctx0" brushRef="#br0" timeOffset="86408.2031">17189 11925 33,'0'0'95,"0"0"-2,0 0-5,0 0-7,0 0 5,0 0-5,0 0-5,0 0 3,0 0-4,0 0-11,0 0 1,0 0-11,0 0-2,0 0 4,0 0-9,0 0 1,0 0-7,0 0 4,0 0-4,0 0 4,0 0-11,0 0 4,0 0-10,0 0 3,0 0-1,0 0-3,0 0 0,0 0 0,0 0-2,0 0-3,0 0-3,0 0 0,0 0-3,0 0-6,0 0 3,0 0 6,0 0-10,0 0-3,0 0 0,0 0 3,0 0-7,0 0 3,0 0-3,-12 10 0,12-10-1,0 0 0,0 0 5,-2 7-6,2-7 6,0 0 2,-3 8-1,3-8 2,0 0-9,-1 9 4,1-9 0,0 0 0,0 8-4,0-8 6,-1 9-5,1-9-2,-2 8 6,2-8 2,-1 9-9,1-9 6,-2 8 1,2-8-4,-2 9-1,2-9 4,-1 7-3,1-7-1,-2 9-2,2-9 2,-2 10 0,1-5 5,1-5-8,-3 12 7,3-12 3,-3 9-6,1-3-2,2-6 3,-2 8 2,-1-1-4,3-7-1,-2 8 4,2-8-2,-2 11 0,2-11 4,-2 10-3,2-10-2,-3 8-4,3-8 3,0 9 5,0-9-4,-1 7 0,1-7-2,-3 10 4,3-10-2,2 9 1,-2-9-1,1 7 4,-1-7 6,0 0-9,0 10 5,0-10-1,1 8 3,-1-8-8,5 7 6,-5-7-5,0 0 1,3 10 4,-3-10-5,1 4 4,-1-4 2,4 7-7,-4-7 4,3 10 3,-3-10 1,2 5 0,-2-5 2,4 7-2,-4-7-2,3 7-3,-3-7 5,2 8-2,-2-8 0,3 6 1,-3-6-3,3 6 11,-3-6-4,4 5 1,-4-5-2,5 4 2,-5-4-2,0 0-1,4 4-1,-4-4-3,0 0 4,7 5 2,-7-5-4,0 0-2,2 4 3,-2-4-1,0 0-7,5 5 7,-5-5-2,0 0 2,7 5-7,-7-5 5,0 0 1,3 4-1,-3-4 1,0 0 0,7 4 2,-7-4 2,5 3 3,-5-3-9,0 0 8,0 0 2,0 0-3,8 1 4,-8-1-4,0 0 1,0 0 0,0 0-2,14-1 5,-14 1-6,0 0-2,6-4-4,-6 4 7,0 0-5,7-3 2,-7 3 7,0 0-6,8-4-4,-8 4 1,0 0-1,7-5 1,-7 5-1,5-5 3,-1 1-5,-4 4 0,5-8 3,-5 8-2,6-5-3,-2 0-1,-4 5 6,6-7-5,-3 0 3,0 2-2,-3 5-1,6-8 0,-6 8 0,4-5 2,-1 1 1,-3 4 0,7-7-3,-4 1 2,-3 6-1,5-10 5,-3 6-4,-2 4-4,5-7 1,-5 7 5,3-8-2,0 1-3,-3 7 0,6-7 1,-6 7-1,5-7 1,-1 1-1,0 1 2,-4 5-1,2-11 1,-2 11-1,5-10-1,-3 5-2,0 0 1,-2 5 5,6-8 0,-4 3-5,-2 5 1,2-10-1,-2 10-1,4-8 5,-3 2-5,-1 6 1,3-10 2,-3 10-2,3-10 0,-1 6 2,-2 4 3,3-8-6,-3 8 3,2-8 3,-2 8-6,2-10 2,-2 10-2,2-10-2,-2 10 4,2-7-2,-2 7 1,0-7 0,0 7 0,0-9-3,0 9 2,0 0-3,0-15 4,0 15-6,-2-6 3,2 6 3,0 0-1,-1-13-3,1 13 2,-1-7 4,1 7-2,0 0-5,-3-9 5,3 9-1,-3-6 0,3 6-1,0 0 2,-5-5-1,5 5 5,0 0-5,-4-9 3,4 9-5,0 0 5,-7-4-3,7 4 1,0 0 0,-6-4 0,6 4-5,0 0 6,-8-3 1,8 3-2,0 0 3,-8-3-3,8 3 2,0 0 0,0 0-5,-10-1 4,10 1-2,0 0 1,0 0-1,-13-2 3,13 2 0,0 0 0,-9 0 1,9 0 1,0 0-8,0 0 6,-12 0 0,12 0 2,0 0-4,-8 2-4,8-2 5,0 0-2,-8 1 0,8-1 1,0 0 3,0 0 0,-13 2-2,13-2 6,0 0-7,-6 2-2,6-2 2,0 0 4,0 0-7,0 0 6,-12 2-4,12-2 2,0 0 0,0 0-1,-6 3-5,6-3 2,0 0 1,-5 3 0,5-3-3,0 0-1,-8 6 1,8-6 1,-4 5 4,4-5-6,0 0 2,-3 8 0,3-8 4,0 0 0,-3 8-5,3-8 4,-3 6-5,3-6-1,-3 7-5,3-7-15,-2 7-6,2-7-4,0 0-12,-2 10-21,2-10-13,-4 7-23,4-7-22,-3 8-21,3-8-100,-5 5-272,5-5 121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7:17.34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13534 12041 18,'0'0'40,"0"0"-5,0 0-4,0 0 3,0 0-8,0 0 2,0 0-5,0 0-2,0 0-2,0 0 3,0 0 0,0 0-4,0 0 5,0 0-4,0 0-4,0 0-1,0 0 7,0 0-10,0 0 1,0 0 7,0 0 3,0 0-9,0 0 6,0 0-4,0 0-1,0 0 1,0 0 5,0 0-5,0 0 3,0 0-1,0 0 0,0 0 0,0 0-1,0 0-2,0 0 0,0 0-8,0 0 8,0 0-3,0 0-2,0 0-2,0 0-8,0 0 13,0 0-7,0 0 0,0 0 6,0 0-3,0 0 4,0 0-14,0 0 7,0 0 1,0 0-1,0 0 5,0 0-6,0 0 10,0 0-3,0 0-2,0 0 5,0 0-5,0 0 16,0 0-23,0 0 4,0 0 6,0 0-12,0 0 7,0 0-2,0 0-4,0 0 1,0 0-4,0 0 8,0 0-5,0 0-1,0 0 5,0 0-2,0 0-1,0 0-2,0 0-5,0 0 13,0 0-10,4-18 6,-4 18-3,0 0-2,0 0 12,5-6-7,-5 6 4,0 0-9,4-7-2,-4 7 0,5-2 3,-5 2 6,5-7-4,-5 7-14,0 0 15,5-4-3,-5 4 7,0 0-8,5-6-1,-5 6 1,4-7 3,-4 7 5,4-5 6,-4 5-12,7-4-7,-7 4 2,0 0 8,6-5-1,-6 5-12,5-6 15,-5 6-8,0 0 20,6-4-15,-6 4-2,0 0 7,6-6 1,-6 6-16,3-3 8,-3 3-4,6-5 6,-6 5-7,0 0 3,7-6 5,-7 6-1,5-4-3,-5 4 4,5-3-7,-5 3 2,0 0-4,6-4 4,-6 4 5,0 0 2,6-3-6,-6 3 5,0 0-2,0 0-2,0 0-4,9-3 0,-9 3-1,0 0 5,9-2 4,-9 2 1,0 0-22,5-3 21,-5 3-8,0 0 8,0 0-2,8 0-3,-8 0-2,0 0-2,0 0-2,10-2 6,-10 2-2,0 0 8,6-2-11,-6 2 5,0 0 5,0 0-2,0 0 2,0 0-7,9-2 3,-9 2 4,0 0-9,0 0 0,0 0 6,12 0-3,-12 0-1,0 0-1,0 0 4,6 3 1,-6-3-2,0 0 0,0 0 2,0 0 1,0 0-7,8 1 4,-8-1 7,0 0-3,0 0-9,0 0 7,0 0-7,0 0 6,0 0-6,0 0 2,0 0 4,0 0 3,0 0-6,6 2 3,-6-2-8,0 0 10,0 0-5,0 0 1,0 0 4,0 0 9,0 0-15,0 0 2,0 0-7,0 0 10,0 0 0,0 0-3,0 0 1,0 0 3,8 3-8,-8-3 4,0 0-5,0 0-13,0 0-18,0 0-25,0 0-93,0 0-167,0 0 74</inkml:trace>
  <inkml:trace contextRef="#ctx0" brushRef="#br0" timeOffset="1656.25">13262 11885 64,'0'0'75,"0"0"-4,0 0 0,0 0-7,0 0 0,0 0-5,0 0-2,0 0-5,0 0-3,0 0 0,0 0-9,0 0 8,0 0-6,0 0 1,0 0 4,0 0-8,0 0 5,0 0-13,0 0 1,0 0 0,0 0-7,0 0-8,0 0 6,0 0 1,0 0-10,0 0 5,0 0-7,0 0 0,-5-12-3,5 12 3,0 0 2,0 0-4,0 0 4,5-15-7,-5 15-3,3-8 2,-3 8-3,4-9-1,-2 3 12,-2 6-6,5-9-12,-1 4 10,-4 5-1,6-7 0,-6 7 3,7-6-9,-7 6 8,4-5-5,-4 5-2,0 0-2,6-3-3,-6 3 2,0 0 3,10 0-9,-10 0 13,0 0 0,9 4 0,-9-4-3,7 4-1,-7-4 0,7 4 4,-7-4-2,6 2-1,-6-2 4,7 3-3,-7-3 8,6 1-12,-6-1 1,0 0 8,12 0 4,-12 0-10,0 0-3,11-1 3,-11 1-4,5-5 2,-5 5 1,6-4 4,-6 4 1,5-5-5,-5 5-6,4-7 8,-4 7 6,2-6-4,-2 6 2,0 0-8,6-10-2,-6 10 10,3-6-12,-3 6 9,0 0 4,1-9-11,-1 9 5,0 0-4,0 0 2,0 0-1,2-7-1,-2 7-14,0 0 22,0 0-7,0 0 3,0 0-11,0 0 12,0 0-14,-9 27 14,9-19-3,-3-1-2,3 5 7,-1-4 0,0 3 2,-1 1-2,1-3 3,1 2 2,-1-2-7,1 3 13,0-2-13,-2 0-1,2 0 7,-1-2 5,1-8-2,1 15-6,1-8-9,-1 0 10,-1-7-2,0 11 2,1-6-1,-1-5-3,0 9 4,0-9-6,2 8 2,-2-8 6,0 0-3,1 9-13,-1-9 13,0 0 1,0 0-2,0 0-3,0 0-3,0 0-2,-1 9-21,1-9-15,0 0-22,0 0-8,0 0-20,-9 0-20,9 0-73,0 0-197,-13-1 87</inkml:trace>
  <inkml:trace contextRef="#ctx0" brushRef="#br0" timeOffset="1992.1875">13289 11955 18,'6'-1'95,"-6"1"-6,0 0-4,12-1 4,-12 1-15,9 0-4,-9 0-8,0 0 6,13-1-4,-13 1-2,7-2-10,-1-1-2,-6 3-7,0 0-9,11-3 7,-11 3-6,0 0 4,10-2-18,-10 2 3,7-4 0,-7 4 1,7-2-7,-7 2-13,0 0-13,9-3-11,-9 3-10,8-4-19,-8 4-9,0 0-16,5-4-20,-5 4-51,0 0-155,0 0 69</inkml:trace>
  <inkml:trace contextRef="#ctx0" brushRef="#br0" timeOffset="2687.5">13451 11838 13,'4'-8'67,"-4"8"-9,4-7 1,-4 7-6,5-6 6,-5 6-2,2-7-10,-2 7-7,4-7-1,-1 1-5,-3 6-5,4-10-6,-2 6 4,1-3-6,-3 7 9,5-8-5,-2 4 2,-3 4-8,5-11-6,-5 11-5,0-10 2,0 10 3,2-8-1,-2 8 4,3-9-11,-3 9-6,1-8 6,-1 8 4,0 0-7,-1-11 4,1 11-1,0 0 2,0 0 10,0 0-7,-2-9 4,2 9-10,0 0 8,0 0-5,0 0-7,0 0 12,0 0-12,0 0 2,0 0 5,0 0-5,0 0 6,0 0-3,0 0 9,0 0-5,0 0 8,0 29-5,0-19 4,2-1 2,-1-2 12,0-1-3,2 3-5,-2-3-5,0 0 6,1 3 0,0-1 0,0-1-9,-2 1-3,0-8 3,2 10 0,-2-3 3,1-1-8,-1-6-4,2 11 4,-2-11-4,1 7 12,-1-7-18,0 0 11,3 9-8,-3-9 9,1 5-5,-1-5 7,0 0-6,0 0-4,0 0-1,2 6-3,-2-6-1,0 0 4,0 0-24,0 0-13,0 0-22,0 0-29,0 0-19,0 0-70,0 0-191,0 0 85</inkml:trace>
  <inkml:trace contextRef="#ctx0" brushRef="#br0" timeOffset="6320.3125">13550 11608 3,'0'0'58,"0"0"-4,0 0-12,0 0 0,0 0-3,0 0 1,0 0 2,0 0-9,0 0 6,0 0-5,0 0 1,0 0-3,0 0-1,0 0-4,0 0 1,0 0-7,0 0-1,0 0 4,0 0-4,0 0-6,-13 18 0,13-18-5,0 0 4,-1 9 1,1-9 3,0 0 1,0 0-1,-3 6-4,3-6 2,0 0-7,0 0 1,0 0 3,0 0-8,1 11 4,-1-11 1,0 0-5,0 0 3,4 5-4,-4-5 6,0 0-5,0 0-1,0 0 4,0 0 4,5 3-5,-5-3 6,0 0-1,0 0-2,0 0 7,0 0-4,0 0-5,0 0 5,17-7-4,-17 7-1,6-3-3,-6 3 5,0 0-2,7-3 3,-7 3-12,0 0 7,6-4-2,-6 4 2,0 0 1,6-4-2,-6 4-1,0 0 6,0 0-6,4-6-8,-4 6 4,0 0 10,0 0-9,1-9 2,-1 9 2,0 0-2,0 0-1,2-9-1,-2 9 5,0 0 6,0 0 0,0 0 7,-5-9-4,5 9-7,0 0 6,0 0 1,-8-5-5,8 5-1,0 0 4,-5-5-9,5 5 1,0 0-2,0 0 5,0 0-3,0 0-5,0 0 6,-12 0-11,12 0 9,0 0-3,0 0-20,0 0-21,-10 5-22,10-5-24,-5 7-83,5-7-183,-5 7 81</inkml:trace>
  <inkml:trace contextRef="#ctx0" brushRef="#br1" timeOffset="83632.8124">13782 10819 39,'0'0'41,"0"0"1,0 0-1,0 0 2,0 0-1,0 0 0,0 0-5,0 0 2,0 0 5,0 0 2,0 0-9,0 0 4,0 0-3,0 0 4,0 0-9,0 0 2,0 0-8,0 0-2,0 0-3,0 0 7,0 0-8,0 0-1,0 0 1,0 0 5,0 0-9,0 0-3,0 0-1,0 0 0,0 0 0,0 0-7,0 0 17,0 0-10,0 0-4,0 0 5,0 0 1,0 0 1,0 0 0,0 0 8,0 0-8,0 0 1,0 0-2,0 0 1,0 0 1,0 0 4,0 0-3,0 0 1,0 0 4,0 0-8,0 0-5,0 0 4,0 0-4,0 0 3,0 0-5,0 0-3,0 0 4,0 0 0,0 0-4,0 0 5,0 0-6,0 0 5,0 0-2,0 0-6,0 0 5,0 0 3,0 0 5,0 0-3,0 0 3,0 0 0,0 0-1,0 0 1,0 0 3,0 0 3,0 0 1,0 0 0,13 8-2,-13-8 3,0 0-3,0 0 2,0 0-2,11-1 4,-11 1 1,0 0-1,9 0-4,-9 0 0,7-4 1,-7 4-1,0 0-2,9 0-1,-9 0-4,0 0-2,7-3 1,-7 3-3,0 0-1,9-2 1,-9 2-1,8-3 3,-8 3-6,0 0 3,9-4-3,-9 4-2,0 0 2,6 0 5,-6 0-8,0 0-1,0 0 4,0 0 0,0 0 2,0 0-3,0 0-3,0 0 3,8-3-6,-8 3 7,0 0-3,0 0 3,0 0-1,0 0 0,0 0-1,0 0-2,0 0-2,0 0 1,0 0 1,0 0 2,0 0 2,0 0 1,0 0-6,0 0 3,0 0 0,0 0-4,0 0 5,0 0-1,0 0 0,0 0-1,0 0-1,0 0 3,0 0-4,0 0 1,0 0 1,0 0 2,0 0-3,0 0 1,0 0 0,0 0 2,0 0 2,0 0-1,0 0-1,0 0-2,0 0 0,0 0 4,0 0-1,0 0-1,0 0 0,0 0 1,0 0-5,0 0 0,0 0-2,0 0 3,0 0-4,0 0 3,0 0-8,0 0-4,0 0-12,0 0-7,0 0-5,0 0-10,-18 11-9,18-11-4,-7 1-13,7-1-6,0 0-12,0 0 0,-12 3 3,12-3 2,-7 2 0,7-2 1,0 0 1,-11 3 4,11-3 3,-6 4 5,6-4 1,-9 3-42,9-3 98,-7 2-38,7-2 9,0 0-31,-11 0-81,11 0 37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06:47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3434 4449 54,'0'0'74,"0"0"-4,-7 1-3,7-1 5,0 0 4,0 0-2,0 0 3,0 0-8,0 0-2,0 0 2,-14-7-5,14 7-1,0 0-12,0 0 7,-2-7-5,2 7-11,0 0 0,-3-8-4,3 8-3,0 0-3,8-16-5,-4 10-5,-1 0 5,3-2-5,-2 2-6,1-3 5,4 0-6,-1 2-3,-2 0 2,2 0-3,2 2 6,-4 0-12,0 1 5,-6 4-1,11-5-1,-5 2 4,-6 3 21,0 0 4,13 3 2,-13-3-10,8 9-1,-4-4 6,1 0 2,-1 4 4,-1 1-8,0-1-8,-2 0 2,-1 1 2,0 1-2,-1-2-3,-2 2-5,2 0 3,-1-1-4,-2 0-2,-1 1 0,1 0-4,-3-4-2,4 3 4,-3-1-1,1-4-4,0 2-3,0-5-4,1 4-1,1-2-1,3-4 0,-7 4-9,7-4-1,-6 4-3,6-4-3,0 0-6,0 0 2,0 0-11,-9 2-4,9-2-8,0 0 0,0 0 6,0 0-2,0 0-6,0 0 5,0 0-2,14-22 6,-10 17 1,-4 5 5,7-4-2,-7 4-2,9-1 10,-9 1 4,13 0-6,-13 0 6,12 4 14,-12-4-10,12 11-1,-7-6 2,-5-5 4,12 12 18,-6-6-1,2 5 2,-2-5-2,1 5 2,-2-3-3,-1 2 2,1-4 11,-3 3-3,1-3 6,-1 1 0,0 0-3,-4 3 1,0 0 5,-1-1-2,1-4 9,-3 4-4,1 0 8,-1-1-1,-3-2 4,2 2-5,-2-4 0,0 1-8,-2 2 0,4-5-1,-3 1-5,2-1 1,1 0-2,-2-1-1,-3 2-6,11-3 4,-13 0 1,13 0-6,-14-3 0,14 3 2,-10-1 0,3-1 1,7 2-1,-11-5-2,11 5 3,-6-4-4,6 4 2,0 0-1,-7-2 0,7 2 3,0 0 0,0 0-10,0 0 7,-6-5-8,6 5-3,0 0-2,0 0-7,0 0-11,0 0-5,0 0-11,0 0-9,0 0-11,0 0-17,0 0-18,0 0-15,0 0-18,0 0-110,0 0-256,0 0 113</inkml:trace>
  <inkml:trace contextRef="#ctx0" brushRef="#br0" timeOffset="625.9766">3758 4421 28,'0'0'74,"-2"13"13,2-5-3,0 1 16,0 3-14,-1 0 10,2 0-10,-1 1-6,3-1 5,-2 0 7,0-1-2,2-3-10,1 4 0,-2-2-6,2-1-3,0-1-4,2 0 2,0-2-13,0 1 0,-1-1 3,0 1-12,3-3-5,-2-1-1,-1-1-1,2 1-2,-7-3 0,16 2-1,-9-2-6,-7 0-1,14-2 2,-5-3-4,-2 0-4,2 0 0,1-2 0,-2 0-7,-1-1 2,0-1-2,1 2-7,-2-2 3,-1 0 1,2-2-6,-3 3-3,0-4-2,-1-2 1,1 4-1,-3-3-5,1-3-1,-2 1-1,0-2 3,-3 1 2,2 3-5,-5-3 4,2 1 2,0 2-6,0 2 1,-4-4 8,2 1-4,0 3 2,-2 2-1,1 0-3,1 1 5,-3 3-7,0-2 0,2 6-1,1-2 1,-5 2-3,11 1-3,-15 4-10,3 0-9,3 2 1,0 2-23,0 0-1,-1 5-22,1 0-21,3-4-26,-4 7-30,3 0-108,-1-2-279,2 1 124</inkml:trace>
  <inkml:trace contextRef="#ctx0" brushRef="#br0" timeOffset="922.8514">4092 4599 44,'0'0'111,"3"12"-10,-3-12-3,4 14-12,-4-14-3,1 14-17,-1-14 8,0 17-22,0-17-5,-1 18-18,1-18-20,-4 12-31,1-5-22,3-7-79,-7 12-133,0-5 60</inkml:trace>
  <inkml:trace contextRef="#ctx0" brushRef="#br0" timeOffset="1505.8592">4304 4376 94,'0'-12'114,"0"12"-5,0 0-5,3-12-12,-3 12 1,3-10-5,-3 10-6,1-9 0,3 4 3,-3-1-9,-1 6-7,7-11 0,-3 6-5,0 0 1,-4 5-13,8-5 3,-3 2-12,-5 3 0,0 0-6,9-1-2,-9 1-3,0 0 0,15 7-5,-11-2 6,0 0-7,1 3 4,-1 3 1,0 0 3,-2 2-7,0-1-5,-1 3 5,-2 2 0,1-1-3,-3 2-2,0-2-2,0 1 2,-2-2-4,0 2-2,-3-2 0,3 2-3,-5-2-4,2-2-5,1-3-4,1-1 3,-3 1-2,3-4 1,-1 0-3,7-6 2,-10 7-8,10-7 0,-11 5-7,11-5 8,0 0-13,-13 1 2,13-1-5,0 0 4,0 0-8,-8-10-1,8 10-7,0 0 7,1-17-4,-1 17 7,7-11-6,-7 11 9,8-16 5,-5 11-5,-3 5 3,13-7 5,-7 3 3,-6 4 3,12-1 4,-12 1 6,14-2 1,-14 2 4,14 3 1,-14-3-2,14 3-2,-14-3 5,12 7-2,-6 0-5,1-3-14,1 2 1,-8-6-11,9 6-18,-3-1-21,-6-5-10,7 7-36,-7-7-21,9 7-84,-9-7-228,6 5 100</inkml:trace>
  <inkml:trace contextRef="#ctx0" brushRef="#br0" timeOffset="2029.2969">4768 4241 122,'0'0'119,"2"-14"-11,-2 14 6,0 0-10,-3-9-1,3 9-8,-2-7 1,2 7-2,-4-4-3,4 4-3,0 0-6,0 0-7,-8-2-6,8 2-9,0 0-2,-15 6-9,11 1 0,-4-1-6,1 2 5,-1 2-11,1 1 5,0 2 3,-2 1 1,1 2-3,2 1 0,1 2-1,-2-1-3,2 0 0,1 0 1,1 1-3,1-2-1,0-1-1,3 1 6,-2 0-10,2 3 2,2-5-4,-1-4 2,2 2 0,3 1 2,-1 1-7,0-5 2,1-1-1,-1 0-5,4 2 0,-1-6-2,0 2-1,1-1-1,0-2 0,2-3-1,-1 2-2,0-3 2,1 0-6,-12 0 1,17-4 1,-9-1-6,2 2 1,-10 3 3,11-10-2,-5 3-2,-1-5 1,1 6-1,-3-5 1,-1 1 1,-2 10 1,0-19 0,-1 8-2,1 11 6,-9-15-2,4 7-1,-3 0-1,-1 1-2,-1 3-2,1 2-8,-3 2-18,12 0-14,-24 4-22,13 1-22,-7-1-51,1 2-45,2 3-61,-4 3-122,2 0-387,-5 3 171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7:45.8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10617 2178 5,'0'0'84,"0"0"-2,0 0 0,0 0 0,0 0-4,0 0 7,0 0-9,0 0 11,0 0-8,-13-1-5,13 1 8,0 0-16,0 0 1,0 0 2,0 0-4,0 0-4,0 0-13,0 0 9,0 0-11,0 0 0,0 0 1,0 0-3,0 0 0,0 0-3,0 0-2,0 0-5,0 0 8,0 0-7,0 0-3,0 0-4,0 0-1,0 0-1,0 0 3,0 0-9,0 0 3,0 0-5,0 0 1,0 0-6,0 0 4,0 0-5,0 0-3,0 0 2,0 0-4,0 0 3,0 0-3,0 0 2,0 0 1,0 0 1,0 0 4,0 0-10,0 0-2,0 0 2,0 0-1,0 0 4,0 0-7,0 0-1,0 0-1,0 0-1,-5 4 1,5-4-3,0 0 3,0 0-2,5 18 9,-2-12 1,2 2-2,0 2 0,-1-1 0,1 1-6,-1 2 8,2-1 2,-1 0-5,2-2 5,-1 3-3,-1 0-3,2-4 3,-1 4-8,-1-2 6,1 0 1,0 0-1,-1-4-2,0 1-3,1-2 0,-1 6 0,-2-5 0,1-1 1,-2 0-1,2 0-2,-4-5-5,5 6-6,-5-6 1,5 6-6,-5-6-1,3 5-2,-3-5-3,0 0-2,0 0-1,0 0-4,5 9-5,-5-9 0,0 0 0,0 0 4,0 0-6,0 0-4,0 0 0,4 9-1,-4-9-9,0 0-3,0 0-17,0 0-2,0 0-19,0 0-15,0 0-93,0 0-219,0 0 98</inkml:trace>
  <inkml:trace contextRef="#ctx0" brushRef="#br0" timeOffset="484.375">10809 2160 78,'0'0'110,"0"0"-20,0 0 18,0 0-6,0 0 6,0 0-10,-16 24 4,16-24-6,-10 14 3,4-2-2,1-4-8,-2 0-2,0 0-3,0 2-5,-1 2-6,2 0-2,-3 1-1,2 0-11,-1-2 0,0-2-8,1 1-3,0 0-2,-2 0-12,3-3 3,1 2 1,-2-4-12,1 3 6,-1-1-9,4 0 2,-4-2-4,2-1-7,5-4 0,-5 8-2,5-8-6,-4 6-10,4-6-5,-4 5-10,4-5-7,0 0-19,0 0-19,0 0-10,0 0-29,0 0-37,-10 3-22,10-3-95,0 0-279,0 0 124</inkml:trace>
  <inkml:trace contextRef="#ctx0" brushRef="#br0" timeOffset="1027.3436">10928 2276 56,'0'0'97,"0"0"-5,0 0 3,0 0 1,0 0-3,0 0-6,0 0-8,26 5 7,-26-5 0,14 1-7,-14-1 8,21-2-15,-11 2-6,-10 0-6,19 2 0,-10-2-6,-9 0-3,19-1-3,-19 1-4,16-3-6,-16 3-2,15 2-4,-15-2 3,12 0-6,-12 0-1,12 0-7,-12 0 0,0 0-1,13-3-9,-13 3-6,0 0-11,0 0-11,0 0-16,0 0-2,0 0-45,10-1-35,-10 1-30,0 0-78,0 0-240,0 0 106</inkml:trace>
  <inkml:trace contextRef="#ctx0" brushRef="#br0" timeOffset="2066.4063">11393 2167 37,'0'0'88,"0"0"-3,0 0-2,0 0-15,0 0 9,0 0-10,-2-11-3,2 11-3,0 0-7,-1-7 4,1 7-5,0 0-10,0 0 5,5-11-2,-5 11-8,3-5-5,-3 5-3,0 0-5,9-7 0,-9 7-2,6-3-3,-6 3-1,5-4 5,-5 4 1,0 0-12,8-5-4,-8 5 5,0 0 2,9-1-6,-9 1-1,0 0-2,0 0-1,11 4 5,-11-4-4,8 2 0,-4 2 0,-4-4 0,7 4-7,-4 1 15,-3-5 2,6 8-8,-2-3-10,-4-5 13,5 11-2,-5-11 8,6 11-12,-6-11 8,4 14 7,-2-8-4,-2-6-3,2 12-4,-2-12 0,2 11 1,-2-11-5,1 12 10,-1-12-10,0 10 16,0-10-13,0 0 0,-1 14 6,1-14 6,-3 10-2,3-10 2,0 0 0,-3 12-3,3-12 2,-6 9 3,4-4 2,2-5 3,-7 6-6,5-2 1,2-4-4,-11 7 1,8-5 2,-4 3-4,7-5 1,-9 6-2,4-2-1,0 0-4,0 0-9,-4 1 9,3-2-3,0 1 2,0 1-6,2 0 1,-3 0 3,0 2-4,2-2 2,-3 4 2,6-4-2,-6 2 0,3 1-2,0-1-1,1-2 5,2 0-2,-4 4 0,2-1-4,1-4 3,3-4 0,-5 10-2,1-5 5,4-5-7,-4 10 7,4-10 2,-3 7-6,3-7 3,-3 9-3,3-9 4,-2 7-4,2-7-2,0 0 1,-2 6-4,2-6 4,0 0 1,0 0-5,0 0 1,0 0-2,0 0 5,0 0-5,0 0 5,0 0-5,0 0 4,0 0-3,0 0-3,0 0-5,0 0-2,24-8-3,-24 8-2,8-6 2,-8 6-4,7-4 5,-7 4-3,8-4 1,-4 2-2,-4 2 4,10-3-4,-10 3-5,9-2 5,-9 2 6,9-4-3,-9 4 7,0 0-4,14 0 6,-14 0-6,9 4 1,-9-4-4,7 1 0,-7-1 14,10 1-5,-10-1-3,6 5 2,-6-5-3,6 4 1,-6-4 1,0 0-6,9 3 3,-9-3-8,0 0-3,0 0-3,0 0-10,0 0-4,12 4-5,-12-4-21,0 0-12,0 0-15,0 0-7,6 1-22,-6-1-87,0 0-223,0 0 98</inkml:trace>
  <inkml:trace contextRef="#ctx0" brushRef="#br0" timeOffset="2332.0313">11612 2450 78,'0'0'99,"0"0"-12,-3 12-1,3-12-9,0 0-11,-2 14-12,2-14-13,0 0-21,-2 11-12,2-11-20,-4 8-19,4-8-20,-5 6-36,5-6-95,-7 7 42</inkml:trace>
  <inkml:trace contextRef="#ctx0" brushRef="#br0" timeOffset="3253.9063">11814 2184 92,'0'0'117,"-2"-10"-26,2 10-3,0 0-3,0 0-4,0 0-8,0-12 2,0 12 9,0 0-16,0 0-11,2-12 6,-2 12-7,0 0-5,0 0-2,0 0 0,-1-15-6,1 15 2,0 0-11,4-9-1,0 6 0,-4 3-7,0 0 1,6-8-6,-6 8 6,6-5-8,-3 1-3,-3 4 4,0 0-9,8-5 3,-8 5 0,5-2-3,-5 2-2,0 0 2,11 0 2,-11 0 2,0 0-12,13 1 6,-13-1-1,8 2-2,-8-2-2,9 4-5,-4 0 11,-1 0-6,1 1 1,-1-1 2,-4-4 7,6 9-9,-4-6-1,-2-3 3,6 12 1,-6-12 0,2 10 3,-2-10-1,3 12 4,-1-4 5,-2-8-1,0 11-3,0-11 11,2 13-1,-2-13 5,-2 15-3,2-15 1,-4 14 5,2-7-3,2-7 0,-5 15-6,-1-6 3,-2 1-5,1-3-4,1 3 0,-2-4 0,2 2-7,0 0 6,-2-1-4,0 4 0,2-3-5,-2 1 4,0 0-4,3 0 6,-2-2-7,-1 0-2,2 1 2,-1-1-1,2 2 1,5-9-2,-10 10 3,7-2-5,3-8 2,-7 9-5,7-9-3,-4 7 10,4-7-8,-4 10 0,4-10 0,0 0 0,0 0 5,3 16-2,-3-16-5,6 6 0,-6-6 1,0 0-2,9 7 2,-9-7-5,10 3 2,-10-3 2,0 0-11,17-1 0,-17 1-2,11-2-3,-11 2 1,13-4-7,-13 4 3,13-6-1,-6 3 2,-7 3-2,12-6 0,-12 6 2,9-6-1,-4 1 6,-5 5 2,8-6 0,-8 6 4,5-8 0,-5 8-3,8-7 8,-8 7-2,2-10 1,-2 10 10,0 0-3,3-13 7,-3 13 3,0 0-4,1-13 2,-1 13 6,1-12 4,-1 12 0,0 0 2,-6-16-6,6 16 1,-4-13-2,0 8 0,4 5-2,-8-12 3,2 6 2,-2-3-8,8 9 3,-10-12-9,6 8 3,4 4 1,-12-13 0,6 8-8,6 5 2,-9-11-9,6 6 1,3 5-8,-12-14-9,8 10-14,4 4-12,0 0-12,-7-13-15,7 13-14,-2-8-17,2 8-18,0 0-14,-1-13-102,1 13-262,0 0 116</inkml:trace>
  <inkml:trace contextRef="#ctx0" brushRef="#br0" timeOffset="4230.4688">12411 2114 24,'0'0'122,"0"0"-3,0 0 3,0 0-10,0 0 2,0 0-4,0 0-3,0 0-1,0 0-6,0 0-6,0 0-2,0 0-7,-16 16-4,10-11-3,1-1-4,0 4-3,-5-3-6,1 2 3,1-2-10,-1 2-2,-1 1-5,1-1-1,-1 1-8,-4-1-3,2 1-1,1-1-2,-3 2-4,-1-1 0,2-2-4,0 1-5,0-2 0,2-1-8,2 2 3,-1 0-3,-1-2-2,3-2 1,0 3 0,1-2-1,1 1-1,6-4-5,-9 3 1,9-3 1,-9 4-1,9-4-2,-6 2-3,6-2 0,0 0-1,-7 3-3,7-3-1,0 0 3,0 0-1,0 0 0,0 0 3,0 0 4,0 0 8,12 9 0,-6-6 3,2-1-2,-2 1 1,3-1 2,-9-2 0,18 3-2,-9-1-1,1 3-2,0-4 1,-1 1-3,-1 0 0,3-1-7,-3 1 3,0-2 1,3 0 0,-4 3-5,3-2 5,-4 0-6,2 1 4,-8-2-2,12 2-2,-12-2 0,9 1-1,-9-1 1,8 1 0,-8-1-4,0 0-5,9 1 0,-9-1-2,0 0-8,0 0 0,7 2-10,-7-2-7,0 0-8,0 0-9,0 0-24,0 0-10,0 0-26,0 0-22,0 0-39,9 0-150,-9 0-348,0 0 154</inkml:trace>
  <inkml:trace contextRef="#ctx0" brushRef="#br0" timeOffset="5042.9688">12152 2417 50,'0'0'71,"0"0"-13,0 0 5,-16-2-7,16 2 3,0 0-1,0 0 0,0 0 6,0 0-11,0 0-4,0 0 1,0 0-10,0 0 2,0 0-3,0 0-2,0 0-1,0 0 13,0 0-16,0 0-5,0 0 3,-14 0 2,14 0-5,0 0 7,0 0-1,0 0-7,0 0 4,0 0-5,0 0 0,0 0 0,0 0 2,0 0-10,0 0-3,0 0 5,0 0-3,0 0-4,0 0 12,0 0-4,0 0-7,0 0 9,0 0 5,0 0 3,22 12-6,-17-9 7,0 0 3,3-1 2,-2 2 1,3 0-5,0 0 1,1-1 1,1 2-1,-1 0 6,1-3-10,2 3-1,0-5-2,-3 7 0,-1-4-2,2 1 0,-3-3 1,-1 1-4,2 2 3,-1-1-5,-1 0 4,-1-1-8,1-2 1,-7 0-1,14 2 4,-9-1-4,-5-1 2,9 2-1,-9-2-5,10 0 5,-10 0-4,0 0 8,8 4-8,-8-4-1,5 3 0,-5-3-4,0 0 7,0 0-11,6 2 4,-6-2-2,0 0 2,0 0-2,0 0 5,0 0-3,5 3 0,-5-3-2,0 0 0,0 0 0,0 0-1,0 0-4,0 0-4,0 0-12,0 0-17,0 0-21,0 0-25,0 0-43,0 0-35,0 0-42,0 0-108,0 0-332,0 0 147</inkml:trace>
  <inkml:trace contextRef="#ctx0" brushRef="#br0" timeOffset="6027.3438">12598 2118 16,'0'0'113,"0"0"-3,0 0-3,-8 20 14,8-20-3,-4 15-9,1-4 0,1-1-11,1 0 1,0 4 1,-2-2-9,0 3-6,2-3 4,1 5-5,0-6-2,-1 4 0,1-5-9,-1 2-9,2 0 1,-1 1-7,0-3-4,1 1-1,3-1 0,0-1-3,2 0-5,-3-1-8,3 0 1,-1-3-6,-5-5 4,11 12-13,-5-7 5,-6-5 2,10 9-10,-10-9 0,10 3 0,-10-3-5,16 0-1,-10 1-4,-6-1-2,14-1-1,-4-2-1,-2-1-2,1 0-5,1-1-4,-4 0 4,3 0-1,2-3-7,-2 0-3,0 1 1,-3 0-6,1-1 8,0-3-1,1 3 0,-2-4 0,2 1 3,-2 2-3,-1-1-2,0-1-1,0-1 2,-1 2 4,1-2-1,-1-2 0,-3 2 3,2 0-2,0 3 0,-2-2 1,0 0 3,2 0 4,-6 1-1,4-3 0,-1 4 8,-1 0 8,-1 0 1,0-2-3,-3 2-3,3 3 6,-6-2 2,4 1 1,-1-1-5,0 4 8,-2-3-4,0 4 4,1-1-2,6 4-7,-15-5 4,7 2-5,-3 1 2,1 1-2,0-1-3,0 2-8,1 0-2,9 0-11,-23 2-8,12 1-15,11-3-7,-17 7-12,8-2-20,-3-2-20,4 2-29,8-5-26,-14 9-27,7-5-128,-1 1-327,8-5 144</inkml:trace>
  <inkml:trace contextRef="#ctx0" brushRef="#br0" timeOffset="6902.3438">11602 2512 7,'0'0'99,"0"0"-4,0 0-10,0 0 7,0 0 2,0 0-13,0 0 13,0 0-9,0 0 8,0 0-9,0 0 7,0 0 1,0 0-8,0 0-5,0 0-8,0 0-2,0 0-2,0 0-7,0 0-7,0 0 2,0 0 0,0 0 2,0 0 6,0 0-1,0 0 2,15 13 2,-15-13-4,0 0-1,6 10-8,-6-10-2,3 9-7,-3-9 1,3 8-2,-3-8-2,1 11 6,-1-11-3,2 13-2,-2-13-2,0 12-6,0-12 0,-2 11-9,2-11 0,-2 13-17,2-13-15,-5 12-23,1-6-9,4-6-22,-9 15-22,4-11-28,5-4-32,-9 10-36,5-4-162,-5-1-369,9-5 164</inkml:trace>
  <inkml:trace contextRef="#ctx0" brushRef="#br0" timeOffset="8621.0938">10566 2895 78,'0'0'92,"0"0"-11,0 0-14,0 0 5,0 0-4,0 0-11,0 0-9,0 0 1,0 0-6,0 0 6,0 0-3,0 0 10,0 0-5,0 0-2,0 0 2,15 21 9,-10-16-4,-1 2-1,-1-1 1,3 3 7,-1-2-4,3 2 3,-2 0-11,-1 1 9,2 1 0,-1 0-5,2-2-6,-1 1 3,-1-2-13,-1 0-2,1 0-2,0-1 0,-2 0-3,1-1-2,-1 1 6,0-1-10,1-2 0,0 0-8,-2 3 3,-3-7 0,6 7-4,-6-7-2,5 6 5,-5-6-12,4 5-3,-4-5-8,0 0 7,5 7-10,-5-7-3,0 0-2,0 0-8,0 0-1,0 0-4,8 9-5,-8-9-5,0 0-11,0 0-12,0 0-16,0 0-14,4 5-20,-4-5-18,0 0-121,0 0-265,0 0 117</inkml:trace>
  <inkml:trace contextRef="#ctx0" brushRef="#br0" timeOffset="9050.7813">10779 2873 21,'0'0'123,"0"0"-11,-14 25 6,9-18-9,1 2 3,-2-2-10,1 2-1,0 0-4,-2 0-1,0 2-6,-1-3 1,2 3-9,-4 3 9,2-4-20,-1 3-4,1-3-5,2 0-6,-3 0-2,1 1-7,2-4 0,-1 3-4,-2-3-11,3 0-1,0 2-4,0-4 0,-1 3-5,3-4 0,4-4-3,-5 9-4,1-6-4,4-3-3,-6 8-7,3-4 2,3-4-9,-4 5-1,4-5-11,0 0-9,0 0-8,0 0-11,-7 8-21,7-8-20,0 0-13,0 0-30,0 0-119,0 0-268,0 0 120</inkml:trace>
  <inkml:trace contextRef="#ctx0" brushRef="#br0" timeOffset="10722.6562">11445 2916 59,'0'0'112,"0"0"9,0 0-6,0 0 1,0 0-9,0 0-3,0 0-2,0 0 2,0 0-5,0 0 2,0 0-8,-18 16-9,12-14-6,6-2-4,-11 9-1,6-6-4,-2 5-5,0-4 0,0 0-6,-4 0-2,4 0-6,-2 1-3,-3 2-10,1-1 3,-1-2-9,1 1 1,-4 4-8,6-3 5,-3-3-2,2 3-4,3-4 1,-3 3-6,1 0 2,3-3 0,-2 2-3,3 0-2,5-4-2,-13 4-1,8-2 3,5-2-3,-7 3-1,7-3-5,-7 5 5,7-5-5,0 0 6,-9 3-5,9-3 7,0 0-9,0 0 2,0 0 0,-6 4 0,6-4-3,0 0 3,0 0-1,0 0-1,0 0-3,0 0 0,0 0-2,0 0 5,0 0-2,0 0 2,0 0-2,0 0 4,14 9 0,-10-5 0,-4-4 2,10 2-1,-4-1 2,1 0-1,3 2 1,0 1-1,-1 2-2,3-4 2,-2 1 1,1-1 0,1 0-1,-1 0-5,-1 1 1,2-1 0,-2 1 3,2 0-4,-3 1 2,1-2-4,0 1 12,-1 2-11,-2-3 3,3 0-5,-3-1 3,-2 2-4,2-2 3,-7-1-3,10 3 0,-10-3 0,9 2 3,-5 1 2,-4-3-7,8 2 5,-8-2-1,5 3 0,-5-3-1,0 0 1,7 3-1,-7-3 2,0 0-2,0 0-2,0 0 3,8 1 1,-8-1-3,0 0-1,0 0-3,0 0-9,0 0-8,0 0-14,0 0-2,0 0-34,0 0-26,0 0-35,0 0-44,0 0-28,0 0-115,0 0-347,0 0 154</inkml:trace>
  <inkml:trace contextRef="#ctx0" brushRef="#br0" timeOffset="11394.5313">11163 3150 63,'0'0'117,"0"0"-18,0 0 4,0 0-6,0 0-5,0 0 4,0 0 7,0 0-21,0 0-7,0 0 0,0 0-5,0 0 0,0 0-5,0 0-7,0 0 0,0 0-7,0 0-5,0 0-3,0 0 3,0 0-1,0 0 1,0 0 0,0 0-3,0 0-1,0 0 3,0 0-3,0 0 6,24 10 0,-18-7 5,-1 1 3,2-2-1,2 2-5,1 0-3,3-1-3,-1 2-5,-1-2 3,2 2-4,-2-1-5,1-1 0,1 2 1,0 0-6,0-2 3,4 1-3,-3-1-4,0 3-3,-4-4 3,1 0-6,-2 2-2,2-1-3,-5-2 0,2 2-2,-8-3 1,9 4-3,-3-3-1,-6-1 3,8 2-4,-8-2-1,0 0 1,9 1-3,-9-1 3,0 0-5,6 2 2,-6-2 1,0 0-4,0 0-4,0 0-11,0 0-12,0 0-10,0 0-6,0 0-37,0 0-32,0 0-43,0 0-37,0 0-158,0 0-378,0 0 168</inkml:trace>
  <inkml:trace contextRef="#ctx0" brushRef="#br0" timeOffset="12957.0313">11855 2968 53,'0'0'101,"0"0"9,0 0 0,-13-6 1,13 6-5,0 0 11,-6-6-22,6 6 4,0 0-8,-6-6 0,6 6-3,0 0-6,-7-4-3,7 4-9,0 0-1,0 0-10,0 0-1,-3-7-9,3 7-4,0 0-5,0 0-2,0 0-6,-2-9 1,2 9-5,0 0-4,0 0-3,8-11-6,-8 11 1,4-5 0,-4 5-2,7-5 0,-7 5-5,7-4-2,-7 4-3,5-6 3,-5 6 4,7-4-2,-7 4 4,0 0 2,11-1-2,-11 1-3,0 0 2,11 3-2,-11-3 2,12 3-1,-7-1-2,-5-2-5,9 7 5,-4-4-7,-1 2 7,1-1-6,0 1 2,-1-1-2,1 0 2,-1 3 0,-2-2 0,2 2-2,-4-7 2,6 10-4,-3-6 19,-3-4-14,4 11 4,-2-6 0,0 1 3,-2-6 2,0 11-1,0-11 1,0 9 0,0-9-1,0 9 0,0-9 0,0 0-3,-4 12 5,1-9 2,3-3 9,-4 7-6,4-7-1,-7 8-2,3-6-1,-1 3 1,0 0-1,5-5-1,-11 4-4,3-1 1,3 2 0,-2-1-2,2-1 4,5-3-2,-10 5 1,3-2-1,7-3-3,-11 4 2,3-1-3,1-1-4,0 1 2,2 2-1,-1-3-2,6-2 3,-13 10 0,8-6-2,0-1 2,-1 1-2,6-4-1,-10 8 2,4-4 0,2 3 0,0-2-1,0 0 3,4-5-2,-6 11 2,3-7 3,3-4-3,-6 10-1,4-6 1,2-4 0,-3 7-3,3-7-1,-5 7 4,5-7-4,-3 7 2,3-7 1,-1 7-1,1-7 2,0 0 1,0 0-1,1 11 1,-1-11-1,0 0-4,2 8 1,-2-8 1,0 0 0,0 0-3,0 0 4,0 0-6,0 7 2,0-7-4,0 0 5,0 0-1,0 0 3,0 0-5,9 0 4,-9 0-4,0 0-2,0 0-7,0 0-2,15-7-5,-15 7 2,9-3-2,-4 0-2,-5 3-5,10-6-1,-5 3-2,-5 3 2,8-1 1,-8 1 2,9-4 2,-4 2 2,-5 2 2,10-3-1,-10 3 2,10-1 1,-10 1-1,9-1 5,-9 1 0,12 0-5,-12 0-1,10 0-3,-10 0 3,9 1-5,-9-1 4,8 1-1,-8-1 1,0 0-1,9 2 1,-9-2 5,0 0 1,6 2 3,-6-2-2,0 0 0,0 0 3,0 0-8,0 0-1,11 0-8,-11 0 5,0 0-13,0 0-5,0 0-8,0 0-9,0 0-22,0 0-11,0 0-17,0 0-27,0 0-25,7-6-123,-7 6-299,0 0 133</inkml:trace>
  <inkml:trace contextRef="#ctx0" brushRef="#br0" timeOffset="13269.5313">12071 3159 8,'0'0'168,"0"6"-9,0-6-13,1 8-4,-1-8-6,2 10-14,-2-10-4,0 11-13,1-5-8,-1-6-9,-1 10-10,1-10-9,0 7-8,0-7-13,-2 11-7,2-11-23,-2 9-10,2-9-24,-5 5-29,5-5-23,-3 6-39,3-6-123,0 0-248,-5 8 110</inkml:trace>
  <inkml:trace contextRef="#ctx0" brushRef="#br0" timeOffset="14105.4688">12248 2927 54,'2'-8'98,"-2"8"2,4-5-9,-4 5 2,4-7-6,-4 7-1,4-8-9,-4 8-4,5-5-6,-5 5-1,6-6-8,-6 6-2,9-5-2,-5 2 2,-4 3 0,9-5-4,-9 5-5,8-4 2,-8 4-1,10-4-2,-10 4 0,11-2-3,-11 2-2,9 0-6,-9 0-1,13 0 1,-8 3-8,0 0 4,-5-3-5,10 4 0,-5-1-8,-1 2-3,1 0 1,-1 0 4,-1 1-2,-1 0-1,-2-6 1,6 9 1,-4-6-1,2 4-1,-4-7 1,1 10 4,2-3 5,-3-7-4,0 12 0,0-12 0,-3 15 4,-1-5 4,1-1 3,1-2-3,0 4 4,-3-3 0,-1 0-1,2 1-6,-3 0 2,2 0 2,-2-1-2,2 2-6,0 0 2,-4-2-7,3 3 1,1-3-1,0-1-2,-1 3-3,3 0-2,-4-2 0,4 0 1,-1-2-5,1 1-2,3-7 0,-5 10-3,5-6-2,0-4 4,-1 10-4,1-10-1,0 0-9,2 11 2,-2-11-5,2 6-1,-2-6-3,3 6-3,-3-6-4,8 3-3,-8-3-6,11 2-3,-4-1-12,-7-1-2,13-1 3,-13 1 1,15-2-1,-9-1-2,1 2 5,-7 1-1,12 0 3,-12 0 1,11-6-2,-6 4 5,0-2 3,-5 4 9,0 0-3,11-5 12,-7 2 6,-4 3-1,7-5 5,-7 5 3,4-7 6,-4 7 0,1-8 13,-1 8 7,0 0 6,0-10 1,0 10 3,-4-11 4,4 11 6,-5-11 5,2 5-5,-1 1 7,4 5 1,-6-9-2,0 4 0,1-3 1,0 4-2,-3-4-3,-1 2-2,4 2-1,-4-4-3,2 1-7,-3 0-1,5 1-3,-1 3-11,-2-5-4,3 4-12,-3-3-12,1 0-17,2 3-12,-1-3-26,1 1-28,-1-2-25,1 1-42,1 2-37,1-1-128,3 6-351,-5-11 156</inkml:trace>
  <inkml:trace contextRef="#ctx0" brushRef="#br0" timeOffset="15191.4063">11680 1913 56,'0'0'71,"0"0"3,0 0-9,0 0 4,0 0-13,0 0-1,0 0-6,0 0-8,0 0 3,0 0-21,0 0 7,0 0-4,0 0-4,0 0 6,17-22-10,-17 22-4,11-7 5,-4 4-3,-7 3-7,13-10 5,-3 6-5,-3-1 14,2 2-6,1-3 6,-1 2-11,2-1 22,-1 0-18,0 1 11,2-1-4,-1 1 3,-1-1-6,2 0 6,-1 2-2,2-1 0,0 0-6,0 0 9,0 0-7,0 1-1,0 1 4,1-1-4,-3 1-3,0 0 0,2 1 3,-4 0-10,3 0 8,-4-1-10,1-1 2,3 3 3,-5-1-5,-7 1-3,14-1-4,-7-1 10,-7 2-2,13 2-6,-13-2 1,9 0 1,-9 0-6,9-2 7,-9 2-2,0 0-9,10-1-2,-10 1-4,0 0-1,0 0 3,0 0-15,0 0-3,0 0-5,0 0-8,0 0 0,0 0-19,0 0-1,0 0-2,0 0-9,0 0 2,-25-6-4,25 6 1,-13-3-42,6 0-124,7 3 54</inkml:trace>
  <inkml:trace contextRef="#ctx0" brushRef="#br0" timeOffset="15722.6563">12000 1688 9,'0'0'27,"10"-3"-4,-10 3-1,0 0-1,9-2-2,-9 2 6,10 0-10,-10 0 8,10-1-3,-10 1-5,10 3 12,-10-3-9,12 0 10,-12 0-14,14 3 2,-9-3 2,3 1-2,-2 0-6,3 1 4,-1-1 0,2 0 4,1 0-8,0 2 11,-1-1-14,1 0 9,0 1-8,-1-5 2,1 4-3,-4 0-5,1-2 23,0 2-22,-8-2 8,13 1-3,-6 0-3,-7-1-4,11 1 4,-11-1-5,8 0 3,-8 0 0,0 0 9,9 2-4,-9-2-1,0 0 8,6 2 0,-6-2 2,0 0-3,0 0 0,0 0 2,0 0 3,5 4-1,-5-4 1,0 0-5,0 0 6,0 0 9,0 0-10,0 0 1,0 0 7,0 0 7,0 0 2,0 0-1,-14 13-8,10-12 2,4-1 9,-9 9 1,4-4-2,-2 0-1,0-2 0,-2 4 2,2 0-2,-2 0 2,1-1-3,-2 0-1,1 2-1,1 1-2,-1-4-2,0 5-1,2-5-4,-1 4-1,0-4-3,-1 4 2,2-3-7,1 0-3,1-3 4,-1 3-2,1-2 1,5-4-6,-8 9-7,4-5 0,4-4-12,-5 6-2,5-6-8,-6 5-8,6-5-14,-5 3-22,5-3-23,0 0-22,0 0-110,-4 5-236,4-5 104</inkml:trace>
  <inkml:trace contextRef="#ctx0" brushRef="#br0" timeOffset="28886.7188">10127 2216 8,'0'0'98,"0"0"0,0 0-7,0 0-1,0 0-11,0 0 3,0 0-5,0 0-3,0 0-6,0 0-2,0 0 4,0 0-4,0 0-3,0 0-4,0 0 0,0 0 5,0 0-5,0 0 5,0 0-6,0 0 4,0 0-8,0 0 7,0 0-9,0 0 0,0 0-10,0 0-1,0 0-7,0 0 2,0 0-8,0 0 1,16-10-6,-12 7 0,-4 3-2,9-7-4,-3 4-6,0-6 6,2 4-3,1-4-2,-1 3 1,-2 1-4,2-2-29,1-1-1,-2 2 0,-1-1-3,3-1-3,-4 0 0,0 2 1,-2 1-3,3 0 7,-3-2-1,3 2 6,-4-2-5,2 2 3,1-2-2,-5 7-2,4-9-8,-2 3 14,-2 6 4,4-10-1,-2 3-1,-2 7 7,0 0 3,0-12-5,0 12 6,0 0 0,0 0 1,-3-10-4,3 10-1,0 0-9,0 0 5,-4-4 1,4 4 9,0 0-7,0 0 2,0 0 2,0 0-3,0 0 2,0 0-6,-11 16 6,11-16 4,-3 10 5,1-1-5,0-3-19,2-6 30,-4 24-6,2-14 3,1 1 7,-1 2-9,0-1 2,3-1-3,-2 1 3,1-12 1,-3 22 1,2-11 2,1-1 1,-1 1-6,1-11 1,0 20 0,0-8 0,0-12-3,-2 14 4,2-14-4,-2 12 4,2-12 0,0 0 0,-3 13-2,3-13-3,-2 8 5,2-8-8,0 0-4,0 0-2,0 0-3,0 0-5,0 15-16,0-15-7,0 0-14,0 0-17,0 0-11,0 0-31,0 0-87,-3 8-214,3-8 95</inkml:trace>
  <inkml:trace contextRef="#ctx0" brushRef="#br0" timeOffset="29511.7188">10289 1861 50,'0'0'60,"0"0"4,0 0 4,0 0 2,0 0-15,0 0-1,0 0 0,0 0 25,0 0 6,7 30-6,-7-30-14,8 13 9,-3-4-8,1-1 9,-3 3-9,2-1-8,0 0 0,0 2 2,5 1-5,-3 3-6,-1-4-2,2 0 3,1 3-10,-4-3-4,3 2 9,-2 1-11,0-4 0,1 4-3,-3-4-2,0 2-6,1 2 3,-3-3-5,1-2 5,-1 6-5,1-3-1,-3 1 0,0-2-5,-3 0 6,1 0-7,1 1 0,-2-1-4,-1 0 3,3 0-3,-3 0-6,-1 2 4,1-2-2,-1-2 1,0 0-9,1-1-1,0 1 2,0-4-8,0 3-3,4-9 5,-11 12-11,11-12-3,-6 8-5,6-8-19,0 0-2,0 0-24,-9 9-29,9-9-18,0 0-131,0 0-268,0 0 118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8:52.1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13327 2031 8,'0'0'61,"0"0"-1,0 0-12,0 0 6,0 0-6,0 0 8,0 0-9,0 0-1,0 0-4,0 0-2,0 0-6,0 0 7,0 0-8,0 0-2,0 0-5,0 0-3,0 0-1,0 0 0,0 0-4,0 0 1,0 0 0,0 0-7,0 0 3,-6-8-9,6 8 2,0 0 7,-4-7-11,4 7 14,0 0-10,-1-7 11,1 7-10,0 0 9,-2-9-8,2 9-4,-1-8 11,1 8-9,0 0-2,0 0-8,1-12 11,-1 12 6,0 0-10,0-9 4,0 9-12,0 0 0,2-8 8,-2 8-8,0 0 5,2-7 4,-2 7-7,0 0-2,0 0 9,5-2-6,-5 2-4,0 0 7,0 0-3,0 0 5,0 0-2,0 0 12,0 0-20,0 0 1,0 0 5,22 10-3,-22-10 6,4 9-16,-4-9 9,4 9 4,-4-9 3,2 11-2,-2-11-7,4 12 14,-4-12-7,2 12 0,-2-12-1,0 12 4,0-12-4,-2 14-2,2-14 6,-4 13-2,2-6 10,2-7-5,-7 13 0,1-5 0,2 0-9,-2 1 10,-1-4-5,2 2-3,5-7-1,-11 13 10,6-7-13,-2 1 11,-2-1 1,2-1-11,7-5 4,-13 10-2,8-6-3,5-4 6,-12 6 15,6-2-19,6-4 0,0 0-1,-9 7-2,9-7 5,0 0 2,-8 3-5,8-3 1,0 0 7,0 0 0,0 0-1,0 0-8,0 0 3,0 0-2,0 0 4,0 0-2,0 0 12,0 0-20,0 0 3,0 0 6,18-20-1,-18 20-8,13-5 10,-13 5-7,13-4 5,-13 4-3,10-2-3,-10 2 2,15 0 0,-15 0 21,13 4-23,-13-4 1,12 3 4,-12-3 3,11 4-6,-11-4 2,11 2 3,-11-2-3,13 1 2,-7 3 3,-6-4-9,0 0 11,13 5-6,-13-5 4,9 5 9,-9-5-13,9 1 2,-9-1-3,12 2 2,-12-2 7,0 0-6,0 0-6,15 3 2,-15-3 0,0 0-18,9 0 0,-9 0-24,0 0-19,0 0-10,14-3-77,-14 3-165,0 0 73</inkml:trace>
  <inkml:trace contextRef="#ctx0" brushRef="#br0" timeOffset="539.0623">13478 1753 66,'3'12'66,"-1"-2"-8,2-1 7,-1 1 8,-1 2-14,2 0 0,0 2-7,-3-2 1,4 3 7,-4 2 1,1-2 3,0 3-4,1-1-7,-2 1-6,2 2-6,-3-1-2,1 5 5,-1-5-11,-1 4 1,-1-2 0,1-3-5,0 0-16,0 2 5,-3-3 8,1 0-5,1-1 8,-1 2-12,-1-8 2,2 3-1,-5 2-6,4 2 5,1-6-9,-3 2 4,1-1-4,4-12-2,-5 20 2,0-11 3,0 1 3,1-3-8,4-7-1,-6 13 2,3-8-4,3-5-4,-5 11 4,5-11 0,-4 7 0,4-7-3,0 0 3,-4 10-1,4-10 3,0 0-13,0 0-34,0 0-24,0 0-25,0 0-30,0 0-66,0 0-202,0 0 90</inkml:trace>
  <inkml:trace contextRef="#ctx0" brushRef="#br0" timeOffset="2351.5625">13773 2009 3,'0'0'67,"0"0"-4,0 0-3,0 0-2,-1-9-14,1 9 5,0 0-4,0 0-6,0 0 0,0 0-7,0 0-11,0 0 9,0 0-1,-5-5-8,5 5-6,0 0 4,0 0-1,0 0 2,0 0-4,0 0 5,-5-6 10,5 6-4,0 0-15,0 0 14,0 0-4,0 0 3,0 0 6,-5-6-5,5 6 13,0 0-14,0 0 12,0 0 3,-7-5-10,7 5-10,0 0 8,0 0 0,0 0-13,0 0 4,0 0-11,0 0-2,0 0 2,0 0-1,0 0 1,0 0-2,0 0 12,0 0-17,0 0 6,5 27-8,1-16 3,-3-1 6,4-2-4,-2 4 10,0 0-13,0-2 3,2 2 7,3 0-7,-4-2 8,0 2-7,2 0-4,-2-3 9,1 0-3,-1 0-3,-1-1-17,1 0 21,-3 0-21,4-3 20,-7-5-3,6 12 1,-2-5-3,-4-7 7,5 8-10,-5-8-7,5 7 16,-5-7-6,0 0-3,6 9-18,-6-9-27,0 0-20,0 0-10,4 7-10,-4-7-92,0 0-191,0 0 85</inkml:trace>
  <inkml:trace contextRef="#ctx0" brushRef="#br0" timeOffset="2750">13895 2016 2,'-8'8'74,"2"2"-21,-1 1 6,1-1 5,-2 0-12,-1 0-4,3 0-3,-2-1-8,0 2-3,0-2 1,0 3-4,-2 0-7,2-2 6,0-1-3,1 1-3,1-1 1,0-1-6,-3 1-7,5-4-9,-1 2 7,5-7 0,-8 11 9,8-11-8,-7 9 1,7-9-7,-4 5 7,4-5-14,0 0-5,0 0-28,-5 8-13,5-8-67,0 0-123,0 0 55</inkml:trace>
  <inkml:trace contextRef="#ctx0" brushRef="#br0" timeOffset="4156.25">14056 2109 84,'0'0'74,"-13"-4"1,13 4-13,0 0-8,0 0-2,0 0-5,0 0-6,0 0-4,0 0-3,0 0 19,0 0-1,0 0-8,0 0-9,0 0 0,0 0 9,45 1-14,-34-1-1,1 0-2,0 0-8,-12 0 16,23-2-13,-11 0-6,2 2 5,-4-1-7,-10 1 3,21-2-6,-10 2-5,-11 0 1,14-3 3,-14 3 0,12 0 4,-12 0 4,0 0-10,15 0-4,-15 0-22,0 0-13,11-2-20,-11 2-13,0 0-16,0 0-70,0 0-162,7-6 72</inkml:trace>
  <inkml:trace contextRef="#ctx0" brushRef="#br0" timeOffset="4539.0625">14171 2046 53,'0'0'72,"0"19"-22,1-9 7,-1-10 1,-3 19-11,3-9-17,0-10 12,2 17-15,-4-10 10,2-7-11,0 15 1,0-15-2,-1 13-8,1-13 3,0 11 0,0-11-6,-1 11-1,1-11 4,0 0-9,-2 11 9,2-11-10,0 0 3,0 0-1,-1 15-5,1-15-23,0 0-27,0 0-61,-1 9-117,1-9 52</inkml:trace>
  <inkml:trace contextRef="#ctx0" brushRef="#br0" timeOffset="5585.9373">14435 1997 22,'0'0'45,"-5"10"2,5-10-15,-4 10 16,4-10-4,-4 14-12,2-4 6,1 0-8,1-10-5,-3 20 5,2-11-1,-2 0-5,2 2-11,1-11 2,-1 19 0,1-8 0,-2-2 2,2-9-12,0 16 13,0-16-6,2 14 1,-2-14-4,2 12-8,-2-12 7,7 12-8,-7-12 9,0 0-6,5 8 7,-5-8 17,0 0 9,0 0-3,12 7-7,-12-7-2,9-3 1,-9 3-5,0 0 7,17-9-4,-11 6-3,-6 3 1,12-9-10,-8 3 16,3-2-9,0 0-6,-2 1-4,1-1 6,1-1-3,-2-1-2,1 1-6,-1-1 4,-1-2 1,1 2-3,0 0 6,1-2-9,-4 1 0,-1 1-2,4-2-3,-2 3 6,-2-2-3,2 1 5,-2 1 3,-1-2-7,0 2 2,0 1-8,-3-1 4,2 0 3,-1 1 5,2 8-3,-7-12-3,4 6 2,-1 1-4,4 5-4,-8-6 5,8 6 4,-9-5 0,9 5-2,0 0-12,-18 1 5,18-1 4,-14 6-1,6-1-1,2 1 5,-2 1-4,1 2 0,-1-1-6,0 1-15,2-2-11,2 3-15,-1 0-30,2 0-64,-3-1-154,2 1 68</inkml:trace>
  <inkml:trace contextRef="#ctx0" brushRef="#br0" timeOffset="5914.0625">14592 2225 11,'-7'19'71,"4"-14"-4,3-5-3,-4 11-7,4-11-9,-5 16-9,1-10 6,4-6-9,-6 11-7,6-11-26,-5 9-26,0-4-52,5-5-80,0 0 35</inkml:trace>
  <inkml:trace contextRef="#ctx0" brushRef="#br0" timeOffset="6718.75">14799 1944 16,'0'0'60,"0"0"-1,1-7-9,-1 7 1,2-10-2,-2 10-5,4-6-7,-4 6-12,2-8 14,-2 8-11,5-7-11,-5 7 6,7-7 0,-3 4-4,-4 3 4,7-7-2,-7 7-3,8-5-7,-8 5 3,6-3-2,-6 3-1,8 0 5,-8 0-4,0 0-1,13 3 10,-13-3-11,7 7-4,-4-2-6,0 0 10,-1 0-6,1 2 4,-1 1-10,0-2 10,-2-6-5,3 17 3,-3-7 21,0-10-2,-2 19-3,-1-12 6,2 3-7,-3 2 5,2 0 6,-2-3-3,-1 0-6,-1 4 2,0-4 9,0 3-3,-1-2-14,1 2 9,-1-3-6,1 0-1,0 3-3,-1-3-6,1 2 7,1-2-6,-1-1 0,2 1 0,-1-3-8,5-6 8,-7 16 3,6-9-8,1-7-5,-3 12 0,3-12 6,-1 12-5,1-12 1,0 0 3,4 13-4,-4-13 8,4 9-8,-4-9 8,6 8-6,-6-8 2,10 7 0,-10-7 3,9 1-13,-9-1 9,11 1-3,-11-1-1,0 0 2,17-1 3,-17 1 0,12-3-1,-12 3-2,9-5 4,-9 5-5,10-5 2,-10 5-12,10-7 13,-10 7-3,8-8 10,-8 8-20,7-9 14,-7 9 1,3-12-9,-3 12 13,3-12 2,-3 12 3,0-13 0,0 13 5,-3-15-2,0 5 7,-1 2-6,0 0-6,0-2 3,0 1 1,-1-1-3,-2 3-8,1-3 7,0 3 2,1-3-6,-1 5-3,1-4-7,0 5 7,0-4-2,1 3 0,-1 0 2,5 5-4,-6-9 1,2 5-17,4 4-12,-5-7-17,5 7-33,-3-7-44,3 7-118,-2-11-256,2 11 114</inkml:trace>
  <inkml:trace contextRef="#ctx0" brushRef="#br0" timeOffset="9039.0625">15322 1909 12,'0'0'116,"0"0"-31,0 0 2,0 0-10,0 0-11,0 0-1,0 0-10,0 0 6,0 0-5,0 0-5,0 0 4,0 0-2,0 0 0,0 0-9,0 0-12,2-6 5,-2 6-1,0 0-5,0 0-12,0 0 2,0 0 9,0 0-12,0 0 2,0 0-4,0 0-4,0 0-1,0 0 9,0 0-21,0 0 10,0 0-1,0 0 0,0 0-4,0 0-1,0 0 9,0 0-9,0 0 4,0 0 0,0 0 3,0 0-9,0 0 7,-10-9 1,10 9 0,0 0 11,0 0-8,0 0-1,0 0 2,0 0 8,0 0-15,0 0 2,0 0 0,-11 15-2,11-15-3,-7 7 2,1-1 0,6-6-1,-14 10 1,8-7-6,-1 4 3,-4-2 3,2 3-5,1-4 3,-1 3 3,-2 0 2,3-2-8,-2 2 5,0-3-4,1 2 6,1-1-5,-2 0 3,1 0-2,1-1-3,2 1 3,6-5-2,-16 4 1,16-4-3,-11 6 7,11-6 5,-13 3-11,13-3-2,0 0 5,-9 2 0,9-2 10,0 0-7,0 0-10,-9 4 2,9-4-2,0 0-1,0 0 6,0 0-3,0 0 4,0 0-8,0 0 5,0 0 2,0 0 2,0 0-4,0 0-3,0 0-5,0 0 2,16 20 9,-16-20-4,12 5 4,-5-2 4,-7-3-4,20 7-2,-11-4 1,1 1-1,3-1 1,-4 1-3,-1-2 2,-8-2 5,16 7 3,-9-4-7,-7-3 1,11 6 3,-3-2 2,-8-4-8,11 2 8,-11-2-8,9 7 7,-9-7-5,10 3 4,-10-3-8,0 0 4,8 2 1,-8-2 4,0 0-7,0 0 0,9 3 1,-9-3 4,0 0-3,0 0-6,0 0-40,0 0-17,0 0-32,0 0-26,0 0-89,0 0-227,0 0 100</inkml:trace>
  <inkml:trace contextRef="#ctx0" brushRef="#br0" timeOffset="9835.9375">15068 2133 10,'0'0'51,"0"0"-11,0 0 2,0 0-5,0 0 0,0 0-7,0 0-3,0 0-4,0 0 0,0 0 0,0 0 2,0 0 10,0 0-6,0 0 2,0 0-12,0 0 9,0 0-4,0 0 4,0 0-9,0 0 1,0 0-3,0 0-1,0 0-3,0 0-7,0 0 11,0 0-6,0 0 8,0 0-13,0 0 5,0 0 14,0 0-7,0 0 1,0 0 0,0 0 6,0 0-11,0 0-2,0 0 3,0 0 7,0 0-6,11 22 7,-11-22-6,0 0-10,0 0 1,0 0 3,0 0-9,0 0-1,0 0 2,0 0 2,0 0 6,0 0-10,0 0-3,18 12-3,-18-12 8,11 4 3,-11-4 14,12 8 8,-12-8-9,14 5 7,-14-5-9,17 7 6,-8-2-10,1 0-6,-10-5 1,17 8 7,-17-8-2,16 8 1,-8-5-6,-8-3 2,14 7-2,-14-7 8,13 10-13,-13-10 1,11 5-3,-11-5 6,10 8-2,-10-8-8,8 4 9,-8-4 1,0 0-10,10 6 8,-10-6 6,0 0-10,0 0 0,12 8 8,-12-8-7,0 0 7,0 0-3,0 0-24,0 0-13,0 0-26,0 0-26,9-1-104,-9 1-202,0 0 89</inkml:trace>
  <inkml:trace contextRef="#ctx0" brushRef="#br0" timeOffset="10984.3748">14620 2209 71,'0'0'65,"0"0"1,0 0-9,0 0-7,0 0-2,0 0 13,0 0-20,0 0 15,0 0-5,0 0 7,0 0-7,0 0 0,0 0 22,0 0-9,0 0 1,-8 33-6,6-25-5,2-8 0,-2 18-4,-1-10-9,1 4 7,-2-2-9,1 1-2,-1-3-6,0 2-4,0-1 2,-2-1-10,2 2 4,-1-1-1,-1-1-7,-2 1-6,3-1-22,-1-2-33,6-6-14,-11 11-31,5-7-19,6-4-85,-10 8-210,10-8 94</inkml:trace>
  <inkml:trace contextRef="#ctx0" brushRef="#br0" timeOffset="13062.5">15515 1971 8,'0'0'70,"0"0"-3,1-8-2,-1 8 0,0 0-3,4-7-3,-4 7-9,4-5 2,-4 5-8,5-7 6,-5 7-11,5-7-8,-1 3 5,-4 4-5,6-8 14,-1 4-16,1-1-6,0-1 4,-1 2-11,0-1 5,0 2-6,0-2 3,1 0-2,0 1 10,2 1-17,-3 0-5,1-1-1,-6 4 6,10-4-1,-10 4-3,9-1 5,-9 1-7,0 0 0,11 8 4,-8-4 0,1 2 0,-1 1 31,-2 3-2,-1 1-4,-1 1-1,1 0 2,-3 4-2,-1 0-11,2-6 11,-2 6 6,-1-4-3,0-1 3,-1 0 1,0 1 2,0-4-3,-1 4 1,0-4-6,0 1-1,-2-4-11,3 2 9,1-2-11,-2-1 10,4 1-8,3-5-6,-11 5 3,11-5 0,-6 6 2,6-6-3,-5 2-9,5-2 6,0 0-6,0 0 4,0 0-5,0 0 1,0 0-1,0 0 0,0 0-3,0 0-3,0 0 4,0 0-3,0 0-4,0 0 10,18-18-7,-12 16 0,-1-3-4,-5 5 2,13-5 0,-6 5 2,0-1-2,-7 1 0,14-1-3,-14 1 3,15 2 3,-7-2 0,0 5-4,-2-3-2,7 3 4,-13-5 3,13 8-7,-7-2 2,2 2 0,-4-3-2,-4-5 3,10 15 1,-7-6 3,-1-2-3,1 3-3,0 0 3,-1-1 7,-2-9-7,0 13 2,0-13-4,-4 14 2,4-14-2,-5 12 1,2-2 9,-2-3-6,1 1 0,-2-1 0,-2-1-1,8-6 5,-11 11-3,3-7 7,-3-1 1,0 2-7,1-3 3,-1 3 0,2-2 4,-3-2 4,1 1-3,11-2-9,-22 4 7,10-4 0,2 2 1,10-2-2,-15-2-2,15 2 3,-12-3-8,12 3 8,-13-1-7,13 1 1,-7-6 2,7 6-2,-10-2-3,10 2 0,0 0-2,0 0 4,0 0 1,-12-4-9,12 4 4,0 0-9,0 0-12,0 0-24,0 0-27,0 0-32,0 0-25,0 0-137,0 0-289,0 0 127</inkml:trace>
  <inkml:trace contextRef="#ctx0" brushRef="#br0" timeOffset="14554.6875">14651 1814 67,'0'0'52,"0"0"-10,0 0 10,0 0-11,0 0 0,0 0-2,0 0-5,14-14-5,-14 14 17,8-8-22,-3 5 0,1 1-6,1-3-1,2 0 11,-1-1-11,3 1-4,-1-2 6,1 1-11,6-1 8,-4 2 3,0 0 3,4-3-3,-1 0-8,2 2 6,-1 1-3,-5 1-4,0-1-1,-1 2 1,3-2 5,-3 1-14,2-1 9,-2 3 0,-1-1-2,1 1-5,0-1 5,-4 1 6,1 0-11,-2-1 11,-6 3-11,0 0-3,20-3 2,-20 3 2,10-2 6,-10 2-9,0 0-3,13-1-1,-13 1 9,0 0-8,11-4 0,-11 4-3,0 0 6,0 0 2,12-1-2,-12 1 6,0 0-8,0 0 5,0 0 0,11-3 1,-11 3-3,0 0 2,0 0 5,0 0-7,0 0 6,0 0-6,0 0 2,0 0-6,0 0 8,0 0-6,0 0-5,0 0 7,0 0-6,0 0 1,0 0 1,0 0 2,0 0-7,0 0 0,0 0-7,-20-14 5,15 11 7,5 3-11,-9-3 6,9 3 0,-8-5 0,8 5 4,-7-2-2,7 2 6,-8-3-5,8 3-2,0 0-5,-8-6 10,8 6-9,-6-3 4,6 3 2,0 0 7,-7-3-8,7 3 3,0 0 5,0 0-6,0 0 4,0 0-2,-5-5 11,5 5-10,0 0-5,0 0 5,0 0-5,0 0 0,0 0 2,0 0 5,0 0-9,0 0 6,21-9 3,-21 9-5,11-1 14,-11 1-15,14 0 3,-14 0 1,19-1-3,-9 1-2,-10 0 3,17 1-5,-17-1 5,19-1 3,-6 2 3,0-1-3,-2-1-6,3 0 7,-14 1 3,22 1 1,-9-2-5,-4-1 4,-9 2-4,15 2-1,-15-2 2,13 0-1,-13 0-2,9 2 0,-9-2 0,0 0-3,0 0-5,13 0 10,-13 0 2,0 0-5,0 0 4,0 0-2,0 0 2,0 0-4,0 0-2,9 3 10,-9-3-6,0 0 0,0 0 0,0 0 6,0 0 8,0 0-2,-20 19-2,13-15 13,7-4-12,-10 9 14,3-5-5,-2 1 3,0 0-7,3 0 8,-2 2-14,8-7 12,-14 7 2,8-1-5,-1-2-7,1 0 12,6-4-10,-11 8 6,4-4-8,2 0-4,5-4 4,-9 6 3,4-3-2,5-3-5,-5 4-3,5-4-2,0 0-3,-8 8 5,8-8-32,-2 5-30,2-5-33,0 0-77,0 0-180,0 0 80</inkml:trace>
  <inkml:trace contextRef="#ctx0" brushRef="#br0" timeOffset="15828.125">13625 2694 61,'0'0'62,"0"0"0,0 0-2,3-5 1,-3 5-6,0 0 2,0 0-3,0 0-1,0 0 3,0 0-9,0 0 5,0 0-9,3-6 0,-3 6 16,0 0-26,0 0 4,0 0-5,0 0-7,0 0 0,0 0 1,0 0-7,0 0 0,0 0-7,0 0-1,0 0-4,0 0 5,0 0 1,13 13-5,-7-8 5,-2 0 39,0-1 13,1 4-21,2 0-7,0 1 6,0 0-11,-1-1-4,1 2-5,4 4-1,-2-6-4,3 4 7,-2-4-6,-1 3 3,0-3-7,-2 1 4,2-2-9,-1 3 3,0-3 1,2 0-2,-4 1-7,1-2 6,0 0-6,-2 0 3,0-1-3,0 0 2,-5-5-1,8 6 1,-5-2 1,2-1 2,-5-3-6,4 5-3,-4-5 1,5 6 0,-5-6 0,4 4-4,-4-4-6,0 0-24,0 0-16,2 7-35,-2-7-37,0 0-117,0 0-257,0 0 114</inkml:trace>
  <inkml:trace contextRef="#ctx0" brushRef="#br0" timeOffset="16257.8125">13853 2684 12,'0'0'85,"-9"15"-5,3-5-1,0-2-11,-3 2 2,3 1 1,-5 1-10,1 2-5,0 1 0,-2-1-5,2 1-3,-1-1-8,0-1-1,1 2-2,0-1-2,0-1-6,2-2 3,1-2-10,0 0 0,2-1-5,5-8 5,-13 18-4,10-11-9,3-7 5,-8 12-10,8-12 7,-4 12-4,4-12 3,0 0-4,-7 10 4,7-10-5,0 0-3,0 0-24,-7 10-26,7-10-22,0 0-95,0 0-179,0 0 79</inkml:trace>
  <inkml:trace contextRef="#ctx0" brushRef="#br0" timeOffset="17390.625">14403 2723 24,'0'0'87,"-16"4"-2,16-4-6,-12 5-6,12-5-2,-17 7 0,11-3-1,-2 2 7,-4-3-24,3 4-2,-5-5 9,3 4-22,0 1 1,-3-1-8,-2 0 4,4 1-9,2-2-3,-2 2 11,1-2-17,-1 1 8,1-1-7,0-1 11,4 1-16,-5-1-2,12-4-3,-11 5-8,5 0 4,6-5 10,-9 3 5,9-3-13,0 0-5,0 0-2,-8 5 3,8-5 0,0 0-2,0 0-4,0 0 6,0 0 1,0 0-3,0 0 1,4 16 4,-4-16 0,11 5-7,-5 0 4,-6-5 2,13 5 1,-13-5-2,19 7 5,-8-4-1,-11-3 1,24 6-5,-13-5 2,1 4-8,-2 0 6,-10-5 0,24 7 13,-17-5-14,5 0 2,-12-2-1,20 7 0,-20-7 0,12 3 6,-12-3-9,13 6-8,-13-6 8,12 4 3,-12-4-4,10 5-1,-10-5 6,0 0-3,0 0 4,13 2 2,-13-2-6,0 0-6,0 0-44,0 0-14,0 0-28,18 1-92,-18-1-197,0 0 87</inkml:trace>
  <inkml:trace contextRef="#ctx0" brushRef="#br0" timeOffset="17921.875">14093 2994 5,'0'0'41,"0"0"-6,0 0 20,0 0 0,0 0-2,0 0-3,0 0-6,0 0-2,0 0-2,0 0 27,33 15-11,-33-15-5,13 5-1,-13-5-11,15 3 5,-4 3-6,1-4-17,6 5 4,-7-4 1,1 1 2,1 1-6,-13-5 0,26 8-2,-15-4-9,0 0 3,2-1-2,-3 1 0,-10-4-1,19 10-1,-11-8-4,-8-2 4,0 0-9,15 5-4,-15-5 11,0 0-5,11 4 6,-11-4-1,0 0 1,0 0 3,0 0-9,0 0-1,0 0-11,0 0-19,0 0-37,0 0-97,0 0-174,0 0 78</inkml:trace>
  <inkml:trace contextRef="#ctx0" brushRef="#br0" timeOffset="18992.1875">14641 2745 31,'0'0'67,"0"0"-7,0 0-7,1-13-2,-1 13-6,0 0-4,0 0-9,8-11 3,-8 11 6,6-7-14,-6 7 11,0 0-5,8-8 3,-8 8 3,0 0-15,10-5-3,-10 5-5,0 0 0,12-2-2,-12 2-2,0 0 5,0 0-3,16 7-3,-10-4 1,-6-3 2,10 9 0,-7-4-11,-3-5 11,8 12-9,-5-5-4,-3-7 8,4 17-11,-3-9 5,-1 3 1,0-11 7,-4 18-1,1-8-1,0 0-6,-1-1 5,-3 0-8,1 1 21,-3-2-21,3-1 6,-2 2-3,0-2-1,2-2 1,6-5 6,-14 9-8,14-9-1,-11 8 4,11-8-8,-7 3 9,7-3 1,0 0-5,0 0-1,0 0-2,-12 7 3,12-7 1,0 0-4,0 0 4,0 0-9,0 0 12,0 0-5,0 0 1,0 0 1,0 0-4,0 0 5,0 0-6,32-15 6,-32 15-8,11 0 2,-11 0 5,0 0 1,19 2-10,-12-1 8,-7-1-1,13 5-2,-13-5 1,12 9-6,-12-9 5,11 7 3,-11-7-2,10 11-2,-10-11 9,9 16-1,-6-11-1,-3-5-2,6 15 1,-6-15-2,3 14-4,-3-14 1,4 12 1,-4-12 9,0 0-6,0 17-7,0-17 11,0 0-9,-12 13 12,12-13 8,-9 7-15,9-7 10,-15 9 1,15-9 7,-14 8-1,14-8-6,-18 6 13,8-5 0,10-1-8,-18 5 7,18-5-1,-19 0-3,19 0-8,-18 1 6,18-1-11,-16 0 5,16 0 2,0 0-7,-21 0 5,21 0-1,0 0 3,-17-4-2,17 4 3,0 0 5,0 0-8,-14-2-11,14 2 6,0 0 0,0 0-5,0 0 7,0 0 1,0 0-6,0 0-4,0 0 0,0 0-2,0 0 7,-16 5-11,16-5 3,0 0 4,0 0 2,0 0-27,0 0-25,0 0-26,0 0-20,0 0-21,0 0-64,0 0-195,0 0 87</inkml:trace>
  <inkml:trace contextRef="#ctx0" brushRef="#br0" timeOffset="19484.375">14907 2875 14,'0'0'83,"0"0"2,44 5 2,-44-5 5,18 1-6,-18-1-14,26-1 1,-12-1-7,0 4-15,-14-2 0,24 0-4,-24 0-3,19 0-3,-19 0-13,16 0 3,-16 0 0,13 1-8,-13-1 0,0 0 7,0 0-10,17-1-4,-17 1 7,0 0-31,0 0-14,0 0-29,8-5-32,-8 5-77,0 0-171,0 0 76</inkml:trace>
  <inkml:trace contextRef="#ctx0" brushRef="#br0" timeOffset="20148.4375">15206 2773 66,'0'0'82,"0"20"-7,-2-10-6,2-10-7,-1 22-7,0-12-9,1-10 15,-2 21 5,2-21-5,0 20-5,2-8-16,-2-12 3,4 17-9,-2-8-2,-2-9-2,4 17 1,-4-17-3,4 15-1,-4-15-8,4 10-2,-4-10-1,6 9 8,-6-9-10,0 0 4,10 8-6,-10-8 7,13 4-5,-13-4 2,0 0-18,17-2 11,-17 2 2,0 0 3,16-8-6,-16 8-8,16-7 3,-9 1 3,-7 6-6,16-15 6,-10 10-4,1-3 2,-7 8 2,12-12 5,-5 3 5,-2 1-19,1-1 3,-2-1-3,-1 3 9,0-2-6,1-1-2,-1-3 3,-2 4 0,2 0-1,-2-2-5,-1 11 25,1-17-3,0 5 5,1 2 3,-2 10 3,-3-21-11,2 11 7,-3 2 1,1-1-4,3 9-3,-5-19-2,3 11 9,2 8 1,-5-12 0,0 5-4,5 7 1,-7-10-6,7 10 3,-12-11-7,6 9 1,6 2 1,-9-3-4,9 3 0,0 0-6,-15-2 9,15 2-15,0 0 5,-15 9-2,10-4 3,5-5-4,-12 12 2,7-4 3,0-2-5,1 5 2,0-1 0,0 1-1,-4 3 4,8-2-9,-3-2 5,3-10-27,-4 22-22,4-22-24,-1 19-28,1-19-18,0 15-112,0-5-248,0-10 110</inkml:trace>
  <inkml:trace contextRef="#ctx0" brushRef="#br0" timeOffset="20531.25">15416 2989 85,'0'0'95,"0"0"-9,0 17-4,0-17 0,0 0-16,-1 21-2,1-21-12,-2 15 3,-4-7-4,6-8-8,-7 14-2,7-14-3,-9 15-8,5-10-38,4-5-20,-10 10-32,10-10-69,-10 10-140,10-10 62</inkml:trace>
  <inkml:trace contextRef="#ctx0" brushRef="#br0" timeOffset="21337.8906">15623 2713 20,'0'0'81,"3"-13"-5,-3 13-4,3-11-4,-3 11-8,5-7-7,-5 7 2,5-10 4,-5 10-12,5-9 3,3 1-2,-8 8-22,7-9 12,-2 7-14,-5 2-1,9-8 7,-9 8-13,12-5 3,-12 5 7,11-2-16,-11 2 18,0 0-18,14-1 2,-14 1-3,0 0 2,12 6-4,-12-6 1,8 12-8,-4-7 1,-2 3 12,-2-8-6,8 18 3,-6-8-10,-1 2 10,2-2-4,-3 2 7,0-2-17,0 3 6,0-2-3,-3 0 3,1 1 6,-1-1-7,-2 0-7,0 1 2,0-2 3,-1 3 8,-3 2-5,2-5 9,0 5-5,0-7 6,1 1 0,-2 1 2,2-1-2,6-9 6,-8 18 4,0-10-10,8-8-3,-8 14-1,8-14 7,-4 14-11,4-14 2,-4 13-3,4-13 1,-3 11 6,3-11-13,0 0 15,0 0-12,4 20 1,-4-20 1,5 8 5,-5-8-6,0 0-3,16 8 11,-16-8-2,11 2-2,-11-2 0,15 4-6,-15-4 10,13 0-11,-13 0 3,0 0-4,21-3 8,-21 3-5,0 0-3,15-7-3,-15 7 9,9-6 3,-9 6-7,6-9 2,-6 9 1,0 0-2,4-14 11,-4 7 17,0 7-9,0-13 8,0 13 18,-5-16-1,2 6-3,0 1 6,-2 0-4,0-2-15,-2 3 6,2-2-4,0 1 1,0 0-10,-4 1 3,0-2-8,2 2 1,0-1-9,-2 1 3,1 0-9,2 0-16,-1-1-37,0 1-27,0 1-38,2 2-18,0-1-121,5 6-274,-11-9 122</inkml:trace>
  <inkml:trace contextRef="#ctx0" brushRef="#br0" timeOffset="23262.6953">13644 3360 53,'0'0'68,"-5"-5"-2,5 5 1,0 0 1,0 0-13,-4-6 3,4 6-6,0 0-2,0 0 10,0 0-9,0 0-6,0 0-1,0 0 2,-6-4-10,6 4-11,0 0 11,0 0-11,0 0 2,0 0-8,0 0-1,0 0-9,0 0 7,0 0-6,0 0-1,11 19 0,-4-13 32,-2 3-4,1 0 14,-1 1 8,3 5-2,2-3-7,0 2-3,1 2-6,0-4-5,-1 1-1,2 0 4,1 0-9,-2 1 4,1 0-5,-5-3-2,5 0-5,-2-1-3,-2-1 1,-2 0-2,-1-1-7,4 2 9,-4-6-8,2 4-2,-1-1 3,-2-1-3,1-1 0,0 1 6,-2-1-7,-3-5-4,6 7 0,-6-7 4,3 7-8,-3-7 2,2 6-4,-2-6-22,0 0-14,0 0-36,0 0-17,3 7-23,-3-7-34,0 0-81,0 0-246,0 0 109</inkml:trace>
  <inkml:trace contextRef="#ctx0" brushRef="#br0" timeOffset="23693.3592">13856 3344 77,'0'0'104,"-11"26"7,6-18-3,-1 1-7,3 0 3,-6 5 2,1-3-11,-1 2-3,0 0-16,0 3-3,-1-3-5,-3 0-2,3 0-11,1 1-8,-1-1 2,1 0-7,1-2-5,2-1-5,-2 0 2,2 0-3,1-1-6,0-1 1,-1-2-6,1 1 0,5-7-4,-8 10 2,4-5 1,4-5-7,-5 7-1,5-7-3,-7 7 1,7-7 3,0 0-27,-5 8-36,5-8-40,0 0-40,0 0-105,0 0-256,0 0 113</inkml:trace>
  <inkml:trace contextRef="#ctx0" brushRef="#br0" timeOffset="25271.4844">14441 3425 5,'0'0'119,"0"0"-4,0 0 1,0 0-6,0 0-6,0 0 4,0 0-11,0 0-7,0 0-11,0 0-3,0 0-11,0 0-1,0 0 14,0 0-6,0 0 12,-31 8-25,22-3 0,0-1 0,-2 0-2,-1 1-4,1 0-6,-1-1-6,-4 4-2,3-5-2,1-1-4,0 5-3,2-4-2,-3 2-3,3-1-1,0-1-7,1 0 2,1-1-2,-1 3 1,3-3-3,0 1-5,-2-1-1,8-2-1,-10 4 2,10-4-2,-12 1-2,12-1 1,-6 5-3,6-5-5,-7 4 4,7-4-1,0 0 5,-6 2-5,6-2 0,0 0 0,0 0 3,-6 3-4,6-3-1,0 0 4,0 0-2,0 0-3,0 0 0,-5 6 0,5-6-2,0 0 3,0 0 0,0 0 2,0 0-3,6 12 1,-1-8 3,-5-4-3,9 5 5,-4-3-3,-5-2 0,17 7 0,-10-3-1,2 0 1,0-1-4,-9-3 6,16 5-4,-10-1 1,4-2 1,-1 1-1,-9-3 2,13 4-3,-13-4 5,14 4-4,-8-2 1,-6-2-3,12 4 4,-12-4-2,12 3 2,-12-3 1,11 1-1,-11-1-28,0 0-21,0 0-31,0 0-22,10 2-30,-10-2-24,0 0-125,0 0-300,0 0 133</inkml:trace>
  <inkml:trace contextRef="#ctx0" brushRef="#br0" timeOffset="25820.3124">14076 3664 2,'0'0'90,"0"0"-4,0 0-4,0 0-8,0 0 0,0 0-1,0 0-8,0 0-5,0 0-5,0 0-7,0 0 3,0 0-4,0 0-7,0 0 23,0 0 9,0 0 3,0 0-8,29 15-6,-22-13-8,-7-2 1,15 7 28,-7-2 0,1 1-6,1-2-5,1-1-11,0 3-3,0-1-6,3 0-2,3 1-7,-3-1-1,-2-3-3,4 5-6,1-4-3,-5 2-4,0 0-3,-12-5-2,16 8 0,-9-4 1,-7-4-5,15 6-1,-15-6-2,13 4 2,-13-4-5,9 5-3,-9-5 3,0 0-2,10 6-1,-10-6 0,0 0-1,0 0 1,12 6-5,-12-6 0,0 0 3,0 0-8,0 0-38,0 0-28,0 0-51,0 0-62,0 0-123,0 0-329,0 0 146</inkml:trace>
  <inkml:trace contextRef="#ctx0" brushRef="#br0" timeOffset="30758.789">14672 3562 26,'0'0'62,"0"0"-3,0 0 0,0 0-2,0-12 0,0 12 8,0 0-10,0 0-13,-2-11 0,2 11-8,0 0-3,0-9 7,0 9 8,0 0-9,0-13-8,0 13 7,-1-8-6,1 8-3,1-9-10,-1 9-2,2-8 9,-2 8-8,1-10-2,-1 10 16,5-9-21,-5 9 1,2-10 0,-2 10-1,3-8 6,-3 8-11,4-9 6,-2 5-6,-2 4 5,6-7-3,-6 7-4,5-7-2,-5 7-3,6-5 6,-1 2 2,-5 3-7,8-7 5,-8 7-4,8-4 3,-8 4 2,7-4-1,-7 4 9,9-2-14,-9 2-3,10-2 5,-10 2 0,0 0 0,13 3 4,-13-3-5,10 4 3,-5-2 10,-5-2-16,8 7-1,-4-3 7,-4-4 3,7 7-9,-3-3 8,-1 2-5,-3-6 1,5 11 4,-2-6-1,-1 0-6,0 2 6,-2-7-7,2 12 7,1-7-9,-3 3 2,0-8 8,1 9 2,0-2-9,-1-7 3,-1 13-3,1-13 1,-1 10 13,1-10-10,-2 12 3,1-8 0,1-4 4,-4 10-5,4-10 2,-5 10-5,3-6 0,2-4 10,-7 10-6,3-5-3,-1-1 4,1 2-8,4-6 9,-6 10-11,2-6 7,0 0 5,4-4-9,-6 8 7,1-5-1,5-3-5,-8 7-4,4-3 5,0 0 2,1 1 2,-1 0 5,-1 1-4,1-2-3,-1 0 6,5-4 2,-7 10-16,2-2 15,1-2 2,-2-1-10,2 2 7,0-1 7,1 2 3,-1-3 7,0 2-4,1 0 1,1 0-8,-2 1 11,2-1-8,-2-2 0,4-5 0,-6 12-5,5-6-4,0 2 8,-2-2-5,3-6 5,-4 14-4,4-8-3,0-6 3,-2 9 2,2-9-6,0 10 1,0-10 3,0 0-2,-1 10-2,1-10 2,0 0-6,0 0 1,0 9 10,0-9-3,0 0 1,0 0-1,0 0 8,0 0-11,0 0 9,0 0-7,0 0 0,0 0 2,0 0-5,0 0 1,19-9 1,-19 9-4,6-6 0,-6 6-3,7-3 9,-4-1-14,-3 4 1,8-7 3,-4 4 7,1 0-4,-5 3-1,10-3-2,-10 3 3,8-5-7,-3 4-2,-5 1 5,11-5-1,-11 5-1,0 0-3,13 2 2,-13-2 1,12 3 0,-12-3 3,10 4-2,-5-2 2,-5-2 3,9 3 0,-4 0 1,-5-3 0,10 5-6,-6-2 1,-4-3 0,8 5 1,-4-3-3,-4-2 4,8 2-4,-8-2 1,0 0-2,8 3 2,-8-3 4,0 0-3,0 0 5,0 0-5,11-8 1,-11 8-23,0 0-27,0 0-23,4-12-38,-4 12-26,0-7-102,0 7-256,0 0 114</inkml:trace>
  <inkml:trace contextRef="#ctx0" brushRef="#br0" timeOffset="31141.6015">14974 3759 74,'0'0'79,"0"0"-10,0 0 0,0 0-3,0 0 8,0 0-11,0 0-1,0 0 15,8 9-1,-8-9-14,0 0 1,1 14-8,-1-14 1,2 11-4,-2-11-5,1 12-9,-1-12 0,2 15-7,-2-15 2,-1 11-4,2-2 2,-2 0-14,1-9 2,1 13-4,-1-13-32,-1 11-26,0-4-39,1-7-111,0 0-207,-9 13 92</inkml:trace>
  <inkml:trace contextRef="#ctx0" brushRef="#br0" timeOffset="32735.3515">15161 3485 33,'0'0'59,"0"0"-5,0 0 7,0 0-12,-2-8-2,2 8-1,0 0-7,0 0-1,-3-9-8,3 9-3,0 0 10,-3-9 6,3 9 0,0 0-4,-2-8-6,2 8-6,-2-9 1,2 9-11,0 0-1,-1-9-5,1 9 18,0 0-19,4-11-11,-4 11 13,3-6 4,-3 6-15,5-8 6,-5 8 6,6-7-7,-1 4-3,-5 3 3,7-7-2,-7 7 2,7-4 2,-2 4-10,-5 0 2,0 0 6,12-3 2,-12 3-6,10 3 2,-5-1-8,-5-2 7,10 7 1,-5-4 6,-1 2-9,1-1 7,-2 1-12,2-1 3,-1 2 6,0-1-6,1 0 0,-1 1 3,-2-2 7,0 4-1,1-3-6,0 1-2,0 0 4,-1-1-2,-2-5-5,0 12 1,1-6 2,-1-6 0,3 9 15,-3-9-2,-4 10 7,4-10-3,-2 7 4,-1-1 8,3-6-9,-4 9-10,0-4 3,4-5-2,-7 6 13,1-3 0,0 2 1,2-1-11,4-4 0,-9 8-8,4-3 2,-4 2-2,2-2 2,0-1 3,1 1-5,-2 1-6,2-2 10,1 2 1,0-1-5,-1 1 0,1-1-2,-1 2 4,1 0-6,1-3 4,3 3 14,-2 2 8,-2-5 6,2 3-7,0-1-13,-1 3 5,1-3-7,3-6 3,-3 13-6,1-7 5,2-6-5,-1 11 8,1-11-12,-1 8-5,1-8 11,-2 10-5,2-10-1,2 8 1,-2-8-5,0 0 5,0 12 7,0-12-16,4 5 7,-4-5-3,1 7-3,-1-7 8,0 0-8,2 8 7,-2-8-2,0 0 1,0 0 0,4 5-4,-4-5 2,0 0 0,0 0 3,0 0-7,4 5 3,-4-5 2,0 0 1,0 0-4,0 0 0,0 0 3,0 0-3,0 0 1,0 0-5,0 0 6,0 0 3,5 3-6,-5-3 6,0 0-3,0 0 0,0 0 2,0 0-8,0 0 5,0 0 4,0 0-5,12-7 2,-12 7-2,5-5 3,-5 5-4,7-5 3,-7 5 1,8-5-3,-4 1-3,-4 4 3,8-7 2,-5 4-5,-3 3 1,12-5 2,-8 1 6,-4 4-7,9-4 10,-4 3-9,-5 1-2,11-3-1,-11 3-1,9-1 1,-9 1-4,9-2 4,-9 2 7,12 2 0,-12-2-3,9 4 4,-3-4-2,-6 0-1,9 4-2,-4-3 7,-5-1-3,9 6-9,-4-5 1,-5-1 1,9 4 4,-3-2-3,-6-2 7,11 4-5,-6 0 3,1 0-3,-6-4 0,12 3-5,-12-3 10,7 2-2,-7-2 0,9 0-10,-9 0 8,8 1 3,-8-1-2,0 0 3,10-1 3,-10 1-5,0 0-5,8-5-1,-8 5 3,0 0-2,6-2 4,-6 2 1,0 0-3,8-6 4,-8 6-3,0 0-4,2-6 9,-2 6-9,0 0 4,0 0-4,0-12 4,0 12 2,0 0-7,2-9-25,-2 9-21,0 0-29,0-10-25,0 10-136,-4-7-258,4 7 115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0:01.0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12016 4475 1,'0'0'49,"0"0"7,0 0-10,0 0 5,0 0-4,0 0 1,0 0-9,0 0 5,0 0-5,0 0-3,0 0-4,0 0 3,0 0-7,0 0 1,0 0-2,0 0 2,0 0-9,0 0 3,0 0-7,0 0-2,0 0 0,0 0-2,0 0 3,0 0-2,0 0 0,0 0-7,0 0-1,0 0 1,0 0 1,0 0-2,0 0 0,0 0-4,0 0 1,0 0-5,16 9 1,-16-9 4,0 0-2,0 0 2,0 0 2,14-1-1,-14 1-3,0 0 3,14-1-5,-7 1 0,-7 0 5,13 1-2,-6 0-7,-7-1 5,17 3-3,-9-3 20,1 1-23,-9-1 11,15-1-7,-7 2 3,1 0 3,2-1-2,-3 0-3,-8 0 7,14 0-6,-5 3 2,-1-3 0,0 1-4,0 1 7,-8-2-3,16 2 0,-10-2 0,3 2-2,-9-2 1,14 2 1,-6-1 2,-2-1 0,-6 0-2,17 3-2,-8-3-2,0 2 3,-2-2 1,-7 0-1,21 2 4,-14-2-7,2-2 6,2 5-1,0-3-6,-3 0 6,-8 0-2,15 0-1,-7 1 5,-1-1-11,-7 0 6,16-1-4,-9 0 8,1 2-3,-8-1 4,14 0-3,-8 1-3,-6-1 4,13-2 0,-13 2 3,16 0-6,-10 0-1,-6 0 0,13 0 9,-13 0-9,15-2-1,-10 2 0,-5 0 2,12 2 8,-12-2-9,11 0 1,-11 0 4,11 1-5,-11-1 5,9 0-2,-9 0-8,8 0 12,-8 0-4,11 0 3,-11 0-5,10 2-2,-10-2 3,13-1-3,-13 1 4,11 0-2,-4 1 1,-7-1 3,14 2-2,-8-2 1,-6 0-8,16 0 6,-9 2-2,-7-2 1,14 1 5,-7 0-2,1-1-5,-8 0 10,14 0-6,-3 3-1,-11-3 1,15-3 0,-7 3-5,3 3 8,-1-6-4,-1 3 3,0 3-4,1-3 4,1 0-9,-2 0 8,1 0-3,1 0 5,-2 2-6,0-4 7,3 2-12,-3 0 6,-9 0 3,16 0-2,-8 2-1,3-2-6,-2 0 7,2 1 0,0-1 4,-2 0-3,-1 1-1,3 0 3,-1 1-2,-2-3-1,5 2-1,-4-1 6,1 0-1,-1 1-9,-9-1 7,19 0-2,-10 0-1,-1 0 2,-8 0-5,17-1 10,-10 1-7,-7 0-1,15 3-1,-7-3 1,4 0 2,-3 0-2,0 0 2,-1 0-3,-8 0 8,16-2 6,-7 4-16,1-2 2,0-2 8,-1 2-8,3 0 4,-2 2-3,-1-4 6,3 2-5,-4-1 1,-1 4-1,-7-3 1,17 0 3,-6 1-7,-1-1 1,-10 0 4,14-3-3,-8 5 3,2-2-3,-8 0 4,18-2 2,-12 2-3,6-2-1,-6 1-1,2 0-1,-8 1 3,14 0 0,-14 0-4,10 1 2,-10-1 5,12 0 2,-12 0-8,8-1-1,-8 1-1,11 1 6,-11-1-3,9 0 5,-9 0-3,10 0 0,-10 0 1,11-2-2,-11 2-6,11 2 3,-2-3-1,-9 1 5,12 0-3,-5 1 3,-7-1-5,14 0 4,-5 1 1,0-2 6,0 0-4,2 3 1,-11-2-6,17-1 4,-6 1-3,-3 0-2,-8 0 0,17-1 5,-8 2-4,1-2 3,-1 1-5,-2-1 9,-7 1-9,18 2 1,-5-3 0,-5 2 7,2 0 3,1 0-2,0-1 7,1 1-7,-3-2-9,3 1 2,-1 0 2,0 0 1,0 0-6,-1 3 4,2-2 1,-1-2 3,1 2-3,-1-2-1,1 1-2,-1 1 4,0-4-5,0 3 5,-1 2 0,1-1-5,0-4 5,-1 5-3,2-2 3,-1 0 2,0-2-5,1 1 5,-2 4-4,-2-3 3,2-2-3,1 2 3,-1 0 1,0-1-2,0 2-1,-2 1-1,2-4-6,2 2 8,-2 0 1,-10 0 5,15 2-11,-7-4 5,-8 2-8,15 0 8,-7 2-2,-1-2 3,-7 0-3,16-3 5,-9 4-7,0 1 3,-7-2 0,15 0 0,-6 1-2,-9-1 0,16-1 2,-5 2-2,-5 1 1,-6-2 5,16 0-5,-7 0 4,2 0-2,-11 0-7,19 2 6,-7-2-2,-3 0 8,1 2-9,0-4-1,1 4 7,-11-2-3,17-2 3,-6 2-3,-1 0 3,-3 2-3,1-2 5,-8 0-9,17 0 5,-8 0-3,-2 0 3,-7 0 1,16 0-3,-6 0 1,-4 0 6,3 0-3,0 3 0,-1-3-4,1 0 9,-9 0-10,16 0 4,-10 1 5,-6-1 1,12 0-2,-4 0 5,-8 0-1,14-1 4,-14 1 10,15 0-13,-8 0-3,-7 0 1,14-3 1,-7 3-1,-7 0 0,13 0-8,-13 0 4,13 0 3,-13 0-5,13 1 6,-9 1-1,-4-2-5,0 0 0,13-2-3,-13 2 5,0 0-5,0 0 0,0 0 6,8-1-7,-8 1-7,0 0-37,0 0-26,0 0-89,0 0-171,0 0 76</inkml:trace>
  <inkml:trace contextRef="#ctx0" brushRef="#br0" timeOffset="1382.8125">12796 4499 45,'-5'3'63,"5"-3"-18,-3 7-4,3-7 1,-2 9-8,-1-2 8,3-7 1,-3 7-4,3-7-4,-1 10-3,1-10-4,0 0-4,3 11-1,-3-11 1,4 9 2,-4-9-7,3 5 1,1-1 5,-4-4 6,9 2-12,-9-2 7,12 1-11,-6 0 3,-6-1-4,13-2 0,-13 2-6,11-6 7,-4 5 1,-1-3-7,0 0-2,-6 4 1,8-5-4,-3 1 6,-5 4 1,7-10-5,-6 5 3,-1 5-1,4-10-1,-4 10 0,-3-10-6,3 10-1,-2-8 2,2 8-4,-5-7 4,5 7 3,-6-7-1,6 7-5,-6-4 3,6 4 0,0 0 4,-14 0-9,14 0 2,-12 4 5,6-1-5,0 1 3,6-4 5,-12 7 0,4-2-4,3 2-1,1-1 5,1-1-2,-1 2-1,0 1 0,2-2-5,-1 1 2,3-7 3,-3 10-3,3-10 1,0 8 5,0-8-8,4 9 3,-4-9-1,7 6-5,-7-6 4,7 2-3,-7-2 4,8 1 1,-8-1-2,11-1-3,-11 1 2,12-5-9,-6 2-7,-1-1-2,-1-1 3,0 1 0,0-2-9,1-3-1,-1 3 10,0-2-3,-4 2-3,0 6 9,2-18 0,-2 12-2,0 6 2,-4-11 9,3 5-10,1 6-1,-4-11 2,4 11 4,-5-6 1,5 6 0,-9-3-1,9 3 1,-9 0 4,9 0 10,-12 3-10,12-3 7,-11 9-3,7-4 13,1-1-8,-3 1 4,3 0 4,-2 5 5,1-5-6,4-5-6,-3 13 2,3-8 1,0-5-3,-1 10 3,1-3-2,0-7-2,4 9 3,-4-9 0,5 6-3,-5-6 5,10 3-5,-10-3 0,9 0-3,-9 0 5,0 0-2,15-4-7,-15 4 4,7-8 1,-7 8-1,6-7 1,-3 2-14,-3 5 1,4-11 8,-3 6-3,-1 5-3,2-13 6,-2 8-6,0 5 4,0-12-4,0 12 3,-1-12-4,1 12 6,-2-9-5,2 9 4,-7-5-2,7 5 6,-6-3-2,6 3-1,-10 0 1,10 0-1,0 0 10,-16 5-2,11-1-11,1 0 0,4-4 5,-9 8 2,6-3-3,3-5-4,-3 8 5,3-8-4,0 0 2,0 8 1,0-8-3,0 0 2,0 0-1,6 9 4,-6-9-2,8 0 1,-8 0 4,0 0 3,9 0-7,-9 0 0,0 0 12,0 0-6,14-5-6,-14 5-3,0 0 1,6-3-3,-6 3 0,0 0-10,3-6-11,-3 6-4,0 0-20,0 0-46,0 0-104,0 0 47</inkml:trace>
  <inkml:trace contextRef="#ctx0" brushRef="#br0" timeOffset="2906.25">13810 4493 78,'0'0'73,"0"0"-2,0 0-9,0 0-4,0 0-7,0 0-5,0 0 2,-15 16-6,11-9 0,4-7-9,-5 7-1,1-1-1,3 1-2,1-7 5,-4 12-12,3-5-3,1-7-1,0 11 4,0-11-6,2 11 0,-2-11-4,3 7 3,-1-3-7,-2-4 8,8 7 1,-3-6-8,-5-1 3,13 3 4,-7-2-7,-6-1-1,14 0 1,-14 0-3,11-4 3,-5 3 0,-6 1-4,10-7 2,-3 3-1,-4-1-3,-3 5 2,7-8-1,-5 3 5,-2 5-2,6-10-6,-5 4-3,-1 6 4,1-9 0,-1 9-4,-1-13 7,1 13-1,-1-10 6,1 10-6,-6-8 3,6 8-7,-6-5 8,6 5-4,-9-3 1,9 3 1,0 0-2,-14 2-11,14-2 7,-12 5 4,7-3-1,0 4-9,0 0 10,3-2-4,2-4 0,-8 11 6,5-5-3,2 0-4,1-6 5,-2 10-4,0-4 8,2-6-9,0 0 8,2 13-2,-2-13-1,5 5-3,-5-5 2,6 7-1,-6-7 3,7 4-7,-7-4 5,11 1-2,-11-1 1,8-1-1,-8 1 0,0 0-3,14-4 1,-8 0-14,-2-1 4,-4 5 0,5-10-3,-2 5 1,-1 0-2,-2 5-1,1-12 1,-1 12 1,3-9 1,-3 9 3,-4-15-3,4 15 1,-4-10 0,4 10 2,-5-7 12,5 7-8,-6-4 9,6 4-7,-10-1-3,10 1 1,-11 0 4,11 0-1,-10 5 5,5 0-5,5-5 6,-8 10-1,6-5 0,-2 2-5,1-1 8,3-6 0,-2 11-1,1-6-3,1-5-1,0 12 1,2-7 0,-2-5 2,7 7 0,-4-3 3,-3-4-3,8 2-3,-8-2-3,13 2-6,-13-2-11,10-2-10,-10 2 6,10-4 0,-3 2 0,-7 2-1,7-8 7,-3 5-3,-4 3 9,5-9-7,-3 3 5,-2 6 3,1-11-2,-1 11 2,-3-10-6,3 10 9,-4-10 3,1 6 4,3 4-1,-9-9 5,5 7-1,4 2 8,-10-5 3,10 5 3,-12 1 6,12-1-1,-13 3 1,7-2-4,1 5 3,1-1-10,-1-1 1,5-4 4,-5 9-6,1-5 1,4-4-1,-1 11-5,1-11-1,1 8 1,-1-8 11,5 6-10,-5-6-1,8 4 1,-8-4-5,7 4 3,-7-4-1,11 0-4,-11 0 4,11 1-4,-11-1-3,10-2 0,-10 2-3,9-5-5,-5 1 4,-4 4-1,6-8 1,-6 8 2,4-9-2,-4 9 5,2-9-8,-2 9 6,-2-9-1,2 9 6,0 0 0,-4-10 2,4 10-6,-3-6 0,3 6 3,-8-3 2,8 3-2,0 0 2,-11 2 8,11-2-2,-11 1-1,7 5-3,-2-1 6,2 0-2,2 1-5,-1 1 6,3-7-4,-2 11 7,-1-6-2,3-5-8,0 0 1,3 12-4,-3-12 8,6 8-3,-6-8-1,8 4-2,-2-1 8,0-3-9,-6 0 2,11 0-1,-11 0 5,12 0-4,-12 0 0,9-7-4,-4 4 1,-5 3 0,7-9-1,-4 6 2,-3 3 0,2-10-1,-2 10 1,2-9 0,-2 9-2,0-10 3,0 10 1,-3-10 0,3 10-3,-7-4-3,7 4 1,-7-6-17,7 6-19,-9-2-23,9 2-68,-13 1-141,13-1 63</inkml:trace>
  <inkml:trace contextRef="#ctx0" brushRef="#br0" timeOffset="4273.4373">12802 4535 48,'0'0'67,"0"0"1,0 0-2,0 0 3,0 0-9,0 0-5,0 0-10,0 0 5,0 0-8,-1-14-5,1 14 0,0 0-2,0 0-2,0 0-11,0 0 2,0 0-3,0 0-2,0 0-3,0 0-4,0 0 5,-4 23-7,4-23 7,-4 9-1,4-9 0,3 8-9,-3-8-2,1 11-1,-1-11 3,1 7 0,-1-7-1,4 7-4,-4-7 11,4 6-12,-4-6 7,5 4 3,-5-4 0,0 0-1,9 3 5,-9-3-6,9-3 1,-9 3 3,0 0-4,10 0 5,-10 0-7,7-6 0,-7 6 7,5-6-6,-5 6 2,6-9-7,-6 9-1,1-8 9,-1 8-3,1-10-3,-1 10 5,2-8-8,-2 8 4,-3-10-6,3 10 1,-3-7-2,3 7 4,0 0 2,-6-8 2,6 8-6,0 0-2,-9-1 0,9 1 0,0 0 1,0 0 4,-14 6-10,9 0 3,1-2 1,4-4-1,-6 11 2,2-5 11,2-1-12,2-5 3,-3 9-4,3-9 10,0 0-8,0 12-2,0-12 3,3 6 0,-3-6-3,0 0 6,3 8-3,-3-8 6,0 0-9,12 0 6,-12 0-7,0 0 10,13-8 0,-13 8-6,7-4-5,-3-1 7,-4 5-2,7-8 5,-5 2-3,-2 6-1,4-10 9,-4 10-6,-2-11-2,2 11 4,0-10-9,0 10 1,-3-11 1,3 11 5,-4-5-4,4 5-2,-5-8-2,5 8 5,-8-1-4,8 1 2,0 0-4,0 0-2,-16 8 1,12-4 8,-1 1-6,1 1 9,1 0-7,3-6 0,-4 11 2,3-5 0,1-6 1,-1 8 4,1-8 3,1 10-9,-1-10 6,3 7-8,-3-7 0,5 4 1,-5-4-3,6 2 6,-6-2-1,0 0-1,14-2-2,-14 2 7,7-6-4,-7 6 0,6-8-1,-3 3 4,-3 5-12,2-8 13,-2 8-10,3-11 7,-3 11 3,-1-7 0,1 7 2,0 0-9,-3-12 3,3 12 0,0 0 3,-5-4-1,5 4-7,0 0-9,-9 0-20,9 0-21,0 0-32,0 0-80,-13 5-180,13-5 80</inkml:trace>
  <inkml:trace contextRef="#ctx0" brushRef="#br0" timeOffset="6203.125">12550 4694 59,'0'0'53,"0"0"-1,0 0-1,0 0-3,0 0 3,0 0-3,0 0 2,0 0-11,0 0 2,0 0-9,0 0 6,0 0-9,-14-6 7,14 6-7,0 0 2,0 0 0,-2-7-3,2 7-3,0 0 8,0 0-10,0 0-2,0 0 7,0 0-6,-3-7 1,3 7-7,0 0-5,0 0-1,0 0-4,0 0 4,7-13-5,-7 13-3,0 0 1,5-4 8,-5 4-8,0 0 2,6-3-3,-6 3 0,0 0-2,9-2 4,-9 2-2,0 0-4,0 0 7,12 5 0,-12-5 0,7 4-7,-3 1 4,-4-5-6,8 7 4,-5-3 4,0 1-5,1 1 6,-4-6-8,5 10 8,-5-3-3,0-7 4,3 8-13,-2-1 20,-1-7-10,3 9-2,-3-9 1,1 8 10,-1-8-8,-1 12 4,1-12 0,-4 7-4,4-7-11,0 0 7,-2 10 0,2-10 0,-3 6 9,3-6-6,-6 6-4,6-6 5,-6 4-5,2-1 7,4-3-3,-9 4-3,9-4 16,-10 3 10,5 0-8,5-3 5,-13 5-11,8-4 1,-1 2 2,6-3 2,-11 3-6,4-1-2,0 1-4,1 2 5,1-1-3,5-4 4,-13 6-2,9-2 0,-1 1-7,5-5 1,-6 10-1,2-4 2,-1-3 4,-2 2-5,4 1 5,3-6 2,-7 9-13,3-2 6,4-7 0,-4 9 1,3-4 1,1-5 3,-2 12 0,2-12 8,-2 9-5,2-9 3,-1 8-5,1-8 5,-1 8-3,1-8-2,0 0 2,0 0-8,0 0-1,0 9 4,0-9 0,0 0 0,0 0-3,0 0 7,0 0-10,0 0 6,11-2-3,-11 2 0,0 0 2,13-3-1,-13 3-4,10-4 1,-5 1 0,-5 3 7,8-5-10,-8 5 7,8-4-10,-8 4 7,9-3-2,-9 3 4,7-1-1,-7 1-3,0 0 2,11-4 0,-11 4-6,0 0 9,11 3-5,-11-3-6,8 2 6,-8-2 4,7 2-5,-7-2 1,0 0 3,9 1-3,-9-1 0,7 4 4,-7-4-6,0 0 5,0 0 4,9 0-8,-9 0 3,0 0-2,6 3-2,-6-3 2,0 0 0,0 0 10,0 0-14,0 0-13,0 0-27,0 0-16,0 0-32,0 0-23,0 0-93,0 0-225,0 0 100</inkml:trace>
  <inkml:trace contextRef="#ctx0" brushRef="#br0" timeOffset="6492.1875">12665 4945 78,'-2'7'84,"2"-7"-8,0 0-10,-3 10-10,3-10 2,-1 7-9,1-7-5,-4 7-1,4-7-3,-2 8-13,2-8 5,-3 5-7,3-5 0,-5 5-5,5-5-9,-6 6-25,6-6-17,-7 5-28,7-5-46,-6 5-114,1-3 50</inkml:trace>
  <inkml:trace contextRef="#ctx0" brushRef="#br0" timeOffset="7671.875">12839 4763 61,'0'0'60,"0"0"-6,-1-9-5,1 9 6,0 0 1,0 0-7,0 0-3,-3-8 1,3 8-2,0 0-2,0 0 3,0 0-2,0 0-14,0 0 5,0 0-3,-4-6-4,4 6-3,0 0-1,0 0-4,0 0-4,0 0-12,-2-10 7,2 10 1,0 0-1,0 0 0,4-10-5,-4 10-2,0 0 9,0 0 1,2-9-7,-2 9-1,0 0-3,4-4 1,-4 4 4,0 0-5,4-4-3,-4 4 7,0 0-5,0 0 4,6-4-6,-6 4 2,0 0-8,0 0 6,0 0-2,0 0 9,17 6-16,-17-6 16,6 8-3,-2-5-3,-4-3-6,7 7 3,-5-1 4,2-1 0,0 1 0,-4-6-3,5 6 4,-3-1 0,1 2-2,-3-7 6,3 9-10,-2-4 11,-1-5-4,3 8 2,-3-8-6,1 7 2,-1-7 11,0 0-14,-1 10 0,1-10 4,0 0-9,-4 9 9,4-9-3,-4 5-8,4-5 8,-5 10 4,2-6 0,3-4 0,-9 7 7,5-4-5,4-3-10,-6 6 6,2-3-4,4-3 9,-9 6-8,4-3 4,5-3-3,-13 5 8,8-2-6,-1 1-6,1-2 21,-2 3-21,2-2 17,0 2-10,0-1 2,0 2 11,0-1-5,0-1 2,-2 1 1,3 0 4,4-5-2,-6 11 0,2-6-4,0 0 0,4-5 2,-6 9 1,3-6-12,3-3 9,-3 8-4,3-8 1,0 0-7,-3 9-1,3-9 6,0 0 2,0 0-11,0 8 12,0-8-9,0 0 5,0 0-5,0 0 6,0 0-8,6 4 4,-6-4 0,0 0 2,0 0-11,0 0 4,12 0 8,-12 0 2,0 0-12,0 0 5,14-7 11,-14 7 0,6-3-11,-6 3-6,12-2-1,-12 2 3,10-2 3,-10 2 3,8-1 2,-8 1-4,10-4-4,-10 4 2,9 0 5,-9 0-4,10-1 1,-10 1 3,10 0-1,-10 0-6,11 1 3,-11-1 0,11 0 3,-11 0-6,10 0 5,-10 0-1,7 2 2,-7-2-8,10-2-2,-10 2 10,10 3-2,-10-3 9,6 1-9,-6-1 2,0 0-4,0 0 3,9 1-3,-9-1-4,0 0 4,0 0 2,0 0 3,0 0-3,8 2-3,-8-2 4,0 0 0,0 0 6,0 0-4,0 0 4,0 0-2,0 0-3,0 0 1,0 0-5,4-8 3,-4 8 1,0 0 5,0 0-5,1-9-10,-1 9 0,0 0-12,0 0-15,0-10-17,0 10-14,0 0-13,0 0-22,-1-11-80,1 11-194,0 0 85</inkml:trace>
  <inkml:trace contextRef="#ctx0" brushRef="#br0" timeOffset="9890.625">13810 4746 33,'0'0'55,"0"0"-11,-7 3 1,7-3 4,0 0-5,0 0-2,-10 0 1,10 0 4,0 0-5,0 0 12,0 0-12,0 0-10,0 0-3,-11-3-5,11 3 11,0 0-10,0 0-9,0 0 6,-5-6 2,5 6 4,0 0-4,0 0-1,0 0 0,0 0-9,0 0 6,1-12-5,-1 12-2,0 0 3,0 0-6,7-8-1,-7 8 1,5-4 2,-5 4 0,0 0-9,6-5 7,-6 5-13,0 0 10,12-1-8,-12 1 7,0 0 1,10 0-2,-10 0-6,0 0 5,14 3-7,-10 1 7,-4-4 5,8 6-8,-5-2-2,1 1 14,-1 0-6,2 1 1,-5-6-1,5 10-10,-3-5 3,0 0-9,-2-5 10,4 10 2,-3-3-1,-1-7 2,1 9-5,2-3 4,-3-6 4,1 9-13,-1-9 6,-1 8 9,1-8 18,-2 11-3,2-11-8,-1 12 6,-1-8-5,2-4 5,-6 9 7,6-9-6,-5 7 5,0-4-8,5-3 7,-7 5-18,3-1 4,4-4-2,-11 6 4,8-4 4,3-2-2,-12 4-3,5-1-6,0-1 4,1 0 2,-2 2 0,8-4-5,-11 5 5,4-1-3,3-3-5,4-1 2,-10 8-2,4-3-1,1-2 2,1 2 3,4-5-4,-12 9 5,9-2 19,-1-2 1,0-1-11,4-4 7,-5 10-10,1-6 2,1 2 1,3-6-6,-7 9-5,7-9 6,-2 9-8,2-9 3,-2 7 2,2-7-1,-1 7-5,1-7 7,0 0-6,0 0-2,0 0 4,2 9-8,-2-9 2,0 0 2,0 0-2,4 5 5,-4-5-6,0 0 1,0 0 3,0 0-1,13-2-1,-13 2 1,0 0-2,0 0 2,11-5 3,-6 3-10,-5 2 2,10-4 6,-4 1-6,-6 3 1,9-3 5,-4 1-2,-5 2-2,9-3-1,-9 3 2,9-4-6,-9 4 4,9-3-4,-9 3 2,10-3 2,-10 3 0,7-1-3,-7 1 4,0 0-1,11 0 0,-11 0-2,0 0 2,9 0-2,-9 0-1,7 2 3,-7-2 2,0 0-4,0 0-6,7 3 10,-7-3 5,0 0-8,0 0 3,5 4-4,-5-4 4,0 0-3,0 0-10,0 0-27,0 0-16,0 0-24,0 0-32,0 0-28,0 0-115,0 0-273,0 0 121</inkml:trace>
  <inkml:trace contextRef="#ctx0" brushRef="#br0" timeOffset="10156.25">13939 4976 30,'0'0'111,"2"8"-2,-2-8-23,0 0 6,-2 9-18,2-9-2,-1 7-5,1-7 0,-1 11-10,1-11-15,-1 9 4,1-9-13,-4 8-7,4-8 5,-3 8 3,1-3-14,2-5-14,-6 8-19,6-8-18,-6 6-23,6-6-19,-4 4-66,4-4-150,0 0 66</inkml:trace>
  <inkml:trace contextRef="#ctx0" brushRef="#br0" timeOffset="11062.5">14123 4749 27,'0'0'55,"0"0"-2,0 0 4,0 0-9,-3-7-6,3 7-3,0 0-4,0-8 3,0 8-12,0 0 4,0 0-5,0-11-1,0 11 3,0 0 2,0-8-8,0 8 1,0 0-5,1-9-2,-1 9-3,2-6-1,-2 6 3,4-5-3,-4 5 5,8-6-1,-8 6 1,6-1 1,-6 1-6,0 0-10,9-3 3,-9 3 6,0 0 5,13 1-7,-13-1-5,8 2 7,-8-2 4,7 6 0,-2-2-11,-2 1 4,1-1-2,1 2 5,-4 1 2,3-2-12,-3 2 6,2-1 0,-3-6-4,2 13-1,0-5 11,-2-1-6,0-7-13,-3 14 11,2-6-5,-2 1 6,2-1 9,-3-1 9,-2 4 8,1-3-12,0 2 3,-2-2 4,2 0-8,-1 2 5,-1 1-11,1-2 3,-1 0 2,1 0-9,0-1 8,-1 1-8,1-1 4,1-1-1,0-1-4,0 1 7,0 0-6,1-3-8,0 3 10,4-7-8,-4 9-4,3-4 7,1-5-1,-2 9-3,2-9 4,0 0-2,2 9-5,-2-9 7,0 0-1,5 7 2,-5-7 1,8 4-5,-8-4 5,10 2-3,-10-2-5,9-1 6,-9 1-6,14 0 4,-7 0-2,-7 0-4,12-2 7,-12 2-2,14-4 4,-8 2-2,-6 2-3,11-5 1,-6 4 3,-5 1 0,9-7 2,-6 4-7,-3 3 4,8-7 0,-8 7 2,3-8-5,-3 8 0,4-7 8,-4 7-3,0-9 17,0 9 6,-2-10 2,2 10-9,-4-9 4,4 9 1,-5-10-2,0 5 4,1-1-4,-1 0-2,0 0-5,1 1-2,-2-3 1,1 0-1,0 2-2,-2-2-2,2-1-1,1 1-10,2 1 11,-2 0-8,-1-1-5,2 2-18,0-1-17,-1-2-15,0 1-28,1 0-20,2 2-26,1 6-94,-3-15-237,2 9 106</inkml:trace>
  <inkml:trace contextRef="#ctx0" brushRef="#br0" timeOffset="18960.9375">12025 4525 54,'0'0'69,"0"0"-4,0 0-6,0 0 1,0 0-8,0 0 0,0 0 0,0 0-9,0 0-2,0 0-4,0 0 1,0 0-5,0 0 2,0 0-10,0 0 0,0 0 0,0 0-8,0 0-4,0 0 4,0 0 1,0 0 2,-20 16-4,15-13-3,5-3 1,-12 6 4,6 2-3,-4 0-4,3-1 6,-2-1 0,3 2-3,-4-2 9,-1 1-12,2 1-3,-2 0 4,2-3-7,0 2 8,0-1 0,0 0-12,0 1 8,-2-2-4,2 2 4,1-2-11,0-1 8,0 2-2,1-3-3,1 1-1,-1 1 3,2-2 8,-4 1-7,4-2-5,5-2 6,-8 5-12,8-5-7,-7 5-10,7-5-3,-7 1-13,7-1 1,0 0-20,0 0-21,0 0-60,0 0-151,0 0 68</inkml:trace>
  <inkml:trace contextRef="#ctx0" brushRef="#br0" timeOffset="19437.5">12115 4601 31,'-4'4'60,"4"-4"-1,-9 8-4,5-3-4,-4 0-3,3 0 1,0 0-5,-1 0 2,-3-1-2,0 1-7,4-1-1,-2 2-5,0-2-10,-4 3 4,5-2-4,1-1-6,-2 1 5,1-1-6,0-1 9,1 2-12,5-5-4,-11 6 4,5-3-5,1 1 1,5-4 0,-8 5 0,8-5-6,-6 5 4,6-5-1,-5 5-5,5-5-7,0 0-12,-9 3-10,9-3-9,0 0-16,0 0-53,-5 3-116,5-3 52</inkml:trace>
  <inkml:trace contextRef="#ctx0" brushRef="#br0" timeOffset="19906.25">12361 4574 5,'-4'5'67,"4"-5"2,-7 7 0,2-2 2,-3 0-8,2 2-3,-2 1-6,0-3 4,-1 4-7,-2-2 5,2 0-5,-1 0-13,2-1 1,-1 1-6,0 0 4,-1 0-7,2-3 1,2 1-5,-1-1-5,0 1-5,2-1 2,1 1-5,-1 0 0,-1 0 2,6-5-3,-10 7 0,5-3 3,5-4-13,-6 7 11,6-7-9,-7 4 5,7-4-8,-4 4-8,4-4-6,0 0 2,0 0-20,-4 6-3,4-6-11,0 0-8,0 0-11,0 0-10,0 0-50,0 0-133,0 0 58</inkml:trace>
  <inkml:trace contextRef="#ctx0" brushRef="#br0" timeOffset="20289.0625">12503 4620 39,'-4'5'51,"-1"-2"5,-4 4-4,4-2-8,1 0 0,-1 0-12,0 0 5,-3-1-12,3-1 6,-1 3 1,-1 0-2,0-2-10,-1 2-2,4-4-3,4-2 0,-9 5-5,5-2-7,4-3-11,-7 5-17,7-5-13,-6 6-43,6-6-87,-4 3 38</inkml:trace>
  <inkml:trace contextRef="#ctx0" brushRef="#br0" timeOffset="20781.25">12619 4635 29,'-5'4'52,"5"-4"-7,-9 7-5,6-3-3,3-4-6,-7 7 4,3-4-5,4-3-3,-5 6-25,5-6-18,-9 2-36,9-2-57,-6 3 25</inkml:trace>
  <inkml:trace contextRef="#ctx0" brushRef="#br0" timeOffset="23242.1875">11811 4295 28,'6'4'42,"-6"-4"4,6 5 1,-1-1-10,-1 1-8,1-1 17,-1 1 0,4 3 1,-1-3 3,1 2-9,1 0 5,-1-1 17,2 0-23,-4 1-17,3 0 18,1 0-18,-2 2 5,1-1 0,0-1-2,0 0-5,0 1 1,-1 0 7,2-1-8,-1 0 15,-3-1-16,-1-2-6,2-1 14,2 4-6,-4-4-2,1 1-10,-1-1 7,-5-3 0,9 7-1,-4-4 0,-5-3-16,7 4-2,-7-4 16,4 2-11,-4-2 3,5 4 0,-5-4-2,0 0 0,0 0-8,5 4-15,-5-4-10,0 0-15,0 0-19,0 0-7,0 0-12,0 0-53,0 0-147,0 0 65</inkml:trace>
  <inkml:trace contextRef="#ctx0" brushRef="#br0" timeOffset="23726.5625">11988 4299 21,'7'6'62,"-2"-3"4,0 2-6,1-1 12,0 1-2,1 3-9,2-3-15,-2 2 11,4-2-4,-2 4-7,1-1-9,-1-1 11,0 1 9,2-1-2,-1 0-7,1 0-12,0 0 0,-3 0 1,0 0-4,1-3-6,-1 3-2,-1-3 1,-1-2-7,-1 3 0,2-2 1,-7-3-4,7 4-1,-3-1-4,-4-3 7,7 3-15,-7-3 8,5 5-11,-5-5 7,0 0-18,7 2-12,-7-2-16,0 0-3,0 0-23,0 0-13,0 0-10,0 0-58,0 0-157,0 0 69</inkml:trace>
  <inkml:trace contextRef="#ctx0" brushRef="#br0" timeOffset="24171.875">12163 4286 22,'3'4'64,"2"2"-1,-1-2-4,2 4-7,-1-3 7,3 3-2,-1-1-3,3 2 0,0-3-16,0 3 2,0-1-9,0 0 7,1 0-9,-1 1 9,1-2-16,0 1 6,-2-2 1,1 1-12,-1 1-8,0-4 11,-2 1 3,0 1-5,-2-1-4,0-1-6,-1 0 12,-4-4-12,7 5-3,-7-5 8,8 4-12,-8-4-1,5 3-16,-5-3-10,0 0-16,0 0-19,0 0-15,0 0-43,0 0-129,0 0 58</inkml:trace>
  <inkml:trace contextRef="#ctx0" brushRef="#br0" timeOffset="24617.1875">12299 4255 3,'0'0'58,"0"0"-3,0 0 2,11 11-1,-6-7 3,-1 0-6,-4-4 0,9 10 10,-4-6-8,3 4 1,-1-1 3,2 1-4,-1 1-9,2-1-8,-1-1 4,4 4 3,-2-3-15,-2-1 1,1 0-11,0 2 8,0-2-2,-1 0-6,2-2-4,-2-1 2,-2 3-6,3 0 6,-4-1-8,1-3 5,-1 2-8,-2-3 2,-4-2 0,10 6 3,-10-6-1,0 0-17,9 5-4,-9-5-8,3 2-25,-3-2-16,0 0-10,0 0-88,0 0-170,0 0 76</inkml:trace>
  <inkml:trace contextRef="#ctx0" brushRef="#br0" timeOffset="25078.125">12585 4316 33,'4'4'58,"1"1"4,0 0-12,0 0 0,2 2 6,1 0-11,3 0 5,-4 0-7,2 1 11,0 0-10,0-1-2,0 1-3,1 1-1,-2-4-6,1 3-4,1-1-6,-1-1 0,-3 1-1,2-3-5,0 2-2,-3-2-1,0 1 4,0-2 0,0 2-9,0-1 5,-5-4-6,8 8 5,-8-8-4,8 5 2,-8-5-11,0 0 3,6 8-9,-3-7-16,-3-1-11,0 0-14,0 0-11,6 4-67,-6-4-136,0 0 60</inkml:trace>
  <inkml:trace contextRef="#ctx0" brushRef="#br0" timeOffset="25531.25">12817 4311 49,'0'0'68,"4"10"-4,-1-6-9,-3-4-13,9 10 9,-5-3 2,1-3-8,1 4-2,-1-1 2,5 0-4,-2 2-6,0-1-3,2-1 6,-2-1-13,1 2-5,-2 0 5,7 2 0,-3-2 3,0 0-7,-2 1-3,3-4-7,-1 4 5,-1-4 5,-1 2-9,0-2 2,-4-1-2,2 0 1,-2 0-9,-5-4-5,7 7 5,-3-5-12,-4-2-7,7 5-13,-7-5-21,0 0-13,0 0-67,0 0-138,0 0 62</inkml:trace>
  <inkml:trace contextRef="#ctx0" brushRef="#br0" timeOffset="25992.1875">12991 4304 28,'0'0'71,"4"9"-2,-1-4 1,-1 2 4,2-2-3,1 2 0,-2-1-10,2 2-5,0 0 7,0 0-1,3 0-7,-1 1 4,1-1-8,1-1-7,1 1-9,-2-1 5,-1 2-4,3-3-8,-2 1-3,0 2 0,0-3-2,-2 1-5,2-2-1,-2-1 1,1 1-7,-2-2 2,0 0-2,1 1 1,-6-4-2,9 5 0,-5-3-7,-4-2-6,5 3 8,-5-3-11,5 4-12,-5-4-15,0 0-19,0 0-23,0 0-13,0 0-74,0 0-175,0 0 77</inkml:trace>
  <inkml:trace contextRef="#ctx0" brushRef="#br0" timeOffset="26460.9375">13186 4311 58,'0'0'60,"0"0"2,0 0 2,0 0 3,0 0 2,15 19-3,-11-15-10,-2 1-12,2-1 18,0 2 3,5 1-1,-2-2-9,-1 5 6,1-4-8,1 2-6,-2-1-9,3 0 12,-1-1-18,2 1-5,-2 1 7,-1-1-8,1 0-8,1 0 1,-3-2-3,0-2-7,-1 1 6,0-1-5,1 2 5,-2 0 4,-4-5-16,6 6 4,-6-6 0,7 6-5,-7-6 10,0 0-15,8 9-10,-8-9-8,0 0-22,7 5-6,-7-5-12,0 0-9,3 3-14,-3-3-78,0 0-175,0 0 78</inkml:trace>
  <inkml:trace contextRef="#ctx0" brushRef="#br0" timeOffset="26906.25">13447 4321 2,'0'0'49,"0"0"8,0 0-2,0 0-7,19 13 2,-16-8-13,-3-5 8,5 8-20,-2 0 13,-1-4-9,-2-4 10,9 14-6,-2-9-8,-4 5-4,4-4 3,-2 3-3,3-1-3,-3-2-5,4 4 8,-3-3-4,-1-1-6,0 0 0,3-1 0,-2 3 3,-6-8-4,11 11-1,-5-6-1,-6-5-3,9 7 4,-9-7 4,6 6-7,-6-6-2,0 0-12,8 5-6,-5-3-26,-3-2-20,0 0-50,0 0-118,0 0 52</inkml:trace>
  <inkml:trace contextRef="#ctx0" brushRef="#br0" timeOffset="27320.3124">13625 4291 39,'1'5'68,"-1"-5"-4,5 10-7,-2-3 0,0 0-6,2 1-4,1-1-3,-2 1 6,2 1-9,1 0-11,-1 1 2,0-3-3,1 3 6,-1-2-4,-1 1-7,2-1-5,0 0 6,0 0-8,-2-3 1,1 2 0,1 1-6,-1-3-1,-2 0 0,2 2-7,-6-7 6,7 9 5,-3-4-8,-4-5 0,7 7 3,-4-5-12,-3-2-21,0 0-18,5 6-23,-5-6-62,0 0-136,0 0 61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2:20.1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1693 4323 30,'-3'-7'44,"3"7"-6,0 0 5,0 0 9,-4-5-8,4 5-2,0 0 5,0 0 6,0 0-11,0 0-6,0 0 2,0 0-3,0 0-3,0 0-9,-2-8 6,2 8 4,0 0-13,0 0-1,0 0 1,0 0-11,0 0 12,0 0-10,0 0 22,0 0 3,18 25 1,-11-15-20,2 4 17,0 0 1,1 1 3,3 2-10,-1-2-1,-2 0-2,3 0 8,-2 1-11,4-3-10,-2 2 0,1-2 6,-2-1-7,-1 2-2,3-2 3,-6-6-2,0 0 4,1 0-5,-3 1-2,0-3 3,-6-4-9,8 7 5,-8-7 2,10 6 27,-10-6 4,0 0 0,7 2 8,-7-2 6,0 0-6,0 0-1,0 0-7,10-17 1,-7 8-6,-1-1-2,3 2-2,-2-4-7,-1 0-2,1 0 2,-3-1-8,4-3 1,1 2-4,0-2-2,0 0 1,-2 2-5,3-1 0,-1-2 4,3 0-1,-3-1-4,1 2 1,0-1-4,1 0-1,-2 3 1,2-1-1,-4 4-3,2 0 7,-1 1-3,1 2-9,-2 2-3,-2-2-20,-1 8-13,0 0-30,5-12-28,-5 12-41,0 0-112,0 0-276,0 0 123</inkml:trace>
  <inkml:trace contextRef="#ctx0" brushRef="#br0" timeOffset="32207.0312">16775 11180 62,'0'0'69,"0"0"-9,0 0 1,0 0-4,0 0 2,-5-6-4,5 6 2,0 0-6,0 0 0,0 0 0,0 0 3,0 0 4,0 0-7,0 0-2,0 0 1,0 0 1,0 0-12,0 0 1,0 0-1,0 0 0,0 0 3,0 0 3,0 0-5,0 0-4,0 0 7,0 0-8,0 0 5,0 0-9,0 0 9,0 0-9,0 0 3,0 0-8,0 0-5,0 0 7,0 0-5,0 0-3,0 0 1,0 0-13,0 0 10,0 0 1,0 0-5,0 0 2,0 0 0,0 0-1,0 0 1,0 0-3,-12 1 11,12-1-11,0 0 2,0 0 2,0 0 0,0 0-7,0 0 5,0 0-8,0 0 8,0 0-7,0 0 6,0 0-3,0 0 5,0 0-6,0 0 0,0 0-2,-7-2 5,7 2 0,0 0-4,0 0 1,0 0 2,0 0-1,0 0 1,0 0-2,0-10-4,0 10 0,0 0 2,0 0-2,0 0-3,0 0 5,0 0-3,5-12 4,-5 12-3,0 0 1,2-7-2,-2 7-4,0 0 3,4-5-5,-4 5 6,0 0-1,4-4-2,-4 4 0,0 0 5,5-6-5,-5 6-3,0 0-1,0 0 3,5-6 1,-5 6-1,0 0 2,5-4-3,-5 4 4,5-4 0,-5 4 4,0 0-7,9-5 2,-9 5-6,8-2 5,-8 2 1,0 0-2,8-3 0,-8 3-3,0 0 2,9-2 0,-9 2 0,9-1-2,-9 1 4,8-1-1,-8 1 1,8-1-4,-8 1 0,0 0 1,9 0 3,-9 0-4,0 0-1,0 0 2,11 1 2,-11-1 0,0 0-1,7 2 8,-7-2-11,6 4 0,-6-4 3,7 5-2,-7-5-2,4 3 4,1 1-3,-5-4 2,3 6 1,-3-6-1,4 6-1,-4-6 3,4 5-2,-4-5-6,4 4 8,-4-4 1,4 7 0,-4-7-4,4 6 2,-4-6 5,1 5-7,-1-5 4,4 7 1,-4-7-6,0 0 3,2 9-2,-2-9 0,0 0 6,2 6-1,-2-6-4,0 0 3,1 7 0,-1-7-5,0 0 1,1 9 4,-1-9-4,0 0 2,0 0 5,0 0-4,-2 10-4,2-10 7,0 0 0,0 0-6,-2 6 4,2-6 1,0 0 2,-5 6-2,5-6-2,-4 7 4,4-7-2,0 0 1,-5 5 3,5-5-2,0 0-5,-4 9 2,4-9 3,-5 3-1,5-3-1,-4 5 0,4-5 3,-6 6-5,6-6 7,-5 4-3,5-4-2,-5 5-1,5-5 2,0 0 1,-4 7-2,4-7 2,-6 6 1,6-6 0,-6 2-5,6-2 1,-6 4 2,6-4-1,-5 5 3,5-5-3,-5 6 2,5-6 2,-5 4-1,5-4-4,0 0 2,-7 5 0,7-5 1,0 0 4,-3 4-1,3-4-2,0 0 0,-9 5 0,9-5 1,-5 5 3,5-5-7,-8 7 2,8-7 1,-5 4 0,5-4 2,-8 9-1,6-7-4,2-2 1,-7 6 3,7-6 0,-5 7 1,1-4-3,4-3 2,-6 8 1,2-5-1,4-3 0,-5 7 2,5-7-5,-6 5 5,6-5-2,-3 8 0,3-8-3,-4 6 5,4-6-4,-2 6 3,2-6 1,-4 7 4,4-7-4,-3 7 2,3-7 0,-4 5 4,4-5-1,-3 8 4,3-8-2,-4 8-4,4-8 1,-2 8-1,2-8-5,-3 8 2,3-8 4,-3 4-1,3-4 2,-1 7-1,1-7-1,0 0 0,-4 10 2,4-10-5,-1 7 2,1-7-2,0 0-1,-3 8 0,3-8-1,-3 7 0,3-7-3,-3 6 4,3-6-3,0 0-2,-5 8-1,5-8-1,0 0 2,-3 6-1,3-6 4,0 0-4,0 0-1,0 0 1,-2 7 0,2-7-1,0 0 0,0 0-1,0 0 4,0 0-1,0 0 0,0 0 0,0 0-1,0 0 0,0 0-2,-3 5 2,3-5-2,0 0 1,0 0 0,0 0 0,0 0 0,0 0 0,0 0-1,0 0 3,0 0 4,0 0-5,0 0-3,0 0 3,0 0 3,0 0-1,0 0-3,0 0 2,0 0-1,0 0-3,0 0 4,0 0 2,0 0-5,0 0 4,0 0-4,0 0 2,0 0-1,0 0 0,0 0 0,0 0 0,0 0-3,0 0 4,0 0-4,0 0 1,0 0-1,0 0 0,0 0-1,0 0 3,8-22-3,-8 22 6,0 0-6,0 0 6,7-3-1,-7 3-3,0 0 2,5-5 0,-5 5-3,0 0 4,0 0-2,9-1 0,-9 1 0,7-2 3,-7 2-3,7-3 2,-7 3-1,9-1-3,-9 1-1,9-2 5,-9 2-2,0 0 2,15 2-4,-15-2 7,0 0-6,12-2-3,-12 2 1,9 2 3,-9-2 0,9 0 3,-9 0-2,8 0 2,-8 0-4,0 0 3,11 1-4,-11-1 1,9 0 1,-1 1 1,-8-1-2,7 2 1,-7-2 3,9 1-2,-9-1-2,0 0 1,0 0 1,12 0-1,-12 0-3,9 0 4,-9 0-1,0 0 1,9 0-1,-9 0-1,0 0 2,6 1 1,-6-1-3,9 1 3,-9-1-2,0 0-1,9 0 1,-9 0 1,0 0 1,8 1-7,-8-1 5,0 0 4,0 0-3,10-2-1,-10 2 1,0 0 2,0 0-2,0 0 2,10-1-2,-10 1 2,0 0-4,0 0 4,9 1-1,-9-1 3,0 0-3,0 0 4,5 2-1,-5-2 3,0 0-1,10 0 1,-10 0 1,0 0 1,0 0-3,11-1 1,-11 1-2,0 0 2,0 0-5,0 0 2,0 0 3,7-1 0,-7 1 0,0 0 0,0 0 0,0 0 0,0 0-4,0 0 9,0 0-5,0 0-9,0 0-7,0 0 2,0 0-15,0 0-12,0 0-14,0 0-25,0 0-24,0 0-30,0 0-47,0 0-42,0 0-187,0 0-435,0 0 193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4:47.9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2711 7653 20,'0'0'72,"0"0"-2,0 0 1,0 0-4,0 0 1,0 0 0,0 0-9,8 1 3,-8-1-5,0 0-3,0 0 10,0 0-4,0 0 1,0 0 1,0 0 2,0 0-3,0 0-4,0 0-7,9-5-1,-9 5-7,2-6-4,-2 6-2,3-7-3,-3 7 2,4-4-2,-4 4-10,4-7 8,-4 7-6,2-9 0,-2 9-9,5-8 4,-5 8-1,3-9 0,-1 5-4,-2 4-2,1-10 4,-1 10-3,4-10 2,-4 5 0,0 5-6,2-12 3,-2 12-3,-3-10 3,3 10-3,-1-12-3,1 12 5,-4-12-4,3 8 3,1 4-1,-7-10-2,4 4 7,3 6-8,-7-9 0,3 4-2,4 5 0,-9-8 2,4 4 5,5 4-6,-10-5 0,5 3-2,5 2 0,-12-4-3,12 4 7,-11 0-9,11 0 3,-14 1-5,4 1 0,3 0 1,1 1-1,6-3 1,-12 7 0,3-3 1,3 0-1,-2 3 1,0-2-3,0 3 0,1-1 4,1 0-3,2-2 3,-1 2 1,0-2-4,1 3 2,3-1-1,-2-2-2,3-5 2,-4 14-5,4-7 4,0 1 1,-1 1 2,1-9 1,1 18 1,1-10-4,-1 2 5,0-2-5,1-1 2,-1 3-4,3-2 4,-2-2-4,3 3 9,0-1-2,-1 3 2,1-1-2,2 1 7,0-2-4,-2 1 0,1 1 3,0-1 4,0 1-4,3 3-2,-2-3 3,0-3 0,2 6-21,-1-4 6,0 0 4,-2 1-3,2-1-2,-1 1 7,0-1-2,2 6 6,-3-4-2,4 1-1,-2-1-11,-3-1 9,2-1 9,-2 1-11,1-1 7,-2-2-1,0 2-5,-1 0 6,0-1-1,0 0 1,-2-4 1,1 3-3,-2-8 0,2 12 0,-2-5 2,0-7 2,0 9-3,-4-3 2,4-6 3,-8 10-2,3-6-2,-3 0 0,1-3 4,-3 5-4,-1-1 0,0-2 1,-1-1 0,1-1 3,-2 2-3,1-1-5,0-1 2,0 0 2,1 0-1,-2-2-1,3 2 2,-3-1-4,3 0 0,1-1 3,9 1 1,-15-2-7,5 0-1,3-1 2,7 3 3,-13 0 0,13 0-2,-9-1 7,9 1 2,0 0 2,-10-2-2,10 2 2,0 0-5,0 0 4,-8-2-1,8 2-1,0 0-1,0 0-2,0 0-2,0 0-3,0 0 3,0 0-5,0 0-2,0 0-8,0 0-9,0 0-10,-9 8-20,9-8-14,0 0-35,0 0-22,0 7-16,0-7-132,0 0-291,0 0 130</inkml:trace>
  <inkml:trace contextRef="#ctx0" brushRef="#br0" timeOffset="593.75">3009 7807 63,'0'0'119,"25"-1"2,-25 1-11,15-2 4,-7 1-8,4 1 1,-1-2-12,6-2 3,-4 2-4,2 2-9,-2-5-11,5 4-4,-5 0-8,4-2-5,-4 1-6,4 1-2,-4 0-8,-1-1-5,0 1 0,-3 1-15,4 0-26,-13 0-18,12 0-24,-12 0-20,12 0-12,-12 0-11,6 0-26,-6 0-81,0 0-214,0 0 94</inkml:trace>
  <inkml:trace contextRef="#ctx0" brushRef="#br0" timeOffset="937.5">3038 7953 57,'0'0'95,"0"0"-8,28-4 14,-28 4-9,9 1-5,-9-1-2,14-1 10,-14 1-3,14 0-12,-5 1-3,-9-1-11,16-1 4,-10 1-17,5 0-2,0 0-2,-4-2-6,-7 2-6,18-1-2,-7 1 1,-11 0-9,15 0-1,-8-1-3,-7 1-6,13 0-14,-13 0-15,12 0-25,-12 0-20,7-5-18,-7 5-27,9 0-8,-9 0-73,6-4-196,-6 4 87</inkml:trace>
  <inkml:trace contextRef="#ctx0" brushRef="#br0" timeOffset="1968.75">3841 7784 25,'0'0'65,"0"0"-1,0 0 2,0 0-3,0 0-7,0 0 13,0 0-9,0 0-11,0 0 4,0 0-15,0 0 1,0 0-4,0 0-4,0 0-1,2-15-4,-2 15-4,0-8 9,0 8-17,0 0 2,-1-12-3,1 12 2,0 0-4,-4-10 1,4 10 5,-2-10-3,2 10-2,-3-9-4,3 9 1,-5-5 0,5 5-4,-5-7-1,5 7 0,-7-6-1,7 6-2,-10-3 11,10 3-6,-7-3 9,7 3-3,0 0 1,-12 2-2,12-2-2,-13 5-2,8-2 3,5-3-15,-11 4 17,5 1-2,-2 0-2,0 2 1,1-1 3,1 2-3,-1 0-2,0-1 1,1 2 1,-1 0 10,2-1-6,-2 0-3,3 1 5,-1-1 2,1 2-3,0-3 0,1 4 0,1-2 2,-1 0 7,1-1-1,2 1 0,-2-2-8,2-7 16,0 15-3,2-8-1,-2-7-4,0 12 6,3-5 8,1 3 1,-1-4-3,-1 0-6,2 0 1,0 0-5,1-1 3,-1 1-6,2-2-7,-1-1 9,1 1-8,0 0 1,1 0-1,0-3 3,1 2-7,-2-3 2,-6 0 1,14 3-1,-7-3-3,-7 0 2,12 0-5,-4-3 2,1 0 2,-1-2-3,1-1-1,1 2-2,-3-2 0,1-3-1,0 2 0,2 0-7,-5-1-13,0-1-2,2 0-4,0 0 0,-2-1-1,1-2-1,-3 3-5,1-1 8,0 0-7,-1 0-3,-1 2-1,0-3 10,1 2-14,-2 1 13,1 1-14,-1 0 7,0-1 11,-1 8 2,3-11-3,-3 11 9,-1-10 4,1 10-2,0-7-1,0 7 6,0 0-9,0 0 8,0-8-15,0 8 12,0 0-2,0 0 6,0 0 10,0 0 2,0 0 6,0 0 9,-7 23 5,7-16 0,0 4 12,0-1 6,-1 0-2,2 0-1,-2 1 1,2-2-5,-1 3-2,1-3 10,-2 0 1,2 0-9,-1-9-2,2 16-4,-2-9-4,1 2 0,-1-9 3,1 11-8,1-5-2,-2-6 0,2 8-2,-2-8-3,1 9-2,-1-9-8,4 5-15,-4-5-21,0 0-26,0 0-29,0 0-32,0 0-36,0 0-145,0 0-322,0 0 142</inkml:trace>
  <inkml:trace contextRef="#ctx0" brushRef="#br0" timeOffset="2328.125">4105 7803 75,'0'0'159,"0"0"-9,0 0-11,0 7-10,0-7-10,0 0-11,0 0-5,2 9-13,-2-9-11,0 0-6,0 0-2,0 0-13,0 0 7,0 0-14,-4 8-8,4-8-7,0 0-1,0 0-5,0 0 3,0 0-17,0 0-20,0 0-37,0 0-21,-7 5-34,7-5-32,0 0-95,0 0-239,0 0 106</inkml:trace>
  <inkml:trace contextRef="#ctx0" brushRef="#br0" timeOffset="3142.5781">4304 7366 21,'8'20'140,"-7"-11"-12,-1 2 3,3 3 3,-3-5 2,1 11-6,-1-2-3,-1 1-4,2 1-8,1-2-5,-4 10-3,0-3-3,0-2-7,1-3-3,0 5 0,0-7-6,-1 1-7,-2-2-7,2 1-7,1 0-9,-2-3-4,2 1-6,-3-3-7,3-2 3,1 5-7,-3-5-3,3-1-4,-1-1-2,0 1-2,-1 0-2,2-10 4,-1 12-8,1-6 1,0-6-7,0 9 7,0-9-9,0 0-1,0 12-1,0-12 1,-1 5-2,1-5-2,0 0 1,0 0-2,0 0 4,0 0-3,-3 8 0,3-8 5,0 0-4,0 0 1,0 0 7,0 0 3,0 0-6,0 0 1,0 0-1,0 0-6,0 0-2,0 0 4,7-21-2,-7 21-11,4-10 4,-2 3-3,2 0-1,0-3-9,-2 5 7,2-3 1,-1 3 2,0-2-6,1 0 4,3 1-2,-1-2-1,-1 3-1,0-1 4,0 3 0,-1-4 2,1 3-2,2 0 1,-2 0 4,-5 4-5,10-8 2,-5 6-5,-5 2-2,10-3 6,-10 3-2,9-3 1,-9 3-1,0 0 3,12 6-3,-6-4 1,-3 4 1,-3-6 5,6 9-4,-2-4 0,-4 2 1,3 2 3,-2-1-2,3 2 4,-3 1 6,2-2-3,-2 3 0,0-2 2,0 2 3,2-3-1,-1 3 5,1-1-2,-2-2 1,2 1 0,-2-2-5,0-1 2,1-1-5,2 2 2,-3-2 3,3-1 3,-4-5-1,5 9 3,0-6-1,-5-3 3,5 9 0,-1-6 10,-4-3-8,11 2 1,-5 0-4,-6-2-1,12 0-1,-4-2 0,-8 2-4,15-2 4,-6-2-4,-2 1-1,0 3-1,1-4-3,-1 3-17,0-4-26,-2 2-33,0-2-32,4-2-45,-4-1-64,-1-1-215,1 0-461,-2-1 205</inkml:trace>
  <inkml:trace contextRef="#ctx0" brushRef="#br0" timeOffset="9418.9453">11087 8050 6,'0'0'36,"0"0"-6,0 0-3,0 0-2,0 0 2,0 0-3,0 0 1,0 0 5,0 0-7,0 0-1,0 0-3,13 17-2,-13-17 0,0 0 0,5 8 1,-5-8 8,4 6 2,-1-2 3,-3-4-5,5 10-2,-3-7-8,-2-3 3,9 9-1,-5-4 9,0 0-11,0 0-5,1-1 9,-1 1-5,1 0 3,1-1-1,-1 2-5,-1 1 1,2 0 1,-2-2 4,1 0 0,4 2 9,-4-2-8,-1 0 1,3-1 4,-2 2-5,2-2 0,-2 2-5,1-2 3,0 1-3,1-2-1,1 4 4,-1-2 6,-1-2 5,3 2-4,1 1 3,-3-5-11,4 4-1,1-2-1,-2 0 2,2 2 0,-1-2-14,2 0 10,-1-1-1,0 2-3,0-1 10,0 0-8,1-1 2,0-1-7,-2 1 5,3-1 3,-3-1-13,0 0-2,0 0 8,0 3-4,0-3-3,1 0 9,-2 0-6,0 0 5,3 0 2,-3 0 2,2 0-6,-1 0 7,0 0-9,1 0 2,0 0 4,2 0-22,-1 0 26,-2 0-7,2 0-5,1 0 4,4 1-3,-7-1-2,3-1 0,-2 3 3,1-2 2,1 2-10,-1-2 10,-1 0-7,0 1 5,2-1-1,-3 0-5,2 0 8,1-1 0,-2 1-3,-1 0-2,2 0-5,-3 0 5,3 0-10,-3 1 12,3-1-2,0 1 2,-3-1-3,3 0 4,-2 0-10,3 0 3,-1 0 6,-1 0-4,2 0-4,-2 0 11,2 0 0,-1 0-12,0 0 14,0 1-8,0-1 4,-1 2-2,1-1 0,1-2-4,-2-1 3,2 4-1,-3-2-3,2-2 7,0 4-20,-2-5 22,2 2-2,0 0 1,-2 1-6,3 0 3,-2-2 0,2 0-4,-1 2 4,1 0-4,-3 0 2,3-3 12,-1 3-15,-1-1 5,0-2-5,0 3 2,1-1 6,-1 0-4,-1-1 8,3 0-2,-4 0-7,2 2 6,0 0-6,-2-2 3,2 0-1,-1 0 3,1 1-9,2 1 1,-2-3 1,-2 1 7,4 0 2,-4-1-9,4 0 7,-2 2-5,-1-1-7,2 1 5,0-2 0,1 1 2,-3 0-1,0-1 5,1 3-8,1-2 7,-2 0 6,0 0-3,0 0-9,1 1-1,-2-2 6,3 3 4,-3-2 3,0 0-9,3 0 3,-3-1 1,2 2-5,2-2 6,-3 2-9,3 0 8,-1-1-6,-1-1 5,0 1-3,1 0-2,0-1 8,-4 3-5,1-2-1,1 0 0,-3 1 1,0 0-2,3 0-4,-11 1-4,13-2 14,-6 1-1,-7 1-3,14-1 1,-8 0 0,-6 1 6,13-3-8,-6 2 5,1-1-6,-2 1-1,-6 1 9,13-3-8,-4 3 2,-9 0-1,13-1 5,-5 0 2,-8 1-6,14-2 2,-8 1 1,-6 1-1,17-1-2,-11-2-5,3 3 6,-1-2-5,2 2-1,-2-3 6,-8 3-2,13-3 4,-6 2 5,-7 1-6,12-3-5,-12 3 3,11-2-2,-3-1-4,-8 3 3,13-2 1,-3 0 4,-3 1-3,4-1 2,-5 1 5,1-1-6,-7 2-2,16-3 3,-6-1-7,2 3 3,-3-1 13,2-1-5,2 0-7,-3 0 5,2 1 1,-1 0-7,6 0-7,-4-2 8,-2 2 4,0-3-6,-2 5 5,3-4 2,-2 2-2,-3 1 1,-7 1 4,10-4-4,-4 4 8,-6 0-2,9-3 2,-9 3 3,9-4-3,-9 4-8,9-5-1,-4 3 7,-5 2-2,12-4-3,-7 1 7,-5 3-9,9-6 3,-2 4 1,0 0 1,-1-2 1,1 1-4,2-1 0,2 0 3,-5 1-6,1 1-1,-1-1-1,3 1 5,-2-1 1,-1-1 3,-6 4-1,14-4-2,-9 2-3,1-1 5,-6 3-11,11-4 6,-5 2 0,0-1 5,2 1-3,-1-1 9,5-1-10,-3 1-2,3 0 2,-1-1 4,1 1-6,-2 0 0,1-1 3,0 3 2,-4-1-8,3-1 0,-3 0 2,-1 3 9,-6 0-2,12-3-18,-12 3 29,9-4-10,-4 2 2,-5 2 4,6-3 0,-6 3 2,7-2 1,-7 2 6,0 0-1,9-3-1,-9 3-3,0 0 3,0 0-2,5-3-3,-5 3-4,0 0-1,0 0 0,0 0-13,0 0-17,0 0-25,0 0-24,0 0-40,0 0-35,0 0-90,0 0-253,0 0 113</inkml:trace>
  <inkml:trace contextRef="#ctx0" brushRef="#br0" timeOffset="10477.5391">12356 8499 10,'0'-7'56,"0"7"-2,1-7 0,-1 7-3,0 0-1,-2-13-5,2 13-4,0-11 0,0 11-4,-4-10-1,1 5-10,1-2 5,2 7 6,-5-9-4,5 9 7,-9-8 10,8 4-8,1 4-7,-8-8 2,4 5-2,4 3-5,-8-5 3,8 5 3,-11-2-14,11 2 13,-10 2 12,3 2-2,1 0 3,-2 1-6,1 2 6,-1 2 0,0-1 1,-1 1 1,0 4 6,0-1 3,-1 4 3,4-4-10,-2 3-8,3-3 9,-1-4 0,2 4 1,1 0-7,2 0-4,0-3-5,1 0-2,0 2-3,0-11-5,2 11-1,1-3-3,-2-4 1,2 2-2,-3-6-4,11 7-2,-6-3-2,2-1 0,-1-2-1,-6-1 2,14 2-2,-6-2 0,-8 0-6,16-1 1,-5-1-1,-1-1-5,0-1-7,0 2 2,-1-1-1,1-2-10,1 1-4,-4-1 0,2-1 3,1 0-6,-2-4-6,0 3-3,1-1-5,-3-1-13,1 0 5,3-3 0,-3 3 12,0-2-9,-1 1 4,1 0-6,-2 0-8,1 3 19,-2-4 7,-2 7-9,-2 4 6,4-9 6,-4 9 10,4-7-2,-4 7 10,0 0 4,0 0 12,0 0-2,0 0 6,0 0 13,0 0 10,-10 24-4,6-15 14,-2 3 1,2-1 3,1 1 1,1 0-9,0 0 9,0 0-4,2-2-4,0 2-7,1-5-6,-1 0 0,3 1-6,1-1 1,1-3-2,1-1 2,0 1-8,1-3-1,3 1-2,1-2-4,0 0-10,3 0-17,-4-3-23,2-1-17,-1 2-23,-3-3-23,3-1-26,-1 0-49,-3 1-151,-7 5-349,6-11 156</inkml:trace>
  <inkml:trace contextRef="#ctx0" brushRef="#br0" timeOffset="19309.5703">5000 7882 25,'0'0'76,"0"0"-4,0 0 1,0 0-4,0 0-10,0 0-3,0 0-5,0 0 4,0 0-3,0 0-3,0 0 3,0 0-5,0 0 2,1 7 7,-1-7-9,0 0 5,4 5 2,-4-5-8,0 0 17,10 3-5,-10-3-3,8 3 3,-2-1 0,0 0 4,-6-2-1,16 2 4,-5-4-10,1 2 0,-2 0-10,3-1 14,-2 1-11,2-1-4,0 1 0,-1 0-8,-1-2-2,0 2-3,1 0-9,-3 0-2,-9 0-7,15 0-15,-7 0-29,-8 0-22,9 3-23,-9-3-33,7 3-23,-7-3-28,3 5-85,-3-5-263,0 0 117</inkml:trace>
  <inkml:trace contextRef="#ctx0" brushRef="#br0" timeOffset="19739.2578">4971 8042 14,'0'0'74,"8"4"5,-8-4-2,9 3-3,-4-2 9,-5-1-10,12 6-1,-6-5 2,1 0-7,1 2 5,0-1-4,2-2-3,3 1 5,-3 0-5,2-2-3,2 1 4,-1-1-4,2-1-4,-3 2-11,1 0-1,2-3-4,-5 3 5,3 0-12,-2 0-3,1-1-6,-5 0 1,-7 1-3,13-2-3,-13 2-8,11 2 0,-11-2-11,8-2-1,-8 2-15,0 0-8,7 3-25,-7-3-15,0 0-26,0 0-19,0 0-112,6 1-236,-6-1 104</inkml:trace>
  <inkml:trace contextRef="#ctx0" brushRef="#br0" timeOffset="23137.6953">5546 7850 30,'0'0'58,"0"0"-7,0 0 6,0 0-8,0 0-8,0 0 3,0 0-2,0 0-6,0 0-2,0 0 1,0 0-6,0 0 0,0 0-4,0 0 3,0 0-12,0 0 1,0 0-1,0 0 2,0 0-1,0 0 0,0 0-1,0 0 1,0 0 4,0 0-1,0 0-6,0 0 3,0 0-2,0 0-4,0 0 2,0 0-2,0 0 3,0 0 0,0 0 3,0 0-6,0 0-2,0 0-2,0 0 3,0 0-1,0 0 3,0 0-8,0 0 2,-10 6 1,10-6-2,0 0-1,0 0-3,0 0-1,0 0 5,-6 2 1,6-2-6,0 0 3,0 0 2,0 0-1,0 0-2,0 0 3,0 0 1,0 0 6,0 0 1,0 0 2,0 0 2,0 0 4,0 0 12,0 0 15,0 0 4,0 0-3,0 0 4,0 0-7,0 0 1,0 0 1,0 0-1,13-19-4,-8 12-6,1-1 5,1 2-2,0-2-5,2 0-1,-2 1-5,0-2-2,1 1-1,1-3-8,-1 2 1,-2 0-5,-1-1 3,4 0-6,-4 3-1,-2 0-4,2 2 3,-3-3-1,1 1-3,1 1-2,-2 0 1,-2 6 2,3-11-4,-3 11 0,2-7-1,-2 7 2,2-8-3,-2 8 1,0 0 1,0 0-9,0 0 4,0-7-4,0 7 1,0 0-3,0 0 3,0 0-4,0 0 7,0 0-5,-14 15 0,11-8 4,-1 6-3,0-3 3,-2 6 6,2 0-7,-1 2 6,0 1-4,-3 6 0,2-1 3,1-1 4,-1-2-2,2-3-2,0 2 3,0-2 0,-1 0 2,2 1-1,1-4-5,-5 1 0,6-4 2,-1 1 0,0-1 0,0-3 5,0 1-3,1 0 0,-1-1-1,0-1 0,1-3-4,1-5 4,-1 12-2,1-12-3,-3 8 0,3-8-4,-1 7-3,1-7-2,0 0-11,-2 7-11,2-7-8,-3 4-18,3-4-21,0 0-13,0 0-32,0 0-111,-8 4-256,8-4 114</inkml:trace>
  <inkml:trace contextRef="#ctx0" brushRef="#br0" timeOffset="23754.8828">5727 7870 49,'-2'12'81,"2"0"5,0 0-19,3-1 0,0 0-11,-3-1 10,1-1 9,0 1 6,3 0-20,-3-3 0,2 0 3,2 1-4,-2-2 2,1-1 13,2-2-4,0 1-5,1 0-8,0 0-4,1-4 0,-1 3 0,-7-3-3,13 0 0,-13 0-6,21-7 0,-14 6-3,5-3-3,-1-3-6,-2-1 1,1 3-8,-1-4 2,-2-1-8,3-3-2,-1 4-3,1-3 2,-5 3 2,4-7-3,-4 7-4,-1-4 1,3-3-10,-5 4 7,1 0-4,-2 1-3,0-2 0,-1 1 0,0 1 2,-1-2 1,-1 1-4,-1-1 5,0 2-5,-1 1 2,-1-1-2,0 0-2,-1 1 2,0 2 4,-1 3-6,2-1 3,-1-1 0,-1 3 0,-3 0-3,4 2 0,-2 0 0,8 2 0,-17-1 0,10 3-3,-3 1-2,1 5 2,-2-1 0,0 6-1,-1 0-3,2 4-17,0-3-5,4 3-22,-4 1-12,5-3-18,1 2-15,0 0-20,0-1-19,1-4-90,-1 5-242,2-6 107</inkml:trace>
  <inkml:trace contextRef="#ctx0" brushRef="#br0" timeOffset="24239.2578">6240 7729 94,'0'0'126,"0"0"-4,0 0-7,0 0-9,0 0-9,-17 15-3,17-15-10,0 0-9,-4 5-7,4-5-8,0 0-1,0 0-4,0 0-7,0 0-2,0 0-2,0 0 0,0 0-5,0 0-1,0 0-3,0 0-2,0 0-1,0 0-4,0 0-5,0 0 0,0 0-1,0 0-1,0 0-3,0 0-3,0 0-2,0 0-4,0 0 5,0 0-3,0 0-8,0 0 6,0 0-8,0 0 5,0 0-2,0 0-7,0 0-15,0 0-12,0 0-20,0 0-24,0 0-30,0 0-34,0 0-82,0 0-238,-12 1 105</inkml:trace>
  <inkml:trace contextRef="#ctx0" brushRef="#br0" timeOffset="24833.0078">6543 7519 100,'0'0'112,"-7"16"-9,4-7-5,1 3 1,-2-3-11,0 3-4,-3 5-3,0 0-13,-1-3-1,2 6-6,-1-5-6,-1 2-7,0-1-4,0-1-6,0 2 0,1-2-6,0-5-7,1 1 6,-1-1-8,2 0 2,-1-2 5,4-2-4,-2 0-13,0 0-4,4-6 6,-5 7-6,5-7 4,-3 7 3,3-7-4,-2 6 4,2-6-1,0 0 8,0 0-2,0 0 7,0 0-4,0 0 5,0 0-1,0 0-3,0 0-5,20-12 2,-14 9-3,-1-2-3,2 2-1,-7 3 1,13-4-1,-2 1 1,-4 1-3,0 2-2,-7 0 0,13-5 2,-13 5-5,13 0-1,-13 0-1,10 0 0,-10 0-7,12 0 1,-12 0-10,6 3-8,-6-3-9,8 2-6,-8-2-9,0 0-10,8 2-10,-8-2-11,4 4-17,-4-4-3,0 0-9,7 3-9,-7-3-85,0 0-211,0 0 93</inkml:trace>
  <inkml:trace contextRef="#ctx0" brushRef="#br0" timeOffset="25161.1328">6662 7622 40,'0'0'87,"0"0"5,0 0 7,0 0 7,0 0 5,-4 30 1,2-18 6,-2 1 0,-1 4-5,2 0-6,-1 0-7,0 1 3,3 3-3,-5-2-4,3 1-5,-2-2-2,0 1-6,1 0 4,2 1 13,-1-3-5,-3 1-6,5-2-8,-2-4-10,2 0-6,-1-1-5,1-2-7,0 0-5,0 0-5,1-9-2,-3 11-7,3-11-1,-1 7-8,1-7-7,-3 7-13,3-7-15,0 0-19,0 0-25,0 0-42,-4 5-29,4-5-35,0 0-45,0 0-134,0 0-368,0 0 163</inkml:trace>
  <inkml:trace contextRef="#ctx0" brushRef="#br0" timeOffset="25809.5703">6247 7786 5,'0'0'73,"1"9"-2,-1-9-9,0 0-3,0 0 2,0 0-6,0 0-2,0 0-2,0 0-3,0 0-1,0 0 9,0 0-10,0 0 0,0 0-2,0 0 2,0 0-12,0 0 0,0 0 1,0 0-7,0 0 0,0 0-3,0 0 4,0 0 2,0 0-14,0 0 7,0 0-12,0 0 6,0 0 0,0 0 2,0 0 2,0 0-4,0 0-2,1 6 2,-1-6-7,0 0 10,-4 9-10,4-9 7,-2 8-6,2-8 5,-1 6-6,1-6 4,-3 7-2,3-7-1,0 0-4,-4 8-1,4-8 0,0 0 5,0 0-7,0 0 0,0 0-3,0 0 5,0 0 1,-3 6 1,3-6-1,0 0-2,0 0 0,0 0 5,0 0-13,0 0 2,0 0-9,0 0-8,0 0-8,0 0 2,0 0-22,0 0-16,-11-14-8,11 14-12,0 0-23,0 0-72,0 0-191,-6-4 84</inkml:trace>
  <inkml:trace contextRef="#ctx0" brushRef="#br0" timeOffset="27254.8828">6251 7796 84,'0'0'80,"0"0"1,0 0-13,0 0-2,0 0-6,0 0 6,-9-1-12,9 1-12,0 0 10,0 0-10,0 0-2,0 0-13,-12 5 10,12-5-14,0 0 7,-6 4-7,6-4 0,-4 6-14,4-6 11,0 0-4,-1 8 0,1-8-15,0 0 14,0 0 0,-3 9 3,3-9-13,0 0 3,0 0 5,0 0-2,0 0-1,0 0-4,0 0 15,0 0-14,0 0-3,0 0 9,0 0-1,0 0-4,0 0 4,0 0-7,0 0 8,0 0-6,0 0-15,0 0 12,12-20-5,-12 20 2,0 0 6,-2-11 5,2 11-12,0 0 4,0 0-15,0 0 13,-2-11-14,2 11 12,0 0 7,-7-4-17,7 4 9,0 0-2,0 0 6,0 0-9,0 0-2,-15 3 7,15-3-1,0 0-3,-6 11 6,2-7-2,4-4-8,-3 8 14,3-8-12,-1 6 6,1-6-4,-1 7 7,1-7-3,0 0 4,0 0-4,4 8 9,-4-8-3,0 0-8,6 3 6,-6-3 0,0 0 1,0 0 0,17-4-15,-17 4 6,9-6-1,-6 3-13,4 0 5,-3-2-4,-4 5-2,7-10 6,-4 5 0,-1-2-3,-2 7 3,4-10 1,-3 3 0,1 0 7,-2 7-9,0 0 7,-2-14-1,2 14 6,-1-8-5,1 8 3,0 0 3,-8-7-2,8 7-1,0 0 4,-10 1-7,10-1 12,0 0 3,-9 8-7,9-8-4,-6 8 0,3-2 0,1 0 7,2-6-3,-3 11-15,3-11-19,0 11-38,-1-4-57,1-7-140,0 0 62</inkml:trace>
  <inkml:trace contextRef="#ctx0" brushRef="#br0" timeOffset="28090.8203">6867 7761 6,'0'0'138,"0"0"-12,0 0-2,0 0-14,0 0-3,0 0 2,0 0-7,0 0-2,0 0 2,0 0 10,21 0-12,-21 0-6,14-3-9,-2 3-7,-1 0-12,1 0-4,2 0-5,-1 0-9,1-2-20,-1-1-19,-1 2-19,0 1-12,-1-3-17,1 3-26,-2-3-22,-2 3-17,-8 0-22,14 3-93,-14-3-237,6 0 106</inkml:trace>
  <inkml:trace contextRef="#ctx0" brushRef="#br0" timeOffset="28340.8203">6844 7878 1,'0'0'138,"0"0"4,0 0-8,12 4-3,-12-4-2,13-3-6,-13 3-2,19-2-9,-10 0-7,4 1-12,-3-3-11,1 4-9,1 0-4,-2-2-5,-2 2-12,1-1-19,-9 1-14,15 1-16,-8-2-20,-7 1-19,14-2-18,-6 2-27,-8 0-10,11 0-27,-11 0-87,13-2-222,-13 2 99</inkml:trace>
  <inkml:trace contextRef="#ctx0" brushRef="#br0" timeOffset="28918.9453">7346 7570 84,'4'-2'140,"-4"2"-10,0 0-5,0 0-12,0 0-3,0 0-9,0 0-9,0 0-2,0 0-4,7 11-4,-7-11 4,-1 13-8,1-6 4,-3 2-5,1 0 6,-3 2-12,1 0-8,-1 0-5,0-1-4,-3 1-5,3 1-9,-2-1-1,2 1-3,-3-3-5,2 4-2,1-5-3,0 0-3,0-3-1,1 2-5,-2 0 3,2-3-6,4-4-1,-5 8-4,5-8 5,-4 7-2,4-7-2,-3 4 0,3-4-1,0 0-1,0 0 1,0 0 1,0 0-2,0 0 1,15 2-4,-15-2 3,0 0-4,17-6 1,-10 5 0,-7 1-1,18-3 0,-11 3-5,1-3 5,-8 3 1,15-3-2,-7 0-2,-2 2-6,-6 1-6,13-2-10,-13 2-7,10-1-9,-10 1-8,9 1-9,-9-1-3,9 2-21,-9-2-13,0 0-17,11 0-1,-11 0-4,7 1-4,-7-1-2,0 0-14,8 2-67,-8-2-214,0 0 94</inkml:trace>
  <inkml:trace contextRef="#ctx0" brushRef="#br0" timeOffset="29247.0703">7498 7650 57,'0'0'126,"0"0"5,0 0-5,-11 24-1,10-16 13,-1 0-14,-2 1-3,0 4 0,0-2-2,3-1-7,0 3-10,-1-1-10,-1 1-4,0-2-4,-2 4-11,2-2-9,2-1-6,-3-2-1,0-1-4,2 3-8,-1-2-3,1 1-5,-1-3-5,1 0-1,0 1-4,-2-2-2,2-2-5,2-5-3,-4 11-3,4-11-3,-4 9-3,4-9-11,-2 7-13,2-7-13,-3 7-13,3-7-17,0 0-11,-4 4-29,4-4-5,0 0-23,0 0-22,0 0-115,0 0-286,0 0 127</inkml:trace>
  <inkml:trace contextRef="#ctx0" brushRef="#br0" timeOffset="29809.5703">7637 7768 45,'-1'13'120,"-2"-4"11,1 3-2,2-4-15,0 3-3,1 1 9,-2 0-12,2-1-21,0-2 2,3 0-6,-1-1-10,-1-1-1,1-1-6,1-1-8,-1 1 3,4-4-9,0 3 0,-1-2-4,1-1-6,1-1-4,-8-1-3,19 0-6,-9 0-2,2-2-6,-1-2-6,2 2-3,0-2-6,-3 0-6,0-3-3,3 2-5,-4-3 1,0 2-5,2-1-9,-2-1-5,-1-1 1,1 1-7,-1-1-3,-2 0 15,2-1-7,-2 0 0,1 2 2,-1-2 3,-2-1 2,0-1 6,-2 3 0,1-2 3,0 1-4,0-1 2,-2 3 10,-1-3-3,0 0 10,-1 1 9,-2-1 4,0 0 3,0 2 7,-1 0-7,-1-2 7,0 2-3,0 0 10,-2 1 9,0-1-7,-1 4 5,1-2 0,-3 2 0,2 2-1,0 2-1,8 1 0,-14-3-4,4 5-2,2 0-2,0 1-8,-3 2 4,2 3-3,0 3-6,-1-2-1,2-3 4,0 7-3,-3 3-5,2-1-2,1 1-6,2-2-24,-2 2-19,3 1-28,-1-1-24,2-4-39,1-2-15,0 2-149,-1-1-316,0 1 140</inkml:trace>
  <inkml:trace contextRef="#ctx0" brushRef="#br0" timeOffset="64793.9453">16740 11938 7,'7'-3'9,"-7"3"12,0 0-7,0 0 6,0 0-3,0 0 4,0 0-1,0 0-3,0 0 3,0 0 2,0 0 1,0 0-1,0 0 1,0 0 2,0 0 0,4-7-1,-4 7 1,0 0 0,0 0-6,0 0-3,0 0 2,0 0 0,2-6 1,-2 6-1,0 0-3,0 0 8,4-4-3,-4 4 2,0 0 6,0 0-4,0 0 2,0 0-9,0 0 3,0 0-6,3-9 1,-3 9 3,0 0 3,0 0-4,0 0 8,2-5-10,-2 5 0,0 0 4,0 0 1,0 0-6,4-6-1,-4 6 3,0 0 2,0 0-1,4-5 8,-4 5 1,0 0-15,0 0 11,0 0-1,0 0-4,0 0-5,0 0 10,5-6-1,-5 6 0,0 0-8,0 0 2,0 0 4,0 0 0,0 0-1,0 0-3,0 0 4,0 0-5,0 0-1,0 0-7,0 0-2,0 0 1,0 0 4,0 0 2,0 0 6,0 0-4,0 0-13,-10 18 19,10-18 3,-4 10-9,0-3 4,1-1 1,0 3 5,-1 1 0,-4 0-3,3-1-10,0 1 8,0-1-2,-2 2 1,3-4 0,-2 2-3,1-3-3,1 1 4,-1 2-2,1-4-3,0 2 1,-1-2 0,2-1 0,3-4-5,-7 9 5,5-5-1,2-4-3,-6 7 1,6-7 0,-3 5-4,3-5 8,-4 5-6,4-5 1,-3 6-1,3-6-1,0 0 0,0 0 2,0 0-1,0 0-5,0 0 2,0 0-2,0 0 9,-6 5 0,6-5 2,0 0-1,0 0 8,0 0 1,0 0-7,0 0 10,0 0 0,14 4-7,-14-4 5,0 0 4,10 0-2,-10 0-5,9 0 3,-9 0-1,0 0-2,15 0 0,-15 0-1,11 0-2,-11 0-2,11-3 0,-11 3-3,12 0 4,-12 0-7,11-1 8,-3 2-7,-8-1 1,10 0-6,-10 0 0,10-1 3,-10 1 1,10 0-3,-10 0 1,9 0-3,-9 0 0,0 0 0,12-2-1,-12 2 1,7 2-2,-7-2 2,0 0-1,9 0-4,-9 0 3,0 0 6,9 1-4,-9-1-1,0 0-3,0 0-2,13 0 5,-13 0-2,0 0-5,5 4 12,-5-4-5,0 0-4,0 0 0,0 0 2,8 2-1,-8-2 1,0 0-1,0 0 2,0 0-3,8 2-3,-8-2 3,0 0 1,0 0 1,0 0-4,0 0 2,0 0-8,0 0-4,0 0-3,0 0-4,0 0 1,0 0-12,0 0 0,0 0-3,0 0-8,0 0-4,0 0-17,0 0-9,0 0-4,0 0-5,0 0-6,0 0-8,0 0-6,0 0-12,0 0-7,0 0-67,0 0-204,0 0 90</inkml:trace>
  <inkml:trace contextRef="#ctx0" brushRef="#br0" timeOffset="65504.8828">16915 11979 8,'0'0'68,"0"0"-6,0 0 7,0 0-8,0 0-1,0 0 0,0 0-6,0 0-4,0 0 3,0 0 0,0 0-1,0 0-6,-2-7 1,2 7-1,0 0 3,0 0-5,0 0-3,0 0-2,0 0-5,0 0-11,0 0 0,0 0 9,0 0-3,0-10 0,0 10-7,0 0-2,0 0 1,0 0-4,0 0 3,0 0-9,2-8 1,-2 8 7,0 0-7,0 0-6,0 0 7,3-7 1,-3 7-6,0 0-2,0 0-3,0 0 4,0 0 1,0 0-8,0 0 11,0 0-3,0 0-1,0 0 0,0 0-1,0 0 8,0 0 10,0 0-5,0 0 9,0 0-10,0 0 14,-5 24 2,5-24-3,-4 10-1,1-2 0,1-1-4,2 0 6,-1 0 0,-2 2 0,2-1 0,-1 1-1,0 1 0,-3-1-2,2 1-1,0-1-2,-1 2 1,0-3-7,1 2 1,1-1 1,-2 0 0,-1-1-1,4 2-4,-2-3 2,0 2-3,0-4-1,-1 3 0,1-3-4,1 2 2,0 0-6,0 3 1,-2-2 5,3-1 0,-3 0-4,1 0-2,3-7-1,-5 12 1,4-7-3,1-5 3,-3 10 0,3-10-4,0 11 4,0-11-4,-4 8 0,4-8-1,-1 8 2,1-8-2,0 0 4,-1 9-6,1-9 1,-3 7 2,3-7-3,0 0-2,-1 9-3,1-9 2,0 0-2,-4 8-7,4-8-5,0 0-3,0 0-10,-5 5-8,5-5-8,0 0-11,0 0-5,0 0-24,0 0-9,0 0-10,0 0-23,0 0-19,0 0-95,0 0-263,0 0 117</inkml:trace>
  <inkml:trace contextRef="#ctx0" brushRef="#br0" timeOffset="86408.2031">17189 11925 33,'0'0'95,"0"0"-2,0 0-5,0 0-7,0 0 5,0 0-5,0 0-5,0 0 3,0 0-4,0 0-11,0 0 1,0 0-11,0 0-2,0 0 4,0 0-9,0 0 1,0 0-7,0 0 4,0 0-4,0 0 4,0 0-11,0 0 4,0 0-10,0 0 3,0 0-1,0 0-3,0 0 0,0 0 0,0 0-2,0 0-3,0 0-3,0 0 0,0 0-3,0 0-6,0 0 3,0 0 6,0 0-10,0 0-3,0 0 0,0 0 3,0 0-7,0 0 3,0 0-3,-12 10 0,12-10-1,0 0 0,0 0 5,-2 7-6,2-7 6,0 0 2,-3 8-1,3-8 2,0 0-9,-1 9 4,1-9 0,0 0 0,0 8-4,0-8 6,-1 9-5,1-9-2,-2 8 6,2-8 2,-1 9-9,1-9 6,-2 8 1,2-8-4,-2 9-1,2-9 4,-1 7-3,1-7-1,-2 9-2,2-9 2,-2 10 0,1-5 5,1-5-8,-3 12 7,3-12 3,-3 9-6,1-3-2,2-6 3,-2 8 2,-1-1-4,3-7-1,-2 8 4,2-8-2,-2 11 0,2-11 4,-2 10-3,2-10-2,-3 8-4,3-8 3,0 9 5,0-9-4,-1 7 0,1-7-2,-3 10 4,3-10-2,2 9 1,-2-9-1,1 7 4,-1-7 6,0 0-9,0 10 5,0-10-1,1 8 3,-1-8-8,5 7 6,-5-7-5,0 0 1,3 10 4,-3-10-5,1 4 4,-1-4 2,4 7-7,-4-7 4,3 10 3,-3-10 1,2 5 0,-2-5 2,4 7-2,-4-7-2,3 7-3,-3-7 5,2 8-2,-2-8 0,3 6 1,-3-6-3,3 6 11,-3-6-4,4 5 1,-4-5-2,5 4 2,-5-4-2,0 0-1,4 4-1,-4-4-3,0 0 4,7 5 2,-7-5-4,0 0-2,2 4 3,-2-4-1,0 0-7,5 5 7,-5-5-2,0 0 2,7 5-7,-7-5 5,0 0 1,3 4-1,-3-4 1,0 0 0,7 4 2,-7-4 2,5 3 3,-5-3-9,0 0 8,0 0 2,0 0-3,8 1 4,-8-1-4,0 0 1,0 0 0,0 0-2,14-1 5,-14 1-6,0 0-2,6-4-4,-6 4 7,0 0-5,7-3 2,-7 3 7,0 0-6,8-4-4,-8 4 1,0 0-1,7-5 1,-7 5-1,5-5 3,-1 1-5,-4 4 0,5-8 3,-5 8-2,6-5-3,-2 0-1,-4 5 6,6-7-5,-3 0 3,0 2-2,-3 5-1,6-8 0,-6 8 0,4-5 2,-1 1 1,-3 4 0,7-7-3,-4 1 2,-3 6-1,5-10 5,-3 6-4,-2 4-4,5-7 1,-5 7 5,3-8-2,0 1-3,-3 7 0,6-7 1,-6 7-1,5-7 1,-1 1-1,0 1 2,-4 5-1,2-11 1,-2 11-1,5-10-1,-3 5-2,0 0 1,-2 5 5,6-8 0,-4 3-5,-2 5 1,2-10-1,-2 10-1,4-8 5,-3 2-5,-1 6 1,3-10 2,-3 10-2,3-10 0,-1 6 2,-2 4 3,3-8-6,-3 8 3,2-8 3,-2 8-6,2-10 2,-2 10-2,2-10-2,-2 10 4,2-7-2,-2 7 1,0-7 0,0 7 0,0-9-3,0 9 2,0 0-3,0-15 4,0 15-6,-2-6 3,2 6 3,0 0-1,-1-13-3,1 13 2,-1-7 4,1 7-2,0 0-5,-3-9 5,3 9-1,-3-6 0,3 6-1,0 0 2,-5-5-1,5 5 5,0 0-5,-4-9 3,4 9-5,0 0 5,-7-4-3,7 4 1,0 0 0,-6-4 0,6 4-5,0 0 6,-8-3 1,8 3-2,0 0 3,-8-3-3,8 3 2,0 0 0,0 0-5,-10-1 4,10 1-2,0 0 1,0 0-1,-13-2 3,13 2 0,0 0 0,-9 0 1,9 0 1,0 0-8,0 0 6,-12 0 0,12 0 2,0 0-4,-8 2-4,8-2 5,0 0-2,-8 1 0,8-1 1,0 0 3,0 0 0,-13 2-2,13-2 6,0 0-7,-6 2-2,6-2 2,0 0 4,0 0-7,0 0 6,-12 2-4,12-2 2,0 0 0,0 0-1,-6 3-5,6-3 2,0 0 1,-5 3 0,5-3-3,0 0-1,-8 6 1,8-6 1,-4 5 4,4-5-6,0 0 2,-3 8 0,3-8 4,0 0 0,-3 8-5,3-8 4,-3 6-5,3-6-1,-3 7-5,3-7-15,-2 7-6,2-7-4,0 0-12,-2 10-21,2-10-13,-4 7-23,4-7-22,-3 8-21,3-8-100,-5 5-272,5-5 121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47:17.34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13534 12041 18,'0'0'40,"0"0"-5,0 0-4,0 0 3,0 0-8,0 0 2,0 0-5,0 0-2,0 0-2,0 0 3,0 0 0,0 0-4,0 0 5,0 0-4,0 0-4,0 0-1,0 0 7,0 0-10,0 0 1,0 0 7,0 0 3,0 0-9,0 0 6,0 0-4,0 0-1,0 0 1,0 0 5,0 0-5,0 0 3,0 0-1,0 0 0,0 0 0,0 0-1,0 0-2,0 0 0,0 0-8,0 0 8,0 0-3,0 0-2,0 0-2,0 0-8,0 0 13,0 0-7,0 0 0,0 0 6,0 0-3,0 0 4,0 0-14,0 0 7,0 0 1,0 0-1,0 0 5,0 0-6,0 0 10,0 0-3,0 0-2,0 0 5,0 0-5,0 0 16,0 0-23,0 0 4,0 0 6,0 0-12,0 0 7,0 0-2,0 0-4,0 0 1,0 0-4,0 0 8,0 0-5,0 0-1,0 0 5,0 0-2,0 0-1,0 0-2,0 0-5,0 0 13,0 0-10,4-18 6,-4 18-3,0 0-2,0 0 12,5-6-7,-5 6 4,0 0-9,4-7-2,-4 7 0,5-2 3,-5 2 6,5-7-4,-5 7-14,0 0 15,5-4-3,-5 4 7,0 0-8,5-6-1,-5 6 1,4-7 3,-4 7 5,4-5 6,-4 5-12,7-4-7,-7 4 2,0 0 8,6-5-1,-6 5-12,5-6 15,-5 6-8,0 0 20,6-4-15,-6 4-2,0 0 7,6-6 1,-6 6-16,3-3 8,-3 3-4,6-5 6,-6 5-7,0 0 3,7-6 5,-7 6-1,5-4-3,-5 4 4,5-3-7,-5 3 2,0 0-4,6-4 4,-6 4 5,0 0 2,6-3-6,-6 3 5,0 0-2,0 0-2,0 0-4,9-3 0,-9 3-1,0 0 5,9-2 4,-9 2 1,0 0-22,5-3 21,-5 3-8,0 0 8,0 0-2,8 0-3,-8 0-2,0 0-2,0 0-2,10-2 6,-10 2-2,0 0 8,6-2-11,-6 2 5,0 0 5,0 0-2,0 0 2,0 0-7,9-2 3,-9 2 4,0 0-9,0 0 0,0 0 6,12 0-3,-12 0-1,0 0-1,0 0 4,6 3 1,-6-3-2,0 0 0,0 0 2,0 0 1,0 0-7,8 1 4,-8-1 7,0 0-3,0 0-9,0 0 7,0 0-7,0 0 6,0 0-6,0 0 2,0 0 4,0 0 3,0 0-6,6 2 3,-6-2-8,0 0 10,0 0-5,0 0 1,0 0 4,0 0 9,0 0-15,0 0 2,0 0-7,0 0 10,0 0 0,0 0-3,0 0 1,0 0 3,8 3-8,-8-3 4,0 0-5,0 0-13,0 0-18,0 0-25,0 0-93,0 0-167,0 0 74</inkml:trace>
  <inkml:trace contextRef="#ctx0" brushRef="#br0" timeOffset="1656.25">13262 11885 64,'0'0'75,"0"0"-4,0 0 0,0 0-7,0 0 0,0 0-5,0 0-2,0 0-5,0 0-3,0 0 0,0 0-9,0 0 8,0 0-6,0 0 1,0 0 4,0 0-8,0 0 5,0 0-13,0 0 1,0 0 0,0 0-7,0 0-8,0 0 6,0 0 1,0 0-10,0 0 5,0 0-7,0 0 0,-5-12-3,5 12 3,0 0 2,0 0-4,0 0 4,5-15-7,-5 15-3,3-8 2,-3 8-3,4-9-1,-2 3 12,-2 6-6,5-9-12,-1 4 10,-4 5-1,6-7 0,-6 7 3,7-6-9,-7 6 8,4-5-5,-4 5-2,0 0-2,6-3-3,-6 3 2,0 0 3,10 0-9,-10 0 13,0 0 0,9 4 0,-9-4-3,7 4-1,-7-4 0,7 4 4,-7-4-2,6 2-1,-6-2 4,7 3-3,-7-3 8,6 1-12,-6-1 1,0 0 8,12 0 4,-12 0-10,0 0-3,11-1 3,-11 1-4,5-5 2,-5 5 1,6-4 4,-6 4 1,5-5-5,-5 5-6,4-7 8,-4 7 6,2-6-4,-2 6 2,0 0-8,6-10-2,-6 10 10,3-6-12,-3 6 9,0 0 4,1-9-11,-1 9 5,0 0-4,0 0 2,0 0-1,2-7-1,-2 7-14,0 0 22,0 0-7,0 0 3,0 0-11,0 0 12,0 0-14,-9 27 14,9-19-3,-3-1-2,3 5 7,-1-4 0,0 3 2,-1 1-2,1-3 3,1 2 2,-1-2-7,1 3 13,0-2-13,-2 0-1,2 0 7,-1-2 5,1-8-2,1 15-6,1-8-9,-1 0 10,-1-7-2,0 11 2,1-6-1,-1-5-3,0 9 4,0-9-6,2 8 2,-2-8 6,0 0-3,1 9-13,-1-9 13,0 0 1,0 0-2,0 0-3,0 0-3,0 0-2,-1 9-21,1-9-15,0 0-22,0 0-8,0 0-20,-9 0-20,9 0-73,0 0-197,-13-1 87</inkml:trace>
  <inkml:trace contextRef="#ctx0" brushRef="#br0" timeOffset="1992.1875">13289 11955 18,'6'-1'95,"-6"1"-6,0 0-4,12-1 4,-12 1-15,9 0-4,-9 0-8,0 0 6,13-1-4,-13 1-2,7-2-10,-1-1-2,-6 3-7,0 0-9,11-3 7,-11 3-6,0 0 4,10-2-18,-10 2 3,7-4 0,-7 4 1,7-2-7,-7 2-13,0 0-13,9-3-11,-9 3-10,8-4-19,-8 4-9,0 0-16,5-4-20,-5 4-51,0 0-155,0 0 69</inkml:trace>
  <inkml:trace contextRef="#ctx0" brushRef="#br0" timeOffset="2687.5">13451 11838 13,'4'-8'67,"-4"8"-9,4-7 1,-4 7-6,5-6 6,-5 6-2,2-7-10,-2 7-7,4-7-1,-1 1-5,-3 6-5,4-10-6,-2 6 4,1-3-6,-3 7 9,5-8-5,-2 4 2,-3 4-8,5-11-6,-5 11-5,0-10 2,0 10 3,2-8-1,-2 8 4,3-9-11,-3 9-6,1-8 6,-1 8 4,0 0-7,-1-11 4,1 11-1,0 0 2,0 0 10,0 0-7,-2-9 4,2 9-10,0 0 8,0 0-5,0 0-7,0 0 12,0 0-12,0 0 2,0 0 5,0 0-5,0 0 6,0 0-3,0 0 9,0 0-5,0 0 8,0 29-5,0-19 4,2-1 2,-1-2 12,0-1-3,2 3-5,-2-3-5,0 0 6,1 3 0,0-1 0,0-1-9,-2 1-3,0-8 3,2 10 0,-2-3 3,1-1-8,-1-6-4,2 11 4,-2-11-4,1 7 12,-1-7-18,0 0 11,3 9-8,-3-9 9,1 5-5,-1-5 7,0 0-6,0 0-4,0 0-1,2 6-3,-2-6-1,0 0 4,0 0-24,0 0-13,0 0-22,0 0-29,0 0-19,0 0-70,0 0-191,0 0 85</inkml:trace>
  <inkml:trace contextRef="#ctx0" brushRef="#br0" timeOffset="6320.3125">13550 11608 3,'0'0'58,"0"0"-4,0 0-12,0 0 0,0 0-3,0 0 1,0 0 2,0 0-9,0 0 6,0 0-5,0 0 1,0 0-3,0 0-1,0 0-4,0 0 1,0 0-7,0 0-1,0 0 4,0 0-4,0 0-6,-13 18 0,13-18-5,0 0 4,-1 9 1,1-9 3,0 0 1,0 0-1,-3 6-4,3-6 2,0 0-7,0 0 1,0 0 3,0 0-8,1 11 4,-1-11 1,0 0-5,0 0 3,4 5-4,-4-5 6,0 0-5,0 0-1,0 0 4,0 0 4,5 3-5,-5-3 6,0 0-1,0 0-2,0 0 7,0 0-4,0 0-5,0 0 5,17-7-4,-17 7-1,6-3-3,-6 3 5,0 0-2,7-3 3,-7 3-12,0 0 7,6-4-2,-6 4 2,0 0 1,6-4-2,-6 4-1,0 0 6,0 0-6,4-6-8,-4 6 4,0 0 10,0 0-9,1-9 2,-1 9 2,0 0-2,0 0-1,2-9-1,-2 9 5,0 0 6,0 0 0,0 0 7,-5-9-4,5 9-7,0 0 6,0 0 1,-8-5-5,8 5-1,0 0 4,-5-5-9,5 5 1,0 0-2,0 0 5,0 0-3,0 0-5,0 0 6,-12 0-11,12 0 9,0 0-3,0 0-20,0 0-21,-10 5-22,10-5-24,-5 7-83,5-7-183,-5 7 81</inkml:trace>
  <inkml:trace contextRef="#ctx0" brushRef="#br1" timeOffset="83632.8124">13782 10819 39,'0'0'41,"0"0"1,0 0-1,0 0 2,0 0-1,0 0 0,0 0-5,0 0 2,0 0 5,0 0 2,0 0-9,0 0 4,0 0-3,0 0 4,0 0-9,0 0 2,0 0-8,0 0-2,0 0-3,0 0 7,0 0-8,0 0-1,0 0 1,0 0 5,0 0-9,0 0-3,0 0-1,0 0 0,0 0 0,0 0-7,0 0 17,0 0-10,0 0-4,0 0 5,0 0 1,0 0 1,0 0 0,0 0 8,0 0-8,0 0 1,0 0-2,0 0 1,0 0 1,0 0 4,0 0-3,0 0 1,0 0 4,0 0-8,0 0-5,0 0 4,0 0-4,0 0 3,0 0-5,0 0-3,0 0 4,0 0 0,0 0-4,0 0 5,0 0-6,0 0 5,0 0-2,0 0-6,0 0 5,0 0 3,0 0 5,0 0-3,0 0 3,0 0 0,0 0-1,0 0 1,0 0 3,0 0 3,0 0 1,0 0 0,13 8-2,-13-8 3,0 0-3,0 0 2,0 0-2,11-1 4,-11 1 1,0 0-1,9 0-4,-9 0 0,7-4 1,-7 4-1,0 0-2,9 0-1,-9 0-4,0 0-2,7-3 1,-7 3-3,0 0-1,9-2 1,-9 2-1,8-3 3,-8 3-6,0 0 3,9-4-3,-9 4-2,0 0 2,6 0 5,-6 0-8,0 0-1,0 0 4,0 0 0,0 0 2,0 0-3,0 0-3,0 0 3,8-3-6,-8 3 7,0 0-3,0 0 3,0 0-1,0 0 0,0 0-1,0 0-2,0 0-2,0 0 1,0 0 1,0 0 2,0 0 2,0 0 1,0 0-6,0 0 3,0 0 0,0 0-4,0 0 5,0 0-1,0 0 0,0 0-1,0 0-1,0 0 3,0 0-4,0 0 1,0 0 1,0 0 2,0 0-3,0 0 1,0 0 0,0 0 2,0 0 2,0 0-1,0 0-1,0 0-2,0 0 0,0 0 4,0 0-1,0 0-1,0 0 0,0 0 1,0 0-5,0 0 0,0 0-2,0 0 3,0 0-4,0 0 3,0 0-8,0 0-4,0 0-12,0 0-7,0 0-5,0 0-10,-18 11-9,18-11-4,-7 1-13,7-1-6,0 0-12,0 0 0,-12 3 3,12-3 2,-7 2 0,7-2 1,0 0 1,-11 3 4,11-3 3,-6 4 5,6-4 1,-9 3-42,9-3 98,-7 2-38,7-2 9,0 0-31,-11 0-81,11 0 37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59:21.1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5841 8646 66,'0'0'86,"0"0"1,0 0-5,7-2 0,-7 2-3,0 0-4,0 0-1,0 0-11,0 0-3,0 0-6,0 0-5,0 0-3,0 0-6,4-8 1,-4 8-7,0 0-10,0 0-2,-1-9 8,1 9 5,0 0-12,1-12 4,-1 12-7,1-8-5,-1 8-2,-2-11 13,2 11-9,-2-11-9,1 4-2,1 7 8,-1-11-6,1 11 0,-6-11 1,4 5-1,2 6 2,-9-10 1,4 4-12,1 0 8,-1 2-3,5 4 2,-11-9-5,6 5-8,-2 1 10,7 3 0,-12-4 0,12 4-2,-13 0-1,13 0 2,-18 4-8,10 1 13,-1 0-7,-1 3 7,0 0-7,2 1 4,-2 4-5,-2 0 2,3 2 1,2-1-5,-2 0-1,2 2 1,1 0 13,-1-1-8,4 1-1,0-1-5,-1-3 6,3 1 1,-1-1-4,2 0 12,0 0-6,1-3-5,0 1 1,0-3 0,3-1 9,-1 1-10,-3-7 5,6 9-2,-3-4 2,1-1-6,-4-4-3,10 3 4,-10-3 1,12-3-2,-12 3-5,9-6 14,-2 3-2,2-4-8,-3 0 0,1 0 8,2-3-3,-2 2-3,0-1-7,-1-1 4,0 0-3,2-1-3,-2 1-13,2 0 0,1-5-7,1 1-2,-5 4-5,2-2-5,-2 0-6,0 0 6,-1 2-1,3-2 2,-4 3 6,2 0-4,-1-2 1,-1 2 11,-1 1 1,1 3 7,-2-1-7,-1 6 7,1-12-2,-1 12 8,2-10-4,-2 10 6,1-7-1,-1 7-2,0 0 2,0 0-1,0 0 1,0 0 6,0 0-3,0 0-6,0 0 9,-8 25 2,4-15-4,3 2 3,0 5 2,-2 1 2,-1 1 13,2 5 6,-5 3-7,2-1-1,-1-1 3,5 4-2,-3-4 7,1 1 11,1 2-9,-4-1 9,-1-1 12,2-1-9,0-7 0,-1 2-3,1 3-9,-1-6 7,2 1-3,-3-2 4,3-4-11,0-2 0,-3 1 1,1-2 10,0-1 23,-1 1-4,-2-4 1,1 0-9,-2-1 0,1-1-2,-1-3-4,10 0-7,-16-3-6,7 2-1,-1-3 1,2 1-2,0-2 0,-3 0-5,6 0-7,-3-2 0,1 2-1,1-5 1,0 5 3,2 0-4,0-1 2,4 6-3,-6-11 7,2 5-6,4 6 1,-4-10 2,4 10-3,-3-8 2,3 8-8,0 0 6,-2-9-1,2 9-1,0 0 0,0 0-3,-1-8-1,1 8 0,0 0 0,0 0 0,0 0-3,0 0 3,0 0-6,0 0 1,0 0 6,0 0-2,0 0-4,0 0 7,0 0 0,0 0-1,0 0-7,0 0-8,0 0-11,0 0-23,11 17-17,-11-17-14,0 0-20,0 0-26,5 3-88,-5-3-231,0 0 102</inkml:trace>
  <inkml:trace contextRef="#ctx0" brushRef="#br0" timeOffset="838.867">6004 8710 19,'-4'14'89,"3"6"-7,0-2-6,-3 2-7,3-3 7,-1 1 2,2 3 0,0-3-10,2 0-7,1-2-4,0 1-1,-2-1-4,0-3-7,3 1-3,0-3-12,0-1-3,0 0 9,0 1-13,3-3 11,-2-1-13,2 1 21,-2-4 6,4 3 0,-3-3 2,1-2-6,-1 0-7,2-1 5,-8-1 13,18-1-4,-8-3-4,1 0-1,1 0-4,-2-1-2,1-2-7,2-2-4,-1 1-2,2-4-2,-1 0-3,1 2 11,-3-2-4,2 0-1,-2-3-6,-1 1 1,0-3-7,0 2 3,-1 1-4,0-3 0,-2 0-1,1-1-1,-3 0-2,0 1-3,-1-3 3,-1 1-4,0-8-1,0 9-1,-3 0 3,-1-1-4,1 0 7,-4 4-10,-1-4 7,-1 1-3,-1 2-3,-1 1-1,2 4 2,-5-2-2,0 0 0,4 2-3,-5 5-1,2-1 2,-2 3 1,0 1-5,0 1-5,-1 4 5,2-1-2,-1 3 2,0 4-1,-3-1-15,2 4-3,2 4-16,0-1-12,-1 1-9,3 0-21,0 2-10,2-3-26,0 5-26,0-2-105,0 0-268,0-2 118</inkml:trace>
  <inkml:trace contextRef="#ctx0" brushRef="#br0" timeOffset="1409.1797">6497 8521 59,'0'0'73,"4"12"-9,-3-7 7,3 2-4,-4-7-8,8 6-8,-4-2 0,1-2 8,-5-2 1,10 4-7,-3-3 4,-7-1-14,15-2 2,-5-1-13,-1 1 6,-1-3 0,1 0-3,0-2-7,3 0-3,-3-2-9,-1 1 5,1-2-7,-2 1 5,0-1-5,-2-1 2,0 2 2,-1 0 1,-2-2-2,-2 2 13,-1-1-9,-1 2-1,-2 1 3,-1-1-1,0 3-2,-2 0 2,-1 0-8,1 0 2,-1 3-6,-1-1-4,9 3 4,-15 0-6,15 0-9,-14 1-15,7 3-26,-3-1-22,3 4-30,-1 3-93,0-1-206,1 1 91</inkml:trace>
  <inkml:trace contextRef="#ctx0" brushRef="#br0" timeOffset="1971.6797">6617 8768 90,'0'0'89,"0"0"-18,0 0-2,0 0-11,0 0 1,0 0-6,0 0 4,0 0-3,0 0 19,0 0 11,23 14-10,-11-11-7,1-1 2,5-3-10,2 5 25,2-3-6,0 2-1,4-1-10,4-4-3,-1 4-8,0 1-2,0-2-5,-1-1-6,-5-1-4,-3 1 3,3 0-7,-3-2-1,0 2-5,-5-1-3,-3-1-2,2 2-6,-4 0 1,-4 0 1,-6 0-2,13 0 2,-13 0-2,8-2-3,-8 2-1,0 0-1,0 0 0,0 0 2,0 0-24,0 0-24,0 0-46,0 0-39,0 0-44,0 0-107,0 0-290,0 0 129</inkml:trace>
  <inkml:trace contextRef="#ctx0" brushRef="#br0" timeOffset="2847.6563">7243 8607 68,'4'-13'92,"-1"5"-10,-2 0-1,3-2-13,0 2-3,0-2-6,1 2-1,0-3-1,-3 8 12,2-3-11,-4 6-2,4-9-7,-4 9-9,5-7 4,-5 7-10,5-6-4,-5 6-9,0 0 3,0 0-1,0 0-6,12 11 22,-12-11-4,4 10-1,-3-3-4,1-1 1,1 2 0,0-3-1,-1 1-9,2 1-2,0-2-5,-4-5 3,10 7 0,-6-3 0,1-2-3,-5-2 5,8 7-5,-3-6 6,-5-1-6,11 3-1,-11-3 3,12-4-5,-6 1 0,2 1 1,-2-2-1,-1 0 6,-1-1-9,4-5 1,-2 6-5,1-4 0,-2-1 0,1 1 1,-2 2-2,2-1 5,-2 0-5,1-1-1,-2 3-1,2-1 1,-1 2-2,0-1-3,-4 5 6,7-7-1,-7 7-1,3-5-3,-3 5 1,0 0 4,0 0-6,0 0 0,0 0-1,0 0 4,0 0-2,0 0 1,-12 31 23,9-19 11,-5 6 4,3-1 4,0 2 2,-4 6 8,1 0 5,3 1-4,-3-2 16,2 3-1,0-2-2,-2 1-1,1-1-2,1-2-3,-2 1-1,2-5-6,1-2-1,0-1-4,1 2-7,-1-2-1,0-2-2,2 1-6,-2-3-1,2-2-2,1 1-3,1-2-7,-2 0 2,2-2-1,1-7-3,-4 12-2,3-9-2,1-3-1,-3 9 0,3-9-3,-1 7 2,1-7-4,0 0 0,-3 5-1,3-5 5,0 0-7,0 0 3,0 0-3,0 0-8,0 0-26,0 0-32,-5 6-38,5-6-38,0 0-32,0 0-35,0 0-172,0 0-409,-9-17 182</inkml:trace>
  <inkml:trace contextRef="#ctx0" brushRef="#br0" timeOffset="3121.0938">7233 8833 93,'0'0'116,"0"0"-7,0 0-9,0 0 0,0 0 9,0 0 6,0 0-5,0 0-8,0 0-6,26 2-15,-26-2-3,15 3-10,-5-3-7,-2 1-9,0 0-2,3-1-1,0-2-7,0 2-2,-1 1-8,2-1-3,-1 0-14,-2 0-35,1-1-38,2-1-36,-12 2-35,13-2-96,-8 1-243,-5 1 108</inkml:trace>
  <inkml:trace contextRef="#ctx0" brushRef="#br0" timeOffset="3736.3282">7632 8736 73,'10'-6'92,"0"0"5,1-3-9,-1 1-20,3-3-2,-3 3-7,0-1-10,-2-1-3,1 2 3,0-3-8,1 0-6,-1 1-2,-2-1-2,0 1-2,-2 0-7,1-2 3,0 3-4,1-6-5,-3 4-4,1 0 1,-2 2 4,-1 0-5,1 3 3,-1-4-10,0 3 5,-2 7 3,2-9-6,-2 9 3,3-8-1,-3 8-3,0 0 3,0 0-7,0 0 10,0 0-9,0 0 13,0 0 2,0 0-2,-14 19-1,10-9 10,0 3-5,-1-3 9,-1 8 3,0-1 25,0 0-4,2 3-1,-1-1-5,-1 5-5,-1-5-3,3 1-2,-1-1-3,1 5 12,1-4 1,-1-3 1,-1 1-8,2-2 18,1 3 5,-1-4-4,1 1-5,0-4 1,0 0-10,0 1-2,1-1-7,0-2-1,1 2-5,-2-5-4,2-7 1,-1 14-4,0-9-3,1-5-3,-3 8 1,3-8-4,-2 9 3,2-9-7,-3 6 4,3-6-6,0 0 1,-2 9 1,2-9-2,0 0 0,0 0-2,-1 8-1,1-8 0,0 0-28,0 0-30,0 0-34,0 0-35,0 0-35,0 0-39,0 0-120,0 0-342,0 0 151</inkml:trace>
  <inkml:trace contextRef="#ctx0" brushRef="#br0" timeOffset="4249.0235">7983 8462 31,'4'8'78,"0"1"-5,0-3-18,-1 0 10,1-2 1,-4-4-6,8 9-4,-3-6-7,-1 1 16,0 0 0,4-2-8,-8-2 4,12 0-13,-4-1 1,2-1-8,-1-4-7,-1 2 3,1-1 6,0-3 2,0 2 1,-1-2-5,-2-1 0,1 2 11,-1-1 8,-1-2-7,-1 0-2,-1 1-3,1 0-4,0 0 13,-3-1 0,1 2-4,-1 2-6,-1-2 2,0 8 1,-1-13-4,1 13-3,-3-12-3,1 4-1,2 8 16,-6-9-5,6 9-5,-6-7-8,6 7-4,-8-3-2,8 3-3,-12 0-3,12 0-2,-13 5-3,6 0-3,-3 2-1,3 0-29,-2-1-16,-2 3-38,0 4-29,2-8-35,-1 4-30,-2 5-152,-1 2-340,3-3 151</inkml:trace>
  <inkml:trace contextRef="#ctx0" brushRef="#br0" timeOffset="24951.1718">8086 8801 5,'0'0'80,"0"0"-17,0 0 8,0 0-5,0 0-13,0 0-6,0 0-2,0 0 9,0 0-13,0 0 1,0 0-7,0 0 2,0 0-6,0 0-7,0 0-3,0 0 8,0 0-5,0 0-10,0 0 3,0 0-1,0 0-4,0 0 0,0 0-1,0 0 1,0 0 4,0 0 2,0 0 3,0 0 2,0 0 10,0 0-7,12 7 5,-7-4 0,-5-3-2,13 0 4,-4 2-4,0-2-5,3 2-6,0-1 4,0 0-4,2 1 6,-1 1-13,0 0 10,2 0-2,-2 0-3,1-3 2,-1 2-10,0 0 1,2-2 4,-1 3-6,-2-2 5,0-1-8,-1 1 5,0-1 3,-5 2-7,-6-2-2,15 0-15,-8 0-13,-7 0-22,11-2-3,-11 2-21,9-2-34,-9 2-82,0 0-200,0 0 89</inkml:trace>
  <inkml:trace contextRef="#ctx0" brushRef="#br0" timeOffset="25443.3592">8031 8959 33,'0'0'37,"0"0"17,0 0-4,0 0 1,10 7-1,-10-7-1,8 1-8,-3 1 16,-5-2 12,11 3 2,-3-1-12,1 0 6,2 0-9,1-2 10,1 0-9,4 1 14,4 1-5,-3 0-4,0-1-2,0 0 4,3 0-8,0 3-5,-5-2-3,-2-2-5,3 0 0,1 2-12,-5-1 1,2 0-1,-5 0-3,2-1-3,-5 1-5,1 1-3,-8-2 3,15 1-3,-15-1-3,8 1-2,-8-1-9,6 1 8,-6-1 0,0 0 0,8 4 2,-8-4-5,0 0-11,0 0-24,0 0-24,0 0-39,0 0-49,0 0-99,0 0-256,0 0 113</inkml:trace>
  <inkml:trace contextRef="#ctx0" brushRef="#br0" timeOffset="34626.9532">8746 8735 58,'-6'1'89,"6"-1"-7,0 0 1,0 0-7,0 0 1,0 0 1,0 0-11,0 0-3,-5 5-2,5-5-7,0 0 5,0 0 1,0 0-5,0 0-7,0 0 1,0 0-5,0 0 3,0 0 0,0 0-6,0 0 1,0 0 7,0 0-8,0 0 2,0 0-3,0 0-2,0 0-7,0 0-2,0 0 3,20-15-2,-14 11 9,2-3-6,-1 2 2,2-4-2,2 1-1,2-2-3,1-1-5,0 0 2,1-1 1,-1-1-8,0 1 0,-1 0-3,1 1 0,-1-4-6,-1 3 3,0 0 3,0 0-3,1-2-1,-5 6-6,0-2 2,0 0-4,-2 2 3,2 0-5,-2-1 0,-2 1-9,-1-2 16,1 1 0,-3 2-6,3-1 2,-3 3-5,-1 5-2,4-12 10,-4 12-6,2-7-2,-2 7 2,2-10 0,-2 10 2,0 0-8,0 0 0,-2-9 2,2 9 0,0 0-4,0 0 2,0 0 2,0 0-4,0 0 1,0 0 2,0 0 0,0 0-5,-12 19 3,8-10-2,1 1 5,1 2-3,-2 3 3,-1 2 1,1 2-3,-1-2 3,0 1 3,-1 9-4,0-2-2,0 1 7,1 1-3,0-3 0,-1 1-1,3-6 2,-1 5-1,1-6 1,1 1-1,-1-4 4,2 2-2,-2-1 1,1-1 0,0 1 0,0-3 1,1-1 0,-2-2-1,2 1-4,-1-1 2,1 2 1,0-2-1,-2 0 2,3-3-4,-1 0 5,1-7-3,-1 12-2,1-12 1,-3 10-1,3-10 3,-1 8 0,1-8 0,0 0-1,0 9 1,0-9-3,0 0 1,0 0-3,-1 7-9,1-7-10,0 0-7,0 0-31,0 0-21,0 0-26,0 0-34,0 0-148,0 0-311,0 0 138</inkml:trace>
  <inkml:trace contextRef="#ctx0" brushRef="#br0" timeOffset="35681.6406">9578 8556 20,'0'0'89,"1"-9"-5,-1 9 0,0-9-7,0 9-8,0-12-7,0 12-1,-3-12-2,3 12 9,-3-12-3,2 7-19,0-2-3,1 7 0,-6-13 8,5 6 7,-1 0-8,-1 0-5,3 7-7,-8-12-2,3 7-6,-1 1 4,2-1-2,4 5-1,-10-8 6,6 6-1,4 2-13,-13-5 2,5 5-4,8 0 1,-14 0 4,6 2-5,0 0-1,-1 3-5,-4 2-5,3 1 2,-2-1 2,3 3 0,-2 2-3,1 2-5,0 1 7,2 1-5,1 2 10,-1-1-4,0 0 1,3 0 0,1 0-3,-1-1 2,2 1-3,2-2 2,1-3-4,1 0 0,0 0-1,1-2 2,0-1-5,2 1 4,0-3 1,1-2-4,0 1 3,3-1 2,-3-4-7,3 2-2,1-3 6,2 1-1,-3-2 6,1-2-11,2 1-1,-1-1 1,-1-4 3,1 2-1,1-2-12,-3 1-1,2-3-13,-1 1-2,-2-2-9,2-1-15,-1 2-2,2-6-15,-1 1-8,-1 4 2,-1-2 6,-1 2 1,-3-2-1,3-4 3,-3 7 8,1-2 0,0 0 12,-3 1-5,0 0 13,2 2-4,-2 3 11,-1 5-1,2-11 1,-2 11 14,1-9 8,-1 9-8,0 0 2,0 0 2,0 0 14,-4-8-2,4 8-7,0 0 14,0 0 5,0 0 3,-11 29 6,7-18 11,1 5 7,-1 1-7,1 2 21,-3 6 6,2 0-9,1 2 9,0 1 8,1-2-3,-1-7 4,2 7-12,-2 0 1,-1-2 1,1-6 2,1 1-9,-2-1 1,-1-1 2,0-1 13,1-5-3,2 1-2,-5 3-8,1-7-2,0 2-1,-3-1 0,0-4-6,-3 0-4,1 0-5,-1-3-2,2 1-2,-3-3-9,2 0-4,1-1 4,-2 1-6,0 0 1,0-4-1,2 3-5,-1-1 0,1-1-3,1-1 0,3 0-1,-2 1-1,0 0-4,8 3-2,-10-5 1,6 1 3,4 4-4,-8-5-1,8 5 1,0 0-2,-7-2 1,7 2-3,0 0-2,0 0-1,0 0 0,0 0-1,0 0 3,0 0-3,0 0 0,0 0-13,0 0-15,0 0-25,0 0-17,0 0-32,0 0-30,0 0-28,0 0-25,0 0-129,0 0-344,0 0 153</inkml:trace>
  <inkml:trace contextRef="#ctx0" brushRef="#br0" timeOffset="36275.3906">9775 8382 89,'1'6'85,"-1"-6"-14,0 0-4,7 13 2,-7-13-3,5 10 2,-5-10-10,9 6 5,-6-3-1,-3-3 1,8 4-9,-8-4 0,13 0 4,-13 0-10,13-2-1,-7-1-8,2-1 9,1-1 1,-3 0-2,1-3-1,-1 1-1,0-2-8,-1 2 1,-2-2-2,2 1-1,-2 0 12,-1-2 3,1 3-1,-3-1 2,0-1-2,0 9 0,-4-14-1,3 8-3,-3 0-7,-1-1-6,-1 2 0,6 5-6,-12-5-1,5 2-2,-2 3-5,9 0 0,-17 0 1,10 1-8,-1 1-25,-3 3-21,1 1-41,2 1-27,-1 2-53,0 0-126,0 5-305,-1 0 135</inkml:trace>
  <inkml:trace contextRef="#ctx0" brushRef="#br0" timeOffset="71966.7967">17424 12714 28,'0'0'33,"0"0"8,0 0 2,0 0 0,0 0 2,0 0 3,0 0 6,0 0-12,0 0 6,0 0-2,0 0-1,0 0-4,0 0 1,0 0 3,0 0-4,0 0-4,0 0-6,0 0 3,0 0 4,0 0-10,0 0 11,0 0 13,0 0-3,0 0 2,0 0 5,0 0 0,0 0 0,0 0 2,0 0 4,0 0 3,0 0-7,0 0-5,0 0-4,0 0 0,0 0-5,0 0 2,0 0-2,0 0 1,0 0-5,0 0 0,0 0 1,0 0-3,0 0 0,0 0-8,-10-5 2,10 5-1,0 0-3,0 0-1,0 0-1,0 0 1,0 0-8,0 0 0,0 0 0,-6-5-6,6 5 0,0 0 3,0 0-4,0 0 0,-3-7 1,3 7 0,0 0 1,0 0-4,0 0 2,-4-6-4,4 6 0,0 0-3,-6-5 1,6 5 0,0 0 0,0 0-2,-8-4 0,8 4 1,0 0 2,0 0-3,-5-4 0,5 4-1,0 0 0,0 0 0,0 0 0,0 0-2,-9-5 2,9 5 0,0 0-1,0 0 1,0 0-2,0 0-2,-8-2 2,8 2-3,0 0 5,0 0-5,0 0 4,-11-2-1,11 2-3,0 0 5,-12 0 2,12 0-4,0 0 0,0 0 1,0 0 1,-10 2 2,10-2-7,0 0 2,-9 0 2,9 0-1,-9 0-1,9 0 3,0 0 1,-9 3-2,9-3-1,-6 2-5,6-2 6,0 0-1,-9 3-2,9-3 1,-6 4-2,6-4 0,0 0 3,0 0 0,-8 2 1,8-2-2,0 0 0,-8 5-3,8-5 4,0 0 0,-5 2 0,5-2-3,-8 5 6,8-5-6,-5 3 2,5-3 2,0 0-2,-5 7 0,5-7 3,-5 5-1,5-5 5,-4 4-3,4-4 3,-4 6-4,4-6 0,-4 7-1,4-7 1,0 0 0,-3 7 3,3-7-2,0 0 2,-2 10-2,2-10 2,-1 9 4,1-9-1,-1 8 3,1-8 1,0 0-6,0 10 5,0-10-4,-1 9-3,1-9 1,1 7 1,-1-7 1,0 0-1,0 12 0,0-12 5,0 7-3,0-7 2,0 8-3,0-8 1,1 7-3,-1-7 4,3 9-4,-3-9 1,1 6-1,-1-6 1,4 8 1,-4-8-2,1 6-3,-1-6 1,3 10 0,-3-10 0,2 5-2,-2-5 4,4 8-3,-4-8-2,5 5 0,-4 0 3,-1-5 1,0 0-2,8 6 0,-3-4-1,-5-2-2,6 3 0,-6-3 2,7 4 0,-7-4 0,8 3 1,-8-3-7,7 0 2,-7 0 0,12 0-5,-12 0-5,0 0 2,13-2-1,-13 2 2,8-1 0,-8 1-1,9-4 1,-9 4-3,9-3-5,-9 3 6,7-4 0,-7 4 0,9-5 5,-6 2-4,-3 3 0,7-5 2,-7 5 1,5-4-2,-5 4 0,7-8-11,-7 8 8,7-5 1,-7 5-2,5-6 2,-5 6-1,5-6 1,-5 6 4,3-7 0,-3 7 0,5-7-1,-5 7-2,3-5-2,-3 5 4,2-7-1,-2 7 4,4-6-1,-4 6 4,2-8-7,-2 8 3,0 0 5,2-8-2,-2 8 2,0 0 0,2-9-1,-2 9 1,0 0 0,0-8 1,0 8-1,0 0-2,2-9 0,-2 9 1,0 0 0,0 0-2,2-9 4,-2 9 1,0 0 0,0 0 0,0 0-1,0-6 0,0 6-4,0 0 6,0 0 1,0 0-2,0 0 0,0 0-3,3-10-2,-3 10 5,0 0-2,0 0 1,0 0 2,0 0 0,0 0-3,0 0 1,0 0 2,0 0-4,0 0 3,0 0-3,-2-9 0,2 9 2,0 0-1,0 0 1,0 0-7,0 0 7,0 0 0,0 0 2,0 0-7,0 0 4,0 0-1,0 0-1,0 0 6,0 0-6,0 0 1,0 0 1,0 0 6,0 0-5,0 0 4,0 0-7,0 0 6,0 0-4,0 0 2,0 0-2,0 0-2,0 0 4,0 0 7,0 0-3,0 0-3,0 0 5,0 0-1,0 0-3,0 0 3,0 0-1,0 0-2,0 0-1,0 0 1,0 0 0,0 0-3,0 0 0,0 0 3,0 0-5,0 0 4,0 0 4,0 0 1,0 0-1,0 0-1,0 0-4,0 0 5,0 0 2,0 0 6,0 0 2,-6 21 1,6-21-3,-3 8 4,3-8-3,-1 8-4,1-8 4,0 10-2,0-10 1,0 11 5,0-11-3,-1 10 0,1-10-8,-2 11 1,2-11 5,0 10 0,0-10-6,-2 10 3,2-10-3,-1 12 2,1-12-3,-3 9 0,2-2-1,1-7 2,-1 10 0,1-10 1,-2 10 3,1-3-2,1-7-2,0 9 1,0-9-3,-1 12 8,1-12 0,0 9 0,0-9-3,-1 11 0,-2-6-2,3-5-3,0 10 4,0-10-6,0 9 4,0-9 0,-3 10-2,3-10 4,-2 8-3,2-8 4,-1 9-3,1-9 0,-2 11-1,1-7 4,1-4-5,-1 8 3,1-8-2,-4 8 4,4-8-3,-2 10-1,2-10-3,-2 9 4,2-9-1,-1 8-4,1-8 4,-3 5 1,3-5-3,0 0 1,-1 12-4,1-12 4,-1 7-3,1-7 0,-1 6 1,1-6 1,0 0-6,-3 8 6,3-8-1,0 0-4,-3 6 8,3-6-10,0 0 0,0 0 4,-4 5 0,4-5 0,0 0-3,-2 7 4,2-7-5,-4 5 8,4-5-1,0 0-2,-6 7-3,6-7 1,-5 4 2,5-4-3,-5 3 1,5-3 1,0 0-1,-9 5 5,9-5-7,-6 2 0,6-2 0,0 0-1,-11 4 5,11-4-6,-5 3 5,5-3 1,0 0-4,-7 4 4,7-4-1,0 0 0,-10 0-3,10 0 1,0 0-1,-10 0 3,10 0-3,0 0 2,-10 1 1,10-1 0,-5 4-2,5-4 1,0 0 1,0 0 0,0 0 0,0 0 5,-16-3-5,16 3 1,0 0-3,-6-3 6,6 3-3,0 0-2,0 0 2,-9-2 1,9 2-4,0 0 3,0 0 0,0 0-1,-9-4 1,9 4 1,0 0-1,-5-4 2,5 4-3,0 0-1,-5-6 1,5 6 1,0 0-4,0 0 1,-5-5 1,5 5 0,0 0 2,-3-7 0,3 7-1,0 0 0,0 0 1,0 0 6,0 0-7,-5-6 4,5 6-6,0 0 0,0 0 0,-4-7 9,4 7-9,0 0 2,0 0 0,0 0 1,0 0-2,-3-8 3,3 8 0,0 0-4,0 0 0,0 0-2,-2-7 2,2 7 4,0 0-5,0 0 0,0 0 2,0 0 1,0 0-3,0 0 2,0 0-2,0 0 0,0 0 0,0 0 1,0 0-4,0 0-3,0 0-7,0 0-7,0 0-17,0 0-19,0 0-24,0 0-21,0 0-41,0 0-30,0 0-43,0 0-198,0 0-447,0 0 199</inkml:trace>
  <inkml:trace contextRef="#ctx0" brushRef="#br0" timeOffset="91550.7813">16801 12700 3,'0'0'53,"0"0"-7,0 0-7,0 0 10,0 0 0,0 0 0,0 0-11,0 0 3,0 0 3,0 0-1,0 0-1,0 0 2,0 0 4,0 0 0,0 0-6,0 0-1,0 0 10,0 0-2,0 0 3,0 0-2,0 0-3,0 0-2,0 0-5,0 0 1,0 0-6,0 0 10,0 0-12,0 0 1,0 0-2,0 0-6,0 0 1,0 0-5,0 0-2,0 0 2,0 0-2,0-9 1,0 9 6,0 0-10,0 0 5,0 0 4,0 0-2,0 0 4,0 0 0,0 0 3,0 0-5,0 0 6,0 0 2,0 0-5,0 0 1,0 0-1,0 0 1,0 0 0,0 0-10,0 0 8,0 0-8,0 0 9,0 0-4,0 0-3,0 0 0,0 0-1,0 0-4,0 0 2,0 0-1,0 0-3,0 0-1,0 0 1,0 0-1,0 0-2,0 0 1,0 0-2,0 0 1,0 0-3,0 0 1,0 0-1,0 0-2,0 0 2,0 0-2,0 0 1,0 0 0,0 0-2,0 0 0,0 0 2,0 0 2,0 0-1,0 0 3,0 0 0,0 0-5,0 0-1,0 0 2,0 0-3,0 0 2,0 0 0,0 0-1,7 21 3,-7-21-2,0 0-1,0 0 3,-1 9-4,1-9 1,0 0-1,1 8 2,-1-8-2,0 0 2,0 9-5,0-9 1,0 0 3,0 9-5,0-9-1,0 0 0,0 11 3,0-11 1,0 0 1,0 7-4,0-7 5,0 7-3,0-7 4,0 0-1,-1 12-4,1-12 1,2 7 1,-2-7-4,0 0 2,-2 8 2,2-8-4,0 0 4,1 10 0,-1-10-1,1 9-3,-1-9 2,0 0-1,-1 11 0,1-11 1,1 7-2,-1-7 4,0 7-3,0-7-1,0 9-2,0-9 5,2 7-1,-2-7-1,0 0 2,2 11-2,-2-11-2,0 6-1,0-6 2,0 0 3,0 10-4,0-10 2,1 7-3,-1-7 4,0 0-4,0 10 4,0-10-3,0 0-1,0 10 2,0-10-3,0 0 5,-1 9 1,1-9-6,0 0 5,-1 8-3,1-8 2,0 0-3,0 0 2,-1 9-1,1-9 3,0 0-1,0 9 2,0-9-1,0 8-6,0-8 2,0 0 1,-2 9 1,2-9 4,3 6-3,-3-6-2,0 0-1,0 11 2,0-11 2,0 0 0,-1 10 0,1-10 0,0 0-4,0 8 5,0-8-2,0 0-5,1 9 2,-1-9 2,0 0 2,-3 7-1,3-7-3,0 0 1,-4 9 1,4-9-1,0 0 2,-2 9 4,2-9-6,0 0 3,1 12 0,-1-12 3,0 0-5,-5 9 5,5-9-7,0 0 2,0 0 2,0 9 0,0-9-4,0 0 3,-1 8-1,1-8 2,0 0-1,0 0 2,1 8-6,-1-8 6,0 0 2,0 0 1,2 9-6,-2-9 6,0 0-2,0 0 1,-2 9 0,2-9-3,0 0 1,0 0 3,-2 6 1,2-6 1,0 0-2,0 0 2,0 0 0,4 11 2,-4-11-1,0 0-3,3 6 1,-3-6 0,0 0-1,0 0 0,0 0-1,0 0 2,-1 8-6,1-8 1,0 0 2,0 0-1,0 0-3,0 0 0,0 0 0,0 8 5,0-8-5,0 0 3,0 0 3,0 0-6,0 0 0,0 0 2,1 9 4,-1-9-3,0 0 3,0 0 4,0 0-2,1 7 2,-1-7-2,0 0 3,0 0-2,0 0-1,0 9-2,0-9 0,0 0-2,0 0 2,0 0-4,0 0 4,0 0-5,0 0 5,-1 9-1,1-9 0,0 0-1,0 0-1,0 0-3,1 8 4,-1-8-3,0 0 3,0 0-2,0 0-4,0 0 4,0 0 1,0 0-3,2 6 1,-2-6-2,0 0 4,0 0 0,0 0-3,0 0-3,0 0 2,0 0 0,0 0 0,0 0-2,0 0 1,0 0-7,0 0 5,0 0-3,0 0-2,0 0-2,1 8 6,-1-8-9,0 0 4,0 0-1,0 0 0,0 0-2,0 0 4,0 0-3,0 0 4,0 0-6,0 0 5,0 0-1,0 0 1,0 0-1,0 0 3,0 0-4,0 0-2,0 0-3,0 0 1,0 0-9,0 0-10,0 0-7,0 0-13,0 0-14,0 0-31,0 0-23,0 0-20,0 0-44,0 0-127,0 0-339,0 0 151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3:17:14.9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4036 13592 5,'7'-10'65,"2"-6"2,-2 6-6,0 0-9,0-6-8,0 5 1,-1 1-8,-2-2-3,1 3 4,1-3-5,0 0-5,1 2 3,-2-1 0,-2 0 6,1 0-4,-1-1-7,0 4-1,-2-2-5,2 3 5,-1-1 5,-2 8-2,2-11 6,-2 11-5,1-7 0,-1 7 12,1-8-6,-1 8 2,0 0-2,0 0-1,0-9-3,0 9-1,0 0-1,0 0-6,0 0-2,0 0 2,0 0 0,0 0 7,0 0-4,-4 36 11,4-20-3,-1 2-1,1 1-1,-1 5 3,-2 1-5,2-1-3,-2 0-3,3-4-6,-1 7 2,0-6-5,0 3-3,2-5 6,-4 1-7,5-3-1,-4-1-2,0 0 3,-1 1 0,4-1-3,-2-4 2,1 0-8,0-1 4,-1-2 0,1 0-8,0-9 4,0 15-2,0-9 2,0-6-2,0 11-4,1-4-3,-1-7-1,0 9-4,0-9-2,1 10-7,-1-10-2,-2 6-5,2-6-7,0 0-15,2 9-4,-2-9-9,0 0-13,0 0-11,0 0-27,0 0-75,-5 7-203,5-7 90</inkml:trace>
  <inkml:trace contextRef="#ctx0" brushRef="#br0" timeOffset="1000">4583 13320 52,'-3'-8'66,"3"8"-4,-3-7-5,3 7 0,-4-8-1,4 8-4,-8-4 6,8 4 2,-7-2 5,7 2-12,0 0-2,-12-1 0,12 1-12,-13 2 8,13-2-1,-11 5-9,4-2 0,1 4 2,-4 0-2,2 3-9,2 0 14,-4 2-17,3 4 6,-1-3 2,1 2-5,-1 1-1,3 1 12,-1-2-8,0 1-7,4-3 6,-1 1-8,1 2 3,2-4-3,-2-2-7,2-3 1,0-7 0,2 14 8,0-7-12,1-2-2,1 1-4,-2 0-1,3-4-1,1 3 1,-6-5 1,14 2-6,-8-2 3,-6 0 1,18-2-3,-8-3-1,0 2 3,0-3 5,-1 0-6,2-1 0,-2-1 2,0 1 0,0-3-4,-3 1 0,1 0-8,0-1-15,-3-1-18,2 1 12,-2-2-4,0-3-13,2 4 0,-1-2-6,-3 1 6,0 2-4,-1-3-7,1 2 9,-2 3 6,0 1-2,0 7 10,-2-12 5,2 12-3,-2-12 4,2 12 16,-3-5-12,3 5 4,0 0 11,0 0 5,0 0 7,-11 14 2,10-2 9,-1 2-6,2 3 2,-1-1 14,0 1 5,1 1-12,1 2-3,-1-1 7,1-2 11,1 9 7,-1-8-5,0 2-1,2-1 5,-2 0 0,0-2 4,2 8 4,-2-7 8,0-1 0,1-2-1,-2-1-3,0-1-7,1 2 5,-2-3-11,-1-1 5,1-4-10,0 4 0,-2-5 2,1 1-5,-2 3 4,1-2-3,0-4-1,-3 1-4,6-5-8,-9 7 3,4-6 0,5-1-8,-12 2 4,12-2-5,-12-1 2,12 1-6,-14-5-2,8 0-1,0 1 1,6 4 2,-9-9-1,3 4-2,1 1-1,5 4-1,-8-11 0,8 11 0,-4-4-1,4 4 0,0 0-1,-6-5 3,6 5-6,0 0-7,0 0-1,-7-3-1,7 3-6,0 0-11,0 0-6,0 0-7,0 0-12,0 0-9,0 0-18,0 0 1,0 0-23,0 0-14,0 0-17,0 0-77,12 17-228,-12-17 101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10-25T12:10:03.0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16495 11534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999.99994" units="1/cm"/>
          <inkml:channelProperty channel="Y" name="resolution" value="999.99994" units="1/cm"/>
          <inkml:channelProperty channel="F" name="resolution" value="249.9771" units="1/cm"/>
        </inkml:channelProperties>
      </inkml:inkSource>
      <inkml:timestamp xml:id="ts0" timeString="2022-10-30T12:35:47.6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16725 8061 26,'0'0'67,"0"0"-7,0 0 3,0 0-1,0 0 2,0 0-4,0 0 1,-1-10 8,1 10-2,0 0-5,0 0-3,0 0-2,0 0-2,0 0-7,0 0 12,0 0-5,0 0 4,0 0-8,0 0 6,0 0-1,0 0-9,0 0 3,0 0 0,0 0-2,0 0 5,0 0-4,0 0-3,0 0 3,0 0-7,0 0 0,0 0-4,0 0 0,0 0-3,0 0 0,0 0 1,0 0-1,0 0 3,0 0-7,0 0 4,0 0-2,0 0-3,0 0-1,0 0-4,0 0 3,0 0-3,0 0 2,0 0-5,0 0-6,0 0 4,0 0 1,0 0-9,0 0 3,7-10-2,-7 10 5,6-5-2,-6 5-5,0 0 0,8-7 6,-8 7-10,4-5 7,-4 5-4,5-6-1,-5 6-1,8-3 0,-8 3 1,5-5-2,-5 5-4,8-4 1,-4 0 1,-4 4-2,6-4 3,-6 4 0,8-5-3,-8 5 2,5-3-1,-5 3-3,0 0 5,11-1 0,-11 1-3,7-3-4,-7 3 0,0 0 5,0 0-1,0 0 1,7 5-4,-7-5 5,6 4-3,-6-4 4,5 8 0,-5-8 0,3 8-2,-3-8 2,4 7 1,-4-7-5,5 9 7,-3-7-4,-2-2-1,-2 11 5,2-11-5,2 9 0,-2-9 3,-2 12-1,1-7 0,1-5 2,-2 9 1,-1-3-5,3-6 1,-5 12 1,5-7-3,-5 3-3,1-2 5,4-6-1,-5 10-1,1-6-1,4-4 2,-5 9 0,2-5-3,3-4 0,-4 7-1,4-7 1,-7 7-2,7-7-4,-5 7 4,5-7-1,-5 2 0,5-2 1,0 0-1,-6 6 0,6-6-1,0 0 4,0 0-6,0 0 3,-6 4-1,6-4 2,0 0-4,0 0 3,0 0 0,0 0 1,0 0 1,0 0-1,0 0 0,0 0-2,0 0 1,0 0 2,0 0-7,0 0 5,0 0-5,0 0 3,0 0-4,0 0 2,0 0 0,0 0-1,0 0-1,0 0 4,0 0-3,0 0 0,0 0 2,0 0-2,0 0-1,0 0 0,17-12-3,-17 12 3,8-3-5,-8 3 2,0 0 0,13-1 0,-13 1-1,11 1 1,-2 0 1,-9-1-3,9 3 4,-9-3 2,7 4-7,-3 1 4,0-1 2,-4-4 1,11 5 1,-7 2 3,0-3-2,1 1 2,-1-1-4,-1 3 5,2-2-1,-5-5 3,6 11-3,-5-7 0,2 2 6,-3-6 0,2 13 2,0-8-4,-2-5 5,1 11-1,-1-11-1,0 11 6,1-5-1,-1-6-2,0 11 0,0-11 4,-2 12-3,-1-7-2,3-5 2,-4 14 1,0-5-2,-2-3 3,4 1-1,-3 0 1,1 0-1,0-2-3,-1-2-2,5-3 4,-10 8-1,6-4-1,-1-1 0,-1 2-1,0-1-5,6-4 3,-11 7-1,4-4 0,1 0 2,-1 1 1,7-4-4,-14 5 2,8-4-3,-1 0 1,7-1-1,-12 0-1,12 0 5,-12-1-2,12 1 0,-11 0 0,11 0-4,-12-4 2,12 4 2,-9-2-4,9 2 4,-9-3-2,9 3 2,-7-5 0,7 5-2,-7-4 0,7 4 0,-5-4 1,5 4 1,0 0 3,-9-7-4,9 7 3,-2-4 0,2 4 3,0 0 1,0 0 0,0 0-3,0 0 3,-9-3-2,9 3 5,0 0 1,0 0-1,0 0-2,0 0 2,0 0 1,0 0 1,0 0 2,0 0 0,-3-8-3,3 8 1,0 0 2,0 0-7,0 0-1,0 0 1,0 0 0,0 0-2,0 0 0,0 0-1,0 0-3,0 0-4,0 0-6,0 0-4,0 0-7,0 0-6,0 0-11,0 0-14,0 0-16,0 0-22,0 0-30,0 0-15,0 0-30,0 0-20,0 0-139,0 0-348,0 0 155</inkml:trace>
  <inkml:trace contextRef="#ctx0" brushRef="#br0" timeOffset="1531.25">17188 8086 21,'0'0'86,"0"0"-4,0 0 0,0 0-10,0 0 4,0 0 7,0 0 3,0 0-2,0 0-3,0 0-3,0 0-17,-11 20 7,11-20 2,0 0-7,-2 8 0,2-8-3,-3 8-3,3-8 4,-4 8 1,4-8-1,-1 9-4,1-9-3,-5 10 1,5-10-3,-1 8-5,1-8-6,-1 11 3,1-11 1,-2 10 0,1-6-2,1-4-5,0 12 2,0-12-4,-1 12 1,1-12-3,0 9-1,0-9-1,0 11-1,0-11 3,0 8-6,0-8 0,0 11 1,0-11-7,1 8 3,-1-8-5,0 11-2,0-11 1,0 8-3,0-8 1,-1 9-2,1-9-1,1 8-3,-1-8-1,0 7 3,0-7 3,1 10 1,-1-10-3,2 7 4,-2-7-4,2 9-1,-2-9-3,3 7-3,-3-7 9,3 10-8,0-5-2,-3-5 1,2 6-2,-2-6 2,7 8-3,-7-8-3,6 6 7,-2-4 1,-4-2-5,8 3-3,-8-3 3,6 5 2,-6-5-3,8 4 1,-3-3-1,-5-1 3,8 2-4,-8-2 2,10 2-2,-10-2 1,9 1 0,-9-1 1,8 1-5,-8-1 4,10 0-1,-10 0 1,0 0-2,10-3 2,-10 3-3,8-1 2,-8 1 0,6-3 0,-6 3-6,9-4 3,-9 4-4,5-5-3,-5 5 1,6-5 2,-6 5 1,7-3 2,-7 3-3,6-7 1,-6 7-4,5-7 0,-5 7-1,5-5 3,-1 2 1,-4 3 0,4-7-3,-4 7 6,4-7-2,-4 7-2,5-7 4,-5 7 0,6-10-2,-3 5 3,-3 5-1,2-7-1,-2 7 0,6-10-2,-2 6 0,-4 4 1,3-8 3,-3 2-1,0 6-3,7-11 5,-6 5-3,1 0 3,-2 6-2,4-11 1,-1 6 0,-3 5-1,2-11 1,0 6-3,-2 5 2,2-13-2,1 9 1,-3 4 1,2-11-4,0 4 6,-2 7-1,4-10-2,-3 3 1,-1 7-2,3-10-3,0 4 1,-3 6 1,1-10 5,-1 10-3,3-11-1,-3 11 0,1-10 3,-1 10 2,0-10 1,0 10 0,0-7-1,0 7 2,0-8 5,0 8 2,0 0-1,-1-10 0,1 10 3,0 0-4,-3-10 2,3 10 0,-4-5-3,4 5 3,0 0 0,-7-6-3,7 6 7,0 0-3,-6-7 0,6 7 1,-6-4 3,6 4-5,-7-3 19,7 3-8,0 0 3,-12-4-1,12 4 2,-6-3-4,6 3-1,-9-1-3,9 1 1,0 0 3,-17 1-6,17-1 0,-9 2 4,9-2-3,-9-2 3,9 2-7,0 0 5,-14-1-6,14 1 2,-7 1 3,7-1 5,0 0-2,-13 2-6,13-2 0,-6 1-4,6-1 1,-9 2 0,9-2 3,0 0 0,-11 3-4,11-3-1,0 0-2,-10 4 1,10-4-1,-6 2-2,6-2 1,-8 7-3,6-2 2,-2-1 3,4-4-6,-7 8 1,5-1-6,-1-1-1,3-6-7,-2 9-12,-1-4-8,3-5-3,-1 10-9,1-10-16,-3 10-24,3-10-31,-2 9-31,2-9-38,-2 5-32,2-5-177,0 0-425,-1 10 188</inkml:trace>
  <inkml:trace contextRef="#ctx0" brushRef="#br0" timeOffset="2953.125">17789 8245 70,'0'0'97,"0"0"-8,0 0 1,0 0 0,0 0-6,-6 1-3,6-1-3,0 0-3,0 0-3,0 0 0,0 0 1,-5 4-5,5-4-5,0 0-6,0 0 5,-8 3 0,8-3-4,0 0 1,0 0-5,0 0-4,0 0-6,0 0-4,0 0 3,0 0 1,0 0-5,0 0-3,0 0-1,0 0 2,0 0 2,0 0-8,0 0-2,0 0 2,0 0 4,0 0-6,0 0-2,0 0 2,0 0-1,0 0-3,0 0 1,0 0-4,0 0 1,0 0 1,0 0 2,0 0 5,0 0-5,0 0 3,0 0-7,0 0 6,0 0-7,0 0-3,0 0 10,0 0-2,0 0 0,0 0-3,0 0-6,-5 4-3,5-4 1,0 0-1,0 0-2,0 0 1,-6 5-4,6-5-3,0 0 2,0 0-3,0 0 0,-4 5-1,4-5-2,0 0 2,0 0-2,0 0 3,0 0-4,0 0 2,0 0 0,-5 5 2,5-5-5,0 0 1,0 0 2,0 0-1,0 0-7,0 0 5,0 0-2,0 0-1,0 0 0,0 0 1,0 0-2,0 0 2,0 0 1,0 0-3,0 0 2,0 0-7,0 0 5,0 0 0,0 0 4,0 0-5,0 0 3,0 0 2,0 0-1,0 0 1,0 0-6,0 0 3,0 0-4,0 0 2,0 0-2,0 0 1,0 0 0,0 0-2,0 0 4,0 0 0,0 0-5,0 0 4,0 0-3,0 0 2,0 0 2,0 0 3,0 0-6,0 0 4,0 0-4,0 0 3,0 0-2,0 0 6,0 0 0,0 0-1,0 0-6,-8-15 7,8 15-4,0 0-1,0 0 5,0 0 0,0 0-1,0 0 1,0 0 1,0 0 3,12-9 0,-12 9-2,0 0 1,0 0 1,0 0 2,10-1 1,-10 1 0,0 0-1,0 0 8,0 0 3,13 6 0,-13-6 2,0 0-1,5 9 1,-4-4 1,-1-5-2,0 0 3,-1 11-4,1-11-3,1 11 2,-1-6-1,0-5-1,-1 12-5,-3-7 2,4-5-5,-4 12 0,0-6-14,2 1-9,-5 2-4,2-3-6,-1 4-7,-2-4-12,1 2-16,3-2-13,-4 1-20,0 0-19,1-1-25,0-1-27,1 0-168,-2-1-362,2 0 161</inkml:trace>
  <inkml:trace contextRef="#ctx0" brushRef="#br0" timeOffset="6031.25">18186 8085 87,'0'0'91,"0"0"-9,0 0 5,0 0 2,-6-6-8,6 6 1,0 0 0,0 0 2,0 0 4,0 0-5,0 0-3,0 0 2,0 0 2,0 0 6,0 0-2,0 0-1,0 0-3,-3-4 1,3 4-5,0 0 0,0 0-7,0 0 5,0 0-5,0 0 1,0 0-4,0 0 0,0 0-7,0 0-2,0 0-6,0 0 4,0 0-7,0 0 2,0 0-8,0 0-2,-2-10-3,2 10 0,0 0-6,0 0-1,0 0-6,0 0 0,0 0-1,0 0-4,0 0-3,0 0-4,0 0-1,0 0-2,0 0-2,8-9 2,-8 9 0,0 0-3,5-3 0,-5 3-2,0 0-1,0 0-1,8-3-3,-8 3 0,6-3-1,-6 3 5,0 0-3,9-2-1,-9 2 0,8-4 1,-8 4-2,8-1-1,-8 1 1,0 0 0,8-3 1,-8 3 4,0 0-8,11-1 3,-11 1-5,0 0 0,10 1 1,-10-1-1,0 0-1,13 2 2,-13-2-2,6 1 0,-6-1 2,6 5-3,-6-5 3,9 2-1,-9-2-2,7 6 0,-7-6-1,4 4 3,-4-4-2,5 4 3,-5-4-1,4 4-1,-4-4 3,0 0-1,3 4-2,-3-4 2,0 0 2,6 6-2,-6-6 1,4 4-2,-4-4 2,0 0 0,4 6-1,-4-6 2,3 5-2,-3-5 1,0 0 0,3 7-1,-3-7 1,0 0-3,0 0 3,-2 9 0,2-9 0,0 0 2,-2 11-3,2-11 6,0 0-6,0 10 3,0-10 1,-4 6 3,4-6-1,-2 7 2,2-7-2,-2 8 3,2-8 2,-5 8 0,5-8-4,-1 6 6,1-6-5,-5 6 0,5-6-2,-4 5-1,4-5 3,0 0 2,-5 9-5,5-9 5,0 0-7,-7 4 4,7-4 3,-4 6-1,4-6-2,-7 4 1,7-4 0,-5 4-1,5-4 0,-7 6 2,7-6-5,-6 5 3,6-5 5,-10 5-5,6-2-3,4-3-4,-7 5 6,7-5-2,-7 4-1,7-4 0,-9 4 1,9-4-1,-10 2-3,10-2 4,-9 5 2,9-5-1,-9 4-5,9-4 3,-8 2-2,8-2 4,-8 6-3,8-6 0,-6 5 1,1-4 8,5-1-10,-8 7 1,8-7-2,-5 8-2,5-8 5,-6 4 0,6-4 2,-7 6-3,7-6-2,-6 4 14,6-4-7,-6 7-3,6-7 0,-4 8 2,4-8 3,-7 5 1,5-1-1,2-4-1,-5 5 0,5-5 3,-7 8 1,3-4-1,4-4-3,-3 6-2,3-6 1,-6 7 3,6-7-4,-2 6-4,2-6 3,0 0-2,-1 6 2,1-6 2,0 0-3,-4 9 4,4-9-3,0 0 0,0 7-2,0-7 4,0 0-3,0 0-1,0 0 5,0 10-6,0-10 3,0 0 1,0 0-4,0 0 4,0 0 6,0 0-6,0 0-1,0 0-2,0 0 1,0 0 1,1 8-6,-1-8 2,0 0 2,0 0-1,0 0 2,0 0 1,0 0-1,0 0 1,0 0-5,0 0 2,0 0 0,0 0 3,0 0 0,0 0-3,0 0-2,0 0 3,0 0-1,0 0-1,0 0 0,0 0 0,0 0 4,0 0-2,0 0 4,0 0-1,9-1-3,-9 1-1,0 0 5,0 0-4,0 0-3,0 0 5,15-4-3,-15 4 0,8-3-2,-8 3 4,6-2-1,-6 2-5,0 0 4,12-2 1,-12 2 0,0 0 0,10 0-1,-10 0 4,9-2-3,-9 2-3,9-1 0,-9 1 1,9-3 1,-9 3-3,11 0-1,-11 0-2,12 1-6,-12-1 4,13-1-1,-13 1 3,10 1-3,-10-1 0,10 0 2,-10 0-2,8 2-1,-8-2 11,10 1-9,-10-1 0,11 3-1,-11-3 3,6 1-4,-6-1 5,7 2-5,-7-2-2,0 0 6,9 0 0,-9 0-2,0 0 1,0 0-1,0 0 2,10 1 0,-10-1 4,4 4-3,-4-4 3,0 0-3,0 0 1,0 0 0,5 5 7,-5-5-5,0 0 1,0 0 0,3 7 0,-3-7 1,0 0 2,0 0-2,0 0 3,0 0-2,0 0 7,0 0-7,0 0 3,0 0-4,0 0-2,0 0 2,0 0-1,0 0-1,0 0 1,0 0-1,0 0 1,0 0-2,0 0 1,0 0-1,0 0-9,0 0-7,0 0-9,0 0-13,0 0-21,0 0-18,0 0-27,0 0-36,0 0-39,0 0-28,0 0-175,0 0-416,0 0 185</inkml:trace>
  <inkml:trace contextRef="#ctx0" brushRef="#br0" timeOffset="7687.5">18863 8083 8,'0'0'115,"0"0"0,0 0-16,0 0 8,0 0-17,0 0-2,0 0-4,0 0-3,0 0-1,0 0-2,5-17-10,-5 17-1,0 0-5,0 0 0,0 0-2,0-9-5,0 9-1,0 0 2,0 0-7,0 0-2,-4-12 0,4 12 3,0 0-2,-4-6 1,4 6-3,0 0-1,-1-10 4,1 10-8,0 0-1,-5-6-4,5 6 1,0 0-2,-5-3-5,5 3 3,-7-5-5,7 5 4,0 0-4,-10-2-3,10 2-3,0 0-2,-10-2 0,10 2 0,0 0-3,-12 0 5,12 0 3,0 0-4,-12 0-2,12 0-1,-8 1 0,8-1 5,-9 1 0,9-1-4,-10 2 4,10-2 2,0 0-1,-8 3-2,8-3-3,0 0 0,-10 2 2,10-2 1,-9 2-1,9-2-2,0 0 3,-9 5-3,9-5 2,-8 2-3,8-2 4,-5 3-1,5-3-1,-6 4-3,6-4 2,0 0 4,-8 5-9,8-5-5,-5 4 5,5-4 1,-6 4 1,6-4-4,-7 7 10,7-7-3,-5 5-2,5-5 0,-5 6-3,5-6-1,-6 7 4,6-7-5,-4 4-2,4-4 1,-8 6 2,8-6-6,-5 5 8,5-5-4,-5 8 3,1-4 1,4-4-3,-4 6-2,1-1 4,3-5-4,-4 8 1,1-4 2,3-4 1,-6 9-4,2-3 2,4-6 0,-8 7 2,6-2 0,-1 0 0,3-5-9,-1 9 2,1-9 0,-5 9-3,2-4 1,3-5-2,-5 8 5,2-4-2,3-4-6,-2 9 0,2-9 3,-1 11-3,1-11 3,-2 10-2,2-10 1,-2 8 1,2-8-5,0 9 1,0-9 2,0 9-1,0-9 2,0 10 4,0-10 0,1 7-4,2-1 6,-3-6-8,6 7 4,-6-7 1,5 9-5,-1-5 5,0 0-4,-4-4 2,5 7-1,-2-2-1,-3-5 1,7 7 0,-3-5 1,-4-2 0,8 5-1,-8-5 1,6 5-1,-2-2 2,-4-3-3,9 4 1,-9-4 1,6 3-4,-6-3 2,5 4-4,-5-4-2,9 2 9,-9-2-11,9 3 0,-9-3-7,7 1-1,-7-1-3,0 0 3,11-3 7,-11 3-14,0 0-1,13-1 0,-13 1-1,9-2-2,-9 2 4,8-2-3,-8 2-3,7-4-1,-7 4 1,10-1 3,-10 1 3,8-4 2,-8 4 1,6-3 1,-6 3 3,6-3 2,-6 3-2,0 0 3,8-4 2,-8 4-1,0 0 3,7-3 1,-7 3-1,0 0 2,6-5-2,-6 5 4,4-4 0,-4 4 4,0 0-2,0 0 10,7-5-5,-7 5 0,0 0 0,4-6 2,-4 6-5,0 0 7,0 0 2,0 0 1,2-10-5,-2 10 2,0 0 4,0-8-1,0 8 0,0 0 0,0 0-1,0-8 0,0 8-2,0 0 4,0 0-2,-2-12 2,2 12-4,0 0 1,-4-9 1,4 9 3,0 0-1,-6-8 2,6 8 1,-5-5-3,5 5 0,-5-6 5,5 6-2,-4-5 6,4 5-3,-5-7-1,5 7-3,-6-6 4,6 6-4,-5-5-1,5 5-2,-5-7 2,5 7 2,-8-4-2,8 4 1,-5-6 1,5 6-1,-9-4-2,9 4-6,-6-3 3,6 3-2,0 0-4,-15 0 5,15 0 3,-10 0-7,10 0 4,-10 3-3,10-3-3,-8 1 0,8-1 3,-12 3-7,6-1 0,6-2-5,-9 4-3,9-4-9,-6 5-5,6-5-4,-6 4-18,6-4-13,-5 4-15,5-4-19,-8 3-24,8-3-25,0 0-24,-9 5-32,9-5-39,-8 3-140,8-3-409,-10 7 182</inkml:trace>
  <inkml:trace contextRef="#ctx0" brushRef="#br0" timeOffset="10015.625">16705 8799 51,'0'0'75,"0"0"-4,0 0-4,0 0-8,1-8-2,-1 8 0,0 0 1,0 0 2,0 0-6,0 0 7,0 0 1,3-8-9,-3 8 0,0 0 12,0 0-10,0 0 3,0 0 0,0 0-2,0 0 6,0 0-1,0 0-8,0 0-4,0 0-2,0 0-2,0 0 9,0 0-3,0 0-8,0 0 0,4-4 1,-4 4-3,0 0 4,0 0-2,0 0 3,0 0-2,0 0-5,0 0 1,0 0-6,0 0-4,0 0 0,0 0-6,0 0 1,0 0-3,0 0 3,0 0 1,0 0-2,0 0-3,3 18 3,-3-18-3,-1 9 1,1-9 1,0 0 2,-3 11 1,3-11 1,-3 11 1,1-6 0,2-5-2,-1 12 3,0-7-7,1-5 4,-3 12-2,3-12-3,-1 10-4,1-2 5,0-8-5,-3 11 2,2-4-4,0 1 1,1-8-4,-3 12 0,3-6-1,0-6 0,-1 9-2,1-9 3,-2 11-2,2-11 1,-1 7-2,1-7 2,-1 10-4,1-10 9,-3 8-3,3-8 1,-5 9-3,5-9-1,-3 7 0,1 0 0,2-7 0,-2 6-2,2-6 5,0 0-3,-3 12 1,3-12 3,-4 7-3,4-7-5,-4 5 1,4-5 5,0 0-5,-2 7-1,2-7 0,0 0 1,0 0-3,-3 6-1,3-6 3,0 0 1,0 0-4,0 0-1,-4 4 1,4-4 2,0 0-1,0 0-1,0 0-1,0 0 0,0 0 1,0 0-1,0 0 0,0 0 1,0 0-4,0 0 4,0 0 0,0 0-3,0 0-2,0 0 4,0 0-2,0 0 3,0 0-6,0 0 7,0 0-4,15 1 8,-15-1-3,0 0-5,0 0-2,0 0 2,11-1 0,-11 1 2,0 0 1,13 0-1,-13 0 6,0 0-7,11-3 0,-11 3 1,9 0 0,-9 0-2,8 3-2,-8-3 1,0 0 1,11 0-2,-11 0-1,9-3 2,-9 3 0,0 0 2,13 0-2,-13 0 0,0 0-5,10 0 4,-10 0-5,10 0 5,-10 0-4,0 0 4,9 0-3,-9 0 2,0 0-3,0 0 3,8 0 2,-8 0-2,0 0-1,0 0 1,0 0-1,0 0 0,9-1 2,-9 1 3,0 0-4,0 0 2,0 0-1,0 0 1,0 0-1,0 0 4,0 0-3,0 0-1,0 0 3,0 0-3,0 0 2,0 0 0,9 1 5,-9-1-3,0 0-6,0 0-1,0 0-7,0 0-1,0 0-10,0 0-3,0 0-12,0 0-9,0 0-16,0 0-14,0 0-18,0 0-11,0 0-17,0 0-14,0 0-15,0 0-12,0 0-16,0 0-121,0 0-324,0 0 144</inkml:trace>
  <inkml:trace contextRef="#ctx0" brushRef="#br0" timeOffset="10703.125">16854 8886 11,'0'0'110,"0"0"-3,0 0-7,0 0-5,0 0-8,0 0-1,0 0 0,0 0 0,0 0-10,0 0 4,0 0-7,0 0-1,0 0 0,0 0 6,0 0-5,0 0-3,0 0 4,0 0-7,0 0-5,0 0-3,0 0 1,0 0-2,-4 20 0,4-20 0,0 0-6,0 12 1,0-12 2,-4 10-5,4-10-1,0 9 1,0-9-2,0 10 0,-1-5 5,1-5-1,-2 11-3,0-6 6,1 3-7,1-8 4,-3 10-1,2-3-1,0 0-6,1-7 1,-4 10-8,3-3 3,-2-2-4,3-5 3,-2 13-5,0-8-6,1 3-1,1-8 8,-1 10-10,1-10-3,-3 12 1,3-12 1,-2 12-3,2-7-1,0-5-3,-4 12 3,4-12-5,-3 7-2,3-7 1,0 8-1,0-8 2,-2 10 0,2-10-4,0 0 5,0 10-5,0-10-1,0 8-5,0-8 1,-2 6 1,2-6 4,0 0-7,-2 9 3,2-9-3,0 0 3,-2 7-3,2-7-1,0 0-1,0 0 2,-3 5-2,3-5 1,0 0-1,0 0 3,0 0-4,0 0 0,-1 10 4,1-10-5,0 0 0,0 0 5,0 0-8,0 0-1,0 0 6,0 0-1,0 0-4,0 0 0,0 0-5,0 7-6,0-7-7,0 0-3,0 0-13,0 0-15,0 0-18,0 0-22,0 0-32,0 0-32,0 0-29,0 0-28,0 0-192,0 0-437,0 0 193</inkml:trace>
  <inkml:trace contextRef="#ctx0" brushRef="#br0" timeOffset="12851.5625">16706 9589 76,'0'0'98,"0"0"6,0 0-12,0 0 1,0 0 1,0 0-6,0 0 4,0 0 3,0 0-7,0 0-2,0 0 0,0 0-1,0 0-4,0 0-2,0 0-6,0 0 7,0 0-2,0 0-2,0 0 0,0 0-9,0 0 2,0 0-3,0 0-1,0 0-5,0 0-1,0 0-6,0 0-2,0 0-4,0 0-3,0 0-8,0 0 1,0 0-4,0 0-1,0 0 0,0 0 4,0 0-1,0 0 1,0 0-4,0 0 0,0 0-1,0 0 2,0 0-3,0 0-1,0 0-2,20 9 0,-20-9 2,8 3 3,-8-3-5,9 1-1,-9-1-2,10 1 4,-10-1-3,14 2 3,-8-2-11,-6 0 0,12 0-1,-5 1-2,-7-1-2,12 0 4,-12 0-4,12 0-1,-7 1-5,-5-1 2,10 0 0,-10 0 0,10 0-1,-10 0-2,11 0-2,-11 0 6,9 0-7,-9 0 3,0 0-2,13 0-2,-13 0-2,8-1 1,-8 1-5,9-1 2,-9 1-3,0 0 0,10-3-1,-10 3 4,0 0-3,8-1 2,-8 1-4,0 0-4,0 0-3,0 0 7,0 0-1,8-1 1,-8 1-5,0 0 7,0 0-3,0 0 3,0 0-2,0 0 6,0 0-1,0 0-2,0 0 0,9-2 3,-9 2-2,0 0 5,0 0-4,0 0 0,0 0 0,0 0 1,0 0-1,0 0-2,0 0 1,0 0-2,0 0 1,0 0 1,0 0 2,0 0-2,0 0-1,0 0 2,0 0 1,0 0-1,0 0 0,0 0-1,0 0-1,0 0 0,0 0 3,0 0-2,0 0 5,0 0-8,0 0 3,0 0 1,0 0 2,0 0 3,0 0-3,0 0 3,0 0-4,0 0 0,-12 20-4,12-20 9,-1 6-1,1-6 6,-4 8-5,4-8 0,-1 9 3,-2-3 0,3-6 1,-5 10 0,2-4 3,2 0-4,-4 0-2,3 1 3,-1-2 2,1 2-2,-1 0-2,3-7 5,-1 13-4,-2-6 1,3-7-2,-6 10 6,4-3-5,-2 0 0,3-1-4,1-6 5,-5 14-2,3-7 0,0-2 0,2-5 0,-5 13-4,3-5 5,-1 0-1,2-3-1,-2 2-2,3-7 2,-4 14-3,3-10 2,-4 4-3,5-8 3,-2 10-3,-1-3-1,3-7 2,-3 12 1,2-7-1,1-5-1,-4 11 1,2-7 0,2-4 0,-3 9 4,3-9-6,-1 8 3,1-8-5,-1 9 8,1-9-6,0 0 1,-2 7 1,2-7 0,0 0 0,0 10-3,0-10 4,0 8-1,0-8-1,-1 7 0,1-7 1,-1 9 3,1-9-1,2 8 0,-2-8 3,0 0-3,-2 11-4,2-11 8,0 0-7,0 11 1,0-11-2,0 0 6,0 0-5,0 7 0,0-7 3,0 0-4,-2 9-1,2-9 8,0 0-7,0 0 1,0 0-8,-2 6 2,2-6-5,0 0-6,0 0-5,0 0-2,0 0-8,0 0-3,0 0-10,0 0-6,0 0-19,0 0-6,0 0-21,0 0-20,0 0-2,0 0-32,0 0-15,0 0-19,0 0-145,0 0-357,0 0 159</inkml:trace>
  <inkml:trace contextRef="#ctx0" brushRef="#br0" timeOffset="13437.5">16760 9795 21,'0'0'119,"-4"6"-3,4-6-2,0 0 2,0 0 0,0 0-7,0 0 0,0 0 0,0 0-5,0 0-2,0 0 1,0 0-2,0 0 1,0 0-4,0 0-9,19 7 2,-19-7-3,7 2-3,-7-2-9,10 2 0,-4-1-7,-6-1-4,13 2-5,-7-2-2,-6 0-6,14 0-7,-5 0-3,-1 0 2,-8 0-5,14 0-4,-5 0-1,-9 0-5,14 0-7,-8 0 0,-6 0-1,14 3 1,-14-3-6,9 0 1,-9 0-1,10 0-1,-10 0-2,0 0-3,11 0 0,-11 0 0,0 0-3,7 0 2,-7 0 0,0 0-3,0 0-3,0 0-4,8-3 2,-8 3-7,0 0-5,0 0-12,0 0-14,0 0-13,0 0-24,0 0-32,0 0-21,0 0-36,0 0-29,0 0-151,0 0-371,0 0 164</inkml:trace>
  <inkml:trace contextRef="#ctx0" brushRef="#br0" timeOffset="16031.25">16687 10430 30,'0'0'105,"0"0"-6,0 0-6,0 0-11,0 0 1,0 0 13,0 0-22,0 0 0,0 0 4,0 0-11,0 0 4,0 0-1,0 0-4,0 0 0,0 0-1,0 0 2,0 0 1,0 0-1,0 0-2,0 0-5,0 0 7,0 0-7,0 0-7,0 0 3,0 0-3,0 0 1,0 0-5,0 0 0,0 0-7,0 0-6,0 0-2,0 0-8,0 0 2,0 0-2,0 0 2,2-7 2,-2 7-5,0 0 0,0 0-1,0 0-4,0 0 1,0 0 1,0 0-3,3-8-7,-3 8 4,0 0-3,0 0-1,2-5-3,-2 5 2,0 0-2,6-7 0,-6 7-3,2-5 0,-2 5-3,5-7 2,-5 7 0,0 0 1,8-5-1,-8 5 2,0 0-2,5-4 2,-5 4-3,0 0 4,5-3-3,-5 3 1,0 0 2,4-7-4,-4 7 0,0 0 0,5-3-2,-5 3 3,0 0-3,5-6 2,-5 6-3,0 0 1,8-6 2,-8 6-2,0 0 2,7-2 1,-7 2-3,7-3 3,-7 3 1,5-2-1,-5 2 1,0 0-1,0 0 5,0 0-2,11-4 1,-11 4-1,0 0-2,0 0 2,7-3-3,-7 3 4,0 0-1,0 0-1,10 0-1,-10 0 0,0 0-2,0 0-1,11 2 0,-11-2 1,0 0 0,7 5-1,-7-5-2,0 0 1,6 3-7,-6-3 7,4 4 2,-4-4 0,5 3-2,-5-3 6,4 5-3,-4-5 4,4 7-6,-4-7 1,2 5 2,-2-5 0,7 7-4,-7-7-4,1 5 5,-1-5 1,1 9-1,-1-9-2,3 7 2,-3-7-3,1 7-1,-1-7 4,0 0-5,2 10 3,-2-10-3,0 7 3,0-7 2,1 7-3,-1-7 0,0 0-1,1 8 2,-1-8 2,0 0-5,1 9 3,-1-9 1,0 0-1,0 0-4,-3 11 2,3-11 3,-2 5-2,2-5 1,0 0 3,-2 7-1,2-7-1,0 0 0,-3 8 0,3-8 1,0 0 2,-2 6-1,2-6 1,0 0-2,0 0 3,-8 7 1,8-7-4,0 0 0,-8 5 7,8-5-3,-6 5 4,6-5 0,-5 5 0,1-2-6,4-3 5,-7 4 1,7-4-2,-6 3-2,6-3 5,-5 5-5,5-5 1,-8 7-2,8-7 3,-4 5-5,4-5 2,-5 4 5,5-4-1,-4 6-3,4-6 4,-4 7-1,4-7-2,-2 6 1,2-6-2,-4 6 6,4-6-3,-2 7 3,2-7-1,-3 5-2,3-5 2,-4 7-3,4-7 0,-6 7 2,6-7 1,-3 6-2,3-6 1,-5 7 1,5-7-4,-3 5 4,3-5 3,-6 9-3,6-9-1,-2 5 7,2-5-6,0 0-3,-3 9 1,3-9 1,-4 5-3,4-5 1,-2 6 3,2-6 1,0 0-2,0 0 1,-4 9 1,4-9-3,0 0-2,0 0 1,0 0 7,-1 5-7,1-5-1,0 0-4,0 0 3,0 0-1,-2 9 0,2-9-1,0 0-4,0 0 4,0 0 0,0 0 0,0 0-1,0 0 1,0 0 1,0 0-2,0 0 2,0 0 0,8 3 4,-8-3-6,0 0-2,0 0 2,0 0-1,10 0-2,-10 0 0,0 0 2,0 0-1,0 0 0,13-3 0,-13 3-1,0 0-1,8 0 0,-8 0 4,0 0-3,0 0 0,9 0-1,-9 0 1,0 0-3,10 3 5,-10-3-6,0 0-2,10 0-1,-10 0 3,0 0-6,8 2 1,-8-2-2,0 0-2,9 2 1,-9-2 2,0 0-2,9 3 2,-9-3 1,0 0-3,6 2 2,-6-2 3,0 0-2,7 4 1,-7-4-3,0 0 1,10 0 6,-10 0-10,6 1-1,-6-1 5,0 0 1,8 3 1,-8-3-3,0 0 4,9 0-1,-9 0-1,0 0-2,8 0 7,-8 0-5,0 0 5,0 0-3,0 0 0,0 0-2,0 0 7,7 3-7,-7-3 2,0 0 1,0 0 8,0 0-8,0 0 5,3 6-1,-3-6 2,0 0-2,0 0-3,0 0 3,0 0 1,0 0 0,0 0 0,0 0-1,0 0 4,0 0-8,0 0 5,0 0-8,0 0-9,0 0-8,0 0-9,0 0-16,0 0-21,0 0-26,0 0-28,0 0-35,0 0-27,0 0-27,0 0-170,0 0-415,0 0 184</inkml:trace>
  <inkml:trace contextRef="#ctx0" brushRef="#br0" timeOffset="17593.75">17297 10385 41,'0'0'70,"0"0"-7,0 0-7,4-6 8,-4 6-3,0 0 6,0 0-5,0 0 7,0 0 5,0 0-8,3-7 1,-3 7-5,0 0 2,0 0-4,0 0-9,0 0 2,0 0 0,0 0-5,0 0 1,0 0-9,0 0 1,0 0-2,0 0-5,0 0 0,0 0 0,0 0-3,0 0-2,0 0-5,0 0-4,0 0 6,0 0 4,0 0 1,0 0-6,0 0 6,0 0 4,0 0-3,0 0 0,6 14-2,-6-14 5,2 8-5,-2-8 3,0 9-1,0-9-1,0 10 2,0-10-1,1 11 12,-1-5-4,0-6 0,-1 14-4,1-14 2,0 13 2,-2-8-2,1 4 1,1-9-3,-1 14-4,2-6-1,-2 1 0,1-9 3,-2 15-6,1-6 1,0-3-5,0 2 4,1-8-5,-3 13-2,2-6 1,1-7-3,0 12-2,-2-5 1,2-7-3,-1 11-2,1-11-1,0 10 3,-1-3-4,1-7 1,0 10-4,0-10 1,1 9 3,-1-9 0,1 9-9,-1-9 6,0 10 0,0-10-1,-1 10 0,1-10 3,-1 8-5,1-8-3,0 9 4,0-9-2,-1 8-2,1-8 3,0 0-2,0 10 0,0-10 3,1 8-7,-1-8 1,0 0 3,0 0-2,0 8 1,0-8-1,0 0 2,0 0-1,0 0-3,0 0 4,0 9 3,0-9-2,0 0 0,0 0 1,1 7 2,-1-7-3,0 0-1,0 0-2,1 7 4,-1-7-5,0 0 4,0 0 4,0 0-6,0 0-3,0 0 0,0 0 7,-1 10-7,1-10-2,0 0-6,0 0-5,0 0-6,0 0-13,0 0-12,0 0-24,0 0-24,0 0-22,0 0-25,0 0-25,0 0-35,0 0-159,0 0-387,0 0 170</inkml:trace>
  <inkml:trace contextRef="#ctx0" brushRef="#br0" timeOffset="19054.6875">16724 10665 42,'0'0'64,"0"0"-1,0 0-3,0 0-2,0 0-10,0 0 4,0 0-5,0 0 2,0 0-9,0 0 0,0 0-7,0 0 2,0 0-2,0 0 6,0 0-4,0 0 1,0 0 6,0 0-9,0 0 2,0 0-1,0 0-2,0 0 5,0 0-2,0 0-4,0 0-8,0 0 3,0 0 3,-8 15 1,8-15-4,0 0 3,0 0-2,-3 6 7,3-6-9,0 0 5,-4 8-5,4-8 6,0 0-6,-3 5 3,3-5 2,0 0-1,0 0-2,0 0 0,0 0 2,-3 7-4,3-7-3,0 0 2,0 0-6,-3 5 2,3-5-4,0 0 0,0 0-3,0 0 1,-3 8-2,3-8 1,0 0-3,0 0-1,0 0 0,0 0 1,0 0-1,0 0 2,0 0 0,0 0-5,-3 6 10,3-6-2,0 0 3,0 0 0,0 0 2,0 0 1,0 0-3,0 0 5,-5 5-3,5-5 2,0 0-3,0 0 1,0 0-3,0 0-1,-6 5 2,6-5-8,0 0 3,0 0 0,0 0-4,0 0 0,0 0 1,0 0-1,0 0-2,0 0 1,0 0 0,0 0-1,0 0 2,0 0 1,0 0-4,0 0-1,0 0 0,0 0 0,0 0-7,0 0-6,0 0-9,0 0-9,0 0-16,0 0-21,0 0-29,0 0-26,0 0-40,0 0-127,0 0-308,0 0 137</inkml:trace>
  <inkml:trace contextRef="#ctx0" brushRef="#br0" timeOffset="21640.625">17780 10418 28,'0'0'100,"0"0"8,0 0-4,0 0 1,0 0 1,0 0-2,0 0-9,0 0 5,0 0-1,0 0-2,0 0-3,0 0-3,0 0-2,0 0 1,0 0-7,0 0 0,0 0-7,0 0-4,0 0 0,0 0-2,0 0-3,0 0-4,0 0-6,0 0-3,0 0-5,0 0 2,0 0-4,-15 6-3,15-6 1,0 0-2,0 0-5,0 0 0,0 0 0,0 0 0,0 0-2,0 0-2,0 0-2,0 0-1,0 0 1,0 0 3,0 0-5,0 0 0,0 0 1,0 0-4,0 0-3,0 0 6,0 0-7,0 0-4,0 0-1,0 0-5,0 0 1,0 0-1,0 0-3,0 0-1,0 0 0,0 0-4,0 0 2,0 0-3,0 0 2,15-16 0,-15 16 0,0 0-1,6-5-1,-6 5-2,0 0-2,9 0 6,-9 0-1,6-2-5,-6 2-4,9 0-2,-9 0 3,0 0-2,8-3 3,-8 3 1,0 0 1,9-3-3,-9 3 2,0 0 0,8-1 1,-8 1-4,0 0 3,0 0 0,9 4-1,-9-4 1,7 3 2,-7-3-4,5 4 1,-5-4 4,6 6-1,-6-6 1,4 8 4,-3-3-2,3 0 4,-4-5-6,1 10 1,2-5 2,-3-5 3,1 9-2,-1-9 1,0 8 5,0-8-3,-2 12 1,2-12 0,-3 7-1,3-7 2,-2 9-1,0-3 5,2-6-6,-5 10 5,2-5-2,-1-1-2,4-4-1,-7 8-3,7-8 2,-5 9 0,2-5-2,3-4 0,-10 7 3,7-2-5,3-5 0,-7 2 1,3 2 0,4-4 0,-10 5-4,10-5 2,-8 3-3,8-3-1,-6 2-4,6-2 4,-8 5-3,8-5-2,0 0 4,-7 1-1,7-1-4,0 0 2,-8 4-2,8-4 6,0 0-5,0 0-1,0 0 3,0 0 0,0 0-3,0 0 1,0 0 3,0 0-3,0 0 2,0 0 0,0 0-4,0 0 2,0 0 7,18-12-2,-18 12-7,0 0 2,9-1 0,-9 1 1,10-2 0,-10 2-1,0 0-4,13 2 6,-13-2 0,11 2-3,-4-1 1,-7-1-1,9 5-6,-4-3 3,0 1-1,-5-3 2,6 7 0,-2-2 0,-4-5-2,6 6-2,-3-1 1,-3-5 3,6 10-2,-4-5 3,0 1 2,-2-6-3,2 11 2,0-5 6,-2-6-5,2 11 1,-2-5-1,0-6 2,-2 11 4,2-11 5,0 0 0,-2 12 4,2-12-2,-3 7 4,3-7-3,-5 8 5,1-5 2,4-3-6,-5 7 0,0-5 4,5-2-1,-12 5 4,5-3-4,0 1 3,0-1 0,-2 3-6,-2-4 6,4 0-4,7-1-1,-19 0-1,11 0 1,-3 0-2,11 0 1,-15-2-4,8-3 1,-1 4 3,8 1-5,-11-1 5,11 1-5,-14-3 4,14 3-8,-9-3 7,3-1 1,6 4-2,-7-3 1,7 3 1,0 0 3,0 0-1,-9-3-2,9 3 0,0 0 0,0 0 2,-6-3-3,6 3 2,0 0-4,0 0-3,0 0-4,0 0 2,0 0-20,0 0-8,-8-3-18,8 3-1,0 0-23,0 0-20,0 0-30,0 0-17,0 0-24,0 0-24,0 0-25,0 0-169,0 0-408,0 0 181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8289B-0B8E-46BF-BF1C-4EF2FB73C3BE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1.emf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7.emf"/><Relationship Id="rId3" Type="http://schemas.openxmlformats.org/officeDocument/2006/relationships/image" Target="../media/image11.jpeg"/><Relationship Id="rId7" Type="http://schemas.openxmlformats.org/officeDocument/2006/relationships/image" Target="../media/image24.emf"/><Relationship Id="rId12" Type="http://schemas.openxmlformats.org/officeDocument/2006/relationships/customXml" Target="../ink/ink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26.emf"/><Relationship Id="rId5" Type="http://schemas.openxmlformats.org/officeDocument/2006/relationships/image" Target="../media/image23.emf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270.emf"/><Relationship Id="rId3" Type="http://schemas.openxmlformats.org/officeDocument/2006/relationships/image" Target="../media/image11.jpeg"/><Relationship Id="rId7" Type="http://schemas.openxmlformats.org/officeDocument/2006/relationships/image" Target="../media/image240.emf"/><Relationship Id="rId12" Type="http://schemas.openxmlformats.org/officeDocument/2006/relationships/customXml" Target="../ink/ink14.xml"/><Relationship Id="rId17" Type="http://schemas.openxmlformats.org/officeDocument/2006/relationships/image" Target="../media/image29.emf"/><Relationship Id="rId2" Type="http://schemas.openxmlformats.org/officeDocument/2006/relationships/image" Target="../media/image18.png"/><Relationship Id="rId16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60.emf"/><Relationship Id="rId5" Type="http://schemas.openxmlformats.org/officeDocument/2006/relationships/image" Target="../media/image230.emf"/><Relationship Id="rId15" Type="http://schemas.openxmlformats.org/officeDocument/2006/relationships/image" Target="../media/image28.emf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250.emf"/><Relationship Id="rId14" Type="http://schemas.openxmlformats.org/officeDocument/2006/relationships/customXml" Target="../ink/ink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11.jpeg"/><Relationship Id="rId7" Type="http://schemas.openxmlformats.org/officeDocument/2006/relationships/image" Target="../media/image3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30.emf"/><Relationship Id="rId4" Type="http://schemas.openxmlformats.org/officeDocument/2006/relationships/customXml" Target="../ink/ink17.xml"/><Relationship Id="rId9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11.jpeg"/><Relationship Id="rId7" Type="http://schemas.openxmlformats.org/officeDocument/2006/relationships/image" Target="../media/image3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35.emf"/><Relationship Id="rId5" Type="http://schemas.openxmlformats.org/officeDocument/2006/relationships/image" Target="../media/image28.emf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39.emf"/><Relationship Id="rId3" Type="http://schemas.openxmlformats.org/officeDocument/2006/relationships/image" Target="../media/image11.jpeg"/><Relationship Id="rId7" Type="http://schemas.openxmlformats.org/officeDocument/2006/relationships/image" Target="../media/image36.emf"/><Relationship Id="rId12" Type="http://schemas.openxmlformats.org/officeDocument/2006/relationships/customXml" Target="../ink/ink2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38.emf"/><Relationship Id="rId5" Type="http://schemas.openxmlformats.org/officeDocument/2006/relationships/image" Target="../media/image26.emf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3" Type="http://schemas.openxmlformats.org/officeDocument/2006/relationships/image" Target="../media/image370.emf"/><Relationship Id="rId3" Type="http://schemas.openxmlformats.org/officeDocument/2006/relationships/image" Target="../media/image11.jpeg"/><Relationship Id="rId7" Type="http://schemas.openxmlformats.org/officeDocument/2006/relationships/image" Target="../media/image33.emf"/><Relationship Id="rId12" Type="http://schemas.openxmlformats.org/officeDocument/2006/relationships/customXml" Target="../ink/ink3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11" Type="http://schemas.openxmlformats.org/officeDocument/2006/relationships/image" Target="../media/image360.emf"/><Relationship Id="rId5" Type="http://schemas.openxmlformats.org/officeDocument/2006/relationships/image" Target="../media/image28.emf"/><Relationship Id="rId4" Type="http://schemas.openxmlformats.org/officeDocument/2006/relationships/customXml" Target="../ink/ink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380.emf"/><Relationship Id="rId3" Type="http://schemas.openxmlformats.org/officeDocument/2006/relationships/image" Target="../media/image11.jpeg"/><Relationship Id="rId7" Type="http://schemas.openxmlformats.org/officeDocument/2006/relationships/image" Target="../media/image33.emf"/><Relationship Id="rId12" Type="http://schemas.openxmlformats.org/officeDocument/2006/relationships/customXml" Target="../ink/ink3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image" Target="../media/image360.emf"/><Relationship Id="rId5" Type="http://schemas.openxmlformats.org/officeDocument/2006/relationships/image" Target="../media/image28.emf"/><Relationship Id="rId15" Type="http://schemas.openxmlformats.org/officeDocument/2006/relationships/image" Target="../media/image40.emf"/><Relationship Id="rId4" Type="http://schemas.openxmlformats.org/officeDocument/2006/relationships/customXml" Target="../ink/ink33.xml"/><Relationship Id="rId14" Type="http://schemas.openxmlformats.org/officeDocument/2006/relationships/customXml" Target="../ink/ink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380.emf"/><Relationship Id="rId3" Type="http://schemas.openxmlformats.org/officeDocument/2006/relationships/image" Target="../media/image11.jpeg"/><Relationship Id="rId7" Type="http://schemas.openxmlformats.org/officeDocument/2006/relationships/image" Target="../media/image33.emf"/><Relationship Id="rId12" Type="http://schemas.openxmlformats.org/officeDocument/2006/relationships/customXml" Target="../ink/ink41.xml"/><Relationship Id="rId17" Type="http://schemas.openxmlformats.org/officeDocument/2006/relationships/image" Target="../media/image41.emf"/><Relationship Id="rId2" Type="http://schemas.openxmlformats.org/officeDocument/2006/relationships/image" Target="../media/image18.png"/><Relationship Id="rId16" Type="http://schemas.openxmlformats.org/officeDocument/2006/relationships/customXml" Target="../ink/ink4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11" Type="http://schemas.openxmlformats.org/officeDocument/2006/relationships/image" Target="../media/image360.emf"/><Relationship Id="rId5" Type="http://schemas.openxmlformats.org/officeDocument/2006/relationships/image" Target="../media/image28.emf"/><Relationship Id="rId15" Type="http://schemas.openxmlformats.org/officeDocument/2006/relationships/image" Target="../media/image390.emf"/><Relationship Id="rId4" Type="http://schemas.openxmlformats.org/officeDocument/2006/relationships/customXml" Target="../ink/ink38.xml"/><Relationship Id="rId14" Type="http://schemas.openxmlformats.org/officeDocument/2006/relationships/customXml" Target="../ink/ink4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3" Type="http://schemas.openxmlformats.org/officeDocument/2006/relationships/image" Target="../media/image11.jpeg"/><Relationship Id="rId7" Type="http://schemas.openxmlformats.org/officeDocument/2006/relationships/image" Target="../media/image21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10.emf"/><Relationship Id="rId10" Type="http://schemas.openxmlformats.org/officeDocument/2006/relationships/customXml" Target="../ink/ink46.xml"/><Relationship Id="rId4" Type="http://schemas.openxmlformats.org/officeDocument/2006/relationships/customXml" Target="../ink/ink44.xml"/><Relationship Id="rId9" Type="http://schemas.openxmlformats.org/officeDocument/2006/relationships/image" Target="../media/image40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3" Type="http://schemas.openxmlformats.org/officeDocument/2006/relationships/image" Target="../media/image11.jpeg"/><Relationship Id="rId7" Type="http://schemas.openxmlformats.org/officeDocument/2006/relationships/image" Target="../media/image40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customXml" Target="../ink/ink50.xml"/><Relationship Id="rId4" Type="http://schemas.openxmlformats.org/officeDocument/2006/relationships/customXml" Target="../ink/ink47.xml"/><Relationship Id="rId9" Type="http://schemas.openxmlformats.org/officeDocument/2006/relationships/image" Target="../media/image41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13" Type="http://schemas.openxmlformats.org/officeDocument/2006/relationships/image" Target="../media/image44.emf"/><Relationship Id="rId3" Type="http://schemas.openxmlformats.org/officeDocument/2006/relationships/image" Target="../media/image11.jpeg"/><Relationship Id="rId7" Type="http://schemas.openxmlformats.org/officeDocument/2006/relationships/image" Target="../media/image400.emf"/><Relationship Id="rId12" Type="http://schemas.openxmlformats.org/officeDocument/2006/relationships/customXml" Target="../ink/ink5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customXml" Target="../ink/ink54.xml"/><Relationship Id="rId4" Type="http://schemas.openxmlformats.org/officeDocument/2006/relationships/customXml" Target="../ink/ink51.xml"/><Relationship Id="rId9" Type="http://schemas.openxmlformats.org/officeDocument/2006/relationships/image" Target="../media/image41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13" Type="http://schemas.openxmlformats.org/officeDocument/2006/relationships/image" Target="../media/image44.emf"/><Relationship Id="rId3" Type="http://schemas.openxmlformats.org/officeDocument/2006/relationships/image" Target="../media/image11.jpeg"/><Relationship Id="rId7" Type="http://schemas.openxmlformats.org/officeDocument/2006/relationships/image" Target="../media/image400.emf"/><Relationship Id="rId12" Type="http://schemas.openxmlformats.org/officeDocument/2006/relationships/customXml" Target="../ink/ink60.xml"/><Relationship Id="rId17" Type="http://schemas.openxmlformats.org/officeDocument/2006/relationships/image" Target="../media/image46.emf"/><Relationship Id="rId2" Type="http://schemas.openxmlformats.org/officeDocument/2006/relationships/image" Target="../media/image19.png"/><Relationship Id="rId16" Type="http://schemas.openxmlformats.org/officeDocument/2006/relationships/customXml" Target="../ink/ink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7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10" Type="http://schemas.openxmlformats.org/officeDocument/2006/relationships/customXml" Target="../ink/ink59.xml"/><Relationship Id="rId4" Type="http://schemas.openxmlformats.org/officeDocument/2006/relationships/customXml" Target="../ink/ink56.xml"/><Relationship Id="rId9" Type="http://schemas.openxmlformats.org/officeDocument/2006/relationships/image" Target="../media/image410.emf"/><Relationship Id="rId14" Type="http://schemas.openxmlformats.org/officeDocument/2006/relationships/customXml" Target="../ink/ink6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.xml"/><Relationship Id="rId13" Type="http://schemas.openxmlformats.org/officeDocument/2006/relationships/image" Target="../media/image44.emf"/><Relationship Id="rId18" Type="http://schemas.openxmlformats.org/officeDocument/2006/relationships/customXml" Target="../ink/ink70.xml"/><Relationship Id="rId3" Type="http://schemas.openxmlformats.org/officeDocument/2006/relationships/image" Target="../media/image11.jpeg"/><Relationship Id="rId7" Type="http://schemas.openxmlformats.org/officeDocument/2006/relationships/image" Target="../media/image400.emf"/><Relationship Id="rId12" Type="http://schemas.openxmlformats.org/officeDocument/2006/relationships/customXml" Target="../ink/ink67.xml"/><Relationship Id="rId17" Type="http://schemas.openxmlformats.org/officeDocument/2006/relationships/image" Target="../media/image460.emf"/><Relationship Id="rId2" Type="http://schemas.openxmlformats.org/officeDocument/2006/relationships/image" Target="../media/image19.png"/><Relationship Id="rId16" Type="http://schemas.openxmlformats.org/officeDocument/2006/relationships/customXml" Target="../ink/ink6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10" Type="http://schemas.openxmlformats.org/officeDocument/2006/relationships/customXml" Target="../ink/ink66.xml"/><Relationship Id="rId19" Type="http://schemas.openxmlformats.org/officeDocument/2006/relationships/image" Target="../media/image47.emf"/><Relationship Id="rId4" Type="http://schemas.openxmlformats.org/officeDocument/2006/relationships/customXml" Target="../ink/ink63.xml"/><Relationship Id="rId9" Type="http://schemas.openxmlformats.org/officeDocument/2006/relationships/image" Target="../media/image410.emf"/><Relationship Id="rId14" Type="http://schemas.openxmlformats.org/officeDocument/2006/relationships/customXml" Target="../ink/ink6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.xml"/><Relationship Id="rId13" Type="http://schemas.openxmlformats.org/officeDocument/2006/relationships/image" Target="../media/image44.emf"/><Relationship Id="rId18" Type="http://schemas.openxmlformats.org/officeDocument/2006/relationships/customXml" Target="../ink/ink78.xml"/><Relationship Id="rId3" Type="http://schemas.openxmlformats.org/officeDocument/2006/relationships/image" Target="../media/image11.jpeg"/><Relationship Id="rId21" Type="http://schemas.openxmlformats.org/officeDocument/2006/relationships/image" Target="../media/image48.emf"/><Relationship Id="rId7" Type="http://schemas.openxmlformats.org/officeDocument/2006/relationships/image" Target="../media/image400.emf"/><Relationship Id="rId12" Type="http://schemas.openxmlformats.org/officeDocument/2006/relationships/customXml" Target="../ink/ink75.xml"/><Relationship Id="rId17" Type="http://schemas.openxmlformats.org/officeDocument/2006/relationships/image" Target="../media/image460.emf"/><Relationship Id="rId2" Type="http://schemas.openxmlformats.org/officeDocument/2006/relationships/image" Target="../media/image19.png"/><Relationship Id="rId16" Type="http://schemas.openxmlformats.org/officeDocument/2006/relationships/customXml" Target="../ink/ink77.xml"/><Relationship Id="rId20" Type="http://schemas.openxmlformats.org/officeDocument/2006/relationships/customXml" Target="../ink/ink7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10" Type="http://schemas.openxmlformats.org/officeDocument/2006/relationships/customXml" Target="../ink/ink74.xml"/><Relationship Id="rId19" Type="http://schemas.openxmlformats.org/officeDocument/2006/relationships/image" Target="../media/image470.emf"/><Relationship Id="rId4" Type="http://schemas.openxmlformats.org/officeDocument/2006/relationships/customXml" Target="../ink/ink71.xml"/><Relationship Id="rId9" Type="http://schemas.openxmlformats.org/officeDocument/2006/relationships/image" Target="../media/image410.emf"/><Relationship Id="rId14" Type="http://schemas.openxmlformats.org/officeDocument/2006/relationships/customXml" Target="../ink/ink7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.xml"/><Relationship Id="rId13" Type="http://schemas.openxmlformats.org/officeDocument/2006/relationships/image" Target="../media/image44.emf"/><Relationship Id="rId18" Type="http://schemas.openxmlformats.org/officeDocument/2006/relationships/customXml" Target="../ink/ink87.xml"/><Relationship Id="rId3" Type="http://schemas.openxmlformats.org/officeDocument/2006/relationships/image" Target="../media/image11.jpeg"/><Relationship Id="rId7" Type="http://schemas.openxmlformats.org/officeDocument/2006/relationships/image" Target="../media/image400.emf"/><Relationship Id="rId12" Type="http://schemas.openxmlformats.org/officeDocument/2006/relationships/customXml" Target="../ink/ink84.xml"/><Relationship Id="rId17" Type="http://schemas.openxmlformats.org/officeDocument/2006/relationships/image" Target="../media/image460.emf"/><Relationship Id="rId2" Type="http://schemas.openxmlformats.org/officeDocument/2006/relationships/image" Target="../media/image19.png"/><Relationship Id="rId16" Type="http://schemas.openxmlformats.org/officeDocument/2006/relationships/customXml" Target="../ink/ink86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1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10" Type="http://schemas.openxmlformats.org/officeDocument/2006/relationships/customXml" Target="../ink/ink83.xml"/><Relationship Id="rId19" Type="http://schemas.openxmlformats.org/officeDocument/2006/relationships/image" Target="../media/image470.emf"/><Relationship Id="rId4" Type="http://schemas.openxmlformats.org/officeDocument/2006/relationships/customXml" Target="../ink/ink80.xml"/><Relationship Id="rId9" Type="http://schemas.openxmlformats.org/officeDocument/2006/relationships/image" Target="../media/image410.emf"/><Relationship Id="rId14" Type="http://schemas.openxmlformats.org/officeDocument/2006/relationships/customXml" Target="../ink/ink8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0.xml"/><Relationship Id="rId13" Type="http://schemas.openxmlformats.org/officeDocument/2006/relationships/image" Target="../media/image44.emf"/><Relationship Id="rId18" Type="http://schemas.openxmlformats.org/officeDocument/2006/relationships/customXml" Target="../ink/ink95.xml"/><Relationship Id="rId3" Type="http://schemas.openxmlformats.org/officeDocument/2006/relationships/image" Target="../media/image11.jpeg"/><Relationship Id="rId21" Type="http://schemas.openxmlformats.org/officeDocument/2006/relationships/customXml" Target="../ink/ink96.xml"/><Relationship Id="rId7" Type="http://schemas.openxmlformats.org/officeDocument/2006/relationships/image" Target="../media/image400.emf"/><Relationship Id="rId12" Type="http://schemas.openxmlformats.org/officeDocument/2006/relationships/customXml" Target="../ink/ink92.xml"/><Relationship Id="rId17" Type="http://schemas.openxmlformats.org/officeDocument/2006/relationships/image" Target="../media/image460.emf"/><Relationship Id="rId2" Type="http://schemas.openxmlformats.org/officeDocument/2006/relationships/image" Target="../media/image19.png"/><Relationship Id="rId16" Type="http://schemas.openxmlformats.org/officeDocument/2006/relationships/customXml" Target="../ink/ink94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9.xml"/><Relationship Id="rId11" Type="http://schemas.openxmlformats.org/officeDocument/2006/relationships/image" Target="../media/image43.emf"/><Relationship Id="rId24" Type="http://schemas.openxmlformats.org/officeDocument/2006/relationships/image" Target="../media/image50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23" Type="http://schemas.openxmlformats.org/officeDocument/2006/relationships/customXml" Target="../ink/ink97.xml"/><Relationship Id="rId10" Type="http://schemas.openxmlformats.org/officeDocument/2006/relationships/customXml" Target="../ink/ink91.xml"/><Relationship Id="rId19" Type="http://schemas.openxmlformats.org/officeDocument/2006/relationships/image" Target="../media/image470.emf"/><Relationship Id="rId4" Type="http://schemas.openxmlformats.org/officeDocument/2006/relationships/customXml" Target="../ink/ink88.xml"/><Relationship Id="rId9" Type="http://schemas.openxmlformats.org/officeDocument/2006/relationships/image" Target="../media/image410.emf"/><Relationship Id="rId14" Type="http://schemas.openxmlformats.org/officeDocument/2006/relationships/customXml" Target="../ink/ink93.xml"/><Relationship Id="rId22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0.xml"/><Relationship Id="rId13" Type="http://schemas.openxmlformats.org/officeDocument/2006/relationships/image" Target="../media/image44.emf"/><Relationship Id="rId18" Type="http://schemas.openxmlformats.org/officeDocument/2006/relationships/customXml" Target="../ink/ink105.xml"/><Relationship Id="rId3" Type="http://schemas.openxmlformats.org/officeDocument/2006/relationships/image" Target="../media/image11.jpeg"/><Relationship Id="rId21" Type="http://schemas.openxmlformats.org/officeDocument/2006/relationships/image" Target="../media/image500.emf"/><Relationship Id="rId7" Type="http://schemas.openxmlformats.org/officeDocument/2006/relationships/image" Target="../media/image400.emf"/><Relationship Id="rId12" Type="http://schemas.openxmlformats.org/officeDocument/2006/relationships/customXml" Target="../ink/ink102.xml"/><Relationship Id="rId17" Type="http://schemas.openxmlformats.org/officeDocument/2006/relationships/image" Target="../media/image460.emf"/><Relationship Id="rId2" Type="http://schemas.openxmlformats.org/officeDocument/2006/relationships/image" Target="../media/image19.png"/><Relationship Id="rId16" Type="http://schemas.openxmlformats.org/officeDocument/2006/relationships/customXml" Target="../ink/ink104.xml"/><Relationship Id="rId20" Type="http://schemas.openxmlformats.org/officeDocument/2006/relationships/customXml" Target="../ink/ink10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9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23" Type="http://schemas.openxmlformats.org/officeDocument/2006/relationships/image" Target="../media/image51.emf"/><Relationship Id="rId10" Type="http://schemas.openxmlformats.org/officeDocument/2006/relationships/customXml" Target="../ink/ink101.xml"/><Relationship Id="rId19" Type="http://schemas.openxmlformats.org/officeDocument/2006/relationships/image" Target="../media/image470.emf"/><Relationship Id="rId4" Type="http://schemas.openxmlformats.org/officeDocument/2006/relationships/customXml" Target="../ink/ink98.xml"/><Relationship Id="rId9" Type="http://schemas.openxmlformats.org/officeDocument/2006/relationships/image" Target="../media/image410.emf"/><Relationship Id="rId14" Type="http://schemas.openxmlformats.org/officeDocument/2006/relationships/customXml" Target="../ink/ink103.xml"/><Relationship Id="rId22" Type="http://schemas.openxmlformats.org/officeDocument/2006/relationships/customXml" Target="../ink/ink10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0.xml"/><Relationship Id="rId13" Type="http://schemas.openxmlformats.org/officeDocument/2006/relationships/image" Target="../media/image44.emf"/><Relationship Id="rId18" Type="http://schemas.openxmlformats.org/officeDocument/2006/relationships/customXml" Target="../ink/ink115.xml"/><Relationship Id="rId3" Type="http://schemas.openxmlformats.org/officeDocument/2006/relationships/image" Target="../media/image11.jpeg"/><Relationship Id="rId21" Type="http://schemas.openxmlformats.org/officeDocument/2006/relationships/image" Target="../media/image500.emf"/><Relationship Id="rId7" Type="http://schemas.openxmlformats.org/officeDocument/2006/relationships/image" Target="../media/image400.emf"/><Relationship Id="rId12" Type="http://schemas.openxmlformats.org/officeDocument/2006/relationships/customXml" Target="../ink/ink112.xml"/><Relationship Id="rId17" Type="http://schemas.openxmlformats.org/officeDocument/2006/relationships/image" Target="../media/image460.emf"/><Relationship Id="rId2" Type="http://schemas.openxmlformats.org/officeDocument/2006/relationships/image" Target="../media/image19.png"/><Relationship Id="rId16" Type="http://schemas.openxmlformats.org/officeDocument/2006/relationships/customXml" Target="../ink/ink114.xml"/><Relationship Id="rId20" Type="http://schemas.openxmlformats.org/officeDocument/2006/relationships/customXml" Target="../ink/ink1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9.xml"/><Relationship Id="rId11" Type="http://schemas.openxmlformats.org/officeDocument/2006/relationships/image" Target="../media/image43.emf"/><Relationship Id="rId5" Type="http://schemas.openxmlformats.org/officeDocument/2006/relationships/image" Target="../media/image42.emf"/><Relationship Id="rId15" Type="http://schemas.openxmlformats.org/officeDocument/2006/relationships/image" Target="../media/image45.emf"/><Relationship Id="rId23" Type="http://schemas.openxmlformats.org/officeDocument/2006/relationships/image" Target="../media/image510.emf"/><Relationship Id="rId10" Type="http://schemas.openxmlformats.org/officeDocument/2006/relationships/customXml" Target="../ink/ink111.xml"/><Relationship Id="rId19" Type="http://schemas.openxmlformats.org/officeDocument/2006/relationships/image" Target="../media/image470.emf"/><Relationship Id="rId4" Type="http://schemas.openxmlformats.org/officeDocument/2006/relationships/customXml" Target="../ink/ink108.xml"/><Relationship Id="rId9" Type="http://schemas.openxmlformats.org/officeDocument/2006/relationships/image" Target="../media/image410.emf"/><Relationship Id="rId14" Type="http://schemas.openxmlformats.org/officeDocument/2006/relationships/customXml" Target="../ink/ink113.xml"/><Relationship Id="rId22" Type="http://schemas.openxmlformats.org/officeDocument/2006/relationships/customXml" Target="../ink/ink1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customXml" Target="../ink/ink1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.xml"/><Relationship Id="rId3" Type="http://schemas.openxmlformats.org/officeDocument/2006/relationships/image" Target="../media/image11.jpeg"/><Relationship Id="rId7" Type="http://schemas.openxmlformats.org/officeDocument/2006/relationships/image" Target="../media/image5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0.xml"/><Relationship Id="rId5" Type="http://schemas.openxmlformats.org/officeDocument/2006/relationships/image" Target="../media/image53.emf"/><Relationship Id="rId4" Type="http://schemas.openxmlformats.org/officeDocument/2006/relationships/customXml" Target="../ink/ink119.xml"/><Relationship Id="rId9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4.xml"/><Relationship Id="rId3" Type="http://schemas.openxmlformats.org/officeDocument/2006/relationships/image" Target="../media/image11.jpeg"/><Relationship Id="rId7" Type="http://schemas.openxmlformats.org/officeDocument/2006/relationships/image" Target="../media/image5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3.xml"/><Relationship Id="rId11" Type="http://schemas.openxmlformats.org/officeDocument/2006/relationships/image" Target="../media/image56.emf"/><Relationship Id="rId5" Type="http://schemas.openxmlformats.org/officeDocument/2006/relationships/image" Target="../media/image53.emf"/><Relationship Id="rId10" Type="http://schemas.openxmlformats.org/officeDocument/2006/relationships/customXml" Target="../ink/ink125.xml"/><Relationship Id="rId4" Type="http://schemas.openxmlformats.org/officeDocument/2006/relationships/customXml" Target="../ink/ink122.xml"/><Relationship Id="rId9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8.xml"/><Relationship Id="rId13" Type="http://schemas.openxmlformats.org/officeDocument/2006/relationships/image" Target="../media/image57.emf"/><Relationship Id="rId3" Type="http://schemas.openxmlformats.org/officeDocument/2006/relationships/image" Target="../media/image11.jpeg"/><Relationship Id="rId7" Type="http://schemas.openxmlformats.org/officeDocument/2006/relationships/image" Target="../media/image54.emf"/><Relationship Id="rId12" Type="http://schemas.openxmlformats.org/officeDocument/2006/relationships/customXml" Target="../ink/ink13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7.xml"/><Relationship Id="rId11" Type="http://schemas.openxmlformats.org/officeDocument/2006/relationships/image" Target="../media/image56.emf"/><Relationship Id="rId5" Type="http://schemas.openxmlformats.org/officeDocument/2006/relationships/image" Target="../media/image53.emf"/><Relationship Id="rId10" Type="http://schemas.openxmlformats.org/officeDocument/2006/relationships/customXml" Target="../ink/ink129.xml"/><Relationship Id="rId4" Type="http://schemas.openxmlformats.org/officeDocument/2006/relationships/customXml" Target="../ink/ink126.xml"/><Relationship Id="rId9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customXml" Target="../ink/ink133.xml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customXml" Target="../ink/ink134.xml"/><Relationship Id="rId7" Type="http://schemas.openxmlformats.org/officeDocument/2006/relationships/customXml" Target="../ink/ink13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customXml" Target="../ink/ink140.xml"/><Relationship Id="rId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customXml" Target="../ink/ink145.xml"/><Relationship Id="rId4" Type="http://schemas.openxmlformats.org/officeDocument/2006/relationships/image" Target="../media/image7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customXml" Target="../ink/ink148.xml"/><Relationship Id="rId4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customXml" Target="../ink/ink149.xml"/><Relationship Id="rId7" Type="http://schemas.openxmlformats.org/officeDocument/2006/relationships/customXml" Target="../ink/ink15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customXml" Target="../ink/ink150.xml"/><Relationship Id="rId4" Type="http://schemas.openxmlformats.org/officeDocument/2006/relationships/image" Target="../media/image79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customXml" Target="../ink/ink152.xml"/><Relationship Id="rId7" Type="http://schemas.openxmlformats.org/officeDocument/2006/relationships/customXml" Target="../ink/ink15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customXml" Target="../ink/ink153.xml"/><Relationship Id="rId10" Type="http://schemas.openxmlformats.org/officeDocument/2006/relationships/image" Target="../media/image82.emf"/><Relationship Id="rId4" Type="http://schemas.openxmlformats.org/officeDocument/2006/relationships/image" Target="../media/image79.emf"/><Relationship Id="rId9" Type="http://schemas.openxmlformats.org/officeDocument/2006/relationships/customXml" Target="../ink/ink1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customXml" Target="../ink/ink158.xml"/><Relationship Id="rId4" Type="http://schemas.openxmlformats.org/officeDocument/2006/relationships/image" Target="../media/image84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customXml" Target="../ink/ink159.xml"/><Relationship Id="rId7" Type="http://schemas.openxmlformats.org/officeDocument/2006/relationships/customXml" Target="../ink/ink16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customXml" Target="../ink/ink160.xml"/><Relationship Id="rId4" Type="http://schemas.openxmlformats.org/officeDocument/2006/relationships/image" Target="../media/image84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162.xml"/><Relationship Id="rId7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customXml" Target="../ink/ink163.xml"/><Relationship Id="rId10" Type="http://schemas.openxmlformats.org/officeDocument/2006/relationships/image" Target="../media/image90.emf"/><Relationship Id="rId4" Type="http://schemas.openxmlformats.org/officeDocument/2006/relationships/image" Target="../media/image88.emf"/><Relationship Id="rId9" Type="http://schemas.openxmlformats.org/officeDocument/2006/relationships/customXml" Target="../ink/ink16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.xml"/><Relationship Id="rId13" Type="http://schemas.openxmlformats.org/officeDocument/2006/relationships/image" Target="../media/image92.emf"/><Relationship Id="rId3" Type="http://schemas.openxmlformats.org/officeDocument/2006/relationships/customXml" Target="../ink/ink165.xml"/><Relationship Id="rId7" Type="http://schemas.openxmlformats.org/officeDocument/2006/relationships/image" Target="../media/image22.png"/><Relationship Id="rId12" Type="http://schemas.openxmlformats.org/officeDocument/2006/relationships/customXml" Target="../ink/ink16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1.emf"/><Relationship Id="rId5" Type="http://schemas.openxmlformats.org/officeDocument/2006/relationships/customXml" Target="../ink/ink166.xml"/><Relationship Id="rId10" Type="http://schemas.openxmlformats.org/officeDocument/2006/relationships/customXml" Target="../ink/ink168.xml"/><Relationship Id="rId4" Type="http://schemas.openxmlformats.org/officeDocument/2006/relationships/image" Target="../media/image88.emf"/><Relationship Id="rId9" Type="http://schemas.openxmlformats.org/officeDocument/2006/relationships/image" Target="../media/image90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2.xml"/><Relationship Id="rId13" Type="http://schemas.openxmlformats.org/officeDocument/2006/relationships/image" Target="../media/image92.emf"/><Relationship Id="rId3" Type="http://schemas.openxmlformats.org/officeDocument/2006/relationships/customXml" Target="../ink/ink170.xml"/><Relationship Id="rId7" Type="http://schemas.openxmlformats.org/officeDocument/2006/relationships/image" Target="../media/image22.png"/><Relationship Id="rId12" Type="http://schemas.openxmlformats.org/officeDocument/2006/relationships/customXml" Target="../ink/ink174.xml"/><Relationship Id="rId17" Type="http://schemas.openxmlformats.org/officeDocument/2006/relationships/image" Target="../media/image94.emf"/><Relationship Id="rId2" Type="http://schemas.openxmlformats.org/officeDocument/2006/relationships/image" Target="../media/image29.png"/><Relationship Id="rId16" Type="http://schemas.openxmlformats.org/officeDocument/2006/relationships/customXml" Target="../ink/ink1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1.emf"/><Relationship Id="rId5" Type="http://schemas.openxmlformats.org/officeDocument/2006/relationships/customXml" Target="../ink/ink171.xml"/><Relationship Id="rId15" Type="http://schemas.openxmlformats.org/officeDocument/2006/relationships/image" Target="../media/image93.emf"/><Relationship Id="rId10" Type="http://schemas.openxmlformats.org/officeDocument/2006/relationships/customXml" Target="../ink/ink173.xml"/><Relationship Id="rId4" Type="http://schemas.openxmlformats.org/officeDocument/2006/relationships/image" Target="../media/image88.emf"/><Relationship Id="rId9" Type="http://schemas.openxmlformats.org/officeDocument/2006/relationships/image" Target="../media/image90.emf"/><Relationship Id="rId14" Type="http://schemas.openxmlformats.org/officeDocument/2006/relationships/customXml" Target="../ink/ink17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9.xml"/><Relationship Id="rId13" Type="http://schemas.openxmlformats.org/officeDocument/2006/relationships/image" Target="../media/image92.emf"/><Relationship Id="rId18" Type="http://schemas.openxmlformats.org/officeDocument/2006/relationships/customXml" Target="../ink/ink184.xml"/><Relationship Id="rId3" Type="http://schemas.openxmlformats.org/officeDocument/2006/relationships/customXml" Target="../ink/ink177.xml"/><Relationship Id="rId7" Type="http://schemas.openxmlformats.org/officeDocument/2006/relationships/image" Target="../media/image22.png"/><Relationship Id="rId12" Type="http://schemas.openxmlformats.org/officeDocument/2006/relationships/customXml" Target="../ink/ink181.xml"/><Relationship Id="rId17" Type="http://schemas.openxmlformats.org/officeDocument/2006/relationships/image" Target="../media/image94.emf"/><Relationship Id="rId2" Type="http://schemas.openxmlformats.org/officeDocument/2006/relationships/image" Target="../media/image29.png"/><Relationship Id="rId16" Type="http://schemas.openxmlformats.org/officeDocument/2006/relationships/customXml" Target="../ink/ink1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1.emf"/><Relationship Id="rId5" Type="http://schemas.openxmlformats.org/officeDocument/2006/relationships/customXml" Target="../ink/ink178.xml"/><Relationship Id="rId15" Type="http://schemas.openxmlformats.org/officeDocument/2006/relationships/image" Target="../media/image93.emf"/><Relationship Id="rId10" Type="http://schemas.openxmlformats.org/officeDocument/2006/relationships/customXml" Target="../ink/ink180.xml"/><Relationship Id="rId19" Type="http://schemas.openxmlformats.org/officeDocument/2006/relationships/image" Target="../media/image95.emf"/><Relationship Id="rId4" Type="http://schemas.openxmlformats.org/officeDocument/2006/relationships/image" Target="../media/image88.emf"/><Relationship Id="rId9" Type="http://schemas.openxmlformats.org/officeDocument/2006/relationships/image" Target="../media/image90.emf"/><Relationship Id="rId14" Type="http://schemas.openxmlformats.org/officeDocument/2006/relationships/customXml" Target="../ink/ink18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8.xml"/><Relationship Id="rId3" Type="http://schemas.openxmlformats.org/officeDocument/2006/relationships/customXml" Target="../ink/ink186.xml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customXml" Target="../ink/ink187.xml"/><Relationship Id="rId4" Type="http://schemas.openxmlformats.org/officeDocument/2006/relationships/image" Target="../media/image97.emf"/><Relationship Id="rId9" Type="http://schemas.openxmlformats.org/officeDocument/2006/relationships/image" Target="../media/image9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3" Type="http://schemas.openxmlformats.org/officeDocument/2006/relationships/customXml" Target="../ink/ink189.xml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11" Type="http://schemas.openxmlformats.org/officeDocument/2006/relationships/image" Target="../media/image100.emf"/><Relationship Id="rId5" Type="http://schemas.openxmlformats.org/officeDocument/2006/relationships/customXml" Target="../ink/ink190.xml"/><Relationship Id="rId10" Type="http://schemas.openxmlformats.org/officeDocument/2006/relationships/customXml" Target="../ink/ink192.xml"/><Relationship Id="rId4" Type="http://schemas.openxmlformats.org/officeDocument/2006/relationships/image" Target="../media/image97.emf"/><Relationship Id="rId9" Type="http://schemas.openxmlformats.org/officeDocument/2006/relationships/image" Target="../media/image9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32.png"/><Relationship Id="rId7" Type="http://schemas.openxmlformats.org/officeDocument/2006/relationships/customXml" Target="../ink/ink19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customXml" Target="../ink/ink193.xml"/><Relationship Id="rId4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image" Target="../media/image32.png"/><Relationship Id="rId7" Type="http://schemas.openxmlformats.org/officeDocument/2006/relationships/customXml" Target="../ink/ink19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customXml" Target="../ink/ink195.xml"/><Relationship Id="rId10" Type="http://schemas.openxmlformats.org/officeDocument/2006/relationships/image" Target="../media/image106.emf"/><Relationship Id="rId4" Type="http://schemas.openxmlformats.org/officeDocument/2006/relationships/image" Target="../media/image33.png"/><Relationship Id="rId9" Type="http://schemas.openxmlformats.org/officeDocument/2006/relationships/customXml" Target="../ink/ink19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customXml" Target="../ink/ink200.xml"/><Relationship Id="rId4" Type="http://schemas.openxmlformats.org/officeDocument/2006/relationships/image" Target="../media/image108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customXml" Target="../ink/ink201.xml"/><Relationship Id="rId7" Type="http://schemas.openxmlformats.org/officeDocument/2006/relationships/customXml" Target="../ink/ink20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customXml" Target="../ink/ink202.xml"/><Relationship Id="rId4" Type="http://schemas.openxmlformats.org/officeDocument/2006/relationships/image" Target="../media/image10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emf"/><Relationship Id="rId4" Type="http://schemas.openxmlformats.org/officeDocument/2006/relationships/customXml" Target="../ink/ink20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6.xml"/><Relationship Id="rId5" Type="http://schemas.openxmlformats.org/officeDocument/2006/relationships/image" Target="../media/image113.emf"/><Relationship Id="rId4" Type="http://schemas.openxmlformats.org/officeDocument/2006/relationships/customXml" Target="../ink/ink20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9.xml"/><Relationship Id="rId3" Type="http://schemas.openxmlformats.org/officeDocument/2006/relationships/image" Target="../media/image36.png"/><Relationship Id="rId7" Type="http://schemas.openxmlformats.org/officeDocument/2006/relationships/image" Target="../media/image11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8.xml"/><Relationship Id="rId5" Type="http://schemas.openxmlformats.org/officeDocument/2006/relationships/image" Target="../media/image113.emf"/><Relationship Id="rId4" Type="http://schemas.openxmlformats.org/officeDocument/2006/relationships/customXml" Target="../ink/ink207.xml"/><Relationship Id="rId9" Type="http://schemas.openxmlformats.org/officeDocument/2006/relationships/image" Target="../media/image1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emf"/><Relationship Id="rId4" Type="http://schemas.openxmlformats.org/officeDocument/2006/relationships/customXml" Target="../ink/ink2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emf"/><Relationship Id="rId4" Type="http://schemas.openxmlformats.org/officeDocument/2006/relationships/customXml" Target="../ink/ink2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4math.ru/oge" TargetMode="External"/><Relationship Id="rId2" Type="http://schemas.openxmlformats.org/officeDocument/2006/relationships/hyperlink" Target="https://fipi.ru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2444" y="6174194"/>
            <a:ext cx="1846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01.11.2022 </a:t>
            </a:r>
            <a:r>
              <a:rPr lang="ru-RU" b="0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г.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9090" y="5027329"/>
            <a:ext cx="6072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Наева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 Юлия </a:t>
            </a:r>
            <a:r>
              <a:rPr lang="ru-RU" sz="20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Евгеньевна, учитель математики </a:t>
            </a:r>
          </a:p>
          <a:p>
            <a:pPr algn="r"/>
            <a:r>
              <a:rPr lang="ru-RU" sz="2000" dirty="0" smtClean="0"/>
              <a:t>МБОУ </a:t>
            </a:r>
            <a:r>
              <a:rPr lang="ru-RU" sz="2000" dirty="0"/>
              <a:t>Академического </a:t>
            </a:r>
            <a:r>
              <a:rPr lang="ru-RU" sz="2000" dirty="0" smtClean="0"/>
              <a:t>лицея </a:t>
            </a:r>
            <a:r>
              <a:rPr lang="ru-RU" sz="2000" dirty="0"/>
              <a:t>им. </a:t>
            </a:r>
            <a:r>
              <a:rPr lang="ru-RU" sz="2000" dirty="0" err="1"/>
              <a:t>Г.А.Псахье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59132" y="1451153"/>
            <a:ext cx="86816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16625C"/>
                </a:solidFill>
              </a:rPr>
              <a:t>Особенности проведения ГВЭ </a:t>
            </a:r>
            <a:endParaRPr lang="ru-RU" sz="6000" b="1" dirty="0" smtClean="0">
              <a:solidFill>
                <a:srgbClr val="16625C"/>
              </a:solidFill>
            </a:endParaRPr>
          </a:p>
          <a:p>
            <a:pPr algn="ctr"/>
            <a:r>
              <a:rPr lang="ru-RU" sz="6000" b="1" dirty="0" smtClean="0">
                <a:solidFill>
                  <a:srgbClr val="16625C"/>
                </a:solidFill>
              </a:rPr>
              <a:t>по </a:t>
            </a:r>
            <a:r>
              <a:rPr lang="ru-RU" sz="6000" b="1" dirty="0">
                <a:solidFill>
                  <a:srgbClr val="16625C"/>
                </a:solidFill>
              </a:rPr>
              <a:t>математике</a:t>
            </a:r>
            <a:endParaRPr lang="ru-RU" sz="60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5534" y="152525"/>
            <a:ext cx="11477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ДЕПАРТАМЕНТ ОБРАЗОВАНИЯ АДМИНИСТРАЦИИ ГОРОДА ТОМСКА</a:t>
            </a:r>
          </a:p>
          <a:p>
            <a:pPr algn="ctr"/>
            <a:r>
              <a:rPr lang="ru-RU" sz="1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МУНИЦИПАЛЬНОЕ АВТОНОМНОЕ УЧРЕЖДЕНИЕ ИНФОРМАЦИОННО-МЕТОДИЧЕСКИЙ ЦЕНТР ГОРОДА ТОМСКА</a:t>
            </a:r>
            <a:endParaRPr lang="ru-RU" sz="14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3" y="162621"/>
            <a:ext cx="11043293" cy="6695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5155" y="0"/>
            <a:ext cx="45612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2022 году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3" y="133632"/>
            <a:ext cx="10998558" cy="66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047752" cy="6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9" y="271729"/>
            <a:ext cx="11665716" cy="61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1" y="54850"/>
            <a:ext cx="10082805" cy="6803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4612" y="835589"/>
            <a:ext cx="798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(К)</a:t>
            </a:r>
            <a:endParaRPr lang="ru-RU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31" y="197699"/>
            <a:ext cx="10967737" cy="61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08660" y="1905149"/>
            <a:ext cx="7063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/>
              <a:t>Разбор заданий ГВЭ  по математике </a:t>
            </a:r>
            <a:endParaRPr lang="ru-RU" sz="4800" dirty="0" smtClean="0"/>
          </a:p>
          <a:p>
            <a:pPr algn="ctr"/>
            <a:r>
              <a:rPr lang="ru-RU" sz="4800" dirty="0" smtClean="0"/>
              <a:t>в </a:t>
            </a:r>
            <a:r>
              <a:rPr lang="ru-RU" sz="4800" dirty="0"/>
              <a:t>9 классе</a:t>
            </a:r>
            <a:endParaRPr lang="ru-RU" sz="48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0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</p:spTree>
    <p:extLst>
      <p:ext uri="{BB962C8B-B14F-4D97-AF65-F5344CB8AC3E}">
        <p14:creationId xmlns:p14="http://schemas.microsoft.com/office/powerpoint/2010/main" val="35215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3202154" y="1128126"/>
              <a:ext cx="737280" cy="99396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8554" y="1122726"/>
                <a:ext cx="745920" cy="100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69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3202154" y="1128126"/>
              <a:ext cx="3483000" cy="188172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8554" y="1122726"/>
                <a:ext cx="3491280" cy="18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1219680" y="1515240"/>
              <a:ext cx="515160" cy="2091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12120" y="1509840"/>
                <a:ext cx="530280" cy="2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99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2263" y="190554"/>
            <a:ext cx="1046226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6625C"/>
                </a:solidFill>
              </a:rPr>
              <a:t>Особенности проведения ГВЭ по математике</a:t>
            </a:r>
            <a:endParaRPr lang="ru-RU" sz="32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11980"/>
          <a:stretch/>
        </p:blipFill>
        <p:spPr>
          <a:xfrm>
            <a:off x="9347838" y="3195153"/>
            <a:ext cx="2822553" cy="2977655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469694" y="1516117"/>
            <a:ext cx="96783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/>
              <a:t>Продолжительность экзаменационной работы</a:t>
            </a:r>
          </a:p>
          <a:p>
            <a:r>
              <a:rPr lang="ru-RU" sz="2200" dirty="0"/>
              <a:t>На выполнение экзаменационной работы по математике даётся 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3 </a:t>
            </a:r>
            <a:r>
              <a:rPr lang="ru-RU" sz="2200" dirty="0"/>
              <a:t>часа 55 минут (235 минут). 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Это </a:t>
            </a:r>
            <a:r>
              <a:rPr lang="ru-RU" sz="2200" dirty="0"/>
              <a:t>время по желанию участника ГВЭ с ОВЗ может быть увеличено на 1,5 часа</a:t>
            </a:r>
          </a:p>
          <a:p>
            <a:endParaRPr lang="ru-RU" sz="2200" dirty="0" smtClean="0"/>
          </a:p>
          <a:p>
            <a:pPr marL="0" indent="0">
              <a:buNone/>
            </a:pPr>
            <a:r>
              <a:rPr lang="ru-RU" sz="2200" b="1" dirty="0"/>
              <a:t>Необходимые справочные материалы</a:t>
            </a:r>
          </a:p>
          <a:p>
            <a:r>
              <a:rPr lang="ru-RU" sz="2200" dirty="0"/>
              <a:t>выдаются вместе с текстом экзаменационной работы</a:t>
            </a:r>
          </a:p>
          <a:p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812594" y="5464922"/>
            <a:ext cx="8222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При выполнении заданий разрешается пользоваться линейкой, не содержащей справочный </a:t>
            </a:r>
            <a:r>
              <a:rPr lang="ru-RU" sz="2000" b="1" dirty="0" smtClean="0">
                <a:solidFill>
                  <a:srgbClr val="FF0000"/>
                </a:solidFill>
              </a:rPr>
              <a:t>материал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3" y="162621"/>
            <a:ext cx="11043293" cy="6695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5155" y="0"/>
            <a:ext cx="45612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2022 году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1688040" y="1239480"/>
              <a:ext cx="2562120" cy="3373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4800" y="1234800"/>
                <a:ext cx="2571120" cy="3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20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3129871" y="1538526"/>
              <a:ext cx="719640" cy="35208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6631" y="1533126"/>
                <a:ext cx="72792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Рукописный ввод 6"/>
              <p14:cNvContentPartPr/>
              <p14:nvPr/>
            </p14:nvContentPartPr>
            <p14:xfrm>
              <a:off x="3321391" y="1128126"/>
              <a:ext cx="455400" cy="4021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8511" y="1122726"/>
                <a:ext cx="46260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/>
              <p14:cNvContentPartPr/>
              <p14:nvPr/>
            </p14:nvContentPartPr>
            <p14:xfrm>
              <a:off x="1680120" y="1580286"/>
              <a:ext cx="2121151" cy="54180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75800" y="1575606"/>
                <a:ext cx="2130871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Рукописный ввод 10"/>
              <p14:cNvContentPartPr/>
              <p14:nvPr/>
            </p14:nvContentPartPr>
            <p14:xfrm>
              <a:off x="5908274" y="2853606"/>
              <a:ext cx="776880" cy="15624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04314" y="2849286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Рукописный ввод 11"/>
              <p14:cNvContentPartPr/>
              <p14:nvPr/>
            </p14:nvContentPartPr>
            <p14:xfrm>
              <a:off x="1226880" y="1513800"/>
              <a:ext cx="519480" cy="18864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22200" y="1508760"/>
                <a:ext cx="531360" cy="19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1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3129871" y="1538526"/>
              <a:ext cx="719640" cy="35208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6631" y="1533126"/>
                <a:ext cx="72792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3628440" y="2594520"/>
              <a:ext cx="561600" cy="255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25200" y="2590200"/>
                <a:ext cx="5691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Рукописный ввод 6"/>
              <p14:cNvContentPartPr/>
              <p14:nvPr/>
            </p14:nvContentPartPr>
            <p14:xfrm>
              <a:off x="3321391" y="1128126"/>
              <a:ext cx="455400" cy="4021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18511" y="1122726"/>
                <a:ext cx="46260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/>
              <p14:cNvContentPartPr/>
              <p14:nvPr/>
            </p14:nvContentPartPr>
            <p14:xfrm>
              <a:off x="1680120" y="1580286"/>
              <a:ext cx="2121151" cy="54180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75800" y="1575606"/>
                <a:ext cx="2130871" cy="54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Рукописный ввод 8"/>
              <p14:cNvContentPartPr/>
              <p14:nvPr/>
            </p14:nvContentPartPr>
            <p14:xfrm>
              <a:off x="3145320" y="2170440"/>
              <a:ext cx="2474640" cy="61236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8480" y="2165400"/>
                <a:ext cx="24861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5908274" y="2853606"/>
              <a:ext cx="776880" cy="15624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04314" y="2849286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1226880" y="1513800"/>
              <a:ext cx="519480" cy="18864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22200" y="1508760"/>
                <a:ext cx="531360" cy="19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29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3174840" y="1119600"/>
              <a:ext cx="3522240" cy="189288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1240" y="1114200"/>
                <a:ext cx="3530520" cy="19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1680120" y="1834200"/>
              <a:ext cx="4324680" cy="148248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5800" y="1830600"/>
                <a:ext cx="4332960" cy="149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/>
              <p14:cNvContentPartPr/>
              <p14:nvPr/>
            </p14:nvContentPartPr>
            <p14:xfrm>
              <a:off x="1184400" y="1534680"/>
              <a:ext cx="464760" cy="9583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720" y="1529640"/>
                <a:ext cx="476640" cy="97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09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5920200" y="2856240"/>
              <a:ext cx="776880" cy="15624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6240" y="2851920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5923080" y="3144960"/>
              <a:ext cx="81720" cy="17172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8040" y="3140640"/>
                <a:ext cx="907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/>
              <p14:cNvContentPartPr/>
              <p14:nvPr/>
            </p14:nvContentPartPr>
            <p14:xfrm>
              <a:off x="2280960" y="2664720"/>
              <a:ext cx="2639520" cy="7315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7000" y="2662200"/>
                <a:ext cx="265104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Рукописный ввод 6"/>
              <p14:cNvContentPartPr/>
              <p14:nvPr/>
            </p14:nvContentPartPr>
            <p14:xfrm>
              <a:off x="1225440" y="1510560"/>
              <a:ext cx="593640" cy="96588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21120" y="1506240"/>
                <a:ext cx="604800" cy="97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46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5920200" y="2856240"/>
              <a:ext cx="776880" cy="15624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6240" y="2851920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5923080" y="3144960"/>
              <a:ext cx="81720" cy="17172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8040" y="3140640"/>
                <a:ext cx="907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/>
              <p14:cNvContentPartPr/>
              <p14:nvPr/>
            </p14:nvContentPartPr>
            <p14:xfrm>
              <a:off x="2280960" y="2664720"/>
              <a:ext cx="2639520" cy="7315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7000" y="2662200"/>
                <a:ext cx="265104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Рукописный ввод 7"/>
              <p14:cNvContentPartPr/>
              <p14:nvPr/>
            </p14:nvContentPartPr>
            <p14:xfrm>
              <a:off x="1222560" y="1537560"/>
              <a:ext cx="467640" cy="17107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18600" y="1535040"/>
                <a:ext cx="477360" cy="17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Рукописный ввод 8"/>
              <p14:cNvContentPartPr/>
              <p14:nvPr/>
            </p14:nvContentPartPr>
            <p14:xfrm>
              <a:off x="5929560" y="3426480"/>
              <a:ext cx="90720" cy="15696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24520" y="3420000"/>
                <a:ext cx="102240" cy="17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74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5920200" y="2856240"/>
              <a:ext cx="776880" cy="15624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6240" y="2851920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5923080" y="3144960"/>
              <a:ext cx="81720" cy="17172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8040" y="3140640"/>
                <a:ext cx="907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Рукописный ввод 6"/>
              <p14:cNvContentPartPr/>
              <p14:nvPr/>
            </p14:nvContentPartPr>
            <p14:xfrm>
              <a:off x="74160" y="3429720"/>
              <a:ext cx="5948640" cy="130464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840" y="3422520"/>
                <a:ext cx="5960880" cy="13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Рукописный ввод 7"/>
              <p14:cNvContentPartPr/>
              <p14:nvPr/>
            </p14:nvContentPartPr>
            <p14:xfrm>
              <a:off x="1222560" y="1537560"/>
              <a:ext cx="467640" cy="17107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18600" y="1535040"/>
                <a:ext cx="477360" cy="171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51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5920200" y="2856240"/>
              <a:ext cx="776880" cy="15624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6240" y="2851920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5923080" y="3144960"/>
              <a:ext cx="81720" cy="17172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8040" y="3140640"/>
                <a:ext cx="907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Рукописный ввод 6"/>
              <p14:cNvContentPartPr/>
              <p14:nvPr/>
            </p14:nvContentPartPr>
            <p14:xfrm>
              <a:off x="74160" y="3429720"/>
              <a:ext cx="5948640" cy="130464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840" y="3422520"/>
                <a:ext cx="5960880" cy="13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Рукописный ввод 7"/>
              <p14:cNvContentPartPr/>
              <p14:nvPr/>
            </p14:nvContentPartPr>
            <p14:xfrm>
              <a:off x="1265400" y="6447960"/>
              <a:ext cx="513360" cy="13680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60720" y="6443280"/>
                <a:ext cx="5230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Рукописный ввод 8"/>
              <p14:cNvContentPartPr/>
              <p14:nvPr/>
            </p14:nvContentPartPr>
            <p14:xfrm>
              <a:off x="1283400" y="1520640"/>
              <a:ext cx="618840" cy="17208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80520" y="1515240"/>
                <a:ext cx="629280" cy="173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235" t="4675" r="1213" b="6152"/>
          <a:stretch/>
        </p:blipFill>
        <p:spPr>
          <a:xfrm>
            <a:off x="167425" y="290783"/>
            <a:ext cx="5190186" cy="6567217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25036" y="0"/>
            <a:ext cx="6666964" cy="57072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Рукописный ввод 1"/>
              <p14:cNvContentPartPr/>
              <p14:nvPr/>
            </p14:nvContentPartPr>
            <p14:xfrm>
              <a:off x="5920200" y="2856240"/>
              <a:ext cx="776880" cy="15624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6240" y="2851920"/>
                <a:ext cx="78552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й ввод 4"/>
              <p14:cNvContentPartPr/>
              <p14:nvPr/>
            </p14:nvContentPartPr>
            <p14:xfrm>
              <a:off x="5923080" y="3144960"/>
              <a:ext cx="81720" cy="17172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8040" y="3140640"/>
                <a:ext cx="907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Рукописный ввод 6"/>
              <p14:cNvContentPartPr/>
              <p14:nvPr/>
            </p14:nvContentPartPr>
            <p14:xfrm>
              <a:off x="74160" y="3429720"/>
              <a:ext cx="5948640" cy="130464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840" y="3422520"/>
                <a:ext cx="5960880" cy="13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Рукописный ввод 7"/>
              <p14:cNvContentPartPr/>
              <p14:nvPr/>
            </p14:nvContentPartPr>
            <p14:xfrm>
              <a:off x="1265400" y="6447960"/>
              <a:ext cx="513360" cy="13680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60720" y="6443280"/>
                <a:ext cx="5230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Рукописный ввод 8"/>
              <p14:cNvContentPartPr/>
              <p14:nvPr/>
            </p14:nvContentPartPr>
            <p14:xfrm>
              <a:off x="5915520" y="3694320"/>
              <a:ext cx="433440" cy="17496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09760" y="3690000"/>
                <a:ext cx="4453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Рукописный ввод 9"/>
              <p14:cNvContentPartPr/>
              <p14:nvPr/>
            </p14:nvContentPartPr>
            <p14:xfrm>
              <a:off x="1269000" y="1520280"/>
              <a:ext cx="576360" cy="171216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66120" y="1515240"/>
                <a:ext cx="585720" cy="172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46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434340" y="65405"/>
            <a:ext cx="10927080" cy="664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300" b="1" dirty="0" smtClean="0"/>
              <a:t>Виды </a:t>
            </a:r>
            <a:r>
              <a:rPr lang="ru-RU" sz="2300" b="1" dirty="0"/>
              <a:t>экзаменационной работы ГВЭ-9 по математике </a:t>
            </a:r>
            <a:r>
              <a:rPr lang="ru-RU" sz="2300" b="1" dirty="0" smtClean="0"/>
              <a:t>(</a:t>
            </a:r>
            <a:r>
              <a:rPr lang="ru-RU" sz="2300" b="1" dirty="0"/>
              <a:t>письменная форма)</a:t>
            </a:r>
          </a:p>
          <a:p>
            <a:r>
              <a:rPr lang="ru-RU" sz="2100" dirty="0"/>
              <a:t>Экзаменационные материалы по математике для ГВЭ-9 в письменной форме разрабатываются для обучающихся без ОВЗ и разных категорий обучающихся с ОВЗ.</a:t>
            </a:r>
          </a:p>
          <a:p>
            <a:r>
              <a:rPr lang="ru-RU" sz="2100" dirty="0"/>
              <a:t>1.    </a:t>
            </a:r>
            <a:r>
              <a:rPr lang="ru-RU" sz="2100" i="1" dirty="0"/>
              <a:t>Экзаменационные материалы</a:t>
            </a:r>
            <a:r>
              <a:rPr lang="ru-RU" sz="2100" i="1" dirty="0">
                <a:solidFill>
                  <a:srgbClr val="16625C"/>
                </a:solidFill>
              </a:rPr>
              <a:t>, </a:t>
            </a:r>
            <a:r>
              <a:rPr lang="ru-RU" sz="2100" b="1" i="1" u="sng" dirty="0">
                <a:solidFill>
                  <a:srgbClr val="16625C"/>
                </a:solidFill>
              </a:rPr>
              <a:t>маркированные литерой «А»</a:t>
            </a:r>
            <a:r>
              <a:rPr lang="ru-RU" sz="2100" i="1" dirty="0">
                <a:solidFill>
                  <a:srgbClr val="16625C"/>
                </a:solidFill>
              </a:rPr>
              <a:t> (100-е номера вариантов) - </a:t>
            </a:r>
            <a:r>
              <a:rPr lang="ru-RU" sz="2100" dirty="0">
                <a:solidFill>
                  <a:srgbClr val="16625C"/>
                </a:solidFill>
              </a:rPr>
              <a:t>для участников ГВЭ-9 без ОВЗ и обучающихся с ОВЗ (глухих, позднооглохших; слабослышащих; с тяжёлыми нарушениями речи; с нарушениями опорно-двигательного аппарата; с расстройствами аутистического спектра; иных категорий участников ГВЭ, которым требуется создание специальных условий (с диабетом, онкологическими заболеваниями, астмой и др</a:t>
            </a:r>
            <a:r>
              <a:rPr lang="ru-RU" sz="2100" dirty="0" smtClean="0">
                <a:solidFill>
                  <a:srgbClr val="16625C"/>
                </a:solidFill>
              </a:rPr>
              <a:t>.).</a:t>
            </a:r>
            <a:endParaRPr lang="ru-RU" sz="2100" dirty="0">
              <a:solidFill>
                <a:srgbClr val="16625C"/>
              </a:solidFill>
            </a:endParaRPr>
          </a:p>
          <a:p>
            <a:r>
              <a:rPr lang="ru-RU" sz="2100" dirty="0">
                <a:solidFill>
                  <a:srgbClr val="16625C"/>
                </a:solidFill>
              </a:rPr>
              <a:t>2.    </a:t>
            </a:r>
            <a:r>
              <a:rPr lang="ru-RU" sz="2100" i="1" dirty="0">
                <a:solidFill>
                  <a:srgbClr val="16625C"/>
                </a:solidFill>
              </a:rPr>
              <a:t>Экзаменационные материалы, </a:t>
            </a:r>
            <a:r>
              <a:rPr lang="ru-RU" sz="2100" b="1" i="1" u="sng" dirty="0">
                <a:solidFill>
                  <a:srgbClr val="16625C"/>
                </a:solidFill>
              </a:rPr>
              <a:t>маркированные литерой «С» </a:t>
            </a:r>
            <a:r>
              <a:rPr lang="ru-RU" sz="2100" i="1" dirty="0">
                <a:solidFill>
                  <a:srgbClr val="16625C"/>
                </a:solidFill>
              </a:rPr>
              <a:t>(300-е номера вариантов) - </a:t>
            </a:r>
            <a:r>
              <a:rPr lang="ru-RU" sz="2100" dirty="0">
                <a:solidFill>
                  <a:srgbClr val="16625C"/>
                </a:solidFill>
              </a:rPr>
              <a:t>для слепых обучающихся, слабовидящих и </a:t>
            </a:r>
            <a:r>
              <a:rPr lang="ru-RU" sz="2100" dirty="0" err="1">
                <a:solidFill>
                  <a:srgbClr val="16625C"/>
                </a:solidFill>
              </a:rPr>
              <a:t>поздноослепших</a:t>
            </a:r>
            <a:r>
              <a:rPr lang="ru-RU" sz="2100" dirty="0">
                <a:solidFill>
                  <a:srgbClr val="16625C"/>
                </a:solidFill>
              </a:rPr>
              <a:t> обучающихся, владеющих шрифтом Брайля. Экзаменационные материалы аналогичны материалам, маркированным литерой «А», но в текстах заданий сведены к минимуму визуальные образы.</a:t>
            </a:r>
          </a:p>
          <a:p>
            <a:pPr lvl="2"/>
            <a:r>
              <a:rPr lang="ru-RU" sz="2100" dirty="0" smtClean="0">
                <a:solidFill>
                  <a:srgbClr val="16625C"/>
                </a:solidFill>
              </a:rPr>
              <a:t>    3</a:t>
            </a:r>
            <a:r>
              <a:rPr lang="ru-RU" sz="2100" dirty="0">
                <a:solidFill>
                  <a:srgbClr val="16625C"/>
                </a:solidFill>
              </a:rPr>
              <a:t>.    </a:t>
            </a:r>
            <a:r>
              <a:rPr lang="ru-RU" sz="2100" i="1" dirty="0">
                <a:solidFill>
                  <a:srgbClr val="16625C"/>
                </a:solidFill>
              </a:rPr>
              <a:t>Экзаменационные материалы, </a:t>
            </a:r>
            <a:r>
              <a:rPr lang="ru-RU" sz="2100" b="1" i="1" u="sng" dirty="0">
                <a:solidFill>
                  <a:srgbClr val="16625C"/>
                </a:solidFill>
              </a:rPr>
              <a:t>маркированные литерой «К» </a:t>
            </a:r>
            <a:r>
              <a:rPr lang="ru-RU" sz="2100" i="1" dirty="0">
                <a:solidFill>
                  <a:srgbClr val="16625C"/>
                </a:solidFill>
              </a:rPr>
              <a:t>(200-е </a:t>
            </a:r>
            <a:r>
              <a:rPr lang="ru-RU" sz="2100" i="1" dirty="0" smtClean="0">
                <a:solidFill>
                  <a:srgbClr val="16625C"/>
                </a:solidFill>
              </a:rPr>
              <a:t>     номера </a:t>
            </a:r>
            <a:r>
              <a:rPr lang="ru-RU" sz="2100" i="1" dirty="0">
                <a:solidFill>
                  <a:srgbClr val="16625C"/>
                </a:solidFill>
              </a:rPr>
              <a:t>вариантов) </a:t>
            </a:r>
            <a:r>
              <a:rPr lang="ru-RU" sz="2100" dirty="0">
                <a:solidFill>
                  <a:srgbClr val="16625C"/>
                </a:solidFill>
              </a:rPr>
              <a:t>— для участников ГВЭ-9 с задержкой психического развития, обучающихся по адаптированным основным общеобразовательным </a:t>
            </a:r>
            <a:r>
              <a:rPr lang="ru-RU" sz="2100" dirty="0"/>
              <a:t>программам</a:t>
            </a:r>
            <a:r>
              <a:rPr lang="ru-RU" sz="2100" dirty="0" smtClean="0"/>
              <a:t>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5353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43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0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1406160" y="1877760"/>
              <a:ext cx="100080" cy="1846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00040" y="1872360"/>
                <a:ext cx="112680" cy="19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48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896760" y="2651760"/>
              <a:ext cx="5370480" cy="17830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1000" y="2649240"/>
                <a:ext cx="538308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/>
              <p14:cNvContentPartPr/>
              <p14:nvPr/>
            </p14:nvContentPartPr>
            <p14:xfrm>
              <a:off x="1368000" y="1873440"/>
              <a:ext cx="240480" cy="13860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62960" y="1868040"/>
                <a:ext cx="250920" cy="139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61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896760" y="2651760"/>
              <a:ext cx="5370480" cy="17830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1000" y="2649240"/>
                <a:ext cx="538308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/>
              <p14:cNvContentPartPr/>
              <p14:nvPr/>
            </p14:nvContentPartPr>
            <p14:xfrm>
              <a:off x="4772520" y="3890520"/>
              <a:ext cx="223920" cy="4446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67840" y="3884760"/>
                <a:ext cx="234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Рукописный ввод 13"/>
              <p14:cNvContentPartPr/>
              <p14:nvPr/>
            </p14:nvContentPartPr>
            <p14:xfrm>
              <a:off x="1411200" y="1871640"/>
              <a:ext cx="243360" cy="1386360"/>
            </p14:xfrm>
          </p:contentPart>
        </mc:Choice>
        <mc:Fallback xmlns="">
          <p:pic>
            <p:nvPicPr>
              <p:cNvPr id="14" name="Рукописный ввод 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06520" y="1866960"/>
                <a:ext cx="254160" cy="139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82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896760" y="2651760"/>
              <a:ext cx="5370480" cy="17830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1000" y="2649240"/>
                <a:ext cx="538308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/>
              <p14:cNvContentPartPr/>
              <p14:nvPr/>
            </p14:nvContentPartPr>
            <p14:xfrm>
              <a:off x="4772520" y="3890520"/>
              <a:ext cx="223920" cy="4446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67840" y="3884760"/>
                <a:ext cx="234360" cy="4543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6285" y="365125"/>
            <a:ext cx="5539069" cy="32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896760" y="2651760"/>
              <a:ext cx="5370480" cy="17830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1000" y="2649240"/>
                <a:ext cx="538308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/>
              <p14:cNvContentPartPr/>
              <p14:nvPr/>
            </p14:nvContentPartPr>
            <p14:xfrm>
              <a:off x="4772520" y="3890520"/>
              <a:ext cx="223920" cy="4446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67840" y="3884760"/>
                <a:ext cx="234360" cy="4543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6285" y="365125"/>
            <a:ext cx="5539069" cy="32388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Рукописный ввод 13"/>
              <p14:cNvContentPartPr/>
              <p14:nvPr/>
            </p14:nvContentPartPr>
            <p14:xfrm>
              <a:off x="1993680" y="2976840"/>
              <a:ext cx="4279320" cy="1773000"/>
            </p14:xfrm>
          </p:contentPart>
        </mc:Choice>
        <mc:Fallback xmlns="">
          <p:pic>
            <p:nvPicPr>
              <p:cNvPr id="14" name="Рукописный ввод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88280" y="2970720"/>
                <a:ext cx="429084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Рукописный ввод 15"/>
              <p14:cNvContentPartPr/>
              <p14:nvPr/>
            </p14:nvContentPartPr>
            <p14:xfrm>
              <a:off x="1452960" y="4784400"/>
              <a:ext cx="208440" cy="210240"/>
            </p14:xfrm>
          </p:contentPart>
        </mc:Choice>
        <mc:Fallback xmlns="">
          <p:pic>
            <p:nvPicPr>
              <p:cNvPr id="16" name="Рукописный ввод 1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50440" y="4780800"/>
                <a:ext cx="215280" cy="21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75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896760" y="2651760"/>
              <a:ext cx="5370480" cy="17830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1000" y="2649240"/>
                <a:ext cx="538308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/>
              <p14:cNvContentPartPr/>
              <p14:nvPr/>
            </p14:nvContentPartPr>
            <p14:xfrm>
              <a:off x="4772520" y="3890520"/>
              <a:ext cx="223920" cy="4446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67840" y="3884760"/>
                <a:ext cx="234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Рукописный ввод 15"/>
              <p14:cNvContentPartPr/>
              <p14:nvPr/>
            </p14:nvContentPartPr>
            <p14:xfrm>
              <a:off x="3555720" y="4582440"/>
              <a:ext cx="2710800" cy="1505160"/>
            </p14:xfrm>
          </p:contentPart>
        </mc:Choice>
        <mc:Fallback xmlns="">
          <p:pic>
            <p:nvPicPr>
              <p:cNvPr id="16" name="Рукописный ввод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50320" y="4577400"/>
                <a:ext cx="2722680" cy="15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Рукописный ввод 13"/>
              <p14:cNvContentPartPr/>
              <p14:nvPr/>
            </p14:nvContentPartPr>
            <p14:xfrm>
              <a:off x="1407960" y="1876680"/>
              <a:ext cx="246960" cy="3112560"/>
            </p14:xfrm>
          </p:contentPart>
        </mc:Choice>
        <mc:Fallback xmlns="">
          <p:pic>
            <p:nvPicPr>
              <p:cNvPr id="14" name="Рукописный ввод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04000" y="1872360"/>
                <a:ext cx="256680" cy="31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22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4854" b="1459"/>
          <a:stretch/>
        </p:blipFill>
        <p:spPr>
          <a:xfrm>
            <a:off x="200008" y="0"/>
            <a:ext cx="5405690" cy="664549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616929" y="3713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/>
              <p14:cNvContentPartPr/>
              <p14:nvPr/>
            </p14:nvContentPartPr>
            <p14:xfrm>
              <a:off x="5938200" y="4152240"/>
              <a:ext cx="360" cy="36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8840" y="41428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/>
              <p14:cNvContentPartPr/>
              <p14:nvPr/>
            </p14:nvContentPartPr>
            <p14:xfrm>
              <a:off x="5995080" y="2874960"/>
              <a:ext cx="797760" cy="99144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7160" y="2868120"/>
                <a:ext cx="81072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/>
              <p14:cNvContentPartPr/>
              <p14:nvPr/>
            </p14:nvContentPartPr>
            <p14:xfrm>
              <a:off x="3645720" y="605520"/>
              <a:ext cx="977760" cy="56700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39960" y="602640"/>
                <a:ext cx="99000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Рукописный ввод 5"/>
              <p14:cNvContentPartPr/>
              <p14:nvPr/>
            </p14:nvContentPartPr>
            <p14:xfrm>
              <a:off x="4761360" y="572760"/>
              <a:ext cx="910800" cy="8290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7040" y="568800"/>
                <a:ext cx="920160" cy="8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4233240" y="1531800"/>
              <a:ext cx="1041840" cy="289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28920" y="1529280"/>
                <a:ext cx="105048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Рукописный ввод 10"/>
              <p14:cNvContentPartPr/>
              <p14:nvPr/>
            </p14:nvContentPartPr>
            <p14:xfrm>
              <a:off x="606240" y="1512360"/>
              <a:ext cx="5506560" cy="263592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2280" y="1506960"/>
                <a:ext cx="5518440" cy="26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Рукописный ввод 11"/>
              <p14:cNvContentPartPr/>
              <p14:nvPr/>
            </p14:nvContentPartPr>
            <p14:xfrm>
              <a:off x="896760" y="2651760"/>
              <a:ext cx="5370480" cy="178308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1000" y="2649240"/>
                <a:ext cx="538308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Рукописный ввод 12"/>
              <p14:cNvContentPartPr/>
              <p14:nvPr/>
            </p14:nvContentPartPr>
            <p14:xfrm>
              <a:off x="4772520" y="3890520"/>
              <a:ext cx="223920" cy="44460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67840" y="3884760"/>
                <a:ext cx="23436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Рукописный ввод 15"/>
              <p14:cNvContentPartPr/>
              <p14:nvPr/>
            </p14:nvContentPartPr>
            <p14:xfrm>
              <a:off x="3555720" y="4582440"/>
              <a:ext cx="2710800" cy="1505160"/>
            </p14:xfrm>
          </p:contentPart>
        </mc:Choice>
        <mc:Fallback xmlns="">
          <p:pic>
            <p:nvPicPr>
              <p:cNvPr id="16" name="Рукописный ввод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50320" y="4577400"/>
                <a:ext cx="2722680" cy="15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Рукописный ввод 13"/>
              <p14:cNvContentPartPr/>
              <p14:nvPr/>
            </p14:nvContentPartPr>
            <p14:xfrm>
              <a:off x="1395000" y="1862280"/>
              <a:ext cx="4701960" cy="4635720"/>
            </p14:xfrm>
          </p:contentPart>
        </mc:Choice>
        <mc:Fallback xmlns="">
          <p:pic>
            <p:nvPicPr>
              <p:cNvPr id="14" name="Рукописный ввод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87800" y="1856880"/>
                <a:ext cx="4716360" cy="46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34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722" r="721" b="53789"/>
          <a:stretch/>
        </p:blipFill>
        <p:spPr>
          <a:xfrm>
            <a:off x="0" y="206202"/>
            <a:ext cx="5765185" cy="315518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76577" y="-38637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ый ввод 4"/>
              <p14:cNvContentPartPr/>
              <p14:nvPr/>
            </p14:nvContentPartPr>
            <p14:xfrm>
              <a:off x="812160" y="1009800"/>
              <a:ext cx="5937840" cy="392004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280" y="1004040"/>
                <a:ext cx="5947560" cy="393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1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6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6625C"/>
                </a:solidFill>
              </a:rPr>
              <a:t>Особенности проведения ГВЭ по математике</a:t>
            </a:r>
            <a:endParaRPr lang="ru-RU" sz="3200" dirty="0">
              <a:solidFill>
                <a:srgbClr val="16625C"/>
              </a:solidFill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943009"/>
              </p:ext>
            </p:extLst>
          </p:nvPr>
        </p:nvGraphicFramePr>
        <p:xfrm>
          <a:off x="1577341" y="1689055"/>
          <a:ext cx="9006840" cy="39116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65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6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20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Номера вариантов ЭМ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Форма ГВЭ по математике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947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     100-ые	</a:t>
                      </a:r>
                      <a:endParaRPr lang="ru-RU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12 заданий, из которых 10 заданий с кратким ответом и 2 задания с развернутым ответом</a:t>
                      </a:r>
                      <a:endParaRPr lang="ru-RU" sz="2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542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200-ые</a:t>
                      </a:r>
                      <a:endParaRPr lang="ru-RU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10 заданий с кратким ответом</a:t>
                      </a:r>
                    </a:p>
                    <a:p>
                      <a:endParaRPr lang="ru-RU" sz="2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947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300-ые</a:t>
                      </a:r>
                      <a:endParaRPr lang="ru-RU" sz="2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12 заданий, из которых 10 заданий с кратким ответом и 2 задания с развернутым ответом</a:t>
                      </a:r>
                      <a:endParaRPr lang="ru-RU" sz="2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26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722" r="721" b="53789"/>
          <a:stretch/>
        </p:blipFill>
        <p:spPr>
          <a:xfrm>
            <a:off x="0" y="206202"/>
            <a:ext cx="5765185" cy="315518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76577" y="-38637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ый ввод 4"/>
              <p14:cNvContentPartPr/>
              <p14:nvPr/>
            </p14:nvContentPartPr>
            <p14:xfrm>
              <a:off x="812160" y="1009800"/>
              <a:ext cx="5937840" cy="392004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280" y="1004040"/>
                <a:ext cx="5947560" cy="39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/>
              <p14:cNvContentPartPr/>
              <p14:nvPr/>
            </p14:nvContentPartPr>
            <p14:xfrm>
              <a:off x="1232280" y="1475280"/>
              <a:ext cx="61920" cy="1648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7600" y="1470960"/>
                <a:ext cx="709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/>
              <p14:cNvContentPartPr/>
              <p14:nvPr/>
            </p14:nvContentPartPr>
            <p14:xfrm>
              <a:off x="4367520" y="1678320"/>
              <a:ext cx="1654920" cy="35593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1760" y="1672560"/>
                <a:ext cx="1666800" cy="35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3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722" r="721" b="53789"/>
          <a:stretch/>
        </p:blipFill>
        <p:spPr>
          <a:xfrm>
            <a:off x="0" y="206202"/>
            <a:ext cx="5765185" cy="315518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76577" y="-38637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ый ввод 4"/>
              <p14:cNvContentPartPr/>
              <p14:nvPr/>
            </p14:nvContentPartPr>
            <p14:xfrm>
              <a:off x="812160" y="1009800"/>
              <a:ext cx="5937840" cy="392004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280" y="1004040"/>
                <a:ext cx="5947560" cy="39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/>
              <p14:cNvContentPartPr/>
              <p14:nvPr/>
            </p14:nvContentPartPr>
            <p14:xfrm>
              <a:off x="1232280" y="1475280"/>
              <a:ext cx="61920" cy="1648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7600" y="1470960"/>
                <a:ext cx="709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/>
              <p14:cNvContentPartPr/>
              <p14:nvPr/>
            </p14:nvContentPartPr>
            <p14:xfrm>
              <a:off x="4367520" y="1678320"/>
              <a:ext cx="1654920" cy="35593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1760" y="1672560"/>
                <a:ext cx="1666800" cy="35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/>
              <p14:cNvContentPartPr/>
              <p14:nvPr/>
            </p14:nvContentPartPr>
            <p14:xfrm>
              <a:off x="824040" y="3166560"/>
              <a:ext cx="2363040" cy="119484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0800" y="3161880"/>
                <a:ext cx="2371680" cy="120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55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722" r="721" b="53789"/>
          <a:stretch/>
        </p:blipFill>
        <p:spPr>
          <a:xfrm>
            <a:off x="0" y="206202"/>
            <a:ext cx="5765185" cy="3155184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28" b="38653"/>
          <a:stretch/>
        </p:blipFill>
        <p:spPr>
          <a:xfrm>
            <a:off x="5576577" y="-38637"/>
            <a:ext cx="6666964" cy="57072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ый ввод 4"/>
              <p14:cNvContentPartPr/>
              <p14:nvPr/>
            </p14:nvContentPartPr>
            <p14:xfrm>
              <a:off x="812160" y="1009800"/>
              <a:ext cx="5937840" cy="392004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280" y="1004040"/>
                <a:ext cx="5947560" cy="39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Рукописный ввод 5"/>
              <p14:cNvContentPartPr/>
              <p14:nvPr/>
            </p14:nvContentPartPr>
            <p14:xfrm>
              <a:off x="1232280" y="1475280"/>
              <a:ext cx="61920" cy="16488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7600" y="1470960"/>
                <a:ext cx="709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й ввод 7"/>
              <p14:cNvContentPartPr/>
              <p14:nvPr/>
            </p14:nvContentPartPr>
            <p14:xfrm>
              <a:off x="4367520" y="1678320"/>
              <a:ext cx="1654920" cy="35593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1760" y="1672560"/>
                <a:ext cx="1666800" cy="35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Рукописный ввод 8"/>
              <p14:cNvContentPartPr/>
              <p14:nvPr/>
            </p14:nvContentPartPr>
            <p14:xfrm>
              <a:off x="824040" y="3166560"/>
              <a:ext cx="2363040" cy="119484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0800" y="3161880"/>
                <a:ext cx="2371680" cy="12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Рукописный ввод 9"/>
              <p14:cNvContentPartPr/>
              <p14:nvPr/>
            </p14:nvContentPartPr>
            <p14:xfrm>
              <a:off x="1214640" y="2417400"/>
              <a:ext cx="5170320" cy="31104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09600" y="2412000"/>
                <a:ext cx="5180760" cy="312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84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7" t="2567" r="55217" b="1835"/>
          <a:stretch/>
        </p:blipFill>
        <p:spPr>
          <a:xfrm>
            <a:off x="1712891" y="1468191"/>
            <a:ext cx="2189408" cy="4971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3456000" y="1397880"/>
              <a:ext cx="2954880" cy="302616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2760" y="1392120"/>
                <a:ext cx="2962800" cy="30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84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7" t="2567" r="55217" b="1835"/>
          <a:stretch/>
        </p:blipFill>
        <p:spPr>
          <a:xfrm>
            <a:off x="1712891" y="1468191"/>
            <a:ext cx="2189408" cy="4971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3456000" y="1397880"/>
              <a:ext cx="2954880" cy="302616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2760" y="1392120"/>
                <a:ext cx="2962800" cy="30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Рукописный ввод 4"/>
              <p14:cNvContentPartPr/>
              <p14:nvPr/>
            </p14:nvContentPartPr>
            <p14:xfrm>
              <a:off x="5990760" y="3884040"/>
              <a:ext cx="2188440" cy="10515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6800" y="3879720"/>
                <a:ext cx="2198160" cy="105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640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7" t="2567" r="55217" b="1835"/>
          <a:stretch/>
        </p:blipFill>
        <p:spPr>
          <a:xfrm>
            <a:off x="1712891" y="1468191"/>
            <a:ext cx="2189408" cy="4971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3439800" y="1523520"/>
              <a:ext cx="1027080" cy="469512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7280" y="1517760"/>
                <a:ext cx="1036800" cy="4703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0317" r="62381" b="66499"/>
          <a:stretch/>
        </p:blipFill>
        <p:spPr>
          <a:xfrm>
            <a:off x="4893972" y="1375154"/>
            <a:ext cx="3974541" cy="502277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0317" r="62381" b="66499"/>
          <a:stretch/>
        </p:blipFill>
        <p:spPr>
          <a:xfrm>
            <a:off x="4893971" y="2289554"/>
            <a:ext cx="3974541" cy="502277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0317" r="62381" b="66499"/>
          <a:stretch/>
        </p:blipFill>
        <p:spPr>
          <a:xfrm>
            <a:off x="4893971" y="3203954"/>
            <a:ext cx="3974541" cy="502277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0317" r="62381" b="66499"/>
          <a:stretch/>
        </p:blipFill>
        <p:spPr>
          <a:xfrm>
            <a:off x="4893969" y="4032783"/>
            <a:ext cx="3974541" cy="502277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0317" r="62381" b="66499"/>
          <a:stretch/>
        </p:blipFill>
        <p:spPr>
          <a:xfrm>
            <a:off x="4893969" y="4962948"/>
            <a:ext cx="3974541" cy="50227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0317" r="62381" b="66499"/>
          <a:stretch/>
        </p:blipFill>
        <p:spPr>
          <a:xfrm>
            <a:off x="4893970" y="5716363"/>
            <a:ext cx="3974541" cy="502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Рукописный ввод 12"/>
              <p14:cNvContentPartPr/>
              <p14:nvPr/>
            </p14:nvContentPartPr>
            <p14:xfrm>
              <a:off x="5355360" y="1479240"/>
              <a:ext cx="1013400" cy="453276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52480" y="1473480"/>
                <a:ext cx="1022040" cy="45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4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417" t="2567" r="6871" b="1835"/>
          <a:stretch/>
        </p:blipFill>
        <p:spPr>
          <a:xfrm>
            <a:off x="1687132" y="1481070"/>
            <a:ext cx="2060620" cy="4971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3105360" y="1572480"/>
              <a:ext cx="3579480" cy="297072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1040" y="1566000"/>
                <a:ext cx="3590640" cy="29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82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417" t="2567" r="6871" b="1835"/>
          <a:stretch/>
        </p:blipFill>
        <p:spPr>
          <a:xfrm>
            <a:off x="1687132" y="1481070"/>
            <a:ext cx="2060620" cy="4971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3166560" y="1543680"/>
              <a:ext cx="1600920" cy="46638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3680" y="1537920"/>
                <a:ext cx="1611720" cy="46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86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58248" b="50262"/>
          <a:stretch/>
        </p:blipFill>
        <p:spPr>
          <a:xfrm>
            <a:off x="360608" y="1810959"/>
            <a:ext cx="1931831" cy="244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6485" b="50262"/>
          <a:stretch/>
        </p:blipFill>
        <p:spPr>
          <a:xfrm>
            <a:off x="6644262" y="1857512"/>
            <a:ext cx="2013397" cy="24469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/>
              <p14:cNvContentPartPr/>
              <p14:nvPr/>
            </p14:nvContentPartPr>
            <p14:xfrm>
              <a:off x="2253600" y="1860120"/>
              <a:ext cx="8286480" cy="57096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7480" y="1853640"/>
                <a:ext cx="8298720" cy="5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47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58248" b="50262"/>
          <a:stretch/>
        </p:blipFill>
        <p:spPr>
          <a:xfrm>
            <a:off x="360608" y="1810959"/>
            <a:ext cx="1931831" cy="244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6485" b="50262"/>
          <a:stretch/>
        </p:blipFill>
        <p:spPr>
          <a:xfrm>
            <a:off x="6644262" y="1857512"/>
            <a:ext cx="2013397" cy="24469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/>
              <p14:cNvContentPartPr/>
              <p14:nvPr/>
            </p14:nvContentPartPr>
            <p14:xfrm>
              <a:off x="2253600" y="1860120"/>
              <a:ext cx="8286480" cy="57096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7480" y="1853640"/>
                <a:ext cx="829872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2237400" y="2654640"/>
              <a:ext cx="8654760" cy="252108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2720" y="2649240"/>
                <a:ext cx="8666640" cy="253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1" y="343727"/>
            <a:ext cx="10408920" cy="95659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16625C"/>
                </a:solidFill>
              </a:rPr>
              <a:t>Описание экзаменационной работы, маркированной литерой «А» (100-е номера вариантов) или литерой «С» (300-е номера вариантов)</a:t>
            </a:r>
            <a:endParaRPr lang="ru-RU" sz="2200" b="1" dirty="0">
              <a:solidFill>
                <a:srgbClr val="16625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145" y="1208878"/>
            <a:ext cx="10859440" cy="2380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 smtClean="0"/>
              <a:t>Каждый вариант экзаменационной работы содержит </a:t>
            </a:r>
            <a:r>
              <a:rPr lang="ru-RU" sz="2100" b="1" u="sng" dirty="0" smtClean="0"/>
              <a:t>12 заданий</a:t>
            </a:r>
          </a:p>
          <a:p>
            <a:pPr marL="0" indent="0">
              <a:buNone/>
            </a:pPr>
            <a:r>
              <a:rPr lang="ru-RU" sz="2100" b="1" dirty="0" smtClean="0"/>
              <a:t>10 заданий </a:t>
            </a:r>
            <a:r>
              <a:rPr lang="ru-RU" sz="2100" dirty="0" smtClean="0"/>
              <a:t>– с кратким ответом(1 балл), в которых необходимо записать ответ в виде целого числа, конечной десятичной дроби или последовательности цифр в </a:t>
            </a:r>
            <a:r>
              <a:rPr lang="ru-RU" sz="2100" u="sng" dirty="0" smtClean="0"/>
              <a:t>Бланк ответов №1</a:t>
            </a:r>
            <a:r>
              <a:rPr lang="ru-RU" sz="2100" dirty="0" smtClean="0"/>
              <a:t>; группируются исходя из тематической принадлежности заданий: алгебра, геометрия.</a:t>
            </a:r>
          </a:p>
          <a:p>
            <a:pPr marL="0" indent="0">
              <a:buNone/>
            </a:pPr>
            <a:r>
              <a:rPr lang="ru-RU" sz="2100" b="1" dirty="0" smtClean="0"/>
              <a:t>2 задания </a:t>
            </a:r>
            <a:r>
              <a:rPr lang="ru-RU" sz="2100" dirty="0" smtClean="0"/>
              <a:t>– с развёрнутым ответом(2 балла) выполняются на </a:t>
            </a:r>
            <a:r>
              <a:rPr lang="ru-RU" sz="2100" u="sng" dirty="0" smtClean="0"/>
              <a:t>Бланке ответов С</a:t>
            </a:r>
            <a:r>
              <a:rPr lang="ru-RU" sz="2100" dirty="0" smtClean="0"/>
              <a:t> проверяют освоение математики на повышенном уровне. </a:t>
            </a:r>
            <a:endParaRPr lang="ru-RU" sz="21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08095"/>
              </p:ext>
            </p:extLst>
          </p:nvPr>
        </p:nvGraphicFramePr>
        <p:xfrm>
          <a:off x="1449349" y="3629427"/>
          <a:ext cx="10460710" cy="1889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0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0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Содержательные блоки по темам курса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Количество заданий 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Алгебра, вероятность и статистика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493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Геометрия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93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Итого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12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9977" r="803" b="4063"/>
          <a:stretch/>
        </p:blipFill>
        <p:spPr>
          <a:xfrm>
            <a:off x="2531009" y="5676104"/>
            <a:ext cx="8464652" cy="11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0707" b="50582"/>
          <a:stretch/>
        </p:blipFill>
        <p:spPr>
          <a:xfrm>
            <a:off x="515154" y="1626293"/>
            <a:ext cx="1275009" cy="2263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9689" b="50582"/>
          <a:stretch/>
        </p:blipFill>
        <p:spPr>
          <a:xfrm>
            <a:off x="6903075" y="1626293"/>
            <a:ext cx="1754583" cy="22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0707" b="50582"/>
          <a:stretch/>
        </p:blipFill>
        <p:spPr>
          <a:xfrm>
            <a:off x="515154" y="1626293"/>
            <a:ext cx="1275009" cy="2263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9689" b="50582"/>
          <a:stretch/>
        </p:blipFill>
        <p:spPr>
          <a:xfrm>
            <a:off x="6903075" y="1626293"/>
            <a:ext cx="1754583" cy="22631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866160" y="1549440"/>
              <a:ext cx="9453240" cy="20880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2200" y="1546200"/>
                <a:ext cx="9463320" cy="20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1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0707" b="50582"/>
          <a:stretch/>
        </p:blipFill>
        <p:spPr>
          <a:xfrm>
            <a:off x="515154" y="1626293"/>
            <a:ext cx="1275009" cy="2263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9689" b="50582"/>
          <a:stretch/>
        </p:blipFill>
        <p:spPr>
          <a:xfrm>
            <a:off x="6903075" y="1626293"/>
            <a:ext cx="1754583" cy="22631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1783440" y="1904760"/>
              <a:ext cx="7324200" cy="174024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8400" y="1899000"/>
                <a:ext cx="7335000" cy="174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37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57290" b="51641"/>
          <a:stretch/>
        </p:blipFill>
        <p:spPr>
          <a:xfrm>
            <a:off x="193182" y="1444982"/>
            <a:ext cx="2562897" cy="1555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4147" b="51641"/>
          <a:stretch/>
        </p:blipFill>
        <p:spPr>
          <a:xfrm>
            <a:off x="193182" y="3500940"/>
            <a:ext cx="2751480" cy="1555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/>
              <p14:cNvContentPartPr/>
              <p14:nvPr/>
            </p14:nvContentPartPr>
            <p14:xfrm>
              <a:off x="2571840" y="1173600"/>
              <a:ext cx="7362000" cy="489168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5720" y="1169280"/>
                <a:ext cx="7375320" cy="490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5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57290" b="51641"/>
          <a:stretch/>
        </p:blipFill>
        <p:spPr>
          <a:xfrm>
            <a:off x="193182" y="1444982"/>
            <a:ext cx="2562897" cy="1555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4147" b="51641"/>
          <a:stretch/>
        </p:blipFill>
        <p:spPr>
          <a:xfrm>
            <a:off x="193182" y="3500940"/>
            <a:ext cx="2751480" cy="1555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/>
              <p14:cNvContentPartPr/>
              <p14:nvPr/>
            </p14:nvContentPartPr>
            <p14:xfrm>
              <a:off x="2571840" y="1173600"/>
              <a:ext cx="7362000" cy="4891680"/>
            </p14:xfrm>
          </p:contentPart>
        </mc:Choice>
        <mc:Fallback xmlns="">
          <p:pic>
            <p:nvPicPr>
              <p:cNvPr id="2" name="Рукописный ввод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5720" y="1169280"/>
                <a:ext cx="7375320" cy="49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2646360" y="2061720"/>
              <a:ext cx="3768480" cy="287568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2040" y="2054520"/>
                <a:ext cx="3780360" cy="288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00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7819" b="50531"/>
          <a:stretch/>
        </p:blipFill>
        <p:spPr>
          <a:xfrm>
            <a:off x="360608" y="1626293"/>
            <a:ext cx="1725769" cy="2269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6346" b="50531"/>
          <a:stretch/>
        </p:blipFill>
        <p:spPr>
          <a:xfrm>
            <a:off x="5743977" y="1626292"/>
            <a:ext cx="1786047" cy="22694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1081440" y="1491480"/>
              <a:ext cx="9022680" cy="68688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8560" y="1486800"/>
                <a:ext cx="9028440" cy="69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671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7819" b="50531"/>
          <a:stretch/>
        </p:blipFill>
        <p:spPr>
          <a:xfrm>
            <a:off x="360608" y="1626293"/>
            <a:ext cx="1725769" cy="2269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6346" b="50531"/>
          <a:stretch/>
        </p:blipFill>
        <p:spPr>
          <a:xfrm>
            <a:off x="5743977" y="1626292"/>
            <a:ext cx="1786047" cy="22694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1081440" y="1491480"/>
              <a:ext cx="9022680" cy="68688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8560" y="1486800"/>
                <a:ext cx="9028440" cy="6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/>
              <p14:cNvContentPartPr/>
              <p14:nvPr/>
            </p14:nvContentPartPr>
            <p14:xfrm>
              <a:off x="1062360" y="2330640"/>
              <a:ext cx="9648000" cy="136368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600" y="2327400"/>
                <a:ext cx="9659520" cy="137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14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86517" b="52753"/>
          <a:stretch/>
        </p:blipFill>
        <p:spPr>
          <a:xfrm>
            <a:off x="360608" y="1490394"/>
            <a:ext cx="1442434" cy="853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6295320" y="2795040"/>
              <a:ext cx="360" cy="36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5960" y="2785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49189"/>
          <a:stretch/>
        </p:blipFill>
        <p:spPr>
          <a:xfrm>
            <a:off x="502276" y="4358370"/>
            <a:ext cx="10698208" cy="917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5865" r="30351" b="52753"/>
          <a:stretch/>
        </p:blipFill>
        <p:spPr>
          <a:xfrm>
            <a:off x="5270503" y="1527480"/>
            <a:ext cx="2544417" cy="853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3354" r="62681" b="52753"/>
          <a:stretch/>
        </p:blipFill>
        <p:spPr>
          <a:xfrm>
            <a:off x="502276" y="2751399"/>
            <a:ext cx="1493950" cy="853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8217" r="3451" b="52753"/>
          <a:stretch/>
        </p:blipFill>
        <p:spPr>
          <a:xfrm>
            <a:off x="5372370" y="2715745"/>
            <a:ext cx="1961323" cy="853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Рукописный ввод 9"/>
              <p14:cNvContentPartPr/>
              <p14:nvPr/>
            </p14:nvContentPartPr>
            <p14:xfrm>
              <a:off x="1755360" y="1527480"/>
              <a:ext cx="3202920" cy="189216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0320" y="1522800"/>
                <a:ext cx="3213360" cy="19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Рукописный ввод 10"/>
              <p14:cNvContentPartPr/>
              <p14:nvPr/>
            </p14:nvContentPartPr>
            <p14:xfrm>
              <a:off x="6265440" y="1415160"/>
              <a:ext cx="5869800" cy="295848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1840" y="1411200"/>
                <a:ext cx="5879160" cy="296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03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86517" b="52753"/>
          <a:stretch/>
        </p:blipFill>
        <p:spPr>
          <a:xfrm>
            <a:off x="360608" y="1490394"/>
            <a:ext cx="1442434" cy="853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6295320" y="2795040"/>
              <a:ext cx="360" cy="36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5960" y="2785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49189"/>
          <a:stretch/>
        </p:blipFill>
        <p:spPr>
          <a:xfrm>
            <a:off x="502276" y="4358370"/>
            <a:ext cx="10698208" cy="917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5865" r="30351" b="52753"/>
          <a:stretch/>
        </p:blipFill>
        <p:spPr>
          <a:xfrm>
            <a:off x="5270503" y="1527480"/>
            <a:ext cx="2544417" cy="8535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3354" r="62681" b="52753"/>
          <a:stretch/>
        </p:blipFill>
        <p:spPr>
          <a:xfrm>
            <a:off x="502276" y="2751399"/>
            <a:ext cx="1493950" cy="853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8217" r="3451" b="52753"/>
          <a:stretch/>
        </p:blipFill>
        <p:spPr>
          <a:xfrm>
            <a:off x="5372370" y="2715745"/>
            <a:ext cx="1961323" cy="853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Рукописный ввод 9"/>
              <p14:cNvContentPartPr/>
              <p14:nvPr/>
            </p14:nvContentPartPr>
            <p14:xfrm>
              <a:off x="1755360" y="1527480"/>
              <a:ext cx="3202920" cy="189216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0320" y="1522800"/>
                <a:ext cx="3213360" cy="19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Рукописный ввод 10"/>
              <p14:cNvContentPartPr/>
              <p14:nvPr/>
            </p14:nvContentPartPr>
            <p14:xfrm>
              <a:off x="6265440" y="1415160"/>
              <a:ext cx="5869800" cy="295848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1840" y="1411200"/>
                <a:ext cx="5879160" cy="29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/>
              <p14:cNvContentPartPr/>
              <p14:nvPr/>
            </p14:nvContentPartPr>
            <p14:xfrm>
              <a:off x="1319040" y="4249080"/>
              <a:ext cx="10522800" cy="15609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4720" y="4245480"/>
                <a:ext cx="10533960" cy="156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69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8200"/>
          <a:stretch/>
        </p:blipFill>
        <p:spPr>
          <a:xfrm>
            <a:off x="746974" y="1462087"/>
            <a:ext cx="1712891" cy="3200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9714" b="65550"/>
          <a:stretch/>
        </p:blipFill>
        <p:spPr>
          <a:xfrm>
            <a:off x="914400" y="4662152"/>
            <a:ext cx="1650835" cy="11024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2448360" y="1147680"/>
              <a:ext cx="8263440" cy="94644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5480" y="1143720"/>
                <a:ext cx="8272080" cy="9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03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865" y="218941"/>
            <a:ext cx="9759634" cy="956592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16625C"/>
                </a:solidFill>
              </a:rPr>
              <a:t>Описание экзаменационной работы, маркированной литерой «К» (200-е номера вариантов</a:t>
            </a:r>
            <a:r>
              <a:rPr lang="ru-RU" sz="2200" b="1" dirty="0" smtClean="0">
                <a:solidFill>
                  <a:srgbClr val="16625C"/>
                </a:solidFill>
              </a:rPr>
              <a:t>)</a:t>
            </a:r>
            <a:endParaRPr lang="ru-RU" sz="2200" b="1" dirty="0">
              <a:solidFill>
                <a:srgbClr val="16625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023" y="1175532"/>
            <a:ext cx="10886311" cy="17996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200" dirty="0" smtClean="0"/>
              <a:t>Каждый вариант экзаменационной работы, маркированный литерой «К», содержит </a:t>
            </a:r>
          </a:p>
          <a:p>
            <a:pPr marL="0" indent="0">
              <a:buNone/>
            </a:pPr>
            <a:r>
              <a:rPr lang="ru-RU" sz="2200" b="1" dirty="0" smtClean="0"/>
              <a:t>10 заданий </a:t>
            </a:r>
            <a:r>
              <a:rPr lang="ru-RU" sz="2200" dirty="0" smtClean="0"/>
              <a:t>с кратким ответом(1 балл), в которых необходимо записать ответ в виде целого числа, конечной десятичной дроби или последовательности цифр в </a:t>
            </a:r>
            <a:r>
              <a:rPr lang="ru-RU" sz="2200" u="sng" dirty="0" smtClean="0"/>
              <a:t>Бланк ответов №1</a:t>
            </a:r>
            <a:r>
              <a:rPr lang="ru-RU" sz="2200" dirty="0" smtClean="0"/>
              <a:t>; группируются исходя из тематической принадлежности заданий: алгебра, геометрия.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74555"/>
              </p:ext>
            </p:extLst>
          </p:nvPr>
        </p:nvGraphicFramePr>
        <p:xfrm>
          <a:off x="1323659" y="2982598"/>
          <a:ext cx="10113164" cy="1889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56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6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Содержательные блоки по темам курса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Количество заданий 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Алгебра, вероятность и статистика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938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Геометрия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93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Итого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3288"/>
          <a:stretch/>
        </p:blipFill>
        <p:spPr>
          <a:xfrm>
            <a:off x="2110155" y="5322627"/>
            <a:ext cx="9238628" cy="13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8200"/>
          <a:stretch/>
        </p:blipFill>
        <p:spPr>
          <a:xfrm>
            <a:off x="746974" y="1462087"/>
            <a:ext cx="1712891" cy="3200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9714" b="65550"/>
          <a:stretch/>
        </p:blipFill>
        <p:spPr>
          <a:xfrm>
            <a:off x="914400" y="4662152"/>
            <a:ext cx="1650835" cy="11024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2448360" y="1147680"/>
              <a:ext cx="8263440" cy="94644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5480" y="1143720"/>
                <a:ext cx="8272080" cy="9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2437920" y="2240280"/>
              <a:ext cx="7615080" cy="8424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3960" y="2237040"/>
                <a:ext cx="7625520" cy="85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91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0608" y="300730"/>
            <a:ext cx="11266331" cy="1325563"/>
          </a:xfrm>
        </p:spPr>
        <p:txBody>
          <a:bodyPr/>
          <a:lstStyle/>
          <a:p>
            <a:r>
              <a:rPr lang="ru-RU" b="1" dirty="0"/>
              <a:t>Задание 1</a:t>
            </a:r>
            <a:r>
              <a:rPr lang="ru-RU" sz="3200" b="1" dirty="0"/>
              <a:t>(Уметь выполнять вычисления и </a:t>
            </a:r>
            <a:r>
              <a:rPr lang="ru-RU" sz="3200" b="1" dirty="0" smtClean="0"/>
              <a:t>преобразования)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8200"/>
          <a:stretch/>
        </p:blipFill>
        <p:spPr>
          <a:xfrm>
            <a:off x="746974" y="1462087"/>
            <a:ext cx="1712891" cy="3200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9714" b="65550"/>
          <a:stretch/>
        </p:blipFill>
        <p:spPr>
          <a:xfrm>
            <a:off x="914400" y="4662152"/>
            <a:ext cx="1650835" cy="11024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>
              <a:off x="2448360" y="1147680"/>
              <a:ext cx="8263440" cy="94644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5480" y="1143720"/>
                <a:ext cx="8272080" cy="9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2437920" y="2240280"/>
              <a:ext cx="7615080" cy="8424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3960" y="2237040"/>
                <a:ext cx="7625520" cy="85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Рукописный ввод 6"/>
              <p14:cNvContentPartPr/>
              <p14:nvPr/>
            </p14:nvContentPartPr>
            <p14:xfrm>
              <a:off x="2450880" y="3325320"/>
              <a:ext cx="7136280" cy="20779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47280" y="3321360"/>
                <a:ext cx="7143480" cy="208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5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5848"/>
          <a:stretch/>
        </p:blipFill>
        <p:spPr>
          <a:xfrm>
            <a:off x="270590" y="2060620"/>
            <a:ext cx="10469149" cy="463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964"/>
          <a:stretch/>
        </p:blipFill>
        <p:spPr>
          <a:xfrm>
            <a:off x="1326657" y="4919730"/>
            <a:ext cx="10469149" cy="4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5848"/>
          <a:stretch/>
        </p:blipFill>
        <p:spPr>
          <a:xfrm>
            <a:off x="270590" y="2060620"/>
            <a:ext cx="10469149" cy="463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964"/>
          <a:stretch/>
        </p:blipFill>
        <p:spPr>
          <a:xfrm>
            <a:off x="1326657" y="4919730"/>
            <a:ext cx="10469149" cy="4834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/>
              <p14:cNvContentPartPr/>
              <p14:nvPr/>
            </p14:nvContentPartPr>
            <p14:xfrm>
              <a:off x="879480" y="1995120"/>
              <a:ext cx="1290960" cy="7279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4440" y="1991520"/>
                <a:ext cx="130104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986760" y="2560680"/>
              <a:ext cx="1221120" cy="9601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080" y="2556360"/>
                <a:ext cx="1233000" cy="967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540602" y="3772583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/>
              <p14:cNvContentPartPr/>
              <p14:nvPr/>
            </p14:nvContentPartPr>
            <p14:xfrm>
              <a:off x="1033560" y="3978000"/>
              <a:ext cx="1034280" cy="2124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7080" y="3970440"/>
                <a:ext cx="1047240" cy="2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0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5848"/>
          <a:stretch/>
        </p:blipFill>
        <p:spPr>
          <a:xfrm>
            <a:off x="270590" y="2060620"/>
            <a:ext cx="10469149" cy="463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964"/>
          <a:stretch/>
        </p:blipFill>
        <p:spPr>
          <a:xfrm>
            <a:off x="1326657" y="4919730"/>
            <a:ext cx="10469149" cy="4834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/>
              <p14:cNvContentPartPr/>
              <p14:nvPr/>
            </p14:nvContentPartPr>
            <p14:xfrm>
              <a:off x="879480" y="1995120"/>
              <a:ext cx="1290960" cy="7279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4440" y="1991520"/>
                <a:ext cx="130104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986760" y="2560680"/>
              <a:ext cx="1221120" cy="9601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080" y="2556360"/>
                <a:ext cx="1233000" cy="967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540602" y="3772583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/>
              <p14:cNvContentPartPr/>
              <p14:nvPr/>
            </p14:nvContentPartPr>
            <p14:xfrm>
              <a:off x="1033560" y="3978000"/>
              <a:ext cx="1034280" cy="2124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080" y="3970440"/>
                <a:ext cx="104724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Рукописный ввод 4"/>
              <p14:cNvContentPartPr/>
              <p14:nvPr/>
            </p14:nvContentPartPr>
            <p14:xfrm>
              <a:off x="4430160" y="2049480"/>
              <a:ext cx="1825920" cy="14853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25480" y="2045880"/>
                <a:ext cx="1836000" cy="1492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3998734" y="3772582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Рукописный ввод 11"/>
              <p14:cNvContentPartPr/>
              <p14:nvPr/>
            </p14:nvContentPartPr>
            <p14:xfrm>
              <a:off x="4494600" y="3997800"/>
              <a:ext cx="1036800" cy="19800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88840" y="3992400"/>
                <a:ext cx="1047960" cy="20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80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5848"/>
          <a:stretch/>
        </p:blipFill>
        <p:spPr>
          <a:xfrm>
            <a:off x="270590" y="2060620"/>
            <a:ext cx="10469149" cy="463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964"/>
          <a:stretch/>
        </p:blipFill>
        <p:spPr>
          <a:xfrm>
            <a:off x="1275850" y="4675568"/>
            <a:ext cx="10469149" cy="4834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/>
              <p14:cNvContentPartPr/>
              <p14:nvPr/>
            </p14:nvContentPartPr>
            <p14:xfrm>
              <a:off x="879480" y="1995120"/>
              <a:ext cx="1290960" cy="7279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4440" y="1991520"/>
                <a:ext cx="130104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986760" y="2560680"/>
              <a:ext cx="1221120" cy="9601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080" y="2556360"/>
                <a:ext cx="1233000" cy="967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540602" y="3772583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/>
              <p14:cNvContentPartPr/>
              <p14:nvPr/>
            </p14:nvContentPartPr>
            <p14:xfrm>
              <a:off x="1033560" y="3978000"/>
              <a:ext cx="1034280" cy="2124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080" y="3970440"/>
                <a:ext cx="104724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Рукописный ввод 4"/>
              <p14:cNvContentPartPr/>
              <p14:nvPr/>
            </p14:nvContentPartPr>
            <p14:xfrm>
              <a:off x="4430160" y="2049480"/>
              <a:ext cx="1825920" cy="14853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25480" y="2045880"/>
                <a:ext cx="1836000" cy="1492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3998734" y="3772582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Рукописный ввод 11"/>
              <p14:cNvContentPartPr/>
              <p14:nvPr/>
            </p14:nvContentPartPr>
            <p14:xfrm>
              <a:off x="4494600" y="3997800"/>
              <a:ext cx="1036800" cy="19800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88840" y="3992400"/>
                <a:ext cx="104796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Рукописный ввод 12"/>
              <p14:cNvContentPartPr/>
              <p14:nvPr/>
            </p14:nvContentPartPr>
            <p14:xfrm>
              <a:off x="8688240" y="1994400"/>
              <a:ext cx="1636920" cy="182952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81760" y="1989000"/>
                <a:ext cx="1649160" cy="18381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7950402" y="3883929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Рукописный ввод 14"/>
              <p14:cNvContentPartPr/>
              <p14:nvPr/>
            </p14:nvContentPartPr>
            <p14:xfrm>
              <a:off x="8443440" y="4064040"/>
              <a:ext cx="1086840" cy="247320"/>
            </p14:xfrm>
          </p:contentPart>
        </mc:Choice>
        <mc:Fallback xmlns="">
          <p:pic>
            <p:nvPicPr>
              <p:cNvPr id="15" name="Рукописный ввод 1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37320" y="4057560"/>
                <a:ext cx="1098720" cy="25956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1549651" y="6103297"/>
            <a:ext cx="2511691" cy="722875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5048584" y="6103297"/>
            <a:ext cx="2511691" cy="722875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9069314" y="6114000"/>
            <a:ext cx="2511691" cy="7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5848"/>
          <a:stretch/>
        </p:blipFill>
        <p:spPr>
          <a:xfrm>
            <a:off x="270590" y="2060620"/>
            <a:ext cx="10469149" cy="463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964"/>
          <a:stretch/>
        </p:blipFill>
        <p:spPr>
          <a:xfrm>
            <a:off x="1275850" y="4675568"/>
            <a:ext cx="10469149" cy="4834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/>
              <p14:cNvContentPartPr/>
              <p14:nvPr/>
            </p14:nvContentPartPr>
            <p14:xfrm>
              <a:off x="879480" y="1995120"/>
              <a:ext cx="1290960" cy="72792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4440" y="1991520"/>
                <a:ext cx="1301040" cy="73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986760" y="2560680"/>
              <a:ext cx="1221120" cy="9601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080" y="2556360"/>
                <a:ext cx="1233000" cy="967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540602" y="3772583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/>
              <p14:cNvContentPartPr/>
              <p14:nvPr/>
            </p14:nvContentPartPr>
            <p14:xfrm>
              <a:off x="1033560" y="3978000"/>
              <a:ext cx="1034280" cy="2124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7080" y="3970440"/>
                <a:ext cx="104724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Рукописный ввод 4"/>
              <p14:cNvContentPartPr/>
              <p14:nvPr/>
            </p14:nvContentPartPr>
            <p14:xfrm>
              <a:off x="4430160" y="2049480"/>
              <a:ext cx="1825920" cy="1485360"/>
            </p14:xfrm>
          </p:contentPart>
        </mc:Choice>
        <mc:Fallback xmlns="">
          <p:pic>
            <p:nvPicPr>
              <p:cNvPr id="5" name="Рукописный ввод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25480" y="2045880"/>
                <a:ext cx="1836000" cy="1492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3998734" y="3772582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Рукописный ввод 11"/>
              <p14:cNvContentPartPr/>
              <p14:nvPr/>
            </p14:nvContentPartPr>
            <p14:xfrm>
              <a:off x="4494600" y="3997800"/>
              <a:ext cx="1036800" cy="19800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88840" y="3992400"/>
                <a:ext cx="104796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Рукописный ввод 12"/>
              <p14:cNvContentPartPr/>
              <p14:nvPr/>
            </p14:nvContentPartPr>
            <p14:xfrm>
              <a:off x="8688240" y="1994400"/>
              <a:ext cx="1636920" cy="182952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681760" y="1989000"/>
                <a:ext cx="1649160" cy="18381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7950402" y="3883929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Рукописный ввод 14"/>
              <p14:cNvContentPartPr/>
              <p14:nvPr/>
            </p14:nvContentPartPr>
            <p14:xfrm>
              <a:off x="8443440" y="4064040"/>
              <a:ext cx="1086840" cy="247320"/>
            </p14:xfrm>
          </p:contentPart>
        </mc:Choice>
        <mc:Fallback xmlns="">
          <p:pic>
            <p:nvPicPr>
              <p:cNvPr id="15" name="Рукописный ввод 1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37320" y="4057560"/>
                <a:ext cx="1098720" cy="25956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1549651" y="6103297"/>
            <a:ext cx="2511691" cy="722875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5048584" y="6103297"/>
            <a:ext cx="2511691" cy="722875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9069314" y="6114000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Рукописный ввод 18"/>
              <p14:cNvContentPartPr/>
              <p14:nvPr/>
            </p14:nvContentPartPr>
            <p14:xfrm>
              <a:off x="1900440" y="4598280"/>
              <a:ext cx="9373320" cy="1966680"/>
            </p14:xfrm>
          </p:contentPart>
        </mc:Choice>
        <mc:Fallback xmlns="">
          <p:pic>
            <p:nvPicPr>
              <p:cNvPr id="19" name="Рукописный ввод 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96840" y="4592520"/>
                <a:ext cx="9383400" cy="19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46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9619"/>
          <a:stretch/>
        </p:blipFill>
        <p:spPr>
          <a:xfrm>
            <a:off x="753212" y="2060620"/>
            <a:ext cx="3062497" cy="548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041"/>
          <a:stretch/>
        </p:blipFill>
        <p:spPr>
          <a:xfrm>
            <a:off x="6741889" y="2060620"/>
            <a:ext cx="3062497" cy="5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9619"/>
          <a:stretch/>
        </p:blipFill>
        <p:spPr>
          <a:xfrm>
            <a:off x="753212" y="2060620"/>
            <a:ext cx="3062497" cy="548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041"/>
          <a:stretch/>
        </p:blipFill>
        <p:spPr>
          <a:xfrm>
            <a:off x="6741889" y="2060620"/>
            <a:ext cx="3062497" cy="5110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995760" y="1967400"/>
              <a:ext cx="2478600" cy="84528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800" y="1963800"/>
                <a:ext cx="2488320" cy="85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79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9619"/>
          <a:stretch/>
        </p:blipFill>
        <p:spPr>
          <a:xfrm>
            <a:off x="753212" y="2060620"/>
            <a:ext cx="3062497" cy="548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041"/>
          <a:stretch/>
        </p:blipFill>
        <p:spPr>
          <a:xfrm>
            <a:off x="6741889" y="2060620"/>
            <a:ext cx="3062497" cy="5110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995760" y="1967400"/>
              <a:ext cx="2478600" cy="84528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800" y="1963800"/>
                <a:ext cx="2488320" cy="85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938880" y="2496960"/>
              <a:ext cx="2494800" cy="14713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840" y="2493000"/>
                <a:ext cx="2506320" cy="1478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921989" y="4300254"/>
            <a:ext cx="2511691" cy="722875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6741889" y="4300254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Рукописный ввод 10"/>
              <p14:cNvContentPartPr/>
              <p14:nvPr/>
            </p14:nvContentPartPr>
            <p14:xfrm>
              <a:off x="1429200" y="4494600"/>
              <a:ext cx="741600" cy="24876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3080" y="4488480"/>
                <a:ext cx="754560" cy="25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54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035" t="14041" r="9120" b="9375"/>
          <a:stretch/>
        </p:blipFill>
        <p:spPr>
          <a:xfrm>
            <a:off x="624545" y="0"/>
            <a:ext cx="11567455" cy="623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744" y="1639173"/>
            <a:ext cx="4686836" cy="42144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Найдите корень уравнения.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49619"/>
          <a:stretch/>
        </p:blipFill>
        <p:spPr>
          <a:xfrm>
            <a:off x="753212" y="2060620"/>
            <a:ext cx="3062497" cy="548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041"/>
          <a:stretch/>
        </p:blipFill>
        <p:spPr>
          <a:xfrm>
            <a:off x="6741889" y="2060620"/>
            <a:ext cx="3062497" cy="5110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/>
              <p14:cNvContentPartPr/>
              <p14:nvPr/>
            </p14:nvContentPartPr>
            <p14:xfrm>
              <a:off x="995760" y="1967400"/>
              <a:ext cx="2478600" cy="84528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800" y="1963800"/>
                <a:ext cx="2488320" cy="85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/>
              <p14:cNvContentPartPr/>
              <p14:nvPr/>
            </p14:nvContentPartPr>
            <p14:xfrm>
              <a:off x="938880" y="2496960"/>
              <a:ext cx="2494800" cy="147132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840" y="2493000"/>
                <a:ext cx="2506320" cy="1478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921989" y="4300254"/>
            <a:ext cx="2511691" cy="722875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32809" r="76936" b="62900"/>
          <a:stretch/>
        </p:blipFill>
        <p:spPr>
          <a:xfrm>
            <a:off x="6741889" y="4300254"/>
            <a:ext cx="2511691" cy="722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Рукописный ввод 10"/>
              <p14:cNvContentPartPr/>
              <p14:nvPr/>
            </p14:nvContentPartPr>
            <p14:xfrm>
              <a:off x="1429200" y="4494600"/>
              <a:ext cx="741600" cy="248760"/>
            </p14:xfrm>
          </p:contentPart>
        </mc:Choice>
        <mc:Fallback xmlns="">
          <p:pic>
            <p:nvPicPr>
              <p:cNvPr id="11" name="Рукописный ввод 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3080" y="4488480"/>
                <a:ext cx="75456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Рукописный ввод 11"/>
              <p14:cNvContentPartPr/>
              <p14:nvPr/>
            </p14:nvContentPartPr>
            <p14:xfrm>
              <a:off x="6850800" y="1996560"/>
              <a:ext cx="2503440" cy="2788920"/>
            </p14:xfrm>
          </p:contentPart>
        </mc:Choice>
        <mc:Fallback xmlns="">
          <p:pic>
            <p:nvPicPr>
              <p:cNvPr id="12" name="Рукописный ввод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7200" y="1991520"/>
                <a:ext cx="2513880" cy="279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3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7458"/>
          <a:stretch/>
        </p:blipFill>
        <p:spPr>
          <a:xfrm>
            <a:off x="370871" y="1539963"/>
            <a:ext cx="2345449" cy="855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0976"/>
          <a:stretch/>
        </p:blipFill>
        <p:spPr>
          <a:xfrm>
            <a:off x="2857987" y="1626358"/>
            <a:ext cx="2383713" cy="79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04" y="1539963"/>
            <a:ext cx="2052973" cy="818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981" y="1657080"/>
            <a:ext cx="2047205" cy="7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7458"/>
          <a:stretch/>
        </p:blipFill>
        <p:spPr>
          <a:xfrm>
            <a:off x="370871" y="1539963"/>
            <a:ext cx="2345449" cy="855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0976"/>
          <a:stretch/>
        </p:blipFill>
        <p:spPr>
          <a:xfrm>
            <a:off x="2857987" y="1626358"/>
            <a:ext cx="2383713" cy="79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04" y="1539963"/>
            <a:ext cx="2052973" cy="818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981" y="1657080"/>
            <a:ext cx="2047205" cy="767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929160" y="1524600"/>
              <a:ext cx="1555200" cy="21402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3040" y="1519920"/>
                <a:ext cx="1567080" cy="21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/>
              <p14:cNvContentPartPr/>
              <p14:nvPr/>
            </p14:nvContentPartPr>
            <p14:xfrm>
              <a:off x="5670000" y="1515240"/>
              <a:ext cx="1939320" cy="203148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5320" y="1512000"/>
                <a:ext cx="1947960" cy="204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7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7458"/>
          <a:stretch/>
        </p:blipFill>
        <p:spPr>
          <a:xfrm>
            <a:off x="370871" y="1539963"/>
            <a:ext cx="2345449" cy="855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0976"/>
          <a:stretch/>
        </p:blipFill>
        <p:spPr>
          <a:xfrm>
            <a:off x="2857987" y="1626358"/>
            <a:ext cx="2383713" cy="798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04" y="1539963"/>
            <a:ext cx="2052973" cy="818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981" y="1657080"/>
            <a:ext cx="2047205" cy="767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929160" y="1524600"/>
              <a:ext cx="1555200" cy="21402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3040" y="1519920"/>
                <a:ext cx="1567080" cy="215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/>
              <p14:cNvContentPartPr/>
              <p14:nvPr/>
            </p14:nvContentPartPr>
            <p14:xfrm>
              <a:off x="5670000" y="1515240"/>
              <a:ext cx="1939320" cy="203148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5320" y="1512000"/>
                <a:ext cx="1947960" cy="20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Рукописный ввод 7"/>
              <p14:cNvContentPartPr/>
              <p14:nvPr/>
            </p14:nvContentPartPr>
            <p14:xfrm>
              <a:off x="3444120" y="1365120"/>
              <a:ext cx="6643800" cy="296928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40160" y="1361880"/>
                <a:ext cx="6653160" cy="297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77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5565"/>
          <a:stretch/>
        </p:blipFill>
        <p:spPr>
          <a:xfrm>
            <a:off x="437460" y="2163652"/>
            <a:ext cx="3127036" cy="592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151"/>
          <a:stretch/>
        </p:blipFill>
        <p:spPr>
          <a:xfrm>
            <a:off x="6096000" y="2047743"/>
            <a:ext cx="3127036" cy="586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441360" y="1833120"/>
              <a:ext cx="7846200" cy="32868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480" y="1828440"/>
                <a:ext cx="7856280" cy="3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07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5565"/>
          <a:stretch/>
        </p:blipFill>
        <p:spPr>
          <a:xfrm>
            <a:off x="437460" y="2163652"/>
            <a:ext cx="3127036" cy="592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151"/>
          <a:stretch/>
        </p:blipFill>
        <p:spPr>
          <a:xfrm>
            <a:off x="6096000" y="2047743"/>
            <a:ext cx="3127036" cy="586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441360" y="1833120"/>
              <a:ext cx="7846200" cy="32868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480" y="1828440"/>
                <a:ext cx="785628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/>
              <p14:cNvContentPartPr/>
              <p14:nvPr/>
            </p14:nvContentPartPr>
            <p14:xfrm>
              <a:off x="719280" y="2655720"/>
              <a:ext cx="4055760" cy="249228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5680" y="2651400"/>
                <a:ext cx="4062600" cy="250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887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5565"/>
          <a:stretch/>
        </p:blipFill>
        <p:spPr>
          <a:xfrm>
            <a:off x="437460" y="2163652"/>
            <a:ext cx="3127036" cy="592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151"/>
          <a:stretch/>
        </p:blipFill>
        <p:spPr>
          <a:xfrm>
            <a:off x="6096000" y="2047743"/>
            <a:ext cx="3127036" cy="586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/>
              <p14:cNvContentPartPr/>
              <p14:nvPr/>
            </p14:nvContentPartPr>
            <p14:xfrm>
              <a:off x="441360" y="1833120"/>
              <a:ext cx="7846200" cy="32868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480" y="1828440"/>
                <a:ext cx="785628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/>
              <p14:cNvContentPartPr/>
              <p14:nvPr/>
            </p14:nvContentPartPr>
            <p14:xfrm>
              <a:off x="719280" y="2655720"/>
              <a:ext cx="4055760" cy="249228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5680" y="2651400"/>
                <a:ext cx="4062600" cy="25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Рукописный ввод 7"/>
              <p14:cNvContentPartPr/>
              <p14:nvPr/>
            </p14:nvContentPartPr>
            <p14:xfrm>
              <a:off x="3559320" y="2648160"/>
              <a:ext cx="7065360" cy="2945160"/>
            </p14:xfrm>
          </p:contentPart>
        </mc:Choice>
        <mc:Fallback xmlns="">
          <p:pic>
            <p:nvPicPr>
              <p:cNvPr id="8" name="Рукописный ввод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54280" y="2643120"/>
                <a:ext cx="7079400" cy="295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40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0222"/>
          <a:stretch/>
        </p:blipFill>
        <p:spPr>
          <a:xfrm>
            <a:off x="514484" y="2078731"/>
            <a:ext cx="2510484" cy="587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503"/>
          <a:stretch/>
        </p:blipFill>
        <p:spPr>
          <a:xfrm>
            <a:off x="3244805" y="2078731"/>
            <a:ext cx="2510484" cy="631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1343"/>
          <a:stretch/>
        </p:blipFill>
        <p:spPr>
          <a:xfrm>
            <a:off x="6250320" y="2119985"/>
            <a:ext cx="2291928" cy="561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52669"/>
          <a:stretch/>
        </p:blipFill>
        <p:spPr>
          <a:xfrm>
            <a:off x="9037280" y="2163652"/>
            <a:ext cx="2291928" cy="546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/>
              <p14:cNvContentPartPr/>
              <p14:nvPr/>
            </p14:nvContentPartPr>
            <p14:xfrm>
              <a:off x="338760" y="1875240"/>
              <a:ext cx="8013240" cy="2754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800" y="1869480"/>
                <a:ext cx="8020080" cy="28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21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0222"/>
          <a:stretch/>
        </p:blipFill>
        <p:spPr>
          <a:xfrm>
            <a:off x="514484" y="2078731"/>
            <a:ext cx="2510484" cy="587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503"/>
          <a:stretch/>
        </p:blipFill>
        <p:spPr>
          <a:xfrm>
            <a:off x="3244805" y="2078731"/>
            <a:ext cx="2510484" cy="631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1343"/>
          <a:stretch/>
        </p:blipFill>
        <p:spPr>
          <a:xfrm>
            <a:off x="6250320" y="2119985"/>
            <a:ext cx="2291928" cy="561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52669"/>
          <a:stretch/>
        </p:blipFill>
        <p:spPr>
          <a:xfrm>
            <a:off x="9037280" y="2163652"/>
            <a:ext cx="2291928" cy="546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/>
              <p14:cNvContentPartPr/>
              <p14:nvPr/>
            </p14:nvContentPartPr>
            <p14:xfrm>
              <a:off x="338760" y="1875240"/>
              <a:ext cx="8013240" cy="2754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800" y="1869480"/>
                <a:ext cx="802008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Рукописный ввод 8"/>
              <p14:cNvContentPartPr/>
              <p14:nvPr/>
            </p14:nvContentPartPr>
            <p14:xfrm>
              <a:off x="714240" y="2167560"/>
              <a:ext cx="7747920" cy="355212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00" y="2163600"/>
                <a:ext cx="7761240" cy="355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28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0222"/>
          <a:stretch/>
        </p:blipFill>
        <p:spPr>
          <a:xfrm>
            <a:off x="514484" y="2078731"/>
            <a:ext cx="2510484" cy="587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6503"/>
          <a:stretch/>
        </p:blipFill>
        <p:spPr>
          <a:xfrm>
            <a:off x="3244805" y="2078731"/>
            <a:ext cx="2510484" cy="631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1343"/>
          <a:stretch/>
        </p:blipFill>
        <p:spPr>
          <a:xfrm>
            <a:off x="6250320" y="2119985"/>
            <a:ext cx="2291928" cy="561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52669"/>
          <a:stretch/>
        </p:blipFill>
        <p:spPr>
          <a:xfrm>
            <a:off x="9037280" y="2163652"/>
            <a:ext cx="2291928" cy="546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/>
              <p14:cNvContentPartPr/>
              <p14:nvPr/>
            </p14:nvContentPartPr>
            <p14:xfrm>
              <a:off x="338760" y="1875240"/>
              <a:ext cx="8013240" cy="2754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800" y="1869480"/>
                <a:ext cx="802008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Рукописный ввод 8"/>
              <p14:cNvContentPartPr/>
              <p14:nvPr/>
            </p14:nvContentPartPr>
            <p14:xfrm>
              <a:off x="714240" y="2167560"/>
              <a:ext cx="7747920" cy="3552120"/>
            </p14:xfrm>
          </p:contentPart>
        </mc:Choice>
        <mc:Fallback xmlns="">
          <p:pic>
            <p:nvPicPr>
              <p:cNvPr id="9" name="Рукописный ввод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00" y="2163600"/>
                <a:ext cx="7761240" cy="35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/>
              <p14:cNvContentPartPr/>
              <p14:nvPr/>
            </p14:nvContentPartPr>
            <p14:xfrm>
              <a:off x="3892680" y="2661480"/>
              <a:ext cx="6687000" cy="1252800"/>
            </p14:xfrm>
          </p:contentPart>
        </mc:Choice>
        <mc:Fallback xmlns="">
          <p:pic>
            <p:nvPicPr>
              <p:cNvPr id="10" name="Рукописный ввод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88000" y="2658240"/>
                <a:ext cx="6699960" cy="126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7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98" y="98996"/>
            <a:ext cx="11797047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6625C"/>
                </a:solidFill>
              </a:rPr>
              <a:t>Состав экзаменационных материалов</a:t>
            </a:r>
            <a:br>
              <a:rPr lang="ru-RU" sz="3200" b="1" dirty="0">
                <a:solidFill>
                  <a:srgbClr val="16625C"/>
                </a:solidFill>
              </a:rPr>
            </a:br>
            <a:r>
              <a:rPr lang="ru-RU" sz="3200" b="1" dirty="0">
                <a:solidFill>
                  <a:srgbClr val="16625C"/>
                </a:solidFill>
              </a:rPr>
              <a:t>проведения ГВЭ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36" y="945535"/>
            <a:ext cx="4068083" cy="57576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13" y="2271098"/>
            <a:ext cx="3240888" cy="4586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939" y="1853117"/>
            <a:ext cx="5924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ЭМ для проведения ГВЭ включают в себя:</a:t>
            </a:r>
          </a:p>
          <a:p>
            <a:r>
              <a:rPr lang="ru-RU" sz="2000" dirty="0"/>
              <a:t>•   </a:t>
            </a:r>
            <a:r>
              <a:rPr lang="ru-RU" sz="2000" dirty="0" smtClean="0"/>
              <a:t>КИМ + справочник;</a:t>
            </a:r>
            <a:endParaRPr lang="ru-RU" sz="2000" dirty="0"/>
          </a:p>
          <a:p>
            <a:r>
              <a:rPr lang="ru-RU" sz="2000" dirty="0"/>
              <a:t>•   Бланк </a:t>
            </a:r>
            <a:r>
              <a:rPr lang="ru-RU" sz="2000" dirty="0" smtClean="0"/>
              <a:t>ответов №1  и Бланк ответов С (являются именными)</a:t>
            </a:r>
          </a:p>
          <a:p>
            <a:r>
              <a:rPr lang="ru-RU" sz="2000" dirty="0" smtClean="0"/>
              <a:t>•   </a:t>
            </a:r>
            <a:r>
              <a:rPr lang="ru-RU" sz="2000" dirty="0"/>
              <a:t>Дополнительные бланки ответов </a:t>
            </a:r>
            <a:r>
              <a:rPr lang="ru-RU" sz="2000" dirty="0" smtClean="0"/>
              <a:t>(идут </a:t>
            </a:r>
            <a:r>
              <a:rPr lang="ru-RU" sz="2000" dirty="0"/>
              <a:t>отдельно и выдаются участнику ГВЭ по </a:t>
            </a:r>
            <a:r>
              <a:rPr lang="ru-RU" sz="2000" dirty="0" smtClean="0"/>
              <a:t>запросу).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989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1266"/>
          <a:stretch/>
        </p:blipFill>
        <p:spPr>
          <a:xfrm>
            <a:off x="135228" y="2102814"/>
            <a:ext cx="2775397" cy="614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353"/>
          <a:stretch/>
        </p:blipFill>
        <p:spPr>
          <a:xfrm>
            <a:off x="2910625" y="2163652"/>
            <a:ext cx="2775397" cy="4881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51843"/>
          <a:stretch/>
        </p:blipFill>
        <p:spPr>
          <a:xfrm>
            <a:off x="6033753" y="2263756"/>
            <a:ext cx="2296650" cy="466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9856"/>
          <a:stretch/>
        </p:blipFill>
        <p:spPr>
          <a:xfrm>
            <a:off x="8725436" y="2266680"/>
            <a:ext cx="2296650" cy="476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/>
              <p14:cNvContentPartPr/>
              <p14:nvPr/>
            </p14:nvContentPartPr>
            <p14:xfrm>
              <a:off x="321120" y="1791360"/>
              <a:ext cx="8094960" cy="41400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160" y="1787040"/>
                <a:ext cx="8105040" cy="42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62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313610"/>
            <a:ext cx="11921544" cy="1325563"/>
          </a:xfrm>
        </p:spPr>
        <p:txBody>
          <a:bodyPr/>
          <a:lstStyle/>
          <a:p>
            <a:r>
              <a:rPr lang="ru-RU" b="1" dirty="0" smtClean="0"/>
              <a:t>Задание 2 </a:t>
            </a:r>
            <a:r>
              <a:rPr lang="ru-RU" sz="3200" b="1" dirty="0" smtClean="0"/>
              <a:t>(Уметь </a:t>
            </a:r>
            <a:r>
              <a:rPr lang="ru-RU" sz="3200" b="1" dirty="0"/>
              <a:t>решать уравнения, неравенства и их </a:t>
            </a:r>
            <a:r>
              <a:rPr lang="ru-RU" sz="3200" b="1" dirty="0" smtClean="0"/>
              <a:t>системы)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1266"/>
          <a:stretch/>
        </p:blipFill>
        <p:spPr>
          <a:xfrm>
            <a:off x="135228" y="2102814"/>
            <a:ext cx="2775397" cy="614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53353"/>
          <a:stretch/>
        </p:blipFill>
        <p:spPr>
          <a:xfrm>
            <a:off x="2910625" y="2163652"/>
            <a:ext cx="2775397" cy="4881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0457" y="1455766"/>
            <a:ext cx="1192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Решите уравнение. Если уравнение имеет более одного корня, в ответ запишите </a:t>
            </a:r>
            <a:r>
              <a:rPr lang="ru-RU" sz="2000" dirty="0" smtClean="0"/>
              <a:t>меньший(больший) </a:t>
            </a:r>
            <a:r>
              <a:rPr lang="ru-RU" sz="2000" dirty="0"/>
              <a:t>из корней.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51843"/>
          <a:stretch/>
        </p:blipFill>
        <p:spPr>
          <a:xfrm>
            <a:off x="6033753" y="2263756"/>
            <a:ext cx="2296650" cy="466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9856"/>
          <a:stretch/>
        </p:blipFill>
        <p:spPr>
          <a:xfrm>
            <a:off x="8725436" y="2266680"/>
            <a:ext cx="2296650" cy="4760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й ввод 2"/>
              <p14:cNvContentPartPr/>
              <p14:nvPr/>
            </p14:nvContentPartPr>
            <p14:xfrm>
              <a:off x="369720" y="1840320"/>
              <a:ext cx="8642520" cy="445932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200" y="1837080"/>
                <a:ext cx="8652240" cy="446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25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9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ФГБНУ «ФИПИ</a:t>
            </a:r>
            <a:r>
              <a:rPr lang="ru-RU" b="1" dirty="0" smtClean="0"/>
              <a:t>» </a:t>
            </a:r>
            <a:r>
              <a:rPr lang="en-US" dirty="0">
                <a:hlinkClick r:id="rId2"/>
              </a:rPr>
              <a:t>fipi.ru</a:t>
            </a:r>
            <a:endParaRPr lang="ru-RU" dirty="0">
              <a:hlinkClick r:id="rId2"/>
            </a:endParaRPr>
          </a:p>
          <a:p>
            <a:r>
              <a:rPr lang="ru-RU" b="1" dirty="0"/>
              <a:t>Лучшее время - время для математики</a:t>
            </a:r>
            <a:br>
              <a:rPr lang="ru-RU" b="1" dirty="0"/>
            </a:br>
            <a:r>
              <a:rPr lang="ru-RU" u="sng" dirty="0" smtClean="0">
                <a:solidFill>
                  <a:srgbClr val="0070C0"/>
                </a:solidFill>
                <a:hlinkClick r:id="rId3"/>
              </a:rPr>
              <a:t>https</a:t>
            </a:r>
            <a:r>
              <a:rPr lang="ru-RU" u="sng" dirty="0">
                <a:solidFill>
                  <a:srgbClr val="0070C0"/>
                </a:solidFill>
                <a:hlinkClick r:id="rId3"/>
              </a:rPr>
              <a:t>://</a:t>
            </a:r>
            <a:r>
              <a:rPr lang="ru-RU" u="sng" dirty="0" smtClean="0">
                <a:solidFill>
                  <a:srgbClr val="0070C0"/>
                </a:solidFill>
                <a:hlinkClick r:id="rId3"/>
              </a:rPr>
              <a:t>www.time4math.ru/oge</a:t>
            </a:r>
            <a:endParaRPr lang="ru-RU" u="sng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ИНФОУРОК,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/>
              <a:t>Тренировочные </a:t>
            </a:r>
            <a:r>
              <a:rPr lang="ru-RU" b="1" dirty="0"/>
              <a:t>варианты по математике в формате </a:t>
            </a:r>
            <a:r>
              <a:rPr lang="ru-RU" b="1" dirty="0" smtClean="0"/>
              <a:t>ГВЭ</a:t>
            </a:r>
            <a:endParaRPr lang="ru-RU" u="sng" dirty="0" smtClean="0">
              <a:solidFill>
                <a:srgbClr val="0070C0"/>
              </a:solidFill>
            </a:endParaRPr>
          </a:p>
          <a:p>
            <a:r>
              <a:rPr lang="en-US" u="sng" dirty="0" smtClean="0">
                <a:solidFill>
                  <a:srgbClr val="0070C0"/>
                </a:solidFill>
              </a:rPr>
              <a:t>https</a:t>
            </a:r>
            <a:r>
              <a:rPr lang="en-US" u="sng" dirty="0">
                <a:solidFill>
                  <a:srgbClr val="0070C0"/>
                </a:solidFill>
              </a:rPr>
              <a:t>://infourok.ru/trenirovochnye-varianty-po-matematike-v-formate-gve-9-klass</a:t>
            </a:r>
            <a:endParaRPr lang="ru-RU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6350" y="1206728"/>
            <a:ext cx="5886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44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6350" y="2805086"/>
            <a:ext cx="6852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2A7972"/>
                </a:solidFill>
                <a:latin typeface="Century Gothic" panose="020B0502020202020204" pitchFamily="34" charset="0"/>
              </a:rPr>
              <a:t>Наева</a:t>
            </a:r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 Юлия Евгеньевна,</a:t>
            </a:r>
          </a:p>
          <a:p>
            <a:r>
              <a:rPr lang="ru-RU" sz="2400" dirty="0">
                <a:solidFill>
                  <a:srgbClr val="2A7972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учитель математики МБОУ Академического лицея им. Г.А. </a:t>
            </a:r>
            <a:r>
              <a:rPr lang="ru-RU" sz="2400" dirty="0" err="1" smtClean="0">
                <a:solidFill>
                  <a:srgbClr val="2A7972"/>
                </a:solidFill>
                <a:latin typeface="Century Gothic" panose="020B0502020202020204" pitchFamily="34" charset="0"/>
              </a:rPr>
              <a:t>Псахье</a:t>
            </a:r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/>
            </a:r>
            <a:b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</a:br>
            <a:endParaRPr lang="ru-RU" sz="2400" dirty="0" smtClean="0">
              <a:solidFill>
                <a:srgbClr val="2A7972"/>
              </a:solidFill>
              <a:latin typeface="Century Gothic" panose="020B0502020202020204" pitchFamily="34" charset="0"/>
            </a:endParaRPr>
          </a:p>
          <a:p>
            <a:r>
              <a:rPr lang="ru-RU" sz="2400" dirty="0" smtClean="0">
                <a:solidFill>
                  <a:srgbClr val="2A7972"/>
                </a:solidFill>
                <a:latin typeface="Century Gothic" panose="020B0502020202020204" pitchFamily="34" charset="0"/>
              </a:rPr>
              <a:t>Тел. 906-948-15-92</a:t>
            </a:r>
            <a:endParaRPr lang="ru-RU" sz="2400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626" y="29728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/>
              <a:t>Спасибо за внимание!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7667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48" y="403762"/>
            <a:ext cx="10401300" cy="63722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5155" y="0"/>
            <a:ext cx="45612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2021 года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14498" y="0"/>
            <a:ext cx="1877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https://fipi.ru/gve</a:t>
            </a:r>
          </a:p>
        </p:txBody>
      </p:sp>
    </p:spTree>
    <p:extLst>
      <p:ext uri="{BB962C8B-B14F-4D97-AF65-F5344CB8AC3E}">
        <p14:creationId xmlns:p14="http://schemas.microsoft.com/office/powerpoint/2010/main" val="40619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МАУ ИМЦ</Template>
  <TotalTime>2075</TotalTime>
  <Words>1162</Words>
  <Application>Microsoft Office PowerPoint</Application>
  <PresentationFormat>Широкоэкранный</PresentationFormat>
  <Paragraphs>131</Paragraphs>
  <Slides>84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7" baseType="lpstr">
      <vt:lpstr>Arial</vt:lpstr>
      <vt:lpstr>Century Gothic</vt:lpstr>
      <vt:lpstr>Шаблон МАУ ИМЦ</vt:lpstr>
      <vt:lpstr>Презентация PowerPoint</vt:lpstr>
      <vt:lpstr>Особенности проведения ГВЭ по математике</vt:lpstr>
      <vt:lpstr>Презентация PowerPoint</vt:lpstr>
      <vt:lpstr>Особенности проведения ГВЭ по математике</vt:lpstr>
      <vt:lpstr>Описание экзаменационной работы, маркированной литерой «А» (100-е номера вариантов) или литерой «С» (300-е номера вариантов)</vt:lpstr>
      <vt:lpstr>Описание экзаменационной работы, маркированной литерой «К» (200-е номера вариантов)</vt:lpstr>
      <vt:lpstr>Презентация PowerPoint</vt:lpstr>
      <vt:lpstr>Состав экзаменационных материалов проведения ГВЭ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1(Уметь выполнять вычисления и преобразования)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Задание 2 (Уметь решать уравнения, неравенства и их системы)</vt:lpstr>
      <vt:lpstr>Источники информации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Бараболя Светлана Анатольевна</cp:lastModifiedBy>
  <cp:revision>121</cp:revision>
  <dcterms:created xsi:type="dcterms:W3CDTF">2020-08-10T04:19:49Z</dcterms:created>
  <dcterms:modified xsi:type="dcterms:W3CDTF">2022-11-01T03:24:49Z</dcterms:modified>
</cp:coreProperties>
</file>