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12" r:id="rId2"/>
    <p:sldId id="313" r:id="rId3"/>
    <p:sldId id="256" r:id="rId4"/>
    <p:sldId id="257" r:id="rId5"/>
    <p:sldId id="258" r:id="rId6"/>
    <p:sldId id="271" r:id="rId7"/>
    <p:sldId id="272" r:id="rId8"/>
    <p:sldId id="299" r:id="rId9"/>
    <p:sldId id="259" r:id="rId10"/>
    <p:sldId id="275" r:id="rId11"/>
    <p:sldId id="276" r:id="rId12"/>
    <p:sldId id="261" r:id="rId13"/>
    <p:sldId id="278" r:id="rId14"/>
    <p:sldId id="260" r:id="rId15"/>
    <p:sldId id="283" r:id="rId16"/>
    <p:sldId id="264" r:id="rId17"/>
    <p:sldId id="263" r:id="rId18"/>
    <p:sldId id="293" r:id="rId19"/>
    <p:sldId id="266" r:id="rId20"/>
    <p:sldId id="267" r:id="rId21"/>
    <p:sldId id="294" r:id="rId22"/>
    <p:sldId id="309" r:id="rId23"/>
    <p:sldId id="286" r:id="rId24"/>
    <p:sldId id="26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F04521-ECF1-431A-B042-09A6F44A146E}" type="doc">
      <dgm:prSet loTypeId="urn:microsoft.com/office/officeart/2005/8/layout/radial5" loCatId="relationship" qsTypeId="urn:microsoft.com/office/officeart/2005/8/quickstyle/simple3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0A5E5FA0-66B5-4D3D-92CF-7C1A6A3BAF78}">
      <dgm:prSet phldrT="[Текст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dirty="0" smtClean="0"/>
            <a:t>Структура учебной деятельности</a:t>
          </a: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015F9EFF-466C-4633-8B5D-075AA689CB07}" type="parTrans" cxnId="{44FA35CE-51D4-4C76-820E-1901BDBFC22F}">
      <dgm:prSet/>
      <dgm:spPr/>
      <dgm:t>
        <a:bodyPr/>
        <a:lstStyle/>
        <a:p>
          <a:endParaRPr lang="ru-RU"/>
        </a:p>
      </dgm:t>
    </dgm:pt>
    <dgm:pt modelId="{753B8785-E024-47B8-A17A-541780111BEE}" type="sibTrans" cxnId="{44FA35CE-51D4-4C76-820E-1901BDBFC22F}">
      <dgm:prSet/>
      <dgm:spPr/>
      <dgm:t>
        <a:bodyPr/>
        <a:lstStyle/>
        <a:p>
          <a:endParaRPr lang="ru-RU"/>
        </a:p>
      </dgm:t>
    </dgm:pt>
    <dgm:pt modelId="{467E9D2F-34C8-4589-AD26-81CC13A49E3E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ru-RU" sz="1600" dirty="0" smtClean="0"/>
            <a:t> учебные задачи</a:t>
          </a:r>
        </a:p>
      </dgm:t>
    </dgm:pt>
    <dgm:pt modelId="{923ACBA0-162A-4235-B8B9-C94D43F9BBB3}" type="parTrans" cxnId="{0DD02DE7-6EFC-4844-8F16-9DD9D93D0820}">
      <dgm:prSet/>
      <dgm:spPr/>
      <dgm:t>
        <a:bodyPr/>
        <a:lstStyle/>
        <a:p>
          <a:endParaRPr lang="ru-RU"/>
        </a:p>
      </dgm:t>
    </dgm:pt>
    <dgm:pt modelId="{7F5CEBF0-8AE2-4FF1-84A9-4B00B9DFBA29}" type="sibTrans" cxnId="{0DD02DE7-6EFC-4844-8F16-9DD9D93D0820}">
      <dgm:prSet/>
      <dgm:spPr/>
      <dgm:t>
        <a:bodyPr/>
        <a:lstStyle/>
        <a:p>
          <a:endParaRPr lang="ru-RU"/>
        </a:p>
      </dgm:t>
    </dgm:pt>
    <dgm:pt modelId="{FA3F3CB6-27B3-42AC-97B2-3AAB965A0B8D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ru-RU" sz="1600" dirty="0" smtClean="0"/>
            <a:t>Учебные действия</a:t>
          </a:r>
        </a:p>
      </dgm:t>
    </dgm:pt>
    <dgm:pt modelId="{2B420B87-D800-4C54-9E38-D0F67CD9230C}" type="parTrans" cxnId="{C050C410-DD8D-4A82-A7B8-EE03A3B50D9F}">
      <dgm:prSet/>
      <dgm:spPr/>
      <dgm:t>
        <a:bodyPr/>
        <a:lstStyle/>
        <a:p>
          <a:endParaRPr lang="ru-RU"/>
        </a:p>
      </dgm:t>
    </dgm:pt>
    <dgm:pt modelId="{5EE4A5D4-92AF-4764-8667-2D0E9694006A}" type="sibTrans" cxnId="{C050C410-DD8D-4A82-A7B8-EE03A3B50D9F}">
      <dgm:prSet/>
      <dgm:spPr/>
      <dgm:t>
        <a:bodyPr/>
        <a:lstStyle/>
        <a:p>
          <a:endParaRPr lang="ru-RU"/>
        </a:p>
      </dgm:t>
    </dgm:pt>
    <dgm:pt modelId="{81B08A63-921F-47BD-B604-F13F9E13FC87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ru-RU" sz="1600" dirty="0" smtClean="0"/>
            <a:t>Контроль</a:t>
          </a:r>
        </a:p>
      </dgm:t>
    </dgm:pt>
    <dgm:pt modelId="{7B07ED2C-266F-4D85-B03E-B12504925F38}" type="parTrans" cxnId="{A60236EA-5D0C-4497-9264-355F2F804644}">
      <dgm:prSet/>
      <dgm:spPr/>
      <dgm:t>
        <a:bodyPr/>
        <a:lstStyle/>
        <a:p>
          <a:endParaRPr lang="ru-RU"/>
        </a:p>
      </dgm:t>
    </dgm:pt>
    <dgm:pt modelId="{71486902-D910-449E-8203-C9976FE5E2D8}" type="sibTrans" cxnId="{A60236EA-5D0C-4497-9264-355F2F804644}">
      <dgm:prSet/>
      <dgm:spPr/>
      <dgm:t>
        <a:bodyPr/>
        <a:lstStyle/>
        <a:p>
          <a:endParaRPr lang="ru-RU"/>
        </a:p>
      </dgm:t>
    </dgm:pt>
    <dgm:pt modelId="{257B3927-D086-4D38-88E9-DE8B42CD0A4A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ru-RU" sz="1600" dirty="0" smtClean="0"/>
            <a:t>оценка</a:t>
          </a:r>
        </a:p>
      </dgm:t>
    </dgm:pt>
    <dgm:pt modelId="{557D60CA-1FD6-4BD1-B55E-BC8669B14BC4}" type="parTrans" cxnId="{6F7F0AA1-7AFA-4260-A4F0-FED556322AA7}">
      <dgm:prSet/>
      <dgm:spPr/>
      <dgm:t>
        <a:bodyPr/>
        <a:lstStyle/>
        <a:p>
          <a:endParaRPr lang="ru-RU"/>
        </a:p>
      </dgm:t>
    </dgm:pt>
    <dgm:pt modelId="{4B80EC51-27F3-4284-B570-6CC21B86E11E}" type="sibTrans" cxnId="{6F7F0AA1-7AFA-4260-A4F0-FED556322AA7}">
      <dgm:prSet/>
      <dgm:spPr/>
      <dgm:t>
        <a:bodyPr/>
        <a:lstStyle/>
        <a:p>
          <a:endParaRPr lang="ru-RU"/>
        </a:p>
      </dgm:t>
    </dgm:pt>
    <dgm:pt modelId="{E740E68B-BAA0-4EF6-80FC-6BB5B2FC1834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ru-RU" sz="1600" dirty="0" smtClean="0"/>
            <a:t>Мотивы учения</a:t>
          </a:r>
        </a:p>
      </dgm:t>
    </dgm:pt>
    <dgm:pt modelId="{83B1DE18-5644-4C59-BD22-3E2900DA5792}" type="parTrans" cxnId="{C2D66684-03F1-478E-9A34-4866D8B8FE87}">
      <dgm:prSet/>
      <dgm:spPr/>
      <dgm:t>
        <a:bodyPr/>
        <a:lstStyle/>
        <a:p>
          <a:endParaRPr lang="ru-RU"/>
        </a:p>
      </dgm:t>
    </dgm:pt>
    <dgm:pt modelId="{3DC34DB9-85D2-439D-93F4-FE3F5E2F2913}" type="sibTrans" cxnId="{C2D66684-03F1-478E-9A34-4866D8B8FE87}">
      <dgm:prSet/>
      <dgm:spPr/>
      <dgm:t>
        <a:bodyPr/>
        <a:lstStyle/>
        <a:p>
          <a:endParaRPr lang="ru-RU"/>
        </a:p>
      </dgm:t>
    </dgm:pt>
    <dgm:pt modelId="{CFADB7BB-5D47-4B0F-857E-FD29A72BE9B0}" type="pres">
      <dgm:prSet presAssocID="{85F04521-ECF1-431A-B042-09A6F44A146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252DEC-5514-415B-AA2B-372507740999}" type="pres">
      <dgm:prSet presAssocID="{0A5E5FA0-66B5-4D3D-92CF-7C1A6A3BAF78}" presName="centerShape" presStyleLbl="node0" presStyleIdx="0" presStyleCnt="1"/>
      <dgm:spPr/>
      <dgm:t>
        <a:bodyPr/>
        <a:lstStyle/>
        <a:p>
          <a:endParaRPr lang="ru-RU"/>
        </a:p>
      </dgm:t>
    </dgm:pt>
    <dgm:pt modelId="{DD1FDF9E-3B05-44AD-80A5-8408C662F070}" type="pres">
      <dgm:prSet presAssocID="{83B1DE18-5644-4C59-BD22-3E2900DA5792}" presName="parTrans" presStyleLbl="sibTrans2D1" presStyleIdx="0" presStyleCnt="5"/>
      <dgm:spPr/>
      <dgm:t>
        <a:bodyPr/>
        <a:lstStyle/>
        <a:p>
          <a:endParaRPr lang="ru-RU"/>
        </a:p>
      </dgm:t>
    </dgm:pt>
    <dgm:pt modelId="{1F8FF557-59D7-4A11-8084-9384D47AAB34}" type="pres">
      <dgm:prSet presAssocID="{83B1DE18-5644-4C59-BD22-3E2900DA5792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BE9E70A4-9C5D-4262-A951-3B7655A2B64F}" type="pres">
      <dgm:prSet presAssocID="{E740E68B-BAA0-4EF6-80FC-6BB5B2FC1834}" presName="node" presStyleLbl="node1" presStyleIdx="0" presStyleCnt="5" custScaleY="636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CE36EA-7320-4D85-BA1D-3D596FE8F5C5}" type="pres">
      <dgm:prSet presAssocID="{923ACBA0-162A-4235-B8B9-C94D43F9BBB3}" presName="parTrans" presStyleLbl="sibTrans2D1" presStyleIdx="1" presStyleCnt="5"/>
      <dgm:spPr/>
      <dgm:t>
        <a:bodyPr/>
        <a:lstStyle/>
        <a:p>
          <a:endParaRPr lang="ru-RU"/>
        </a:p>
      </dgm:t>
    </dgm:pt>
    <dgm:pt modelId="{4DF8517D-F9E0-4C89-BA5C-4F30F8CEE0CA}" type="pres">
      <dgm:prSet presAssocID="{923ACBA0-162A-4235-B8B9-C94D43F9BBB3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F6085DBB-551C-4A67-82E4-5BA518F711FA}" type="pres">
      <dgm:prSet presAssocID="{467E9D2F-34C8-4589-AD26-81CC13A49E3E}" presName="node" presStyleLbl="node1" presStyleIdx="1" presStyleCnt="5" custScaleY="699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747440-3AEA-4FA3-A703-ACA54A9723E6}" type="pres">
      <dgm:prSet presAssocID="{2B420B87-D800-4C54-9E38-D0F67CD9230C}" presName="parTrans" presStyleLbl="sibTrans2D1" presStyleIdx="2" presStyleCnt="5" custLinFactNeighborX="8873" custLinFactNeighborY="1888"/>
      <dgm:spPr/>
      <dgm:t>
        <a:bodyPr/>
        <a:lstStyle/>
        <a:p>
          <a:endParaRPr lang="ru-RU"/>
        </a:p>
      </dgm:t>
    </dgm:pt>
    <dgm:pt modelId="{F507A187-742B-44F9-ADBD-B264BB893AE2}" type="pres">
      <dgm:prSet presAssocID="{2B420B87-D800-4C54-9E38-D0F67CD9230C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656B612E-FB1E-4424-9BF1-E814BFC6287C}" type="pres">
      <dgm:prSet presAssocID="{FA3F3CB6-27B3-42AC-97B2-3AAB965A0B8D}" presName="node" presStyleLbl="node1" presStyleIdx="2" presStyleCnt="5" custScaleY="757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B711DA-DB8C-4A67-8C1B-62E4C7358C78}" type="pres">
      <dgm:prSet presAssocID="{7B07ED2C-266F-4D85-B03E-B12504925F38}" presName="parTrans" presStyleLbl="sibTrans2D1" presStyleIdx="3" presStyleCnt="5"/>
      <dgm:spPr/>
      <dgm:t>
        <a:bodyPr/>
        <a:lstStyle/>
        <a:p>
          <a:endParaRPr lang="ru-RU"/>
        </a:p>
      </dgm:t>
    </dgm:pt>
    <dgm:pt modelId="{D85087C3-18FB-4ABE-AC3A-8559754DC39F}" type="pres">
      <dgm:prSet presAssocID="{7B07ED2C-266F-4D85-B03E-B12504925F38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73E101CC-E38D-43F2-90B6-40075910275A}" type="pres">
      <dgm:prSet presAssocID="{81B08A63-921F-47BD-B604-F13F9E13FC87}" presName="node" presStyleLbl="node1" presStyleIdx="3" presStyleCnt="5" custScaleX="103801" custScaleY="624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CE2B93-EA61-45C9-B1E8-1A5714F03A3A}" type="pres">
      <dgm:prSet presAssocID="{557D60CA-1FD6-4BD1-B55E-BC8669B14BC4}" presName="parTrans" presStyleLbl="sibTrans2D1" presStyleIdx="4" presStyleCnt="5"/>
      <dgm:spPr/>
      <dgm:t>
        <a:bodyPr/>
        <a:lstStyle/>
        <a:p>
          <a:endParaRPr lang="ru-RU"/>
        </a:p>
      </dgm:t>
    </dgm:pt>
    <dgm:pt modelId="{AFADC4EE-5CD6-4D98-81AB-56085A2EE836}" type="pres">
      <dgm:prSet presAssocID="{557D60CA-1FD6-4BD1-B55E-BC8669B14BC4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E9147F2D-7B40-43E1-B757-6516DEF80924}" type="pres">
      <dgm:prSet presAssocID="{257B3927-D086-4D38-88E9-DE8B42CD0A4A}" presName="node" presStyleLbl="node1" presStyleIdx="4" presStyleCnt="5" custScaleY="699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D02DE7-6EFC-4844-8F16-9DD9D93D0820}" srcId="{0A5E5FA0-66B5-4D3D-92CF-7C1A6A3BAF78}" destId="{467E9D2F-34C8-4589-AD26-81CC13A49E3E}" srcOrd="1" destOrd="0" parTransId="{923ACBA0-162A-4235-B8B9-C94D43F9BBB3}" sibTransId="{7F5CEBF0-8AE2-4FF1-84A9-4B00B9DFBA29}"/>
    <dgm:cxn modelId="{AFC63A6E-9557-4766-BB25-2F4335D52E25}" type="presOf" srcId="{257B3927-D086-4D38-88E9-DE8B42CD0A4A}" destId="{E9147F2D-7B40-43E1-B757-6516DEF80924}" srcOrd="0" destOrd="0" presId="urn:microsoft.com/office/officeart/2005/8/layout/radial5"/>
    <dgm:cxn modelId="{C1EEB4B3-4619-4A64-9577-DB59473C5D81}" type="presOf" srcId="{E740E68B-BAA0-4EF6-80FC-6BB5B2FC1834}" destId="{BE9E70A4-9C5D-4262-A951-3B7655A2B64F}" srcOrd="0" destOrd="0" presId="urn:microsoft.com/office/officeart/2005/8/layout/radial5"/>
    <dgm:cxn modelId="{F8A798F4-EE9F-4B38-AC51-82C729193F97}" type="presOf" srcId="{FA3F3CB6-27B3-42AC-97B2-3AAB965A0B8D}" destId="{656B612E-FB1E-4424-9BF1-E814BFC6287C}" srcOrd="0" destOrd="0" presId="urn:microsoft.com/office/officeart/2005/8/layout/radial5"/>
    <dgm:cxn modelId="{7AE696F8-3A9B-442D-8780-71F0B80BD6B6}" type="presOf" srcId="{2B420B87-D800-4C54-9E38-D0F67CD9230C}" destId="{F2747440-3AEA-4FA3-A703-ACA54A9723E6}" srcOrd="0" destOrd="0" presId="urn:microsoft.com/office/officeart/2005/8/layout/radial5"/>
    <dgm:cxn modelId="{44FA35CE-51D4-4C76-820E-1901BDBFC22F}" srcId="{85F04521-ECF1-431A-B042-09A6F44A146E}" destId="{0A5E5FA0-66B5-4D3D-92CF-7C1A6A3BAF78}" srcOrd="0" destOrd="0" parTransId="{015F9EFF-466C-4633-8B5D-075AA689CB07}" sibTransId="{753B8785-E024-47B8-A17A-541780111BEE}"/>
    <dgm:cxn modelId="{C050C410-DD8D-4A82-A7B8-EE03A3B50D9F}" srcId="{0A5E5FA0-66B5-4D3D-92CF-7C1A6A3BAF78}" destId="{FA3F3CB6-27B3-42AC-97B2-3AAB965A0B8D}" srcOrd="2" destOrd="0" parTransId="{2B420B87-D800-4C54-9E38-D0F67CD9230C}" sibTransId="{5EE4A5D4-92AF-4764-8667-2D0E9694006A}"/>
    <dgm:cxn modelId="{B9E89175-7EE4-4BC3-B06E-70E35FD07D21}" type="presOf" srcId="{923ACBA0-162A-4235-B8B9-C94D43F9BBB3}" destId="{4DF8517D-F9E0-4C89-BA5C-4F30F8CEE0CA}" srcOrd="1" destOrd="0" presId="urn:microsoft.com/office/officeart/2005/8/layout/radial5"/>
    <dgm:cxn modelId="{C7F69C18-DEEB-474E-8A73-F44E716442CB}" type="presOf" srcId="{557D60CA-1FD6-4BD1-B55E-BC8669B14BC4}" destId="{D7CE2B93-EA61-45C9-B1E8-1A5714F03A3A}" srcOrd="0" destOrd="0" presId="urn:microsoft.com/office/officeart/2005/8/layout/radial5"/>
    <dgm:cxn modelId="{1D540F13-650C-4F44-B2D6-26F8646353F3}" type="presOf" srcId="{83B1DE18-5644-4C59-BD22-3E2900DA5792}" destId="{1F8FF557-59D7-4A11-8084-9384D47AAB34}" srcOrd="1" destOrd="0" presId="urn:microsoft.com/office/officeart/2005/8/layout/radial5"/>
    <dgm:cxn modelId="{6F7F0AA1-7AFA-4260-A4F0-FED556322AA7}" srcId="{0A5E5FA0-66B5-4D3D-92CF-7C1A6A3BAF78}" destId="{257B3927-D086-4D38-88E9-DE8B42CD0A4A}" srcOrd="4" destOrd="0" parTransId="{557D60CA-1FD6-4BD1-B55E-BC8669B14BC4}" sibTransId="{4B80EC51-27F3-4284-B570-6CC21B86E11E}"/>
    <dgm:cxn modelId="{4520D190-685D-4BC9-914F-C97ADFD4088F}" type="presOf" srcId="{85F04521-ECF1-431A-B042-09A6F44A146E}" destId="{CFADB7BB-5D47-4B0F-857E-FD29A72BE9B0}" srcOrd="0" destOrd="0" presId="urn:microsoft.com/office/officeart/2005/8/layout/radial5"/>
    <dgm:cxn modelId="{FFB3E916-C756-4B6C-A192-4EC0343CF426}" type="presOf" srcId="{557D60CA-1FD6-4BD1-B55E-BC8669B14BC4}" destId="{AFADC4EE-5CD6-4D98-81AB-56085A2EE836}" srcOrd="1" destOrd="0" presId="urn:microsoft.com/office/officeart/2005/8/layout/radial5"/>
    <dgm:cxn modelId="{79158876-A228-4615-8331-40E60705B3B0}" type="presOf" srcId="{7B07ED2C-266F-4D85-B03E-B12504925F38}" destId="{D85087C3-18FB-4ABE-AC3A-8559754DC39F}" srcOrd="1" destOrd="0" presId="urn:microsoft.com/office/officeart/2005/8/layout/radial5"/>
    <dgm:cxn modelId="{4C784493-E50F-49E2-A4FD-557671EF8072}" type="presOf" srcId="{2B420B87-D800-4C54-9E38-D0F67CD9230C}" destId="{F507A187-742B-44F9-ADBD-B264BB893AE2}" srcOrd="1" destOrd="0" presId="urn:microsoft.com/office/officeart/2005/8/layout/radial5"/>
    <dgm:cxn modelId="{A60236EA-5D0C-4497-9264-355F2F804644}" srcId="{0A5E5FA0-66B5-4D3D-92CF-7C1A6A3BAF78}" destId="{81B08A63-921F-47BD-B604-F13F9E13FC87}" srcOrd="3" destOrd="0" parTransId="{7B07ED2C-266F-4D85-B03E-B12504925F38}" sibTransId="{71486902-D910-449E-8203-C9976FE5E2D8}"/>
    <dgm:cxn modelId="{D5235D8B-7096-4F3D-BCE5-624195A0E20F}" type="presOf" srcId="{7B07ED2C-266F-4D85-B03E-B12504925F38}" destId="{2DB711DA-DB8C-4A67-8C1B-62E4C7358C78}" srcOrd="0" destOrd="0" presId="urn:microsoft.com/office/officeart/2005/8/layout/radial5"/>
    <dgm:cxn modelId="{87495F1E-7E4A-40FB-AE68-0AC8751C86D5}" type="presOf" srcId="{923ACBA0-162A-4235-B8B9-C94D43F9BBB3}" destId="{0ECE36EA-7320-4D85-BA1D-3D596FE8F5C5}" srcOrd="0" destOrd="0" presId="urn:microsoft.com/office/officeart/2005/8/layout/radial5"/>
    <dgm:cxn modelId="{AE375D26-F16D-4631-AC0A-E91925D50A5F}" type="presOf" srcId="{467E9D2F-34C8-4589-AD26-81CC13A49E3E}" destId="{F6085DBB-551C-4A67-82E4-5BA518F711FA}" srcOrd="0" destOrd="0" presId="urn:microsoft.com/office/officeart/2005/8/layout/radial5"/>
    <dgm:cxn modelId="{5D57D468-435F-4162-B6F6-30550095C150}" type="presOf" srcId="{81B08A63-921F-47BD-B604-F13F9E13FC87}" destId="{73E101CC-E38D-43F2-90B6-40075910275A}" srcOrd="0" destOrd="0" presId="urn:microsoft.com/office/officeart/2005/8/layout/radial5"/>
    <dgm:cxn modelId="{C2D66684-03F1-478E-9A34-4866D8B8FE87}" srcId="{0A5E5FA0-66B5-4D3D-92CF-7C1A6A3BAF78}" destId="{E740E68B-BAA0-4EF6-80FC-6BB5B2FC1834}" srcOrd="0" destOrd="0" parTransId="{83B1DE18-5644-4C59-BD22-3E2900DA5792}" sibTransId="{3DC34DB9-85D2-439D-93F4-FE3F5E2F2913}"/>
    <dgm:cxn modelId="{F2A35438-A6B1-499B-A33C-3FE9786B6065}" type="presOf" srcId="{0A5E5FA0-66B5-4D3D-92CF-7C1A6A3BAF78}" destId="{84252DEC-5514-415B-AA2B-372507740999}" srcOrd="0" destOrd="0" presId="urn:microsoft.com/office/officeart/2005/8/layout/radial5"/>
    <dgm:cxn modelId="{415EFA61-9639-4D5C-B90B-5C606B486BA8}" type="presOf" srcId="{83B1DE18-5644-4C59-BD22-3E2900DA5792}" destId="{DD1FDF9E-3B05-44AD-80A5-8408C662F070}" srcOrd="0" destOrd="0" presId="urn:microsoft.com/office/officeart/2005/8/layout/radial5"/>
    <dgm:cxn modelId="{7BF872DB-43AA-4BB7-AADA-ACE42468D172}" type="presParOf" srcId="{CFADB7BB-5D47-4B0F-857E-FD29A72BE9B0}" destId="{84252DEC-5514-415B-AA2B-372507740999}" srcOrd="0" destOrd="0" presId="urn:microsoft.com/office/officeart/2005/8/layout/radial5"/>
    <dgm:cxn modelId="{A236D557-C5B6-4AEC-BB48-939700D38F17}" type="presParOf" srcId="{CFADB7BB-5D47-4B0F-857E-FD29A72BE9B0}" destId="{DD1FDF9E-3B05-44AD-80A5-8408C662F070}" srcOrd="1" destOrd="0" presId="urn:microsoft.com/office/officeart/2005/8/layout/radial5"/>
    <dgm:cxn modelId="{30EE9E88-0DE0-4C72-BA65-CA75AD8B370D}" type="presParOf" srcId="{DD1FDF9E-3B05-44AD-80A5-8408C662F070}" destId="{1F8FF557-59D7-4A11-8084-9384D47AAB34}" srcOrd="0" destOrd="0" presId="urn:microsoft.com/office/officeart/2005/8/layout/radial5"/>
    <dgm:cxn modelId="{4B7C2113-F37B-47E8-B0F4-A71F485969A4}" type="presParOf" srcId="{CFADB7BB-5D47-4B0F-857E-FD29A72BE9B0}" destId="{BE9E70A4-9C5D-4262-A951-3B7655A2B64F}" srcOrd="2" destOrd="0" presId="urn:microsoft.com/office/officeart/2005/8/layout/radial5"/>
    <dgm:cxn modelId="{EF53F411-C778-497D-A05F-12345D1ADCB4}" type="presParOf" srcId="{CFADB7BB-5D47-4B0F-857E-FD29A72BE9B0}" destId="{0ECE36EA-7320-4D85-BA1D-3D596FE8F5C5}" srcOrd="3" destOrd="0" presId="urn:microsoft.com/office/officeart/2005/8/layout/radial5"/>
    <dgm:cxn modelId="{55A09331-4A5B-4792-9651-D026E3A68E70}" type="presParOf" srcId="{0ECE36EA-7320-4D85-BA1D-3D596FE8F5C5}" destId="{4DF8517D-F9E0-4C89-BA5C-4F30F8CEE0CA}" srcOrd="0" destOrd="0" presId="urn:microsoft.com/office/officeart/2005/8/layout/radial5"/>
    <dgm:cxn modelId="{8B14D58E-8DA8-410A-AACB-EBB834F6E598}" type="presParOf" srcId="{CFADB7BB-5D47-4B0F-857E-FD29A72BE9B0}" destId="{F6085DBB-551C-4A67-82E4-5BA518F711FA}" srcOrd="4" destOrd="0" presId="urn:microsoft.com/office/officeart/2005/8/layout/radial5"/>
    <dgm:cxn modelId="{1A5E4494-F803-4CB4-8DDF-5FA0C4FC1EBD}" type="presParOf" srcId="{CFADB7BB-5D47-4B0F-857E-FD29A72BE9B0}" destId="{F2747440-3AEA-4FA3-A703-ACA54A9723E6}" srcOrd="5" destOrd="0" presId="urn:microsoft.com/office/officeart/2005/8/layout/radial5"/>
    <dgm:cxn modelId="{2D2E7221-0117-4A69-86CD-99133B53C422}" type="presParOf" srcId="{F2747440-3AEA-4FA3-A703-ACA54A9723E6}" destId="{F507A187-742B-44F9-ADBD-B264BB893AE2}" srcOrd="0" destOrd="0" presId="urn:microsoft.com/office/officeart/2005/8/layout/radial5"/>
    <dgm:cxn modelId="{C67E8EB5-5248-4976-A5D2-8DD07027867F}" type="presParOf" srcId="{CFADB7BB-5D47-4B0F-857E-FD29A72BE9B0}" destId="{656B612E-FB1E-4424-9BF1-E814BFC6287C}" srcOrd="6" destOrd="0" presId="urn:microsoft.com/office/officeart/2005/8/layout/radial5"/>
    <dgm:cxn modelId="{0AA8B068-37F5-4552-BE0B-3144C9410202}" type="presParOf" srcId="{CFADB7BB-5D47-4B0F-857E-FD29A72BE9B0}" destId="{2DB711DA-DB8C-4A67-8C1B-62E4C7358C78}" srcOrd="7" destOrd="0" presId="urn:microsoft.com/office/officeart/2005/8/layout/radial5"/>
    <dgm:cxn modelId="{ED6891A9-79F3-4F5C-B70F-A7FA6875DF72}" type="presParOf" srcId="{2DB711DA-DB8C-4A67-8C1B-62E4C7358C78}" destId="{D85087C3-18FB-4ABE-AC3A-8559754DC39F}" srcOrd="0" destOrd="0" presId="urn:microsoft.com/office/officeart/2005/8/layout/radial5"/>
    <dgm:cxn modelId="{CCB5BC6D-DE51-457A-B8DA-C26A29EE8326}" type="presParOf" srcId="{CFADB7BB-5D47-4B0F-857E-FD29A72BE9B0}" destId="{73E101CC-E38D-43F2-90B6-40075910275A}" srcOrd="8" destOrd="0" presId="urn:microsoft.com/office/officeart/2005/8/layout/radial5"/>
    <dgm:cxn modelId="{576F4145-A348-40A2-9EDC-B29A2F465B7C}" type="presParOf" srcId="{CFADB7BB-5D47-4B0F-857E-FD29A72BE9B0}" destId="{D7CE2B93-EA61-45C9-B1E8-1A5714F03A3A}" srcOrd="9" destOrd="0" presId="urn:microsoft.com/office/officeart/2005/8/layout/radial5"/>
    <dgm:cxn modelId="{A2F3F1A0-24A7-42F5-8206-4964B1817E35}" type="presParOf" srcId="{D7CE2B93-EA61-45C9-B1E8-1A5714F03A3A}" destId="{AFADC4EE-5CD6-4D98-81AB-56085A2EE836}" srcOrd="0" destOrd="0" presId="urn:microsoft.com/office/officeart/2005/8/layout/radial5"/>
    <dgm:cxn modelId="{FCFF775E-22A0-4CBD-8FB8-A41CF89C7288}" type="presParOf" srcId="{CFADB7BB-5D47-4B0F-857E-FD29A72BE9B0}" destId="{E9147F2D-7B40-43E1-B757-6516DEF80924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CB1691-8B59-4FEC-9872-56C5E32AC11F}" type="doc">
      <dgm:prSet loTypeId="urn:microsoft.com/office/officeart/2005/8/layout/hierarchy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BB057A1B-55BE-4E44-B8DC-2AD316B8EDEC}">
      <dgm:prSet phldrT="[Текст]" custT="1"/>
      <dgm:spPr>
        <a:noFill/>
        <a:ln>
          <a:noFill/>
        </a:ln>
      </dgm:spPr>
      <dgm:t>
        <a:bodyPr/>
        <a:lstStyle/>
        <a:p>
          <a:pPr algn="just"/>
          <a:r>
            <a:rPr lang="ru-RU" sz="2000" dirty="0" smtClean="0"/>
            <a:t>создавать ситуации успеха;</a:t>
          </a:r>
          <a:endParaRPr lang="ru-RU" sz="2000" dirty="0"/>
        </a:p>
      </dgm:t>
    </dgm:pt>
    <dgm:pt modelId="{C87C0150-2C1C-44AE-B299-775628E96F22}" type="parTrans" cxnId="{F39263D7-F1A6-4370-A03E-958CA9641824}">
      <dgm:prSet/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ru-RU"/>
        </a:p>
      </dgm:t>
    </dgm:pt>
    <dgm:pt modelId="{2175D547-8797-4542-90F1-17CAB6518ECB}" type="sibTrans" cxnId="{F39263D7-F1A6-4370-A03E-958CA9641824}">
      <dgm:prSet/>
      <dgm:spPr/>
      <dgm:t>
        <a:bodyPr/>
        <a:lstStyle/>
        <a:p>
          <a:endParaRPr lang="ru-RU"/>
        </a:p>
      </dgm:t>
    </dgm:pt>
    <dgm:pt modelId="{77BEE61D-1950-48F6-B7C1-0A7EECE6319D}">
      <dgm:prSet phldrT="[Текст]" custT="1"/>
      <dgm:spPr>
        <a:noFill/>
        <a:ln>
          <a:noFill/>
        </a:ln>
      </dgm:spPr>
      <dgm:t>
        <a:bodyPr/>
        <a:lstStyle/>
        <a:p>
          <a:pPr algn="just"/>
          <a:r>
            <a:rPr lang="ru-RU" sz="2000" b="0" i="0" dirty="0" smtClean="0">
              <a:effectLst/>
            </a:rPr>
            <a:t>постоянно стимулировать и мотивировать положительное отношение к обучению через обеспечение психического и физического здоровья на занятии, соблюдение гигиены труда;</a:t>
          </a:r>
          <a:endParaRPr lang="ru-RU" sz="2000" b="0" i="0" dirty="0">
            <a:effectLst/>
          </a:endParaRPr>
        </a:p>
      </dgm:t>
    </dgm:pt>
    <dgm:pt modelId="{7B09FA6F-98FD-473A-B5C7-FA4E7AA80AC5}" type="sibTrans" cxnId="{18D8F2E0-A8EA-48B8-82DF-4094F42B1CBC}">
      <dgm:prSet/>
      <dgm:spPr/>
      <dgm:t>
        <a:bodyPr/>
        <a:lstStyle/>
        <a:p>
          <a:endParaRPr lang="ru-RU"/>
        </a:p>
      </dgm:t>
    </dgm:pt>
    <dgm:pt modelId="{99368F31-BB0B-4A9F-A1A0-CCBDEC40C898}" type="parTrans" cxnId="{18D8F2E0-A8EA-48B8-82DF-4094F42B1CBC}">
      <dgm:prSet/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ru-RU"/>
        </a:p>
      </dgm:t>
    </dgm:pt>
    <dgm:pt modelId="{8242AF1F-ADDE-4883-A284-A20736ED4D8C}">
      <dgm:prSet phldrT="[Текст]" custT="1"/>
      <dgm:spPr>
        <a:noFill/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ru-RU" sz="2800" b="0" dirty="0" smtClean="0">
              <a:solidFill>
                <a:schemeClr val="accent2">
                  <a:lumMod val="50000"/>
                </a:schemeClr>
              </a:solidFill>
              <a:effectLst/>
            </a:rPr>
            <a:t>При подготовке к занятию необходимо учитывать мотивационное обеспечение занятия</a:t>
          </a:r>
          <a:endParaRPr lang="ru-RU" sz="2800" b="0" dirty="0">
            <a:solidFill>
              <a:schemeClr val="accent2">
                <a:lumMod val="50000"/>
              </a:schemeClr>
            </a:solidFill>
            <a:effectLst/>
          </a:endParaRPr>
        </a:p>
      </dgm:t>
    </dgm:pt>
    <dgm:pt modelId="{8CB792FF-D816-4862-9A0E-06589263F2EF}" type="sibTrans" cxnId="{D1570FCC-4103-47E5-80E3-BA89DA2E3292}">
      <dgm:prSet/>
      <dgm:spPr/>
      <dgm:t>
        <a:bodyPr/>
        <a:lstStyle/>
        <a:p>
          <a:endParaRPr lang="ru-RU"/>
        </a:p>
      </dgm:t>
    </dgm:pt>
    <dgm:pt modelId="{2D4E3C09-7086-4212-9D63-946AC0A6445F}" type="parTrans" cxnId="{D1570FCC-4103-47E5-80E3-BA89DA2E3292}">
      <dgm:prSet/>
      <dgm:spPr/>
      <dgm:t>
        <a:bodyPr/>
        <a:lstStyle/>
        <a:p>
          <a:endParaRPr lang="ru-RU"/>
        </a:p>
      </dgm:t>
    </dgm:pt>
    <dgm:pt modelId="{9CE72593-F009-4537-A0E8-FF997B0AE98E}">
      <dgm:prSet phldrT="[Текст]" custT="1"/>
      <dgm:spPr>
        <a:noFill/>
        <a:ln>
          <a:noFill/>
        </a:ln>
      </dgm:spPr>
      <dgm:t>
        <a:bodyPr/>
        <a:lstStyle/>
        <a:p>
          <a:pPr algn="just"/>
          <a:r>
            <a:rPr lang="ru-RU" sz="2000" dirty="0" smtClean="0"/>
            <a:t>стимулировать мотивацию через удовлетворение потребности обучающихся в общении и сотрудничестве с педагогом и одноклассниками;</a:t>
          </a:r>
          <a:endParaRPr lang="ru-RU" sz="2000" dirty="0"/>
        </a:p>
      </dgm:t>
    </dgm:pt>
    <dgm:pt modelId="{4CA555B2-3979-4E74-9BA8-6765CF014B81}" type="parTrans" cxnId="{F63E43C4-390F-4369-9F8C-50A6BE3BA0EC}">
      <dgm:prSet/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ru-RU"/>
        </a:p>
      </dgm:t>
    </dgm:pt>
    <dgm:pt modelId="{FECA7974-BC67-4541-9C9F-24DCA786D1F9}" type="sibTrans" cxnId="{F63E43C4-390F-4369-9F8C-50A6BE3BA0EC}">
      <dgm:prSet/>
      <dgm:spPr/>
      <dgm:t>
        <a:bodyPr/>
        <a:lstStyle/>
        <a:p>
          <a:endParaRPr lang="ru-RU"/>
        </a:p>
      </dgm:t>
    </dgm:pt>
    <dgm:pt modelId="{C3397170-AF96-4DBE-B87B-B14046878F70}">
      <dgm:prSet phldrT="[Текст]" custT="1"/>
      <dgm:spPr>
        <a:noFill/>
        <a:ln>
          <a:noFill/>
        </a:ln>
      </dgm:spPr>
      <dgm:t>
        <a:bodyPr/>
        <a:lstStyle/>
        <a:p>
          <a:pPr algn="just"/>
          <a:r>
            <a:rPr lang="ru-RU" sz="2000" dirty="0" smtClean="0"/>
            <a:t>способствовать развитию обучающихся с разными способностями, сохранять их веру в свои силы, давать толчок к самообразованию;</a:t>
          </a:r>
          <a:endParaRPr lang="ru-RU" sz="2000" dirty="0"/>
        </a:p>
      </dgm:t>
    </dgm:pt>
    <dgm:pt modelId="{CE3122C8-F81F-4891-90AE-2C7F95190F6F}" type="parTrans" cxnId="{1407C487-1A79-482D-99CB-9FD7C970FDC1}">
      <dgm:prSet/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ru-RU"/>
        </a:p>
      </dgm:t>
    </dgm:pt>
    <dgm:pt modelId="{47075C63-8E3A-44A4-A68D-055E1DBDB44E}" type="sibTrans" cxnId="{1407C487-1A79-482D-99CB-9FD7C970FDC1}">
      <dgm:prSet/>
      <dgm:spPr/>
      <dgm:t>
        <a:bodyPr/>
        <a:lstStyle/>
        <a:p>
          <a:endParaRPr lang="ru-RU"/>
        </a:p>
      </dgm:t>
    </dgm:pt>
    <dgm:pt modelId="{0B8F77A5-F16A-48E5-BB8C-24B185558870}">
      <dgm:prSet phldrT="[Текст]" custT="1"/>
      <dgm:spPr>
        <a:noFill/>
        <a:ln>
          <a:noFill/>
        </a:ln>
      </dgm:spPr>
      <dgm:t>
        <a:bodyPr/>
        <a:lstStyle/>
        <a:p>
          <a:pPr algn="just"/>
          <a:endParaRPr lang="ru-RU" sz="2000" dirty="0" smtClean="0"/>
        </a:p>
        <a:p>
          <a:pPr algn="just"/>
          <a:r>
            <a:rPr lang="ru-RU" sz="2000" dirty="0" smtClean="0"/>
            <a:t>стимулировать любознательность, познавательные интересы и способности.</a:t>
          </a:r>
        </a:p>
        <a:p>
          <a:pPr algn="just"/>
          <a:endParaRPr lang="ru-RU" sz="2000" dirty="0"/>
        </a:p>
      </dgm:t>
    </dgm:pt>
    <dgm:pt modelId="{CF1634D1-E3DE-4CD3-91BB-C57E6DB64DB7}" type="parTrans" cxnId="{387019AB-DB6B-4A7B-B73E-FCC825D33F55}">
      <dgm:prSet/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ru-RU"/>
        </a:p>
      </dgm:t>
    </dgm:pt>
    <dgm:pt modelId="{03102994-47BA-48E5-BE3F-CB6D68B3923C}" type="sibTrans" cxnId="{387019AB-DB6B-4A7B-B73E-FCC825D33F55}">
      <dgm:prSet/>
      <dgm:spPr/>
      <dgm:t>
        <a:bodyPr/>
        <a:lstStyle/>
        <a:p>
          <a:endParaRPr lang="ru-RU"/>
        </a:p>
      </dgm:t>
    </dgm:pt>
    <dgm:pt modelId="{9941681E-E30F-4E4B-BF1F-1687E938E9F7}">
      <dgm:prSet phldrT="[Текст]" custT="1"/>
      <dgm:spPr>
        <a:noFill/>
        <a:ln>
          <a:noFill/>
        </a:ln>
      </dgm:spPr>
      <dgm:t>
        <a:bodyPr/>
        <a:lstStyle/>
        <a:p>
          <a:pPr algn="just"/>
          <a:r>
            <a:rPr lang="ru-RU" sz="2000" dirty="0" smtClean="0"/>
            <a:t>гуманное отношение к детям;</a:t>
          </a:r>
          <a:endParaRPr lang="ru-RU" sz="2000" b="0" i="0" dirty="0">
            <a:effectLst/>
          </a:endParaRPr>
        </a:p>
      </dgm:t>
    </dgm:pt>
    <dgm:pt modelId="{818ABF16-0DE9-476C-B72E-87C99A6DF61D}" type="parTrans" cxnId="{62C4EEC2-AC7C-4A73-8FC8-435AC2003FDC}">
      <dgm:prSet/>
      <dgm:spPr/>
      <dgm:t>
        <a:bodyPr/>
        <a:lstStyle/>
        <a:p>
          <a:endParaRPr lang="ru-RU"/>
        </a:p>
      </dgm:t>
    </dgm:pt>
    <dgm:pt modelId="{22E23356-5B6F-470E-8897-F05C225D4306}" type="sibTrans" cxnId="{62C4EEC2-AC7C-4A73-8FC8-435AC2003FDC}">
      <dgm:prSet/>
      <dgm:spPr/>
      <dgm:t>
        <a:bodyPr/>
        <a:lstStyle/>
        <a:p>
          <a:endParaRPr lang="ru-RU"/>
        </a:p>
      </dgm:t>
    </dgm:pt>
    <dgm:pt modelId="{212054A7-C37F-4661-AB35-291A46211178}" type="pres">
      <dgm:prSet presAssocID="{22CB1691-8B59-4FEC-9872-56C5E32AC11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1B8035E-579A-48C7-84D2-81916932CBED}" type="pres">
      <dgm:prSet presAssocID="{8242AF1F-ADDE-4883-A284-A20736ED4D8C}" presName="root" presStyleCnt="0"/>
      <dgm:spPr/>
    </dgm:pt>
    <dgm:pt modelId="{81B3738A-0E03-4576-843C-38EB407B9760}" type="pres">
      <dgm:prSet presAssocID="{8242AF1F-ADDE-4883-A284-A20736ED4D8C}" presName="rootComposite" presStyleCnt="0"/>
      <dgm:spPr/>
    </dgm:pt>
    <dgm:pt modelId="{EA224463-3B21-4564-952F-FD21671B3D5D}" type="pres">
      <dgm:prSet presAssocID="{8242AF1F-ADDE-4883-A284-A20736ED4D8C}" presName="rootText" presStyleLbl="node1" presStyleIdx="0" presStyleCnt="1" custScaleX="624711" custScaleY="230917" custLinFactNeighborX="40196" custLinFactNeighborY="3892"/>
      <dgm:spPr/>
      <dgm:t>
        <a:bodyPr/>
        <a:lstStyle/>
        <a:p>
          <a:endParaRPr lang="ru-RU"/>
        </a:p>
      </dgm:t>
    </dgm:pt>
    <dgm:pt modelId="{3D87155A-4BBE-42F5-90B7-78722C9D70F6}" type="pres">
      <dgm:prSet presAssocID="{8242AF1F-ADDE-4883-A284-A20736ED4D8C}" presName="rootConnector" presStyleLbl="node1" presStyleIdx="0" presStyleCnt="1"/>
      <dgm:spPr/>
      <dgm:t>
        <a:bodyPr/>
        <a:lstStyle/>
        <a:p>
          <a:endParaRPr lang="ru-RU"/>
        </a:p>
      </dgm:t>
    </dgm:pt>
    <dgm:pt modelId="{F39322AE-8E78-434C-8857-C45A2F0FDF40}" type="pres">
      <dgm:prSet presAssocID="{8242AF1F-ADDE-4883-A284-A20736ED4D8C}" presName="childShape" presStyleCnt="0"/>
      <dgm:spPr/>
    </dgm:pt>
    <dgm:pt modelId="{EEBC4B85-A398-412D-A659-7F5F16E797C9}" type="pres">
      <dgm:prSet presAssocID="{818ABF16-0DE9-476C-B72E-87C99A6DF61D}" presName="Name13" presStyleLbl="parChTrans1D2" presStyleIdx="0" presStyleCnt="6"/>
      <dgm:spPr/>
      <dgm:t>
        <a:bodyPr/>
        <a:lstStyle/>
        <a:p>
          <a:endParaRPr lang="ru-RU"/>
        </a:p>
      </dgm:t>
    </dgm:pt>
    <dgm:pt modelId="{110E8045-68C5-49A8-A3C2-818C3106114A}" type="pres">
      <dgm:prSet presAssocID="{9941681E-E30F-4E4B-BF1F-1687E938E9F7}" presName="childText" presStyleLbl="bgAcc1" presStyleIdx="0" presStyleCnt="6" custScaleX="534127" custLinFactNeighborX="2261" custLinFactNeighborY="-52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D4B0FF-0021-450E-BBA6-9BF1CA44A880}" type="pres">
      <dgm:prSet presAssocID="{99368F31-BB0B-4A9F-A1A0-CCBDEC40C898}" presName="Name13" presStyleLbl="parChTrans1D2" presStyleIdx="1" presStyleCnt="6"/>
      <dgm:spPr/>
      <dgm:t>
        <a:bodyPr/>
        <a:lstStyle/>
        <a:p>
          <a:endParaRPr lang="ru-RU"/>
        </a:p>
      </dgm:t>
    </dgm:pt>
    <dgm:pt modelId="{2C59A1A7-FCA3-406A-98E4-2EF1140572F5}" type="pres">
      <dgm:prSet presAssocID="{77BEE61D-1950-48F6-B7C1-0A7EECE6319D}" presName="childText" presStyleLbl="bgAcc1" presStyleIdx="1" presStyleCnt="6" custScaleX="743365" custScaleY="1567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9462DA-C236-4736-A316-FC89A0688009}" type="pres">
      <dgm:prSet presAssocID="{C87C0150-2C1C-44AE-B299-775628E96F22}" presName="Name13" presStyleLbl="parChTrans1D2" presStyleIdx="2" presStyleCnt="6"/>
      <dgm:spPr/>
      <dgm:t>
        <a:bodyPr/>
        <a:lstStyle/>
        <a:p>
          <a:endParaRPr lang="ru-RU"/>
        </a:p>
      </dgm:t>
    </dgm:pt>
    <dgm:pt modelId="{A860DFF8-FAEF-4C25-986C-DA40F59395E9}" type="pres">
      <dgm:prSet presAssocID="{BB057A1B-55BE-4E44-B8DC-2AD316B8EDEC}" presName="childText" presStyleLbl="bgAcc1" presStyleIdx="2" presStyleCnt="6" custScaleX="735737" custScaleY="59443" custLinFactNeighborX="2261" custLinFactNeighborY="32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B18A15-AD01-44B7-BAE3-B1526B85BDE9}" type="pres">
      <dgm:prSet presAssocID="{4CA555B2-3979-4E74-9BA8-6765CF014B81}" presName="Name13" presStyleLbl="parChTrans1D2" presStyleIdx="3" presStyleCnt="6"/>
      <dgm:spPr/>
      <dgm:t>
        <a:bodyPr/>
        <a:lstStyle/>
        <a:p>
          <a:endParaRPr lang="ru-RU"/>
        </a:p>
      </dgm:t>
    </dgm:pt>
    <dgm:pt modelId="{97198D84-26CC-403D-912E-109C9486801F}" type="pres">
      <dgm:prSet presAssocID="{9CE72593-F009-4537-A0E8-FF997B0AE98E}" presName="childText" presStyleLbl="bgAcc1" presStyleIdx="3" presStyleCnt="6" custScaleX="733499" custScaleY="1499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8108A6-3059-456B-8100-BD203DA66F3D}" type="pres">
      <dgm:prSet presAssocID="{CE3122C8-F81F-4891-90AE-2C7F95190F6F}" presName="Name13" presStyleLbl="parChTrans1D2" presStyleIdx="4" presStyleCnt="6"/>
      <dgm:spPr/>
      <dgm:t>
        <a:bodyPr/>
        <a:lstStyle/>
        <a:p>
          <a:endParaRPr lang="ru-RU"/>
        </a:p>
      </dgm:t>
    </dgm:pt>
    <dgm:pt modelId="{1906BDAD-D4DB-4851-A800-7CFBB69B403F}" type="pres">
      <dgm:prSet presAssocID="{C3397170-AF96-4DBE-B87B-B14046878F70}" presName="childText" presStyleLbl="bgAcc1" presStyleIdx="4" presStyleCnt="6" custScaleX="740920" custScaleY="1384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9F51AE-3C1A-4D38-A3F6-88AB6389B488}" type="pres">
      <dgm:prSet presAssocID="{CF1634D1-E3DE-4CD3-91BB-C57E6DB64DB7}" presName="Name13" presStyleLbl="parChTrans1D2" presStyleIdx="5" presStyleCnt="6"/>
      <dgm:spPr/>
      <dgm:t>
        <a:bodyPr/>
        <a:lstStyle/>
        <a:p>
          <a:endParaRPr lang="ru-RU"/>
        </a:p>
      </dgm:t>
    </dgm:pt>
    <dgm:pt modelId="{C0751A42-EDDE-4726-AA80-485BF3655351}" type="pres">
      <dgm:prSet presAssocID="{0B8F77A5-F16A-48E5-BB8C-24B185558870}" presName="childText" presStyleLbl="bgAcc1" presStyleIdx="5" presStyleCnt="6" custScaleX="717432" custScaleY="1188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C4EEC2-AC7C-4A73-8FC8-435AC2003FDC}" srcId="{8242AF1F-ADDE-4883-A284-A20736ED4D8C}" destId="{9941681E-E30F-4E4B-BF1F-1687E938E9F7}" srcOrd="0" destOrd="0" parTransId="{818ABF16-0DE9-476C-B72E-87C99A6DF61D}" sibTransId="{22E23356-5B6F-470E-8897-F05C225D4306}"/>
    <dgm:cxn modelId="{A828BDF3-EC7B-42D7-AEB0-615F828B67B6}" type="presOf" srcId="{9941681E-E30F-4E4B-BF1F-1687E938E9F7}" destId="{110E8045-68C5-49A8-A3C2-818C3106114A}" srcOrd="0" destOrd="0" presId="urn:microsoft.com/office/officeart/2005/8/layout/hierarchy3"/>
    <dgm:cxn modelId="{61B5F29E-AE06-48A7-BE1E-DCEC9A50F001}" type="presOf" srcId="{CE3122C8-F81F-4891-90AE-2C7F95190F6F}" destId="{408108A6-3059-456B-8100-BD203DA66F3D}" srcOrd="0" destOrd="0" presId="urn:microsoft.com/office/officeart/2005/8/layout/hierarchy3"/>
    <dgm:cxn modelId="{67C09095-E02D-45D8-BCE9-54DE59C5A6D6}" type="presOf" srcId="{C3397170-AF96-4DBE-B87B-B14046878F70}" destId="{1906BDAD-D4DB-4851-A800-7CFBB69B403F}" srcOrd="0" destOrd="0" presId="urn:microsoft.com/office/officeart/2005/8/layout/hierarchy3"/>
    <dgm:cxn modelId="{387019AB-DB6B-4A7B-B73E-FCC825D33F55}" srcId="{8242AF1F-ADDE-4883-A284-A20736ED4D8C}" destId="{0B8F77A5-F16A-48E5-BB8C-24B185558870}" srcOrd="5" destOrd="0" parTransId="{CF1634D1-E3DE-4CD3-91BB-C57E6DB64DB7}" sibTransId="{03102994-47BA-48E5-BE3F-CB6D68B3923C}"/>
    <dgm:cxn modelId="{F39263D7-F1A6-4370-A03E-958CA9641824}" srcId="{8242AF1F-ADDE-4883-A284-A20736ED4D8C}" destId="{BB057A1B-55BE-4E44-B8DC-2AD316B8EDEC}" srcOrd="2" destOrd="0" parTransId="{C87C0150-2C1C-44AE-B299-775628E96F22}" sibTransId="{2175D547-8797-4542-90F1-17CAB6518ECB}"/>
    <dgm:cxn modelId="{FC7C3E12-7778-48EB-9667-43BDF93F33F3}" type="presOf" srcId="{BB057A1B-55BE-4E44-B8DC-2AD316B8EDEC}" destId="{A860DFF8-FAEF-4C25-986C-DA40F59395E9}" srcOrd="0" destOrd="0" presId="urn:microsoft.com/office/officeart/2005/8/layout/hierarchy3"/>
    <dgm:cxn modelId="{F63E43C4-390F-4369-9F8C-50A6BE3BA0EC}" srcId="{8242AF1F-ADDE-4883-A284-A20736ED4D8C}" destId="{9CE72593-F009-4537-A0E8-FF997B0AE98E}" srcOrd="3" destOrd="0" parTransId="{4CA555B2-3979-4E74-9BA8-6765CF014B81}" sibTransId="{FECA7974-BC67-4541-9C9F-24DCA786D1F9}"/>
    <dgm:cxn modelId="{4CCB6809-F836-4991-9F76-CBFC6D63D9CA}" type="presOf" srcId="{C87C0150-2C1C-44AE-B299-775628E96F22}" destId="{EE9462DA-C236-4736-A316-FC89A0688009}" srcOrd="0" destOrd="0" presId="urn:microsoft.com/office/officeart/2005/8/layout/hierarchy3"/>
    <dgm:cxn modelId="{D1570FCC-4103-47E5-80E3-BA89DA2E3292}" srcId="{22CB1691-8B59-4FEC-9872-56C5E32AC11F}" destId="{8242AF1F-ADDE-4883-A284-A20736ED4D8C}" srcOrd="0" destOrd="0" parTransId="{2D4E3C09-7086-4212-9D63-946AC0A6445F}" sibTransId="{8CB792FF-D816-4862-9A0E-06589263F2EF}"/>
    <dgm:cxn modelId="{81AC04BC-CE29-4FAE-932F-6DF499A9AA56}" type="presOf" srcId="{22CB1691-8B59-4FEC-9872-56C5E32AC11F}" destId="{212054A7-C37F-4661-AB35-291A46211178}" srcOrd="0" destOrd="0" presId="urn:microsoft.com/office/officeart/2005/8/layout/hierarchy3"/>
    <dgm:cxn modelId="{634A5AB5-D146-4007-9B5A-1C566315EAEB}" type="presOf" srcId="{0B8F77A5-F16A-48E5-BB8C-24B185558870}" destId="{C0751A42-EDDE-4726-AA80-485BF3655351}" srcOrd="0" destOrd="0" presId="urn:microsoft.com/office/officeart/2005/8/layout/hierarchy3"/>
    <dgm:cxn modelId="{08447717-DA19-4B96-BBFE-CB825F9AF94D}" type="presOf" srcId="{818ABF16-0DE9-476C-B72E-87C99A6DF61D}" destId="{EEBC4B85-A398-412D-A659-7F5F16E797C9}" srcOrd="0" destOrd="0" presId="urn:microsoft.com/office/officeart/2005/8/layout/hierarchy3"/>
    <dgm:cxn modelId="{18D8F2E0-A8EA-48B8-82DF-4094F42B1CBC}" srcId="{8242AF1F-ADDE-4883-A284-A20736ED4D8C}" destId="{77BEE61D-1950-48F6-B7C1-0A7EECE6319D}" srcOrd="1" destOrd="0" parTransId="{99368F31-BB0B-4A9F-A1A0-CCBDEC40C898}" sibTransId="{7B09FA6F-98FD-473A-B5C7-FA4E7AA80AC5}"/>
    <dgm:cxn modelId="{1E999350-CCDA-4046-9289-AC182804D98C}" type="presOf" srcId="{4CA555B2-3979-4E74-9BA8-6765CF014B81}" destId="{7BB18A15-AD01-44B7-BAE3-B1526B85BDE9}" srcOrd="0" destOrd="0" presId="urn:microsoft.com/office/officeart/2005/8/layout/hierarchy3"/>
    <dgm:cxn modelId="{6A521985-3724-43D9-9668-021003BB2636}" type="presOf" srcId="{8242AF1F-ADDE-4883-A284-A20736ED4D8C}" destId="{EA224463-3B21-4564-952F-FD21671B3D5D}" srcOrd="0" destOrd="0" presId="urn:microsoft.com/office/officeart/2005/8/layout/hierarchy3"/>
    <dgm:cxn modelId="{785A0228-8E6C-4F69-BC5C-519FCAC5CB22}" type="presOf" srcId="{CF1634D1-E3DE-4CD3-91BB-C57E6DB64DB7}" destId="{B89F51AE-3C1A-4D38-A3F6-88AB6389B488}" srcOrd="0" destOrd="0" presId="urn:microsoft.com/office/officeart/2005/8/layout/hierarchy3"/>
    <dgm:cxn modelId="{C21E4462-B5BF-45E9-88F5-9DB61B55A40B}" type="presOf" srcId="{77BEE61D-1950-48F6-B7C1-0A7EECE6319D}" destId="{2C59A1A7-FCA3-406A-98E4-2EF1140572F5}" srcOrd="0" destOrd="0" presId="urn:microsoft.com/office/officeart/2005/8/layout/hierarchy3"/>
    <dgm:cxn modelId="{7B5BC19F-CC87-4E6D-868B-CA9262B3044A}" type="presOf" srcId="{8242AF1F-ADDE-4883-A284-A20736ED4D8C}" destId="{3D87155A-4BBE-42F5-90B7-78722C9D70F6}" srcOrd="1" destOrd="0" presId="urn:microsoft.com/office/officeart/2005/8/layout/hierarchy3"/>
    <dgm:cxn modelId="{41751956-4086-409F-B84D-7F980113BBBA}" type="presOf" srcId="{99368F31-BB0B-4A9F-A1A0-CCBDEC40C898}" destId="{F2D4B0FF-0021-450E-BBA6-9BF1CA44A880}" srcOrd="0" destOrd="0" presId="urn:microsoft.com/office/officeart/2005/8/layout/hierarchy3"/>
    <dgm:cxn modelId="{53DB11D8-5B33-4018-B901-26ED717D1FFB}" type="presOf" srcId="{9CE72593-F009-4537-A0E8-FF997B0AE98E}" destId="{97198D84-26CC-403D-912E-109C9486801F}" srcOrd="0" destOrd="0" presId="urn:microsoft.com/office/officeart/2005/8/layout/hierarchy3"/>
    <dgm:cxn modelId="{1407C487-1A79-482D-99CB-9FD7C970FDC1}" srcId="{8242AF1F-ADDE-4883-A284-A20736ED4D8C}" destId="{C3397170-AF96-4DBE-B87B-B14046878F70}" srcOrd="4" destOrd="0" parTransId="{CE3122C8-F81F-4891-90AE-2C7F95190F6F}" sibTransId="{47075C63-8E3A-44A4-A68D-055E1DBDB44E}"/>
    <dgm:cxn modelId="{82EEA601-B68E-4987-8195-79C0C6FDA433}" type="presParOf" srcId="{212054A7-C37F-4661-AB35-291A46211178}" destId="{D1B8035E-579A-48C7-84D2-81916932CBED}" srcOrd="0" destOrd="0" presId="urn:microsoft.com/office/officeart/2005/8/layout/hierarchy3"/>
    <dgm:cxn modelId="{D1F4A3FF-6DA4-496D-9A9F-DD67406152AE}" type="presParOf" srcId="{D1B8035E-579A-48C7-84D2-81916932CBED}" destId="{81B3738A-0E03-4576-843C-38EB407B9760}" srcOrd="0" destOrd="0" presId="urn:microsoft.com/office/officeart/2005/8/layout/hierarchy3"/>
    <dgm:cxn modelId="{0CA82007-17B4-43B0-8CD9-99F9AF96EA73}" type="presParOf" srcId="{81B3738A-0E03-4576-843C-38EB407B9760}" destId="{EA224463-3B21-4564-952F-FD21671B3D5D}" srcOrd="0" destOrd="0" presId="urn:microsoft.com/office/officeart/2005/8/layout/hierarchy3"/>
    <dgm:cxn modelId="{137EEE13-0587-4628-A561-EDEF6DF277B0}" type="presParOf" srcId="{81B3738A-0E03-4576-843C-38EB407B9760}" destId="{3D87155A-4BBE-42F5-90B7-78722C9D70F6}" srcOrd="1" destOrd="0" presId="urn:microsoft.com/office/officeart/2005/8/layout/hierarchy3"/>
    <dgm:cxn modelId="{E9D50A74-7860-44BF-97D7-94150F2FB889}" type="presParOf" srcId="{D1B8035E-579A-48C7-84D2-81916932CBED}" destId="{F39322AE-8E78-434C-8857-C45A2F0FDF40}" srcOrd="1" destOrd="0" presId="urn:microsoft.com/office/officeart/2005/8/layout/hierarchy3"/>
    <dgm:cxn modelId="{ED502006-0552-47E3-8C7A-B357D4C8AC87}" type="presParOf" srcId="{F39322AE-8E78-434C-8857-C45A2F0FDF40}" destId="{EEBC4B85-A398-412D-A659-7F5F16E797C9}" srcOrd="0" destOrd="0" presId="urn:microsoft.com/office/officeart/2005/8/layout/hierarchy3"/>
    <dgm:cxn modelId="{E576C9A7-0A0A-4D66-8486-DCE340104F47}" type="presParOf" srcId="{F39322AE-8E78-434C-8857-C45A2F0FDF40}" destId="{110E8045-68C5-49A8-A3C2-818C3106114A}" srcOrd="1" destOrd="0" presId="urn:microsoft.com/office/officeart/2005/8/layout/hierarchy3"/>
    <dgm:cxn modelId="{C37BBC10-42A8-4E40-85C2-C33D2BBB0B81}" type="presParOf" srcId="{F39322AE-8E78-434C-8857-C45A2F0FDF40}" destId="{F2D4B0FF-0021-450E-BBA6-9BF1CA44A880}" srcOrd="2" destOrd="0" presId="urn:microsoft.com/office/officeart/2005/8/layout/hierarchy3"/>
    <dgm:cxn modelId="{0A3229D2-05E7-42A3-9355-3D6616B28A15}" type="presParOf" srcId="{F39322AE-8E78-434C-8857-C45A2F0FDF40}" destId="{2C59A1A7-FCA3-406A-98E4-2EF1140572F5}" srcOrd="3" destOrd="0" presId="urn:microsoft.com/office/officeart/2005/8/layout/hierarchy3"/>
    <dgm:cxn modelId="{0486436C-C67E-418A-881E-34706FFC0C71}" type="presParOf" srcId="{F39322AE-8E78-434C-8857-C45A2F0FDF40}" destId="{EE9462DA-C236-4736-A316-FC89A0688009}" srcOrd="4" destOrd="0" presId="urn:microsoft.com/office/officeart/2005/8/layout/hierarchy3"/>
    <dgm:cxn modelId="{275946EC-1620-4CF7-B32F-63BE6FFAFEB3}" type="presParOf" srcId="{F39322AE-8E78-434C-8857-C45A2F0FDF40}" destId="{A860DFF8-FAEF-4C25-986C-DA40F59395E9}" srcOrd="5" destOrd="0" presId="urn:microsoft.com/office/officeart/2005/8/layout/hierarchy3"/>
    <dgm:cxn modelId="{9EBC41A0-C4E9-4099-B8CA-BF5F3AD5F6D4}" type="presParOf" srcId="{F39322AE-8E78-434C-8857-C45A2F0FDF40}" destId="{7BB18A15-AD01-44B7-BAE3-B1526B85BDE9}" srcOrd="6" destOrd="0" presId="urn:microsoft.com/office/officeart/2005/8/layout/hierarchy3"/>
    <dgm:cxn modelId="{3D359B61-77C0-4F16-9C54-9F0A9A4A4D57}" type="presParOf" srcId="{F39322AE-8E78-434C-8857-C45A2F0FDF40}" destId="{97198D84-26CC-403D-912E-109C9486801F}" srcOrd="7" destOrd="0" presId="urn:microsoft.com/office/officeart/2005/8/layout/hierarchy3"/>
    <dgm:cxn modelId="{63706148-F0A6-4706-AC49-F6104995A86D}" type="presParOf" srcId="{F39322AE-8E78-434C-8857-C45A2F0FDF40}" destId="{408108A6-3059-456B-8100-BD203DA66F3D}" srcOrd="8" destOrd="0" presId="urn:microsoft.com/office/officeart/2005/8/layout/hierarchy3"/>
    <dgm:cxn modelId="{BBFECDA7-5B11-44EA-A8E7-5D9253557812}" type="presParOf" srcId="{F39322AE-8E78-434C-8857-C45A2F0FDF40}" destId="{1906BDAD-D4DB-4851-A800-7CFBB69B403F}" srcOrd="9" destOrd="0" presId="urn:microsoft.com/office/officeart/2005/8/layout/hierarchy3"/>
    <dgm:cxn modelId="{C3E58A74-2A1E-421A-8701-5DFC857EC00F}" type="presParOf" srcId="{F39322AE-8E78-434C-8857-C45A2F0FDF40}" destId="{B89F51AE-3C1A-4D38-A3F6-88AB6389B488}" srcOrd="10" destOrd="0" presId="urn:microsoft.com/office/officeart/2005/8/layout/hierarchy3"/>
    <dgm:cxn modelId="{C84B4ACE-397A-4E97-ABB1-F4F571BB25A4}" type="presParOf" srcId="{F39322AE-8E78-434C-8857-C45A2F0FDF40}" destId="{C0751A42-EDDE-4726-AA80-485BF3655351}" srcOrd="11" destOrd="0" presId="urn:microsoft.com/office/officeart/2005/8/layout/hierarchy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1D245D-3C93-4114-B9F0-4E6E91F33004}" type="doc">
      <dgm:prSet loTypeId="urn:microsoft.com/office/officeart/2005/8/layout/h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17B251-4BD3-49C8-8D58-137DB14227CB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 smtClean="0">
              <a:ln>
                <a:solidFill>
                  <a:schemeClr val="tx1"/>
                </a:solidFill>
              </a:ln>
            </a:rPr>
            <a:t>необходимо проводить</a:t>
          </a:r>
        </a:p>
        <a:p>
          <a:r>
            <a:rPr lang="ru-RU" dirty="0" smtClean="0">
              <a:ln>
                <a:solidFill>
                  <a:schemeClr val="tx1"/>
                </a:solidFill>
              </a:ln>
            </a:rPr>
            <a:t> коррекционную работу по формированию:</a:t>
          </a:r>
        </a:p>
        <a:p>
          <a:endParaRPr lang="ru-RU" dirty="0" smtClean="0"/>
        </a:p>
      </dgm:t>
    </dgm:pt>
    <dgm:pt modelId="{CCB5E4C1-3885-4B35-A55F-F5AEC669A5E6}" type="parTrans" cxnId="{E1375AF4-6FD8-41E8-80AC-EC6AF1C7BB01}">
      <dgm:prSet/>
      <dgm:spPr/>
      <dgm:t>
        <a:bodyPr/>
        <a:lstStyle/>
        <a:p>
          <a:endParaRPr lang="ru-RU"/>
        </a:p>
      </dgm:t>
    </dgm:pt>
    <dgm:pt modelId="{DBAC41C2-CBA2-44CD-BEC6-494414086CDF}" type="sibTrans" cxnId="{E1375AF4-6FD8-41E8-80AC-EC6AF1C7BB01}">
      <dgm:prSet/>
      <dgm:spPr/>
      <dgm:t>
        <a:bodyPr/>
        <a:lstStyle/>
        <a:p>
          <a:endParaRPr lang="ru-RU"/>
        </a:p>
      </dgm:t>
    </dgm:pt>
    <dgm:pt modelId="{F1B4AAC2-D81C-4CE0-B393-0722D87A0F5C}">
      <dgm:prSet phldrT="[Текст]"/>
      <dgm:spPr>
        <a:noFill/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активной позиции школьника</a:t>
          </a:r>
        </a:p>
        <a:p>
          <a:pPr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2267D9A9-B602-45B3-9180-267CC3C858F9}" type="parTrans" cxnId="{F6BD57D5-5864-4EDF-B941-27569BA9BE3E}">
      <dgm:prSet/>
      <dgm:spPr/>
      <dgm:t>
        <a:bodyPr/>
        <a:lstStyle/>
        <a:p>
          <a:endParaRPr lang="ru-RU"/>
        </a:p>
      </dgm:t>
    </dgm:pt>
    <dgm:pt modelId="{F68C4FE1-E271-45A0-8033-FD9B29EF5DB6}" type="sibTrans" cxnId="{F6BD57D5-5864-4EDF-B941-27569BA9BE3E}">
      <dgm:prSet/>
      <dgm:spPr/>
      <dgm:t>
        <a:bodyPr/>
        <a:lstStyle/>
        <a:p>
          <a:endParaRPr lang="ru-RU"/>
        </a:p>
      </dgm:t>
    </dgm:pt>
    <dgm:pt modelId="{2F7FA32B-BA77-4DF3-99B8-9F62A5C1281E}">
      <dgm:prSet phldrT="[Текст]"/>
      <dgm:spPr>
        <a:noFill/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познавательного интереса</a:t>
          </a:r>
        </a:p>
        <a:p>
          <a:endParaRPr lang="ru-RU" dirty="0"/>
        </a:p>
      </dgm:t>
    </dgm:pt>
    <dgm:pt modelId="{3ECAE230-0DDF-4F7F-A334-86AF4817D060}" type="parTrans" cxnId="{04F783AC-2DCF-4D16-80A4-6F57DC3918A4}">
      <dgm:prSet/>
      <dgm:spPr/>
      <dgm:t>
        <a:bodyPr/>
        <a:lstStyle/>
        <a:p>
          <a:endParaRPr lang="ru-RU"/>
        </a:p>
      </dgm:t>
    </dgm:pt>
    <dgm:pt modelId="{37DCD9B1-1278-45BD-9E20-C410327F0623}" type="sibTrans" cxnId="{04F783AC-2DCF-4D16-80A4-6F57DC3918A4}">
      <dgm:prSet/>
      <dgm:spPr/>
      <dgm:t>
        <a:bodyPr/>
        <a:lstStyle/>
        <a:p>
          <a:endParaRPr lang="ru-RU"/>
        </a:p>
      </dgm:t>
    </dgm:pt>
    <dgm:pt modelId="{CAE0C73D-A904-4F04-9DF9-EB832135F5E7}">
      <dgm:prSet phldrT="[Текст]"/>
      <dgm:spPr>
        <a:noFill/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pPr marL="0" marR="0" indent="0" defTabSz="9334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положительного отношения к учебе</a:t>
          </a:r>
        </a:p>
        <a:p>
          <a:pPr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7554B3F0-C1EE-40E7-8B11-A5B07D037D2F}" type="parTrans" cxnId="{3CBB33C6-0F29-4FC4-AF11-401013D80AF5}">
      <dgm:prSet/>
      <dgm:spPr/>
      <dgm:t>
        <a:bodyPr/>
        <a:lstStyle/>
        <a:p>
          <a:endParaRPr lang="ru-RU"/>
        </a:p>
      </dgm:t>
    </dgm:pt>
    <dgm:pt modelId="{511097F1-3C50-4EE6-BC34-9F96BE8B542D}" type="sibTrans" cxnId="{3CBB33C6-0F29-4FC4-AF11-401013D80AF5}">
      <dgm:prSet/>
      <dgm:spPr/>
      <dgm:t>
        <a:bodyPr/>
        <a:lstStyle/>
        <a:p>
          <a:endParaRPr lang="ru-RU"/>
        </a:p>
      </dgm:t>
    </dgm:pt>
    <dgm:pt modelId="{A7A0ECE2-DFED-4860-9D0A-C264F827933C}" type="pres">
      <dgm:prSet presAssocID="{591D245D-3C93-4114-B9F0-4E6E91F3300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B091CD-A773-45C8-8321-05BC9E79D4C0}" type="pres">
      <dgm:prSet presAssocID="{5517B251-4BD3-49C8-8D58-137DB14227CB}" presName="roof" presStyleLbl="dkBgShp" presStyleIdx="0" presStyleCnt="2"/>
      <dgm:spPr/>
      <dgm:t>
        <a:bodyPr/>
        <a:lstStyle/>
        <a:p>
          <a:endParaRPr lang="ru-RU"/>
        </a:p>
      </dgm:t>
    </dgm:pt>
    <dgm:pt modelId="{95344E71-9190-4F56-90FF-93147406C3B1}" type="pres">
      <dgm:prSet presAssocID="{5517B251-4BD3-49C8-8D58-137DB14227CB}" presName="pillars" presStyleCnt="0"/>
      <dgm:spPr/>
    </dgm:pt>
    <dgm:pt modelId="{8D587B29-8209-4E5A-AE90-78B73F73BA12}" type="pres">
      <dgm:prSet presAssocID="{5517B251-4BD3-49C8-8D58-137DB14227CB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65C184-4CD7-4D26-91B5-73E6566554A5}" type="pres">
      <dgm:prSet presAssocID="{2F7FA32B-BA77-4DF3-99B8-9F62A5C1281E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D4C590-93B3-4DE8-A9BE-47F5E110CCEA}" type="pres">
      <dgm:prSet presAssocID="{CAE0C73D-A904-4F04-9DF9-EB832135F5E7}" presName="pillarX" presStyleLbl="node1" presStyleIdx="2" presStyleCnt="3" custLinFactNeighborX="-4252" custLinFactNeighborY="10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EDA166-72AD-4BF4-A28F-559F1882FAF1}" type="pres">
      <dgm:prSet presAssocID="{5517B251-4BD3-49C8-8D58-137DB14227CB}" presName="base" presStyleLbl="dkBgShp" presStyleIdx="1" presStyleCnt="2"/>
      <dgm:spPr>
        <a:solidFill>
          <a:schemeClr val="bg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</dgm:ptLst>
  <dgm:cxnLst>
    <dgm:cxn modelId="{E1375AF4-6FD8-41E8-80AC-EC6AF1C7BB01}" srcId="{591D245D-3C93-4114-B9F0-4E6E91F33004}" destId="{5517B251-4BD3-49C8-8D58-137DB14227CB}" srcOrd="0" destOrd="0" parTransId="{CCB5E4C1-3885-4B35-A55F-F5AEC669A5E6}" sibTransId="{DBAC41C2-CBA2-44CD-BEC6-494414086CDF}"/>
    <dgm:cxn modelId="{F4CB5519-9E6F-4E96-BE98-B2538B18810D}" type="presOf" srcId="{CAE0C73D-A904-4F04-9DF9-EB832135F5E7}" destId="{69D4C590-93B3-4DE8-A9BE-47F5E110CCEA}" srcOrd="0" destOrd="0" presId="urn:microsoft.com/office/officeart/2005/8/layout/hList3"/>
    <dgm:cxn modelId="{F6BD57D5-5864-4EDF-B941-27569BA9BE3E}" srcId="{5517B251-4BD3-49C8-8D58-137DB14227CB}" destId="{F1B4AAC2-D81C-4CE0-B393-0722D87A0F5C}" srcOrd="0" destOrd="0" parTransId="{2267D9A9-B602-45B3-9180-267CC3C858F9}" sibTransId="{F68C4FE1-E271-45A0-8033-FD9B29EF5DB6}"/>
    <dgm:cxn modelId="{A87B86F3-7A1F-4F9E-B4F7-CEDC6B0AC32E}" type="presOf" srcId="{591D245D-3C93-4114-B9F0-4E6E91F33004}" destId="{A7A0ECE2-DFED-4860-9D0A-C264F827933C}" srcOrd="0" destOrd="0" presId="urn:microsoft.com/office/officeart/2005/8/layout/hList3"/>
    <dgm:cxn modelId="{570155E5-4163-4791-B4B6-4284096A87F6}" type="presOf" srcId="{5517B251-4BD3-49C8-8D58-137DB14227CB}" destId="{C6B091CD-A773-45C8-8321-05BC9E79D4C0}" srcOrd="0" destOrd="0" presId="urn:microsoft.com/office/officeart/2005/8/layout/hList3"/>
    <dgm:cxn modelId="{992D712B-7155-4CB2-9231-8A71723A73EA}" type="presOf" srcId="{F1B4AAC2-D81C-4CE0-B393-0722D87A0F5C}" destId="{8D587B29-8209-4E5A-AE90-78B73F73BA12}" srcOrd="0" destOrd="0" presId="urn:microsoft.com/office/officeart/2005/8/layout/hList3"/>
    <dgm:cxn modelId="{3CBB33C6-0F29-4FC4-AF11-401013D80AF5}" srcId="{5517B251-4BD3-49C8-8D58-137DB14227CB}" destId="{CAE0C73D-A904-4F04-9DF9-EB832135F5E7}" srcOrd="2" destOrd="0" parTransId="{7554B3F0-C1EE-40E7-8B11-A5B07D037D2F}" sibTransId="{511097F1-3C50-4EE6-BC34-9F96BE8B542D}"/>
    <dgm:cxn modelId="{04F783AC-2DCF-4D16-80A4-6F57DC3918A4}" srcId="{5517B251-4BD3-49C8-8D58-137DB14227CB}" destId="{2F7FA32B-BA77-4DF3-99B8-9F62A5C1281E}" srcOrd="1" destOrd="0" parTransId="{3ECAE230-0DDF-4F7F-A334-86AF4817D060}" sibTransId="{37DCD9B1-1278-45BD-9E20-C410327F0623}"/>
    <dgm:cxn modelId="{07418686-12B8-483C-9847-F5AEDDFB3E93}" type="presOf" srcId="{2F7FA32B-BA77-4DF3-99B8-9F62A5C1281E}" destId="{E865C184-4CD7-4D26-91B5-73E6566554A5}" srcOrd="0" destOrd="0" presId="urn:microsoft.com/office/officeart/2005/8/layout/hList3"/>
    <dgm:cxn modelId="{6BB00014-F22F-43F2-8A85-3FAC1E49916C}" type="presParOf" srcId="{A7A0ECE2-DFED-4860-9D0A-C264F827933C}" destId="{C6B091CD-A773-45C8-8321-05BC9E79D4C0}" srcOrd="0" destOrd="0" presId="urn:microsoft.com/office/officeart/2005/8/layout/hList3"/>
    <dgm:cxn modelId="{955E3BF5-136F-46FC-8259-D292E06C5414}" type="presParOf" srcId="{A7A0ECE2-DFED-4860-9D0A-C264F827933C}" destId="{95344E71-9190-4F56-90FF-93147406C3B1}" srcOrd="1" destOrd="0" presId="urn:microsoft.com/office/officeart/2005/8/layout/hList3"/>
    <dgm:cxn modelId="{65917E0F-CD50-40B6-A781-A3033F542711}" type="presParOf" srcId="{95344E71-9190-4F56-90FF-93147406C3B1}" destId="{8D587B29-8209-4E5A-AE90-78B73F73BA12}" srcOrd="0" destOrd="0" presId="urn:microsoft.com/office/officeart/2005/8/layout/hList3"/>
    <dgm:cxn modelId="{5D6D473A-D037-48CD-8943-88329C17BDF5}" type="presParOf" srcId="{95344E71-9190-4F56-90FF-93147406C3B1}" destId="{E865C184-4CD7-4D26-91B5-73E6566554A5}" srcOrd="1" destOrd="0" presId="urn:microsoft.com/office/officeart/2005/8/layout/hList3"/>
    <dgm:cxn modelId="{86F47E27-E268-44E6-B9C8-32E5DE8AF6E0}" type="presParOf" srcId="{95344E71-9190-4F56-90FF-93147406C3B1}" destId="{69D4C590-93B3-4DE8-A9BE-47F5E110CCEA}" srcOrd="2" destOrd="0" presId="urn:microsoft.com/office/officeart/2005/8/layout/hList3"/>
    <dgm:cxn modelId="{5B7B7359-3BC6-492B-BB2B-0AF5B24A09F8}" type="presParOf" srcId="{A7A0ECE2-DFED-4860-9D0A-C264F827933C}" destId="{A9EDA166-72AD-4BF4-A28F-559F1882FAF1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4252DEC-5514-415B-AA2B-372507740999}">
      <dsp:nvSpPr>
        <dsp:cNvPr id="0" name=""/>
        <dsp:cNvSpPr/>
      </dsp:nvSpPr>
      <dsp:spPr>
        <a:xfrm>
          <a:off x="3059258" y="2373822"/>
          <a:ext cx="1730354" cy="1730354"/>
        </a:xfrm>
        <a:prstGeom prst="ellipse">
          <a:avLst/>
        </a:prstGeom>
        <a:solidFill>
          <a:schemeClr val="bg2">
            <a:lumMod val="9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Структура учебной деятельности</a:t>
          </a:r>
          <a:endParaRPr lang="ru-RU" sz="16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3059258" y="2373822"/>
        <a:ext cx="1730354" cy="1730354"/>
      </dsp:txXfrm>
    </dsp:sp>
    <dsp:sp modelId="{DD1FDF9E-3B05-44AD-80A5-8408C662F070}">
      <dsp:nvSpPr>
        <dsp:cNvPr id="0" name=""/>
        <dsp:cNvSpPr/>
      </dsp:nvSpPr>
      <dsp:spPr>
        <a:xfrm rot="16200000">
          <a:off x="3657542" y="1591196"/>
          <a:ext cx="533787" cy="5883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6200000">
        <a:off x="3657542" y="1591196"/>
        <a:ext cx="533787" cy="588320"/>
      </dsp:txXfrm>
    </dsp:sp>
    <dsp:sp modelId="{BE9E70A4-9C5D-4262-A951-3B7655A2B64F}">
      <dsp:nvSpPr>
        <dsp:cNvPr id="0" name=""/>
        <dsp:cNvSpPr/>
      </dsp:nvSpPr>
      <dsp:spPr>
        <a:xfrm>
          <a:off x="3059258" y="266154"/>
          <a:ext cx="1730354" cy="1100522"/>
        </a:xfrm>
        <a:prstGeom prst="ellipse">
          <a:avLst/>
        </a:prstGeom>
        <a:solidFill>
          <a:schemeClr val="bg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Мотивы учения</a:t>
          </a:r>
        </a:p>
      </dsp:txBody>
      <dsp:txXfrm>
        <a:off x="3059258" y="266154"/>
        <a:ext cx="1730354" cy="1100522"/>
      </dsp:txXfrm>
    </dsp:sp>
    <dsp:sp modelId="{0ECE36EA-7320-4D85-BA1D-3D596FE8F5C5}">
      <dsp:nvSpPr>
        <dsp:cNvPr id="0" name=""/>
        <dsp:cNvSpPr/>
      </dsp:nvSpPr>
      <dsp:spPr>
        <a:xfrm rot="20520000">
          <a:off x="4890995" y="2567730"/>
          <a:ext cx="388129" cy="5883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-95434"/>
                <a:satOff val="1904"/>
                <a:lumOff val="5170"/>
                <a:alphaOff val="0"/>
                <a:tint val="50000"/>
                <a:satMod val="300000"/>
              </a:schemeClr>
            </a:gs>
            <a:gs pos="35000">
              <a:schemeClr val="accent6">
                <a:shade val="90000"/>
                <a:hueOff val="-95434"/>
                <a:satOff val="1904"/>
                <a:lumOff val="5170"/>
                <a:alphaOff val="0"/>
                <a:tint val="37000"/>
                <a:satMod val="300000"/>
              </a:schemeClr>
            </a:gs>
            <a:gs pos="100000">
              <a:schemeClr val="accent6">
                <a:shade val="90000"/>
                <a:hueOff val="-95434"/>
                <a:satOff val="1904"/>
                <a:lumOff val="517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20520000">
        <a:off x="4890995" y="2567730"/>
        <a:ext cx="388129" cy="588320"/>
      </dsp:txXfrm>
    </dsp:sp>
    <dsp:sp modelId="{F6085DBB-551C-4A67-82E4-5BA518F711FA}">
      <dsp:nvSpPr>
        <dsp:cNvPr id="0" name=""/>
        <dsp:cNvSpPr/>
      </dsp:nvSpPr>
      <dsp:spPr>
        <a:xfrm>
          <a:off x="5363273" y="1884989"/>
          <a:ext cx="1730354" cy="1210780"/>
        </a:xfrm>
        <a:prstGeom prst="ellipse">
          <a:avLst/>
        </a:prstGeom>
        <a:solidFill>
          <a:schemeClr val="bg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учебные задачи</a:t>
          </a:r>
        </a:p>
      </dsp:txBody>
      <dsp:txXfrm>
        <a:off x="5363273" y="1884989"/>
        <a:ext cx="1730354" cy="1210780"/>
      </dsp:txXfrm>
    </dsp:sp>
    <dsp:sp modelId="{F2747440-3AEA-4FA3-A703-ACA54A9723E6}">
      <dsp:nvSpPr>
        <dsp:cNvPr id="0" name=""/>
        <dsp:cNvSpPr/>
      </dsp:nvSpPr>
      <dsp:spPr>
        <a:xfrm rot="3240000">
          <a:off x="4489844" y="3988427"/>
          <a:ext cx="449176" cy="5883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-190867"/>
                <a:satOff val="3809"/>
                <a:lumOff val="10339"/>
                <a:alphaOff val="0"/>
                <a:tint val="50000"/>
                <a:satMod val="300000"/>
              </a:schemeClr>
            </a:gs>
            <a:gs pos="35000">
              <a:schemeClr val="accent6">
                <a:shade val="90000"/>
                <a:hueOff val="-190867"/>
                <a:satOff val="3809"/>
                <a:lumOff val="10339"/>
                <a:alphaOff val="0"/>
                <a:tint val="37000"/>
                <a:satMod val="300000"/>
              </a:schemeClr>
            </a:gs>
            <a:gs pos="100000">
              <a:schemeClr val="accent6">
                <a:shade val="90000"/>
                <a:hueOff val="-190867"/>
                <a:satOff val="3809"/>
                <a:lumOff val="1033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3240000">
        <a:off x="4489844" y="3988427"/>
        <a:ext cx="449176" cy="588320"/>
      </dsp:txXfrm>
    </dsp:sp>
    <dsp:sp modelId="{656B612E-FB1E-4424-9BF1-E814BFC6287C}">
      <dsp:nvSpPr>
        <dsp:cNvPr id="0" name=""/>
        <dsp:cNvSpPr/>
      </dsp:nvSpPr>
      <dsp:spPr>
        <a:xfrm>
          <a:off x="4483217" y="4543297"/>
          <a:ext cx="1730354" cy="1311227"/>
        </a:xfrm>
        <a:prstGeom prst="ellipse">
          <a:avLst/>
        </a:prstGeom>
        <a:solidFill>
          <a:schemeClr val="bg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Учебные действия</a:t>
          </a:r>
        </a:p>
      </dsp:txBody>
      <dsp:txXfrm>
        <a:off x="4483217" y="4543297"/>
        <a:ext cx="1730354" cy="1311227"/>
      </dsp:txXfrm>
    </dsp:sp>
    <dsp:sp modelId="{2DB711DA-DB8C-4A67-8C1B-62E4C7358C78}">
      <dsp:nvSpPr>
        <dsp:cNvPr id="0" name=""/>
        <dsp:cNvSpPr/>
      </dsp:nvSpPr>
      <dsp:spPr>
        <a:xfrm rot="7560000">
          <a:off x="2895699" y="4015844"/>
          <a:ext cx="501212" cy="5883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-286301"/>
                <a:satOff val="5713"/>
                <a:lumOff val="15509"/>
                <a:alphaOff val="0"/>
                <a:tint val="50000"/>
                <a:satMod val="300000"/>
              </a:schemeClr>
            </a:gs>
            <a:gs pos="35000">
              <a:schemeClr val="accent6">
                <a:shade val="90000"/>
                <a:hueOff val="-286301"/>
                <a:satOff val="5713"/>
                <a:lumOff val="15509"/>
                <a:alphaOff val="0"/>
                <a:tint val="37000"/>
                <a:satMod val="300000"/>
              </a:schemeClr>
            </a:gs>
            <a:gs pos="100000">
              <a:schemeClr val="accent6">
                <a:shade val="90000"/>
                <a:hueOff val="-286301"/>
                <a:satOff val="5713"/>
                <a:lumOff val="1550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7560000">
        <a:off x="2895699" y="4015844"/>
        <a:ext cx="501212" cy="588320"/>
      </dsp:txXfrm>
    </dsp:sp>
    <dsp:sp modelId="{73E101CC-E38D-43F2-90B6-40075910275A}">
      <dsp:nvSpPr>
        <dsp:cNvPr id="0" name=""/>
        <dsp:cNvSpPr/>
      </dsp:nvSpPr>
      <dsp:spPr>
        <a:xfrm>
          <a:off x="1602414" y="4658841"/>
          <a:ext cx="1796125" cy="1080139"/>
        </a:xfrm>
        <a:prstGeom prst="ellipse">
          <a:avLst/>
        </a:prstGeom>
        <a:solidFill>
          <a:schemeClr val="bg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Контроль</a:t>
          </a:r>
        </a:p>
      </dsp:txBody>
      <dsp:txXfrm>
        <a:off x="1602414" y="4658841"/>
        <a:ext cx="1796125" cy="1080139"/>
      </dsp:txXfrm>
    </dsp:sp>
    <dsp:sp modelId="{D7CE2B93-EA61-45C9-B1E8-1A5714F03A3A}">
      <dsp:nvSpPr>
        <dsp:cNvPr id="0" name=""/>
        <dsp:cNvSpPr/>
      </dsp:nvSpPr>
      <dsp:spPr>
        <a:xfrm rot="11880000">
          <a:off x="2569747" y="2567730"/>
          <a:ext cx="388129" cy="5883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-381735"/>
                <a:satOff val="7617"/>
                <a:lumOff val="20678"/>
                <a:alphaOff val="0"/>
                <a:tint val="50000"/>
                <a:satMod val="300000"/>
              </a:schemeClr>
            </a:gs>
            <a:gs pos="35000">
              <a:schemeClr val="accent6">
                <a:shade val="90000"/>
                <a:hueOff val="-381735"/>
                <a:satOff val="7617"/>
                <a:lumOff val="20678"/>
                <a:alphaOff val="0"/>
                <a:tint val="37000"/>
                <a:satMod val="300000"/>
              </a:schemeClr>
            </a:gs>
            <a:gs pos="100000">
              <a:schemeClr val="accent6">
                <a:shade val="90000"/>
                <a:hueOff val="-381735"/>
                <a:satOff val="7617"/>
                <a:lumOff val="206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1880000">
        <a:off x="2569747" y="2567730"/>
        <a:ext cx="388129" cy="588320"/>
      </dsp:txXfrm>
    </dsp:sp>
    <dsp:sp modelId="{E9147F2D-7B40-43E1-B757-6516DEF80924}">
      <dsp:nvSpPr>
        <dsp:cNvPr id="0" name=""/>
        <dsp:cNvSpPr/>
      </dsp:nvSpPr>
      <dsp:spPr>
        <a:xfrm>
          <a:off x="755244" y="1884989"/>
          <a:ext cx="1730354" cy="1210780"/>
        </a:xfrm>
        <a:prstGeom prst="ellipse">
          <a:avLst/>
        </a:prstGeom>
        <a:solidFill>
          <a:schemeClr val="bg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оценка</a:t>
          </a:r>
        </a:p>
      </dsp:txBody>
      <dsp:txXfrm>
        <a:off x="755244" y="1884989"/>
        <a:ext cx="1730354" cy="12107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224463-3B21-4564-952F-FD21671B3D5D}">
      <dsp:nvSpPr>
        <dsp:cNvPr id="0" name=""/>
        <dsp:cNvSpPr/>
      </dsp:nvSpPr>
      <dsp:spPr>
        <a:xfrm>
          <a:off x="773534" y="23370"/>
          <a:ext cx="6510407" cy="120324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smtClean="0">
              <a:solidFill>
                <a:schemeClr val="accent2">
                  <a:lumMod val="50000"/>
                </a:schemeClr>
              </a:solidFill>
              <a:effectLst/>
            </a:rPr>
            <a:t>При подготовке к занятию необходимо учитывать мотивационное обеспечение занятия</a:t>
          </a:r>
          <a:endParaRPr lang="ru-RU" sz="2800" b="0" kern="1200" dirty="0">
            <a:solidFill>
              <a:schemeClr val="accent2">
                <a:lumMod val="50000"/>
              </a:schemeClr>
            </a:solidFill>
            <a:effectLst/>
          </a:endParaRPr>
        </a:p>
      </dsp:txBody>
      <dsp:txXfrm>
        <a:off x="773534" y="23370"/>
        <a:ext cx="6510407" cy="1203247"/>
      </dsp:txXfrm>
    </dsp:sp>
    <dsp:sp modelId="{EEBC4B85-A398-412D-A659-7F5F16E797C9}">
      <dsp:nvSpPr>
        <dsp:cNvPr id="0" name=""/>
        <dsp:cNvSpPr/>
      </dsp:nvSpPr>
      <dsp:spPr>
        <a:xfrm>
          <a:off x="1424574" y="1226617"/>
          <a:ext cx="250989" cy="3431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173"/>
              </a:lnTo>
              <a:lnTo>
                <a:pt x="250989" y="34317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0E8045-68C5-49A8-A3C2-818C3106114A}">
      <dsp:nvSpPr>
        <dsp:cNvPr id="0" name=""/>
        <dsp:cNvSpPr/>
      </dsp:nvSpPr>
      <dsp:spPr>
        <a:xfrm>
          <a:off x="1675564" y="1309254"/>
          <a:ext cx="4453110" cy="521073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гуманное отношение к детям;</a:t>
          </a:r>
          <a:endParaRPr lang="ru-RU" sz="2000" b="0" i="0" kern="1200" dirty="0">
            <a:effectLst/>
          </a:endParaRPr>
        </a:p>
      </dsp:txBody>
      <dsp:txXfrm>
        <a:off x="1675564" y="1309254"/>
        <a:ext cx="4453110" cy="521073"/>
      </dsp:txXfrm>
    </dsp:sp>
    <dsp:sp modelId="{F2D4B0FF-0021-450E-BBA6-9BF1CA44A880}">
      <dsp:nvSpPr>
        <dsp:cNvPr id="0" name=""/>
        <dsp:cNvSpPr/>
      </dsp:nvSpPr>
      <dsp:spPr>
        <a:xfrm>
          <a:off x="1424574" y="1226617"/>
          <a:ext cx="232139" cy="11698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9849"/>
              </a:lnTo>
              <a:lnTo>
                <a:pt x="232139" y="1169849"/>
              </a:lnTo>
            </a:path>
          </a:pathLst>
        </a:custGeom>
        <a:noFill/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59A1A7-FCA3-406A-98E4-2EF1140572F5}">
      <dsp:nvSpPr>
        <dsp:cNvPr id="0" name=""/>
        <dsp:cNvSpPr/>
      </dsp:nvSpPr>
      <dsp:spPr>
        <a:xfrm>
          <a:off x="1656714" y="1987947"/>
          <a:ext cx="6197565" cy="817038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effectLst/>
            </a:rPr>
            <a:t>постоянно стимулировать и мотивировать положительное отношение к обучению через обеспечение психического и физического здоровья на занятии, соблюдение гигиены труда;</a:t>
          </a:r>
          <a:endParaRPr lang="ru-RU" sz="2000" b="0" i="0" kern="1200" dirty="0">
            <a:effectLst/>
          </a:endParaRPr>
        </a:p>
      </dsp:txBody>
      <dsp:txXfrm>
        <a:off x="1656714" y="1987947"/>
        <a:ext cx="6197565" cy="817038"/>
      </dsp:txXfrm>
    </dsp:sp>
    <dsp:sp modelId="{EE9462DA-C236-4736-A316-FC89A0688009}">
      <dsp:nvSpPr>
        <dsp:cNvPr id="0" name=""/>
        <dsp:cNvSpPr/>
      </dsp:nvSpPr>
      <dsp:spPr>
        <a:xfrm>
          <a:off x="1424574" y="1226617"/>
          <a:ext cx="250989" cy="18805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0582"/>
              </a:lnTo>
              <a:lnTo>
                <a:pt x="250989" y="1880582"/>
              </a:lnTo>
            </a:path>
          </a:pathLst>
        </a:custGeom>
        <a:noFill/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60DFF8-FAEF-4C25-986C-DA40F59395E9}">
      <dsp:nvSpPr>
        <dsp:cNvPr id="0" name=""/>
        <dsp:cNvSpPr/>
      </dsp:nvSpPr>
      <dsp:spPr>
        <a:xfrm>
          <a:off x="1675564" y="2952329"/>
          <a:ext cx="6133969" cy="309741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создавать ситуации успеха;</a:t>
          </a:r>
          <a:endParaRPr lang="ru-RU" sz="2000" kern="1200" dirty="0"/>
        </a:p>
      </dsp:txBody>
      <dsp:txXfrm>
        <a:off x="1675564" y="2952329"/>
        <a:ext cx="6133969" cy="309741"/>
      </dsp:txXfrm>
    </dsp:sp>
    <dsp:sp modelId="{7BB18A15-AD01-44B7-BAE3-B1526B85BDE9}">
      <dsp:nvSpPr>
        <dsp:cNvPr id="0" name=""/>
        <dsp:cNvSpPr/>
      </dsp:nvSpPr>
      <dsp:spPr>
        <a:xfrm>
          <a:off x="1424574" y="1226617"/>
          <a:ext cx="232139" cy="25392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9290"/>
              </a:lnTo>
              <a:lnTo>
                <a:pt x="232139" y="2539290"/>
              </a:lnTo>
            </a:path>
          </a:pathLst>
        </a:custGeom>
        <a:noFill/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198D84-26CC-403D-912E-109C9486801F}">
      <dsp:nvSpPr>
        <dsp:cNvPr id="0" name=""/>
        <dsp:cNvSpPr/>
      </dsp:nvSpPr>
      <dsp:spPr>
        <a:xfrm>
          <a:off x="1656714" y="3375264"/>
          <a:ext cx="6115310" cy="781287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стимулировать мотивацию через удовлетворение потребности обучающихся в общении и сотрудничестве с педагогом и одноклассниками;</a:t>
          </a:r>
          <a:endParaRPr lang="ru-RU" sz="2000" kern="1200" dirty="0"/>
        </a:p>
      </dsp:txBody>
      <dsp:txXfrm>
        <a:off x="1656714" y="3375264"/>
        <a:ext cx="6115310" cy="781287"/>
      </dsp:txXfrm>
    </dsp:sp>
    <dsp:sp modelId="{408108A6-3059-456B-8100-BD203DA66F3D}">
      <dsp:nvSpPr>
        <dsp:cNvPr id="0" name=""/>
        <dsp:cNvSpPr/>
      </dsp:nvSpPr>
      <dsp:spPr>
        <a:xfrm>
          <a:off x="1424574" y="1226617"/>
          <a:ext cx="232139" cy="34207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0785"/>
              </a:lnTo>
              <a:lnTo>
                <a:pt x="232139" y="3420785"/>
              </a:lnTo>
            </a:path>
          </a:pathLst>
        </a:custGeom>
        <a:noFill/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06BDAD-D4DB-4851-A800-7CFBB69B403F}">
      <dsp:nvSpPr>
        <dsp:cNvPr id="0" name=""/>
        <dsp:cNvSpPr/>
      </dsp:nvSpPr>
      <dsp:spPr>
        <a:xfrm>
          <a:off x="1656714" y="4286819"/>
          <a:ext cx="6177180" cy="721165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способствовать развитию обучающихся с разными способностями, сохранять их веру в свои силы, давать толчок к самообразованию;</a:t>
          </a:r>
          <a:endParaRPr lang="ru-RU" sz="2000" kern="1200" dirty="0"/>
        </a:p>
      </dsp:txBody>
      <dsp:txXfrm>
        <a:off x="1656714" y="4286819"/>
        <a:ext cx="6177180" cy="721165"/>
      </dsp:txXfrm>
    </dsp:sp>
    <dsp:sp modelId="{B89F51AE-3C1A-4D38-A3F6-88AB6389B488}">
      <dsp:nvSpPr>
        <dsp:cNvPr id="0" name=""/>
        <dsp:cNvSpPr/>
      </dsp:nvSpPr>
      <dsp:spPr>
        <a:xfrm>
          <a:off x="1424574" y="1226617"/>
          <a:ext cx="232139" cy="42212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1284"/>
              </a:lnTo>
              <a:lnTo>
                <a:pt x="232139" y="4221284"/>
              </a:lnTo>
            </a:path>
          </a:pathLst>
        </a:custGeom>
        <a:noFill/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751A42-EDDE-4726-AA80-485BF3655351}">
      <dsp:nvSpPr>
        <dsp:cNvPr id="0" name=""/>
        <dsp:cNvSpPr/>
      </dsp:nvSpPr>
      <dsp:spPr>
        <a:xfrm>
          <a:off x="1656714" y="5138253"/>
          <a:ext cx="5981357" cy="619295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/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стимулировать любознательность, познавательные интересы и способности.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1656714" y="5138253"/>
        <a:ext cx="5981357" cy="61929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B091CD-A773-45C8-8321-05BC9E79D4C0}">
      <dsp:nvSpPr>
        <dsp:cNvPr id="0" name=""/>
        <dsp:cNvSpPr/>
      </dsp:nvSpPr>
      <dsp:spPr>
        <a:xfrm>
          <a:off x="0" y="0"/>
          <a:ext cx="6096000" cy="1219200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n>
                <a:solidFill>
                  <a:schemeClr val="tx1"/>
                </a:solidFill>
              </a:ln>
            </a:rPr>
            <a:t>необходимо проводить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n>
                <a:solidFill>
                  <a:schemeClr val="tx1"/>
                </a:solidFill>
              </a:ln>
            </a:rPr>
            <a:t> коррекционную работу по формированию: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 smtClean="0"/>
        </a:p>
      </dsp:txBody>
      <dsp:txXfrm>
        <a:off x="0" y="0"/>
        <a:ext cx="6096000" cy="1219200"/>
      </dsp:txXfrm>
    </dsp:sp>
    <dsp:sp modelId="{8D587B29-8209-4E5A-AE90-78B73F73BA12}">
      <dsp:nvSpPr>
        <dsp:cNvPr id="0" name=""/>
        <dsp:cNvSpPr/>
      </dsp:nvSpPr>
      <dsp:spPr>
        <a:xfrm>
          <a:off x="2976" y="1219200"/>
          <a:ext cx="2030015" cy="2560320"/>
        </a:xfrm>
        <a:prstGeom prst="rect">
          <a:avLst/>
        </a:prstGeom>
        <a:noFill/>
        <a:ln>
          <a:solidFill>
            <a:schemeClr val="bg2">
              <a:lumMod val="75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/>
            <a:t>активной позиции школьника</a:t>
          </a: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2976" y="1219200"/>
        <a:ext cx="2030015" cy="2560320"/>
      </dsp:txXfrm>
    </dsp:sp>
    <dsp:sp modelId="{E865C184-4CD7-4D26-91B5-73E6566554A5}">
      <dsp:nvSpPr>
        <dsp:cNvPr id="0" name=""/>
        <dsp:cNvSpPr/>
      </dsp:nvSpPr>
      <dsp:spPr>
        <a:xfrm>
          <a:off x="2032992" y="1219200"/>
          <a:ext cx="2030015" cy="2560320"/>
        </a:xfrm>
        <a:prstGeom prst="rect">
          <a:avLst/>
        </a:prstGeom>
        <a:noFill/>
        <a:ln>
          <a:solidFill>
            <a:schemeClr val="bg2">
              <a:lumMod val="75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/>
            <a:t>познавательного интереса</a:t>
          </a:r>
        </a:p>
        <a:p>
          <a:pPr lvl="0" algn="ctr">
            <a:spcBef>
              <a:spcPct val="0"/>
            </a:spcBef>
          </a:pPr>
          <a:endParaRPr lang="ru-RU" sz="2000" kern="1200" dirty="0"/>
        </a:p>
      </dsp:txBody>
      <dsp:txXfrm>
        <a:off x="2032992" y="1219200"/>
        <a:ext cx="2030015" cy="2560320"/>
      </dsp:txXfrm>
    </dsp:sp>
    <dsp:sp modelId="{69D4C590-93B3-4DE8-A9BE-47F5E110CCEA}">
      <dsp:nvSpPr>
        <dsp:cNvPr id="0" name=""/>
        <dsp:cNvSpPr/>
      </dsp:nvSpPr>
      <dsp:spPr>
        <a:xfrm>
          <a:off x="3976691" y="1246185"/>
          <a:ext cx="2030015" cy="2560320"/>
        </a:xfrm>
        <a:prstGeom prst="rect">
          <a:avLst/>
        </a:prstGeom>
        <a:noFill/>
        <a:ln>
          <a:solidFill>
            <a:schemeClr val="bg2">
              <a:lumMod val="75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334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/>
            <a:t>положительного отношения к учебе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3976691" y="1246185"/>
        <a:ext cx="2030015" cy="2560320"/>
      </dsp:txXfrm>
    </dsp:sp>
    <dsp:sp modelId="{A9EDA166-72AD-4BF4-A28F-559F1882FAF1}">
      <dsp:nvSpPr>
        <dsp:cNvPr id="0" name=""/>
        <dsp:cNvSpPr/>
      </dsp:nvSpPr>
      <dsp:spPr>
        <a:xfrm>
          <a:off x="0" y="3779520"/>
          <a:ext cx="6096000" cy="284480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4080A8-6258-423F-8BCD-E61210424849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FE2BF-F09D-4A95-BBC0-1C2678EE7F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FE2BF-F09D-4A95-BBC0-1C2678EE7F4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FE2BF-F09D-4A95-BBC0-1C2678EE7F41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481" y="504053"/>
            <a:ext cx="7807680" cy="1143480"/>
          </a:xfrm>
        </p:spPr>
        <p:txBody>
          <a:bodyPr tIns="41473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3927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6RA0CIQUJyg" TargetMode="External"/><Relationship Id="rId3" Type="http://schemas.openxmlformats.org/officeDocument/2006/relationships/hyperlink" Target="http://www.consultant.ru/document/cons_doc_LAW_140174/708566b2fd52d51c70e2f0c8e02abb2d81a6c22e/" TargetMode="External"/><Relationship Id="rId7" Type="http://schemas.openxmlformats.org/officeDocument/2006/relationships/hyperlink" Target="https://drive.google.com/file/d/1zhMgumYflOI8y56nhGDUNWAz9B76iVjY/view?usp=shari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base.garant.ru/71164864/53f89421bbdaf741eb2d1ecc4ddb4c33/" TargetMode="External"/><Relationship Id="rId5" Type="http://schemas.openxmlformats.org/officeDocument/2006/relationships/hyperlink" Target="https://base.garant.ru/70862366/53f89421bbdaf741eb2d1ecc4ddb4c33/" TargetMode="External"/><Relationship Id="rId4" Type="http://schemas.openxmlformats.org/officeDocument/2006/relationships/hyperlink" Target="http://www.consultant.ru/document/cons_doc_LAW_8559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dO9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8568952" cy="66247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780928"/>
            <a:ext cx="8352928" cy="1974081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+mn-lt"/>
              </a:rPr>
              <a:t>Семинар на тему: </a:t>
            </a:r>
            <a:br>
              <a:rPr lang="ru-RU" sz="4000" b="1" dirty="0" smtClean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ru-RU" sz="4000" b="1" dirty="0" smtClean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+mn-lt"/>
              </a:rPr>
              <a:t>«Повышение мотивации у детей с ОВЗ при изучении математики»</a:t>
            </a:r>
            <a:endParaRPr lang="ru-RU" sz="4000" b="1" dirty="0">
              <a:ln w="10541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026" name="Picture 2" descr="Главная страниц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620688"/>
            <a:ext cx="6336704" cy="1512168"/>
          </a:xfrm>
          <a:prstGeom prst="rect">
            <a:avLst/>
          </a:prstGeom>
          <a:noFill/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3491880" y="5877272"/>
            <a:ext cx="4464496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Цвингер Ольга Анатольевна,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учитель математики и руководитель кафедры ЕМЦ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dO9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8568952" cy="66247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31640" y="4221088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14414" y="642918"/>
            <a:ext cx="271464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  </a:t>
            </a:r>
          </a:p>
          <a:p>
            <a:pPr algn="ctr"/>
            <a:r>
              <a:rPr lang="ru-RU" sz="2000" dirty="0" smtClean="0"/>
              <a:t>Для более продуктивного обучения в школе таких детей важно не то, что знает и умеет ребенок, а то, насколько он хочет овладеть этими знаниями и умениями. </a:t>
            </a:r>
          </a:p>
          <a:p>
            <a:pPr algn="ctr"/>
            <a:r>
              <a:rPr lang="ru-RU" sz="2000" dirty="0" smtClean="0"/>
              <a:t>В связи с этим вопрос об особенностях формирования мотивации учебной деятельности звучит в современной педагогике наиболее остро и актуально.</a:t>
            </a:r>
          </a:p>
          <a:p>
            <a:endParaRPr lang="ru-RU" dirty="0"/>
          </a:p>
        </p:txBody>
      </p:sp>
      <p:pic>
        <p:nvPicPr>
          <p:cNvPr id="5" name="Рисунок 4" descr="69490770_0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1643050"/>
            <a:ext cx="4969431" cy="4071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dO9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8568952" cy="66247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31640" y="4221088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85918" y="5000636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571604" y="1428736"/>
            <a:ext cx="62151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Трудности при работе с обучающимися с ОВЗ обусловлены и противоречиями между повышением требований к качеству образования, и медицинскими ограничениями в обучении, связанными с уменьшением нормативной учебной нагрузки.</a:t>
            </a:r>
            <a:endParaRPr lang="ru-RU" sz="2000" dirty="0"/>
          </a:p>
        </p:txBody>
      </p:sp>
      <p:pic>
        <p:nvPicPr>
          <p:cNvPr id="8" name="Picture 4" descr="C:\Users\виталий\Pictures\errand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3643314"/>
            <a:ext cx="3605212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dO9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8568952" cy="6624735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/>
        </p:nvGraphicFramePr>
        <p:xfrm>
          <a:off x="467544" y="476672"/>
          <a:ext cx="820891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dO9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8568952" cy="66247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31640" y="4221088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059832" y="148478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9" name="Схема 8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dO9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33265"/>
            <a:ext cx="8568952" cy="66247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764704"/>
            <a:ext cx="70567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	На занятии работают двое – педагог и обучающийся, и только правильно организованная работа может побуждать обучающегося заниматься. </a:t>
            </a:r>
            <a:endParaRPr lang="ru-RU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Рисунок 4" descr="524562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89596" y="2927197"/>
            <a:ext cx="3309488" cy="34518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dO9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16632"/>
            <a:ext cx="8568952" cy="66247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31640" y="4221088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059832" y="148478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267744" y="620688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Как же работать на уроках с детьми?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03648" y="1124744"/>
            <a:ext cx="61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·Стараться использовать любую возможность, чтобы на уроке каждый учащийся получил поддержку словом, взглядом или прикосновением педагога.</a:t>
            </a:r>
          </a:p>
          <a:p>
            <a:r>
              <a:rPr lang="ru-RU" dirty="0" smtClean="0"/>
              <a:t>·Использовать средство: игровых ситуаций.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2276872"/>
            <a:ext cx="77048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формирования положительного отношения к учению можно выделяю следующие направления в работе .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заботиться о создании общей положительной атмосферы на уроке,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постоянно снижать тревожность детей (исключить страх ребёнка перед риском ошибиться, забыть, смутиться, неверно ответить;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создавать ситуации успеха в учебной деятельности, формирующие чувство удовлетворенности, уверенности в себе, объективной самооценки и радости;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шире опираться на игру как ведущую деятельность  , включая интеллектуальные игры с правилами, активно используя </a:t>
            </a:r>
            <a:r>
              <a:rPr lang="ru-RU" dirty="0" err="1" smtClean="0"/>
              <a:t>игротехнику</a:t>
            </a:r>
            <a:r>
              <a:rPr lang="ru-RU" dirty="0" smtClean="0"/>
              <a:t> на каждом этапе урока. 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целенаправленно эмоционально стимулировать детей на уроке, предупреждая опасные для учения ощущения скуки, серости, монотонности посредством включения разных видов деятельности.</a:t>
            </a:r>
          </a:p>
          <a:p>
            <a:endParaRPr lang="ru-RU" dirty="0"/>
          </a:p>
        </p:txBody>
      </p:sp>
      <p:pic>
        <p:nvPicPr>
          <p:cNvPr id="9" name="Picture 4" descr="C:\Users\виталий\Pictures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642918"/>
            <a:ext cx="1428747" cy="178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dO9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8568952" cy="6624735"/>
          </a:xfrm>
          <a:prstGeom prst="rect">
            <a:avLst/>
          </a:prstGeom>
        </p:spPr>
      </p:pic>
      <p:pic>
        <p:nvPicPr>
          <p:cNvPr id="5" name="Рисунок 4" descr="head1-768x5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1285860"/>
            <a:ext cx="3443844" cy="257839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71538" y="4143380"/>
            <a:ext cx="727280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демонстрация достижений каждого обучающегося на каждом занятии;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 постоянно применять в своей деятельности средства и технологии обучения, способствующие развитию мотивации учения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;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           </a:t>
            </a:r>
          </a:p>
          <a:p>
            <a:pPr lvl="3">
              <a:buFont typeface="Wingdings" pitchFamily="2" charset="2"/>
              <a:buChar char="ü"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умение хвалить любого обучающегося на каждом занятии, даже за малые успехи.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87624" y="548680"/>
            <a:ext cx="705678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Заметно повышает мотивацию:</a:t>
            </a:r>
            <a:endParaRPr lang="ru-RU" sz="3600" b="1" dirty="0">
              <a:ln w="10541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2571744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вовлечение в деятельность всех обучающихся группы;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500826" y="1357298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создание нестандартных ситуаций;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14348" y="1214422"/>
            <a:ext cx="22860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создавать на уроке атмосферу доброжелательности, взаимопонимания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;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572264" y="2428868"/>
            <a:ext cx="18573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выявлять индивидуальные особенности и способности учащихся</a:t>
            </a:r>
            <a:r>
              <a:rPr lang="en-US" dirty="0" smtClean="0"/>
              <a:t>;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dO9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8568952" cy="6624735"/>
          </a:xfrm>
          <a:prstGeom prst="rect">
            <a:avLst/>
          </a:prstGeom>
        </p:spPr>
      </p:pic>
      <p:pic>
        <p:nvPicPr>
          <p:cNvPr id="4" name="Рисунок 3" descr="5ee1d5fe3e7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573016"/>
            <a:ext cx="3964907" cy="28216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6" y="548680"/>
            <a:ext cx="7848872" cy="1838801"/>
          </a:xfrm>
          <a:prstGeom prst="downArrowCallou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Способы и приемы развития интереса:</a:t>
            </a:r>
            <a:endParaRPr lang="ru-RU" sz="3600" b="1" dirty="0">
              <a:ln w="10541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55168" y="1628800"/>
            <a:ext cx="74888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 smtClean="0"/>
              <a:t>Привлекательная цель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 smtClean="0"/>
              <a:t>Создание ситуации успеха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 smtClean="0"/>
              <a:t>Приём «Линия времени»</a:t>
            </a:r>
          </a:p>
          <a:p>
            <a:pPr lvl="3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 smtClean="0"/>
              <a:t>Приём «Оценка не отметка»</a:t>
            </a:r>
          </a:p>
          <a:p>
            <a:pPr lvl="4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 smtClean="0"/>
              <a:t>Приём «Образовательная стратегия»</a:t>
            </a:r>
          </a:p>
          <a:p>
            <a:pPr lvl="5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 smtClean="0"/>
              <a:t>Приём «Автор»</a:t>
            </a:r>
          </a:p>
          <a:p>
            <a:pPr lvl="6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 smtClean="0"/>
              <a:t>Ряд вопросов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dO9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8568952" cy="6624735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8219256" cy="572149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b="1" dirty="0" smtClean="0"/>
              <a:t>           Для повышения мотивации использую следующие приемы: </a:t>
            </a:r>
          </a:p>
          <a:p>
            <a:pPr>
              <a:buNone/>
            </a:pPr>
            <a:endParaRPr lang="ru-RU" sz="1800" dirty="0" smtClean="0"/>
          </a:p>
          <a:p>
            <a:pPr>
              <a:buFont typeface="Wingdings" pitchFamily="2" charset="2"/>
              <a:buChar char="Ø"/>
            </a:pPr>
            <a:r>
              <a:rPr lang="ru-RU" sz="1800" b="1" dirty="0" smtClean="0"/>
              <a:t>Прием „ Найди потерянное ”.</a:t>
            </a:r>
            <a:r>
              <a:rPr lang="ru-RU" sz="1800" dirty="0" smtClean="0"/>
              <a:t> Детям предлагаю решить задачи, где отсутствуют некоторые числа или символы</a:t>
            </a:r>
          </a:p>
          <a:p>
            <a:pPr>
              <a:buFont typeface="Wingdings" pitchFamily="2" charset="2"/>
              <a:buChar char="Ø"/>
            </a:pPr>
            <a:r>
              <a:rPr lang="ru-RU" sz="1800" b="1" dirty="0" smtClean="0"/>
              <a:t>Прием „ Дешифратор</a:t>
            </a:r>
            <a:r>
              <a:rPr lang="ru-RU" sz="1800" dirty="0" smtClean="0"/>
              <a:t> ”. На этапе актуализации знаний или при изучении материала с помощью примеров шифрую слово, которое связано или с названием темы, или с какой-то интересной исторической информацией.</a:t>
            </a:r>
          </a:p>
          <a:p>
            <a:pPr>
              <a:buFont typeface="Wingdings" pitchFamily="2" charset="2"/>
              <a:buChar char="Ø"/>
            </a:pPr>
            <a:r>
              <a:rPr lang="ru-RU" sz="1800" b="1" dirty="0" smtClean="0"/>
              <a:t>Прием „Лови ошибку ”.</a:t>
            </a:r>
            <a:r>
              <a:rPr lang="ru-RU" sz="1800" dirty="0" smtClean="0"/>
              <a:t> Объясняя материал, намеренно допуская ошибку, о чем сообщаю учеников, а иногда и нет, проверяя их внимание.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 </a:t>
            </a:r>
            <a:r>
              <a:rPr lang="ru-RU" sz="1800" b="1" dirty="0" smtClean="0"/>
              <a:t>Прием „Да – нет ”</a:t>
            </a:r>
            <a:r>
              <a:rPr lang="ru-RU" sz="1800" dirty="0" smtClean="0"/>
              <a:t> используется для заинтересованности детей, создание ситуации некоторой интриги. Эта игра учит школьников слушать друг друга, складывать разрозненные факты в единую картину, систематизировать имеющуюся информацию.</a:t>
            </a:r>
          </a:p>
          <a:p>
            <a:pPr>
              <a:buFont typeface="Wingdings" pitchFamily="2" charset="2"/>
              <a:buChar char="Ø"/>
            </a:pPr>
            <a:r>
              <a:rPr lang="ru-RU" sz="1800" b="1" dirty="0" smtClean="0"/>
              <a:t>Прием „Математический диктант ”.</a:t>
            </a:r>
            <a:r>
              <a:rPr lang="ru-RU" sz="1800" dirty="0" smtClean="0"/>
              <a:t> Такой вид работы развивает внимание, сообразительность, обеспечивает основательное знание учебного материала, активизирует учебно-познавательную деятельность учащихся.</a:t>
            </a:r>
          </a:p>
          <a:p>
            <a:pPr>
              <a:buFont typeface="Wingdings" pitchFamily="2" charset="2"/>
              <a:buChar char="Ø"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Прием „Автор”.</a:t>
            </a:r>
            <a:r>
              <a:rPr lang="ru-RU" altLang="ru-RU" sz="1800" dirty="0" smtClean="0"/>
              <a:t> На уроке  задаются следующие вопросы:</a:t>
            </a:r>
          </a:p>
          <a:p>
            <a:r>
              <a:rPr lang="ru-RU" altLang="ru-RU" sz="1800" dirty="0" smtClean="0"/>
              <a:t>Если бы вы были автором учебника, то как бы вы  объяснили эту тему ученикам?</a:t>
            </a:r>
          </a:p>
          <a:p>
            <a:r>
              <a:rPr lang="ru-RU" altLang="ru-RU" sz="1800" dirty="0" smtClean="0"/>
              <a:t>Если бы вы были автором учебника, то как бы вы доказали значение этой темы?</a:t>
            </a:r>
          </a:p>
          <a:p>
            <a:r>
              <a:rPr lang="ru-RU" altLang="ru-RU" sz="1800" dirty="0" smtClean="0"/>
              <a:t>Если бы вы были художником-иллюстратором, то как бы вы проиллюстрировали эту тему?</a:t>
            </a:r>
          </a:p>
          <a:p>
            <a:pPr>
              <a:buFont typeface="Wingdings" pitchFamily="2" charset="2"/>
              <a:buChar char="Ø"/>
            </a:pPr>
            <a:endPara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sz="1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EA3522-8DBC-4C3C-86D8-6E5EEFC7AC60}" type="datetime1">
              <a:rPr lang="ru-RU" smtClean="0"/>
              <a:pPr>
                <a:defRPr/>
              </a:pPr>
              <a:t>08.12.2021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CEDCDB-E9EE-4D28-BE00-4A617388E311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dO9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16632"/>
            <a:ext cx="8568952" cy="662473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476672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Формирование мотивации замедляют:</a:t>
            </a:r>
            <a:endParaRPr lang="ru-RU" sz="3200" b="1" dirty="0">
              <a:ln w="10541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26876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899592" y="1052736"/>
            <a:ext cx="7632848" cy="2144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эмоциональная бедность сообщаемого учебного материала;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невысокая компетентность педагога, его незаинтересованность работой;</a:t>
            </a:r>
          </a:p>
          <a:p>
            <a:pPr indent="449263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излишняя повторяемость одних и тех же приемов;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7" name="Рисунок 6" descr="46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4395917"/>
            <a:ext cx="2619375" cy="1900523"/>
          </a:xfrm>
          <a:prstGeom prst="rect">
            <a:avLst/>
          </a:prstGeom>
        </p:spPr>
      </p:pic>
      <p:pic>
        <p:nvPicPr>
          <p:cNvPr id="8" name="Рисунок 7" descr="91154518c6f0cafa827116d9e4363014_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00558" y="2996952"/>
            <a:ext cx="2523561" cy="34804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99592" y="2852936"/>
            <a:ext cx="57606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однообразные задания; отсутствие оценки;</a:t>
            </a: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недоброжелательное отношение к обучающимся;</a:t>
            </a: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приемы понуждения.</a:t>
            </a:r>
            <a:endParaRPr lang="ru-RU" sz="220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Главная страниц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6632"/>
            <a:ext cx="6120680" cy="1288435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1844824"/>
          <a:ext cx="8496944" cy="435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76464"/>
                <a:gridCol w="43204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Тема выступления</a:t>
                      </a:r>
                      <a:endParaRPr lang="ru-RU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Педагог, передающий свой опыт работы</a:t>
                      </a:r>
                      <a:endParaRPr lang="ru-RU" sz="1800" b="1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Как повысить мотивацию у детей с ОВЗ при изучении математики?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Цвингер</a:t>
                      </a:r>
                      <a:r>
                        <a:rPr lang="ru-RU" sz="1600" b="1" baseline="0" dirty="0" smtClean="0"/>
                        <a:t> Ольга Анатольевна</a:t>
                      </a:r>
                      <a:r>
                        <a:rPr lang="ru-RU" sz="1600" baseline="0" dirty="0" smtClean="0"/>
                        <a:t>, учитель математики и руководитель кафедры ЕМЦ</a:t>
                      </a:r>
                      <a:endParaRPr lang="ru-RU" sz="1600" dirty="0" smtClean="0"/>
                    </a:p>
                  </a:txBody>
                  <a:tcPr/>
                </a:tc>
              </a:tr>
              <a:tr h="24636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Смысловое чтение на уроке математики с детьми с ОВЗ.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Дудник Марина Викторовна</a:t>
                      </a: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учитель математики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Познание математики через игры на уроках математики с детьми ОВЗ.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Безверхняя</a:t>
                      </a:r>
                      <a:r>
                        <a:rPr lang="ru-RU" sz="16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Елена Анатольевна</a:t>
                      </a: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 учитель математики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</a:rPr>
                        <a:t>Использование образовательная платформа </a:t>
                      </a:r>
                      <a:r>
                        <a:rPr lang="en-US" sz="1600" b="1" i="0" u="none" strike="noStrike" dirty="0" err="1" smtClean="0">
                          <a:solidFill>
                            <a:srgbClr val="000000"/>
                          </a:solidFill>
                        </a:rPr>
                        <a:t>Learnis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</a:rPr>
                        <a:t>.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Давитадзе Ирина Гивиевна</a:t>
                      </a: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учитель информатики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«ИТ технологии </a:t>
                      </a:r>
                      <a:r>
                        <a:rPr lang="ru-RU" sz="1600" b="1" dirty="0" smtClean="0"/>
                        <a:t>как средства повышения интереса к изучению математике.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Александрович Екатерина Петровна,</a:t>
                      </a: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учитель физики и информатики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Роль коррекционных занятий  в формировании мотивации обучающихся с ОВЗ на уроках математики.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Башлыкова Евгения Андреевна</a:t>
                      </a: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 педагог-психолог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dO9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8568952" cy="66247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5616" y="548681"/>
            <a:ext cx="69127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	Именно от педагога, используемых им приемов, методов и средств, от умения настроить обучающихся на успех, от его умения отбирать содержание учебного материала, зависит успешность формирования учебной мотивации обучающихся.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Рисунок 4" descr="e94db9336233f733a18f9cf0506a2ed2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2492896"/>
            <a:ext cx="4218673" cy="38202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BdO9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8568952" cy="6624735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14488"/>
            <a:ext cx="8424936" cy="41434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 </a:t>
            </a:r>
            <a:r>
              <a:rPr lang="ru-RU" sz="2000" dirty="0" smtClean="0"/>
              <a:t>Практическая направленность уроков математики является мощным средством создания внутренней мотивации учения для дальнейшего развития личности и подготовки к будущей профессиональной деятельности.</a:t>
            </a:r>
          </a:p>
          <a:p>
            <a:pPr>
              <a:buNone/>
            </a:pPr>
            <a:r>
              <a:rPr lang="ru-RU" sz="2000" dirty="0" smtClean="0"/>
              <a:t>На мой взгляд, движение от мотивации к качеству обучения есть движение взаимообратное. Если есть мотивация, следовательно, есть положительный результат, и наоборот, если есть результат, следовательно, появится новая мотивация, возможно более высокого уровня.</a:t>
            </a:r>
          </a:p>
          <a:p>
            <a:pPr>
              <a:buNone/>
            </a:pPr>
            <a:r>
              <a:rPr lang="ru-RU" sz="2000" dirty="0" smtClean="0"/>
              <a:t> 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EA3522-8DBC-4C3C-86D8-6E5EEFC7AC60}" type="datetime1">
              <a:rPr lang="ru-RU" smtClean="0"/>
              <a:pPr>
                <a:defRPr/>
              </a:pPr>
              <a:t>08.12.2021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CEDCDB-E9EE-4D28-BE00-4A617388E311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88640"/>
            <a:ext cx="7772400" cy="2304256"/>
          </a:xfrm>
        </p:spPr>
        <p:txBody>
          <a:bodyPr/>
          <a:lstStyle/>
          <a:p>
            <a:r>
              <a:rPr lang="ru-RU" i="1" dirty="0" smtClean="0"/>
              <a:t>Важно помнить, что на уроке важны не только знания, но и впечатления, с которыми ученик уходит с урока!</a:t>
            </a:r>
            <a:br>
              <a:rPr lang="ru-RU" i="1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8400" r="7601"/>
          <a:stretch/>
        </p:blipFill>
        <p:spPr>
          <a:xfrm>
            <a:off x="1857356" y="2060848"/>
            <a:ext cx="6137591" cy="45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077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dO9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8568952" cy="66247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31640" y="4221088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059832" y="148478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57224" y="1071546"/>
            <a:ext cx="750099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Законы, которые регламентируют работу с детьми с ОВЗ</a:t>
            </a:r>
            <a:endParaRPr lang="ru-RU" dirty="0" smtClean="0"/>
          </a:p>
          <a:p>
            <a:r>
              <a:rPr lang="ru-RU" dirty="0" smtClean="0"/>
              <a:t>Есть четыре основных нормативных документа, на которые опирается работа педагога:</a:t>
            </a:r>
          </a:p>
          <a:p>
            <a:pPr lvl="0"/>
            <a:r>
              <a:rPr lang="ru-RU" u="sng" dirty="0" smtClean="0">
                <a:hlinkClick r:id="rId3"/>
              </a:rPr>
              <a:t>Закон “Об образовании”</a:t>
            </a:r>
            <a:r>
              <a:rPr lang="ru-RU" dirty="0" smtClean="0"/>
              <a:t>: в статье 79 закона «Об образовании» сказано, как должна быть организовано получение образования детьми с ОВЗ.</a:t>
            </a:r>
          </a:p>
          <a:p>
            <a:pPr lvl="0"/>
            <a:r>
              <a:rPr lang="ru-RU" u="sng" dirty="0" smtClean="0">
                <a:hlinkClick r:id="rId4"/>
              </a:rPr>
              <a:t>Закон  “О социальной защите инвалидов</a:t>
            </a:r>
            <a:r>
              <a:rPr lang="ru-RU" dirty="0" smtClean="0"/>
              <a:t>”: в законе “О социальной защите инвалидов” дополнительно сказано о праве детей с ОВЗ на получение образования в разных формах и праве на дальнейшее трудоустройство.</a:t>
            </a:r>
          </a:p>
          <a:p>
            <a:pPr lvl="0"/>
            <a:r>
              <a:rPr lang="ru-RU" u="sng" dirty="0" smtClean="0">
                <a:hlinkClick r:id="rId5"/>
              </a:rPr>
              <a:t>ФГОС для детей с ОВЗ</a:t>
            </a:r>
            <a:r>
              <a:rPr lang="ru-RU" dirty="0" smtClean="0"/>
              <a:t>: регулирует содержание и результаты обучения.  </a:t>
            </a:r>
          </a:p>
          <a:p>
            <a:pPr lvl="0"/>
            <a:r>
              <a:rPr lang="ru-RU" u="sng" dirty="0" err="1" smtClean="0">
                <a:hlinkClick r:id="rId6"/>
              </a:rPr>
              <a:t>СанПиН</a:t>
            </a:r>
            <a:r>
              <a:rPr lang="ru-RU" dirty="0" err="1" smtClean="0"/>
              <a:t>:в</a:t>
            </a:r>
            <a:r>
              <a:rPr lang="ru-RU" dirty="0" smtClean="0"/>
              <a:t> </a:t>
            </a:r>
            <a:r>
              <a:rPr lang="ru-RU" dirty="0" err="1" smtClean="0"/>
              <a:t>СанПин</a:t>
            </a:r>
            <a:r>
              <a:rPr lang="ru-RU" dirty="0" smtClean="0"/>
              <a:t> сказано об условиях, которые должны быть созданы в школах, где обучаются дети с ОВЗ, в том числе, инклюзивных школах. </a:t>
            </a:r>
          </a:p>
          <a:p>
            <a:pPr lvl="0"/>
            <a:r>
              <a:rPr lang="ru-RU" u="sng" dirty="0" smtClean="0">
                <a:hlinkClick r:id="rId7"/>
              </a:rPr>
              <a:t>Письмо Министерства образования и науки РФ от 27 марта 2000 г. № 27/901-6</a:t>
            </a:r>
            <a:r>
              <a:rPr lang="ru-RU" dirty="0" smtClean="0"/>
              <a:t> о </a:t>
            </a:r>
            <a:r>
              <a:rPr lang="ru-RU" dirty="0" err="1" smtClean="0"/>
              <a:t>психолого-медико-педагогическом</a:t>
            </a:r>
            <a:r>
              <a:rPr lang="ru-RU" dirty="0" smtClean="0"/>
              <a:t> консилиуме (ПМПК) образовательного учреждения</a:t>
            </a:r>
          </a:p>
          <a:p>
            <a:pPr lvl="0"/>
            <a:r>
              <a:rPr lang="ru-RU" u="sng" dirty="0" smtClean="0">
                <a:hlinkClick r:id="rId8"/>
              </a:rPr>
              <a:t>Нормативно-правовые акты, регулирующие деятельность ПМПК.</a:t>
            </a:r>
            <a:r>
              <a:rPr lang="ru-RU" dirty="0" smtClean="0"/>
              <a:t> Состав ПМПК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dO9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8568952" cy="662473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2708920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Спасибо за внимание!</a:t>
            </a:r>
            <a:endParaRPr lang="ru-RU" sz="4800" b="1" dirty="0">
              <a:ln w="10541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dO9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8568952" cy="66247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16832"/>
            <a:ext cx="8352928" cy="1974081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+mn-lt"/>
              </a:rPr>
              <a:t>«Как повысить мотивацию  </a:t>
            </a:r>
            <a:br>
              <a:rPr lang="ru-RU" sz="4000" b="1" dirty="0" smtClean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ru-RU" sz="4000" b="1" dirty="0" smtClean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+mn-lt"/>
              </a:rPr>
              <a:t>у детей с ОВЗ </a:t>
            </a:r>
            <a:br>
              <a:rPr lang="ru-RU" sz="4000" b="1" dirty="0" smtClean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ru-RU" sz="4000" b="1" dirty="0" smtClean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+mn-lt"/>
              </a:rPr>
              <a:t>при изучении математики</a:t>
            </a:r>
            <a:r>
              <a:rPr lang="en-US" sz="4000" b="1" dirty="0" smtClean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+mn-lt"/>
              </a:rPr>
              <a:t>?</a:t>
            </a:r>
            <a:r>
              <a:rPr lang="ru-RU" sz="4000" b="1" dirty="0" smtClean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+mn-lt"/>
              </a:rPr>
              <a:t>»</a:t>
            </a:r>
            <a:endParaRPr lang="ru-RU" sz="4000" b="1" dirty="0">
              <a:ln w="10541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764704"/>
            <a:ext cx="6400800" cy="576064"/>
          </a:xfrm>
        </p:spPr>
        <p:txBody>
          <a:bodyPr>
            <a:normAutofit fontScale="55000" lnSpcReduction="20000"/>
          </a:bodyPr>
          <a:lstStyle/>
          <a:p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общеобразовательное учреждение средняя общеобразовательная школа №30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Рисунок 5" descr="img8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4221088"/>
            <a:ext cx="2182168" cy="2217708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3491880" y="5877272"/>
            <a:ext cx="4464496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Цвингер Ольга Анатольевна,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учитель математики и руководитель кафедры ЕМЦ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dO9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8568952" cy="6624735"/>
          </a:xfrm>
          <a:prstGeom prst="rect">
            <a:avLst/>
          </a:prstGeom>
        </p:spPr>
      </p:pic>
      <p:pic>
        <p:nvPicPr>
          <p:cNvPr id="9" name="Содержимое 8" descr="сухомлинский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5364088" y="1268760"/>
            <a:ext cx="2600325" cy="3630612"/>
          </a:xfrm>
        </p:spPr>
      </p:pic>
      <p:sp>
        <p:nvSpPr>
          <p:cNvPr id="8" name="TextBox 7"/>
          <p:cNvSpPr txBox="1"/>
          <p:nvPr/>
        </p:nvSpPr>
        <p:spPr>
          <a:xfrm>
            <a:off x="611560" y="692696"/>
            <a:ext cx="4536504" cy="4850725"/>
          </a:xfrm>
          <a:prstGeom prst="verticalScroll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наши замыслы, все поиски и построения превращаются в прах, если у ученика нет желания учиться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lang="ru-RU" sz="3200" dirty="0" smtClean="0">
              <a:solidFill>
                <a:schemeClr val="bg2">
                  <a:lumMod val="25000"/>
                </a:schemeClr>
              </a:solidFill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292080" y="5229200"/>
            <a:ext cx="2808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В. А. Сухомлинский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dO9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8568952" cy="66247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4" y="1412776"/>
            <a:ext cx="47525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Мотивация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 – это процесс побуждения себя и других к деятельности для достижения необходимых целей.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Рисунок 5" descr="ab38e96162c3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548680"/>
            <a:ext cx="2948401" cy="28091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31640" y="4221088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683568" y="4077072"/>
            <a:ext cx="792088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Умение заинтересовать обучающихся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одно из направлений инновационного педагогического поиска, как для молодого специалиста, так и для опытного профессионала.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dO9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0"/>
            <a:ext cx="8568952" cy="66247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31640" y="4221088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929058" y="2214554"/>
            <a:ext cx="385874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Познавательные мотивы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Социальные мотивы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555776" y="970856"/>
            <a:ext cx="480535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группы мотивов учения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виталий\Pictures\0LtviL8WabI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23" t="4373" r="7142" b="3122"/>
          <a:stretch>
            <a:fillRect/>
          </a:stretch>
        </p:blipFill>
        <p:spPr bwMode="auto">
          <a:xfrm rot="20216085">
            <a:off x="1107346" y="2936414"/>
            <a:ext cx="2813986" cy="2622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dO9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8568952" cy="66247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31640" y="4221088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220" y="836712"/>
            <a:ext cx="8051820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/>
              <a:t>Мотивация учебной деятельности – это все факторы, </a:t>
            </a:r>
          </a:p>
          <a:p>
            <a:pPr algn="ctr"/>
            <a:r>
              <a:rPr lang="ru-RU" sz="2000" dirty="0" smtClean="0"/>
              <a:t>обуславливающие проявление учебной активности.</a:t>
            </a:r>
            <a:r>
              <a:rPr lang="ru-RU" sz="2000" b="1" dirty="0" smtClean="0"/>
              <a:t> </a:t>
            </a:r>
          </a:p>
          <a:p>
            <a:pPr algn="ctr"/>
            <a:r>
              <a:rPr lang="ru-RU" sz="2000" dirty="0" smtClean="0"/>
              <a:t>Мотивировать учащихся – значит затронуть их важнейшие интересы </a:t>
            </a:r>
          </a:p>
          <a:p>
            <a:pPr algn="ctr"/>
            <a:r>
              <a:rPr lang="ru-RU" sz="2000" dirty="0" smtClean="0"/>
              <a:t>и дать им шанс реализоваться в процессе деятельности. </a:t>
            </a:r>
          </a:p>
          <a:p>
            <a:pPr algn="ctr"/>
            <a:r>
              <a:rPr lang="ru-RU" sz="2000" dirty="0" smtClean="0"/>
              <a:t>Отсутствие интереса к учению, равнодушие к школьным занятиям </a:t>
            </a:r>
          </a:p>
          <a:p>
            <a:pPr algn="ctr"/>
            <a:r>
              <a:rPr lang="ru-RU" sz="2000" dirty="0" smtClean="0"/>
              <a:t>может выступать причиной накопления отрицательных эмоций у детей </a:t>
            </a:r>
          </a:p>
          <a:p>
            <a:pPr algn="ctr"/>
            <a:r>
              <a:rPr lang="ru-RU" sz="2000" dirty="0" smtClean="0"/>
              <a:t>по отношению к учебной деятельности.</a:t>
            </a:r>
            <a:endParaRPr lang="ru-RU" sz="2000" dirty="0"/>
          </a:p>
        </p:txBody>
      </p:sp>
      <p:pic>
        <p:nvPicPr>
          <p:cNvPr id="5" name="Рисунок 4" descr="5ee1d5fe3e7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3286124"/>
            <a:ext cx="3964907" cy="2821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BdO9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0"/>
            <a:ext cx="8568952" cy="662473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99992" y="29755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815054">
            <a:off x="4606711" y="680915"/>
            <a:ext cx="35227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Народная мудрость гласит </a:t>
            </a:r>
          </a:p>
          <a:p>
            <a:pPr algn="ctr"/>
            <a:r>
              <a:rPr lang="ru-RU" sz="2000" dirty="0" smtClean="0"/>
              <a:t>«ты можешь подвести коня к водопою, но ты не можешь заставить его пить».</a:t>
            </a:r>
            <a:endParaRPr lang="ru-RU" sz="2000" dirty="0"/>
          </a:p>
        </p:txBody>
      </p:sp>
      <p:pic>
        <p:nvPicPr>
          <p:cNvPr id="11" name="Рисунок 10" descr="454404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7607" y="1172811"/>
            <a:ext cx="3545625" cy="2541941"/>
          </a:xfrm>
          <a:prstGeom prst="rect">
            <a:avLst/>
          </a:prstGeom>
        </p:spPr>
      </p:pic>
      <p:pic>
        <p:nvPicPr>
          <p:cNvPr id="12" name="Рисунок 11" descr="1372311276_shkola02b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2285992"/>
            <a:ext cx="3290886" cy="432843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 rot="20345859">
            <a:off x="1073355" y="4212306"/>
            <a:ext cx="37824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или </a:t>
            </a:r>
          </a:p>
          <a:p>
            <a:pPr algn="ctr"/>
            <a:r>
              <a:rPr lang="ru-RU" sz="2000" dirty="0" smtClean="0"/>
              <a:t>«немотивированный ученик просто не хочет учиться»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92953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dO9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8568952" cy="6624735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/>
        </p:nvGraphicFramePr>
        <p:xfrm>
          <a:off x="683568" y="404664"/>
          <a:ext cx="7848872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2512</TotalTime>
  <Words>910</Words>
  <Application>Microsoft Office PowerPoint</Application>
  <PresentationFormat>Экран (4:3)</PresentationFormat>
  <Paragraphs>126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Семинар на тему:  «Повышение мотивации у детей с ОВЗ при изучении математики»</vt:lpstr>
      <vt:lpstr>Слайд 2</vt:lpstr>
      <vt:lpstr>«Как повысить мотивацию   у детей с ОВЗ  при изучении математики?»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Повышение учебной мотивации обучающихся как средство повышения эффективности познавательного процесса</dc:title>
  <dc:creator>User</dc:creator>
  <cp:lastModifiedBy>Давитадзе</cp:lastModifiedBy>
  <cp:revision>167</cp:revision>
  <dcterms:modified xsi:type="dcterms:W3CDTF">2021-12-08T07:38:03Z</dcterms:modified>
</cp:coreProperties>
</file>