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8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2" r:id="rId13"/>
    <p:sldId id="301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94660"/>
  </p:normalViewPr>
  <p:slideViewPr>
    <p:cSldViewPr>
      <p:cViewPr varScale="1">
        <p:scale>
          <a:sx n="65" d="100"/>
          <a:sy n="65" d="100"/>
        </p:scale>
        <p:origin x="16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A9CF12-C36A-4B09-A7F1-4DCB40B201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798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49AE27A-59AA-4DB1-8499-11747E75817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5B127-C4A5-42C4-8631-937DC19A46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30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53A0-9189-46A9-A99A-A2EF9EB438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384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CA65-8C4C-42C5-AE9E-125DD06B12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057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EFBB-F132-4C4B-AB9B-226F993DB07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37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83C84-B8D0-4AD8-B61E-2A90E9F45C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02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55013-0081-4AAB-BFC4-146590D799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429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83A50-71FC-4F1D-9076-B439D1C907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511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B32D7-7BA9-44FA-B557-F718D75000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95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9D3F5-E9B8-4197-A16E-1E890395D4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31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118E-DBE0-46E7-B65E-D2F189FC0F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816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9F8168-4854-40F5-B97C-4DFD64F4F57A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312">
            <a:off x="189431" y="2265998"/>
            <a:ext cx="4255461" cy="30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848" y="836712"/>
            <a:ext cx="5844480" cy="1341512"/>
          </a:xfrm>
        </p:spPr>
        <p:txBody>
          <a:bodyPr/>
          <a:lstStyle/>
          <a:p>
            <a:r>
              <a:rPr lang="ru-RU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Кахут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английского языка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328" y="3263039"/>
            <a:ext cx="4953000" cy="533400"/>
          </a:xfrm>
        </p:spPr>
        <p:txBody>
          <a:bodyPr/>
          <a:lstStyle/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вановна Субботина</a:t>
            </a:r>
          </a:p>
          <a:p>
            <a:r>
              <a:rPr lang="ru-RU" alt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508104" y="5447048"/>
            <a:ext cx="27011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№54</a:t>
            </a:r>
          </a:p>
          <a:p>
            <a:pPr algn="ctr"/>
            <a:r>
              <a:rPr lang="ru-RU" alt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Томск</a:t>
            </a:r>
            <a:endParaRPr lang="en-US" alt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5882114" y="272318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7" name="Picture 9" descr="https://pedsovet.org/v3/upload/ckeditor/6/images/2018-04-27/1524833802_problem-3303396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784">
            <a:off x="125698" y="305769"/>
            <a:ext cx="3584267" cy="18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827" y="1582102"/>
            <a:ext cx="7533645" cy="47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1601995"/>
            <a:ext cx="6957580" cy="47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-1" t="5594" r="758" b="7693"/>
          <a:stretch/>
        </p:blipFill>
        <p:spPr bwMode="auto">
          <a:xfrm>
            <a:off x="1187625" y="1610206"/>
            <a:ext cx="7488832" cy="4699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069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своего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16703"/>
            <a:ext cx="7893915" cy="44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z="6000" dirty="0"/>
              <a:t>Thank you!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842392"/>
          </a:xfrm>
        </p:spPr>
        <p:txBody>
          <a:bodyPr/>
          <a:lstStyle/>
          <a:p>
            <a:r>
              <a:rPr lang="ru-RU" altLang="ru-RU" i="1" dirty="0" smtClean="0"/>
              <a:t>Наталья </a:t>
            </a:r>
            <a:r>
              <a:rPr lang="ru-RU" altLang="ru-RU" i="1" dirty="0"/>
              <a:t>Ивановна Субботина</a:t>
            </a:r>
          </a:p>
          <a:p>
            <a:endParaRPr lang="ru-RU" altLang="ru-RU" dirty="0" smtClean="0"/>
          </a:p>
          <a:p>
            <a:r>
              <a:rPr lang="en-US" altLang="ru-RU" dirty="0" smtClean="0">
                <a:solidFill>
                  <a:srgbClr val="FFC000"/>
                </a:solidFill>
                <a:latin typeface="Times New Roman"/>
                <a:cs typeface="Times New Roman"/>
              </a:rPr>
              <a:t>Amrita191081@gmail.com</a:t>
            </a:r>
            <a:endParaRPr lang="ru-RU" altLang="ru-RU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r>
              <a:rPr lang="en-US" altLang="ru-RU" dirty="0" smtClean="0">
                <a:solidFill>
                  <a:srgbClr val="FFC000"/>
                </a:solidFill>
              </a:rPr>
              <a:t>89138497202</a:t>
            </a:r>
            <a:endParaRPr lang="en-US" altLang="ru-RU" dirty="0">
              <a:solidFill>
                <a:srgbClr val="FFC000"/>
              </a:solidFill>
            </a:endParaRPr>
          </a:p>
        </p:txBody>
      </p:sp>
      <p:pic>
        <p:nvPicPr>
          <p:cNvPr id="6" name="Picture 9" descr="https://pedsovet.org/v3/upload/ckeditor/6/images/2018-04-27/1524833802_problem-3303396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784">
            <a:off x="154886" y="333950"/>
            <a:ext cx="3584267" cy="18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312">
            <a:off x="395697" y="2180490"/>
            <a:ext cx="4255461" cy="30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02192"/>
            <a:ext cx="6468069" cy="2410328"/>
          </a:xfrm>
        </p:spPr>
        <p:txBody>
          <a:bodyPr/>
          <a:lstStyle/>
          <a:p>
            <a:pPr eaLnBrk="0" hangingPunct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сочетающие в себя следующие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</a:t>
            </a:r>
            <a:endParaRPr lang="en-US" altLang="ru-RU" sz="2500" dirty="0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120309" y="4130771"/>
            <a:ext cx="2760078" cy="1445716"/>
            <a:chOff x="3964" y="2071"/>
            <a:chExt cx="1484" cy="33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black">
          <a:xfrm>
            <a:off x="6174426" y="3773250"/>
            <a:ext cx="26679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4630637" y="2448695"/>
            <a:ext cx="2355850" cy="957559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4752155" y="2657029"/>
            <a:ext cx="221131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720395" y="3383569"/>
            <a:ext cx="3090327" cy="1178089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1037637" y="3541727"/>
            <a:ext cx="23405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игры</a:t>
            </a:r>
            <a:endParaRPr lang="en-US" alt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1" descr="circuler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7720" y="1447801"/>
            <a:ext cx="7328656" cy="14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5178"/>
            <a:ext cx="8676456" cy="914400"/>
          </a:xfrm>
        </p:spPr>
        <p:txBody>
          <a:bodyPr/>
          <a:lstStyle/>
          <a:p>
            <a:pPr eaLnBrk="0" hangingPunct="0"/>
            <a:r>
              <a:rPr lang="ru-RU" altLang="en-US" sz="3600" dirty="0" err="1" smtClean="0">
                <a:latin typeface="Times New Roman"/>
                <a:cs typeface="Times New Roman"/>
              </a:rPr>
              <a:t>Кахут</a:t>
            </a:r>
            <a:endParaRPr lang="en-US" altLang="ru-RU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87624" y="2996952"/>
            <a:ext cx="7632848" cy="3498850"/>
          </a:xfrm>
          <a:noFill/>
          <a:ln/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sz="2000" b="1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altLang="en-US" sz="2500" b="1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altLang="ru-RU" sz="2500" b="1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>
              <a:buNone/>
              <a:defRPr/>
            </a:pPr>
            <a:r>
              <a:rPr lang="ru-RU" altLang="ru-RU" sz="2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altLang="en-US" sz="2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Развит</a:t>
            </a: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навыки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чтения</a:t>
            </a:r>
            <a:endParaRPr lang="ru-RU" sz="2500" dirty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r>
              <a:rPr lang="ru-RU" altLang="ru-RU" sz="25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lang="ru-RU" altLang="en-US" sz="25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Освоить грамматическую базу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английского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языка, отработать использование грамматических конструкций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500" dirty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r>
              <a:rPr lang="ru-RU" alt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altLang="en-US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altLang="en-US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Ввести и закрепить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лексику</a:t>
            </a:r>
            <a:endParaRPr lang="ru-RU" sz="250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alt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4.</a:t>
            </a:r>
            <a:r>
              <a:rPr lang="ru-RU" altLang="en-US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Изучить </a:t>
            </a:r>
            <a:r>
              <a:rPr lang="ru-RU" sz="250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культурно-страноведческую информацию</a:t>
            </a:r>
            <a:endParaRPr lang="ru-RU" sz="2500" dirty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Picture 3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9192" y="1633363"/>
            <a:ext cx="65527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" indent="180022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en-US" sz="2100" b="1" dirty="0" smtClean="0">
                <a:latin typeface="Times New Roman"/>
                <a:cs typeface="Times New Roman"/>
              </a:rPr>
              <a:t>Является </a:t>
            </a:r>
            <a:r>
              <a:rPr lang="ru-RU" altLang="en-US" sz="2100" b="1" dirty="0" smtClean="0">
                <a:latin typeface="Times New Roman"/>
                <a:cs typeface="Times New Roman"/>
              </a:rPr>
              <a:t>популярной обучающей платформой, </a:t>
            </a:r>
            <a:r>
              <a:rPr lang="ru-RU" altLang="en-US" sz="2100" b="1" dirty="0" smtClean="0">
                <a:latin typeface="Times New Roman"/>
                <a:cs typeface="Times New Roman"/>
              </a:rPr>
              <a:t>значительно повышающей мотивацию и интерес детей к предмету </a:t>
            </a:r>
            <a:endParaRPr lang="ru-RU" altLang="en-US"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12793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сайта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Кахут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" t="8556" r="-123" b="7888"/>
          <a:stretch/>
        </p:blipFill>
        <p:spPr bwMode="auto">
          <a:xfrm>
            <a:off x="1691680" y="1610206"/>
            <a:ext cx="6624736" cy="474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5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827" y="1582102"/>
            <a:ext cx="7461637" cy="47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827" y="1582102"/>
            <a:ext cx="7677661" cy="47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827" y="1582102"/>
            <a:ext cx="7677661" cy="47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варианта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827" y="1582102"/>
            <a:ext cx="7749669" cy="48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449"/>
            <a:ext cx="6694437" cy="914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варианта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0"/>
            <a:ext cx="2025549" cy="14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827" y="1582102"/>
            <a:ext cx="7461637" cy="49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70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769</TotalTime>
  <Words>105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Кахут на уроках английского языка</vt:lpstr>
      <vt:lpstr>Эффективными методами обучения детей  английскому языку являются методы работы, сочетающие в себя следующие  аспекты</vt:lpstr>
      <vt:lpstr>Кахут</vt:lpstr>
      <vt:lpstr>Интерфейс сайта «Кахут»</vt:lpstr>
      <vt:lpstr>Личный кабинет</vt:lpstr>
      <vt:lpstr>Выбор темы</vt:lpstr>
      <vt:lpstr>Просмотр задания</vt:lpstr>
      <vt:lpstr>Выбор варианта</vt:lpstr>
      <vt:lpstr>Выбор варианта</vt:lpstr>
      <vt:lpstr>Пин код</vt:lpstr>
      <vt:lpstr>Процесс игры</vt:lpstr>
      <vt:lpstr>Процесс игры</vt:lpstr>
      <vt:lpstr>Создание своего задания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задача:  содержание и технологии использования в практике управления  учебно-познавательной деятельностью  старшеклассников</dc:title>
  <dc:creator>303</dc:creator>
  <cp:lastModifiedBy>Ученик</cp:lastModifiedBy>
  <cp:revision>80</cp:revision>
  <dcterms:created xsi:type="dcterms:W3CDTF">2020-02-17T06:02:03Z</dcterms:created>
  <dcterms:modified xsi:type="dcterms:W3CDTF">2021-11-17T09:33:50Z</dcterms:modified>
</cp:coreProperties>
</file>