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78" r:id="rId3"/>
    <p:sldId id="294" r:id="rId4"/>
    <p:sldId id="279" r:id="rId5"/>
    <p:sldId id="286" r:id="rId6"/>
    <p:sldId id="288" r:id="rId7"/>
    <p:sldId id="287" r:id="rId8"/>
    <p:sldId id="285" r:id="rId9"/>
    <p:sldId id="284" r:id="rId10"/>
    <p:sldId id="293" r:id="rId11"/>
    <p:sldId id="290" r:id="rId12"/>
    <p:sldId id="283" r:id="rId13"/>
    <p:sldId id="280" r:id="rId14"/>
    <p:sldId id="289" r:id="rId15"/>
    <p:sldId id="295" r:id="rId16"/>
    <p:sldId id="282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  <a:srgbClr val="F9FFFE"/>
    <a:srgbClr val="16625C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6819" y="6230601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ноябрь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2021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3355" y="5145239"/>
            <a:ext cx="6971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Рогова Алевтина Александровна, </a:t>
            </a:r>
          </a:p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заместитель директора по УВР, учитель математики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4296" y="2325294"/>
            <a:ext cx="8681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kern="1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Использование SMART- </a:t>
            </a:r>
            <a:r>
              <a:rPr lang="ru-RU" sz="2400" b="1" kern="10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физминуток</a:t>
            </a:r>
            <a:r>
              <a:rPr lang="ru-RU" sz="2400" b="1" kern="1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2400" b="1" kern="10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ru-RU" sz="24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на </a:t>
            </a:r>
            <a:r>
              <a:rPr lang="ru-RU" sz="2400" b="1" kern="1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уроках математики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Муниципальное автономное общеобразовательное учреждение средняя общеобразовательная школа № 54 г.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3" descr="Эмблема_ма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47" y="18347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kern="10" spc="50" dirty="0" err="1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Физминутка</a:t>
            </a:r>
            <a: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 к уроку алгебра </a:t>
            </a:r>
            <a:b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по теме: «Графики функций» </a:t>
            </a:r>
            <a:r>
              <a:rPr lang="ru-RU" spc="50" dirty="0" smtClean="0">
                <a:ln w="11430"/>
                <a:solidFill>
                  <a:srgbClr val="7030A0"/>
                </a:solidFill>
              </a:rPr>
              <a:t/>
            </a:r>
            <a:br>
              <a:rPr lang="ru-RU" spc="50" dirty="0" smtClean="0">
                <a:ln w="11430"/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19" y="1339143"/>
            <a:ext cx="299466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519" y="2359233"/>
            <a:ext cx="294894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8555" y="3330237"/>
            <a:ext cx="27813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7627" y="3244334"/>
            <a:ext cx="473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посмотреть видео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физминутки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6819" y="6230601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ноябрь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2021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3355" y="5145239"/>
            <a:ext cx="6971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Рогова Алевтина Александровна, </a:t>
            </a:r>
          </a:p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заместитель директора по УВР, учитель математики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0959" y="2307128"/>
            <a:ext cx="8681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Применение современных практик и приемов в образовательной деятельности  (цифровых технологий, групповых форм работы, методик развития </a:t>
            </a:r>
            <a:r>
              <a:rPr lang="ru-RU" sz="2400" b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метапредметных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компетенций, активных и интерактивных методик,  формирующего, </a:t>
            </a:r>
            <a:r>
              <a:rPr lang="ru-RU" sz="2400" b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критериального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оценивания (в том числе на примере ВПР и детей с ОВЗ)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Муниципальное автономное общеобразовательное учреждение средняя общеобразовательная школа № 54 г.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6898" y="1948797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СЕМИНАР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3" descr="Эмблема_ма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7" y="18347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006666"/>
                </a:solidFill>
              </a:rPr>
              <a:t>Любое обучение человека есть не что иное</a:t>
            </a:r>
            <a:r>
              <a:rPr lang="ru-RU" b="1" dirty="0" smtClean="0">
                <a:solidFill>
                  <a:srgbClr val="006666"/>
                </a:solidFill>
              </a:rPr>
              <a:t>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как искусство содействовать стремлению </a:t>
            </a:r>
            <a:r>
              <a:rPr lang="ru-RU" b="1" dirty="0" smtClean="0">
                <a:solidFill>
                  <a:srgbClr val="006666"/>
                </a:solidFill>
              </a:rPr>
              <a:t>природы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к своему собственному развитию</a:t>
            </a:r>
            <a:r>
              <a:rPr lang="ru-RU" b="1" dirty="0" smtClean="0">
                <a:solidFill>
                  <a:srgbClr val="006666"/>
                </a:solidFill>
              </a:rPr>
              <a:t>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b="1" i="1" dirty="0" smtClean="0">
                <a:solidFill>
                  <a:srgbClr val="006666"/>
                </a:solidFill>
              </a:rPr>
              <a:t>                          </a:t>
            </a:r>
            <a:r>
              <a:rPr lang="ru-RU" i="1" dirty="0" smtClean="0">
                <a:solidFill>
                  <a:srgbClr val="006666"/>
                </a:solidFill>
              </a:rPr>
              <a:t>И. Песталоцци</a:t>
            </a:r>
            <a:endParaRPr lang="ru-RU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8185" y="54309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sz="3600" b="1" u="sng" dirty="0" smtClean="0"/>
              <a:t>Метод обучения </a:t>
            </a:r>
            <a:r>
              <a:rPr lang="ru-RU" i="1" dirty="0" smtClean="0"/>
              <a:t>- способ упорядоченной взаимосвязанной деятельности преподавателя и обучаемых, направленной на решение задач образования (</a:t>
            </a:r>
            <a:r>
              <a:rPr lang="ru-RU" i="1" dirty="0" err="1" smtClean="0"/>
              <a:t>Ю.К.Бабанский</a:t>
            </a:r>
            <a:r>
              <a:rPr lang="ru-RU" i="1" dirty="0" smtClean="0"/>
              <a:t>). </a:t>
            </a:r>
            <a:endParaRPr lang="ru-RU" i="1" dirty="0" smtClean="0"/>
          </a:p>
          <a:p>
            <a:pPr>
              <a:buNone/>
            </a:pPr>
            <a:endParaRPr lang="ru-RU" sz="3600" b="1" u="sng" dirty="0" smtClean="0"/>
          </a:p>
          <a:p>
            <a:pPr>
              <a:buNone/>
            </a:pPr>
            <a:r>
              <a:rPr lang="ru-RU" sz="3600" b="1" u="sng" dirty="0" smtClean="0"/>
              <a:t>Метод </a:t>
            </a:r>
            <a:r>
              <a:rPr lang="ru-RU" sz="3600" b="1" u="sng" dirty="0" smtClean="0"/>
              <a:t>обучения </a:t>
            </a:r>
            <a:r>
              <a:rPr lang="ru-RU" i="1" dirty="0" smtClean="0"/>
              <a:t>- система целенаправленных действий учителя, организующих учебную деятельность учащихся, ведущую, в свою очередь, к достижению целей обучения (</a:t>
            </a:r>
            <a:r>
              <a:rPr lang="ru-RU" i="1" dirty="0" err="1" smtClean="0"/>
              <a:t>И.Я.Лернер</a:t>
            </a:r>
            <a:r>
              <a:rPr lang="ru-RU" i="1" dirty="0" smtClean="0"/>
              <a:t>). </a:t>
            </a:r>
            <a:endParaRPr lang="ru-RU" i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Эмблема_ма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167" y="0"/>
            <a:ext cx="18245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6515690"/>
              </p:ext>
            </p:extLst>
          </p:nvPr>
        </p:nvGraphicFramePr>
        <p:xfrm>
          <a:off x="1846156" y="464820"/>
          <a:ext cx="9662160" cy="6148946"/>
        </p:xfrm>
        <a:graphic>
          <a:graphicData uri="http://schemas.openxmlformats.org/drawingml/2006/table">
            <a:tbl>
              <a:tblPr firstRow="1" firstCol="1" bandRow="1"/>
              <a:tblGrid>
                <a:gridCol w="5309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0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 выступления</a:t>
                      </a:r>
                      <a:endParaRPr lang="ru-RU" sz="1600" b="1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Свой опыт представляют </a:t>
                      </a: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МАОУ СОШ №54 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1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«Использование игровых технологий в урочной и внеурочной деятельности» 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Иванова</a:t>
                      </a:r>
                      <a:r>
                        <a:rPr lang="ru-RU" sz="1600" b="1" baseline="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Анастасия </a:t>
                      </a: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Александровна, </a:t>
                      </a:r>
                      <a:endParaRPr lang="ru-RU" sz="1600" dirty="0" smtClean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истории и обществознания языка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800" b="1" dirty="0" err="1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Кахут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 уроках английского языка»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Субботина Наталья Ивановна</a:t>
                      </a: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английского языка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1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«Эффективность внедрения современных приемов на уроках на примере  использования приложения </a:t>
                      </a:r>
                      <a:r>
                        <a:rPr lang="ru-RU" sz="1800" b="1" dirty="0" err="1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Quizlet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Серякова Надежда Викторовна,</a:t>
                      </a: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директора по УВР,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английского языка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5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«Применение информационных технологий </a:t>
                      </a:r>
                      <a:b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устной работе на уроках математики»</a:t>
                      </a: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Петрова Екатерина Александровна</a:t>
                      </a: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endParaRPr lang="ru-RU" sz="16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математики и информатики</a:t>
                      </a:r>
                      <a:endParaRPr lang="ru-RU" sz="16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5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«Использование тематические карт при формирующем оценивании на уроках математики»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Михайлова Галина Александровна,</a:t>
                      </a:r>
                      <a:endParaRPr lang="ru-RU" sz="16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математики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0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«Использование 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SMART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физминуток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 уроках математики»</a:t>
                      </a:r>
                      <a:endParaRPr lang="ru-RU" sz="1800" dirty="0" smtClean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66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Рогова Алевтина Александровна</a:t>
                      </a: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директора по УВР,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математики</a:t>
                      </a:r>
                    </a:p>
                  </a:txBody>
                  <a:tcPr marL="59816" marR="59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350" y="1206728"/>
            <a:ext cx="588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6350" y="2805086"/>
            <a:ext cx="68528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Рогова Алевтина Александровна</a:t>
            </a: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заместитель директора по УВР, </a:t>
            </a: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учитель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математики </a:t>
            </a: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МАОУ СОШ №54 г.Томска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endParaRPr lang="ru-RU" sz="2400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ул. Ферганская, 25</a:t>
            </a: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Раб. </a:t>
            </a:r>
            <a:r>
              <a:rPr lang="ru-RU" sz="2400" dirty="0" smtClean="0"/>
              <a:t>63-15-19</a:t>
            </a:r>
            <a:endParaRPr lang="ru-RU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Сот. 89138562726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alymax@mail.ru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1" descr="Эмблема_ма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734" y="308759"/>
            <a:ext cx="18245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11225"/>
            <a:ext cx="10515600" cy="4351338"/>
          </a:xfrm>
        </p:spPr>
        <p:txBody>
          <a:bodyPr/>
          <a:lstStyle/>
          <a:p>
            <a:pPr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«Дайте ребенку немного подвигаться, и он вознаградит вас снова десятью минутами живого внимания, а десять минут живого внимания, когда вы смогли их использовать, дадут вам в результате больше целой недели полусонных занятий».</a:t>
            </a:r>
            <a:endParaRPr lang="ru-RU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К.Д. Ушинский</a:t>
            </a: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97467" y="344033"/>
            <a:ext cx="5738149" cy="887095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МАОУ СОШ №54 </a:t>
            </a:r>
            <a:r>
              <a:rPr lang="ru-RU" dirty="0" err="1" smtClean="0">
                <a:solidFill>
                  <a:srgbClr val="7030A0"/>
                </a:solidFill>
              </a:rPr>
              <a:t>г.Томска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7467" y="1438337"/>
            <a:ext cx="3457575" cy="4595749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2961" y="1438338"/>
            <a:ext cx="3295650" cy="4614926"/>
          </a:xfrm>
          <a:prstGeom prst="rect">
            <a:avLst/>
          </a:prstGeom>
        </p:spPr>
      </p:pic>
      <p:pic>
        <p:nvPicPr>
          <p:cNvPr id="8" name="Рисунок 3" descr="Эмблема_ма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47" y="18347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3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4445" y="866900"/>
            <a:ext cx="10087098" cy="5274438"/>
          </a:xfrm>
        </p:spPr>
        <p:txBody>
          <a:bodyPr/>
          <a:lstStyle/>
          <a:p>
            <a:pPr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kern="10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Физминутка</a:t>
            </a:r>
            <a:r>
              <a:rPr lang="ru-RU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-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кратковременный отдых, 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видов </a:t>
            </a:r>
            <a:r>
              <a:rPr lang="ru-RU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двигательно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оздоровительных моментов на занятии. 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«</a:t>
            </a:r>
            <a:r>
              <a:rPr lang="ru-RU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физминутка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можно заменить другим -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пауза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Задачи: </a:t>
            </a:r>
            <a:endParaRPr lang="ru-RU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50075" y="162374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снятие физического, психического (интеллектуального и эмоционального) перенапряжения, 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легкое переключение с одного вида деятельности на другой, 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общей работоспособности, 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утомляемости.</a:t>
            </a: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8184" y="246207"/>
            <a:ext cx="10515600" cy="1202583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Физминутки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проводятся примерно в середине урока в течение 1-2 минуты в виде игровых действий.</a:t>
            </a: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Преподаватель\Desktop\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790" y="1416978"/>
            <a:ext cx="7035806" cy="43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Преподаватель\Desktop\f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18" t="6766" r="11818" b="-4242"/>
          <a:stretch>
            <a:fillRect/>
          </a:stretch>
        </p:blipFill>
        <p:spPr bwMode="auto">
          <a:xfrm>
            <a:off x="2290927" y="166255"/>
            <a:ext cx="6710771" cy="64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068" y="5076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kern="10" spc="50" dirty="0" err="1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Физминутка</a:t>
            </a:r>
            <a: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 к уроку русского языка </a:t>
            </a:r>
            <a:b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по теме: «Части речи» </a:t>
            </a:r>
            <a:r>
              <a:rPr lang="ru-RU" spc="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pc="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44485" y="1552493"/>
            <a:ext cx="8650185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Существительное «парта».  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Мы встаем, «встаем» - глагол.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Руки дружно поднимаем и на плечи их кладем.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Снова руки поднимаем  и тихонько опускаем.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Поворот направо – желтая стена.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Прилагательное «желтая»  она.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Поворот налево – белое окно.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Снова прилагательное «белое» оно.</a:t>
            </a:r>
          </a:p>
          <a:p>
            <a:pPr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Части речи все мы знаем и урок наш продолжаем.</a:t>
            </a: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815" y="30574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kern="10" spc="50" dirty="0" err="1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Физминутка</a:t>
            </a:r>
            <a: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 к уроку алгебра </a:t>
            </a:r>
            <a:b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ru-RU" kern="10" spc="50" dirty="0" smtClean="0">
                <a:ln w="11430"/>
                <a:solidFill>
                  <a:srgbClr val="7030A0"/>
                </a:solidFill>
                <a:latin typeface="Arial"/>
                <a:cs typeface="Arial"/>
              </a:rPr>
              <a:t>по теме: «Графики функций» </a:t>
            </a:r>
            <a:r>
              <a:rPr lang="ru-RU" spc="50" dirty="0" smtClean="0">
                <a:ln w="11430"/>
                <a:solidFill>
                  <a:srgbClr val="7030A0"/>
                </a:solidFill>
              </a:rPr>
              <a:t/>
            </a:r>
            <a:br>
              <a:rPr lang="ru-RU" spc="50" dirty="0" smtClean="0">
                <a:ln w="11430"/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4461" y="1353787"/>
            <a:ext cx="456012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Покажите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с помощью рук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график функции</a:t>
            </a:r>
            <a:endParaRPr lang="ru-RU" altLang="ru-RU" sz="20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3" cstate="print"/>
          <a:srcRect l="25160" t="39304" r="46313" b="37286"/>
          <a:stretch>
            <a:fillRect/>
          </a:stretch>
        </p:blipFill>
        <p:spPr>
          <a:xfrm>
            <a:off x="432872" y="1573213"/>
            <a:ext cx="2403475" cy="1109662"/>
          </a:xfrm>
          <a:prstGeom prst="rect">
            <a:avLst/>
          </a:prstGeom>
          <a:noFill/>
        </p:spPr>
      </p:pic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3" cstate="print"/>
          <a:srcRect l="55930" t="40479" r="29005" b="37572"/>
          <a:stretch>
            <a:fillRect/>
          </a:stretch>
        </p:blipFill>
        <p:spPr bwMode="auto">
          <a:xfrm>
            <a:off x="553274" y="2576059"/>
            <a:ext cx="1987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/>
          <p:cNvPicPr>
            <a:picLocks noChangeAspect="1" noChangeArrowheads="1"/>
          </p:cNvPicPr>
          <p:nvPr/>
        </p:nvPicPr>
        <p:blipFill>
          <a:blip r:embed="rId4" cstate="print"/>
          <a:srcRect l="24521" t="57776" r="46796" b="18571"/>
          <a:stretch>
            <a:fillRect/>
          </a:stretch>
        </p:blipFill>
        <p:spPr bwMode="auto">
          <a:xfrm>
            <a:off x="8014030" y="1503424"/>
            <a:ext cx="25003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/>
          <p:cNvPicPr>
            <a:picLocks noChangeAspect="1" noChangeArrowheads="1"/>
          </p:cNvPicPr>
          <p:nvPr/>
        </p:nvPicPr>
        <p:blipFill>
          <a:blip r:embed="rId4" cstate="print"/>
          <a:srcRect l="56090" t="57582" r="29968" b="20183"/>
          <a:stretch>
            <a:fillRect/>
          </a:stretch>
        </p:blipFill>
        <p:spPr bwMode="auto">
          <a:xfrm>
            <a:off x="8633836" y="2741735"/>
            <a:ext cx="1619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D:\Users\user\Downloads\физм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4365" y="2803911"/>
            <a:ext cx="5083355" cy="34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МАУ ИМЦ" id="{EF005E62-8E39-46C4-86E1-32C29D8EC3E5}" vid="{0298A1A0-F84A-4BB2-9A20-FD4CD75B4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2317</TotalTime>
  <Words>516</Words>
  <Application>Microsoft Office PowerPoint</Application>
  <PresentationFormat>Произвольный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МАУ ИМЦ</vt:lpstr>
      <vt:lpstr>Слайд 1</vt:lpstr>
      <vt:lpstr>Слайд 2</vt:lpstr>
      <vt:lpstr>Слайд 3</vt:lpstr>
      <vt:lpstr>Слайд 4</vt:lpstr>
      <vt:lpstr>Задачи: </vt:lpstr>
      <vt:lpstr>Слайд 6</vt:lpstr>
      <vt:lpstr>Слайд 7</vt:lpstr>
      <vt:lpstr>Физминутка к уроку русского языка  по теме: «Части речи»  </vt:lpstr>
      <vt:lpstr>Физминутка к уроку алгебра  по теме: «Графики функций»  </vt:lpstr>
      <vt:lpstr>Физминутка к уроку алгебра  по теме: «Графики функций»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ALRO</cp:lastModifiedBy>
  <cp:revision>118</cp:revision>
  <dcterms:created xsi:type="dcterms:W3CDTF">2020-08-10T04:19:49Z</dcterms:created>
  <dcterms:modified xsi:type="dcterms:W3CDTF">2021-11-24T18:30:31Z</dcterms:modified>
</cp:coreProperties>
</file>