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2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3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EBF41-B800-4A46-9520-C3A3EC9B3E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0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3F68D-8A41-4525-8617-2249F4352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12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5840" y="273630"/>
            <a:ext cx="274176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3" y="273630"/>
            <a:ext cx="8042879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3E812-DBDD-41D8-A67A-E55786ABA6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4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C8AC5-C887-4388-ABDA-4BD12AF16E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1" y="4406864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1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44C2-4CEC-4891-A818-DA9796A27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8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30"/>
            <a:ext cx="5391360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3" y="1604330"/>
            <a:ext cx="5393279" cy="452495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7E574-046E-4027-BA25-0A82937D93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681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2" y="275071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1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1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2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2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07DC-8275-4F76-86B1-3D0C2ED6CE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670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BCE75-9203-448F-886C-86DCC93E8A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45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49CEC-52F7-4031-A368-5647A7AC0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078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1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30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1" y="1434392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542B4-539A-4A8F-BC63-4EDE8B426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07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6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792E-CD2C-46F7-876E-029600C178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3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8959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8959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304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722" algn="l"/>
                <a:tab pos="1313444" algn="l"/>
                <a:tab pos="1970166" algn="l"/>
                <a:tab pos="2626888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776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6722" algn="l"/>
                <a:tab pos="1313444" algn="l"/>
                <a:tab pos="1970166" algn="l"/>
              </a:tabLst>
              <a:defRPr sz="127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fld id="{1DF5025E-77EC-44E4-8CA6-CDAAE4A8E1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62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2pPr>
      <a:lvl3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3pPr>
      <a:lvl4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4pPr>
      <a:lvl5pPr algn="ctr" defTabSz="407571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92">
          <a:solidFill>
            <a:srgbClr val="000000"/>
          </a:solidFill>
          <a:latin typeface="Arial" charset="0"/>
          <a:ea typeface="MS Gothic" charset="-128"/>
        </a:defRPr>
      </a:lvl5pPr>
      <a:lvl6pPr marL="2281245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6pPr>
      <a:lvl7pPr marL="2696017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7pPr>
      <a:lvl8pPr marL="3110789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8pPr>
      <a:lvl9pPr marL="3525561" indent="-207386" algn="ctr" defTabSz="407571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79" indent="-311079" algn="l" defTabSz="407571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540">
          <a:solidFill>
            <a:srgbClr val="000000"/>
          </a:solidFill>
          <a:latin typeface="+mn-lt"/>
          <a:ea typeface="+mn-ea"/>
        </a:defRPr>
      </a:lvl2pPr>
      <a:lvl3pPr marL="1036930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177">
          <a:solidFill>
            <a:srgbClr val="000000"/>
          </a:solidFill>
          <a:latin typeface="+mn-lt"/>
          <a:ea typeface="+mn-ea"/>
        </a:defRPr>
      </a:lvl3pPr>
      <a:lvl4pPr marL="1451701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14">
          <a:solidFill>
            <a:srgbClr val="000000"/>
          </a:solidFill>
          <a:latin typeface="+mn-lt"/>
          <a:ea typeface="+mn-ea"/>
        </a:defRPr>
      </a:lvl4pPr>
      <a:lvl5pPr marL="1866473" indent="-207386" algn="l" defTabSz="407571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14">
          <a:solidFill>
            <a:srgbClr val="000000"/>
          </a:solidFill>
          <a:latin typeface="+mn-lt"/>
          <a:ea typeface="+mn-ea"/>
        </a:defRPr>
      </a:lvl5pPr>
      <a:lvl6pPr marL="2281245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6pPr>
      <a:lvl7pPr marL="2696017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7pPr>
      <a:lvl8pPr marL="3110789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8pPr>
      <a:lvl9pPr marL="3525561" indent="-207386" algn="l" defTabSz="407571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6233746" y="1306157"/>
            <a:ext cx="5859016" cy="138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     Глубочайшим свойством человеческой природы является стремление людей быть оценёнными по достоинству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algn="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У. Джеймс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782239" y="2772456"/>
            <a:ext cx="9225099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5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Использование </a:t>
            </a:r>
            <a:r>
              <a:rPr lang="ru-RU" sz="5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тематических </a:t>
            </a:r>
            <a:r>
              <a:rPr lang="ru-RU" sz="5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карт при формирующем оценивании на уроках математики</a:t>
            </a:r>
            <a:endParaRPr lang="ru-RU" sz="50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6355639" y="6073935"/>
            <a:ext cx="573712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Михайлова Галина Александровна, 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учитель математики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160308" y="155737"/>
            <a:ext cx="94956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средняя общеобразовательная школа № 54 г.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Томска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5180" t="33509" r="5400" b="22242"/>
          <a:stretch/>
        </p:blipFill>
        <p:spPr>
          <a:xfrm>
            <a:off x="834986" y="2005780"/>
            <a:ext cx="10014155" cy="2787445"/>
          </a:xfrm>
          <a:prstGeom prst="rect">
            <a:avLst/>
          </a:prstGeom>
        </p:spPr>
      </p:pic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061884" y="514927"/>
            <a:ext cx="10471355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Карточки для коррекции знаний по курсу математики для 5-11 классов</a:t>
            </a:r>
            <a:endParaRPr lang="ru-RU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641554" y="4793225"/>
            <a:ext cx="10471355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Издательство «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Илекса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», г. Москва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сайт: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www.ilexa.ru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2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097" y="206477"/>
            <a:ext cx="9261987" cy="642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9" y="167055"/>
            <a:ext cx="10840916" cy="641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9" y="237392"/>
            <a:ext cx="10840914" cy="635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371" y="1450769"/>
            <a:ext cx="8824019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Благодарю за внимание</a:t>
            </a:r>
          </a:p>
          <a:p>
            <a:pPr algn="ctr"/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Михайлова </a:t>
            </a:r>
          </a:p>
          <a:p>
            <a:pPr algn="ctr"/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Галина Александровна</a:t>
            </a:r>
            <a:r>
              <a:rPr lang="en-US" sz="6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,</a:t>
            </a:r>
            <a:endParaRPr lang="ru-RU" sz="6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6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mga</a:t>
            </a:r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.umc@yandex.ru</a:t>
            </a:r>
            <a:endParaRPr lang="ru-RU" sz="60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24186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70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MS Gothic</vt:lpstr>
      <vt:lpstr>Arial</vt:lpstr>
      <vt:lpstr>Arial Unicode MS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Shavk</dc:creator>
  <cp:lastModifiedBy>Преподаватель</cp:lastModifiedBy>
  <cp:revision>15</cp:revision>
  <dcterms:created xsi:type="dcterms:W3CDTF">2021-11-09T12:55:00Z</dcterms:created>
  <dcterms:modified xsi:type="dcterms:W3CDTF">2021-11-25T02:11:10Z</dcterms:modified>
</cp:coreProperties>
</file>