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0" r:id="rId3"/>
    <p:sldId id="257" r:id="rId4"/>
    <p:sldId id="258" r:id="rId5"/>
    <p:sldId id="263" r:id="rId6"/>
    <p:sldId id="262" r:id="rId7"/>
    <p:sldId id="266" r:id="rId8"/>
    <p:sldId id="264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коррекционных занятий в формировании мотивации обучающихся с ОВЗ на уроках математики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47864" y="4653136"/>
            <a:ext cx="563731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2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Педагог-психолог МАОУ СОШ №30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г. Томска</a:t>
            </a:r>
          </a:p>
          <a:p>
            <a:pPr marL="0" marR="0" lvl="2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baseline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Башлыкова</a:t>
            </a:r>
            <a:r>
              <a:rPr lang="ru-RU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Евгения Андреевна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52128" y="343689"/>
            <a:ext cx="77403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ДЕПАРТАМЕНТ ОБРАЗОВАНИЯ АДМИНИСТРАЦИИ ГОРОДА ТОМСКА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АВТОНОМНОЕ ОБЩЕОБРАЗОВАТЕЛЬНОЕ УЧРЕЖДЕНИЕ СРЕДНЯЯ ОБЩЕОБРАЗОВАТЕЛЬНАЯ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 № 30 Г. ТОМСКА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30 Г. ТОМСКА)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59632" y="5157192"/>
            <a:ext cx="7416824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404664"/>
            <a:ext cx="7272808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539679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Цель психолого-социального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сопровождения - поддержание комфортной образовательной среды, способствующей наиболее полному развитию интеллектуального, личностного и творческого потенциала детей с ОВЗ с приоритетностью подготовки к полноценной жизни в обществе.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Коррекционная работа с обучающимися с ОВЗ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128" y="515719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МОТИВАЦЯ РЕБЕНКА С ОВЗ=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 многом результат усилий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педагога=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5172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= учет индивидуальных особенностей ребенка (дифференцированный подход)+ коллегиальная работа специалистов ОО +творческий подход+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+единство целей, методов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74440" y="1628800"/>
            <a:ext cx="7869560" cy="288032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b="1" dirty="0"/>
              <a:t>Планируемые результаты коррекционной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844824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 урочной деятельности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отражаются: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предметные, </a:t>
            </a:r>
            <a:endParaRPr lang="ru-RU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личностные результаты. </a:t>
            </a:r>
            <a:endParaRPr lang="ru-RU" sz="14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004048" y="1844824"/>
            <a:ext cx="36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 внеурочной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Деятельности отражаются: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личностные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результаты.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79104" y="2924944"/>
            <a:ext cx="7741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Личностные результаты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индивидуальное продвижение обучающегося в личностном развитии (расширение круга социальных контактов, стремление к собственной результативности и др.).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Метапредметные результаты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овладение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общеучебными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умениями с учетом индивидуальных возможностей; освоение умственных действий, направленных на анализ и управление своей деятельностью; сформированность коммуникативных действий, направленных на сотрудничество и конструктивное общение и т. д.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Предметные результаты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определяются совместно с учителем – овладение содержанием ООП ООО (конкретных предметных областей;) с учетом индивидуальных возможностей разных категорий детей с ОВЗ; индивидуальные достижения по отдельным учебным предметам (умение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умение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выбирать речевые средства адекватно коммуникативной ситуации; получение опыта решения проблем и др.).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5610" b="26717"/>
          <a:stretch>
            <a:fillRect/>
          </a:stretch>
        </p:blipFill>
        <p:spPr bwMode="auto">
          <a:xfrm>
            <a:off x="179512" y="0"/>
            <a:ext cx="7776864" cy="65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047" t="19437" r="26944" b="6093"/>
          <a:stretch>
            <a:fillRect/>
          </a:stretch>
        </p:blipFill>
        <p:spPr bwMode="auto">
          <a:xfrm>
            <a:off x="1763688" y="260648"/>
            <a:ext cx="5904656" cy="638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  <a:t>Психолого-педагогическая характеристика классного коллектива 7 Г класса, </a:t>
            </a:r>
            <a:r>
              <a:rPr lang="ru-RU" sz="14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  <a:t>2018-2019 учебный  </a:t>
            </a:r>
            <a: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  <a:t>год</a:t>
            </a:r>
            <a:b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  <a:t>(для пояснительной записки, вновь прибывших учителей, объективная оценка обучающихся)</a:t>
            </a:r>
            <a:b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effectLst/>
                <a:latin typeface="Arial" pitchFamily="34" charset="0"/>
                <a:cs typeface="Arial" pitchFamily="34" charset="0"/>
              </a:rPr>
              <a:t>диагностический комплекс Л. А. Ясюковой «</a:t>
            </a:r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Прогноз и профилактика проблем обучения</a:t>
            </a:r>
            <a:r>
              <a:rPr lang="ru-RU" sz="1400" dirty="0" smtClean="0">
                <a:effectLst/>
                <a:latin typeface="Arial" pitchFamily="34" charset="0"/>
                <a:cs typeface="Arial" pitchFamily="34" charset="0"/>
              </a:rPr>
              <a:t> »</a:t>
            </a:r>
            <a:endParaRPr lang="ru-RU" sz="1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980728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Г класс по численности составляет 24 человека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возрасте от 13 до 15 лет. В классе обучается 10 мальчиков и 12 девочек. Основной состав данного класса это обучающиеся, которые поступили в первый класс и продолжают обучение по настоящий момент. За последние два года в класс прибыли 4 обучающихся. В 7 Г классе обучение ведется по общеобразовательной программе, базовый уровень, а также по адаптированной основной общеобразовательной программе для обучающихся с ограниченными возможностями здоровья. Стоит отметить, что в классе обучается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обучающихся с неродным русским языком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из них 4 имеют заключение на ребенка с ОВЗ.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Всего в 7 «Г» классе 5 обучающихся имеющих заключение на ребенка с ОВЗ (нарушение речи, нарушение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интеллектуально-мнестической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деятельности)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конец марта 2019 года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еще двое обучающихся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данного класса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направлены на ПМПК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решению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ПМПк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87624" y="2924944"/>
            <a:ext cx="763284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42% (10) обучающихся слабый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уровень, что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видетельству­ет либо о резкой ограниченности кругозора подростков, низком культурном уровне, либо об узости интересов, которые охваты­вают только какие-то специфические области и не распространяются на другие сферы окружа­ющего мира.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58% (14) – средний уровень осведомленности, что о проявлении у подростков определенного интереса к окружающему миру, но при этом сохраняется детская ограни­ченность кругозора.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Одной из причин данного факта можно считать – низкий уровень навыка чтения у 95% (19) обучающихся.  То есть единицей восприятия текста выступает отдельное слово или части слова (слоги). Исходя из данных факторов можно прогнозировать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трудности в учебной деятельности, так как обучающийся не может представить, о чем идет речь на уроке или в параграфе учебника.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80% (16)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слабый уровень развития математических на­выков.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основном, это связано с недостатками в развитии абстрактного и понятийного мышления либо с отсутствием практики решения задач. В данном случае оба данных фактора присутствуют, так как очень часто обучающиеся не выполняют домашнее задание.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44522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Рекомендации. Анализ развития классного коллектива и отдельно взятого обучающегося в частности позволяет сделать вывод о том, что в данном классе необходимо проявлять индивидуальный подход к обучающимся, использовать оптимальную учебную нагрузку, предоставлять четкую инструкцию действий на уроке (алгоритм), активизировать деятельность обучающихся путем использования разнообразных образовательных технологий (в том числе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ИКТ-технологий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наглядность, опыты, практическая деятельность, работа в группах и т.п.).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68760"/>
            <a:ext cx="313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«Математика – гимнастика ума»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А. Суворов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68760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«Математику уже затем учить надо, что она ум в порядок приводит»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М. Ломоносов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9269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«Наука математика – царица всех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наук»</a:t>
            </a: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		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Ф. Гаусс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 l="32398" t="25005" r="44594" b="56936"/>
          <a:stretch>
            <a:fillRect/>
          </a:stretch>
        </p:blipFill>
        <p:spPr bwMode="auto">
          <a:xfrm>
            <a:off x="1115616" y="1988840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59685" t="52391" r="8253" b="23597"/>
          <a:stretch>
            <a:fillRect/>
          </a:stretch>
        </p:blipFill>
        <p:spPr bwMode="auto">
          <a:xfrm>
            <a:off x="4788024" y="2132856"/>
            <a:ext cx="4104456" cy="192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6872" t="37166" r="52529" b="39795"/>
          <a:stretch>
            <a:fillRect/>
          </a:stretch>
        </p:blipFill>
        <p:spPr bwMode="auto">
          <a:xfrm>
            <a:off x="2195736" y="4077072"/>
            <a:ext cx="48965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76672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b="1" dirty="0" smtClean="0"/>
              <a:t>«Математика»  в работе педагога-психолога. Мотивация.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5445224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Субтесты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Амтхауэр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effectLst/>
                <a:latin typeface="Arial" pitchFamily="34" charset="0"/>
                <a:cs typeface="Arial" pitchFamily="34" charset="0"/>
              </a:rPr>
              <a:t>Математические «активаторы»</a:t>
            </a:r>
            <a:endParaRPr lang="ru-RU" sz="1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08720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Судоку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известная цифровая головоломка. В 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судоку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играют на квадратном поле 9 на 9 клеток, где ваша задача - заполнить все пустые клетки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цифрами.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Игры на перемене;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Можно устроить «соревнование» на перемене на первенство, качество. В классе поместить лист результатов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60971" t="42206" r="29129" b="41235"/>
          <a:stretch>
            <a:fillRect/>
          </a:stretch>
        </p:blipFill>
        <p:spPr bwMode="auto">
          <a:xfrm>
            <a:off x="6876256" y="908720"/>
            <a:ext cx="1584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0071" t="25646" r="29129" b="59234"/>
          <a:stretch>
            <a:fillRect/>
          </a:stretch>
        </p:blipFill>
        <p:spPr bwMode="auto">
          <a:xfrm>
            <a:off x="4788024" y="908720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3140968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«Счастливый билетик»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 входе в класс можно вручать напечатанные готовые билеты с цифрами, обучающимся нужно получить/найти «счастливый билет».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поддержания интереса можно за найденный билет стимулировать +1 к выполненной работе.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40049" t="41759" r="32051" b="40241"/>
          <a:stretch>
            <a:fillRect/>
          </a:stretch>
        </p:blipFill>
        <p:spPr bwMode="auto">
          <a:xfrm>
            <a:off x="4499992" y="2852936"/>
            <a:ext cx="44644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5157192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«Игра в мяч»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 начале урока с помощью мяча проводить разминку «устный счет». Учитель кидает мяч ребенку и ребенок кидая обратно должен дать правильный ответ.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l="16667" t="28745" r="44408" b="23347"/>
          <a:stretch>
            <a:fillRect/>
          </a:stretch>
        </p:blipFill>
        <p:spPr bwMode="auto">
          <a:xfrm>
            <a:off x="5580112" y="4797152"/>
            <a:ext cx="2376264" cy="182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8121" t="17006" r="30257" b="6949"/>
          <a:stretch>
            <a:fillRect/>
          </a:stretch>
        </p:blipFill>
        <p:spPr bwMode="auto">
          <a:xfrm>
            <a:off x="3599384" y="260648"/>
            <a:ext cx="5544616" cy="6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66371" t="29246" r="21029" b="54914"/>
          <a:stretch>
            <a:fillRect/>
          </a:stretch>
        </p:blipFill>
        <p:spPr bwMode="auto">
          <a:xfrm>
            <a:off x="1187624" y="0"/>
            <a:ext cx="2232248" cy="17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2996952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Всероссийская специальная предметная олимпиада для детей с ОВЗ. Направление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математика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-дети с ОВЗ;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количество участников;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бесплатное участие;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- 1 раз в четверть мероприятия разного профиля.</a:t>
            </a: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«Практическая геометрия: площадь прямоугольника»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«Коммунальная математика»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«В стране чисел»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332656"/>
            <a:ext cx="112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Танграм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C:\Users\Башлыкова.SCHOOL\Desktop\Школа фото\IMG_20210112_155832.jpg"/>
          <p:cNvPicPr>
            <a:picLocks noChangeAspect="1" noChangeArrowheads="1"/>
          </p:cNvPicPr>
          <p:nvPr/>
        </p:nvPicPr>
        <p:blipFill>
          <a:blip r:embed="rId2" cstate="print"/>
          <a:srcRect l="54028" t="38975" r="4341" b="19252"/>
          <a:stretch>
            <a:fillRect/>
          </a:stretch>
        </p:blipFill>
        <p:spPr bwMode="auto">
          <a:xfrm>
            <a:off x="1691680" y="2420888"/>
            <a:ext cx="2679092" cy="201622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60521" t="57326" r="20600" b="22766"/>
          <a:stretch>
            <a:fillRect/>
          </a:stretch>
        </p:blipFill>
        <p:spPr bwMode="auto">
          <a:xfrm>
            <a:off x="1475656" y="4509120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908720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Танграм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головоломка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состоящая из семи плоских фигур, которые складывают определённым образом для получения другой, более сложной,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фигуры.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404664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«Сложи узор»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Кубики Никитина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45221" t="35725" r="32729" b="46275"/>
          <a:stretch>
            <a:fillRect/>
          </a:stretch>
        </p:blipFill>
        <p:spPr bwMode="auto">
          <a:xfrm>
            <a:off x="5364088" y="3717032"/>
            <a:ext cx="3528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436096" y="1484784"/>
            <a:ext cx="33478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Логическая игра-головоломка. Игра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состоит из 16 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кубиков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у которых 4 грани одноцветные (каждая из граней окрашена в один из четырех цветов: синий, красный, желтый, белый) и две двухцветные (раскрашенные по диагонали в два разных цвета).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221</TotalTime>
  <Words>867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Роль коррекционных занятий в формировании мотивации обучающихся с ОВЗ на уроках математики</vt:lpstr>
      <vt:lpstr>Планируемые результаты коррекционной работы </vt:lpstr>
      <vt:lpstr>Слайд 3</vt:lpstr>
      <vt:lpstr>Слайд 4</vt:lpstr>
      <vt:lpstr>Психолого-педагогическая характеристика классного коллектива 7 Г класса,  2018-2019 учебный  год (для пояснительной записки, вновь прибывших учителей, объективная оценка обучающихся) диагностический комплекс Л. А. Ясюковой «Прогноз и профилактика проблем обучения »</vt:lpstr>
      <vt:lpstr>«Математика»  в работе педагога-психолога. Мотивация.  </vt:lpstr>
      <vt:lpstr>Математические «активаторы»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 Андреевна Башлыкова</dc:creator>
  <cp:lastModifiedBy>Евгения Андреевна Башлыкова</cp:lastModifiedBy>
  <cp:revision>22</cp:revision>
  <dcterms:created xsi:type="dcterms:W3CDTF">2021-12-06T04:17:10Z</dcterms:created>
  <dcterms:modified xsi:type="dcterms:W3CDTF">2021-12-06T08:08:31Z</dcterms:modified>
</cp:coreProperties>
</file>