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9" r:id="rId4"/>
    <p:sldId id="257" r:id="rId5"/>
    <p:sldId id="258" r:id="rId6"/>
    <p:sldId id="260" r:id="rId7"/>
    <p:sldId id="261" r:id="rId8"/>
    <p:sldId id="265" r:id="rId9"/>
    <p:sldId id="262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64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F5FDFB"/>
    <a:srgbClr val="ECFAF6"/>
    <a:srgbClr val="DEF6F0"/>
    <a:srgbClr val="F3AD9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1" autoAdjust="0"/>
  </p:normalViewPr>
  <p:slideViewPr>
    <p:cSldViewPr>
      <p:cViewPr varScale="1">
        <p:scale>
          <a:sx n="145" d="100"/>
          <a:sy n="145" d="100"/>
        </p:scale>
        <p:origin x="6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220EE-96D7-4A5D-9D5B-2592F48CCAC7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8FF563F-EAAA-447D-9B4F-F4FB5DBCEDED}">
      <dgm:prSet phldrT="[Текст]"/>
      <dgm:spPr/>
      <dgm:t>
        <a:bodyPr/>
        <a:lstStyle/>
        <a:p>
          <a:r>
            <a:rPr lang="ru-RU" dirty="0" smtClean="0"/>
            <a:t>Высокий</a:t>
          </a:r>
          <a:endParaRPr lang="ru-RU" dirty="0"/>
        </a:p>
      </dgm:t>
    </dgm:pt>
    <dgm:pt modelId="{B26CC842-4E7F-4D8C-A5EA-E661A460D3C2}" type="parTrans" cxnId="{83DA02AD-4EF6-4A60-AEA2-1D5AD13B50F4}">
      <dgm:prSet/>
      <dgm:spPr/>
      <dgm:t>
        <a:bodyPr/>
        <a:lstStyle/>
        <a:p>
          <a:endParaRPr lang="ru-RU"/>
        </a:p>
      </dgm:t>
    </dgm:pt>
    <dgm:pt modelId="{648598ED-6859-4A1B-B136-7D661CBF8B6D}" type="sibTrans" cxnId="{83DA02AD-4EF6-4A60-AEA2-1D5AD13B50F4}">
      <dgm:prSet/>
      <dgm:spPr/>
      <dgm:t>
        <a:bodyPr/>
        <a:lstStyle/>
        <a:p>
          <a:endParaRPr lang="ru-RU"/>
        </a:p>
      </dgm:t>
    </dgm:pt>
    <dgm:pt modelId="{D550E3D1-DCA1-4821-9D65-1D03A557DC91}">
      <dgm:prSet phldrT="[Текст]"/>
      <dgm:spPr/>
      <dgm:t>
        <a:bodyPr/>
        <a:lstStyle/>
        <a:p>
          <a:r>
            <a:rPr lang="ru-RU" dirty="0" smtClean="0"/>
            <a:t>Повышенный</a:t>
          </a:r>
          <a:endParaRPr lang="ru-RU" dirty="0"/>
        </a:p>
      </dgm:t>
    </dgm:pt>
    <dgm:pt modelId="{35EF8ED6-D759-491D-9A92-1FD5FB9F497E}" type="parTrans" cxnId="{EA68EEDA-41CF-4F81-AEFE-E59A71C7DE95}">
      <dgm:prSet/>
      <dgm:spPr/>
      <dgm:t>
        <a:bodyPr/>
        <a:lstStyle/>
        <a:p>
          <a:endParaRPr lang="ru-RU"/>
        </a:p>
      </dgm:t>
    </dgm:pt>
    <dgm:pt modelId="{AE833A7B-83F4-4978-B7F2-ED7061C355A7}" type="sibTrans" cxnId="{EA68EEDA-41CF-4F81-AEFE-E59A71C7DE95}">
      <dgm:prSet/>
      <dgm:spPr/>
      <dgm:t>
        <a:bodyPr/>
        <a:lstStyle/>
        <a:p>
          <a:endParaRPr lang="ru-RU"/>
        </a:p>
      </dgm:t>
    </dgm:pt>
    <dgm:pt modelId="{373B774E-BA7A-45D8-8248-60F1E8B91949}">
      <dgm:prSet phldrT="[Текст]"/>
      <dgm:spPr/>
      <dgm:t>
        <a:bodyPr/>
        <a:lstStyle/>
        <a:p>
          <a:r>
            <a:rPr lang="ru-RU" dirty="0" smtClean="0"/>
            <a:t>Средний</a:t>
          </a:r>
          <a:endParaRPr lang="ru-RU" dirty="0"/>
        </a:p>
      </dgm:t>
    </dgm:pt>
    <dgm:pt modelId="{A32AAACF-89A5-4191-92B8-5E9CDBA373C1}" type="parTrans" cxnId="{DC9FA783-8908-4238-90D5-146CED469562}">
      <dgm:prSet/>
      <dgm:spPr/>
      <dgm:t>
        <a:bodyPr/>
        <a:lstStyle/>
        <a:p>
          <a:endParaRPr lang="ru-RU"/>
        </a:p>
      </dgm:t>
    </dgm:pt>
    <dgm:pt modelId="{76404217-9141-4C18-898F-B6A2543BED26}" type="sibTrans" cxnId="{DC9FA783-8908-4238-90D5-146CED469562}">
      <dgm:prSet/>
      <dgm:spPr/>
      <dgm:t>
        <a:bodyPr/>
        <a:lstStyle/>
        <a:p>
          <a:endParaRPr lang="ru-RU"/>
        </a:p>
      </dgm:t>
    </dgm:pt>
    <dgm:pt modelId="{CAAABCCD-D005-4535-968A-96F637E2D5B0}">
      <dgm:prSet phldrT="[Текст]" phldr="1"/>
      <dgm:spPr/>
      <dgm:t>
        <a:bodyPr/>
        <a:lstStyle/>
        <a:p>
          <a:endParaRPr lang="ru-RU" dirty="0"/>
        </a:p>
      </dgm:t>
    </dgm:pt>
    <dgm:pt modelId="{78457B91-6225-4E44-B68A-7363EBA4F365}" type="sibTrans" cxnId="{335A2288-2334-41B6-8210-835BBF650DF6}">
      <dgm:prSet/>
      <dgm:spPr/>
      <dgm:t>
        <a:bodyPr/>
        <a:lstStyle/>
        <a:p>
          <a:endParaRPr lang="ru-RU"/>
        </a:p>
      </dgm:t>
    </dgm:pt>
    <dgm:pt modelId="{CA1F0A7B-97DF-4DAB-9748-6B87EBC6419E}" type="parTrans" cxnId="{335A2288-2334-41B6-8210-835BBF650DF6}">
      <dgm:prSet/>
      <dgm:spPr/>
      <dgm:t>
        <a:bodyPr/>
        <a:lstStyle/>
        <a:p>
          <a:endParaRPr lang="ru-RU"/>
        </a:p>
      </dgm:t>
    </dgm:pt>
    <dgm:pt modelId="{79C11CA9-CA8A-44D4-A49C-37BCC3C3FFA5}">
      <dgm:prSet phldrT="[Текст]" phldr="1"/>
      <dgm:spPr/>
      <dgm:t>
        <a:bodyPr/>
        <a:lstStyle/>
        <a:p>
          <a:endParaRPr lang="ru-RU" dirty="0"/>
        </a:p>
      </dgm:t>
    </dgm:pt>
    <dgm:pt modelId="{5346512C-9B22-4135-9454-0789267DF09E}" type="sibTrans" cxnId="{328B6DCA-E15D-4592-A71A-B5BE378C4DAF}">
      <dgm:prSet/>
      <dgm:spPr/>
      <dgm:t>
        <a:bodyPr/>
        <a:lstStyle/>
        <a:p>
          <a:endParaRPr lang="ru-RU"/>
        </a:p>
      </dgm:t>
    </dgm:pt>
    <dgm:pt modelId="{46756EBD-92CA-44D0-8D68-C7E1D789D78B}" type="parTrans" cxnId="{328B6DCA-E15D-4592-A71A-B5BE378C4DAF}">
      <dgm:prSet/>
      <dgm:spPr/>
      <dgm:t>
        <a:bodyPr/>
        <a:lstStyle/>
        <a:p>
          <a:endParaRPr lang="ru-RU"/>
        </a:p>
      </dgm:t>
    </dgm:pt>
    <dgm:pt modelId="{99E0D71E-8C33-40FA-8D0C-923CEB4A15EE}">
      <dgm:prSet phldrT="[Текст]" phldr="1"/>
      <dgm:spPr/>
      <dgm:t>
        <a:bodyPr/>
        <a:lstStyle/>
        <a:p>
          <a:endParaRPr lang="ru-RU" dirty="0"/>
        </a:p>
      </dgm:t>
    </dgm:pt>
    <dgm:pt modelId="{9454F7BA-0E43-4498-B7D8-6A21D6079ED7}" type="sibTrans" cxnId="{D1160100-8BDE-40C7-836E-DBB3DC6F05E5}">
      <dgm:prSet/>
      <dgm:spPr/>
      <dgm:t>
        <a:bodyPr/>
        <a:lstStyle/>
        <a:p>
          <a:endParaRPr lang="ru-RU"/>
        </a:p>
      </dgm:t>
    </dgm:pt>
    <dgm:pt modelId="{25D59215-C3BA-4306-8C84-60027729062B}" type="parTrans" cxnId="{D1160100-8BDE-40C7-836E-DBB3DC6F05E5}">
      <dgm:prSet/>
      <dgm:spPr/>
      <dgm:t>
        <a:bodyPr/>
        <a:lstStyle/>
        <a:p>
          <a:endParaRPr lang="ru-RU"/>
        </a:p>
      </dgm:t>
    </dgm:pt>
    <dgm:pt modelId="{83949825-009C-4FCF-BFC8-50879DA9ED2A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Базовый</a:t>
          </a:r>
          <a:endParaRPr lang="ru-RU" b="1" dirty="0"/>
        </a:p>
      </dgm:t>
    </dgm:pt>
    <dgm:pt modelId="{F6FAA5B2-3B4B-4E49-9DAF-67BA1509AAC0}" type="parTrans" cxnId="{917CCB47-080B-42C0-B572-74F9F96BEF4F}">
      <dgm:prSet/>
      <dgm:spPr/>
      <dgm:t>
        <a:bodyPr/>
        <a:lstStyle/>
        <a:p>
          <a:endParaRPr lang="ru-RU"/>
        </a:p>
      </dgm:t>
    </dgm:pt>
    <dgm:pt modelId="{BC2681F8-5791-4A55-87FE-DF8666FC5140}" type="sibTrans" cxnId="{917CCB47-080B-42C0-B572-74F9F96BEF4F}">
      <dgm:prSet/>
      <dgm:spPr/>
      <dgm:t>
        <a:bodyPr/>
        <a:lstStyle/>
        <a:p>
          <a:endParaRPr lang="ru-RU"/>
        </a:p>
      </dgm:t>
    </dgm:pt>
    <dgm:pt modelId="{93449074-918C-4DEA-93DC-09DEEC7E2B32}">
      <dgm:prSet phldrT="[Текст]"/>
      <dgm:spPr/>
      <dgm:t>
        <a:bodyPr/>
        <a:lstStyle/>
        <a:p>
          <a:endParaRPr lang="ru-RU" dirty="0"/>
        </a:p>
      </dgm:t>
    </dgm:pt>
    <dgm:pt modelId="{1D481596-854E-4CC7-ACEE-52422F3EC4F9}" type="parTrans" cxnId="{B3682147-9EA3-4050-917D-C44C28566328}">
      <dgm:prSet/>
      <dgm:spPr/>
      <dgm:t>
        <a:bodyPr/>
        <a:lstStyle/>
        <a:p>
          <a:endParaRPr lang="ru-RU"/>
        </a:p>
      </dgm:t>
    </dgm:pt>
    <dgm:pt modelId="{70304245-FE80-440F-9310-4351D7844181}" type="sibTrans" cxnId="{B3682147-9EA3-4050-917D-C44C28566328}">
      <dgm:prSet/>
      <dgm:spPr/>
      <dgm:t>
        <a:bodyPr/>
        <a:lstStyle/>
        <a:p>
          <a:endParaRPr lang="ru-RU"/>
        </a:p>
      </dgm:t>
    </dgm:pt>
    <dgm:pt modelId="{0B85D601-26CC-4577-AD87-083AA849FFF1}">
      <dgm:prSet phldrT="[Текст]"/>
      <dgm:spPr/>
      <dgm:t>
        <a:bodyPr/>
        <a:lstStyle/>
        <a:p>
          <a:r>
            <a:rPr lang="ru-RU" dirty="0" smtClean="0"/>
            <a:t>Низкий</a:t>
          </a:r>
          <a:endParaRPr lang="ru-RU" dirty="0"/>
        </a:p>
      </dgm:t>
    </dgm:pt>
    <dgm:pt modelId="{3A1A31EF-5FAA-4F3B-A46D-9F0E76011ED8}" type="parTrans" cxnId="{78244C12-D5EC-45F1-B7F8-1573FD782E76}">
      <dgm:prSet/>
      <dgm:spPr/>
      <dgm:t>
        <a:bodyPr/>
        <a:lstStyle/>
        <a:p>
          <a:endParaRPr lang="ru-RU"/>
        </a:p>
      </dgm:t>
    </dgm:pt>
    <dgm:pt modelId="{DBBD2F5C-2BC7-4E25-8EA2-C15F01BE02B7}" type="sibTrans" cxnId="{78244C12-D5EC-45F1-B7F8-1573FD782E76}">
      <dgm:prSet/>
      <dgm:spPr/>
      <dgm:t>
        <a:bodyPr/>
        <a:lstStyle/>
        <a:p>
          <a:endParaRPr lang="ru-RU"/>
        </a:p>
      </dgm:t>
    </dgm:pt>
    <dgm:pt modelId="{F09603DD-0F2B-4B9B-BD72-85F3D2494792}">
      <dgm:prSet phldrT="[Текст]"/>
      <dgm:spPr/>
      <dgm:t>
        <a:bodyPr/>
        <a:lstStyle/>
        <a:p>
          <a:endParaRPr lang="ru-RU" dirty="0"/>
        </a:p>
      </dgm:t>
    </dgm:pt>
    <dgm:pt modelId="{5A717385-4316-45AC-9A59-E3411DA79F9A}" type="parTrans" cxnId="{6AF5281B-6C95-45E6-810E-3F10B876BEDC}">
      <dgm:prSet/>
      <dgm:spPr/>
      <dgm:t>
        <a:bodyPr/>
        <a:lstStyle/>
        <a:p>
          <a:endParaRPr lang="ru-RU"/>
        </a:p>
      </dgm:t>
    </dgm:pt>
    <dgm:pt modelId="{148E740F-50D3-4C2E-9ECC-B17A4DDCFB39}" type="sibTrans" cxnId="{6AF5281B-6C95-45E6-810E-3F10B876BEDC}">
      <dgm:prSet/>
      <dgm:spPr/>
      <dgm:t>
        <a:bodyPr/>
        <a:lstStyle/>
        <a:p>
          <a:endParaRPr lang="ru-RU"/>
        </a:p>
      </dgm:t>
    </dgm:pt>
    <dgm:pt modelId="{191DCB92-A564-4A27-A668-8A8225D3A106}" type="pres">
      <dgm:prSet presAssocID="{2B8220EE-96D7-4A5D-9D5B-2592F48CCAC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EC3D991-D4A8-4BE5-A195-A9B4B2DDD82E}" type="pres">
      <dgm:prSet presAssocID="{CAAABCCD-D005-4535-968A-96F637E2D5B0}" presName="parenttextcomposite" presStyleCnt="0"/>
      <dgm:spPr/>
    </dgm:pt>
    <dgm:pt modelId="{03A2AB76-2016-4B7A-A03F-4E7405DE0C51}" type="pres">
      <dgm:prSet presAssocID="{CAAABCCD-D005-4535-968A-96F637E2D5B0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1DFDF-BF83-4A70-8142-AB4D0A94D143}" type="pres">
      <dgm:prSet presAssocID="{CAAABCCD-D005-4535-968A-96F637E2D5B0}" presName="composite" presStyleCnt="0"/>
      <dgm:spPr/>
    </dgm:pt>
    <dgm:pt modelId="{2B31692C-7E61-41F0-BBBA-6B92D2A4F558}" type="pres">
      <dgm:prSet presAssocID="{CAAABCCD-D005-4535-968A-96F637E2D5B0}" presName="chevron1" presStyleLbl="alignNode1" presStyleIdx="0" presStyleCnt="35"/>
      <dgm:spPr/>
    </dgm:pt>
    <dgm:pt modelId="{78EE722B-6865-4597-82AA-EC734677D2FC}" type="pres">
      <dgm:prSet presAssocID="{CAAABCCD-D005-4535-968A-96F637E2D5B0}" presName="chevron2" presStyleLbl="alignNode1" presStyleIdx="1" presStyleCnt="35"/>
      <dgm:spPr/>
    </dgm:pt>
    <dgm:pt modelId="{B086B6A8-927F-44B6-973F-6984B0FFD2D5}" type="pres">
      <dgm:prSet presAssocID="{CAAABCCD-D005-4535-968A-96F637E2D5B0}" presName="chevron3" presStyleLbl="alignNode1" presStyleIdx="2" presStyleCnt="35"/>
      <dgm:spPr/>
    </dgm:pt>
    <dgm:pt modelId="{F8A2B7C4-964C-4540-BB07-E137AB8828DC}" type="pres">
      <dgm:prSet presAssocID="{CAAABCCD-D005-4535-968A-96F637E2D5B0}" presName="chevron4" presStyleLbl="alignNode1" presStyleIdx="3" presStyleCnt="35"/>
      <dgm:spPr/>
    </dgm:pt>
    <dgm:pt modelId="{4F8815AB-8FD8-482F-AF6B-5825821E02AA}" type="pres">
      <dgm:prSet presAssocID="{CAAABCCD-D005-4535-968A-96F637E2D5B0}" presName="chevron5" presStyleLbl="alignNode1" presStyleIdx="4" presStyleCnt="35"/>
      <dgm:spPr/>
    </dgm:pt>
    <dgm:pt modelId="{BE1BD776-6C9A-484B-81CF-8C5F4A1BDAB5}" type="pres">
      <dgm:prSet presAssocID="{CAAABCCD-D005-4535-968A-96F637E2D5B0}" presName="chevron6" presStyleLbl="alignNode1" presStyleIdx="5" presStyleCnt="35"/>
      <dgm:spPr/>
    </dgm:pt>
    <dgm:pt modelId="{E30ADC63-EB73-4D86-B203-F47C210186EF}" type="pres">
      <dgm:prSet presAssocID="{CAAABCCD-D005-4535-968A-96F637E2D5B0}" presName="chevron7" presStyleLbl="alignNode1" presStyleIdx="6" presStyleCnt="35"/>
      <dgm:spPr/>
    </dgm:pt>
    <dgm:pt modelId="{C1C22DBE-1E18-4833-AB53-62D60FD06E07}" type="pres">
      <dgm:prSet presAssocID="{CAAABCCD-D005-4535-968A-96F637E2D5B0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71904-94A5-443F-B49F-F5CB66C0E6E1}" type="pres">
      <dgm:prSet presAssocID="{78457B91-6225-4E44-B68A-7363EBA4F365}" presName="sibTrans" presStyleCnt="0"/>
      <dgm:spPr/>
    </dgm:pt>
    <dgm:pt modelId="{BEB71715-D978-45BC-AE99-1C1692EB1C25}" type="pres">
      <dgm:prSet presAssocID="{79C11CA9-CA8A-44D4-A49C-37BCC3C3FFA5}" presName="parenttextcomposite" presStyleCnt="0"/>
      <dgm:spPr/>
    </dgm:pt>
    <dgm:pt modelId="{09A225D6-1533-44A2-BFDA-DFCB05729DB2}" type="pres">
      <dgm:prSet presAssocID="{79C11CA9-CA8A-44D4-A49C-37BCC3C3FFA5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D97BF-771A-480B-90EA-33C13E992854}" type="pres">
      <dgm:prSet presAssocID="{79C11CA9-CA8A-44D4-A49C-37BCC3C3FFA5}" presName="composite" presStyleCnt="0"/>
      <dgm:spPr/>
    </dgm:pt>
    <dgm:pt modelId="{2F2C7033-4916-45F6-AA0C-52CC3013AADB}" type="pres">
      <dgm:prSet presAssocID="{79C11CA9-CA8A-44D4-A49C-37BCC3C3FFA5}" presName="chevron1" presStyleLbl="alignNode1" presStyleIdx="7" presStyleCnt="35"/>
      <dgm:spPr/>
    </dgm:pt>
    <dgm:pt modelId="{7FB9E955-4E5F-46E3-A4B1-492A7B4AEA75}" type="pres">
      <dgm:prSet presAssocID="{79C11CA9-CA8A-44D4-A49C-37BCC3C3FFA5}" presName="chevron2" presStyleLbl="alignNode1" presStyleIdx="8" presStyleCnt="35"/>
      <dgm:spPr/>
    </dgm:pt>
    <dgm:pt modelId="{A2DFCE61-F052-4412-A728-3A918D8F9740}" type="pres">
      <dgm:prSet presAssocID="{79C11CA9-CA8A-44D4-A49C-37BCC3C3FFA5}" presName="chevron3" presStyleLbl="alignNode1" presStyleIdx="9" presStyleCnt="35"/>
      <dgm:spPr/>
    </dgm:pt>
    <dgm:pt modelId="{338041B6-C786-45D3-AFAF-4EE6DB955FC0}" type="pres">
      <dgm:prSet presAssocID="{79C11CA9-CA8A-44D4-A49C-37BCC3C3FFA5}" presName="chevron4" presStyleLbl="alignNode1" presStyleIdx="10" presStyleCnt="35"/>
      <dgm:spPr/>
    </dgm:pt>
    <dgm:pt modelId="{6DD3D7F3-2E9D-497E-B1F5-01252C2CF294}" type="pres">
      <dgm:prSet presAssocID="{79C11CA9-CA8A-44D4-A49C-37BCC3C3FFA5}" presName="chevron5" presStyleLbl="alignNode1" presStyleIdx="11" presStyleCnt="35"/>
      <dgm:spPr/>
    </dgm:pt>
    <dgm:pt modelId="{4DC70AD5-AC17-4E47-86DF-D9C0F84E25D4}" type="pres">
      <dgm:prSet presAssocID="{79C11CA9-CA8A-44D4-A49C-37BCC3C3FFA5}" presName="chevron6" presStyleLbl="alignNode1" presStyleIdx="12" presStyleCnt="35"/>
      <dgm:spPr/>
    </dgm:pt>
    <dgm:pt modelId="{3D2963FD-CE46-494C-BB54-9DF8B5F332C9}" type="pres">
      <dgm:prSet presAssocID="{79C11CA9-CA8A-44D4-A49C-37BCC3C3FFA5}" presName="chevron7" presStyleLbl="alignNode1" presStyleIdx="13" presStyleCnt="35"/>
      <dgm:spPr/>
    </dgm:pt>
    <dgm:pt modelId="{20CD6839-7BCC-4DE8-837B-56EA2D5ED7FB}" type="pres">
      <dgm:prSet presAssocID="{79C11CA9-CA8A-44D4-A49C-37BCC3C3FFA5}" presName="childtext" presStyleLbl="solidFgAcc1" presStyleIdx="1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5A5B9-62AC-4026-8CEE-80AF3519E7CB}" type="pres">
      <dgm:prSet presAssocID="{5346512C-9B22-4135-9454-0789267DF09E}" presName="sibTrans" presStyleCnt="0"/>
      <dgm:spPr/>
    </dgm:pt>
    <dgm:pt modelId="{22F52EF9-A208-4A18-AC7B-F275D2175C33}" type="pres">
      <dgm:prSet presAssocID="{99E0D71E-8C33-40FA-8D0C-923CEB4A15EE}" presName="parenttextcomposite" presStyleCnt="0"/>
      <dgm:spPr/>
    </dgm:pt>
    <dgm:pt modelId="{4C3A01BA-CE76-4BAE-893B-B4571E6B6E39}" type="pres">
      <dgm:prSet presAssocID="{99E0D71E-8C33-40FA-8D0C-923CEB4A15EE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9B4A3-3902-4CDD-8B70-C20C84DF207D}" type="pres">
      <dgm:prSet presAssocID="{99E0D71E-8C33-40FA-8D0C-923CEB4A15EE}" presName="composite" presStyleCnt="0"/>
      <dgm:spPr/>
    </dgm:pt>
    <dgm:pt modelId="{67C69CEE-596A-4BDC-A97F-76AD494F1B74}" type="pres">
      <dgm:prSet presAssocID="{99E0D71E-8C33-40FA-8D0C-923CEB4A15EE}" presName="chevron1" presStyleLbl="alignNode1" presStyleIdx="14" presStyleCnt="35"/>
      <dgm:spPr/>
    </dgm:pt>
    <dgm:pt modelId="{5D1B462C-4F99-448B-98C7-ED0D69DBD6B2}" type="pres">
      <dgm:prSet presAssocID="{99E0D71E-8C33-40FA-8D0C-923CEB4A15EE}" presName="chevron2" presStyleLbl="alignNode1" presStyleIdx="15" presStyleCnt="35"/>
      <dgm:spPr/>
    </dgm:pt>
    <dgm:pt modelId="{C12D650A-3ECA-4AF6-B9D4-B3D784BC2F54}" type="pres">
      <dgm:prSet presAssocID="{99E0D71E-8C33-40FA-8D0C-923CEB4A15EE}" presName="chevron3" presStyleLbl="alignNode1" presStyleIdx="16" presStyleCnt="35"/>
      <dgm:spPr/>
    </dgm:pt>
    <dgm:pt modelId="{7B4E652B-EEB4-4CA2-BCDB-172D9BD0DE87}" type="pres">
      <dgm:prSet presAssocID="{99E0D71E-8C33-40FA-8D0C-923CEB4A15EE}" presName="chevron4" presStyleLbl="alignNode1" presStyleIdx="17" presStyleCnt="35"/>
      <dgm:spPr/>
    </dgm:pt>
    <dgm:pt modelId="{D285B240-3835-44A3-9026-CD2D19FD3F5A}" type="pres">
      <dgm:prSet presAssocID="{99E0D71E-8C33-40FA-8D0C-923CEB4A15EE}" presName="chevron5" presStyleLbl="alignNode1" presStyleIdx="18" presStyleCnt="35"/>
      <dgm:spPr/>
    </dgm:pt>
    <dgm:pt modelId="{DC26C985-548A-4004-9207-C3EAF9EBE480}" type="pres">
      <dgm:prSet presAssocID="{99E0D71E-8C33-40FA-8D0C-923CEB4A15EE}" presName="chevron6" presStyleLbl="alignNode1" presStyleIdx="19" presStyleCnt="35"/>
      <dgm:spPr/>
    </dgm:pt>
    <dgm:pt modelId="{E8011E2A-02CF-48E9-9478-EA8D142CBDCB}" type="pres">
      <dgm:prSet presAssocID="{99E0D71E-8C33-40FA-8D0C-923CEB4A15EE}" presName="chevron7" presStyleLbl="alignNode1" presStyleIdx="20" presStyleCnt="35"/>
      <dgm:spPr/>
    </dgm:pt>
    <dgm:pt modelId="{BECE0980-CAB5-4F27-B880-C3C7DC42407A}" type="pres">
      <dgm:prSet presAssocID="{99E0D71E-8C33-40FA-8D0C-923CEB4A15EE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EF08B-AA87-4E3E-B9F2-AE6A9E693B1E}" type="pres">
      <dgm:prSet presAssocID="{9454F7BA-0E43-4498-B7D8-6A21D6079ED7}" presName="sibTrans" presStyleCnt="0"/>
      <dgm:spPr/>
    </dgm:pt>
    <dgm:pt modelId="{237C36B7-B789-4C66-9EB7-823DA28A2DE3}" type="pres">
      <dgm:prSet presAssocID="{93449074-918C-4DEA-93DC-09DEEC7E2B32}" presName="parenttextcomposite" presStyleCnt="0"/>
      <dgm:spPr/>
    </dgm:pt>
    <dgm:pt modelId="{9114706D-2ABE-45E7-AEAF-3E0CED3CBC7F}" type="pres">
      <dgm:prSet presAssocID="{93449074-918C-4DEA-93DC-09DEEC7E2B32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E8986-F1B8-4A1D-96BB-971F4B8622D4}" type="pres">
      <dgm:prSet presAssocID="{93449074-918C-4DEA-93DC-09DEEC7E2B32}" presName="composite" presStyleCnt="0"/>
      <dgm:spPr/>
    </dgm:pt>
    <dgm:pt modelId="{25B1E322-1110-4AF4-A3A7-7B463D5B4A76}" type="pres">
      <dgm:prSet presAssocID="{93449074-918C-4DEA-93DC-09DEEC7E2B32}" presName="chevron1" presStyleLbl="alignNode1" presStyleIdx="21" presStyleCnt="35"/>
      <dgm:spPr/>
    </dgm:pt>
    <dgm:pt modelId="{38877021-CA10-46E4-BBB2-7619E2E1B65C}" type="pres">
      <dgm:prSet presAssocID="{93449074-918C-4DEA-93DC-09DEEC7E2B32}" presName="chevron2" presStyleLbl="alignNode1" presStyleIdx="22" presStyleCnt="35"/>
      <dgm:spPr/>
    </dgm:pt>
    <dgm:pt modelId="{A86E6617-1E49-4ED5-9728-234E90202B0B}" type="pres">
      <dgm:prSet presAssocID="{93449074-918C-4DEA-93DC-09DEEC7E2B32}" presName="chevron3" presStyleLbl="alignNode1" presStyleIdx="23" presStyleCnt="35"/>
      <dgm:spPr/>
    </dgm:pt>
    <dgm:pt modelId="{75E4D9AE-65B3-485D-A877-FB984EE4174A}" type="pres">
      <dgm:prSet presAssocID="{93449074-918C-4DEA-93DC-09DEEC7E2B32}" presName="chevron4" presStyleLbl="alignNode1" presStyleIdx="24" presStyleCnt="35"/>
      <dgm:spPr/>
    </dgm:pt>
    <dgm:pt modelId="{5D2BAB5D-8216-459F-88A0-B934A619D2E7}" type="pres">
      <dgm:prSet presAssocID="{93449074-918C-4DEA-93DC-09DEEC7E2B32}" presName="chevron5" presStyleLbl="alignNode1" presStyleIdx="25" presStyleCnt="35"/>
      <dgm:spPr/>
    </dgm:pt>
    <dgm:pt modelId="{5343DDB9-642E-475A-ABD3-1880452E6B72}" type="pres">
      <dgm:prSet presAssocID="{93449074-918C-4DEA-93DC-09DEEC7E2B32}" presName="chevron6" presStyleLbl="alignNode1" presStyleIdx="26" presStyleCnt="35"/>
      <dgm:spPr/>
    </dgm:pt>
    <dgm:pt modelId="{54345D7A-F908-47DA-9731-95156CCB7874}" type="pres">
      <dgm:prSet presAssocID="{93449074-918C-4DEA-93DC-09DEEC7E2B32}" presName="chevron7" presStyleLbl="alignNode1" presStyleIdx="27" presStyleCnt="35"/>
      <dgm:spPr/>
    </dgm:pt>
    <dgm:pt modelId="{CE1A51D6-A361-474F-BEDD-8B4D93840AA1}" type="pres">
      <dgm:prSet presAssocID="{93449074-918C-4DEA-93DC-09DEEC7E2B32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0ED09-DF83-4482-BE2E-2B3A44BAD81D}" type="pres">
      <dgm:prSet presAssocID="{70304245-FE80-440F-9310-4351D7844181}" presName="sibTrans" presStyleCnt="0"/>
      <dgm:spPr/>
    </dgm:pt>
    <dgm:pt modelId="{BA87FE30-2F23-4F7F-89BA-88A02C7F6C15}" type="pres">
      <dgm:prSet presAssocID="{F09603DD-0F2B-4B9B-BD72-85F3D2494792}" presName="parenttextcomposite" presStyleCnt="0"/>
      <dgm:spPr/>
    </dgm:pt>
    <dgm:pt modelId="{32B88893-DF7D-46AD-B89C-4C868E87C382}" type="pres">
      <dgm:prSet presAssocID="{F09603DD-0F2B-4B9B-BD72-85F3D2494792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CAAC-1854-463D-B773-D621DE63AE37}" type="pres">
      <dgm:prSet presAssocID="{F09603DD-0F2B-4B9B-BD72-85F3D2494792}" presName="composite" presStyleCnt="0"/>
      <dgm:spPr/>
    </dgm:pt>
    <dgm:pt modelId="{9B853690-C435-4BFB-8EF7-F8946AA7043E}" type="pres">
      <dgm:prSet presAssocID="{F09603DD-0F2B-4B9B-BD72-85F3D2494792}" presName="chevron1" presStyleLbl="alignNode1" presStyleIdx="28" presStyleCnt="35"/>
      <dgm:spPr/>
    </dgm:pt>
    <dgm:pt modelId="{5280CF41-2039-4FA2-9AB4-7082330EFFE8}" type="pres">
      <dgm:prSet presAssocID="{F09603DD-0F2B-4B9B-BD72-85F3D2494792}" presName="chevron2" presStyleLbl="alignNode1" presStyleIdx="29" presStyleCnt="35"/>
      <dgm:spPr/>
    </dgm:pt>
    <dgm:pt modelId="{80674979-C176-4770-8C3F-C6201E3BA5BA}" type="pres">
      <dgm:prSet presAssocID="{F09603DD-0F2B-4B9B-BD72-85F3D2494792}" presName="chevron3" presStyleLbl="alignNode1" presStyleIdx="30" presStyleCnt="35"/>
      <dgm:spPr/>
    </dgm:pt>
    <dgm:pt modelId="{AA383EA9-4BBF-4CF3-8260-FADC0049F294}" type="pres">
      <dgm:prSet presAssocID="{F09603DD-0F2B-4B9B-BD72-85F3D2494792}" presName="chevron4" presStyleLbl="alignNode1" presStyleIdx="31" presStyleCnt="35"/>
      <dgm:spPr/>
    </dgm:pt>
    <dgm:pt modelId="{BBE9E1EE-D770-49C6-9C67-B6AA2CE83646}" type="pres">
      <dgm:prSet presAssocID="{F09603DD-0F2B-4B9B-BD72-85F3D2494792}" presName="chevron5" presStyleLbl="alignNode1" presStyleIdx="32" presStyleCnt="35"/>
      <dgm:spPr/>
    </dgm:pt>
    <dgm:pt modelId="{16D0E422-E712-4813-BC27-0DF5C7D0D674}" type="pres">
      <dgm:prSet presAssocID="{F09603DD-0F2B-4B9B-BD72-85F3D2494792}" presName="chevron6" presStyleLbl="alignNode1" presStyleIdx="33" presStyleCnt="35"/>
      <dgm:spPr/>
    </dgm:pt>
    <dgm:pt modelId="{48886661-A9A7-498C-B108-C9A8508ACEA0}" type="pres">
      <dgm:prSet presAssocID="{F09603DD-0F2B-4B9B-BD72-85F3D2494792}" presName="chevron7" presStyleLbl="alignNode1" presStyleIdx="34" presStyleCnt="35"/>
      <dgm:spPr/>
    </dgm:pt>
    <dgm:pt modelId="{60276071-F75F-45A9-A82A-E433862743DC}" type="pres">
      <dgm:prSet presAssocID="{F09603DD-0F2B-4B9B-BD72-85F3D2494792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60100-8BDE-40C7-836E-DBB3DC6F05E5}" srcId="{2B8220EE-96D7-4A5D-9D5B-2592F48CCAC7}" destId="{99E0D71E-8C33-40FA-8D0C-923CEB4A15EE}" srcOrd="2" destOrd="0" parTransId="{25D59215-C3BA-4306-8C84-60027729062B}" sibTransId="{9454F7BA-0E43-4498-B7D8-6A21D6079ED7}"/>
    <dgm:cxn modelId="{84F6FC8B-16F0-4865-A521-3091425065A2}" type="presOf" srcId="{99E0D71E-8C33-40FA-8D0C-923CEB4A15EE}" destId="{4C3A01BA-CE76-4BAE-893B-B4571E6B6E39}" srcOrd="0" destOrd="0" presId="urn:microsoft.com/office/officeart/2008/layout/VerticalAccentList"/>
    <dgm:cxn modelId="{83DA02AD-4EF6-4A60-AEA2-1D5AD13B50F4}" srcId="{CAAABCCD-D005-4535-968A-96F637E2D5B0}" destId="{E8FF563F-EAAA-447D-9B4F-F4FB5DBCEDED}" srcOrd="0" destOrd="0" parTransId="{B26CC842-4E7F-4D8C-A5EA-E661A460D3C2}" sibTransId="{648598ED-6859-4A1B-B136-7D661CBF8B6D}"/>
    <dgm:cxn modelId="{EA68EEDA-41CF-4F81-AEFE-E59A71C7DE95}" srcId="{79C11CA9-CA8A-44D4-A49C-37BCC3C3FFA5}" destId="{D550E3D1-DCA1-4821-9D65-1D03A557DC91}" srcOrd="0" destOrd="0" parTransId="{35EF8ED6-D759-491D-9A92-1FD5FB9F497E}" sibTransId="{AE833A7B-83F4-4978-B7F2-ED7061C355A7}"/>
    <dgm:cxn modelId="{917CCB47-080B-42C0-B572-74F9F96BEF4F}" srcId="{93449074-918C-4DEA-93DC-09DEEC7E2B32}" destId="{83949825-009C-4FCF-BFC8-50879DA9ED2A}" srcOrd="0" destOrd="0" parTransId="{F6FAA5B2-3B4B-4E49-9DAF-67BA1509AAC0}" sibTransId="{BC2681F8-5791-4A55-87FE-DF8666FC5140}"/>
    <dgm:cxn modelId="{335A2288-2334-41B6-8210-835BBF650DF6}" srcId="{2B8220EE-96D7-4A5D-9D5B-2592F48CCAC7}" destId="{CAAABCCD-D005-4535-968A-96F637E2D5B0}" srcOrd="0" destOrd="0" parTransId="{CA1F0A7B-97DF-4DAB-9748-6B87EBC6419E}" sibTransId="{78457B91-6225-4E44-B68A-7363EBA4F365}"/>
    <dgm:cxn modelId="{37C1AA1B-2D28-4F75-945A-8714DE58C439}" type="presOf" srcId="{CAAABCCD-D005-4535-968A-96F637E2D5B0}" destId="{03A2AB76-2016-4B7A-A03F-4E7405DE0C51}" srcOrd="0" destOrd="0" presId="urn:microsoft.com/office/officeart/2008/layout/VerticalAccentList"/>
    <dgm:cxn modelId="{9CC999A1-A5D2-4202-830B-1D9BB1A7186F}" type="presOf" srcId="{0B85D601-26CC-4577-AD87-083AA849FFF1}" destId="{60276071-F75F-45A9-A82A-E433862743DC}" srcOrd="0" destOrd="0" presId="urn:microsoft.com/office/officeart/2008/layout/VerticalAccentList"/>
    <dgm:cxn modelId="{FCBE270D-EF08-4AC9-874F-089E3E2D956B}" type="presOf" srcId="{F09603DD-0F2B-4B9B-BD72-85F3D2494792}" destId="{32B88893-DF7D-46AD-B89C-4C868E87C382}" srcOrd="0" destOrd="0" presId="urn:microsoft.com/office/officeart/2008/layout/VerticalAccentList"/>
    <dgm:cxn modelId="{0F7411EE-A9AA-4993-9B28-00126E46E818}" type="presOf" srcId="{D550E3D1-DCA1-4821-9D65-1D03A557DC91}" destId="{20CD6839-7BCC-4DE8-837B-56EA2D5ED7FB}" srcOrd="0" destOrd="0" presId="urn:microsoft.com/office/officeart/2008/layout/VerticalAccentList"/>
    <dgm:cxn modelId="{E86D238F-E985-4E47-8C41-69BB083E6FAB}" type="presOf" srcId="{E8FF563F-EAAA-447D-9B4F-F4FB5DBCEDED}" destId="{C1C22DBE-1E18-4833-AB53-62D60FD06E07}" srcOrd="0" destOrd="0" presId="urn:microsoft.com/office/officeart/2008/layout/VerticalAccentList"/>
    <dgm:cxn modelId="{DC9FA783-8908-4238-90D5-146CED469562}" srcId="{99E0D71E-8C33-40FA-8D0C-923CEB4A15EE}" destId="{373B774E-BA7A-45D8-8248-60F1E8B91949}" srcOrd="0" destOrd="0" parTransId="{A32AAACF-89A5-4191-92B8-5E9CDBA373C1}" sibTransId="{76404217-9141-4C18-898F-B6A2543BED26}"/>
    <dgm:cxn modelId="{926FAC0C-A9FB-4040-9667-748381384A4D}" type="presOf" srcId="{2B8220EE-96D7-4A5D-9D5B-2592F48CCAC7}" destId="{191DCB92-A564-4A27-A668-8A8225D3A106}" srcOrd="0" destOrd="0" presId="urn:microsoft.com/office/officeart/2008/layout/VerticalAccentList"/>
    <dgm:cxn modelId="{3B3BC08C-23C2-4456-B553-4744870DD54B}" type="presOf" srcId="{83949825-009C-4FCF-BFC8-50879DA9ED2A}" destId="{CE1A51D6-A361-474F-BEDD-8B4D93840AA1}" srcOrd="0" destOrd="0" presId="urn:microsoft.com/office/officeart/2008/layout/VerticalAccentList"/>
    <dgm:cxn modelId="{6AF5281B-6C95-45E6-810E-3F10B876BEDC}" srcId="{2B8220EE-96D7-4A5D-9D5B-2592F48CCAC7}" destId="{F09603DD-0F2B-4B9B-BD72-85F3D2494792}" srcOrd="4" destOrd="0" parTransId="{5A717385-4316-45AC-9A59-E3411DA79F9A}" sibTransId="{148E740F-50D3-4C2E-9ECC-B17A4DDCFB39}"/>
    <dgm:cxn modelId="{B3682147-9EA3-4050-917D-C44C28566328}" srcId="{2B8220EE-96D7-4A5D-9D5B-2592F48CCAC7}" destId="{93449074-918C-4DEA-93DC-09DEEC7E2B32}" srcOrd="3" destOrd="0" parTransId="{1D481596-854E-4CC7-ACEE-52422F3EC4F9}" sibTransId="{70304245-FE80-440F-9310-4351D7844181}"/>
    <dgm:cxn modelId="{390469E8-0CD2-4948-BB60-B7F571593EDB}" type="presOf" srcId="{93449074-918C-4DEA-93DC-09DEEC7E2B32}" destId="{9114706D-2ABE-45E7-AEAF-3E0CED3CBC7F}" srcOrd="0" destOrd="0" presId="urn:microsoft.com/office/officeart/2008/layout/VerticalAccentList"/>
    <dgm:cxn modelId="{328B6DCA-E15D-4592-A71A-B5BE378C4DAF}" srcId="{2B8220EE-96D7-4A5D-9D5B-2592F48CCAC7}" destId="{79C11CA9-CA8A-44D4-A49C-37BCC3C3FFA5}" srcOrd="1" destOrd="0" parTransId="{46756EBD-92CA-44D0-8D68-C7E1D789D78B}" sibTransId="{5346512C-9B22-4135-9454-0789267DF09E}"/>
    <dgm:cxn modelId="{78244C12-D5EC-45F1-B7F8-1573FD782E76}" srcId="{F09603DD-0F2B-4B9B-BD72-85F3D2494792}" destId="{0B85D601-26CC-4577-AD87-083AA849FFF1}" srcOrd="0" destOrd="0" parTransId="{3A1A31EF-5FAA-4F3B-A46D-9F0E76011ED8}" sibTransId="{DBBD2F5C-2BC7-4E25-8EA2-C15F01BE02B7}"/>
    <dgm:cxn modelId="{A3146B80-7B43-4246-83FE-009E9D04BF5A}" type="presOf" srcId="{79C11CA9-CA8A-44D4-A49C-37BCC3C3FFA5}" destId="{09A225D6-1533-44A2-BFDA-DFCB05729DB2}" srcOrd="0" destOrd="0" presId="urn:microsoft.com/office/officeart/2008/layout/VerticalAccentList"/>
    <dgm:cxn modelId="{9DF1BFF9-0AA7-4BDE-ACFA-191872F3E819}" type="presOf" srcId="{373B774E-BA7A-45D8-8248-60F1E8B91949}" destId="{BECE0980-CAB5-4F27-B880-C3C7DC42407A}" srcOrd="0" destOrd="0" presId="urn:microsoft.com/office/officeart/2008/layout/VerticalAccentList"/>
    <dgm:cxn modelId="{ECDFC214-2FE1-4805-879D-AFF8DB025AF2}" type="presParOf" srcId="{191DCB92-A564-4A27-A668-8A8225D3A106}" destId="{5EC3D991-D4A8-4BE5-A195-A9B4B2DDD82E}" srcOrd="0" destOrd="0" presId="urn:microsoft.com/office/officeart/2008/layout/VerticalAccentList"/>
    <dgm:cxn modelId="{689FD316-A245-4941-99B3-7F17F3F19902}" type="presParOf" srcId="{5EC3D991-D4A8-4BE5-A195-A9B4B2DDD82E}" destId="{03A2AB76-2016-4B7A-A03F-4E7405DE0C51}" srcOrd="0" destOrd="0" presId="urn:microsoft.com/office/officeart/2008/layout/VerticalAccentList"/>
    <dgm:cxn modelId="{F07C3F09-C457-4024-8568-6CA81AC616FA}" type="presParOf" srcId="{191DCB92-A564-4A27-A668-8A8225D3A106}" destId="{9C01DFDF-BF83-4A70-8142-AB4D0A94D143}" srcOrd="1" destOrd="0" presId="urn:microsoft.com/office/officeart/2008/layout/VerticalAccentList"/>
    <dgm:cxn modelId="{2D470613-AED2-47B6-9C0B-6ED7880D1798}" type="presParOf" srcId="{9C01DFDF-BF83-4A70-8142-AB4D0A94D143}" destId="{2B31692C-7E61-41F0-BBBA-6B92D2A4F558}" srcOrd="0" destOrd="0" presId="urn:microsoft.com/office/officeart/2008/layout/VerticalAccentList"/>
    <dgm:cxn modelId="{AC30A03A-D4DF-4B73-BD3F-40853CC62CE1}" type="presParOf" srcId="{9C01DFDF-BF83-4A70-8142-AB4D0A94D143}" destId="{78EE722B-6865-4597-82AA-EC734677D2FC}" srcOrd="1" destOrd="0" presId="urn:microsoft.com/office/officeart/2008/layout/VerticalAccentList"/>
    <dgm:cxn modelId="{9038E17A-3B0F-44F9-996D-74A91E1C10AC}" type="presParOf" srcId="{9C01DFDF-BF83-4A70-8142-AB4D0A94D143}" destId="{B086B6A8-927F-44B6-973F-6984B0FFD2D5}" srcOrd="2" destOrd="0" presId="urn:microsoft.com/office/officeart/2008/layout/VerticalAccentList"/>
    <dgm:cxn modelId="{477E844A-1D34-4CE7-8D4F-0D4FC882F178}" type="presParOf" srcId="{9C01DFDF-BF83-4A70-8142-AB4D0A94D143}" destId="{F8A2B7C4-964C-4540-BB07-E137AB8828DC}" srcOrd="3" destOrd="0" presId="urn:microsoft.com/office/officeart/2008/layout/VerticalAccentList"/>
    <dgm:cxn modelId="{A473AA1F-7021-4643-8697-1E2ED425BBA1}" type="presParOf" srcId="{9C01DFDF-BF83-4A70-8142-AB4D0A94D143}" destId="{4F8815AB-8FD8-482F-AF6B-5825821E02AA}" srcOrd="4" destOrd="0" presId="urn:microsoft.com/office/officeart/2008/layout/VerticalAccentList"/>
    <dgm:cxn modelId="{BC9CCE8F-30AB-42C0-91A7-E3295B660F20}" type="presParOf" srcId="{9C01DFDF-BF83-4A70-8142-AB4D0A94D143}" destId="{BE1BD776-6C9A-484B-81CF-8C5F4A1BDAB5}" srcOrd="5" destOrd="0" presId="urn:microsoft.com/office/officeart/2008/layout/VerticalAccentList"/>
    <dgm:cxn modelId="{FCE3B137-9849-440D-90C0-611906910F89}" type="presParOf" srcId="{9C01DFDF-BF83-4A70-8142-AB4D0A94D143}" destId="{E30ADC63-EB73-4D86-B203-F47C210186EF}" srcOrd="6" destOrd="0" presId="urn:microsoft.com/office/officeart/2008/layout/VerticalAccentList"/>
    <dgm:cxn modelId="{5E19083E-0FD9-42FC-AB7B-C899E6DD9E25}" type="presParOf" srcId="{9C01DFDF-BF83-4A70-8142-AB4D0A94D143}" destId="{C1C22DBE-1E18-4833-AB53-62D60FD06E07}" srcOrd="7" destOrd="0" presId="urn:microsoft.com/office/officeart/2008/layout/VerticalAccentList"/>
    <dgm:cxn modelId="{587FC5B1-B17B-4D62-9B6F-9CB1361D1059}" type="presParOf" srcId="{191DCB92-A564-4A27-A668-8A8225D3A106}" destId="{1F371904-94A5-443F-B49F-F5CB66C0E6E1}" srcOrd="2" destOrd="0" presId="urn:microsoft.com/office/officeart/2008/layout/VerticalAccentList"/>
    <dgm:cxn modelId="{21A0448F-D1FE-4FA6-B287-769B0BB106A3}" type="presParOf" srcId="{191DCB92-A564-4A27-A668-8A8225D3A106}" destId="{BEB71715-D978-45BC-AE99-1C1692EB1C25}" srcOrd="3" destOrd="0" presId="urn:microsoft.com/office/officeart/2008/layout/VerticalAccentList"/>
    <dgm:cxn modelId="{52722DEF-C61A-40D9-BDD3-B35F9C14FF2C}" type="presParOf" srcId="{BEB71715-D978-45BC-AE99-1C1692EB1C25}" destId="{09A225D6-1533-44A2-BFDA-DFCB05729DB2}" srcOrd="0" destOrd="0" presId="urn:microsoft.com/office/officeart/2008/layout/VerticalAccentList"/>
    <dgm:cxn modelId="{1F918F66-D982-48B7-95EA-1BB125DC49DD}" type="presParOf" srcId="{191DCB92-A564-4A27-A668-8A8225D3A106}" destId="{8AFD97BF-771A-480B-90EA-33C13E992854}" srcOrd="4" destOrd="0" presId="urn:microsoft.com/office/officeart/2008/layout/VerticalAccentList"/>
    <dgm:cxn modelId="{4AA84C91-E41C-455E-9303-1557E8A1938A}" type="presParOf" srcId="{8AFD97BF-771A-480B-90EA-33C13E992854}" destId="{2F2C7033-4916-45F6-AA0C-52CC3013AADB}" srcOrd="0" destOrd="0" presId="urn:microsoft.com/office/officeart/2008/layout/VerticalAccentList"/>
    <dgm:cxn modelId="{C69C72B4-B660-4ECC-8784-EDB4931697E4}" type="presParOf" srcId="{8AFD97BF-771A-480B-90EA-33C13E992854}" destId="{7FB9E955-4E5F-46E3-A4B1-492A7B4AEA75}" srcOrd="1" destOrd="0" presId="urn:microsoft.com/office/officeart/2008/layout/VerticalAccentList"/>
    <dgm:cxn modelId="{57D028C0-4498-4B2E-B60D-F87949FC4D30}" type="presParOf" srcId="{8AFD97BF-771A-480B-90EA-33C13E992854}" destId="{A2DFCE61-F052-4412-A728-3A918D8F9740}" srcOrd="2" destOrd="0" presId="urn:microsoft.com/office/officeart/2008/layout/VerticalAccentList"/>
    <dgm:cxn modelId="{C4C5BF51-8087-4297-9D80-8CC62C58E1DF}" type="presParOf" srcId="{8AFD97BF-771A-480B-90EA-33C13E992854}" destId="{338041B6-C786-45D3-AFAF-4EE6DB955FC0}" srcOrd="3" destOrd="0" presId="urn:microsoft.com/office/officeart/2008/layout/VerticalAccentList"/>
    <dgm:cxn modelId="{05206CCF-DD39-45C9-A1AB-A9BB3B21F394}" type="presParOf" srcId="{8AFD97BF-771A-480B-90EA-33C13E992854}" destId="{6DD3D7F3-2E9D-497E-B1F5-01252C2CF294}" srcOrd="4" destOrd="0" presId="urn:microsoft.com/office/officeart/2008/layout/VerticalAccentList"/>
    <dgm:cxn modelId="{4A932DD3-DBF4-428F-8368-34696E14D3A1}" type="presParOf" srcId="{8AFD97BF-771A-480B-90EA-33C13E992854}" destId="{4DC70AD5-AC17-4E47-86DF-D9C0F84E25D4}" srcOrd="5" destOrd="0" presId="urn:microsoft.com/office/officeart/2008/layout/VerticalAccentList"/>
    <dgm:cxn modelId="{FB1E9A82-478E-4E3B-AC5A-BE330E70A57C}" type="presParOf" srcId="{8AFD97BF-771A-480B-90EA-33C13E992854}" destId="{3D2963FD-CE46-494C-BB54-9DF8B5F332C9}" srcOrd="6" destOrd="0" presId="urn:microsoft.com/office/officeart/2008/layout/VerticalAccentList"/>
    <dgm:cxn modelId="{1FF3DBF4-6DAA-41DB-8FEF-D3C0DC1E911B}" type="presParOf" srcId="{8AFD97BF-771A-480B-90EA-33C13E992854}" destId="{20CD6839-7BCC-4DE8-837B-56EA2D5ED7FB}" srcOrd="7" destOrd="0" presId="urn:microsoft.com/office/officeart/2008/layout/VerticalAccentList"/>
    <dgm:cxn modelId="{06FFEAD9-D8CB-46F5-A1BB-8F9031AB7134}" type="presParOf" srcId="{191DCB92-A564-4A27-A668-8A8225D3A106}" destId="{DA85A5B9-62AC-4026-8CEE-80AF3519E7CB}" srcOrd="5" destOrd="0" presId="urn:microsoft.com/office/officeart/2008/layout/VerticalAccentList"/>
    <dgm:cxn modelId="{C676E30A-9EAE-4688-8351-983ADADABCA5}" type="presParOf" srcId="{191DCB92-A564-4A27-A668-8A8225D3A106}" destId="{22F52EF9-A208-4A18-AC7B-F275D2175C33}" srcOrd="6" destOrd="0" presId="urn:microsoft.com/office/officeart/2008/layout/VerticalAccentList"/>
    <dgm:cxn modelId="{B53B3942-9918-4EAC-A2B7-503118E9EE7F}" type="presParOf" srcId="{22F52EF9-A208-4A18-AC7B-F275D2175C33}" destId="{4C3A01BA-CE76-4BAE-893B-B4571E6B6E39}" srcOrd="0" destOrd="0" presId="urn:microsoft.com/office/officeart/2008/layout/VerticalAccentList"/>
    <dgm:cxn modelId="{280FEB9A-DD27-4885-BEC4-5B6259079338}" type="presParOf" srcId="{191DCB92-A564-4A27-A668-8A8225D3A106}" destId="{9859B4A3-3902-4CDD-8B70-C20C84DF207D}" srcOrd="7" destOrd="0" presId="urn:microsoft.com/office/officeart/2008/layout/VerticalAccentList"/>
    <dgm:cxn modelId="{B7D4F554-2817-4312-B515-D7DC3AE147CB}" type="presParOf" srcId="{9859B4A3-3902-4CDD-8B70-C20C84DF207D}" destId="{67C69CEE-596A-4BDC-A97F-76AD494F1B74}" srcOrd="0" destOrd="0" presId="urn:microsoft.com/office/officeart/2008/layout/VerticalAccentList"/>
    <dgm:cxn modelId="{62B6F85F-174E-4E1B-ABD7-DC529486F187}" type="presParOf" srcId="{9859B4A3-3902-4CDD-8B70-C20C84DF207D}" destId="{5D1B462C-4F99-448B-98C7-ED0D69DBD6B2}" srcOrd="1" destOrd="0" presId="urn:microsoft.com/office/officeart/2008/layout/VerticalAccentList"/>
    <dgm:cxn modelId="{D3346E47-A5FA-4D8B-B25A-3156E86AAD9B}" type="presParOf" srcId="{9859B4A3-3902-4CDD-8B70-C20C84DF207D}" destId="{C12D650A-3ECA-4AF6-B9D4-B3D784BC2F54}" srcOrd="2" destOrd="0" presId="urn:microsoft.com/office/officeart/2008/layout/VerticalAccentList"/>
    <dgm:cxn modelId="{0D328EFC-73CB-4D6F-B0AB-EABA30D91295}" type="presParOf" srcId="{9859B4A3-3902-4CDD-8B70-C20C84DF207D}" destId="{7B4E652B-EEB4-4CA2-BCDB-172D9BD0DE87}" srcOrd="3" destOrd="0" presId="urn:microsoft.com/office/officeart/2008/layout/VerticalAccentList"/>
    <dgm:cxn modelId="{F816AAAC-E2E3-4CF0-BE9F-44E241263056}" type="presParOf" srcId="{9859B4A3-3902-4CDD-8B70-C20C84DF207D}" destId="{D285B240-3835-44A3-9026-CD2D19FD3F5A}" srcOrd="4" destOrd="0" presId="urn:microsoft.com/office/officeart/2008/layout/VerticalAccentList"/>
    <dgm:cxn modelId="{5A5E794A-956D-4CBE-8CB0-7F071DB130DA}" type="presParOf" srcId="{9859B4A3-3902-4CDD-8B70-C20C84DF207D}" destId="{DC26C985-548A-4004-9207-C3EAF9EBE480}" srcOrd="5" destOrd="0" presId="urn:microsoft.com/office/officeart/2008/layout/VerticalAccentList"/>
    <dgm:cxn modelId="{CED86203-EA0C-48D1-B9DC-FABCB6A97624}" type="presParOf" srcId="{9859B4A3-3902-4CDD-8B70-C20C84DF207D}" destId="{E8011E2A-02CF-48E9-9478-EA8D142CBDCB}" srcOrd="6" destOrd="0" presId="urn:microsoft.com/office/officeart/2008/layout/VerticalAccentList"/>
    <dgm:cxn modelId="{3E5DB776-40B2-4F66-9CBB-15427C647228}" type="presParOf" srcId="{9859B4A3-3902-4CDD-8B70-C20C84DF207D}" destId="{BECE0980-CAB5-4F27-B880-C3C7DC42407A}" srcOrd="7" destOrd="0" presId="urn:microsoft.com/office/officeart/2008/layout/VerticalAccentList"/>
    <dgm:cxn modelId="{F015BEDB-7855-4EBF-93D2-DE35918FD565}" type="presParOf" srcId="{191DCB92-A564-4A27-A668-8A8225D3A106}" destId="{11DEF08B-AA87-4E3E-B9F2-AE6A9E693B1E}" srcOrd="8" destOrd="0" presId="urn:microsoft.com/office/officeart/2008/layout/VerticalAccentList"/>
    <dgm:cxn modelId="{F3752D9F-592A-4CE5-983B-365E31AFB7DA}" type="presParOf" srcId="{191DCB92-A564-4A27-A668-8A8225D3A106}" destId="{237C36B7-B789-4C66-9EB7-823DA28A2DE3}" srcOrd="9" destOrd="0" presId="urn:microsoft.com/office/officeart/2008/layout/VerticalAccentList"/>
    <dgm:cxn modelId="{CFB258C7-E7C5-4F0C-ACD9-2E8CA894944E}" type="presParOf" srcId="{237C36B7-B789-4C66-9EB7-823DA28A2DE3}" destId="{9114706D-2ABE-45E7-AEAF-3E0CED3CBC7F}" srcOrd="0" destOrd="0" presId="urn:microsoft.com/office/officeart/2008/layout/VerticalAccentList"/>
    <dgm:cxn modelId="{87AF5706-BAD0-4DEE-BB11-F2EEF02C0243}" type="presParOf" srcId="{191DCB92-A564-4A27-A668-8A8225D3A106}" destId="{782E8986-F1B8-4A1D-96BB-971F4B8622D4}" srcOrd="10" destOrd="0" presId="urn:microsoft.com/office/officeart/2008/layout/VerticalAccentList"/>
    <dgm:cxn modelId="{2D51496D-B3F8-4B2B-B4D6-8CC7AFD7E6E4}" type="presParOf" srcId="{782E8986-F1B8-4A1D-96BB-971F4B8622D4}" destId="{25B1E322-1110-4AF4-A3A7-7B463D5B4A76}" srcOrd="0" destOrd="0" presId="urn:microsoft.com/office/officeart/2008/layout/VerticalAccentList"/>
    <dgm:cxn modelId="{2B53E9AB-5608-4EEC-8225-EA61DD7D3AD7}" type="presParOf" srcId="{782E8986-F1B8-4A1D-96BB-971F4B8622D4}" destId="{38877021-CA10-46E4-BBB2-7619E2E1B65C}" srcOrd="1" destOrd="0" presId="urn:microsoft.com/office/officeart/2008/layout/VerticalAccentList"/>
    <dgm:cxn modelId="{FFB7FE42-81B9-462A-88FB-DD8E14E5E356}" type="presParOf" srcId="{782E8986-F1B8-4A1D-96BB-971F4B8622D4}" destId="{A86E6617-1E49-4ED5-9728-234E90202B0B}" srcOrd="2" destOrd="0" presId="urn:microsoft.com/office/officeart/2008/layout/VerticalAccentList"/>
    <dgm:cxn modelId="{45E4AE44-DC2A-42C0-A3C6-5A6F404F02E1}" type="presParOf" srcId="{782E8986-F1B8-4A1D-96BB-971F4B8622D4}" destId="{75E4D9AE-65B3-485D-A877-FB984EE4174A}" srcOrd="3" destOrd="0" presId="urn:microsoft.com/office/officeart/2008/layout/VerticalAccentList"/>
    <dgm:cxn modelId="{41AE298A-F9A6-49EE-93F5-CDC2EC73E9E9}" type="presParOf" srcId="{782E8986-F1B8-4A1D-96BB-971F4B8622D4}" destId="{5D2BAB5D-8216-459F-88A0-B934A619D2E7}" srcOrd="4" destOrd="0" presId="urn:microsoft.com/office/officeart/2008/layout/VerticalAccentList"/>
    <dgm:cxn modelId="{D90CB5D9-A420-484C-A9A1-46768DF60E5B}" type="presParOf" srcId="{782E8986-F1B8-4A1D-96BB-971F4B8622D4}" destId="{5343DDB9-642E-475A-ABD3-1880452E6B72}" srcOrd="5" destOrd="0" presId="urn:microsoft.com/office/officeart/2008/layout/VerticalAccentList"/>
    <dgm:cxn modelId="{B7FCA7E2-8D3D-4307-8A64-BDF1657B07C1}" type="presParOf" srcId="{782E8986-F1B8-4A1D-96BB-971F4B8622D4}" destId="{54345D7A-F908-47DA-9731-95156CCB7874}" srcOrd="6" destOrd="0" presId="urn:microsoft.com/office/officeart/2008/layout/VerticalAccentList"/>
    <dgm:cxn modelId="{C0E57648-0E24-451A-BBB7-1E5FA2D392A1}" type="presParOf" srcId="{782E8986-F1B8-4A1D-96BB-971F4B8622D4}" destId="{CE1A51D6-A361-474F-BEDD-8B4D93840AA1}" srcOrd="7" destOrd="0" presId="urn:microsoft.com/office/officeart/2008/layout/VerticalAccentList"/>
    <dgm:cxn modelId="{B17DFE1B-9F68-4F8E-8872-7A34A2AE5C74}" type="presParOf" srcId="{191DCB92-A564-4A27-A668-8A8225D3A106}" destId="{1520ED09-DF83-4482-BE2E-2B3A44BAD81D}" srcOrd="11" destOrd="0" presId="urn:microsoft.com/office/officeart/2008/layout/VerticalAccentList"/>
    <dgm:cxn modelId="{64FB838F-E7C3-4EF8-8688-FB8DCB61905D}" type="presParOf" srcId="{191DCB92-A564-4A27-A668-8A8225D3A106}" destId="{BA87FE30-2F23-4F7F-89BA-88A02C7F6C15}" srcOrd="12" destOrd="0" presId="urn:microsoft.com/office/officeart/2008/layout/VerticalAccentList"/>
    <dgm:cxn modelId="{038B1F18-059C-41B8-A15E-AE6938AA7120}" type="presParOf" srcId="{BA87FE30-2F23-4F7F-89BA-88A02C7F6C15}" destId="{32B88893-DF7D-46AD-B89C-4C868E87C382}" srcOrd="0" destOrd="0" presId="urn:microsoft.com/office/officeart/2008/layout/VerticalAccentList"/>
    <dgm:cxn modelId="{6EB688FB-8704-4D3D-B3FC-28529C5D09C5}" type="presParOf" srcId="{191DCB92-A564-4A27-A668-8A8225D3A106}" destId="{8CE3CAAC-1854-463D-B773-D621DE63AE37}" srcOrd="13" destOrd="0" presId="urn:microsoft.com/office/officeart/2008/layout/VerticalAccentList"/>
    <dgm:cxn modelId="{6A434846-B060-4051-B39A-B58A645A7BC8}" type="presParOf" srcId="{8CE3CAAC-1854-463D-B773-D621DE63AE37}" destId="{9B853690-C435-4BFB-8EF7-F8946AA7043E}" srcOrd="0" destOrd="0" presId="urn:microsoft.com/office/officeart/2008/layout/VerticalAccentList"/>
    <dgm:cxn modelId="{7680DB61-92B5-45F7-A813-B3F90BCD5E49}" type="presParOf" srcId="{8CE3CAAC-1854-463D-B773-D621DE63AE37}" destId="{5280CF41-2039-4FA2-9AB4-7082330EFFE8}" srcOrd="1" destOrd="0" presId="urn:microsoft.com/office/officeart/2008/layout/VerticalAccentList"/>
    <dgm:cxn modelId="{4262AA78-E3D2-4365-8E62-AD5DB551C7D5}" type="presParOf" srcId="{8CE3CAAC-1854-463D-B773-D621DE63AE37}" destId="{80674979-C176-4770-8C3F-C6201E3BA5BA}" srcOrd="2" destOrd="0" presId="urn:microsoft.com/office/officeart/2008/layout/VerticalAccentList"/>
    <dgm:cxn modelId="{3F9D373F-95C8-49C7-A6A0-64F54DA9A804}" type="presParOf" srcId="{8CE3CAAC-1854-463D-B773-D621DE63AE37}" destId="{AA383EA9-4BBF-4CF3-8260-FADC0049F294}" srcOrd="3" destOrd="0" presId="urn:microsoft.com/office/officeart/2008/layout/VerticalAccentList"/>
    <dgm:cxn modelId="{A120E873-2470-4C40-9AF6-CD726B6A6006}" type="presParOf" srcId="{8CE3CAAC-1854-463D-B773-D621DE63AE37}" destId="{BBE9E1EE-D770-49C6-9C67-B6AA2CE83646}" srcOrd="4" destOrd="0" presId="urn:microsoft.com/office/officeart/2008/layout/VerticalAccentList"/>
    <dgm:cxn modelId="{85A4B60A-152A-4690-A8A5-92BD81DAB0AB}" type="presParOf" srcId="{8CE3CAAC-1854-463D-B773-D621DE63AE37}" destId="{16D0E422-E712-4813-BC27-0DF5C7D0D674}" srcOrd="5" destOrd="0" presId="urn:microsoft.com/office/officeart/2008/layout/VerticalAccentList"/>
    <dgm:cxn modelId="{B2FE115A-2F07-49AB-979B-290F139D30D4}" type="presParOf" srcId="{8CE3CAAC-1854-463D-B773-D621DE63AE37}" destId="{48886661-A9A7-498C-B108-C9A8508ACEA0}" srcOrd="6" destOrd="0" presId="urn:microsoft.com/office/officeart/2008/layout/VerticalAccentList"/>
    <dgm:cxn modelId="{5F5BCB19-1EF4-48DF-8D06-353FB371D941}" type="presParOf" srcId="{8CE3CAAC-1854-463D-B773-D621DE63AE37}" destId="{60276071-F75F-45A9-A82A-E433862743DC}" srcOrd="7" destOrd="0" presId="urn:microsoft.com/office/officeart/2008/layout/Vertical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1F109-CF2E-4094-AAA6-BAF3A98FCEFB}" type="doc">
      <dgm:prSet loTypeId="urn:microsoft.com/office/officeart/2005/8/layout/hierarchy4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E1AE4F5-CA88-4C8E-AEDC-1017BA645CAF}">
      <dgm:prSet phldrT="[Текст]"/>
      <dgm:spPr/>
      <dgm:t>
        <a:bodyPr/>
        <a:lstStyle/>
        <a:p>
          <a:r>
            <a:rPr lang="ru-RU" dirty="0" smtClean="0"/>
            <a:t>Сплошные тексты</a:t>
          </a:r>
          <a:endParaRPr lang="ru-RU" dirty="0"/>
        </a:p>
      </dgm:t>
    </dgm:pt>
    <dgm:pt modelId="{8981E803-2576-4E86-945B-DD41FC8BA7FA}" type="parTrans" cxnId="{7BED6C2E-2797-4163-903A-E9194CF2FF4B}">
      <dgm:prSet/>
      <dgm:spPr/>
      <dgm:t>
        <a:bodyPr/>
        <a:lstStyle/>
        <a:p>
          <a:endParaRPr lang="ru-RU"/>
        </a:p>
      </dgm:t>
    </dgm:pt>
    <dgm:pt modelId="{5E0DD11A-BD4A-4508-80F1-14E5E68968A8}" type="sibTrans" cxnId="{7BED6C2E-2797-4163-903A-E9194CF2FF4B}">
      <dgm:prSet/>
      <dgm:spPr/>
      <dgm:t>
        <a:bodyPr/>
        <a:lstStyle/>
        <a:p>
          <a:endParaRPr lang="ru-RU"/>
        </a:p>
      </dgm:t>
    </dgm:pt>
    <dgm:pt modelId="{CC68538D-89C9-42B3-9E74-F3BF5693A0BB}">
      <dgm:prSet phldrT="[Текст]"/>
      <dgm:spPr/>
      <dgm:t>
        <a:bodyPr/>
        <a:lstStyle/>
        <a:p>
          <a:r>
            <a:rPr lang="ru-RU" dirty="0" smtClean="0"/>
            <a:t>ОПИСАНИЕ</a:t>
          </a:r>
          <a:endParaRPr lang="ru-RU" dirty="0"/>
        </a:p>
      </dgm:t>
    </dgm:pt>
    <dgm:pt modelId="{34408904-5C41-408B-AA4B-E2AC311855C1}" type="parTrans" cxnId="{EED23B5E-0174-4774-9A2A-8596EEEE046B}">
      <dgm:prSet/>
      <dgm:spPr/>
      <dgm:t>
        <a:bodyPr/>
        <a:lstStyle/>
        <a:p>
          <a:endParaRPr lang="ru-RU"/>
        </a:p>
      </dgm:t>
    </dgm:pt>
    <dgm:pt modelId="{A1EDFBE2-844E-4C88-A462-1D30A7D9E34D}" type="sibTrans" cxnId="{EED23B5E-0174-4774-9A2A-8596EEEE046B}">
      <dgm:prSet/>
      <dgm:spPr/>
      <dgm:t>
        <a:bodyPr/>
        <a:lstStyle/>
        <a:p>
          <a:endParaRPr lang="ru-RU"/>
        </a:p>
      </dgm:t>
    </dgm:pt>
    <dgm:pt modelId="{0E3B3E8E-8BD8-4347-AC8B-1585DA4DDEFA}">
      <dgm:prSet phldrT="[Текст]"/>
      <dgm:spPr/>
      <dgm:t>
        <a:bodyPr/>
        <a:lstStyle/>
        <a:p>
          <a:r>
            <a:rPr lang="ru-RU" dirty="0" smtClean="0"/>
            <a:t>отрывок из рассказа; описание человека, места, предмета и т.д.</a:t>
          </a:r>
          <a:endParaRPr lang="ru-RU" dirty="0"/>
        </a:p>
      </dgm:t>
    </dgm:pt>
    <dgm:pt modelId="{552DC1FF-0B7B-4A6A-A870-49C346706EAC}" type="parTrans" cxnId="{C7ED78B5-D096-45B2-9467-0CA0495FEE9A}">
      <dgm:prSet/>
      <dgm:spPr/>
      <dgm:t>
        <a:bodyPr/>
        <a:lstStyle/>
        <a:p>
          <a:endParaRPr lang="ru-RU"/>
        </a:p>
      </dgm:t>
    </dgm:pt>
    <dgm:pt modelId="{4712009C-F3C2-4AB4-BDBF-82518AF04370}" type="sibTrans" cxnId="{C7ED78B5-D096-45B2-9467-0CA0495FEE9A}">
      <dgm:prSet/>
      <dgm:spPr/>
      <dgm:t>
        <a:bodyPr/>
        <a:lstStyle/>
        <a:p>
          <a:endParaRPr lang="ru-RU"/>
        </a:p>
      </dgm:t>
    </dgm:pt>
    <dgm:pt modelId="{FECAA1BB-C628-43BC-B4A4-8FDDC5B6B22F}">
      <dgm:prSet phldrT="[Текст]"/>
      <dgm:spPr/>
      <dgm:t>
        <a:bodyPr/>
        <a:lstStyle/>
        <a:p>
          <a:r>
            <a:rPr lang="ru-RU" dirty="0" smtClean="0"/>
            <a:t>РАССУЖДЕНИЕ</a:t>
          </a:r>
          <a:endParaRPr lang="ru-RU" dirty="0"/>
        </a:p>
      </dgm:t>
    </dgm:pt>
    <dgm:pt modelId="{C6921706-A24D-4167-836D-17A4F27AE27B}" type="parTrans" cxnId="{A82E6C80-FF40-4FC4-A139-1A54B9C64C15}">
      <dgm:prSet/>
      <dgm:spPr/>
      <dgm:t>
        <a:bodyPr/>
        <a:lstStyle/>
        <a:p>
          <a:endParaRPr lang="ru-RU"/>
        </a:p>
      </dgm:t>
    </dgm:pt>
    <dgm:pt modelId="{AA85140A-C8FC-4E23-A9A2-62AF30A8AF47}" type="sibTrans" cxnId="{A82E6C80-FF40-4FC4-A139-1A54B9C64C15}">
      <dgm:prSet/>
      <dgm:spPr/>
      <dgm:t>
        <a:bodyPr/>
        <a:lstStyle/>
        <a:p>
          <a:endParaRPr lang="ru-RU"/>
        </a:p>
      </dgm:t>
    </dgm:pt>
    <dgm:pt modelId="{544BACB9-76DE-4EF3-A6E1-875C8B97A1F3}">
      <dgm:prSet phldrT="[Текст]"/>
      <dgm:spPr/>
      <dgm:t>
        <a:bodyPr/>
        <a:lstStyle/>
        <a:p>
          <a:r>
            <a:rPr lang="ru-RU" dirty="0" smtClean="0"/>
            <a:t>ПОВЕСТВОВАНИЕ</a:t>
          </a:r>
          <a:endParaRPr lang="ru-RU" dirty="0"/>
        </a:p>
      </dgm:t>
    </dgm:pt>
    <dgm:pt modelId="{7174A7E8-CC7D-47BA-BB3F-E84F4F3730FB}" type="parTrans" cxnId="{5B7449A1-63BC-4B77-8150-E69F77155333}">
      <dgm:prSet/>
      <dgm:spPr/>
      <dgm:t>
        <a:bodyPr/>
        <a:lstStyle/>
        <a:p>
          <a:endParaRPr lang="ru-RU"/>
        </a:p>
      </dgm:t>
    </dgm:pt>
    <dgm:pt modelId="{97359A23-8145-44E1-95D6-51AB85CCC215}" type="sibTrans" cxnId="{5B7449A1-63BC-4B77-8150-E69F77155333}">
      <dgm:prSet/>
      <dgm:spPr/>
      <dgm:t>
        <a:bodyPr/>
        <a:lstStyle/>
        <a:p>
          <a:endParaRPr lang="ru-RU"/>
        </a:p>
      </dgm:t>
    </dgm:pt>
    <dgm:pt modelId="{44AAC256-18BE-4887-B64A-F6CA4CD7323E}">
      <dgm:prSet phldrT="[Текст]"/>
      <dgm:spPr/>
      <dgm:t>
        <a:bodyPr/>
        <a:lstStyle/>
        <a:p>
          <a:r>
            <a:rPr lang="ru-RU" dirty="0" smtClean="0"/>
            <a:t>рассказ, стихотворение, повесть; статья в газете или журнале; параграф учебника; инструкция, реклама, краткое содержание фильма; пост блога и т.д.</a:t>
          </a:r>
          <a:endParaRPr lang="ru-RU" dirty="0"/>
        </a:p>
      </dgm:t>
    </dgm:pt>
    <dgm:pt modelId="{D8A753A0-9EB4-476A-85D0-9B770373FD20}" type="parTrans" cxnId="{E58CCAC2-908E-4EC7-A74A-B5D11F2898CC}">
      <dgm:prSet/>
      <dgm:spPr/>
      <dgm:t>
        <a:bodyPr/>
        <a:lstStyle/>
        <a:p>
          <a:endParaRPr lang="ru-RU"/>
        </a:p>
      </dgm:t>
    </dgm:pt>
    <dgm:pt modelId="{4A034A1A-4535-4337-91EF-5D6C756CFC46}" type="sibTrans" cxnId="{E58CCAC2-908E-4EC7-A74A-B5D11F2898CC}">
      <dgm:prSet/>
      <dgm:spPr/>
      <dgm:t>
        <a:bodyPr/>
        <a:lstStyle/>
        <a:p>
          <a:endParaRPr lang="ru-RU"/>
        </a:p>
      </dgm:t>
    </dgm:pt>
    <dgm:pt modelId="{9D104E64-E6A0-4C37-A4BD-CAC0EF7E489F}">
      <dgm:prSet phldrT="[Текст]"/>
      <dgm:spPr/>
      <dgm:t>
        <a:bodyPr/>
        <a:lstStyle/>
        <a:p>
          <a:r>
            <a:rPr lang="ru-RU" dirty="0" smtClean="0"/>
            <a:t>сочинение; комментарий; аргументация собственного мнения.</a:t>
          </a:r>
          <a:endParaRPr lang="ru-RU" dirty="0"/>
        </a:p>
      </dgm:t>
    </dgm:pt>
    <dgm:pt modelId="{D5F40CE6-D3A7-4F76-97B1-59D6CD653A56}" type="parTrans" cxnId="{BB7ED6D3-0814-4C59-BF00-1820D1B8BDF0}">
      <dgm:prSet/>
      <dgm:spPr/>
      <dgm:t>
        <a:bodyPr/>
        <a:lstStyle/>
        <a:p>
          <a:endParaRPr lang="ru-RU"/>
        </a:p>
      </dgm:t>
    </dgm:pt>
    <dgm:pt modelId="{5BD4206C-1268-4009-A826-5FEAA00643B1}" type="sibTrans" cxnId="{BB7ED6D3-0814-4C59-BF00-1820D1B8BDF0}">
      <dgm:prSet/>
      <dgm:spPr/>
      <dgm:t>
        <a:bodyPr/>
        <a:lstStyle/>
        <a:p>
          <a:endParaRPr lang="ru-RU"/>
        </a:p>
      </dgm:t>
    </dgm:pt>
    <dgm:pt modelId="{AF64C3BA-0DB1-4E1B-A9D8-E18670AB459B}">
      <dgm:prSet phldrT="[Текст]"/>
      <dgm:spPr/>
      <dgm:t>
        <a:bodyPr/>
        <a:lstStyle/>
        <a:p>
          <a:r>
            <a:rPr lang="ru-RU" dirty="0" smtClean="0"/>
            <a:t>Несплошные тексты</a:t>
          </a:r>
          <a:endParaRPr lang="ru-RU" dirty="0"/>
        </a:p>
      </dgm:t>
    </dgm:pt>
    <dgm:pt modelId="{00616685-C865-4E00-9088-7128E903E497}" type="parTrans" cxnId="{F05107DE-7ACE-4390-8ED1-22F2E7AB02AF}">
      <dgm:prSet/>
      <dgm:spPr/>
      <dgm:t>
        <a:bodyPr/>
        <a:lstStyle/>
        <a:p>
          <a:endParaRPr lang="ru-RU"/>
        </a:p>
      </dgm:t>
    </dgm:pt>
    <dgm:pt modelId="{C9533F8D-1C86-49B8-8276-D76F5A38A332}" type="sibTrans" cxnId="{F05107DE-7ACE-4390-8ED1-22F2E7AB02AF}">
      <dgm:prSet/>
      <dgm:spPr/>
      <dgm:t>
        <a:bodyPr/>
        <a:lstStyle/>
        <a:p>
          <a:endParaRPr lang="ru-RU"/>
        </a:p>
      </dgm:t>
    </dgm:pt>
    <dgm:pt modelId="{33D94F2B-0D90-4184-8B3F-9D46BB77103E}">
      <dgm:prSet phldrT="[Текст]"/>
      <dgm:spPr/>
      <dgm:t>
        <a:bodyPr/>
        <a:lstStyle/>
        <a:p>
          <a:r>
            <a:rPr lang="ru-RU" dirty="0" smtClean="0"/>
            <a:t>ТАБЛИЦЫ</a:t>
          </a:r>
          <a:endParaRPr lang="ru-RU" dirty="0"/>
        </a:p>
      </dgm:t>
    </dgm:pt>
    <dgm:pt modelId="{B2854A89-E340-416F-940C-61DE9C7BA02B}" type="parTrans" cxnId="{78F7F66D-A3D1-4549-8ED6-3ADE2A3C5A78}">
      <dgm:prSet/>
      <dgm:spPr/>
      <dgm:t>
        <a:bodyPr/>
        <a:lstStyle/>
        <a:p>
          <a:endParaRPr lang="ru-RU"/>
        </a:p>
      </dgm:t>
    </dgm:pt>
    <dgm:pt modelId="{D4C46677-089B-4D59-A670-B1003B183BC5}" type="sibTrans" cxnId="{78F7F66D-A3D1-4549-8ED6-3ADE2A3C5A78}">
      <dgm:prSet/>
      <dgm:spPr/>
      <dgm:t>
        <a:bodyPr/>
        <a:lstStyle/>
        <a:p>
          <a:endParaRPr lang="ru-RU"/>
        </a:p>
      </dgm:t>
    </dgm:pt>
    <dgm:pt modelId="{7705342A-E21E-4F11-8366-E1E703D839B1}">
      <dgm:prSet phldrT="[Текст]"/>
      <dgm:spPr/>
      <dgm:t>
        <a:bodyPr/>
        <a:lstStyle/>
        <a:p>
          <a:r>
            <a:rPr lang="ru-RU" dirty="0" smtClean="0"/>
            <a:t>расписание движения транспорта; страхование; схемы платежей и тарифов и т.д.</a:t>
          </a:r>
          <a:endParaRPr lang="ru-RU" dirty="0"/>
        </a:p>
      </dgm:t>
    </dgm:pt>
    <dgm:pt modelId="{0B3E8EA8-3CD9-49ED-B424-E29A6E46DDFC}" type="parTrans" cxnId="{3266344E-3D19-454C-839A-064ACCC52E38}">
      <dgm:prSet/>
      <dgm:spPr/>
      <dgm:t>
        <a:bodyPr/>
        <a:lstStyle/>
        <a:p>
          <a:endParaRPr lang="ru-RU"/>
        </a:p>
      </dgm:t>
    </dgm:pt>
    <dgm:pt modelId="{BCA58739-1CF0-4507-A2BC-913A74481908}" type="sibTrans" cxnId="{3266344E-3D19-454C-839A-064ACCC52E38}">
      <dgm:prSet/>
      <dgm:spPr/>
      <dgm:t>
        <a:bodyPr/>
        <a:lstStyle/>
        <a:p>
          <a:endParaRPr lang="ru-RU"/>
        </a:p>
      </dgm:t>
    </dgm:pt>
    <dgm:pt modelId="{C185BE0C-448E-48B9-BCBD-9C4CF9F97968}">
      <dgm:prSet phldrT="[Текст]"/>
      <dgm:spPr/>
      <dgm:t>
        <a:bodyPr/>
        <a:lstStyle/>
        <a:p>
          <a:r>
            <a:rPr lang="ru-RU" dirty="0" smtClean="0"/>
            <a:t>СХЕМЫ</a:t>
          </a:r>
          <a:endParaRPr lang="ru-RU" dirty="0"/>
        </a:p>
      </dgm:t>
    </dgm:pt>
    <dgm:pt modelId="{CD60B7AD-A175-41B6-8AF5-C9BC307D964B}" type="parTrans" cxnId="{C38DBA75-F07D-4AA0-92DA-8F9F9001C51E}">
      <dgm:prSet/>
      <dgm:spPr/>
      <dgm:t>
        <a:bodyPr/>
        <a:lstStyle/>
        <a:p>
          <a:endParaRPr lang="ru-RU"/>
        </a:p>
      </dgm:t>
    </dgm:pt>
    <dgm:pt modelId="{A1F9262E-08DF-4398-906C-DB988877A0E9}" type="sibTrans" cxnId="{C38DBA75-F07D-4AA0-92DA-8F9F9001C51E}">
      <dgm:prSet/>
      <dgm:spPr/>
      <dgm:t>
        <a:bodyPr/>
        <a:lstStyle/>
        <a:p>
          <a:endParaRPr lang="ru-RU"/>
        </a:p>
      </dgm:t>
    </dgm:pt>
    <dgm:pt modelId="{3AC8B0DE-7BEE-4E31-8906-9BECCBC4881D}">
      <dgm:prSet phldrT="[Текст]"/>
      <dgm:spPr/>
      <dgm:t>
        <a:bodyPr/>
        <a:lstStyle/>
        <a:p>
          <a:r>
            <a:rPr lang="ru-RU" dirty="0" smtClean="0"/>
            <a:t>график,  изображения графа, диаграммы, кластеры , схема метро и т.д.</a:t>
          </a:r>
          <a:endParaRPr lang="ru-RU" dirty="0"/>
        </a:p>
      </dgm:t>
    </dgm:pt>
    <dgm:pt modelId="{C4096C21-6F2B-4992-A96C-F2BAACD7872C}" type="parTrans" cxnId="{632B26B7-E5AC-4B32-A37B-756FB8D1F0F9}">
      <dgm:prSet/>
      <dgm:spPr/>
      <dgm:t>
        <a:bodyPr/>
        <a:lstStyle/>
        <a:p>
          <a:endParaRPr lang="ru-RU"/>
        </a:p>
      </dgm:t>
    </dgm:pt>
    <dgm:pt modelId="{892BA2CF-5FF9-46D9-AB66-0E48C3025392}" type="sibTrans" cxnId="{632B26B7-E5AC-4B32-A37B-756FB8D1F0F9}">
      <dgm:prSet/>
      <dgm:spPr/>
      <dgm:t>
        <a:bodyPr/>
        <a:lstStyle/>
        <a:p>
          <a:endParaRPr lang="ru-RU"/>
        </a:p>
      </dgm:t>
    </dgm:pt>
    <dgm:pt modelId="{F7B0DD8E-1B15-4974-9DCC-94FEAF701AF6}">
      <dgm:prSet phldrT="[Текст]"/>
      <dgm:spPr/>
      <dgm:t>
        <a:bodyPr/>
        <a:lstStyle/>
        <a:p>
          <a:r>
            <a:rPr lang="ru-RU" dirty="0" smtClean="0"/>
            <a:t>КАРТЫ</a:t>
          </a:r>
          <a:endParaRPr lang="ru-RU" dirty="0"/>
        </a:p>
      </dgm:t>
    </dgm:pt>
    <dgm:pt modelId="{D0FFEDE2-3B99-4557-8382-8B6190497E0E}" type="parTrans" cxnId="{DFFDCB63-82F2-4B81-8EDB-8C3F790D0014}">
      <dgm:prSet/>
      <dgm:spPr/>
      <dgm:t>
        <a:bodyPr/>
        <a:lstStyle/>
        <a:p>
          <a:endParaRPr lang="ru-RU"/>
        </a:p>
      </dgm:t>
    </dgm:pt>
    <dgm:pt modelId="{EE8B8789-4E25-4BE9-87E5-53D6769C4B96}" type="sibTrans" cxnId="{DFFDCB63-82F2-4B81-8EDB-8C3F790D0014}">
      <dgm:prSet/>
      <dgm:spPr/>
      <dgm:t>
        <a:bodyPr/>
        <a:lstStyle/>
        <a:p>
          <a:endParaRPr lang="ru-RU"/>
        </a:p>
      </dgm:t>
    </dgm:pt>
    <dgm:pt modelId="{3CF04909-878D-41EC-9217-CBFCACF22033}">
      <dgm:prSet phldrT="[Текст]"/>
      <dgm:spPr/>
      <dgm:t>
        <a:bodyPr/>
        <a:lstStyle/>
        <a:p>
          <a:r>
            <a:rPr lang="ru-RU" dirty="0" smtClean="0"/>
            <a:t>план помещения, местности, сооружения; географическая и топографическая карты, карты сайтов</a:t>
          </a:r>
          <a:endParaRPr lang="ru-RU" dirty="0"/>
        </a:p>
      </dgm:t>
    </dgm:pt>
    <dgm:pt modelId="{9913AFA8-C6DE-4C13-8CA7-7969DC96D5AA}" type="parTrans" cxnId="{5685656F-B397-49D9-81B4-6B4EB9B64EC7}">
      <dgm:prSet/>
      <dgm:spPr/>
      <dgm:t>
        <a:bodyPr/>
        <a:lstStyle/>
        <a:p>
          <a:endParaRPr lang="ru-RU"/>
        </a:p>
      </dgm:t>
    </dgm:pt>
    <dgm:pt modelId="{BD1B2CEF-723F-4DCC-885E-303C98B9AF0D}" type="sibTrans" cxnId="{5685656F-B397-49D9-81B4-6B4EB9B64EC7}">
      <dgm:prSet/>
      <dgm:spPr/>
      <dgm:t>
        <a:bodyPr/>
        <a:lstStyle/>
        <a:p>
          <a:endParaRPr lang="ru-RU"/>
        </a:p>
      </dgm:t>
    </dgm:pt>
    <dgm:pt modelId="{233B24AD-8028-471E-9A33-2B21F52DD030}" type="pres">
      <dgm:prSet presAssocID="{6361F109-CF2E-4094-AAA6-BAF3A98FCEF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4BB424-7586-4E49-9592-C5DDF21A7ABC}" type="pres">
      <dgm:prSet presAssocID="{AE1AE4F5-CA88-4C8E-AEDC-1017BA645CAF}" presName="vertOne" presStyleCnt="0"/>
      <dgm:spPr/>
    </dgm:pt>
    <dgm:pt modelId="{AA7B3373-E303-45DE-A15C-FD9D508150E1}" type="pres">
      <dgm:prSet presAssocID="{AE1AE4F5-CA88-4C8E-AEDC-1017BA645CAF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DA7A20-4F65-4A2B-B1E6-240E90EEB8ED}" type="pres">
      <dgm:prSet presAssocID="{AE1AE4F5-CA88-4C8E-AEDC-1017BA645CAF}" presName="parTransOne" presStyleCnt="0"/>
      <dgm:spPr/>
    </dgm:pt>
    <dgm:pt modelId="{B8A69F30-1C34-4D2D-9B14-84319111AE0D}" type="pres">
      <dgm:prSet presAssocID="{AE1AE4F5-CA88-4C8E-AEDC-1017BA645CAF}" presName="horzOne" presStyleCnt="0"/>
      <dgm:spPr/>
    </dgm:pt>
    <dgm:pt modelId="{C527DD76-E0B5-4899-A2CF-1E32D9B8A971}" type="pres">
      <dgm:prSet presAssocID="{CC68538D-89C9-42B3-9E74-F3BF5693A0BB}" presName="vertTwo" presStyleCnt="0"/>
      <dgm:spPr/>
    </dgm:pt>
    <dgm:pt modelId="{A250A50D-2D27-43F6-A274-740BCCECFC47}" type="pres">
      <dgm:prSet presAssocID="{CC68538D-89C9-42B3-9E74-F3BF5693A0BB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0DBAE9-805A-4902-B31E-823520E48A89}" type="pres">
      <dgm:prSet presAssocID="{CC68538D-89C9-42B3-9E74-F3BF5693A0BB}" presName="parTransTwo" presStyleCnt="0"/>
      <dgm:spPr/>
    </dgm:pt>
    <dgm:pt modelId="{24B4A94C-1C96-4C87-ACAC-1D9FF13FD4E2}" type="pres">
      <dgm:prSet presAssocID="{CC68538D-89C9-42B3-9E74-F3BF5693A0BB}" presName="horzTwo" presStyleCnt="0"/>
      <dgm:spPr/>
    </dgm:pt>
    <dgm:pt modelId="{AFB2F04F-E64D-46A2-8B01-374FEE601AC3}" type="pres">
      <dgm:prSet presAssocID="{0E3B3E8E-8BD8-4347-AC8B-1585DA4DDEFA}" presName="vertThree" presStyleCnt="0"/>
      <dgm:spPr/>
    </dgm:pt>
    <dgm:pt modelId="{CDE54A47-4A47-4440-A5F0-C0890011A1B6}" type="pres">
      <dgm:prSet presAssocID="{0E3B3E8E-8BD8-4347-AC8B-1585DA4DDEFA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404FD-C73C-40A2-A8D8-FA1DCE3D68AD}" type="pres">
      <dgm:prSet presAssocID="{0E3B3E8E-8BD8-4347-AC8B-1585DA4DDEFA}" presName="horzThree" presStyleCnt="0"/>
      <dgm:spPr/>
    </dgm:pt>
    <dgm:pt modelId="{513F070A-301E-40C2-AD96-164BB41D7AD8}" type="pres">
      <dgm:prSet presAssocID="{A1EDFBE2-844E-4C88-A462-1D30A7D9E34D}" presName="sibSpaceTwo" presStyleCnt="0"/>
      <dgm:spPr/>
    </dgm:pt>
    <dgm:pt modelId="{BF384E3F-63D8-4295-BDF1-CD987169D566}" type="pres">
      <dgm:prSet presAssocID="{544BACB9-76DE-4EF3-A6E1-875C8B97A1F3}" presName="vertTwo" presStyleCnt="0"/>
      <dgm:spPr/>
    </dgm:pt>
    <dgm:pt modelId="{50C3CDA6-89D0-4215-BABE-328EAA8D479E}" type="pres">
      <dgm:prSet presAssocID="{544BACB9-76DE-4EF3-A6E1-875C8B97A1F3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9E156-2414-4708-9013-FFA2CC6A2433}" type="pres">
      <dgm:prSet presAssocID="{544BACB9-76DE-4EF3-A6E1-875C8B97A1F3}" presName="parTransTwo" presStyleCnt="0"/>
      <dgm:spPr/>
    </dgm:pt>
    <dgm:pt modelId="{F9A99CA0-386D-4A25-B4FE-884EFBE05970}" type="pres">
      <dgm:prSet presAssocID="{544BACB9-76DE-4EF3-A6E1-875C8B97A1F3}" presName="horzTwo" presStyleCnt="0"/>
      <dgm:spPr/>
    </dgm:pt>
    <dgm:pt modelId="{2195B7C6-3917-4F5C-B4F4-D8FEFD6556D9}" type="pres">
      <dgm:prSet presAssocID="{44AAC256-18BE-4887-B64A-F6CA4CD7323E}" presName="vertThree" presStyleCnt="0"/>
      <dgm:spPr/>
    </dgm:pt>
    <dgm:pt modelId="{2951E556-2D1B-4409-B27E-603AD7C32A0C}" type="pres">
      <dgm:prSet presAssocID="{44AAC256-18BE-4887-B64A-F6CA4CD7323E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D761E6-CB13-489B-BAC8-33603C281CA2}" type="pres">
      <dgm:prSet presAssocID="{44AAC256-18BE-4887-B64A-F6CA4CD7323E}" presName="horzThree" presStyleCnt="0"/>
      <dgm:spPr/>
    </dgm:pt>
    <dgm:pt modelId="{79C9116E-FEBD-4BE4-98E3-8AD7557D5127}" type="pres">
      <dgm:prSet presAssocID="{97359A23-8145-44E1-95D6-51AB85CCC215}" presName="sibSpaceTwo" presStyleCnt="0"/>
      <dgm:spPr/>
    </dgm:pt>
    <dgm:pt modelId="{6A01024B-A919-478F-B33F-699ADFA2E2E4}" type="pres">
      <dgm:prSet presAssocID="{FECAA1BB-C628-43BC-B4A4-8FDDC5B6B22F}" presName="vertTwo" presStyleCnt="0"/>
      <dgm:spPr/>
    </dgm:pt>
    <dgm:pt modelId="{D67B877E-234C-4216-B1E8-B9C54A708042}" type="pres">
      <dgm:prSet presAssocID="{FECAA1BB-C628-43BC-B4A4-8FDDC5B6B22F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C9A98A-6411-49ED-A091-F1AC6765592A}" type="pres">
      <dgm:prSet presAssocID="{FECAA1BB-C628-43BC-B4A4-8FDDC5B6B22F}" presName="parTransTwo" presStyleCnt="0"/>
      <dgm:spPr/>
    </dgm:pt>
    <dgm:pt modelId="{5C8F8587-8E60-4342-AD2B-D7F6F9B5F41B}" type="pres">
      <dgm:prSet presAssocID="{FECAA1BB-C628-43BC-B4A4-8FDDC5B6B22F}" presName="horzTwo" presStyleCnt="0"/>
      <dgm:spPr/>
    </dgm:pt>
    <dgm:pt modelId="{AAE393EA-82B6-47A9-AA75-982334C35B20}" type="pres">
      <dgm:prSet presAssocID="{9D104E64-E6A0-4C37-A4BD-CAC0EF7E489F}" presName="vertThree" presStyleCnt="0"/>
      <dgm:spPr/>
    </dgm:pt>
    <dgm:pt modelId="{C9CB8CA3-10E0-4398-BE04-889442B358F6}" type="pres">
      <dgm:prSet presAssocID="{9D104E64-E6A0-4C37-A4BD-CAC0EF7E489F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9D8C14-5F5F-4CDD-B928-FDEF7064F891}" type="pres">
      <dgm:prSet presAssocID="{9D104E64-E6A0-4C37-A4BD-CAC0EF7E489F}" presName="horzThree" presStyleCnt="0"/>
      <dgm:spPr/>
    </dgm:pt>
    <dgm:pt modelId="{25A73FEA-9E41-40CF-A880-62218BF7D07F}" type="pres">
      <dgm:prSet presAssocID="{5E0DD11A-BD4A-4508-80F1-14E5E68968A8}" presName="sibSpaceOne" presStyleCnt="0"/>
      <dgm:spPr/>
    </dgm:pt>
    <dgm:pt modelId="{76976CFF-F371-466A-9E1A-E6C2B5AE701B}" type="pres">
      <dgm:prSet presAssocID="{AF64C3BA-0DB1-4E1B-A9D8-E18670AB459B}" presName="vertOne" presStyleCnt="0"/>
      <dgm:spPr/>
    </dgm:pt>
    <dgm:pt modelId="{A9C345FE-FFF2-4C02-A1EC-F18C4DB891E2}" type="pres">
      <dgm:prSet presAssocID="{AF64C3BA-0DB1-4E1B-A9D8-E18670AB459B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0FDBF0-6FB9-4010-A961-A110210512F6}" type="pres">
      <dgm:prSet presAssocID="{AF64C3BA-0DB1-4E1B-A9D8-E18670AB459B}" presName="parTransOne" presStyleCnt="0"/>
      <dgm:spPr/>
    </dgm:pt>
    <dgm:pt modelId="{027AD92C-997E-4530-A492-B9BAF6916E62}" type="pres">
      <dgm:prSet presAssocID="{AF64C3BA-0DB1-4E1B-A9D8-E18670AB459B}" presName="horzOne" presStyleCnt="0"/>
      <dgm:spPr/>
    </dgm:pt>
    <dgm:pt modelId="{BA0CAC3A-98B8-47B3-9BF5-2AD9B22ED1E2}" type="pres">
      <dgm:prSet presAssocID="{33D94F2B-0D90-4184-8B3F-9D46BB77103E}" presName="vertTwo" presStyleCnt="0"/>
      <dgm:spPr/>
    </dgm:pt>
    <dgm:pt modelId="{9433064D-80F9-4E46-905B-D25A08EA7DF1}" type="pres">
      <dgm:prSet presAssocID="{33D94F2B-0D90-4184-8B3F-9D46BB77103E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DFFBB-EC52-4E56-9D14-7E8B5EAFEC49}" type="pres">
      <dgm:prSet presAssocID="{33D94F2B-0D90-4184-8B3F-9D46BB77103E}" presName="parTransTwo" presStyleCnt="0"/>
      <dgm:spPr/>
    </dgm:pt>
    <dgm:pt modelId="{D0DAD172-1998-4CDD-BA32-EF38F4335A09}" type="pres">
      <dgm:prSet presAssocID="{33D94F2B-0D90-4184-8B3F-9D46BB77103E}" presName="horzTwo" presStyleCnt="0"/>
      <dgm:spPr/>
    </dgm:pt>
    <dgm:pt modelId="{9D5AD2B8-BC6F-4156-A7D4-272D7673674D}" type="pres">
      <dgm:prSet presAssocID="{7705342A-E21E-4F11-8366-E1E703D839B1}" presName="vertThree" presStyleCnt="0"/>
      <dgm:spPr/>
    </dgm:pt>
    <dgm:pt modelId="{EC21AE81-8CAA-4B25-9A5F-863211B3A17C}" type="pres">
      <dgm:prSet presAssocID="{7705342A-E21E-4F11-8366-E1E703D839B1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F3809-14D6-4A32-A579-A495A9941828}" type="pres">
      <dgm:prSet presAssocID="{7705342A-E21E-4F11-8366-E1E703D839B1}" presName="horzThree" presStyleCnt="0"/>
      <dgm:spPr/>
    </dgm:pt>
    <dgm:pt modelId="{67A2B863-7EF8-4FDA-AA9A-F3C597AAE6F7}" type="pres">
      <dgm:prSet presAssocID="{D4C46677-089B-4D59-A670-B1003B183BC5}" presName="sibSpaceTwo" presStyleCnt="0"/>
      <dgm:spPr/>
    </dgm:pt>
    <dgm:pt modelId="{A2648A1E-5D61-46FB-8320-316430F737A0}" type="pres">
      <dgm:prSet presAssocID="{C185BE0C-448E-48B9-BCBD-9C4CF9F97968}" presName="vertTwo" presStyleCnt="0"/>
      <dgm:spPr/>
    </dgm:pt>
    <dgm:pt modelId="{AC0A06B7-3B31-4137-AACF-844E28CB4B77}" type="pres">
      <dgm:prSet presAssocID="{C185BE0C-448E-48B9-BCBD-9C4CF9F97968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C88E22-6119-43F5-898D-057442E2A766}" type="pres">
      <dgm:prSet presAssocID="{C185BE0C-448E-48B9-BCBD-9C4CF9F97968}" presName="parTransTwo" presStyleCnt="0"/>
      <dgm:spPr/>
    </dgm:pt>
    <dgm:pt modelId="{7665A6B4-51D4-4D52-B04E-C7A542BF795B}" type="pres">
      <dgm:prSet presAssocID="{C185BE0C-448E-48B9-BCBD-9C4CF9F97968}" presName="horzTwo" presStyleCnt="0"/>
      <dgm:spPr/>
    </dgm:pt>
    <dgm:pt modelId="{D28F4BBB-3DBB-4719-ACD6-B30B522AFE9A}" type="pres">
      <dgm:prSet presAssocID="{3AC8B0DE-7BEE-4E31-8906-9BECCBC4881D}" presName="vertThree" presStyleCnt="0"/>
      <dgm:spPr/>
    </dgm:pt>
    <dgm:pt modelId="{EFA57EA1-AFD7-44EB-BF46-8E3E3ECDEB7E}" type="pres">
      <dgm:prSet presAssocID="{3AC8B0DE-7BEE-4E31-8906-9BECCBC4881D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B79BB-4AC2-4B38-9E71-79E95E76C249}" type="pres">
      <dgm:prSet presAssocID="{3AC8B0DE-7BEE-4E31-8906-9BECCBC4881D}" presName="horzThree" presStyleCnt="0"/>
      <dgm:spPr/>
    </dgm:pt>
    <dgm:pt modelId="{E81091E5-C2BE-4A11-94BB-0E301A4CC6DB}" type="pres">
      <dgm:prSet presAssocID="{A1F9262E-08DF-4398-906C-DB988877A0E9}" presName="sibSpaceTwo" presStyleCnt="0"/>
      <dgm:spPr/>
    </dgm:pt>
    <dgm:pt modelId="{F9C4CCBB-7FDA-439E-A398-088B06749D7A}" type="pres">
      <dgm:prSet presAssocID="{F7B0DD8E-1B15-4974-9DCC-94FEAF701AF6}" presName="vertTwo" presStyleCnt="0"/>
      <dgm:spPr/>
    </dgm:pt>
    <dgm:pt modelId="{16FC8052-2E45-4FF7-80C5-EA20F6E3C724}" type="pres">
      <dgm:prSet presAssocID="{F7B0DD8E-1B15-4974-9DCC-94FEAF701AF6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1809EC-3666-487A-87F9-7FD8D448F916}" type="pres">
      <dgm:prSet presAssocID="{F7B0DD8E-1B15-4974-9DCC-94FEAF701AF6}" presName="parTransTwo" presStyleCnt="0"/>
      <dgm:spPr/>
    </dgm:pt>
    <dgm:pt modelId="{2DB299A9-9D55-40B4-9DB5-0C9D466CDB50}" type="pres">
      <dgm:prSet presAssocID="{F7B0DD8E-1B15-4974-9DCC-94FEAF701AF6}" presName="horzTwo" presStyleCnt="0"/>
      <dgm:spPr/>
    </dgm:pt>
    <dgm:pt modelId="{18E14C7B-85C4-425C-86DE-79020F41AB37}" type="pres">
      <dgm:prSet presAssocID="{3CF04909-878D-41EC-9217-CBFCACF22033}" presName="vertThree" presStyleCnt="0"/>
      <dgm:spPr/>
    </dgm:pt>
    <dgm:pt modelId="{1F32D028-B1F9-4261-8797-A34643A737C6}" type="pres">
      <dgm:prSet presAssocID="{3CF04909-878D-41EC-9217-CBFCACF22033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0E30B-FE22-4DE4-B60F-677F496F06FC}" type="pres">
      <dgm:prSet presAssocID="{3CF04909-878D-41EC-9217-CBFCACF22033}" presName="horzThree" presStyleCnt="0"/>
      <dgm:spPr/>
    </dgm:pt>
  </dgm:ptLst>
  <dgm:cxnLst>
    <dgm:cxn modelId="{A82E6C80-FF40-4FC4-A139-1A54B9C64C15}" srcId="{AE1AE4F5-CA88-4C8E-AEDC-1017BA645CAF}" destId="{FECAA1BB-C628-43BC-B4A4-8FDDC5B6B22F}" srcOrd="2" destOrd="0" parTransId="{C6921706-A24D-4167-836D-17A4F27AE27B}" sibTransId="{AA85140A-C8FC-4E23-A9A2-62AF30A8AF47}"/>
    <dgm:cxn modelId="{A5083ED3-E6C5-4778-ADBD-91F701E28AD5}" type="presOf" srcId="{AF64C3BA-0DB1-4E1B-A9D8-E18670AB459B}" destId="{A9C345FE-FFF2-4C02-A1EC-F18C4DB891E2}" srcOrd="0" destOrd="0" presId="urn:microsoft.com/office/officeart/2005/8/layout/hierarchy4"/>
    <dgm:cxn modelId="{97AFB486-EA3F-4A8C-97C6-62D7C8ABAA2B}" type="presOf" srcId="{3AC8B0DE-7BEE-4E31-8906-9BECCBC4881D}" destId="{EFA57EA1-AFD7-44EB-BF46-8E3E3ECDEB7E}" srcOrd="0" destOrd="0" presId="urn:microsoft.com/office/officeart/2005/8/layout/hierarchy4"/>
    <dgm:cxn modelId="{BB7ED6D3-0814-4C59-BF00-1820D1B8BDF0}" srcId="{FECAA1BB-C628-43BC-B4A4-8FDDC5B6B22F}" destId="{9D104E64-E6A0-4C37-A4BD-CAC0EF7E489F}" srcOrd="0" destOrd="0" parTransId="{D5F40CE6-D3A7-4F76-97B1-59D6CD653A56}" sibTransId="{5BD4206C-1268-4009-A826-5FEAA00643B1}"/>
    <dgm:cxn modelId="{0A6CB538-BEA1-4D4D-B31D-9D8A06CCB120}" type="presOf" srcId="{6361F109-CF2E-4094-AAA6-BAF3A98FCEFB}" destId="{233B24AD-8028-471E-9A33-2B21F52DD030}" srcOrd="0" destOrd="0" presId="urn:microsoft.com/office/officeart/2005/8/layout/hierarchy4"/>
    <dgm:cxn modelId="{A58D8D9E-D9E5-449A-A17A-6F2B66CBE9FE}" type="presOf" srcId="{9D104E64-E6A0-4C37-A4BD-CAC0EF7E489F}" destId="{C9CB8CA3-10E0-4398-BE04-889442B358F6}" srcOrd="0" destOrd="0" presId="urn:microsoft.com/office/officeart/2005/8/layout/hierarchy4"/>
    <dgm:cxn modelId="{632B26B7-E5AC-4B32-A37B-756FB8D1F0F9}" srcId="{C185BE0C-448E-48B9-BCBD-9C4CF9F97968}" destId="{3AC8B0DE-7BEE-4E31-8906-9BECCBC4881D}" srcOrd="0" destOrd="0" parTransId="{C4096C21-6F2B-4992-A96C-F2BAACD7872C}" sibTransId="{892BA2CF-5FF9-46D9-AB66-0E48C3025392}"/>
    <dgm:cxn modelId="{DFFDCB63-82F2-4B81-8EDB-8C3F790D0014}" srcId="{AF64C3BA-0DB1-4E1B-A9D8-E18670AB459B}" destId="{F7B0DD8E-1B15-4974-9DCC-94FEAF701AF6}" srcOrd="2" destOrd="0" parTransId="{D0FFEDE2-3B99-4557-8382-8B6190497E0E}" sibTransId="{EE8B8789-4E25-4BE9-87E5-53D6769C4B96}"/>
    <dgm:cxn modelId="{3266344E-3D19-454C-839A-064ACCC52E38}" srcId="{33D94F2B-0D90-4184-8B3F-9D46BB77103E}" destId="{7705342A-E21E-4F11-8366-E1E703D839B1}" srcOrd="0" destOrd="0" parTransId="{0B3E8EA8-3CD9-49ED-B424-E29A6E46DDFC}" sibTransId="{BCA58739-1CF0-4507-A2BC-913A74481908}"/>
    <dgm:cxn modelId="{E58CCAC2-908E-4EC7-A74A-B5D11F2898CC}" srcId="{544BACB9-76DE-4EF3-A6E1-875C8B97A1F3}" destId="{44AAC256-18BE-4887-B64A-F6CA4CD7323E}" srcOrd="0" destOrd="0" parTransId="{D8A753A0-9EB4-476A-85D0-9B770373FD20}" sibTransId="{4A034A1A-4535-4337-91EF-5D6C756CFC46}"/>
    <dgm:cxn modelId="{376B2227-80DC-4393-942C-C1A3921E0FC9}" type="presOf" srcId="{C185BE0C-448E-48B9-BCBD-9C4CF9F97968}" destId="{AC0A06B7-3B31-4137-AACF-844E28CB4B77}" srcOrd="0" destOrd="0" presId="urn:microsoft.com/office/officeart/2005/8/layout/hierarchy4"/>
    <dgm:cxn modelId="{D65F81AE-E943-4122-A4E3-6C0C0EBE93E0}" type="presOf" srcId="{F7B0DD8E-1B15-4974-9DCC-94FEAF701AF6}" destId="{16FC8052-2E45-4FF7-80C5-EA20F6E3C724}" srcOrd="0" destOrd="0" presId="urn:microsoft.com/office/officeart/2005/8/layout/hierarchy4"/>
    <dgm:cxn modelId="{3056A726-2D83-4ACB-BC45-5A77A1151B26}" type="presOf" srcId="{33D94F2B-0D90-4184-8B3F-9D46BB77103E}" destId="{9433064D-80F9-4E46-905B-D25A08EA7DF1}" srcOrd="0" destOrd="0" presId="urn:microsoft.com/office/officeart/2005/8/layout/hierarchy4"/>
    <dgm:cxn modelId="{FC953CD0-B451-4F55-8462-FEDB731FA194}" type="presOf" srcId="{7705342A-E21E-4F11-8366-E1E703D839B1}" destId="{EC21AE81-8CAA-4B25-9A5F-863211B3A17C}" srcOrd="0" destOrd="0" presId="urn:microsoft.com/office/officeart/2005/8/layout/hierarchy4"/>
    <dgm:cxn modelId="{7BED6C2E-2797-4163-903A-E9194CF2FF4B}" srcId="{6361F109-CF2E-4094-AAA6-BAF3A98FCEFB}" destId="{AE1AE4F5-CA88-4C8E-AEDC-1017BA645CAF}" srcOrd="0" destOrd="0" parTransId="{8981E803-2576-4E86-945B-DD41FC8BA7FA}" sibTransId="{5E0DD11A-BD4A-4508-80F1-14E5E68968A8}"/>
    <dgm:cxn modelId="{4BE9550F-77B1-4EE1-A6EF-73628D803307}" type="presOf" srcId="{3CF04909-878D-41EC-9217-CBFCACF22033}" destId="{1F32D028-B1F9-4261-8797-A34643A737C6}" srcOrd="0" destOrd="0" presId="urn:microsoft.com/office/officeart/2005/8/layout/hierarchy4"/>
    <dgm:cxn modelId="{5685656F-B397-49D9-81B4-6B4EB9B64EC7}" srcId="{F7B0DD8E-1B15-4974-9DCC-94FEAF701AF6}" destId="{3CF04909-878D-41EC-9217-CBFCACF22033}" srcOrd="0" destOrd="0" parTransId="{9913AFA8-C6DE-4C13-8CA7-7969DC96D5AA}" sibTransId="{BD1B2CEF-723F-4DCC-885E-303C98B9AF0D}"/>
    <dgm:cxn modelId="{944A9454-330D-4623-9D2C-E1090E044949}" type="presOf" srcId="{44AAC256-18BE-4887-B64A-F6CA4CD7323E}" destId="{2951E556-2D1B-4409-B27E-603AD7C32A0C}" srcOrd="0" destOrd="0" presId="urn:microsoft.com/office/officeart/2005/8/layout/hierarchy4"/>
    <dgm:cxn modelId="{6FC1BB5E-1CC5-40CD-AE7B-E3A5D83BF96F}" type="presOf" srcId="{AE1AE4F5-CA88-4C8E-AEDC-1017BA645CAF}" destId="{AA7B3373-E303-45DE-A15C-FD9D508150E1}" srcOrd="0" destOrd="0" presId="urn:microsoft.com/office/officeart/2005/8/layout/hierarchy4"/>
    <dgm:cxn modelId="{FFC2F457-877A-4943-B36A-888FCF86EADB}" type="presOf" srcId="{0E3B3E8E-8BD8-4347-AC8B-1585DA4DDEFA}" destId="{CDE54A47-4A47-4440-A5F0-C0890011A1B6}" srcOrd="0" destOrd="0" presId="urn:microsoft.com/office/officeart/2005/8/layout/hierarchy4"/>
    <dgm:cxn modelId="{C7ED78B5-D096-45B2-9467-0CA0495FEE9A}" srcId="{CC68538D-89C9-42B3-9E74-F3BF5693A0BB}" destId="{0E3B3E8E-8BD8-4347-AC8B-1585DA4DDEFA}" srcOrd="0" destOrd="0" parTransId="{552DC1FF-0B7B-4A6A-A870-49C346706EAC}" sibTransId="{4712009C-F3C2-4AB4-BDBF-82518AF04370}"/>
    <dgm:cxn modelId="{C38DBA75-F07D-4AA0-92DA-8F9F9001C51E}" srcId="{AF64C3BA-0DB1-4E1B-A9D8-E18670AB459B}" destId="{C185BE0C-448E-48B9-BCBD-9C4CF9F97968}" srcOrd="1" destOrd="0" parTransId="{CD60B7AD-A175-41B6-8AF5-C9BC307D964B}" sibTransId="{A1F9262E-08DF-4398-906C-DB988877A0E9}"/>
    <dgm:cxn modelId="{02BE26BA-0317-43D2-A896-E8BDD3F9B82C}" type="presOf" srcId="{FECAA1BB-C628-43BC-B4A4-8FDDC5B6B22F}" destId="{D67B877E-234C-4216-B1E8-B9C54A708042}" srcOrd="0" destOrd="0" presId="urn:microsoft.com/office/officeart/2005/8/layout/hierarchy4"/>
    <dgm:cxn modelId="{F05107DE-7ACE-4390-8ED1-22F2E7AB02AF}" srcId="{6361F109-CF2E-4094-AAA6-BAF3A98FCEFB}" destId="{AF64C3BA-0DB1-4E1B-A9D8-E18670AB459B}" srcOrd="1" destOrd="0" parTransId="{00616685-C865-4E00-9088-7128E903E497}" sibTransId="{C9533F8D-1C86-49B8-8276-D76F5A38A332}"/>
    <dgm:cxn modelId="{88F7D37B-802D-45A0-A9FE-DA41590CEAB6}" type="presOf" srcId="{544BACB9-76DE-4EF3-A6E1-875C8B97A1F3}" destId="{50C3CDA6-89D0-4215-BABE-328EAA8D479E}" srcOrd="0" destOrd="0" presId="urn:microsoft.com/office/officeart/2005/8/layout/hierarchy4"/>
    <dgm:cxn modelId="{09D71CBD-F02A-44F9-AE73-432B9839F741}" type="presOf" srcId="{CC68538D-89C9-42B3-9E74-F3BF5693A0BB}" destId="{A250A50D-2D27-43F6-A274-740BCCECFC47}" srcOrd="0" destOrd="0" presId="urn:microsoft.com/office/officeart/2005/8/layout/hierarchy4"/>
    <dgm:cxn modelId="{5B7449A1-63BC-4B77-8150-E69F77155333}" srcId="{AE1AE4F5-CA88-4C8E-AEDC-1017BA645CAF}" destId="{544BACB9-76DE-4EF3-A6E1-875C8B97A1F3}" srcOrd="1" destOrd="0" parTransId="{7174A7E8-CC7D-47BA-BB3F-E84F4F3730FB}" sibTransId="{97359A23-8145-44E1-95D6-51AB85CCC215}"/>
    <dgm:cxn modelId="{EED23B5E-0174-4774-9A2A-8596EEEE046B}" srcId="{AE1AE4F5-CA88-4C8E-AEDC-1017BA645CAF}" destId="{CC68538D-89C9-42B3-9E74-F3BF5693A0BB}" srcOrd="0" destOrd="0" parTransId="{34408904-5C41-408B-AA4B-E2AC311855C1}" sibTransId="{A1EDFBE2-844E-4C88-A462-1D30A7D9E34D}"/>
    <dgm:cxn modelId="{78F7F66D-A3D1-4549-8ED6-3ADE2A3C5A78}" srcId="{AF64C3BA-0DB1-4E1B-A9D8-E18670AB459B}" destId="{33D94F2B-0D90-4184-8B3F-9D46BB77103E}" srcOrd="0" destOrd="0" parTransId="{B2854A89-E340-416F-940C-61DE9C7BA02B}" sibTransId="{D4C46677-089B-4D59-A670-B1003B183BC5}"/>
    <dgm:cxn modelId="{EFA1845E-689A-45D0-9B46-7FBAE57E3111}" type="presParOf" srcId="{233B24AD-8028-471E-9A33-2B21F52DD030}" destId="{974BB424-7586-4E49-9592-C5DDF21A7ABC}" srcOrd="0" destOrd="0" presId="urn:microsoft.com/office/officeart/2005/8/layout/hierarchy4"/>
    <dgm:cxn modelId="{726039BB-5C15-487F-B378-DED858F23ECA}" type="presParOf" srcId="{974BB424-7586-4E49-9592-C5DDF21A7ABC}" destId="{AA7B3373-E303-45DE-A15C-FD9D508150E1}" srcOrd="0" destOrd="0" presId="urn:microsoft.com/office/officeart/2005/8/layout/hierarchy4"/>
    <dgm:cxn modelId="{E4BFCF5C-CDD9-4FB9-8875-1BF1EE3DF3C9}" type="presParOf" srcId="{974BB424-7586-4E49-9592-C5DDF21A7ABC}" destId="{93DA7A20-4F65-4A2B-B1E6-240E90EEB8ED}" srcOrd="1" destOrd="0" presId="urn:microsoft.com/office/officeart/2005/8/layout/hierarchy4"/>
    <dgm:cxn modelId="{F710CD64-E2C2-402D-94EC-823780EC800F}" type="presParOf" srcId="{974BB424-7586-4E49-9592-C5DDF21A7ABC}" destId="{B8A69F30-1C34-4D2D-9B14-84319111AE0D}" srcOrd="2" destOrd="0" presId="urn:microsoft.com/office/officeart/2005/8/layout/hierarchy4"/>
    <dgm:cxn modelId="{60B9AEA0-FC07-4D02-BBC6-5D1A84B8264A}" type="presParOf" srcId="{B8A69F30-1C34-4D2D-9B14-84319111AE0D}" destId="{C527DD76-E0B5-4899-A2CF-1E32D9B8A971}" srcOrd="0" destOrd="0" presId="urn:microsoft.com/office/officeart/2005/8/layout/hierarchy4"/>
    <dgm:cxn modelId="{F8AE5D65-1181-4BF9-8D57-C32AED9192A2}" type="presParOf" srcId="{C527DD76-E0B5-4899-A2CF-1E32D9B8A971}" destId="{A250A50D-2D27-43F6-A274-740BCCECFC47}" srcOrd="0" destOrd="0" presId="urn:microsoft.com/office/officeart/2005/8/layout/hierarchy4"/>
    <dgm:cxn modelId="{9FAD6019-5AFC-4BF7-8A5A-AB7BDBCB2002}" type="presParOf" srcId="{C527DD76-E0B5-4899-A2CF-1E32D9B8A971}" destId="{100DBAE9-805A-4902-B31E-823520E48A89}" srcOrd="1" destOrd="0" presId="urn:microsoft.com/office/officeart/2005/8/layout/hierarchy4"/>
    <dgm:cxn modelId="{D2E15C89-CB05-4E6D-9DEC-F704FC4BED25}" type="presParOf" srcId="{C527DD76-E0B5-4899-A2CF-1E32D9B8A971}" destId="{24B4A94C-1C96-4C87-ACAC-1D9FF13FD4E2}" srcOrd="2" destOrd="0" presId="urn:microsoft.com/office/officeart/2005/8/layout/hierarchy4"/>
    <dgm:cxn modelId="{FD33653A-21C0-4784-BB36-36EB20DD12E7}" type="presParOf" srcId="{24B4A94C-1C96-4C87-ACAC-1D9FF13FD4E2}" destId="{AFB2F04F-E64D-46A2-8B01-374FEE601AC3}" srcOrd="0" destOrd="0" presId="urn:microsoft.com/office/officeart/2005/8/layout/hierarchy4"/>
    <dgm:cxn modelId="{775BB95B-BC11-4544-9BCF-6F38B4E0CBF5}" type="presParOf" srcId="{AFB2F04F-E64D-46A2-8B01-374FEE601AC3}" destId="{CDE54A47-4A47-4440-A5F0-C0890011A1B6}" srcOrd="0" destOrd="0" presId="urn:microsoft.com/office/officeart/2005/8/layout/hierarchy4"/>
    <dgm:cxn modelId="{96B86371-1B19-4120-B959-9A550A148691}" type="presParOf" srcId="{AFB2F04F-E64D-46A2-8B01-374FEE601AC3}" destId="{9D5404FD-C73C-40A2-A8D8-FA1DCE3D68AD}" srcOrd="1" destOrd="0" presId="urn:microsoft.com/office/officeart/2005/8/layout/hierarchy4"/>
    <dgm:cxn modelId="{67E739D3-EB3C-4BC9-B302-E20B662C3EE6}" type="presParOf" srcId="{B8A69F30-1C34-4D2D-9B14-84319111AE0D}" destId="{513F070A-301E-40C2-AD96-164BB41D7AD8}" srcOrd="1" destOrd="0" presId="urn:microsoft.com/office/officeart/2005/8/layout/hierarchy4"/>
    <dgm:cxn modelId="{B0A183AA-060E-4DA7-8F9C-2925F66A675A}" type="presParOf" srcId="{B8A69F30-1C34-4D2D-9B14-84319111AE0D}" destId="{BF384E3F-63D8-4295-BDF1-CD987169D566}" srcOrd="2" destOrd="0" presId="urn:microsoft.com/office/officeart/2005/8/layout/hierarchy4"/>
    <dgm:cxn modelId="{9890156B-9FE9-46E1-AA48-003C75330FC6}" type="presParOf" srcId="{BF384E3F-63D8-4295-BDF1-CD987169D566}" destId="{50C3CDA6-89D0-4215-BABE-328EAA8D479E}" srcOrd="0" destOrd="0" presId="urn:microsoft.com/office/officeart/2005/8/layout/hierarchy4"/>
    <dgm:cxn modelId="{24E9764A-03AB-47A6-B593-47CC798E6602}" type="presParOf" srcId="{BF384E3F-63D8-4295-BDF1-CD987169D566}" destId="{8A09E156-2414-4708-9013-FFA2CC6A2433}" srcOrd="1" destOrd="0" presId="urn:microsoft.com/office/officeart/2005/8/layout/hierarchy4"/>
    <dgm:cxn modelId="{CA074C2A-E9EA-4ACD-9EAA-6EB916ACC9B1}" type="presParOf" srcId="{BF384E3F-63D8-4295-BDF1-CD987169D566}" destId="{F9A99CA0-386D-4A25-B4FE-884EFBE05970}" srcOrd="2" destOrd="0" presId="urn:microsoft.com/office/officeart/2005/8/layout/hierarchy4"/>
    <dgm:cxn modelId="{46916B8A-5F82-4C7A-8E37-2475F21AE1B5}" type="presParOf" srcId="{F9A99CA0-386D-4A25-B4FE-884EFBE05970}" destId="{2195B7C6-3917-4F5C-B4F4-D8FEFD6556D9}" srcOrd="0" destOrd="0" presId="urn:microsoft.com/office/officeart/2005/8/layout/hierarchy4"/>
    <dgm:cxn modelId="{841D686B-7E2D-4221-AA73-E5663F9B0ABA}" type="presParOf" srcId="{2195B7C6-3917-4F5C-B4F4-D8FEFD6556D9}" destId="{2951E556-2D1B-4409-B27E-603AD7C32A0C}" srcOrd="0" destOrd="0" presId="urn:microsoft.com/office/officeart/2005/8/layout/hierarchy4"/>
    <dgm:cxn modelId="{08BB6B45-AF05-4922-B981-50B10F35469B}" type="presParOf" srcId="{2195B7C6-3917-4F5C-B4F4-D8FEFD6556D9}" destId="{11D761E6-CB13-489B-BAC8-33603C281CA2}" srcOrd="1" destOrd="0" presId="urn:microsoft.com/office/officeart/2005/8/layout/hierarchy4"/>
    <dgm:cxn modelId="{BDCE7D96-ADFB-414F-BE02-6C6801CC294F}" type="presParOf" srcId="{B8A69F30-1C34-4D2D-9B14-84319111AE0D}" destId="{79C9116E-FEBD-4BE4-98E3-8AD7557D5127}" srcOrd="3" destOrd="0" presId="urn:microsoft.com/office/officeart/2005/8/layout/hierarchy4"/>
    <dgm:cxn modelId="{BDFA9AB5-CDFA-4B60-99B3-A2D8D3E83770}" type="presParOf" srcId="{B8A69F30-1C34-4D2D-9B14-84319111AE0D}" destId="{6A01024B-A919-478F-B33F-699ADFA2E2E4}" srcOrd="4" destOrd="0" presId="urn:microsoft.com/office/officeart/2005/8/layout/hierarchy4"/>
    <dgm:cxn modelId="{F011ADEB-EC6F-44C3-AA1D-08DFFCA2DA8D}" type="presParOf" srcId="{6A01024B-A919-478F-B33F-699ADFA2E2E4}" destId="{D67B877E-234C-4216-B1E8-B9C54A708042}" srcOrd="0" destOrd="0" presId="urn:microsoft.com/office/officeart/2005/8/layout/hierarchy4"/>
    <dgm:cxn modelId="{E26ABD9E-6565-4A51-B17F-F6A66A117A71}" type="presParOf" srcId="{6A01024B-A919-478F-B33F-699ADFA2E2E4}" destId="{A1C9A98A-6411-49ED-A091-F1AC6765592A}" srcOrd="1" destOrd="0" presId="urn:microsoft.com/office/officeart/2005/8/layout/hierarchy4"/>
    <dgm:cxn modelId="{618456A5-30CC-4671-AA2E-47DB23ECF6F6}" type="presParOf" srcId="{6A01024B-A919-478F-B33F-699ADFA2E2E4}" destId="{5C8F8587-8E60-4342-AD2B-D7F6F9B5F41B}" srcOrd="2" destOrd="0" presId="urn:microsoft.com/office/officeart/2005/8/layout/hierarchy4"/>
    <dgm:cxn modelId="{AE7CD544-EDB0-40B5-B862-2BEBDEC37C28}" type="presParOf" srcId="{5C8F8587-8E60-4342-AD2B-D7F6F9B5F41B}" destId="{AAE393EA-82B6-47A9-AA75-982334C35B20}" srcOrd="0" destOrd="0" presId="urn:microsoft.com/office/officeart/2005/8/layout/hierarchy4"/>
    <dgm:cxn modelId="{A2A63164-1B58-49DE-AED5-4235E943838B}" type="presParOf" srcId="{AAE393EA-82B6-47A9-AA75-982334C35B20}" destId="{C9CB8CA3-10E0-4398-BE04-889442B358F6}" srcOrd="0" destOrd="0" presId="urn:microsoft.com/office/officeart/2005/8/layout/hierarchy4"/>
    <dgm:cxn modelId="{638E2158-1B14-47D9-B665-E9655BD61475}" type="presParOf" srcId="{AAE393EA-82B6-47A9-AA75-982334C35B20}" destId="{409D8C14-5F5F-4CDD-B928-FDEF7064F891}" srcOrd="1" destOrd="0" presId="urn:microsoft.com/office/officeart/2005/8/layout/hierarchy4"/>
    <dgm:cxn modelId="{285B5CA9-47D8-4DD4-BE73-B57FAD46C2F9}" type="presParOf" srcId="{233B24AD-8028-471E-9A33-2B21F52DD030}" destId="{25A73FEA-9E41-40CF-A880-62218BF7D07F}" srcOrd="1" destOrd="0" presId="urn:microsoft.com/office/officeart/2005/8/layout/hierarchy4"/>
    <dgm:cxn modelId="{A9931334-0D72-4C91-B33F-949B5EAE8808}" type="presParOf" srcId="{233B24AD-8028-471E-9A33-2B21F52DD030}" destId="{76976CFF-F371-466A-9E1A-E6C2B5AE701B}" srcOrd="2" destOrd="0" presId="urn:microsoft.com/office/officeart/2005/8/layout/hierarchy4"/>
    <dgm:cxn modelId="{4266FE04-C18E-4263-9942-5069C1266390}" type="presParOf" srcId="{76976CFF-F371-466A-9E1A-E6C2B5AE701B}" destId="{A9C345FE-FFF2-4C02-A1EC-F18C4DB891E2}" srcOrd="0" destOrd="0" presId="urn:microsoft.com/office/officeart/2005/8/layout/hierarchy4"/>
    <dgm:cxn modelId="{87C5301E-6EA7-46AD-96DF-E6CEB910C732}" type="presParOf" srcId="{76976CFF-F371-466A-9E1A-E6C2B5AE701B}" destId="{580FDBF0-6FB9-4010-A961-A110210512F6}" srcOrd="1" destOrd="0" presId="urn:microsoft.com/office/officeart/2005/8/layout/hierarchy4"/>
    <dgm:cxn modelId="{5D41F28F-9AFD-4301-9FFA-AA3EBE797487}" type="presParOf" srcId="{76976CFF-F371-466A-9E1A-E6C2B5AE701B}" destId="{027AD92C-997E-4530-A492-B9BAF6916E62}" srcOrd="2" destOrd="0" presId="urn:microsoft.com/office/officeart/2005/8/layout/hierarchy4"/>
    <dgm:cxn modelId="{8E796990-45F5-4D31-B3FC-2CD5F230F2C7}" type="presParOf" srcId="{027AD92C-997E-4530-A492-B9BAF6916E62}" destId="{BA0CAC3A-98B8-47B3-9BF5-2AD9B22ED1E2}" srcOrd="0" destOrd="0" presId="urn:microsoft.com/office/officeart/2005/8/layout/hierarchy4"/>
    <dgm:cxn modelId="{4D7A8855-F01B-4BD1-9868-2307ED69FD9D}" type="presParOf" srcId="{BA0CAC3A-98B8-47B3-9BF5-2AD9B22ED1E2}" destId="{9433064D-80F9-4E46-905B-D25A08EA7DF1}" srcOrd="0" destOrd="0" presId="urn:microsoft.com/office/officeart/2005/8/layout/hierarchy4"/>
    <dgm:cxn modelId="{049DD123-3ACB-4494-B08C-0D07DAC6EEB2}" type="presParOf" srcId="{BA0CAC3A-98B8-47B3-9BF5-2AD9B22ED1E2}" destId="{930DFFBB-EC52-4E56-9D14-7E8B5EAFEC49}" srcOrd="1" destOrd="0" presId="urn:microsoft.com/office/officeart/2005/8/layout/hierarchy4"/>
    <dgm:cxn modelId="{CE611BBD-A8C6-4710-A18F-572E30C229B9}" type="presParOf" srcId="{BA0CAC3A-98B8-47B3-9BF5-2AD9B22ED1E2}" destId="{D0DAD172-1998-4CDD-BA32-EF38F4335A09}" srcOrd="2" destOrd="0" presId="urn:microsoft.com/office/officeart/2005/8/layout/hierarchy4"/>
    <dgm:cxn modelId="{94C602D4-41E6-4905-B1CB-DFD6D2622AC8}" type="presParOf" srcId="{D0DAD172-1998-4CDD-BA32-EF38F4335A09}" destId="{9D5AD2B8-BC6F-4156-A7D4-272D7673674D}" srcOrd="0" destOrd="0" presId="urn:microsoft.com/office/officeart/2005/8/layout/hierarchy4"/>
    <dgm:cxn modelId="{095633EE-3A4D-4958-9E35-37B181F6D457}" type="presParOf" srcId="{9D5AD2B8-BC6F-4156-A7D4-272D7673674D}" destId="{EC21AE81-8CAA-4B25-9A5F-863211B3A17C}" srcOrd="0" destOrd="0" presId="urn:microsoft.com/office/officeart/2005/8/layout/hierarchy4"/>
    <dgm:cxn modelId="{E31E62AD-9D1F-4C4F-ABE0-B3386CE2A75A}" type="presParOf" srcId="{9D5AD2B8-BC6F-4156-A7D4-272D7673674D}" destId="{568F3809-14D6-4A32-A579-A495A9941828}" srcOrd="1" destOrd="0" presId="urn:microsoft.com/office/officeart/2005/8/layout/hierarchy4"/>
    <dgm:cxn modelId="{155F8F51-50A3-4BD1-9E4F-891D507D29CD}" type="presParOf" srcId="{027AD92C-997E-4530-A492-B9BAF6916E62}" destId="{67A2B863-7EF8-4FDA-AA9A-F3C597AAE6F7}" srcOrd="1" destOrd="0" presId="urn:microsoft.com/office/officeart/2005/8/layout/hierarchy4"/>
    <dgm:cxn modelId="{C66A3C6F-A748-47C3-A871-AEC5CFAC4BD1}" type="presParOf" srcId="{027AD92C-997E-4530-A492-B9BAF6916E62}" destId="{A2648A1E-5D61-46FB-8320-316430F737A0}" srcOrd="2" destOrd="0" presId="urn:microsoft.com/office/officeart/2005/8/layout/hierarchy4"/>
    <dgm:cxn modelId="{510C39FD-8C8A-43E7-AFFB-D5713171D5E7}" type="presParOf" srcId="{A2648A1E-5D61-46FB-8320-316430F737A0}" destId="{AC0A06B7-3B31-4137-AACF-844E28CB4B77}" srcOrd="0" destOrd="0" presId="urn:microsoft.com/office/officeart/2005/8/layout/hierarchy4"/>
    <dgm:cxn modelId="{4B1E7B49-349D-440E-A583-7BFC9DB8B30B}" type="presParOf" srcId="{A2648A1E-5D61-46FB-8320-316430F737A0}" destId="{3BC88E22-6119-43F5-898D-057442E2A766}" srcOrd="1" destOrd="0" presId="urn:microsoft.com/office/officeart/2005/8/layout/hierarchy4"/>
    <dgm:cxn modelId="{676B7E3C-C1F8-4B33-BE21-96D874D6C14E}" type="presParOf" srcId="{A2648A1E-5D61-46FB-8320-316430F737A0}" destId="{7665A6B4-51D4-4D52-B04E-C7A542BF795B}" srcOrd="2" destOrd="0" presId="urn:microsoft.com/office/officeart/2005/8/layout/hierarchy4"/>
    <dgm:cxn modelId="{2DA97140-0893-44AC-89CE-EF6A95C4FE1C}" type="presParOf" srcId="{7665A6B4-51D4-4D52-B04E-C7A542BF795B}" destId="{D28F4BBB-3DBB-4719-ACD6-B30B522AFE9A}" srcOrd="0" destOrd="0" presId="urn:microsoft.com/office/officeart/2005/8/layout/hierarchy4"/>
    <dgm:cxn modelId="{1DA152F9-0D53-4020-8DA2-B9AB80CDC422}" type="presParOf" srcId="{D28F4BBB-3DBB-4719-ACD6-B30B522AFE9A}" destId="{EFA57EA1-AFD7-44EB-BF46-8E3E3ECDEB7E}" srcOrd="0" destOrd="0" presId="urn:microsoft.com/office/officeart/2005/8/layout/hierarchy4"/>
    <dgm:cxn modelId="{E71C29AD-6FFC-43E1-A4E4-BD2D3DF71682}" type="presParOf" srcId="{D28F4BBB-3DBB-4719-ACD6-B30B522AFE9A}" destId="{45CB79BB-4AC2-4B38-9E71-79E95E76C249}" srcOrd="1" destOrd="0" presId="urn:microsoft.com/office/officeart/2005/8/layout/hierarchy4"/>
    <dgm:cxn modelId="{185AC4AC-3A83-4B28-BF88-2F3682652AE0}" type="presParOf" srcId="{027AD92C-997E-4530-A492-B9BAF6916E62}" destId="{E81091E5-C2BE-4A11-94BB-0E301A4CC6DB}" srcOrd="3" destOrd="0" presId="urn:microsoft.com/office/officeart/2005/8/layout/hierarchy4"/>
    <dgm:cxn modelId="{724A85A9-4F48-48FD-9013-8FB75A5817A4}" type="presParOf" srcId="{027AD92C-997E-4530-A492-B9BAF6916E62}" destId="{F9C4CCBB-7FDA-439E-A398-088B06749D7A}" srcOrd="4" destOrd="0" presId="urn:microsoft.com/office/officeart/2005/8/layout/hierarchy4"/>
    <dgm:cxn modelId="{2B25648D-BA31-4481-8AFC-679B1780D6C4}" type="presParOf" srcId="{F9C4CCBB-7FDA-439E-A398-088B06749D7A}" destId="{16FC8052-2E45-4FF7-80C5-EA20F6E3C724}" srcOrd="0" destOrd="0" presId="urn:microsoft.com/office/officeart/2005/8/layout/hierarchy4"/>
    <dgm:cxn modelId="{7412910D-5CA5-48B2-8B29-0C4D83399C59}" type="presParOf" srcId="{F9C4CCBB-7FDA-439E-A398-088B06749D7A}" destId="{A21809EC-3666-487A-87F9-7FD8D448F916}" srcOrd="1" destOrd="0" presId="urn:microsoft.com/office/officeart/2005/8/layout/hierarchy4"/>
    <dgm:cxn modelId="{1A523410-F18B-4662-8B62-13C69E44F9BE}" type="presParOf" srcId="{F9C4CCBB-7FDA-439E-A398-088B06749D7A}" destId="{2DB299A9-9D55-40B4-9DB5-0C9D466CDB50}" srcOrd="2" destOrd="0" presId="urn:microsoft.com/office/officeart/2005/8/layout/hierarchy4"/>
    <dgm:cxn modelId="{AFBD0456-1A3B-4AD6-8F02-072F78A1C7B5}" type="presParOf" srcId="{2DB299A9-9D55-40B4-9DB5-0C9D466CDB50}" destId="{18E14C7B-85C4-425C-86DE-79020F41AB37}" srcOrd="0" destOrd="0" presId="urn:microsoft.com/office/officeart/2005/8/layout/hierarchy4"/>
    <dgm:cxn modelId="{A5C271E3-1DCC-4900-B63A-A9B9EBF89AF3}" type="presParOf" srcId="{18E14C7B-85C4-425C-86DE-79020F41AB37}" destId="{1F32D028-B1F9-4261-8797-A34643A737C6}" srcOrd="0" destOrd="0" presId="urn:microsoft.com/office/officeart/2005/8/layout/hierarchy4"/>
    <dgm:cxn modelId="{19DAA81C-96B8-44F2-9483-820AD28EAD71}" type="presParOf" srcId="{18E14C7B-85C4-425C-86DE-79020F41AB37}" destId="{9410E30B-FE22-4DE4-B60F-677F496F06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149DF-BB42-4931-B46A-21B165B1BD03}" type="doc">
      <dgm:prSet loTypeId="urn:microsoft.com/office/officeart/2005/8/layout/bList2#1" loCatId="list" qsTypeId="urn:microsoft.com/office/officeart/2005/8/quickstyle/3d5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1776EEC-433D-4934-8F64-9D354D2C961F}">
      <dgm:prSet phldrT="[Текст]" custT="1"/>
      <dgm:spPr/>
      <dgm:t>
        <a:bodyPr/>
        <a:lstStyle/>
        <a:p>
          <a:endParaRPr lang="ru-RU" sz="2000" dirty="0" smtClean="0">
            <a:latin typeface="Arial Narrow" panose="020B0606020202030204" pitchFamily="34" charset="0"/>
          </a:endParaRPr>
        </a:p>
        <a:p>
          <a:r>
            <a:rPr lang="ru-RU" sz="2000" dirty="0" smtClean="0">
              <a:latin typeface="Arial Narrow" panose="020B0606020202030204" pitchFamily="34" charset="0"/>
            </a:rPr>
            <a:t>Текст для личных целей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F7BFF8E-F3B2-4E72-89CD-2563EF3714B1}" type="parTrans" cxnId="{A5AD0C84-C18B-4D88-A67F-B44DF4FB1E22}">
      <dgm:prSet/>
      <dgm:spPr/>
      <dgm:t>
        <a:bodyPr/>
        <a:lstStyle/>
        <a:p>
          <a:endParaRPr lang="ru-RU"/>
        </a:p>
      </dgm:t>
    </dgm:pt>
    <dgm:pt modelId="{33434933-E6E4-431B-90C7-07A693E6454F}" type="sibTrans" cxnId="{A5AD0C84-C18B-4D88-A67F-B44DF4FB1E22}">
      <dgm:prSet/>
      <dgm:spPr/>
      <dgm:t>
        <a:bodyPr/>
        <a:lstStyle/>
        <a:p>
          <a:endParaRPr lang="ru-RU"/>
        </a:p>
      </dgm:t>
    </dgm:pt>
    <dgm:pt modelId="{F4113FBD-23E9-4D6B-B643-C157A112D9CB}">
      <dgm:prSet phldrT="[Текст]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ru-RU" dirty="0" smtClean="0"/>
            <a:t>личные письма, художественная литература, биографии, научно-популярные тексты и др.</a:t>
          </a:r>
          <a:endParaRPr lang="ru-RU" dirty="0"/>
        </a:p>
      </dgm:t>
    </dgm:pt>
    <dgm:pt modelId="{2029040D-49ED-4E5D-94B7-A586F254F6B4}" type="parTrans" cxnId="{4C2B8305-071C-4225-9918-37DDF81174AB}">
      <dgm:prSet/>
      <dgm:spPr/>
      <dgm:t>
        <a:bodyPr/>
        <a:lstStyle/>
        <a:p>
          <a:endParaRPr lang="ru-RU"/>
        </a:p>
      </dgm:t>
    </dgm:pt>
    <dgm:pt modelId="{E9C5B4E0-1752-4F6A-9D1E-267918309A74}" type="sibTrans" cxnId="{4C2B8305-071C-4225-9918-37DDF81174AB}">
      <dgm:prSet/>
      <dgm:spPr/>
      <dgm:t>
        <a:bodyPr/>
        <a:lstStyle/>
        <a:p>
          <a:endParaRPr lang="ru-RU"/>
        </a:p>
      </dgm:t>
    </dgm:pt>
    <dgm:pt modelId="{CF8E874D-3D84-485C-8F16-954E46296B79}">
      <dgm:prSet phldrT="[Текст]" custT="1"/>
      <dgm:spPr/>
      <dgm:t>
        <a:bodyPr/>
        <a:lstStyle/>
        <a:p>
          <a:endParaRPr lang="ru-RU" sz="1800" dirty="0" smtClean="0">
            <a:latin typeface="Arial Narrow" panose="020B0606020202030204" pitchFamily="34" charset="0"/>
          </a:endParaRPr>
        </a:p>
        <a:p>
          <a:r>
            <a:rPr lang="ru-RU" sz="1800" dirty="0" smtClean="0">
              <a:latin typeface="Arial Narrow" panose="020B0606020202030204" pitchFamily="34" charset="0"/>
            </a:rPr>
            <a:t>Тексты для общественных целей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CA459F1C-09F6-4CF2-ACE6-A4F74D2CB607}" type="parTrans" cxnId="{2AB48BFB-C60E-4028-ADC5-8721F53B6F33}">
      <dgm:prSet/>
      <dgm:spPr/>
      <dgm:t>
        <a:bodyPr/>
        <a:lstStyle/>
        <a:p>
          <a:endParaRPr lang="ru-RU"/>
        </a:p>
      </dgm:t>
    </dgm:pt>
    <dgm:pt modelId="{ED35886D-7893-4383-888C-A40CDDEE9E37}" type="sibTrans" cxnId="{2AB48BFB-C60E-4028-ADC5-8721F53B6F33}">
      <dgm:prSet/>
      <dgm:spPr/>
      <dgm:t>
        <a:bodyPr/>
        <a:lstStyle/>
        <a:p>
          <a:endParaRPr lang="ru-RU"/>
        </a:p>
      </dgm:t>
    </dgm:pt>
    <dgm:pt modelId="{D54A1339-A055-47C4-9392-278EAFF11B14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официальные документы, информация разного рода о событиях общественного значения и др.</a:t>
          </a:r>
          <a:endParaRPr lang="ru-RU" dirty="0"/>
        </a:p>
      </dgm:t>
    </dgm:pt>
    <dgm:pt modelId="{ADCCBFB5-1098-436A-B2E9-2097DC2ED551}" type="parTrans" cxnId="{43D1353C-1755-4EF0-8B66-97ADED87639D}">
      <dgm:prSet/>
      <dgm:spPr/>
      <dgm:t>
        <a:bodyPr/>
        <a:lstStyle/>
        <a:p>
          <a:endParaRPr lang="ru-RU"/>
        </a:p>
      </dgm:t>
    </dgm:pt>
    <dgm:pt modelId="{DBD9BC08-90E6-47C6-AE6B-63439AA569E6}" type="sibTrans" cxnId="{43D1353C-1755-4EF0-8B66-97ADED87639D}">
      <dgm:prSet/>
      <dgm:spPr/>
      <dgm:t>
        <a:bodyPr/>
        <a:lstStyle/>
        <a:p>
          <a:endParaRPr lang="ru-RU"/>
        </a:p>
      </dgm:t>
    </dgm:pt>
    <dgm:pt modelId="{2F681A4E-CCBA-484C-BF60-96C835307F8E}">
      <dgm:prSet phldrT="[Текст]" custT="1"/>
      <dgm:spPr/>
      <dgm:t>
        <a:bodyPr/>
        <a:lstStyle/>
        <a:p>
          <a:endParaRPr lang="ru-RU" sz="2000" dirty="0" smtClean="0">
            <a:latin typeface="Arial Narrow" panose="020B0606020202030204" pitchFamily="34" charset="0"/>
          </a:endParaRPr>
        </a:p>
        <a:p>
          <a:r>
            <a:rPr lang="ru-RU" sz="2000" dirty="0" smtClean="0">
              <a:latin typeface="Arial Narrow" panose="020B0606020202030204" pitchFamily="34" charset="0"/>
            </a:rPr>
            <a:t>Тексты для рабочих целей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99BD182-D46D-4204-BAEA-21771598AB00}" type="parTrans" cxnId="{9A1C3C4F-8137-4FDF-A3C5-AC680D7F0954}">
      <dgm:prSet/>
      <dgm:spPr/>
      <dgm:t>
        <a:bodyPr/>
        <a:lstStyle/>
        <a:p>
          <a:endParaRPr lang="ru-RU"/>
        </a:p>
      </dgm:t>
    </dgm:pt>
    <dgm:pt modelId="{05413B92-E2A6-4F9E-8388-B3E2CE5AB22D}" type="sibTrans" cxnId="{9A1C3C4F-8137-4FDF-A3C5-AC680D7F0954}">
      <dgm:prSet/>
      <dgm:spPr/>
      <dgm:t>
        <a:bodyPr/>
        <a:lstStyle/>
        <a:p>
          <a:endParaRPr lang="ru-RU"/>
        </a:p>
      </dgm:t>
    </dgm:pt>
    <dgm:pt modelId="{41245A6D-D480-484E-ABF5-A6BADA63AB6A}">
      <dgm:prSet phldrT="[Текст]"/>
      <dgm:spPr>
        <a:solidFill>
          <a:srgbClr val="F3AD91">
            <a:alpha val="89804"/>
          </a:srgbClr>
        </a:solidFill>
      </dgm:spPr>
      <dgm:t>
        <a:bodyPr/>
        <a:lstStyle/>
        <a:p>
          <a:r>
            <a:rPr lang="ru-RU" dirty="0" smtClean="0"/>
            <a:t>тексты инструкций, шаги алгоритма и др.</a:t>
          </a:r>
          <a:endParaRPr lang="ru-RU" dirty="0"/>
        </a:p>
      </dgm:t>
    </dgm:pt>
    <dgm:pt modelId="{7DC34C82-7F7D-41BB-AB29-791C1FF03A8F}" type="parTrans" cxnId="{27422AF7-9B7F-45AD-8BCC-12CEA8617C80}">
      <dgm:prSet/>
      <dgm:spPr/>
      <dgm:t>
        <a:bodyPr/>
        <a:lstStyle/>
        <a:p>
          <a:endParaRPr lang="ru-RU"/>
        </a:p>
      </dgm:t>
    </dgm:pt>
    <dgm:pt modelId="{74213D2B-20B0-4199-9414-BCF507AC6452}" type="sibTrans" cxnId="{27422AF7-9B7F-45AD-8BCC-12CEA8617C80}">
      <dgm:prSet/>
      <dgm:spPr/>
      <dgm:t>
        <a:bodyPr/>
        <a:lstStyle/>
        <a:p>
          <a:endParaRPr lang="ru-RU"/>
        </a:p>
      </dgm:t>
    </dgm:pt>
    <dgm:pt modelId="{42127710-5303-4853-8235-26E6D1B0A814}">
      <dgm:prSet custT="1"/>
      <dgm:spPr/>
      <dgm:t>
        <a:bodyPr/>
        <a:lstStyle/>
        <a:p>
          <a:endParaRPr lang="ru-RU" sz="2000" dirty="0" smtClean="0">
            <a:latin typeface="Arial Narrow" panose="020B0606020202030204" pitchFamily="34" charset="0"/>
          </a:endParaRPr>
        </a:p>
        <a:p>
          <a:r>
            <a:rPr lang="ru-RU" sz="2000" dirty="0" smtClean="0">
              <a:latin typeface="Arial Narrow" panose="020B0606020202030204" pitchFamily="34" charset="0"/>
            </a:rPr>
            <a:t>Тексты для получения образования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5B3579FD-30D4-4BFF-8666-7AB3FF1DBDB0}" type="parTrans" cxnId="{3F1BEDB1-E712-4924-91B8-36AC22263E3A}">
      <dgm:prSet/>
      <dgm:spPr/>
      <dgm:t>
        <a:bodyPr/>
        <a:lstStyle/>
        <a:p>
          <a:endParaRPr lang="ru-RU"/>
        </a:p>
      </dgm:t>
    </dgm:pt>
    <dgm:pt modelId="{4F137490-A8AE-4EB4-9EEF-CF700B66B90F}" type="sibTrans" cxnId="{3F1BEDB1-E712-4924-91B8-36AC22263E3A}">
      <dgm:prSet/>
      <dgm:spPr/>
      <dgm:t>
        <a:bodyPr/>
        <a:lstStyle/>
        <a:p>
          <a:endParaRPr lang="ru-RU"/>
        </a:p>
      </dgm:t>
    </dgm:pt>
    <dgm:pt modelId="{CEA4EA7B-AFD6-4BC8-9093-FCB08C829356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учебная литература и тексты используемые в учебных целях.</a:t>
          </a:r>
          <a:endParaRPr lang="ru-RU" dirty="0"/>
        </a:p>
      </dgm:t>
    </dgm:pt>
    <dgm:pt modelId="{3A960907-0815-4998-AABE-7A26D434D8B8}" type="parTrans" cxnId="{51785CE1-2182-42BF-A10C-B550E4E1C1BF}">
      <dgm:prSet/>
      <dgm:spPr/>
      <dgm:t>
        <a:bodyPr/>
        <a:lstStyle/>
        <a:p>
          <a:endParaRPr lang="ru-RU"/>
        </a:p>
      </dgm:t>
    </dgm:pt>
    <dgm:pt modelId="{53BECCC1-5EF4-4719-867B-DB7E03938FEA}" type="sibTrans" cxnId="{51785CE1-2182-42BF-A10C-B550E4E1C1BF}">
      <dgm:prSet/>
      <dgm:spPr/>
      <dgm:t>
        <a:bodyPr/>
        <a:lstStyle/>
        <a:p>
          <a:endParaRPr lang="ru-RU"/>
        </a:p>
      </dgm:t>
    </dgm:pt>
    <dgm:pt modelId="{9910676B-AE97-4CC5-8BC4-0C91637AC038}" type="pres">
      <dgm:prSet presAssocID="{F7D149DF-BB42-4931-B46A-21B165B1BD0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EB1B0-929B-479A-B5B3-4DF3FD1E3167}" type="pres">
      <dgm:prSet presAssocID="{41776EEC-433D-4934-8F64-9D354D2C961F}" presName="compNode" presStyleCnt="0"/>
      <dgm:spPr/>
    </dgm:pt>
    <dgm:pt modelId="{83619A6B-83F5-4ACA-9290-146F1BD782A8}" type="pres">
      <dgm:prSet presAssocID="{41776EEC-433D-4934-8F64-9D354D2C961F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B600A-59E6-4F38-B6F7-A3B5691A8189}" type="pres">
      <dgm:prSet presAssocID="{41776EEC-433D-4934-8F64-9D354D2C96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E19CA-52C0-4DC1-97D5-3E770B583F3F}" type="pres">
      <dgm:prSet presAssocID="{41776EEC-433D-4934-8F64-9D354D2C961F}" presName="parentRect" presStyleLbl="alignNode1" presStyleIdx="0" presStyleCnt="4" custLinFactNeighborX="-282" custLinFactNeighborY="-1731"/>
      <dgm:spPr/>
      <dgm:t>
        <a:bodyPr/>
        <a:lstStyle/>
        <a:p>
          <a:endParaRPr lang="ru-RU"/>
        </a:p>
      </dgm:t>
    </dgm:pt>
    <dgm:pt modelId="{8FC43356-0774-453D-9D67-5CB57018C289}" type="pres">
      <dgm:prSet presAssocID="{41776EEC-433D-4934-8F64-9D354D2C961F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1F6CE0-1181-44A3-9F04-39B0FF2348D0}" type="pres">
      <dgm:prSet presAssocID="{33434933-E6E4-431B-90C7-07A693E645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396F3C-A5F3-40CC-B682-95A8F161475A}" type="pres">
      <dgm:prSet presAssocID="{CF8E874D-3D84-485C-8F16-954E46296B79}" presName="compNode" presStyleCnt="0"/>
      <dgm:spPr/>
    </dgm:pt>
    <dgm:pt modelId="{59F29596-4108-4806-86B3-EBF8ED361FDE}" type="pres">
      <dgm:prSet presAssocID="{CF8E874D-3D84-485C-8F16-954E46296B79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2E8F5-C67C-41EA-846D-EB8CC45DBF9A}" type="pres">
      <dgm:prSet presAssocID="{CF8E874D-3D84-485C-8F16-954E46296B7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C3662-4D75-444A-B692-41252F5BC380}" type="pres">
      <dgm:prSet presAssocID="{CF8E874D-3D84-485C-8F16-954E46296B79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57F0F8AA-56ED-4364-B5F6-B30973C0FB6B}" type="pres">
      <dgm:prSet presAssocID="{CF8E874D-3D84-485C-8F16-954E46296B79}" presName="adorn" presStyleLbl="fgAccFollow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66CFA9E-FBD6-4648-BC0E-75E87D6794F3}" type="pres">
      <dgm:prSet presAssocID="{ED35886D-7893-4383-888C-A40CDDEE9E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D2C21E-F426-46E9-A80E-D3F1C14CE406}" type="pres">
      <dgm:prSet presAssocID="{2F681A4E-CCBA-484C-BF60-96C835307F8E}" presName="compNode" presStyleCnt="0"/>
      <dgm:spPr/>
    </dgm:pt>
    <dgm:pt modelId="{88C9C5C1-8B23-4B01-B06B-3F0E9EB788CD}" type="pres">
      <dgm:prSet presAssocID="{2F681A4E-CCBA-484C-BF60-96C835307F8E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D5734-669F-4F29-A078-CBC9B4803384}" type="pres">
      <dgm:prSet presAssocID="{2F681A4E-CCBA-484C-BF60-96C835307F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EDBC7-3975-4745-9C3B-4A2DA305ACA8}" type="pres">
      <dgm:prSet presAssocID="{2F681A4E-CCBA-484C-BF60-96C835307F8E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2015C6BC-CB14-40E4-A558-7C7855DBABBF}" type="pres">
      <dgm:prSet presAssocID="{2F681A4E-CCBA-484C-BF60-96C835307F8E}" presName="adorn" presStyleLbl="fgAccFollow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24F96A9-94AE-4941-B166-C35C501B2DF9}" type="pres">
      <dgm:prSet presAssocID="{05413B92-E2A6-4F9E-8388-B3E2CE5AB2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1E1764-D201-483A-B87A-42227A047041}" type="pres">
      <dgm:prSet presAssocID="{42127710-5303-4853-8235-26E6D1B0A814}" presName="compNode" presStyleCnt="0"/>
      <dgm:spPr/>
    </dgm:pt>
    <dgm:pt modelId="{51AB6851-14DC-4A7B-9A51-67042192586B}" type="pres">
      <dgm:prSet presAssocID="{42127710-5303-4853-8235-26E6D1B0A814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CB007-A92F-4320-97E0-650D665CBDE4}" type="pres">
      <dgm:prSet presAssocID="{42127710-5303-4853-8235-26E6D1B0A8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27EBE-2835-4401-8D85-1D0D200D52BB}" type="pres">
      <dgm:prSet presAssocID="{42127710-5303-4853-8235-26E6D1B0A814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CEDD6955-68E7-4BA0-B43E-6B85B6DBD191}" type="pres">
      <dgm:prSet presAssocID="{42127710-5303-4853-8235-26E6D1B0A814}" presName="adorn" presStyleLbl="fgAccFollow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A3A6812-884B-4BAC-81AA-05F20203E904}" type="presOf" srcId="{42127710-5303-4853-8235-26E6D1B0A814}" destId="{132CB007-A92F-4320-97E0-650D665CBDE4}" srcOrd="0" destOrd="0" presId="urn:microsoft.com/office/officeart/2005/8/layout/bList2#1"/>
    <dgm:cxn modelId="{C372B43E-9686-4E21-9F38-E51E8F121B15}" type="presOf" srcId="{CEA4EA7B-AFD6-4BC8-9093-FCB08C829356}" destId="{51AB6851-14DC-4A7B-9A51-67042192586B}" srcOrd="0" destOrd="0" presId="urn:microsoft.com/office/officeart/2005/8/layout/bList2#1"/>
    <dgm:cxn modelId="{DBCCDA6A-59E8-4EB5-9CF8-7CCEA7844905}" type="presOf" srcId="{CF8E874D-3D84-485C-8F16-954E46296B79}" destId="{EA8C3662-4D75-444A-B692-41252F5BC380}" srcOrd="1" destOrd="0" presId="urn:microsoft.com/office/officeart/2005/8/layout/bList2#1"/>
    <dgm:cxn modelId="{51785CE1-2182-42BF-A10C-B550E4E1C1BF}" srcId="{42127710-5303-4853-8235-26E6D1B0A814}" destId="{CEA4EA7B-AFD6-4BC8-9093-FCB08C829356}" srcOrd="0" destOrd="0" parTransId="{3A960907-0815-4998-AABE-7A26D434D8B8}" sibTransId="{53BECCC1-5EF4-4719-867B-DB7E03938FEA}"/>
    <dgm:cxn modelId="{7CA19422-5B42-4DA2-B845-62A14EB6294D}" type="presOf" srcId="{2F681A4E-CCBA-484C-BF60-96C835307F8E}" destId="{09BD5734-669F-4F29-A078-CBC9B4803384}" srcOrd="0" destOrd="0" presId="urn:microsoft.com/office/officeart/2005/8/layout/bList2#1"/>
    <dgm:cxn modelId="{A5AD0C84-C18B-4D88-A67F-B44DF4FB1E22}" srcId="{F7D149DF-BB42-4931-B46A-21B165B1BD03}" destId="{41776EEC-433D-4934-8F64-9D354D2C961F}" srcOrd="0" destOrd="0" parTransId="{DF7BFF8E-F3B2-4E72-89CD-2563EF3714B1}" sibTransId="{33434933-E6E4-431B-90C7-07A693E6454F}"/>
    <dgm:cxn modelId="{46BA5417-D3FB-452D-844B-C12BF8752DF6}" type="presOf" srcId="{33434933-E6E4-431B-90C7-07A693E6454F}" destId="{761F6CE0-1181-44A3-9F04-39B0FF2348D0}" srcOrd="0" destOrd="0" presId="urn:microsoft.com/office/officeart/2005/8/layout/bList2#1"/>
    <dgm:cxn modelId="{AF86E4B6-411A-4531-AD14-15720D01A81A}" type="presOf" srcId="{ED35886D-7893-4383-888C-A40CDDEE9E37}" destId="{B66CFA9E-FBD6-4648-BC0E-75E87D6794F3}" srcOrd="0" destOrd="0" presId="urn:microsoft.com/office/officeart/2005/8/layout/bList2#1"/>
    <dgm:cxn modelId="{4C2B8305-071C-4225-9918-37DDF81174AB}" srcId="{41776EEC-433D-4934-8F64-9D354D2C961F}" destId="{F4113FBD-23E9-4D6B-B643-C157A112D9CB}" srcOrd="0" destOrd="0" parTransId="{2029040D-49ED-4E5D-94B7-A586F254F6B4}" sibTransId="{E9C5B4E0-1752-4F6A-9D1E-267918309A74}"/>
    <dgm:cxn modelId="{D9EE4A9E-8A1A-445E-A5D7-C2191CF37733}" type="presOf" srcId="{05413B92-E2A6-4F9E-8388-B3E2CE5AB22D}" destId="{324F96A9-94AE-4941-B166-C35C501B2DF9}" srcOrd="0" destOrd="0" presId="urn:microsoft.com/office/officeart/2005/8/layout/bList2#1"/>
    <dgm:cxn modelId="{9A1C3C4F-8137-4FDF-A3C5-AC680D7F0954}" srcId="{F7D149DF-BB42-4931-B46A-21B165B1BD03}" destId="{2F681A4E-CCBA-484C-BF60-96C835307F8E}" srcOrd="2" destOrd="0" parTransId="{599BD182-D46D-4204-BAEA-21771598AB00}" sibTransId="{05413B92-E2A6-4F9E-8388-B3E2CE5AB22D}"/>
    <dgm:cxn modelId="{43D1353C-1755-4EF0-8B66-97ADED87639D}" srcId="{CF8E874D-3D84-485C-8F16-954E46296B79}" destId="{D54A1339-A055-47C4-9392-278EAFF11B14}" srcOrd="0" destOrd="0" parTransId="{ADCCBFB5-1098-436A-B2E9-2097DC2ED551}" sibTransId="{DBD9BC08-90E6-47C6-AE6B-63439AA569E6}"/>
    <dgm:cxn modelId="{27422AF7-9B7F-45AD-8BCC-12CEA8617C80}" srcId="{2F681A4E-CCBA-484C-BF60-96C835307F8E}" destId="{41245A6D-D480-484E-ABF5-A6BADA63AB6A}" srcOrd="0" destOrd="0" parTransId="{7DC34C82-7F7D-41BB-AB29-791C1FF03A8F}" sibTransId="{74213D2B-20B0-4199-9414-BCF507AC6452}"/>
    <dgm:cxn modelId="{7C76F27B-1A26-4D36-89BE-C475907634FB}" type="presOf" srcId="{41245A6D-D480-484E-ABF5-A6BADA63AB6A}" destId="{88C9C5C1-8B23-4B01-B06B-3F0E9EB788CD}" srcOrd="0" destOrd="0" presId="urn:microsoft.com/office/officeart/2005/8/layout/bList2#1"/>
    <dgm:cxn modelId="{E09011E5-C7AE-410F-9200-0533CD150719}" type="presOf" srcId="{41776EEC-433D-4934-8F64-9D354D2C961F}" destId="{BE5E19CA-52C0-4DC1-97D5-3E770B583F3F}" srcOrd="1" destOrd="0" presId="urn:microsoft.com/office/officeart/2005/8/layout/bList2#1"/>
    <dgm:cxn modelId="{F78866EB-2F47-4F93-A3D4-3F5FA233D14D}" type="presOf" srcId="{2F681A4E-CCBA-484C-BF60-96C835307F8E}" destId="{D6DEDBC7-3975-4745-9C3B-4A2DA305ACA8}" srcOrd="1" destOrd="0" presId="urn:microsoft.com/office/officeart/2005/8/layout/bList2#1"/>
    <dgm:cxn modelId="{2AB48BFB-C60E-4028-ADC5-8721F53B6F33}" srcId="{F7D149DF-BB42-4931-B46A-21B165B1BD03}" destId="{CF8E874D-3D84-485C-8F16-954E46296B79}" srcOrd="1" destOrd="0" parTransId="{CA459F1C-09F6-4CF2-ACE6-A4F74D2CB607}" sibTransId="{ED35886D-7893-4383-888C-A40CDDEE9E37}"/>
    <dgm:cxn modelId="{3F1BEDB1-E712-4924-91B8-36AC22263E3A}" srcId="{F7D149DF-BB42-4931-B46A-21B165B1BD03}" destId="{42127710-5303-4853-8235-26E6D1B0A814}" srcOrd="3" destOrd="0" parTransId="{5B3579FD-30D4-4BFF-8666-7AB3FF1DBDB0}" sibTransId="{4F137490-A8AE-4EB4-9EEF-CF700B66B90F}"/>
    <dgm:cxn modelId="{D528A8AA-25E5-4A27-B7F1-6B6451268B8D}" type="presOf" srcId="{41776EEC-433D-4934-8F64-9D354D2C961F}" destId="{E31B600A-59E6-4F38-B6F7-A3B5691A8189}" srcOrd="0" destOrd="0" presId="urn:microsoft.com/office/officeart/2005/8/layout/bList2#1"/>
    <dgm:cxn modelId="{96D6DF9D-4CCC-4C7D-B586-8D0A8F8B28BF}" type="presOf" srcId="{42127710-5303-4853-8235-26E6D1B0A814}" destId="{77927EBE-2835-4401-8D85-1D0D200D52BB}" srcOrd="1" destOrd="0" presId="urn:microsoft.com/office/officeart/2005/8/layout/bList2#1"/>
    <dgm:cxn modelId="{5CA5687D-76CF-4B3D-9178-9098C381FAED}" type="presOf" srcId="{F7D149DF-BB42-4931-B46A-21B165B1BD03}" destId="{9910676B-AE97-4CC5-8BC4-0C91637AC038}" srcOrd="0" destOrd="0" presId="urn:microsoft.com/office/officeart/2005/8/layout/bList2#1"/>
    <dgm:cxn modelId="{7753C585-145F-442C-9957-1DA1B53F4429}" type="presOf" srcId="{CF8E874D-3D84-485C-8F16-954E46296B79}" destId="{AA32E8F5-C67C-41EA-846D-EB8CC45DBF9A}" srcOrd="0" destOrd="0" presId="urn:microsoft.com/office/officeart/2005/8/layout/bList2#1"/>
    <dgm:cxn modelId="{C6071862-7238-48DC-8C37-778F6DBF0A5A}" type="presOf" srcId="{F4113FBD-23E9-4D6B-B643-C157A112D9CB}" destId="{83619A6B-83F5-4ACA-9290-146F1BD782A8}" srcOrd="0" destOrd="0" presId="urn:microsoft.com/office/officeart/2005/8/layout/bList2#1"/>
    <dgm:cxn modelId="{90E616EA-06FA-4B06-BFDF-B14055F26380}" type="presOf" srcId="{D54A1339-A055-47C4-9392-278EAFF11B14}" destId="{59F29596-4108-4806-86B3-EBF8ED361FDE}" srcOrd="0" destOrd="0" presId="urn:microsoft.com/office/officeart/2005/8/layout/bList2#1"/>
    <dgm:cxn modelId="{51527EDA-A6AF-411C-A8EB-B08A1490FFBC}" type="presParOf" srcId="{9910676B-AE97-4CC5-8BC4-0C91637AC038}" destId="{7CDEB1B0-929B-479A-B5B3-4DF3FD1E3167}" srcOrd="0" destOrd="0" presId="urn:microsoft.com/office/officeart/2005/8/layout/bList2#1"/>
    <dgm:cxn modelId="{888308F8-60C5-4154-B3DC-1739D7C4DECE}" type="presParOf" srcId="{7CDEB1B0-929B-479A-B5B3-4DF3FD1E3167}" destId="{83619A6B-83F5-4ACA-9290-146F1BD782A8}" srcOrd="0" destOrd="0" presId="urn:microsoft.com/office/officeart/2005/8/layout/bList2#1"/>
    <dgm:cxn modelId="{032B8265-3731-4E8F-8523-131914BCBB6E}" type="presParOf" srcId="{7CDEB1B0-929B-479A-B5B3-4DF3FD1E3167}" destId="{E31B600A-59E6-4F38-B6F7-A3B5691A8189}" srcOrd="1" destOrd="0" presId="urn:microsoft.com/office/officeart/2005/8/layout/bList2#1"/>
    <dgm:cxn modelId="{666BF12E-9C74-4C7A-A380-38BCB32921E7}" type="presParOf" srcId="{7CDEB1B0-929B-479A-B5B3-4DF3FD1E3167}" destId="{BE5E19CA-52C0-4DC1-97D5-3E770B583F3F}" srcOrd="2" destOrd="0" presId="urn:microsoft.com/office/officeart/2005/8/layout/bList2#1"/>
    <dgm:cxn modelId="{163C45D3-703C-4F5F-9565-768C615453E8}" type="presParOf" srcId="{7CDEB1B0-929B-479A-B5B3-4DF3FD1E3167}" destId="{8FC43356-0774-453D-9D67-5CB57018C289}" srcOrd="3" destOrd="0" presId="urn:microsoft.com/office/officeart/2005/8/layout/bList2#1"/>
    <dgm:cxn modelId="{C656A7CA-A082-4772-9402-2A3ADA54D50D}" type="presParOf" srcId="{9910676B-AE97-4CC5-8BC4-0C91637AC038}" destId="{761F6CE0-1181-44A3-9F04-39B0FF2348D0}" srcOrd="1" destOrd="0" presId="urn:microsoft.com/office/officeart/2005/8/layout/bList2#1"/>
    <dgm:cxn modelId="{029151E6-5179-4D5A-9582-DEEBB6DD937C}" type="presParOf" srcId="{9910676B-AE97-4CC5-8BC4-0C91637AC038}" destId="{62396F3C-A5F3-40CC-B682-95A8F161475A}" srcOrd="2" destOrd="0" presId="urn:microsoft.com/office/officeart/2005/8/layout/bList2#1"/>
    <dgm:cxn modelId="{B59F37F9-B638-47A0-B311-5C2EA42B9D09}" type="presParOf" srcId="{62396F3C-A5F3-40CC-B682-95A8F161475A}" destId="{59F29596-4108-4806-86B3-EBF8ED361FDE}" srcOrd="0" destOrd="0" presId="urn:microsoft.com/office/officeart/2005/8/layout/bList2#1"/>
    <dgm:cxn modelId="{C0A5E7F7-F63D-4FF8-B81D-7A1F2C550B39}" type="presParOf" srcId="{62396F3C-A5F3-40CC-B682-95A8F161475A}" destId="{AA32E8F5-C67C-41EA-846D-EB8CC45DBF9A}" srcOrd="1" destOrd="0" presId="urn:microsoft.com/office/officeart/2005/8/layout/bList2#1"/>
    <dgm:cxn modelId="{5AB8779E-5001-4CD1-8D48-021B86E0CB02}" type="presParOf" srcId="{62396F3C-A5F3-40CC-B682-95A8F161475A}" destId="{EA8C3662-4D75-444A-B692-41252F5BC380}" srcOrd="2" destOrd="0" presId="urn:microsoft.com/office/officeart/2005/8/layout/bList2#1"/>
    <dgm:cxn modelId="{DC118469-2884-4E1D-BC08-D98198229435}" type="presParOf" srcId="{62396F3C-A5F3-40CC-B682-95A8F161475A}" destId="{57F0F8AA-56ED-4364-B5F6-B30973C0FB6B}" srcOrd="3" destOrd="0" presId="urn:microsoft.com/office/officeart/2005/8/layout/bList2#1"/>
    <dgm:cxn modelId="{05A8643C-6C77-4A9C-9285-08AE4349B6A4}" type="presParOf" srcId="{9910676B-AE97-4CC5-8BC4-0C91637AC038}" destId="{B66CFA9E-FBD6-4648-BC0E-75E87D6794F3}" srcOrd="3" destOrd="0" presId="urn:microsoft.com/office/officeart/2005/8/layout/bList2#1"/>
    <dgm:cxn modelId="{C63E5FCB-1ED2-47E5-909A-29BADD1349C4}" type="presParOf" srcId="{9910676B-AE97-4CC5-8BC4-0C91637AC038}" destId="{14D2C21E-F426-46E9-A80E-D3F1C14CE406}" srcOrd="4" destOrd="0" presId="urn:microsoft.com/office/officeart/2005/8/layout/bList2#1"/>
    <dgm:cxn modelId="{ACB3CB8A-1FC2-4868-A309-CBE6ADE836FD}" type="presParOf" srcId="{14D2C21E-F426-46E9-A80E-D3F1C14CE406}" destId="{88C9C5C1-8B23-4B01-B06B-3F0E9EB788CD}" srcOrd="0" destOrd="0" presId="urn:microsoft.com/office/officeart/2005/8/layout/bList2#1"/>
    <dgm:cxn modelId="{44E7B3FC-CF5A-44EB-8F0A-0F49305E63BB}" type="presParOf" srcId="{14D2C21E-F426-46E9-A80E-D3F1C14CE406}" destId="{09BD5734-669F-4F29-A078-CBC9B4803384}" srcOrd="1" destOrd="0" presId="urn:microsoft.com/office/officeart/2005/8/layout/bList2#1"/>
    <dgm:cxn modelId="{841998BB-B30D-4721-85F2-6301BD21FF70}" type="presParOf" srcId="{14D2C21E-F426-46E9-A80E-D3F1C14CE406}" destId="{D6DEDBC7-3975-4745-9C3B-4A2DA305ACA8}" srcOrd="2" destOrd="0" presId="urn:microsoft.com/office/officeart/2005/8/layout/bList2#1"/>
    <dgm:cxn modelId="{F00EE343-7A1E-4384-9655-08FF95772D4D}" type="presParOf" srcId="{14D2C21E-F426-46E9-A80E-D3F1C14CE406}" destId="{2015C6BC-CB14-40E4-A558-7C7855DBABBF}" srcOrd="3" destOrd="0" presId="urn:microsoft.com/office/officeart/2005/8/layout/bList2#1"/>
    <dgm:cxn modelId="{B92351E5-0BF9-4551-A390-E5901E989F08}" type="presParOf" srcId="{9910676B-AE97-4CC5-8BC4-0C91637AC038}" destId="{324F96A9-94AE-4941-B166-C35C501B2DF9}" srcOrd="5" destOrd="0" presId="urn:microsoft.com/office/officeart/2005/8/layout/bList2#1"/>
    <dgm:cxn modelId="{9D58E9BD-6C10-410B-AE00-0A9040D3CD1C}" type="presParOf" srcId="{9910676B-AE97-4CC5-8BC4-0C91637AC038}" destId="{621E1764-D201-483A-B87A-42227A047041}" srcOrd="6" destOrd="0" presId="urn:microsoft.com/office/officeart/2005/8/layout/bList2#1"/>
    <dgm:cxn modelId="{D329BC05-D67E-46E9-87A7-C9236775B6DE}" type="presParOf" srcId="{621E1764-D201-483A-B87A-42227A047041}" destId="{51AB6851-14DC-4A7B-9A51-67042192586B}" srcOrd="0" destOrd="0" presId="urn:microsoft.com/office/officeart/2005/8/layout/bList2#1"/>
    <dgm:cxn modelId="{D5AF99CA-DE22-4CBC-BAA7-55575F3210DB}" type="presParOf" srcId="{621E1764-D201-483A-B87A-42227A047041}" destId="{132CB007-A92F-4320-97E0-650D665CBDE4}" srcOrd="1" destOrd="0" presId="urn:microsoft.com/office/officeart/2005/8/layout/bList2#1"/>
    <dgm:cxn modelId="{5D8F05F2-29D8-4B75-88AB-21C220B8D95D}" type="presParOf" srcId="{621E1764-D201-483A-B87A-42227A047041}" destId="{77927EBE-2835-4401-8D85-1D0D200D52BB}" srcOrd="2" destOrd="0" presId="urn:microsoft.com/office/officeart/2005/8/layout/bList2#1"/>
    <dgm:cxn modelId="{80812E24-8120-4FE4-B309-C7B6DE8F9323}" type="presParOf" srcId="{621E1764-D201-483A-B87A-42227A047041}" destId="{CEDD6955-68E7-4BA0-B43E-6B85B6DBD19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FE33DE-1C1C-420C-A3AE-843A6B46473A}" type="doc">
      <dgm:prSet loTypeId="urn:microsoft.com/office/officeart/2005/8/layout/bList2#2" loCatId="list" qsTypeId="urn:microsoft.com/office/officeart/2005/8/quickstyle/simple5" qsCatId="simple" csTypeId="urn:microsoft.com/office/officeart/2005/8/colors/accent0_1" csCatId="mainScheme" phldr="1"/>
      <dgm:spPr/>
    </dgm:pt>
    <dgm:pt modelId="{4DCE2216-A680-4011-8206-F097637005BC}">
      <dgm:prSet phldrT="[Текст]" custT="1"/>
      <dgm:spPr/>
      <dgm:t>
        <a:bodyPr/>
        <a:lstStyle/>
        <a:p>
          <a:r>
            <a:rPr lang="ru-RU" sz="1800" dirty="0" smtClean="0">
              <a:latin typeface="Arial Narrow" panose="020B0606020202030204" pitchFamily="34" charset="0"/>
            </a:rPr>
            <a:t>Аналитический, или структурный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1D462A7E-165A-410A-81DB-308C95FBB1A5}" type="parTrans" cxnId="{0F646BCA-A7FB-41EB-8028-D2CE1D593513}">
      <dgm:prSet/>
      <dgm:spPr/>
      <dgm:t>
        <a:bodyPr/>
        <a:lstStyle/>
        <a:p>
          <a:endParaRPr lang="ru-RU"/>
        </a:p>
      </dgm:t>
    </dgm:pt>
    <dgm:pt modelId="{8843FE61-E630-44C4-A12B-D165FB7DC8C5}" type="sibTrans" cxnId="{0F646BCA-A7FB-41EB-8028-D2CE1D593513}">
      <dgm:prSet/>
      <dgm:spPr/>
      <dgm:t>
        <a:bodyPr/>
        <a:lstStyle/>
        <a:p>
          <a:endParaRPr lang="ru-RU"/>
        </a:p>
      </dgm:t>
    </dgm:pt>
    <dgm:pt modelId="{684C31B4-B27F-447D-90D9-1B8661AF277D}">
      <dgm:prSet phldrT="[Текст]" custT="1"/>
      <dgm:spPr/>
      <dgm:t>
        <a:bodyPr/>
        <a:lstStyle/>
        <a:p>
          <a:r>
            <a:rPr lang="ru-RU" sz="1800" dirty="0" smtClean="0">
              <a:latin typeface="Arial Narrow" panose="020B0606020202030204" pitchFamily="34" charset="0"/>
            </a:rPr>
            <a:t>Синтетический, или интерпретационный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31B00D57-4E29-4D00-B49F-F6FB60EA43C3}" type="parTrans" cxnId="{62E192E6-66CB-4082-A858-BB4FD1BFCE6D}">
      <dgm:prSet/>
      <dgm:spPr/>
      <dgm:t>
        <a:bodyPr/>
        <a:lstStyle/>
        <a:p>
          <a:endParaRPr lang="ru-RU"/>
        </a:p>
      </dgm:t>
    </dgm:pt>
    <dgm:pt modelId="{55F0C900-0DD2-46D8-BC1A-F893B7059069}" type="sibTrans" cxnId="{62E192E6-66CB-4082-A858-BB4FD1BFCE6D}">
      <dgm:prSet/>
      <dgm:spPr/>
      <dgm:t>
        <a:bodyPr/>
        <a:lstStyle/>
        <a:p>
          <a:endParaRPr lang="ru-RU"/>
        </a:p>
      </dgm:t>
    </dgm:pt>
    <dgm:pt modelId="{24F31E88-B4B0-4F10-9B7B-12FF88C3AB51}">
      <dgm:prSet phldrT="[Текст]" custT="1"/>
      <dgm:spPr/>
      <dgm:t>
        <a:bodyPr/>
        <a:lstStyle/>
        <a:p>
          <a:r>
            <a:rPr lang="ru-RU" sz="1800" dirty="0" smtClean="0">
              <a:latin typeface="Arial Narrow" panose="020B0606020202030204" pitchFamily="34" charset="0"/>
            </a:rPr>
            <a:t>Критический, или оценочный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8EE759D0-9935-485F-8B39-9FCFC8D40175}" type="parTrans" cxnId="{CB0906C6-1329-4DA6-B288-90F0F77A0D94}">
      <dgm:prSet/>
      <dgm:spPr/>
      <dgm:t>
        <a:bodyPr/>
        <a:lstStyle/>
        <a:p>
          <a:endParaRPr lang="ru-RU"/>
        </a:p>
      </dgm:t>
    </dgm:pt>
    <dgm:pt modelId="{E276621A-6166-46BC-A295-676BCF9F8C6E}" type="sibTrans" cxnId="{CB0906C6-1329-4DA6-B288-90F0F77A0D94}">
      <dgm:prSet/>
      <dgm:spPr/>
      <dgm:t>
        <a:bodyPr/>
        <a:lstStyle/>
        <a:p>
          <a:endParaRPr lang="ru-RU"/>
        </a:p>
      </dgm:t>
    </dgm:pt>
    <dgm:pt modelId="{BFE4F29C-E9D5-4803-88D7-3A609AEA118B}">
      <dgm:prSet custT="1"/>
      <dgm:spPr/>
      <dgm:t>
        <a:bodyPr/>
        <a:lstStyle/>
        <a:p>
          <a:r>
            <a:rPr lang="ru-RU" sz="1600" dirty="0" smtClean="0"/>
            <a:t>понять основной предмет текста;</a:t>
          </a:r>
          <a:endParaRPr lang="ru-RU" sz="1600" dirty="0"/>
        </a:p>
      </dgm:t>
    </dgm:pt>
    <dgm:pt modelId="{618E2F71-B862-463B-B6BD-4C617318C3A7}" type="parTrans" cxnId="{8A68C1BD-894C-471E-A4D8-2224F2B256F9}">
      <dgm:prSet/>
      <dgm:spPr/>
      <dgm:t>
        <a:bodyPr/>
        <a:lstStyle/>
        <a:p>
          <a:endParaRPr lang="ru-RU"/>
        </a:p>
      </dgm:t>
    </dgm:pt>
    <dgm:pt modelId="{AB150A0B-E7A9-41D7-A2DE-3F571BBF0B38}" type="sibTrans" cxnId="{8A68C1BD-894C-471E-A4D8-2224F2B256F9}">
      <dgm:prSet/>
      <dgm:spPr/>
      <dgm:t>
        <a:bodyPr/>
        <a:lstStyle/>
        <a:p>
          <a:endParaRPr lang="ru-RU"/>
        </a:p>
      </dgm:t>
    </dgm:pt>
    <dgm:pt modelId="{021D6B52-A4AB-4F1A-AC0F-DD6B5279A715}">
      <dgm:prSet custT="1"/>
      <dgm:spPr/>
      <dgm:t>
        <a:bodyPr/>
        <a:lstStyle/>
        <a:p>
          <a:r>
            <a:rPr lang="ru-RU" sz="1600" dirty="0" smtClean="0"/>
            <a:t>выявить основной смысл прочитанного;</a:t>
          </a:r>
          <a:endParaRPr lang="ru-RU" sz="1600" dirty="0"/>
        </a:p>
      </dgm:t>
    </dgm:pt>
    <dgm:pt modelId="{C0DC5193-F996-45B4-8A12-1DABCF78EFDE}" type="parTrans" cxnId="{4E4FA351-65C6-4193-83F9-26B1F37F725B}">
      <dgm:prSet/>
      <dgm:spPr/>
      <dgm:t>
        <a:bodyPr/>
        <a:lstStyle/>
        <a:p>
          <a:endParaRPr lang="ru-RU"/>
        </a:p>
      </dgm:t>
    </dgm:pt>
    <dgm:pt modelId="{347A03A9-E1B5-4CBC-B729-7F138B3CD3D5}" type="sibTrans" cxnId="{4E4FA351-65C6-4193-83F9-26B1F37F725B}">
      <dgm:prSet/>
      <dgm:spPr/>
      <dgm:t>
        <a:bodyPr/>
        <a:lstStyle/>
        <a:p>
          <a:endParaRPr lang="ru-RU"/>
        </a:p>
      </dgm:t>
    </dgm:pt>
    <dgm:pt modelId="{4542D330-5C5F-45A0-9490-F6307001B93D}">
      <dgm:prSet custT="1"/>
      <dgm:spPr/>
      <dgm:t>
        <a:bodyPr/>
        <a:lstStyle/>
        <a:p>
          <a:r>
            <a:rPr lang="ru-RU" sz="1600" dirty="0" smtClean="0"/>
            <a:t>определить на какие смысловые или структурные части подразделяется текст;</a:t>
          </a:r>
          <a:endParaRPr lang="ru-RU" sz="1600" dirty="0"/>
        </a:p>
      </dgm:t>
    </dgm:pt>
    <dgm:pt modelId="{C8A970F1-8EBD-492C-A2DE-D30BFDB3C9CF}" type="parTrans" cxnId="{DF27EAD2-4806-4CED-8B8C-DE6F79493B0F}">
      <dgm:prSet/>
      <dgm:spPr/>
      <dgm:t>
        <a:bodyPr/>
        <a:lstStyle/>
        <a:p>
          <a:endParaRPr lang="ru-RU"/>
        </a:p>
      </dgm:t>
    </dgm:pt>
    <dgm:pt modelId="{E36D8AC8-EF46-4CB0-A6C6-5E923515F225}" type="sibTrans" cxnId="{DF27EAD2-4806-4CED-8B8C-DE6F79493B0F}">
      <dgm:prSet/>
      <dgm:spPr/>
      <dgm:t>
        <a:bodyPr/>
        <a:lstStyle/>
        <a:p>
          <a:endParaRPr lang="ru-RU"/>
        </a:p>
      </dgm:t>
    </dgm:pt>
    <dgm:pt modelId="{BAE8D02E-3601-49D0-BA33-8FB77B479586}">
      <dgm:prSet custT="1"/>
      <dgm:spPr/>
      <dgm:t>
        <a:bodyPr/>
        <a:lstStyle/>
        <a:p>
          <a:r>
            <a:rPr lang="ru-RU" sz="1600" dirty="0" smtClean="0"/>
            <a:t>какие основные проблемы пытается решить автор.</a:t>
          </a:r>
          <a:endParaRPr lang="ru-RU" sz="1600" dirty="0"/>
        </a:p>
      </dgm:t>
    </dgm:pt>
    <dgm:pt modelId="{108E5B3B-05AA-4DE1-9FB0-6F7E9289FAFF}" type="parTrans" cxnId="{6A3B1CAF-3D8F-4C70-8CD5-ED94E42FB0D6}">
      <dgm:prSet/>
      <dgm:spPr/>
      <dgm:t>
        <a:bodyPr/>
        <a:lstStyle/>
        <a:p>
          <a:endParaRPr lang="ru-RU"/>
        </a:p>
      </dgm:t>
    </dgm:pt>
    <dgm:pt modelId="{205FDC24-EE0C-4BD6-A8AC-16E210FBC17C}" type="sibTrans" cxnId="{6A3B1CAF-3D8F-4C70-8CD5-ED94E42FB0D6}">
      <dgm:prSet/>
      <dgm:spPr/>
      <dgm:t>
        <a:bodyPr/>
        <a:lstStyle/>
        <a:p>
          <a:endParaRPr lang="ru-RU"/>
        </a:p>
      </dgm:t>
    </dgm:pt>
    <dgm:pt modelId="{DDBD58E7-B945-4593-8571-4E6051DF22EA}">
      <dgm:prSet custT="1"/>
      <dgm:spPr/>
      <dgm:t>
        <a:bodyPr/>
        <a:lstStyle/>
        <a:p>
          <a:r>
            <a:rPr lang="ru-RU" sz="1600" dirty="0" smtClean="0"/>
            <a:t>обнаружить и интерпретировать самые важные слова, предложения, абзацы;</a:t>
          </a:r>
          <a:endParaRPr lang="ru-RU" sz="1600" dirty="0"/>
        </a:p>
      </dgm:t>
    </dgm:pt>
    <dgm:pt modelId="{332D057D-45A6-409E-BD42-CF0FAC14550B}" type="parTrans" cxnId="{CE9D0D13-5024-4ADA-8531-CFFDC859B8CB}">
      <dgm:prSet/>
      <dgm:spPr/>
      <dgm:t>
        <a:bodyPr/>
        <a:lstStyle/>
        <a:p>
          <a:endParaRPr lang="ru-RU"/>
        </a:p>
      </dgm:t>
    </dgm:pt>
    <dgm:pt modelId="{132EAF4C-DD9C-4677-A6E7-AD1DC2850C7E}" type="sibTrans" cxnId="{CE9D0D13-5024-4ADA-8531-CFFDC859B8CB}">
      <dgm:prSet/>
      <dgm:spPr/>
      <dgm:t>
        <a:bodyPr/>
        <a:lstStyle/>
        <a:p>
          <a:endParaRPr lang="ru-RU"/>
        </a:p>
      </dgm:t>
    </dgm:pt>
    <dgm:pt modelId="{4A6A4C6F-A07B-4083-8628-84FF15B29F9A}">
      <dgm:prSet custT="1"/>
      <dgm:spPr/>
      <dgm:t>
        <a:bodyPr/>
        <a:lstStyle/>
        <a:p>
          <a:endParaRPr lang="ru-RU" sz="1400" dirty="0"/>
        </a:p>
      </dgm:t>
    </dgm:pt>
    <dgm:pt modelId="{9A099258-C7CE-405E-BC9D-7F033BF426E3}" type="parTrans" cxnId="{CFA82ABA-D6D8-46FA-BE2A-2CC5B7929EA6}">
      <dgm:prSet/>
      <dgm:spPr/>
      <dgm:t>
        <a:bodyPr/>
        <a:lstStyle/>
        <a:p>
          <a:endParaRPr lang="ru-RU"/>
        </a:p>
      </dgm:t>
    </dgm:pt>
    <dgm:pt modelId="{83715FC5-803A-45B9-B785-36A6FB18F99A}" type="sibTrans" cxnId="{CFA82ABA-D6D8-46FA-BE2A-2CC5B7929EA6}">
      <dgm:prSet/>
      <dgm:spPr/>
      <dgm:t>
        <a:bodyPr/>
        <a:lstStyle/>
        <a:p>
          <a:endParaRPr lang="ru-RU"/>
        </a:p>
      </dgm:t>
    </dgm:pt>
    <dgm:pt modelId="{75041DCF-4DD1-4B23-8054-1821C040EE6B}">
      <dgm:prSet custT="1"/>
      <dgm:spPr/>
      <dgm:t>
        <a:bodyPr/>
        <a:lstStyle/>
        <a:p>
          <a:r>
            <a:rPr lang="ru-RU" sz="1600" dirty="0" smtClean="0"/>
            <a:t>определить, какие задачи автор решил, а какие остались без решения.</a:t>
          </a:r>
          <a:endParaRPr lang="ru-RU" sz="1600" dirty="0"/>
        </a:p>
      </dgm:t>
    </dgm:pt>
    <dgm:pt modelId="{599A775B-1ED1-4E2E-BBC0-4E1450799A32}" type="parTrans" cxnId="{B8A80EA6-9315-4A87-9341-7F1AF3C931AF}">
      <dgm:prSet/>
      <dgm:spPr/>
      <dgm:t>
        <a:bodyPr/>
        <a:lstStyle/>
        <a:p>
          <a:endParaRPr lang="ru-RU"/>
        </a:p>
      </dgm:t>
    </dgm:pt>
    <dgm:pt modelId="{F0CF8974-79F4-4B68-9CDD-3AD2FA7FD910}" type="sibTrans" cxnId="{B8A80EA6-9315-4A87-9341-7F1AF3C931AF}">
      <dgm:prSet/>
      <dgm:spPr/>
      <dgm:t>
        <a:bodyPr/>
        <a:lstStyle/>
        <a:p>
          <a:endParaRPr lang="ru-RU"/>
        </a:p>
      </dgm:t>
    </dgm:pt>
    <dgm:pt modelId="{83102E42-F558-41D4-AE40-FC8F83D029CE}">
      <dgm:prSet/>
      <dgm:spPr/>
      <dgm:t>
        <a:bodyPr/>
        <a:lstStyle/>
        <a:p>
          <a:r>
            <a:rPr lang="ru-RU" dirty="0" smtClean="0"/>
            <a:t>предвосхищать содержание;</a:t>
          </a:r>
          <a:endParaRPr lang="ru-RU" dirty="0"/>
        </a:p>
      </dgm:t>
    </dgm:pt>
    <dgm:pt modelId="{AD5B90D6-9B81-4290-8A15-5058B2F37DE9}" type="parTrans" cxnId="{A4C69AF9-F726-4EC2-9A51-58DF843F1D42}">
      <dgm:prSet/>
      <dgm:spPr/>
      <dgm:t>
        <a:bodyPr/>
        <a:lstStyle/>
        <a:p>
          <a:endParaRPr lang="ru-RU"/>
        </a:p>
      </dgm:t>
    </dgm:pt>
    <dgm:pt modelId="{C63F316F-6F3C-4DF4-9AC7-A1CC45DB8253}" type="sibTrans" cxnId="{A4C69AF9-F726-4EC2-9A51-58DF843F1D42}">
      <dgm:prSet/>
      <dgm:spPr/>
      <dgm:t>
        <a:bodyPr/>
        <a:lstStyle/>
        <a:p>
          <a:endParaRPr lang="ru-RU"/>
        </a:p>
      </dgm:t>
    </dgm:pt>
    <dgm:pt modelId="{54D7BEBB-A600-4358-BAD4-E0397AD7CA22}">
      <dgm:prSet/>
      <dgm:spPr/>
      <dgm:t>
        <a:bodyPr/>
        <a:lstStyle/>
        <a:p>
          <a:r>
            <a:rPr lang="ru-RU" dirty="0" smtClean="0"/>
            <a:t>формировать систему аргументов;</a:t>
          </a:r>
          <a:endParaRPr lang="ru-RU" dirty="0"/>
        </a:p>
      </dgm:t>
    </dgm:pt>
    <dgm:pt modelId="{12FD7786-7639-446B-87D2-43DE316EEA18}" type="parTrans" cxnId="{B045BD90-9AF3-4945-99EC-A0259D4A15EA}">
      <dgm:prSet/>
      <dgm:spPr/>
      <dgm:t>
        <a:bodyPr/>
        <a:lstStyle/>
        <a:p>
          <a:endParaRPr lang="ru-RU"/>
        </a:p>
      </dgm:t>
    </dgm:pt>
    <dgm:pt modelId="{E460B39F-39D3-4D14-850F-CAA8052F6F6B}" type="sibTrans" cxnId="{B045BD90-9AF3-4945-99EC-A0259D4A15EA}">
      <dgm:prSet/>
      <dgm:spPr/>
      <dgm:t>
        <a:bodyPr/>
        <a:lstStyle/>
        <a:p>
          <a:endParaRPr lang="ru-RU"/>
        </a:p>
      </dgm:t>
    </dgm:pt>
    <dgm:pt modelId="{0F431862-E5D2-451E-81DF-C2EA4162F4A5}">
      <dgm:prSet/>
      <dgm:spPr/>
      <dgm:t>
        <a:bodyPr/>
        <a:lstStyle/>
        <a:p>
          <a:r>
            <a:rPr lang="ru-RU" dirty="0" smtClean="0"/>
            <a:t>прогнозировать последовательность изложения идей текста;</a:t>
          </a:r>
          <a:endParaRPr lang="ru-RU" dirty="0"/>
        </a:p>
      </dgm:t>
    </dgm:pt>
    <dgm:pt modelId="{D05E1C45-9AAC-4AC5-8D42-DE61A9E2F956}" type="parTrans" cxnId="{AEEE106A-3BC8-4440-B88B-5E624FEFA1A0}">
      <dgm:prSet/>
      <dgm:spPr/>
      <dgm:t>
        <a:bodyPr/>
        <a:lstStyle/>
        <a:p>
          <a:endParaRPr lang="ru-RU"/>
        </a:p>
      </dgm:t>
    </dgm:pt>
    <dgm:pt modelId="{B2100736-A55B-4FAB-BF25-DB64EA524C39}" type="sibTrans" cxnId="{AEEE106A-3BC8-4440-B88B-5E624FEFA1A0}">
      <dgm:prSet/>
      <dgm:spPr/>
      <dgm:t>
        <a:bodyPr/>
        <a:lstStyle/>
        <a:p>
          <a:endParaRPr lang="ru-RU"/>
        </a:p>
      </dgm:t>
    </dgm:pt>
    <dgm:pt modelId="{325A2F86-1286-4806-AAE8-CADEF97199FD}">
      <dgm:prSet/>
      <dgm:spPr/>
      <dgm:t>
        <a:bodyPr/>
        <a:lstStyle/>
        <a:p>
          <a:r>
            <a:rPr lang="ru-RU" dirty="0" smtClean="0"/>
            <a:t>выполнять свертывание фактов;</a:t>
          </a:r>
          <a:endParaRPr lang="ru-RU" dirty="0"/>
        </a:p>
      </dgm:t>
    </dgm:pt>
    <dgm:pt modelId="{DE3623F1-99C8-4023-8CD2-4C56637E9ADC}" type="parTrans" cxnId="{9A078610-AB1C-4E1C-B2FC-5415D34A4E6E}">
      <dgm:prSet/>
      <dgm:spPr/>
      <dgm:t>
        <a:bodyPr/>
        <a:lstStyle/>
        <a:p>
          <a:endParaRPr lang="ru-RU"/>
        </a:p>
      </dgm:t>
    </dgm:pt>
    <dgm:pt modelId="{CD3DE9C3-4933-49C4-BEDD-6C1075BD8FD2}" type="sibTrans" cxnId="{9A078610-AB1C-4E1C-B2FC-5415D34A4E6E}">
      <dgm:prSet/>
      <dgm:spPr/>
      <dgm:t>
        <a:bodyPr/>
        <a:lstStyle/>
        <a:p>
          <a:endParaRPr lang="ru-RU"/>
        </a:p>
      </dgm:t>
    </dgm:pt>
    <dgm:pt modelId="{884431EA-6382-4AF7-818F-FC59BDBB5D76}">
      <dgm:prSet/>
      <dgm:spPr/>
      <dgm:t>
        <a:bodyPr/>
        <a:lstStyle/>
        <a:p>
          <a:r>
            <a:rPr lang="ru-RU" dirty="0" smtClean="0"/>
            <a:t>сопоставлять иллюстративный материал с информацией в тексте и т.д.</a:t>
          </a:r>
          <a:endParaRPr lang="ru-RU" dirty="0"/>
        </a:p>
      </dgm:t>
    </dgm:pt>
    <dgm:pt modelId="{36862622-6980-4A5C-97E2-8F75DFEBF190}" type="parTrans" cxnId="{35476D82-A4E6-4D3C-BC6E-C439EF3163B6}">
      <dgm:prSet/>
      <dgm:spPr/>
      <dgm:t>
        <a:bodyPr/>
        <a:lstStyle/>
        <a:p>
          <a:endParaRPr lang="ru-RU"/>
        </a:p>
      </dgm:t>
    </dgm:pt>
    <dgm:pt modelId="{9066949C-2025-455A-9198-1BBDC0E4D864}" type="sibTrans" cxnId="{35476D82-A4E6-4D3C-BC6E-C439EF3163B6}">
      <dgm:prSet/>
      <dgm:spPr/>
      <dgm:t>
        <a:bodyPr/>
        <a:lstStyle/>
        <a:p>
          <a:endParaRPr lang="ru-RU"/>
        </a:p>
      </dgm:t>
    </dgm:pt>
    <dgm:pt modelId="{3C9E18DE-F5C3-45A9-B802-390ECFE3F8B7}" type="pres">
      <dgm:prSet presAssocID="{E0FE33DE-1C1C-420C-A3AE-843A6B46473A}" presName="diagram" presStyleCnt="0">
        <dgm:presLayoutVars>
          <dgm:dir/>
          <dgm:animLvl val="lvl"/>
          <dgm:resizeHandles val="exact"/>
        </dgm:presLayoutVars>
      </dgm:prSet>
      <dgm:spPr/>
    </dgm:pt>
    <dgm:pt modelId="{91FCB534-C159-442C-8945-959BE97CE77A}" type="pres">
      <dgm:prSet presAssocID="{4DCE2216-A680-4011-8206-F097637005BC}" presName="compNode" presStyleCnt="0"/>
      <dgm:spPr/>
    </dgm:pt>
    <dgm:pt modelId="{10C1F2BE-D6B7-4752-9BCC-AA493F424606}" type="pres">
      <dgm:prSet presAssocID="{4DCE2216-A680-4011-8206-F097637005BC}" presName="childRect" presStyleLbl="bgAcc1" presStyleIdx="0" presStyleCnt="3" custScaleX="114126" custScaleY="174116" custLinFactNeighborX="-244" custLinFactNeighborY="-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D54A8-66EF-4538-9C94-E1E2841D91C5}" type="pres">
      <dgm:prSet presAssocID="{4DCE2216-A680-4011-8206-F097637005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4C00-4A2A-4ECA-8B8C-81FBE39260DD}" type="pres">
      <dgm:prSet presAssocID="{4DCE2216-A680-4011-8206-F097637005BC}" presName="parentRect" presStyleLbl="alignNode1" presStyleIdx="0" presStyleCnt="3" custLinFactNeighborX="-7488" custLinFactNeighborY="64151"/>
      <dgm:spPr/>
      <dgm:t>
        <a:bodyPr/>
        <a:lstStyle/>
        <a:p>
          <a:endParaRPr lang="ru-RU"/>
        </a:p>
      </dgm:t>
    </dgm:pt>
    <dgm:pt modelId="{A8656E09-CC8C-4A8E-BB63-260C9D0C686B}" type="pres">
      <dgm:prSet presAssocID="{4DCE2216-A680-4011-8206-F097637005BC}" presName="adorn" presStyleLbl="fgAccFollowNode1" presStyleIdx="0" presStyleCnt="3" custLinFactNeighborX="-14666" custLinFactNeighborY="401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2FE832-58A8-4BAE-A992-5D84802F3F7C}" type="pres">
      <dgm:prSet presAssocID="{8843FE61-E630-44C4-A12B-D165FB7DC8C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DAEE89-C6E4-45EE-A484-A4A8BB8319C4}" type="pres">
      <dgm:prSet presAssocID="{684C31B4-B27F-447D-90D9-1B8661AF277D}" presName="compNode" presStyleCnt="0"/>
      <dgm:spPr/>
    </dgm:pt>
    <dgm:pt modelId="{10EB8AE7-8395-40ED-9FD7-2FD9E59BE254}" type="pres">
      <dgm:prSet presAssocID="{684C31B4-B27F-447D-90D9-1B8661AF277D}" presName="childRect" presStyleLbl="bgAcc1" presStyleIdx="1" presStyleCnt="3" custScaleX="104840" custScaleY="172233" custLinFactNeighborX="-1839" custLinFactNeighborY="-7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D3383-864A-4004-82D6-D8786EB11E06}" type="pres">
      <dgm:prSet presAssocID="{684C31B4-B27F-447D-90D9-1B8661AF27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10E2A-8B6D-479D-95A0-8015B7FF1DBD}" type="pres">
      <dgm:prSet presAssocID="{684C31B4-B27F-447D-90D9-1B8661AF277D}" presName="parentRect" presStyleLbl="alignNode1" presStyleIdx="1" presStyleCnt="3" custScaleX="116066" custLinFactNeighborX="-1154" custLinFactNeighborY="65246"/>
      <dgm:spPr/>
      <dgm:t>
        <a:bodyPr/>
        <a:lstStyle/>
        <a:p>
          <a:endParaRPr lang="ru-RU"/>
        </a:p>
      </dgm:t>
    </dgm:pt>
    <dgm:pt modelId="{9BAEE6A7-DDB4-4966-94CF-5CDE1D8AD359}" type="pres">
      <dgm:prSet presAssocID="{684C31B4-B27F-447D-90D9-1B8661AF277D}" presName="adorn" presStyleLbl="fgAccFollowNode1" presStyleIdx="1" presStyleCnt="3" custLinFactNeighborX="-3101" custLinFactNeighborY="4527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2C3A2A-25AD-4C1E-A406-25A0794A7104}" type="pres">
      <dgm:prSet presAssocID="{55F0C900-0DD2-46D8-BC1A-F893B70590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637BA5-687E-43F5-AF75-C496F34C3F84}" type="pres">
      <dgm:prSet presAssocID="{24F31E88-B4B0-4F10-9B7B-12FF88C3AB51}" presName="compNode" presStyleCnt="0"/>
      <dgm:spPr/>
    </dgm:pt>
    <dgm:pt modelId="{8B23AFE9-E51E-48BF-8400-062E995EC837}" type="pres">
      <dgm:prSet presAssocID="{24F31E88-B4B0-4F10-9B7B-12FF88C3AB51}" presName="childRect" presStyleLbl="bgAcc1" presStyleIdx="2" presStyleCnt="3" custScaleX="113512" custScaleY="182703" custLinFactNeighborX="-7602" custLinFactNeighborY="-8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DD0F2-9A3E-4C98-B30A-9758FEFB8C9F}" type="pres">
      <dgm:prSet presAssocID="{24F31E88-B4B0-4F10-9B7B-12FF88C3AB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70B8-2B9B-48EF-B702-A271C21F9AE9}" type="pres">
      <dgm:prSet presAssocID="{24F31E88-B4B0-4F10-9B7B-12FF88C3AB51}" presName="parentRect" presStyleLbl="alignNode1" presStyleIdx="2" presStyleCnt="3" custScaleX="115051" custLinFactNeighborX="-7602" custLinFactNeighborY="69105"/>
      <dgm:spPr/>
      <dgm:t>
        <a:bodyPr/>
        <a:lstStyle/>
        <a:p>
          <a:endParaRPr lang="ru-RU"/>
        </a:p>
      </dgm:t>
    </dgm:pt>
    <dgm:pt modelId="{FC57B098-5BAD-4C4A-A82E-8CF650DF339A}" type="pres">
      <dgm:prSet presAssocID="{24F31E88-B4B0-4F10-9B7B-12FF88C3AB51}" presName="adorn" presStyleLbl="fgAccFollowNode1" presStyleIdx="2" presStyleCnt="3" custLinFactNeighborX="-16992" custLinFactNeighborY="396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6A4A970-9FBE-4F58-A4D2-B225B3990886}" type="presOf" srcId="{83102E42-F558-41D4-AE40-FC8F83D029CE}" destId="{8B23AFE9-E51E-48BF-8400-062E995EC837}" srcOrd="0" destOrd="0" presId="urn:microsoft.com/office/officeart/2005/8/layout/bList2#2"/>
    <dgm:cxn modelId="{CE9D0D13-5024-4ADA-8531-CFFDC859B8CB}" srcId="{684C31B4-B27F-447D-90D9-1B8661AF277D}" destId="{DDBD58E7-B945-4593-8571-4E6051DF22EA}" srcOrd="0" destOrd="0" parTransId="{332D057D-45A6-409E-BD42-CF0FAC14550B}" sibTransId="{132EAF4C-DD9C-4677-A6E7-AD1DC2850C7E}"/>
    <dgm:cxn modelId="{3875374B-2A4A-4305-8659-9CB1DEFED97F}" type="presOf" srcId="{4542D330-5C5F-45A0-9490-F6307001B93D}" destId="{10C1F2BE-D6B7-4752-9BCC-AA493F424606}" srcOrd="0" destOrd="2" presId="urn:microsoft.com/office/officeart/2005/8/layout/bList2#2"/>
    <dgm:cxn modelId="{A4C69AF9-F726-4EC2-9A51-58DF843F1D42}" srcId="{24F31E88-B4B0-4F10-9B7B-12FF88C3AB51}" destId="{83102E42-F558-41D4-AE40-FC8F83D029CE}" srcOrd="0" destOrd="0" parTransId="{AD5B90D6-9B81-4290-8A15-5058B2F37DE9}" sibTransId="{C63F316F-6F3C-4DF4-9AC7-A1CC45DB8253}"/>
    <dgm:cxn modelId="{0F646BCA-A7FB-41EB-8028-D2CE1D593513}" srcId="{E0FE33DE-1C1C-420C-A3AE-843A6B46473A}" destId="{4DCE2216-A680-4011-8206-F097637005BC}" srcOrd="0" destOrd="0" parTransId="{1D462A7E-165A-410A-81DB-308C95FBB1A5}" sibTransId="{8843FE61-E630-44C4-A12B-D165FB7DC8C5}"/>
    <dgm:cxn modelId="{D0717C18-F69C-4F60-9626-C732A10C97CB}" type="presOf" srcId="{0F431862-E5D2-451E-81DF-C2EA4162F4A5}" destId="{8B23AFE9-E51E-48BF-8400-062E995EC837}" srcOrd="0" destOrd="2" presId="urn:microsoft.com/office/officeart/2005/8/layout/bList2#2"/>
    <dgm:cxn modelId="{35476D82-A4E6-4D3C-BC6E-C439EF3163B6}" srcId="{24F31E88-B4B0-4F10-9B7B-12FF88C3AB51}" destId="{884431EA-6382-4AF7-818F-FC59BDBB5D76}" srcOrd="4" destOrd="0" parTransId="{36862622-6980-4A5C-97E2-8F75DFEBF190}" sibTransId="{9066949C-2025-455A-9198-1BBDC0E4D864}"/>
    <dgm:cxn modelId="{B398601B-5FC0-4D13-AA09-0B5BDBC004DC}" type="presOf" srcId="{684C31B4-B27F-447D-90D9-1B8661AF277D}" destId="{9FED3383-864A-4004-82D6-D8786EB11E06}" srcOrd="0" destOrd="0" presId="urn:microsoft.com/office/officeart/2005/8/layout/bList2#2"/>
    <dgm:cxn modelId="{B045BD90-9AF3-4945-99EC-A0259D4A15EA}" srcId="{24F31E88-B4B0-4F10-9B7B-12FF88C3AB51}" destId="{54D7BEBB-A600-4358-BAD4-E0397AD7CA22}" srcOrd="1" destOrd="0" parTransId="{12FD7786-7639-446B-87D2-43DE316EEA18}" sibTransId="{E460B39F-39D3-4D14-850F-CAA8052F6F6B}"/>
    <dgm:cxn modelId="{86F0EA3F-A7BE-4E3A-8ACF-DD3ECFA4A009}" type="presOf" srcId="{54D7BEBB-A600-4358-BAD4-E0397AD7CA22}" destId="{8B23AFE9-E51E-48BF-8400-062E995EC837}" srcOrd="0" destOrd="1" presId="urn:microsoft.com/office/officeart/2005/8/layout/bList2#2"/>
    <dgm:cxn modelId="{62E192E6-66CB-4082-A858-BB4FD1BFCE6D}" srcId="{E0FE33DE-1C1C-420C-A3AE-843A6B46473A}" destId="{684C31B4-B27F-447D-90D9-1B8661AF277D}" srcOrd="1" destOrd="0" parTransId="{31B00D57-4E29-4D00-B49F-F6FB60EA43C3}" sibTransId="{55F0C900-0DD2-46D8-BC1A-F893B7059069}"/>
    <dgm:cxn modelId="{B8A80EA6-9315-4A87-9341-7F1AF3C931AF}" srcId="{684C31B4-B27F-447D-90D9-1B8661AF277D}" destId="{75041DCF-4DD1-4B23-8054-1821C040EE6B}" srcOrd="1" destOrd="0" parTransId="{599A775B-1ED1-4E2E-BBC0-4E1450799A32}" sibTransId="{F0CF8974-79F4-4B68-9CDD-3AD2FA7FD910}"/>
    <dgm:cxn modelId="{CFA82ABA-D6D8-46FA-BE2A-2CC5B7929EA6}" srcId="{684C31B4-B27F-447D-90D9-1B8661AF277D}" destId="{4A6A4C6F-A07B-4083-8628-84FF15B29F9A}" srcOrd="2" destOrd="0" parTransId="{9A099258-C7CE-405E-BC9D-7F033BF426E3}" sibTransId="{83715FC5-803A-45B9-B785-36A6FB18F99A}"/>
    <dgm:cxn modelId="{E6A52C7D-B410-4599-A7EC-1F95075053FE}" type="presOf" srcId="{325A2F86-1286-4806-AAE8-CADEF97199FD}" destId="{8B23AFE9-E51E-48BF-8400-062E995EC837}" srcOrd="0" destOrd="3" presId="urn:microsoft.com/office/officeart/2005/8/layout/bList2#2"/>
    <dgm:cxn modelId="{D664D790-F72D-4767-A489-2749A8C95B05}" type="presOf" srcId="{E0FE33DE-1C1C-420C-A3AE-843A6B46473A}" destId="{3C9E18DE-F5C3-45A9-B802-390ECFE3F8B7}" srcOrd="0" destOrd="0" presId="urn:microsoft.com/office/officeart/2005/8/layout/bList2#2"/>
    <dgm:cxn modelId="{425BC8F3-AED2-40A9-B501-952758DF0A47}" type="presOf" srcId="{4A6A4C6F-A07B-4083-8628-84FF15B29F9A}" destId="{10EB8AE7-8395-40ED-9FD7-2FD9E59BE254}" srcOrd="0" destOrd="2" presId="urn:microsoft.com/office/officeart/2005/8/layout/bList2#2"/>
    <dgm:cxn modelId="{E3E9BB39-3828-4105-9D70-232295E966F8}" type="presOf" srcId="{684C31B4-B27F-447D-90D9-1B8661AF277D}" destId="{E2310E2A-8B6D-479D-95A0-8015B7FF1DBD}" srcOrd="1" destOrd="0" presId="urn:microsoft.com/office/officeart/2005/8/layout/bList2#2"/>
    <dgm:cxn modelId="{AEEE106A-3BC8-4440-B88B-5E624FEFA1A0}" srcId="{24F31E88-B4B0-4F10-9B7B-12FF88C3AB51}" destId="{0F431862-E5D2-451E-81DF-C2EA4162F4A5}" srcOrd="2" destOrd="0" parTransId="{D05E1C45-9AAC-4AC5-8D42-DE61A9E2F956}" sibTransId="{B2100736-A55B-4FAB-BF25-DB64EA524C39}"/>
    <dgm:cxn modelId="{85A0BFEA-3139-44F1-AE93-D63D7EA82B32}" type="presOf" srcId="{BAE8D02E-3601-49D0-BA33-8FB77B479586}" destId="{10C1F2BE-D6B7-4752-9BCC-AA493F424606}" srcOrd="0" destOrd="3" presId="urn:microsoft.com/office/officeart/2005/8/layout/bList2#2"/>
    <dgm:cxn modelId="{A80CB502-17AA-4418-893A-AE443419730D}" type="presOf" srcId="{24F31E88-B4B0-4F10-9B7B-12FF88C3AB51}" destId="{796670B8-2B9B-48EF-B702-A271C21F9AE9}" srcOrd="1" destOrd="0" presId="urn:microsoft.com/office/officeart/2005/8/layout/bList2#2"/>
    <dgm:cxn modelId="{88EB17B0-529C-42FB-BB1F-C6748A4016E5}" type="presOf" srcId="{DDBD58E7-B945-4593-8571-4E6051DF22EA}" destId="{10EB8AE7-8395-40ED-9FD7-2FD9E59BE254}" srcOrd="0" destOrd="0" presId="urn:microsoft.com/office/officeart/2005/8/layout/bList2#2"/>
    <dgm:cxn modelId="{9A078610-AB1C-4E1C-B2FC-5415D34A4E6E}" srcId="{24F31E88-B4B0-4F10-9B7B-12FF88C3AB51}" destId="{325A2F86-1286-4806-AAE8-CADEF97199FD}" srcOrd="3" destOrd="0" parTransId="{DE3623F1-99C8-4023-8CD2-4C56637E9ADC}" sibTransId="{CD3DE9C3-4933-49C4-BEDD-6C1075BD8FD2}"/>
    <dgm:cxn modelId="{DF27EAD2-4806-4CED-8B8C-DE6F79493B0F}" srcId="{4DCE2216-A680-4011-8206-F097637005BC}" destId="{4542D330-5C5F-45A0-9490-F6307001B93D}" srcOrd="2" destOrd="0" parTransId="{C8A970F1-8EBD-492C-A2DE-D30BFDB3C9CF}" sibTransId="{E36D8AC8-EF46-4CB0-A6C6-5E923515F225}"/>
    <dgm:cxn modelId="{DD9B6DAA-5832-42E2-AF8B-1103707FF499}" type="presOf" srcId="{55F0C900-0DD2-46D8-BC1A-F893B7059069}" destId="{0C2C3A2A-25AD-4C1E-A406-25A0794A7104}" srcOrd="0" destOrd="0" presId="urn:microsoft.com/office/officeart/2005/8/layout/bList2#2"/>
    <dgm:cxn modelId="{6A3B1CAF-3D8F-4C70-8CD5-ED94E42FB0D6}" srcId="{4DCE2216-A680-4011-8206-F097637005BC}" destId="{BAE8D02E-3601-49D0-BA33-8FB77B479586}" srcOrd="3" destOrd="0" parTransId="{108E5B3B-05AA-4DE1-9FB0-6F7E9289FAFF}" sibTransId="{205FDC24-EE0C-4BD6-A8AC-16E210FBC17C}"/>
    <dgm:cxn modelId="{D222E9AF-B6AE-49C7-B88E-EE68D40753CE}" type="presOf" srcId="{4DCE2216-A680-4011-8206-F097637005BC}" destId="{E9534C00-4A2A-4ECA-8B8C-81FBE39260DD}" srcOrd="1" destOrd="0" presId="urn:microsoft.com/office/officeart/2005/8/layout/bList2#2"/>
    <dgm:cxn modelId="{A32192BD-C333-4821-87B7-66E8BCE59B40}" type="presOf" srcId="{021D6B52-A4AB-4F1A-AC0F-DD6B5279A715}" destId="{10C1F2BE-D6B7-4752-9BCC-AA493F424606}" srcOrd="0" destOrd="1" presId="urn:microsoft.com/office/officeart/2005/8/layout/bList2#2"/>
    <dgm:cxn modelId="{CB0906C6-1329-4DA6-B288-90F0F77A0D94}" srcId="{E0FE33DE-1C1C-420C-A3AE-843A6B46473A}" destId="{24F31E88-B4B0-4F10-9B7B-12FF88C3AB51}" srcOrd="2" destOrd="0" parTransId="{8EE759D0-9935-485F-8B39-9FCFC8D40175}" sibTransId="{E276621A-6166-46BC-A295-676BCF9F8C6E}"/>
    <dgm:cxn modelId="{8A68C1BD-894C-471E-A4D8-2224F2B256F9}" srcId="{4DCE2216-A680-4011-8206-F097637005BC}" destId="{BFE4F29C-E9D5-4803-88D7-3A609AEA118B}" srcOrd="0" destOrd="0" parTransId="{618E2F71-B862-463B-B6BD-4C617318C3A7}" sibTransId="{AB150A0B-E7A9-41D7-A2DE-3F571BBF0B38}"/>
    <dgm:cxn modelId="{08ED8AFE-B9E5-4AEB-9C48-654A15BF52E5}" type="presOf" srcId="{24F31E88-B4B0-4F10-9B7B-12FF88C3AB51}" destId="{093DD0F2-9A3E-4C98-B30A-9758FEFB8C9F}" srcOrd="0" destOrd="0" presId="urn:microsoft.com/office/officeart/2005/8/layout/bList2#2"/>
    <dgm:cxn modelId="{607F622E-ED7F-4AE3-BC48-8BA22CC0E772}" type="presOf" srcId="{75041DCF-4DD1-4B23-8054-1821C040EE6B}" destId="{10EB8AE7-8395-40ED-9FD7-2FD9E59BE254}" srcOrd="0" destOrd="1" presId="urn:microsoft.com/office/officeart/2005/8/layout/bList2#2"/>
    <dgm:cxn modelId="{DC33ADDF-DC1E-4E07-898F-3061C8F37F94}" type="presOf" srcId="{BFE4F29C-E9D5-4803-88D7-3A609AEA118B}" destId="{10C1F2BE-D6B7-4752-9BCC-AA493F424606}" srcOrd="0" destOrd="0" presId="urn:microsoft.com/office/officeart/2005/8/layout/bList2#2"/>
    <dgm:cxn modelId="{0E62F2BC-21AE-43B0-802A-E3D79033417A}" type="presOf" srcId="{8843FE61-E630-44C4-A12B-D165FB7DC8C5}" destId="{F52FE832-58A8-4BAE-A992-5D84802F3F7C}" srcOrd="0" destOrd="0" presId="urn:microsoft.com/office/officeart/2005/8/layout/bList2#2"/>
    <dgm:cxn modelId="{90659B04-A90F-461F-8D66-4F9AD9EBEB4F}" type="presOf" srcId="{4DCE2216-A680-4011-8206-F097637005BC}" destId="{24DD54A8-66EF-4538-9C94-E1E2841D91C5}" srcOrd="0" destOrd="0" presId="urn:microsoft.com/office/officeart/2005/8/layout/bList2#2"/>
    <dgm:cxn modelId="{4E4FA351-65C6-4193-83F9-26B1F37F725B}" srcId="{4DCE2216-A680-4011-8206-F097637005BC}" destId="{021D6B52-A4AB-4F1A-AC0F-DD6B5279A715}" srcOrd="1" destOrd="0" parTransId="{C0DC5193-F996-45B4-8A12-1DABCF78EFDE}" sibTransId="{347A03A9-E1B5-4CBC-B729-7F138B3CD3D5}"/>
    <dgm:cxn modelId="{89930273-DC6D-4385-9023-FC7A61BC9A9A}" type="presOf" srcId="{884431EA-6382-4AF7-818F-FC59BDBB5D76}" destId="{8B23AFE9-E51E-48BF-8400-062E995EC837}" srcOrd="0" destOrd="4" presId="urn:microsoft.com/office/officeart/2005/8/layout/bList2#2"/>
    <dgm:cxn modelId="{D831CD28-C392-4E12-97FF-7D7B8688D70F}" type="presParOf" srcId="{3C9E18DE-F5C3-45A9-B802-390ECFE3F8B7}" destId="{91FCB534-C159-442C-8945-959BE97CE77A}" srcOrd="0" destOrd="0" presId="urn:microsoft.com/office/officeart/2005/8/layout/bList2#2"/>
    <dgm:cxn modelId="{7628F754-F202-4D68-9FA3-CCBE7955CB72}" type="presParOf" srcId="{91FCB534-C159-442C-8945-959BE97CE77A}" destId="{10C1F2BE-D6B7-4752-9BCC-AA493F424606}" srcOrd="0" destOrd="0" presId="urn:microsoft.com/office/officeart/2005/8/layout/bList2#2"/>
    <dgm:cxn modelId="{90887C2B-440F-4439-A6F3-55E83A3D843E}" type="presParOf" srcId="{91FCB534-C159-442C-8945-959BE97CE77A}" destId="{24DD54A8-66EF-4538-9C94-E1E2841D91C5}" srcOrd="1" destOrd="0" presId="urn:microsoft.com/office/officeart/2005/8/layout/bList2#2"/>
    <dgm:cxn modelId="{65313E8D-D748-4AFF-9028-C636441DE5B9}" type="presParOf" srcId="{91FCB534-C159-442C-8945-959BE97CE77A}" destId="{E9534C00-4A2A-4ECA-8B8C-81FBE39260DD}" srcOrd="2" destOrd="0" presId="urn:microsoft.com/office/officeart/2005/8/layout/bList2#2"/>
    <dgm:cxn modelId="{A8C2D204-B25E-450B-9C99-497989015313}" type="presParOf" srcId="{91FCB534-C159-442C-8945-959BE97CE77A}" destId="{A8656E09-CC8C-4A8E-BB63-260C9D0C686B}" srcOrd="3" destOrd="0" presId="urn:microsoft.com/office/officeart/2005/8/layout/bList2#2"/>
    <dgm:cxn modelId="{BC52A8AF-7978-49A9-ABD2-13D5660EA1E0}" type="presParOf" srcId="{3C9E18DE-F5C3-45A9-B802-390ECFE3F8B7}" destId="{F52FE832-58A8-4BAE-A992-5D84802F3F7C}" srcOrd="1" destOrd="0" presId="urn:microsoft.com/office/officeart/2005/8/layout/bList2#2"/>
    <dgm:cxn modelId="{671AD15F-563A-4EE3-AA21-CAEDD937A0F1}" type="presParOf" srcId="{3C9E18DE-F5C3-45A9-B802-390ECFE3F8B7}" destId="{68DAEE89-C6E4-45EE-A484-A4A8BB8319C4}" srcOrd="2" destOrd="0" presId="urn:microsoft.com/office/officeart/2005/8/layout/bList2#2"/>
    <dgm:cxn modelId="{7B8ADF8F-B0CE-4492-9557-A01A9CB82A00}" type="presParOf" srcId="{68DAEE89-C6E4-45EE-A484-A4A8BB8319C4}" destId="{10EB8AE7-8395-40ED-9FD7-2FD9E59BE254}" srcOrd="0" destOrd="0" presId="urn:microsoft.com/office/officeart/2005/8/layout/bList2#2"/>
    <dgm:cxn modelId="{1CC385A6-186D-4058-9F43-42CEE99B53DB}" type="presParOf" srcId="{68DAEE89-C6E4-45EE-A484-A4A8BB8319C4}" destId="{9FED3383-864A-4004-82D6-D8786EB11E06}" srcOrd="1" destOrd="0" presId="urn:microsoft.com/office/officeart/2005/8/layout/bList2#2"/>
    <dgm:cxn modelId="{4B2405C9-A486-44B4-A0B0-261C64D8B55B}" type="presParOf" srcId="{68DAEE89-C6E4-45EE-A484-A4A8BB8319C4}" destId="{E2310E2A-8B6D-479D-95A0-8015B7FF1DBD}" srcOrd="2" destOrd="0" presId="urn:microsoft.com/office/officeart/2005/8/layout/bList2#2"/>
    <dgm:cxn modelId="{1A9F65AD-139B-4A3B-9C83-3ECAAAD81643}" type="presParOf" srcId="{68DAEE89-C6E4-45EE-A484-A4A8BB8319C4}" destId="{9BAEE6A7-DDB4-4966-94CF-5CDE1D8AD359}" srcOrd="3" destOrd="0" presId="urn:microsoft.com/office/officeart/2005/8/layout/bList2#2"/>
    <dgm:cxn modelId="{F8481D0C-9FEB-459F-B216-BBC122DB67D8}" type="presParOf" srcId="{3C9E18DE-F5C3-45A9-B802-390ECFE3F8B7}" destId="{0C2C3A2A-25AD-4C1E-A406-25A0794A7104}" srcOrd="3" destOrd="0" presId="urn:microsoft.com/office/officeart/2005/8/layout/bList2#2"/>
    <dgm:cxn modelId="{A4BB37EF-BEC7-49BD-89E2-53D07891148E}" type="presParOf" srcId="{3C9E18DE-F5C3-45A9-B802-390ECFE3F8B7}" destId="{9D637BA5-687E-43F5-AF75-C496F34C3F84}" srcOrd="4" destOrd="0" presId="urn:microsoft.com/office/officeart/2005/8/layout/bList2#2"/>
    <dgm:cxn modelId="{1022AF61-EDE0-4239-9BE1-E2894B688DC2}" type="presParOf" srcId="{9D637BA5-687E-43F5-AF75-C496F34C3F84}" destId="{8B23AFE9-E51E-48BF-8400-062E995EC837}" srcOrd="0" destOrd="0" presId="urn:microsoft.com/office/officeart/2005/8/layout/bList2#2"/>
    <dgm:cxn modelId="{0A463E7A-189D-451D-83F3-44CD74D94F8F}" type="presParOf" srcId="{9D637BA5-687E-43F5-AF75-C496F34C3F84}" destId="{093DD0F2-9A3E-4C98-B30A-9758FEFB8C9F}" srcOrd="1" destOrd="0" presId="urn:microsoft.com/office/officeart/2005/8/layout/bList2#2"/>
    <dgm:cxn modelId="{3FCD8891-727F-45FC-93EA-73CD02FB9A87}" type="presParOf" srcId="{9D637BA5-687E-43F5-AF75-C496F34C3F84}" destId="{796670B8-2B9B-48EF-B702-A271C21F9AE9}" srcOrd="2" destOrd="0" presId="urn:microsoft.com/office/officeart/2005/8/layout/bList2#2"/>
    <dgm:cxn modelId="{8E1E4B58-6963-4D47-9480-07AABFDE3755}" type="presParOf" srcId="{9D637BA5-687E-43F5-AF75-C496F34C3F84}" destId="{FC57B098-5BAD-4C4A-A82E-8CF650DF339A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1BD025-4752-43E6-8D10-E2B261DCD771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64F5F6-F72D-4A9A-8661-947A9AF59777}">
      <dgm:prSet phldrT="[Текст]"/>
      <dgm:spPr/>
      <dgm:t>
        <a:bodyPr/>
        <a:lstStyle/>
        <a:p>
          <a:r>
            <a:rPr lang="ru-RU" dirty="0" smtClean="0"/>
            <a:t>Батарея вопросов</a:t>
          </a:r>
          <a:endParaRPr lang="ru-RU" dirty="0"/>
        </a:p>
      </dgm:t>
    </dgm:pt>
    <dgm:pt modelId="{E993C324-C387-457C-9979-7E3460E319F3}" type="parTrans" cxnId="{DB458DAA-0B22-4828-AA66-7580178FE1E2}">
      <dgm:prSet/>
      <dgm:spPr/>
      <dgm:t>
        <a:bodyPr/>
        <a:lstStyle/>
        <a:p>
          <a:endParaRPr lang="ru-RU"/>
        </a:p>
      </dgm:t>
    </dgm:pt>
    <dgm:pt modelId="{22AC4E07-5DEE-4788-8FE9-8A98304C357F}" type="sibTrans" cxnId="{DB458DAA-0B22-4828-AA66-7580178FE1E2}">
      <dgm:prSet/>
      <dgm:spPr/>
      <dgm:t>
        <a:bodyPr/>
        <a:lstStyle/>
        <a:p>
          <a:endParaRPr lang="ru-RU"/>
        </a:p>
      </dgm:t>
    </dgm:pt>
    <dgm:pt modelId="{6483F2A2-C354-41A8-A2DD-47CA4B00D4C4}">
      <dgm:prSet phldrT="[Текст]"/>
      <dgm:spPr/>
      <dgm:t>
        <a:bodyPr/>
        <a:lstStyle/>
        <a:p>
          <a:r>
            <a:rPr lang="ru-RU" dirty="0" smtClean="0"/>
            <a:t>Глоссарий</a:t>
          </a:r>
          <a:endParaRPr lang="ru-RU" dirty="0"/>
        </a:p>
      </dgm:t>
    </dgm:pt>
    <dgm:pt modelId="{F49798AF-7166-4D2E-916E-867561128580}" type="parTrans" cxnId="{E72DF5D1-5495-42C4-87D6-AD6A587ACB69}">
      <dgm:prSet/>
      <dgm:spPr/>
      <dgm:t>
        <a:bodyPr/>
        <a:lstStyle/>
        <a:p>
          <a:endParaRPr lang="ru-RU"/>
        </a:p>
      </dgm:t>
    </dgm:pt>
    <dgm:pt modelId="{1E27FAC9-9D89-4439-A00F-B4913900D164}" type="sibTrans" cxnId="{E72DF5D1-5495-42C4-87D6-AD6A587ACB69}">
      <dgm:prSet/>
      <dgm:spPr/>
      <dgm:t>
        <a:bodyPr/>
        <a:lstStyle/>
        <a:p>
          <a:endParaRPr lang="ru-RU"/>
        </a:p>
      </dgm:t>
    </dgm:pt>
    <dgm:pt modelId="{73CA34B1-99D2-4147-975E-64EAE16735D9}">
      <dgm:prSet phldrT="[Текст]"/>
      <dgm:spPr/>
      <dgm:t>
        <a:bodyPr/>
        <a:lstStyle/>
        <a:p>
          <a:r>
            <a:rPr lang="ru-RU" dirty="0" smtClean="0"/>
            <a:t>Эпиграф</a:t>
          </a:r>
          <a:endParaRPr lang="ru-RU" dirty="0"/>
        </a:p>
      </dgm:t>
    </dgm:pt>
    <dgm:pt modelId="{F77975F7-A1F3-4D97-B6AD-E92A423F77E9}" type="parTrans" cxnId="{36CA9BE9-3E07-4F75-A998-27E37C2A8681}">
      <dgm:prSet/>
      <dgm:spPr/>
      <dgm:t>
        <a:bodyPr/>
        <a:lstStyle/>
        <a:p>
          <a:endParaRPr lang="ru-RU"/>
        </a:p>
      </dgm:t>
    </dgm:pt>
    <dgm:pt modelId="{03FC7751-62D4-4994-8E5F-7034B773D78B}" type="sibTrans" cxnId="{36CA9BE9-3E07-4F75-A998-27E37C2A8681}">
      <dgm:prSet/>
      <dgm:spPr/>
      <dgm:t>
        <a:bodyPr/>
        <a:lstStyle/>
        <a:p>
          <a:endParaRPr lang="ru-RU"/>
        </a:p>
      </dgm:t>
    </dgm:pt>
    <dgm:pt modelId="{BB02D075-151A-4551-A632-9DC284B64362}">
      <dgm:prSet phldrT="[Текст]"/>
      <dgm:spPr/>
      <dgm:t>
        <a:bodyPr/>
        <a:lstStyle/>
        <a:p>
          <a:r>
            <a:rPr lang="ru-RU" dirty="0" smtClean="0"/>
            <a:t>Стратегия </a:t>
          </a:r>
          <a:r>
            <a:rPr lang="ru-RU" dirty="0" err="1" smtClean="0"/>
            <a:t>предтекстовой</a:t>
          </a:r>
          <a:r>
            <a:rPr lang="ru-RU" dirty="0" smtClean="0"/>
            <a:t> деятельности</a:t>
          </a:r>
          <a:endParaRPr lang="ru-RU" dirty="0"/>
        </a:p>
      </dgm:t>
    </dgm:pt>
    <dgm:pt modelId="{9D4D03DB-2BA7-4FF6-A849-59820FD854A3}" type="parTrans" cxnId="{0E7ED8AC-F06D-46A0-843C-7DEB982814A7}">
      <dgm:prSet/>
      <dgm:spPr/>
      <dgm:t>
        <a:bodyPr/>
        <a:lstStyle/>
        <a:p>
          <a:endParaRPr lang="ru-RU"/>
        </a:p>
      </dgm:t>
    </dgm:pt>
    <dgm:pt modelId="{16F03A32-0430-48EB-8601-5A3C17719A5D}" type="sibTrans" cxnId="{0E7ED8AC-F06D-46A0-843C-7DEB982814A7}">
      <dgm:prSet/>
      <dgm:spPr/>
      <dgm:t>
        <a:bodyPr/>
        <a:lstStyle/>
        <a:p>
          <a:endParaRPr lang="ru-RU"/>
        </a:p>
      </dgm:t>
    </dgm:pt>
    <dgm:pt modelId="{FDE29947-9E44-4291-BE12-8CAE7693BA8D}" type="pres">
      <dgm:prSet presAssocID="{791BD025-4752-43E6-8D10-E2B261DCD77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354A52-94C6-4CAF-B5C2-9478500006B0}" type="pres">
      <dgm:prSet presAssocID="{791BD025-4752-43E6-8D10-E2B261DCD771}" presName="ellipse" presStyleLbl="trBgShp" presStyleIdx="0" presStyleCnt="1" custScaleY="70142" custLinFactNeighborX="-400" custLinFactNeighborY="19570"/>
      <dgm:spPr/>
    </dgm:pt>
    <dgm:pt modelId="{976701EB-6570-4504-96B8-005E27FE7EC5}" type="pres">
      <dgm:prSet presAssocID="{791BD025-4752-43E6-8D10-E2B261DCD771}" presName="arrow1" presStyleLbl="fgShp" presStyleIdx="0" presStyleCnt="1" custLinFactY="-3146" custLinFactNeighborX="16504" custLinFactNeighborY="-100000"/>
      <dgm:spPr/>
    </dgm:pt>
    <dgm:pt modelId="{46186D13-25AD-4B06-88B1-A389B79C75E7}" type="pres">
      <dgm:prSet presAssocID="{791BD025-4752-43E6-8D10-E2B261DCD771}" presName="rectangle" presStyleLbl="revTx" presStyleIdx="0" presStyleCnt="1" custLinFactNeighborX="3438" custLinFactNeighborY="-63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FF5E9-8217-4BE8-AB20-775469322665}" type="pres">
      <dgm:prSet presAssocID="{6483F2A2-C354-41A8-A2DD-47CA4B00D4C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D8BCE-A8C7-4C80-B700-9DC6B2473FD5}" type="pres">
      <dgm:prSet presAssocID="{73CA34B1-99D2-4147-975E-64EAE16735D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8B978-ECB1-4898-8863-661D6DFEDFD5}" type="pres">
      <dgm:prSet presAssocID="{BB02D075-151A-4551-A632-9DC284B6436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47C55-21BE-4727-839F-1ACF436502D0}" type="pres">
      <dgm:prSet presAssocID="{791BD025-4752-43E6-8D10-E2B261DCD771}" presName="funnel" presStyleLbl="trAlignAcc1" presStyleIdx="0" presStyleCnt="1" custScaleY="71573" custLinFactNeighborX="1842" custLinFactNeighborY="1381"/>
      <dgm:spPr/>
    </dgm:pt>
  </dgm:ptLst>
  <dgm:cxnLst>
    <dgm:cxn modelId="{C76316D2-DBAF-4F91-9834-4CDA984E770C}" type="presOf" srcId="{BB02D075-151A-4551-A632-9DC284B64362}" destId="{46186D13-25AD-4B06-88B1-A389B79C75E7}" srcOrd="0" destOrd="0" presId="urn:microsoft.com/office/officeart/2005/8/layout/funnel1"/>
    <dgm:cxn modelId="{E72DF5D1-5495-42C4-87D6-AD6A587ACB69}" srcId="{791BD025-4752-43E6-8D10-E2B261DCD771}" destId="{6483F2A2-C354-41A8-A2DD-47CA4B00D4C4}" srcOrd="1" destOrd="0" parTransId="{F49798AF-7166-4D2E-916E-867561128580}" sibTransId="{1E27FAC9-9D89-4439-A00F-B4913900D164}"/>
    <dgm:cxn modelId="{DB458DAA-0B22-4828-AA66-7580178FE1E2}" srcId="{791BD025-4752-43E6-8D10-E2B261DCD771}" destId="{2A64F5F6-F72D-4A9A-8661-947A9AF59777}" srcOrd="0" destOrd="0" parTransId="{E993C324-C387-457C-9979-7E3460E319F3}" sibTransId="{22AC4E07-5DEE-4788-8FE9-8A98304C357F}"/>
    <dgm:cxn modelId="{E7E724C9-6DCC-4631-B8C4-FC55F3990E36}" type="presOf" srcId="{2A64F5F6-F72D-4A9A-8661-947A9AF59777}" destId="{B388B978-ECB1-4898-8863-661D6DFEDFD5}" srcOrd="0" destOrd="0" presId="urn:microsoft.com/office/officeart/2005/8/layout/funnel1"/>
    <dgm:cxn modelId="{16712933-8194-4E3A-8DFA-DED79C20C6A4}" type="presOf" srcId="{6483F2A2-C354-41A8-A2DD-47CA4B00D4C4}" destId="{6CBD8BCE-A8C7-4C80-B700-9DC6B2473FD5}" srcOrd="0" destOrd="0" presId="urn:microsoft.com/office/officeart/2005/8/layout/funnel1"/>
    <dgm:cxn modelId="{CB7C02E5-A362-480D-B339-7A68860ED4C8}" type="presOf" srcId="{73CA34B1-99D2-4147-975E-64EAE16735D9}" destId="{4B3FF5E9-8217-4BE8-AB20-775469322665}" srcOrd="0" destOrd="0" presId="urn:microsoft.com/office/officeart/2005/8/layout/funnel1"/>
    <dgm:cxn modelId="{1BEA7F74-A072-4098-AA63-34C8FC259295}" type="presOf" srcId="{791BD025-4752-43E6-8D10-E2B261DCD771}" destId="{FDE29947-9E44-4291-BE12-8CAE7693BA8D}" srcOrd="0" destOrd="0" presId="urn:microsoft.com/office/officeart/2005/8/layout/funnel1"/>
    <dgm:cxn modelId="{36CA9BE9-3E07-4F75-A998-27E37C2A8681}" srcId="{791BD025-4752-43E6-8D10-E2B261DCD771}" destId="{73CA34B1-99D2-4147-975E-64EAE16735D9}" srcOrd="2" destOrd="0" parTransId="{F77975F7-A1F3-4D97-B6AD-E92A423F77E9}" sibTransId="{03FC7751-62D4-4994-8E5F-7034B773D78B}"/>
    <dgm:cxn modelId="{0E7ED8AC-F06D-46A0-843C-7DEB982814A7}" srcId="{791BD025-4752-43E6-8D10-E2B261DCD771}" destId="{BB02D075-151A-4551-A632-9DC284B64362}" srcOrd="3" destOrd="0" parTransId="{9D4D03DB-2BA7-4FF6-A849-59820FD854A3}" sibTransId="{16F03A32-0430-48EB-8601-5A3C17719A5D}"/>
    <dgm:cxn modelId="{01780BA8-217E-4A14-94D3-F00241DF0840}" type="presParOf" srcId="{FDE29947-9E44-4291-BE12-8CAE7693BA8D}" destId="{9D354A52-94C6-4CAF-B5C2-9478500006B0}" srcOrd="0" destOrd="0" presId="urn:microsoft.com/office/officeart/2005/8/layout/funnel1"/>
    <dgm:cxn modelId="{B9D37548-84BC-4305-BA22-8553223A726C}" type="presParOf" srcId="{FDE29947-9E44-4291-BE12-8CAE7693BA8D}" destId="{976701EB-6570-4504-96B8-005E27FE7EC5}" srcOrd="1" destOrd="0" presId="urn:microsoft.com/office/officeart/2005/8/layout/funnel1"/>
    <dgm:cxn modelId="{A7654E32-D442-4987-A3F9-CA3BE09F9790}" type="presParOf" srcId="{FDE29947-9E44-4291-BE12-8CAE7693BA8D}" destId="{46186D13-25AD-4B06-88B1-A389B79C75E7}" srcOrd="2" destOrd="0" presId="urn:microsoft.com/office/officeart/2005/8/layout/funnel1"/>
    <dgm:cxn modelId="{9F912DE4-C531-4701-8A48-E01230294D5F}" type="presParOf" srcId="{FDE29947-9E44-4291-BE12-8CAE7693BA8D}" destId="{4B3FF5E9-8217-4BE8-AB20-775469322665}" srcOrd="3" destOrd="0" presId="urn:microsoft.com/office/officeart/2005/8/layout/funnel1"/>
    <dgm:cxn modelId="{F1990F07-9E05-4E52-9F3B-A02AA9F64E0E}" type="presParOf" srcId="{FDE29947-9E44-4291-BE12-8CAE7693BA8D}" destId="{6CBD8BCE-A8C7-4C80-B700-9DC6B2473FD5}" srcOrd="4" destOrd="0" presId="urn:microsoft.com/office/officeart/2005/8/layout/funnel1"/>
    <dgm:cxn modelId="{2E98C183-3A2F-4CEF-A22F-B1D91F15F166}" type="presParOf" srcId="{FDE29947-9E44-4291-BE12-8CAE7693BA8D}" destId="{B388B978-ECB1-4898-8863-661D6DFEDFD5}" srcOrd="5" destOrd="0" presId="urn:microsoft.com/office/officeart/2005/8/layout/funnel1"/>
    <dgm:cxn modelId="{49F50868-A3F7-40DA-9884-DCF605EFF4DE}" type="presParOf" srcId="{FDE29947-9E44-4291-BE12-8CAE7693BA8D}" destId="{44647C55-21BE-4727-839F-1ACF436502D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1BD025-4752-43E6-8D10-E2B261DCD771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64F5F6-F72D-4A9A-8661-947A9AF59777}">
      <dgm:prSet phldrT="[Текст]"/>
      <dgm:spPr/>
      <dgm:t>
        <a:bodyPr/>
        <a:lstStyle/>
        <a:p>
          <a:r>
            <a:rPr lang="ru-RU" dirty="0" smtClean="0"/>
            <a:t>Чтение с остановками</a:t>
          </a:r>
          <a:endParaRPr lang="ru-RU" dirty="0"/>
        </a:p>
      </dgm:t>
    </dgm:pt>
    <dgm:pt modelId="{E993C324-C387-457C-9979-7E3460E319F3}" type="parTrans" cxnId="{DB458DAA-0B22-4828-AA66-7580178FE1E2}">
      <dgm:prSet/>
      <dgm:spPr/>
      <dgm:t>
        <a:bodyPr/>
        <a:lstStyle/>
        <a:p>
          <a:endParaRPr lang="ru-RU"/>
        </a:p>
      </dgm:t>
    </dgm:pt>
    <dgm:pt modelId="{22AC4E07-5DEE-4788-8FE9-8A98304C357F}" type="sibTrans" cxnId="{DB458DAA-0B22-4828-AA66-7580178FE1E2}">
      <dgm:prSet/>
      <dgm:spPr/>
      <dgm:t>
        <a:bodyPr/>
        <a:lstStyle/>
        <a:p>
          <a:endParaRPr lang="ru-RU"/>
        </a:p>
      </dgm:t>
    </dgm:pt>
    <dgm:pt modelId="{6483F2A2-C354-41A8-A2DD-47CA4B00D4C4}">
      <dgm:prSet phldrT="[Текст]"/>
      <dgm:spPr/>
      <dgm:t>
        <a:bodyPr/>
        <a:lstStyle/>
        <a:p>
          <a:r>
            <a:rPr lang="ru-RU" dirty="0" smtClean="0"/>
            <a:t>Закладка</a:t>
          </a:r>
          <a:endParaRPr lang="ru-RU" dirty="0"/>
        </a:p>
      </dgm:t>
    </dgm:pt>
    <dgm:pt modelId="{F49798AF-7166-4D2E-916E-867561128580}" type="parTrans" cxnId="{E72DF5D1-5495-42C4-87D6-AD6A587ACB69}">
      <dgm:prSet/>
      <dgm:spPr/>
      <dgm:t>
        <a:bodyPr/>
        <a:lstStyle/>
        <a:p>
          <a:endParaRPr lang="ru-RU"/>
        </a:p>
      </dgm:t>
    </dgm:pt>
    <dgm:pt modelId="{1E27FAC9-9D89-4439-A00F-B4913900D164}" type="sibTrans" cxnId="{E72DF5D1-5495-42C4-87D6-AD6A587ACB69}">
      <dgm:prSet/>
      <dgm:spPr/>
      <dgm:t>
        <a:bodyPr/>
        <a:lstStyle/>
        <a:p>
          <a:endParaRPr lang="ru-RU"/>
        </a:p>
      </dgm:t>
    </dgm:pt>
    <dgm:pt modelId="{73CA34B1-99D2-4147-975E-64EAE16735D9}">
      <dgm:prSet phldrT="[Текст]"/>
      <dgm:spPr/>
      <dgm:t>
        <a:bodyPr/>
        <a:lstStyle/>
        <a:p>
          <a:r>
            <a:rPr lang="ru-RU" dirty="0" smtClean="0"/>
            <a:t>Анализ иллюстраций</a:t>
          </a:r>
          <a:endParaRPr lang="ru-RU" dirty="0"/>
        </a:p>
      </dgm:t>
    </dgm:pt>
    <dgm:pt modelId="{F77975F7-A1F3-4D97-B6AD-E92A423F77E9}" type="parTrans" cxnId="{36CA9BE9-3E07-4F75-A998-27E37C2A8681}">
      <dgm:prSet/>
      <dgm:spPr/>
      <dgm:t>
        <a:bodyPr/>
        <a:lstStyle/>
        <a:p>
          <a:endParaRPr lang="ru-RU"/>
        </a:p>
      </dgm:t>
    </dgm:pt>
    <dgm:pt modelId="{03FC7751-62D4-4994-8E5F-7034B773D78B}" type="sibTrans" cxnId="{36CA9BE9-3E07-4F75-A998-27E37C2A8681}">
      <dgm:prSet/>
      <dgm:spPr/>
      <dgm:t>
        <a:bodyPr/>
        <a:lstStyle/>
        <a:p>
          <a:endParaRPr lang="ru-RU"/>
        </a:p>
      </dgm:t>
    </dgm:pt>
    <dgm:pt modelId="{BB02D075-151A-4551-A632-9DC284B64362}">
      <dgm:prSet phldrT="[Текст]"/>
      <dgm:spPr/>
      <dgm:t>
        <a:bodyPr/>
        <a:lstStyle/>
        <a:p>
          <a:r>
            <a:rPr lang="ru-RU" dirty="0" smtClean="0"/>
            <a:t>Стратегия текстовой деятельности</a:t>
          </a:r>
          <a:endParaRPr lang="ru-RU" dirty="0"/>
        </a:p>
      </dgm:t>
    </dgm:pt>
    <dgm:pt modelId="{9D4D03DB-2BA7-4FF6-A849-59820FD854A3}" type="parTrans" cxnId="{0E7ED8AC-F06D-46A0-843C-7DEB982814A7}">
      <dgm:prSet/>
      <dgm:spPr/>
      <dgm:t>
        <a:bodyPr/>
        <a:lstStyle/>
        <a:p>
          <a:endParaRPr lang="ru-RU"/>
        </a:p>
      </dgm:t>
    </dgm:pt>
    <dgm:pt modelId="{16F03A32-0430-48EB-8601-5A3C17719A5D}" type="sibTrans" cxnId="{0E7ED8AC-F06D-46A0-843C-7DEB982814A7}">
      <dgm:prSet/>
      <dgm:spPr/>
      <dgm:t>
        <a:bodyPr/>
        <a:lstStyle/>
        <a:p>
          <a:endParaRPr lang="ru-RU"/>
        </a:p>
      </dgm:t>
    </dgm:pt>
    <dgm:pt modelId="{FDE29947-9E44-4291-BE12-8CAE7693BA8D}" type="pres">
      <dgm:prSet presAssocID="{791BD025-4752-43E6-8D10-E2B261DCD77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354A52-94C6-4CAF-B5C2-9478500006B0}" type="pres">
      <dgm:prSet presAssocID="{791BD025-4752-43E6-8D10-E2B261DCD771}" presName="ellipse" presStyleLbl="trBgShp" presStyleIdx="0" presStyleCnt="1" custScaleY="70142" custLinFactNeighborX="-400" custLinFactNeighborY="19570"/>
      <dgm:spPr/>
    </dgm:pt>
    <dgm:pt modelId="{976701EB-6570-4504-96B8-005E27FE7EC5}" type="pres">
      <dgm:prSet presAssocID="{791BD025-4752-43E6-8D10-E2B261DCD771}" presName="arrow1" presStyleLbl="fgShp" presStyleIdx="0" presStyleCnt="1" custLinFactY="-3146" custLinFactNeighborX="16504" custLinFactNeighborY="-100000"/>
      <dgm:spPr/>
    </dgm:pt>
    <dgm:pt modelId="{46186D13-25AD-4B06-88B1-A389B79C75E7}" type="pres">
      <dgm:prSet presAssocID="{791BD025-4752-43E6-8D10-E2B261DCD771}" presName="rectangle" presStyleLbl="revTx" presStyleIdx="0" presStyleCnt="1" custLinFactNeighborX="3438" custLinFactNeighborY="-73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FF5E9-8217-4BE8-AB20-775469322665}" type="pres">
      <dgm:prSet presAssocID="{6483F2A2-C354-41A8-A2DD-47CA4B00D4C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D8BCE-A8C7-4C80-B700-9DC6B2473FD5}" type="pres">
      <dgm:prSet presAssocID="{73CA34B1-99D2-4147-975E-64EAE16735D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8B978-ECB1-4898-8863-661D6DFEDFD5}" type="pres">
      <dgm:prSet presAssocID="{BB02D075-151A-4551-A632-9DC284B6436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47C55-21BE-4727-839F-1ACF436502D0}" type="pres">
      <dgm:prSet presAssocID="{791BD025-4752-43E6-8D10-E2B261DCD771}" presName="funnel" presStyleLbl="trAlignAcc1" presStyleIdx="0" presStyleCnt="1" custScaleY="71573" custLinFactNeighborX="1842" custLinFactNeighborY="1381"/>
      <dgm:spPr/>
    </dgm:pt>
  </dgm:ptLst>
  <dgm:cxnLst>
    <dgm:cxn modelId="{E72DF5D1-5495-42C4-87D6-AD6A587ACB69}" srcId="{791BD025-4752-43E6-8D10-E2B261DCD771}" destId="{6483F2A2-C354-41A8-A2DD-47CA4B00D4C4}" srcOrd="1" destOrd="0" parTransId="{F49798AF-7166-4D2E-916E-867561128580}" sibTransId="{1E27FAC9-9D89-4439-A00F-B4913900D164}"/>
    <dgm:cxn modelId="{DB458DAA-0B22-4828-AA66-7580178FE1E2}" srcId="{791BD025-4752-43E6-8D10-E2B261DCD771}" destId="{2A64F5F6-F72D-4A9A-8661-947A9AF59777}" srcOrd="0" destOrd="0" parTransId="{E993C324-C387-457C-9979-7E3460E319F3}" sibTransId="{22AC4E07-5DEE-4788-8FE9-8A98304C357F}"/>
    <dgm:cxn modelId="{52F178BB-83A8-4711-ADB8-F677C74B63E8}" type="presOf" srcId="{73CA34B1-99D2-4147-975E-64EAE16735D9}" destId="{4B3FF5E9-8217-4BE8-AB20-775469322665}" srcOrd="0" destOrd="0" presId="urn:microsoft.com/office/officeart/2005/8/layout/funnel1"/>
    <dgm:cxn modelId="{6E855EEB-17CC-4A9E-B995-EB2B15B96455}" type="presOf" srcId="{2A64F5F6-F72D-4A9A-8661-947A9AF59777}" destId="{B388B978-ECB1-4898-8863-661D6DFEDFD5}" srcOrd="0" destOrd="0" presId="urn:microsoft.com/office/officeart/2005/8/layout/funnel1"/>
    <dgm:cxn modelId="{A8968817-E689-4927-9A2E-E1C00DDE5D49}" type="presOf" srcId="{6483F2A2-C354-41A8-A2DD-47CA4B00D4C4}" destId="{6CBD8BCE-A8C7-4C80-B700-9DC6B2473FD5}" srcOrd="0" destOrd="0" presId="urn:microsoft.com/office/officeart/2005/8/layout/funnel1"/>
    <dgm:cxn modelId="{621013F8-4478-4B24-8D70-74F6F8233680}" type="presOf" srcId="{BB02D075-151A-4551-A632-9DC284B64362}" destId="{46186D13-25AD-4B06-88B1-A389B79C75E7}" srcOrd="0" destOrd="0" presId="urn:microsoft.com/office/officeart/2005/8/layout/funnel1"/>
    <dgm:cxn modelId="{36CA9BE9-3E07-4F75-A998-27E37C2A8681}" srcId="{791BD025-4752-43E6-8D10-E2B261DCD771}" destId="{73CA34B1-99D2-4147-975E-64EAE16735D9}" srcOrd="2" destOrd="0" parTransId="{F77975F7-A1F3-4D97-B6AD-E92A423F77E9}" sibTransId="{03FC7751-62D4-4994-8E5F-7034B773D78B}"/>
    <dgm:cxn modelId="{0E7ED8AC-F06D-46A0-843C-7DEB982814A7}" srcId="{791BD025-4752-43E6-8D10-E2B261DCD771}" destId="{BB02D075-151A-4551-A632-9DC284B64362}" srcOrd="3" destOrd="0" parTransId="{9D4D03DB-2BA7-4FF6-A849-59820FD854A3}" sibTransId="{16F03A32-0430-48EB-8601-5A3C17719A5D}"/>
    <dgm:cxn modelId="{3FA1BE0E-079C-464B-BD7F-7A215963778F}" type="presOf" srcId="{791BD025-4752-43E6-8D10-E2B261DCD771}" destId="{FDE29947-9E44-4291-BE12-8CAE7693BA8D}" srcOrd="0" destOrd="0" presId="urn:microsoft.com/office/officeart/2005/8/layout/funnel1"/>
    <dgm:cxn modelId="{DC79F9CB-5F8E-4332-9B40-728D31FAD720}" type="presParOf" srcId="{FDE29947-9E44-4291-BE12-8CAE7693BA8D}" destId="{9D354A52-94C6-4CAF-B5C2-9478500006B0}" srcOrd="0" destOrd="0" presId="urn:microsoft.com/office/officeart/2005/8/layout/funnel1"/>
    <dgm:cxn modelId="{78FAEF28-4B95-4CFE-9EC0-DA1690C39B6E}" type="presParOf" srcId="{FDE29947-9E44-4291-BE12-8CAE7693BA8D}" destId="{976701EB-6570-4504-96B8-005E27FE7EC5}" srcOrd="1" destOrd="0" presId="urn:microsoft.com/office/officeart/2005/8/layout/funnel1"/>
    <dgm:cxn modelId="{AB05597B-22A0-4690-91CA-81C6010834B5}" type="presParOf" srcId="{FDE29947-9E44-4291-BE12-8CAE7693BA8D}" destId="{46186D13-25AD-4B06-88B1-A389B79C75E7}" srcOrd="2" destOrd="0" presId="urn:microsoft.com/office/officeart/2005/8/layout/funnel1"/>
    <dgm:cxn modelId="{DF7FA6F8-9F83-4419-B499-FE8F06BF8718}" type="presParOf" srcId="{FDE29947-9E44-4291-BE12-8CAE7693BA8D}" destId="{4B3FF5E9-8217-4BE8-AB20-775469322665}" srcOrd="3" destOrd="0" presId="urn:microsoft.com/office/officeart/2005/8/layout/funnel1"/>
    <dgm:cxn modelId="{411BB78B-3CE2-4403-B3D0-F292B02E0DA9}" type="presParOf" srcId="{FDE29947-9E44-4291-BE12-8CAE7693BA8D}" destId="{6CBD8BCE-A8C7-4C80-B700-9DC6B2473FD5}" srcOrd="4" destOrd="0" presId="urn:microsoft.com/office/officeart/2005/8/layout/funnel1"/>
    <dgm:cxn modelId="{F27FB4C7-726C-4F61-B547-A2F0A0693D05}" type="presParOf" srcId="{FDE29947-9E44-4291-BE12-8CAE7693BA8D}" destId="{B388B978-ECB1-4898-8863-661D6DFEDFD5}" srcOrd="5" destOrd="0" presId="urn:microsoft.com/office/officeart/2005/8/layout/funnel1"/>
    <dgm:cxn modelId="{A85B9C5F-EBA4-4414-881D-4C3FD9BB7D98}" type="presParOf" srcId="{FDE29947-9E44-4291-BE12-8CAE7693BA8D}" destId="{44647C55-21BE-4727-839F-1ACF436502D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2AB76-2016-4B7A-A03F-4E7405DE0C51}">
      <dsp:nvSpPr>
        <dsp:cNvPr id="0" name=""/>
        <dsp:cNvSpPr/>
      </dsp:nvSpPr>
      <dsp:spPr>
        <a:xfrm>
          <a:off x="1529454" y="3268"/>
          <a:ext cx="2818209" cy="25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529454" y="3268"/>
        <a:ext cx="2818209" cy="256200"/>
      </dsp:txXfrm>
    </dsp:sp>
    <dsp:sp modelId="{2B31692C-7E61-41F0-BBBA-6B92D2A4F558}">
      <dsp:nvSpPr>
        <dsp:cNvPr id="0" name=""/>
        <dsp:cNvSpPr/>
      </dsp:nvSpPr>
      <dsp:spPr>
        <a:xfrm>
          <a:off x="1529454" y="259469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E722B-6865-4597-82AA-EC734677D2FC}">
      <dsp:nvSpPr>
        <dsp:cNvPr id="0" name=""/>
        <dsp:cNvSpPr/>
      </dsp:nvSpPr>
      <dsp:spPr>
        <a:xfrm>
          <a:off x="1925569" y="259469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6B6A8-927F-44B6-973F-6984B0FFD2D5}">
      <dsp:nvSpPr>
        <dsp:cNvPr id="0" name=""/>
        <dsp:cNvSpPr/>
      </dsp:nvSpPr>
      <dsp:spPr>
        <a:xfrm>
          <a:off x="2321997" y="259469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2B7C4-964C-4540-BB07-E137AB8828DC}">
      <dsp:nvSpPr>
        <dsp:cNvPr id="0" name=""/>
        <dsp:cNvSpPr/>
      </dsp:nvSpPr>
      <dsp:spPr>
        <a:xfrm>
          <a:off x="2718112" y="259469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815AB-8FD8-482F-AF6B-5825821E02AA}">
      <dsp:nvSpPr>
        <dsp:cNvPr id="0" name=""/>
        <dsp:cNvSpPr/>
      </dsp:nvSpPr>
      <dsp:spPr>
        <a:xfrm>
          <a:off x="3114541" y="259469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BD776-6C9A-484B-81CF-8C5F4A1BDAB5}">
      <dsp:nvSpPr>
        <dsp:cNvPr id="0" name=""/>
        <dsp:cNvSpPr/>
      </dsp:nvSpPr>
      <dsp:spPr>
        <a:xfrm>
          <a:off x="3510656" y="259469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ADC63-EB73-4D86-B203-F47C210186EF}">
      <dsp:nvSpPr>
        <dsp:cNvPr id="0" name=""/>
        <dsp:cNvSpPr/>
      </dsp:nvSpPr>
      <dsp:spPr>
        <a:xfrm>
          <a:off x="3907084" y="259469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22DBE-1E18-4833-AB53-62D60FD06E07}">
      <dsp:nvSpPr>
        <dsp:cNvPr id="0" name=""/>
        <dsp:cNvSpPr/>
      </dsp:nvSpPr>
      <dsp:spPr>
        <a:xfrm>
          <a:off x="1529454" y="311658"/>
          <a:ext cx="2854846" cy="41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Высокий</a:t>
          </a:r>
          <a:endParaRPr lang="ru-RU" sz="2100" kern="1200" dirty="0"/>
        </a:p>
      </dsp:txBody>
      <dsp:txXfrm>
        <a:off x="1529454" y="311658"/>
        <a:ext cx="2854846" cy="417512"/>
      </dsp:txXfrm>
    </dsp:sp>
    <dsp:sp modelId="{09A225D6-1533-44A2-BFDA-DFCB05729DB2}">
      <dsp:nvSpPr>
        <dsp:cNvPr id="0" name=""/>
        <dsp:cNvSpPr/>
      </dsp:nvSpPr>
      <dsp:spPr>
        <a:xfrm>
          <a:off x="1529454" y="823111"/>
          <a:ext cx="2818209" cy="25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529454" y="823111"/>
        <a:ext cx="2818209" cy="256200"/>
      </dsp:txXfrm>
    </dsp:sp>
    <dsp:sp modelId="{2F2C7033-4916-45F6-AA0C-52CC3013AADB}">
      <dsp:nvSpPr>
        <dsp:cNvPr id="0" name=""/>
        <dsp:cNvSpPr/>
      </dsp:nvSpPr>
      <dsp:spPr>
        <a:xfrm>
          <a:off x="1529454" y="1079312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9E955-4E5F-46E3-A4B1-492A7B4AEA75}">
      <dsp:nvSpPr>
        <dsp:cNvPr id="0" name=""/>
        <dsp:cNvSpPr/>
      </dsp:nvSpPr>
      <dsp:spPr>
        <a:xfrm>
          <a:off x="1925569" y="1079312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FCE61-F052-4412-A728-3A918D8F9740}">
      <dsp:nvSpPr>
        <dsp:cNvPr id="0" name=""/>
        <dsp:cNvSpPr/>
      </dsp:nvSpPr>
      <dsp:spPr>
        <a:xfrm>
          <a:off x="2321997" y="1079312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041B6-C786-45D3-AFAF-4EE6DB955FC0}">
      <dsp:nvSpPr>
        <dsp:cNvPr id="0" name=""/>
        <dsp:cNvSpPr/>
      </dsp:nvSpPr>
      <dsp:spPr>
        <a:xfrm>
          <a:off x="2718112" y="1079312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3D7F3-2E9D-497E-B1F5-01252C2CF294}">
      <dsp:nvSpPr>
        <dsp:cNvPr id="0" name=""/>
        <dsp:cNvSpPr/>
      </dsp:nvSpPr>
      <dsp:spPr>
        <a:xfrm>
          <a:off x="3114541" y="1079312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70AD5-AC17-4E47-86DF-D9C0F84E25D4}">
      <dsp:nvSpPr>
        <dsp:cNvPr id="0" name=""/>
        <dsp:cNvSpPr/>
      </dsp:nvSpPr>
      <dsp:spPr>
        <a:xfrm>
          <a:off x="3510656" y="1079312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963FD-CE46-494C-BB54-9DF8B5F332C9}">
      <dsp:nvSpPr>
        <dsp:cNvPr id="0" name=""/>
        <dsp:cNvSpPr/>
      </dsp:nvSpPr>
      <dsp:spPr>
        <a:xfrm>
          <a:off x="3907084" y="1079312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D6839-7BCC-4DE8-837B-56EA2D5ED7FB}">
      <dsp:nvSpPr>
        <dsp:cNvPr id="0" name=""/>
        <dsp:cNvSpPr/>
      </dsp:nvSpPr>
      <dsp:spPr>
        <a:xfrm>
          <a:off x="1529454" y="1131501"/>
          <a:ext cx="2854846" cy="41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Повышенный</a:t>
          </a:r>
          <a:endParaRPr lang="ru-RU" sz="2100" kern="1200" dirty="0"/>
        </a:p>
      </dsp:txBody>
      <dsp:txXfrm>
        <a:off x="1529454" y="1131501"/>
        <a:ext cx="2854846" cy="417512"/>
      </dsp:txXfrm>
    </dsp:sp>
    <dsp:sp modelId="{4C3A01BA-CE76-4BAE-893B-B4571E6B6E39}">
      <dsp:nvSpPr>
        <dsp:cNvPr id="0" name=""/>
        <dsp:cNvSpPr/>
      </dsp:nvSpPr>
      <dsp:spPr>
        <a:xfrm>
          <a:off x="1529454" y="1642954"/>
          <a:ext cx="2818209" cy="25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529454" y="1642954"/>
        <a:ext cx="2818209" cy="256200"/>
      </dsp:txXfrm>
    </dsp:sp>
    <dsp:sp modelId="{67C69CEE-596A-4BDC-A97F-76AD494F1B74}">
      <dsp:nvSpPr>
        <dsp:cNvPr id="0" name=""/>
        <dsp:cNvSpPr/>
      </dsp:nvSpPr>
      <dsp:spPr>
        <a:xfrm>
          <a:off x="1529454" y="1899155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B462C-4F99-448B-98C7-ED0D69DBD6B2}">
      <dsp:nvSpPr>
        <dsp:cNvPr id="0" name=""/>
        <dsp:cNvSpPr/>
      </dsp:nvSpPr>
      <dsp:spPr>
        <a:xfrm>
          <a:off x="1925569" y="1899155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D650A-3ECA-4AF6-B9D4-B3D784BC2F54}">
      <dsp:nvSpPr>
        <dsp:cNvPr id="0" name=""/>
        <dsp:cNvSpPr/>
      </dsp:nvSpPr>
      <dsp:spPr>
        <a:xfrm>
          <a:off x="2321997" y="1899155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E652B-EEB4-4CA2-BCDB-172D9BD0DE87}">
      <dsp:nvSpPr>
        <dsp:cNvPr id="0" name=""/>
        <dsp:cNvSpPr/>
      </dsp:nvSpPr>
      <dsp:spPr>
        <a:xfrm>
          <a:off x="2718112" y="1899155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5B240-3835-44A3-9026-CD2D19FD3F5A}">
      <dsp:nvSpPr>
        <dsp:cNvPr id="0" name=""/>
        <dsp:cNvSpPr/>
      </dsp:nvSpPr>
      <dsp:spPr>
        <a:xfrm>
          <a:off x="3114541" y="1899155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6C985-548A-4004-9207-C3EAF9EBE480}">
      <dsp:nvSpPr>
        <dsp:cNvPr id="0" name=""/>
        <dsp:cNvSpPr/>
      </dsp:nvSpPr>
      <dsp:spPr>
        <a:xfrm>
          <a:off x="3510656" y="1899155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11E2A-02CF-48E9-9478-EA8D142CBDCB}">
      <dsp:nvSpPr>
        <dsp:cNvPr id="0" name=""/>
        <dsp:cNvSpPr/>
      </dsp:nvSpPr>
      <dsp:spPr>
        <a:xfrm>
          <a:off x="3907084" y="1899155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E0980-CAB5-4F27-B880-C3C7DC42407A}">
      <dsp:nvSpPr>
        <dsp:cNvPr id="0" name=""/>
        <dsp:cNvSpPr/>
      </dsp:nvSpPr>
      <dsp:spPr>
        <a:xfrm>
          <a:off x="1529454" y="1951344"/>
          <a:ext cx="2854846" cy="41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Средний</a:t>
          </a:r>
          <a:endParaRPr lang="ru-RU" sz="2100" kern="1200" dirty="0"/>
        </a:p>
      </dsp:txBody>
      <dsp:txXfrm>
        <a:off x="1529454" y="1951344"/>
        <a:ext cx="2854846" cy="417512"/>
      </dsp:txXfrm>
    </dsp:sp>
    <dsp:sp modelId="{9114706D-2ABE-45E7-AEAF-3E0CED3CBC7F}">
      <dsp:nvSpPr>
        <dsp:cNvPr id="0" name=""/>
        <dsp:cNvSpPr/>
      </dsp:nvSpPr>
      <dsp:spPr>
        <a:xfrm>
          <a:off x="1529454" y="2462796"/>
          <a:ext cx="2818209" cy="25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529454" y="2462796"/>
        <a:ext cx="2818209" cy="256200"/>
      </dsp:txXfrm>
    </dsp:sp>
    <dsp:sp modelId="{25B1E322-1110-4AF4-A3A7-7B463D5B4A76}">
      <dsp:nvSpPr>
        <dsp:cNvPr id="0" name=""/>
        <dsp:cNvSpPr/>
      </dsp:nvSpPr>
      <dsp:spPr>
        <a:xfrm>
          <a:off x="1529454" y="2718997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77021-CA10-46E4-BBB2-7619E2E1B65C}">
      <dsp:nvSpPr>
        <dsp:cNvPr id="0" name=""/>
        <dsp:cNvSpPr/>
      </dsp:nvSpPr>
      <dsp:spPr>
        <a:xfrm>
          <a:off x="1925569" y="2718997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E6617-1E49-4ED5-9728-234E90202B0B}">
      <dsp:nvSpPr>
        <dsp:cNvPr id="0" name=""/>
        <dsp:cNvSpPr/>
      </dsp:nvSpPr>
      <dsp:spPr>
        <a:xfrm>
          <a:off x="2321997" y="2718997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4D9AE-65B3-485D-A877-FB984EE4174A}">
      <dsp:nvSpPr>
        <dsp:cNvPr id="0" name=""/>
        <dsp:cNvSpPr/>
      </dsp:nvSpPr>
      <dsp:spPr>
        <a:xfrm>
          <a:off x="2718112" y="2718997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BAB5D-8216-459F-88A0-B934A619D2E7}">
      <dsp:nvSpPr>
        <dsp:cNvPr id="0" name=""/>
        <dsp:cNvSpPr/>
      </dsp:nvSpPr>
      <dsp:spPr>
        <a:xfrm>
          <a:off x="3114541" y="2718997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3DDB9-642E-475A-ABD3-1880452E6B72}">
      <dsp:nvSpPr>
        <dsp:cNvPr id="0" name=""/>
        <dsp:cNvSpPr/>
      </dsp:nvSpPr>
      <dsp:spPr>
        <a:xfrm>
          <a:off x="3510656" y="2718997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45D7A-F908-47DA-9731-95156CCB7874}">
      <dsp:nvSpPr>
        <dsp:cNvPr id="0" name=""/>
        <dsp:cNvSpPr/>
      </dsp:nvSpPr>
      <dsp:spPr>
        <a:xfrm>
          <a:off x="3907084" y="2718997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A51D6-A361-474F-BEDD-8B4D93840AA1}">
      <dsp:nvSpPr>
        <dsp:cNvPr id="0" name=""/>
        <dsp:cNvSpPr/>
      </dsp:nvSpPr>
      <dsp:spPr>
        <a:xfrm>
          <a:off x="1529454" y="2771186"/>
          <a:ext cx="2854846" cy="41751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Базовый</a:t>
          </a:r>
          <a:endParaRPr lang="ru-RU" sz="2100" b="1" kern="1200" dirty="0"/>
        </a:p>
      </dsp:txBody>
      <dsp:txXfrm>
        <a:off x="1529454" y="2771186"/>
        <a:ext cx="2854846" cy="417512"/>
      </dsp:txXfrm>
    </dsp:sp>
    <dsp:sp modelId="{32B88893-DF7D-46AD-B89C-4C868E87C382}">
      <dsp:nvSpPr>
        <dsp:cNvPr id="0" name=""/>
        <dsp:cNvSpPr/>
      </dsp:nvSpPr>
      <dsp:spPr>
        <a:xfrm>
          <a:off x="1529454" y="3282639"/>
          <a:ext cx="2818209" cy="25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529454" y="3282639"/>
        <a:ext cx="2818209" cy="256200"/>
      </dsp:txXfrm>
    </dsp:sp>
    <dsp:sp modelId="{9B853690-C435-4BFB-8EF7-F8946AA7043E}">
      <dsp:nvSpPr>
        <dsp:cNvPr id="0" name=""/>
        <dsp:cNvSpPr/>
      </dsp:nvSpPr>
      <dsp:spPr>
        <a:xfrm>
          <a:off x="1529454" y="3538840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CF41-2039-4FA2-9AB4-7082330EFFE8}">
      <dsp:nvSpPr>
        <dsp:cNvPr id="0" name=""/>
        <dsp:cNvSpPr/>
      </dsp:nvSpPr>
      <dsp:spPr>
        <a:xfrm>
          <a:off x="1925569" y="3538840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74979-C176-4770-8C3F-C6201E3BA5BA}">
      <dsp:nvSpPr>
        <dsp:cNvPr id="0" name=""/>
        <dsp:cNvSpPr/>
      </dsp:nvSpPr>
      <dsp:spPr>
        <a:xfrm>
          <a:off x="2321997" y="3538840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83EA9-4BBF-4CF3-8260-FADC0049F294}">
      <dsp:nvSpPr>
        <dsp:cNvPr id="0" name=""/>
        <dsp:cNvSpPr/>
      </dsp:nvSpPr>
      <dsp:spPr>
        <a:xfrm>
          <a:off x="2718112" y="3538840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9E1EE-D770-49C6-9C67-B6AA2CE83646}">
      <dsp:nvSpPr>
        <dsp:cNvPr id="0" name=""/>
        <dsp:cNvSpPr/>
      </dsp:nvSpPr>
      <dsp:spPr>
        <a:xfrm>
          <a:off x="3114541" y="3538840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0E422-E712-4813-BC27-0DF5C7D0D674}">
      <dsp:nvSpPr>
        <dsp:cNvPr id="0" name=""/>
        <dsp:cNvSpPr/>
      </dsp:nvSpPr>
      <dsp:spPr>
        <a:xfrm>
          <a:off x="3510656" y="3538840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86661-A9A7-498C-B108-C9A8508ACEA0}">
      <dsp:nvSpPr>
        <dsp:cNvPr id="0" name=""/>
        <dsp:cNvSpPr/>
      </dsp:nvSpPr>
      <dsp:spPr>
        <a:xfrm>
          <a:off x="3907084" y="3538840"/>
          <a:ext cx="659460" cy="52189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76071-F75F-45A9-A82A-E433862743DC}">
      <dsp:nvSpPr>
        <dsp:cNvPr id="0" name=""/>
        <dsp:cNvSpPr/>
      </dsp:nvSpPr>
      <dsp:spPr>
        <a:xfrm>
          <a:off x="1529454" y="3591029"/>
          <a:ext cx="2854846" cy="4175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Низкий</a:t>
          </a:r>
          <a:endParaRPr lang="ru-RU" sz="2100" kern="1200" dirty="0"/>
        </a:p>
      </dsp:txBody>
      <dsp:txXfrm>
        <a:off x="1529454" y="3591029"/>
        <a:ext cx="2854846" cy="417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B3373-E303-45DE-A15C-FD9D508150E1}">
      <dsp:nvSpPr>
        <dsp:cNvPr id="0" name=""/>
        <dsp:cNvSpPr/>
      </dsp:nvSpPr>
      <dsp:spPr>
        <a:xfrm>
          <a:off x="5061" y="2179"/>
          <a:ext cx="4047431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Сплошные тексты</a:t>
          </a:r>
          <a:endParaRPr lang="ru-RU" sz="3000" kern="1200" dirty="0"/>
        </a:p>
      </dsp:txBody>
      <dsp:txXfrm>
        <a:off x="39045" y="36163"/>
        <a:ext cx="3979463" cy="1092333"/>
      </dsp:txXfrm>
    </dsp:sp>
    <dsp:sp modelId="{A250A50D-2D27-43F6-A274-740BCCECFC47}">
      <dsp:nvSpPr>
        <dsp:cNvPr id="0" name=""/>
        <dsp:cNvSpPr/>
      </dsp:nvSpPr>
      <dsp:spPr>
        <a:xfrm>
          <a:off x="5061" y="130579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ОПИСАНИЕ</a:t>
          </a:r>
          <a:endParaRPr lang="ru-RU" sz="1000" kern="1200" dirty="0"/>
        </a:p>
      </dsp:txBody>
      <dsp:txXfrm>
        <a:off x="39045" y="1339783"/>
        <a:ext cx="1209630" cy="1092333"/>
      </dsp:txXfrm>
    </dsp:sp>
    <dsp:sp modelId="{CDE54A47-4A47-4440-A5F0-C0890011A1B6}">
      <dsp:nvSpPr>
        <dsp:cNvPr id="0" name=""/>
        <dsp:cNvSpPr/>
      </dsp:nvSpPr>
      <dsp:spPr>
        <a:xfrm>
          <a:off x="5061" y="260941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отрывок из рассказа; описание человека, места, предмета и т.д.</a:t>
          </a:r>
          <a:endParaRPr lang="ru-RU" sz="800" kern="1200" dirty="0"/>
        </a:p>
      </dsp:txBody>
      <dsp:txXfrm>
        <a:off x="39045" y="2643403"/>
        <a:ext cx="1209630" cy="1092333"/>
      </dsp:txXfrm>
    </dsp:sp>
    <dsp:sp modelId="{50C3CDA6-89D0-4215-BABE-328EAA8D479E}">
      <dsp:nvSpPr>
        <dsp:cNvPr id="0" name=""/>
        <dsp:cNvSpPr/>
      </dsp:nvSpPr>
      <dsp:spPr>
        <a:xfrm>
          <a:off x="1389978" y="130579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ПОВЕСТВОВАНИЕ</a:t>
          </a:r>
          <a:endParaRPr lang="ru-RU" sz="1000" kern="1200" dirty="0"/>
        </a:p>
      </dsp:txBody>
      <dsp:txXfrm>
        <a:off x="1423962" y="1339783"/>
        <a:ext cx="1209630" cy="1092333"/>
      </dsp:txXfrm>
    </dsp:sp>
    <dsp:sp modelId="{2951E556-2D1B-4409-B27E-603AD7C32A0C}">
      <dsp:nvSpPr>
        <dsp:cNvPr id="0" name=""/>
        <dsp:cNvSpPr/>
      </dsp:nvSpPr>
      <dsp:spPr>
        <a:xfrm>
          <a:off x="1389978" y="260941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рассказ, стихотворение, повесть; статья в газете или журнале; параграф учебника; инструкция, реклама, краткое содержание фильма; пост блога и т.д.</a:t>
          </a:r>
          <a:endParaRPr lang="ru-RU" sz="800" kern="1200" dirty="0"/>
        </a:p>
      </dsp:txBody>
      <dsp:txXfrm>
        <a:off x="1423962" y="2643403"/>
        <a:ext cx="1209630" cy="1092333"/>
      </dsp:txXfrm>
    </dsp:sp>
    <dsp:sp modelId="{D67B877E-234C-4216-B1E8-B9C54A708042}">
      <dsp:nvSpPr>
        <dsp:cNvPr id="0" name=""/>
        <dsp:cNvSpPr/>
      </dsp:nvSpPr>
      <dsp:spPr>
        <a:xfrm>
          <a:off x="2774894" y="130579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РАССУЖДЕНИЕ</a:t>
          </a:r>
          <a:endParaRPr lang="ru-RU" sz="1000" kern="1200" dirty="0"/>
        </a:p>
      </dsp:txBody>
      <dsp:txXfrm>
        <a:off x="2808878" y="1339783"/>
        <a:ext cx="1209630" cy="1092333"/>
      </dsp:txXfrm>
    </dsp:sp>
    <dsp:sp modelId="{C9CB8CA3-10E0-4398-BE04-889442B358F6}">
      <dsp:nvSpPr>
        <dsp:cNvPr id="0" name=""/>
        <dsp:cNvSpPr/>
      </dsp:nvSpPr>
      <dsp:spPr>
        <a:xfrm>
          <a:off x="2774894" y="260941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сочинение; комментарий; аргументация собственного мнения.</a:t>
          </a:r>
          <a:endParaRPr lang="ru-RU" sz="800" kern="1200" dirty="0"/>
        </a:p>
      </dsp:txBody>
      <dsp:txXfrm>
        <a:off x="2808878" y="2643403"/>
        <a:ext cx="1209630" cy="1092333"/>
      </dsp:txXfrm>
    </dsp:sp>
    <dsp:sp modelId="{A9C345FE-FFF2-4C02-A1EC-F18C4DB891E2}">
      <dsp:nvSpPr>
        <dsp:cNvPr id="0" name=""/>
        <dsp:cNvSpPr/>
      </dsp:nvSpPr>
      <dsp:spPr>
        <a:xfrm>
          <a:off x="4267129" y="2179"/>
          <a:ext cx="4047431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Несплошные тексты</a:t>
          </a:r>
          <a:endParaRPr lang="ru-RU" sz="3000" kern="1200" dirty="0"/>
        </a:p>
      </dsp:txBody>
      <dsp:txXfrm>
        <a:off x="4301113" y="36163"/>
        <a:ext cx="3979463" cy="1092333"/>
      </dsp:txXfrm>
    </dsp:sp>
    <dsp:sp modelId="{9433064D-80F9-4E46-905B-D25A08EA7DF1}">
      <dsp:nvSpPr>
        <dsp:cNvPr id="0" name=""/>
        <dsp:cNvSpPr/>
      </dsp:nvSpPr>
      <dsp:spPr>
        <a:xfrm>
          <a:off x="4267129" y="130579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ТАБЛИЦЫ</a:t>
          </a:r>
          <a:endParaRPr lang="ru-RU" sz="1000" kern="1200" dirty="0"/>
        </a:p>
      </dsp:txBody>
      <dsp:txXfrm>
        <a:off x="4301113" y="1339783"/>
        <a:ext cx="1209630" cy="1092333"/>
      </dsp:txXfrm>
    </dsp:sp>
    <dsp:sp modelId="{EC21AE81-8CAA-4B25-9A5F-863211B3A17C}">
      <dsp:nvSpPr>
        <dsp:cNvPr id="0" name=""/>
        <dsp:cNvSpPr/>
      </dsp:nvSpPr>
      <dsp:spPr>
        <a:xfrm>
          <a:off x="4267129" y="260941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расписание движения транспорта; страхование; схемы платежей и тарифов и т.д.</a:t>
          </a:r>
          <a:endParaRPr lang="ru-RU" sz="800" kern="1200" dirty="0"/>
        </a:p>
      </dsp:txBody>
      <dsp:txXfrm>
        <a:off x="4301113" y="2643403"/>
        <a:ext cx="1209630" cy="1092333"/>
      </dsp:txXfrm>
    </dsp:sp>
    <dsp:sp modelId="{AC0A06B7-3B31-4137-AACF-844E28CB4B77}">
      <dsp:nvSpPr>
        <dsp:cNvPr id="0" name=""/>
        <dsp:cNvSpPr/>
      </dsp:nvSpPr>
      <dsp:spPr>
        <a:xfrm>
          <a:off x="5652045" y="130579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СХЕМЫ</a:t>
          </a:r>
          <a:endParaRPr lang="ru-RU" sz="1000" kern="1200" dirty="0"/>
        </a:p>
      </dsp:txBody>
      <dsp:txXfrm>
        <a:off x="5686029" y="1339783"/>
        <a:ext cx="1209630" cy="1092333"/>
      </dsp:txXfrm>
    </dsp:sp>
    <dsp:sp modelId="{EFA57EA1-AFD7-44EB-BF46-8E3E3ECDEB7E}">
      <dsp:nvSpPr>
        <dsp:cNvPr id="0" name=""/>
        <dsp:cNvSpPr/>
      </dsp:nvSpPr>
      <dsp:spPr>
        <a:xfrm>
          <a:off x="5652045" y="260941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график,  изображения графа, диаграммы, кластеры , схема метро и т.д.</a:t>
          </a:r>
          <a:endParaRPr lang="ru-RU" sz="800" kern="1200" dirty="0"/>
        </a:p>
      </dsp:txBody>
      <dsp:txXfrm>
        <a:off x="5686029" y="2643403"/>
        <a:ext cx="1209630" cy="1092333"/>
      </dsp:txXfrm>
    </dsp:sp>
    <dsp:sp modelId="{16FC8052-2E45-4FF7-80C5-EA20F6E3C724}">
      <dsp:nvSpPr>
        <dsp:cNvPr id="0" name=""/>
        <dsp:cNvSpPr/>
      </dsp:nvSpPr>
      <dsp:spPr>
        <a:xfrm>
          <a:off x="7036962" y="130579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КАРТЫ</a:t>
          </a:r>
          <a:endParaRPr lang="ru-RU" sz="1000" kern="1200" dirty="0"/>
        </a:p>
      </dsp:txBody>
      <dsp:txXfrm>
        <a:off x="7070946" y="1339783"/>
        <a:ext cx="1209630" cy="1092333"/>
      </dsp:txXfrm>
    </dsp:sp>
    <dsp:sp modelId="{1F32D028-B1F9-4261-8797-A34643A737C6}">
      <dsp:nvSpPr>
        <dsp:cNvPr id="0" name=""/>
        <dsp:cNvSpPr/>
      </dsp:nvSpPr>
      <dsp:spPr>
        <a:xfrm>
          <a:off x="7036962" y="2609419"/>
          <a:ext cx="1277598" cy="1160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план помещения, местности, сооружения; географическая и топографическая карты, карты сайтов</a:t>
          </a:r>
          <a:endParaRPr lang="ru-RU" sz="800" kern="1200" dirty="0"/>
        </a:p>
      </dsp:txBody>
      <dsp:txXfrm>
        <a:off x="7070946" y="2643403"/>
        <a:ext cx="1209630" cy="109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19A6B-83F5-4ACA-9290-146F1BD782A8}">
      <dsp:nvSpPr>
        <dsp:cNvPr id="0" name=""/>
        <dsp:cNvSpPr/>
      </dsp:nvSpPr>
      <dsp:spPr>
        <a:xfrm>
          <a:off x="6232" y="1324274"/>
          <a:ext cx="2210113" cy="1649802"/>
        </a:xfrm>
        <a:prstGeom prst="round2SameRect">
          <a:avLst>
            <a:gd name="adj1" fmla="val 8000"/>
            <a:gd name="adj2" fmla="val 0"/>
          </a:avLst>
        </a:prstGeom>
        <a:solidFill>
          <a:srgbClr val="FFFF66">
            <a:alpha val="89804"/>
          </a:srgb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личные письма, художественная литература, биографии, научно-популярные тексты и др.</a:t>
          </a:r>
          <a:endParaRPr lang="ru-RU" sz="1500" kern="1200" dirty="0"/>
        </a:p>
      </dsp:txBody>
      <dsp:txXfrm>
        <a:off x="44889" y="1362931"/>
        <a:ext cx="2132799" cy="1611145"/>
      </dsp:txXfrm>
    </dsp:sp>
    <dsp:sp modelId="{BE5E19CA-52C0-4DC1-97D5-3E770B583F3F}">
      <dsp:nvSpPr>
        <dsp:cNvPr id="0" name=""/>
        <dsp:cNvSpPr/>
      </dsp:nvSpPr>
      <dsp:spPr>
        <a:xfrm>
          <a:off x="0" y="2961797"/>
          <a:ext cx="2210113" cy="70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 Narrow" panose="020B0606020202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Текст для личных целей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0" y="2961797"/>
        <a:ext cx="1556417" cy="709415"/>
      </dsp:txXfrm>
    </dsp:sp>
    <dsp:sp modelId="{8FC43356-0774-453D-9D67-5CB57018C289}">
      <dsp:nvSpPr>
        <dsp:cNvPr id="0" name=""/>
        <dsp:cNvSpPr/>
      </dsp:nvSpPr>
      <dsp:spPr>
        <a:xfrm>
          <a:off x="1625170" y="3086761"/>
          <a:ext cx="773539" cy="7735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29596-4108-4806-86B3-EBF8ED361FDE}">
      <dsp:nvSpPr>
        <dsp:cNvPr id="0" name=""/>
        <dsp:cNvSpPr/>
      </dsp:nvSpPr>
      <dsp:spPr>
        <a:xfrm>
          <a:off x="2590350" y="1324274"/>
          <a:ext cx="2210113" cy="1649802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официальные документы, информация разного рода о событиях общественного значения и др.</a:t>
          </a:r>
          <a:endParaRPr lang="ru-RU" sz="1500" kern="1200" dirty="0"/>
        </a:p>
      </dsp:txBody>
      <dsp:txXfrm>
        <a:off x="2629007" y="1362931"/>
        <a:ext cx="2132799" cy="1611145"/>
      </dsp:txXfrm>
    </dsp:sp>
    <dsp:sp modelId="{EA8C3662-4D75-444A-B692-41252F5BC380}">
      <dsp:nvSpPr>
        <dsp:cNvPr id="0" name=""/>
        <dsp:cNvSpPr/>
      </dsp:nvSpPr>
      <dsp:spPr>
        <a:xfrm>
          <a:off x="2590350" y="2974077"/>
          <a:ext cx="2210113" cy="70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Тексты для общественных целей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590350" y="2974077"/>
        <a:ext cx="1556417" cy="709415"/>
      </dsp:txXfrm>
    </dsp:sp>
    <dsp:sp modelId="{57F0F8AA-56ED-4364-B5F6-B30973C0FB6B}">
      <dsp:nvSpPr>
        <dsp:cNvPr id="0" name=""/>
        <dsp:cNvSpPr/>
      </dsp:nvSpPr>
      <dsp:spPr>
        <a:xfrm>
          <a:off x="4209288" y="3086761"/>
          <a:ext cx="773539" cy="7735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9C5C1-8B23-4B01-B06B-3F0E9EB788CD}">
      <dsp:nvSpPr>
        <dsp:cNvPr id="0" name=""/>
        <dsp:cNvSpPr/>
      </dsp:nvSpPr>
      <dsp:spPr>
        <a:xfrm>
          <a:off x="5174467" y="1324274"/>
          <a:ext cx="2210113" cy="1649802"/>
        </a:xfrm>
        <a:prstGeom prst="round2SameRect">
          <a:avLst>
            <a:gd name="adj1" fmla="val 8000"/>
            <a:gd name="adj2" fmla="val 0"/>
          </a:avLst>
        </a:prstGeom>
        <a:solidFill>
          <a:srgbClr val="F3AD91">
            <a:alpha val="89804"/>
          </a:srgb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тексты инструкций, шаги алгоритма и др.</a:t>
          </a:r>
          <a:endParaRPr lang="ru-RU" sz="1500" kern="1200" dirty="0"/>
        </a:p>
      </dsp:txBody>
      <dsp:txXfrm>
        <a:off x="5213124" y="1362931"/>
        <a:ext cx="2132799" cy="1611145"/>
      </dsp:txXfrm>
    </dsp:sp>
    <dsp:sp modelId="{D6DEDBC7-3975-4745-9C3B-4A2DA305ACA8}">
      <dsp:nvSpPr>
        <dsp:cNvPr id="0" name=""/>
        <dsp:cNvSpPr/>
      </dsp:nvSpPr>
      <dsp:spPr>
        <a:xfrm>
          <a:off x="5174467" y="2974077"/>
          <a:ext cx="2210113" cy="70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 Narrow" panose="020B0606020202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Тексты для рабочих целей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5174467" y="2974077"/>
        <a:ext cx="1556417" cy="709415"/>
      </dsp:txXfrm>
    </dsp:sp>
    <dsp:sp modelId="{2015C6BC-CB14-40E4-A558-7C7855DBABBF}">
      <dsp:nvSpPr>
        <dsp:cNvPr id="0" name=""/>
        <dsp:cNvSpPr/>
      </dsp:nvSpPr>
      <dsp:spPr>
        <a:xfrm>
          <a:off x="6793406" y="3086761"/>
          <a:ext cx="773539" cy="77353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B6851-14DC-4A7B-9A51-67042192586B}">
      <dsp:nvSpPr>
        <dsp:cNvPr id="0" name=""/>
        <dsp:cNvSpPr/>
      </dsp:nvSpPr>
      <dsp:spPr>
        <a:xfrm>
          <a:off x="7758585" y="1324274"/>
          <a:ext cx="2210113" cy="164980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учебная литература и тексты используемые в учебных целях.</a:t>
          </a:r>
          <a:endParaRPr lang="ru-RU" sz="1500" kern="1200" dirty="0"/>
        </a:p>
      </dsp:txBody>
      <dsp:txXfrm>
        <a:off x="7797242" y="1362931"/>
        <a:ext cx="2132799" cy="1611145"/>
      </dsp:txXfrm>
    </dsp:sp>
    <dsp:sp modelId="{77927EBE-2835-4401-8D85-1D0D200D52BB}">
      <dsp:nvSpPr>
        <dsp:cNvPr id="0" name=""/>
        <dsp:cNvSpPr/>
      </dsp:nvSpPr>
      <dsp:spPr>
        <a:xfrm>
          <a:off x="7758585" y="2974077"/>
          <a:ext cx="2210113" cy="709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 Narrow" panose="020B0606020202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Тексты для получения образования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7758585" y="2974077"/>
        <a:ext cx="1556417" cy="709415"/>
      </dsp:txXfrm>
    </dsp:sp>
    <dsp:sp modelId="{CEDD6955-68E7-4BA0-B43E-6B85B6DBD191}">
      <dsp:nvSpPr>
        <dsp:cNvPr id="0" name=""/>
        <dsp:cNvSpPr/>
      </dsp:nvSpPr>
      <dsp:spPr>
        <a:xfrm>
          <a:off x="9377523" y="3086761"/>
          <a:ext cx="773539" cy="77353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1F2BE-D6B7-4752-9BCC-AA493F424606}">
      <dsp:nvSpPr>
        <dsp:cNvPr id="0" name=""/>
        <dsp:cNvSpPr/>
      </dsp:nvSpPr>
      <dsp:spPr>
        <a:xfrm>
          <a:off x="0" y="366726"/>
          <a:ext cx="2743384" cy="3124339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понять основной предмет текста;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выявить основной смысл прочитанного;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определить на какие смысловые или структурные части подразделяется текст;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какие основные проблемы пытается решить автор.</a:t>
          </a:r>
          <a:endParaRPr lang="ru-RU" sz="1600" kern="1200" dirty="0"/>
        </a:p>
      </dsp:txBody>
      <dsp:txXfrm>
        <a:off x="64281" y="431007"/>
        <a:ext cx="2614822" cy="3060058"/>
      </dsp:txXfrm>
    </dsp:sp>
    <dsp:sp modelId="{E9534C00-4A2A-4ECA-8B8C-81FBE39260DD}">
      <dsp:nvSpPr>
        <dsp:cNvPr id="0" name=""/>
        <dsp:cNvSpPr/>
      </dsp:nvSpPr>
      <dsp:spPr>
        <a:xfrm>
          <a:off x="0" y="3482828"/>
          <a:ext cx="2403820" cy="771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Аналитический, или структурный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3482828"/>
        <a:ext cx="1692831" cy="771592"/>
      </dsp:txXfrm>
    </dsp:sp>
    <dsp:sp modelId="{A8656E09-CC8C-4A8E-BB63-260C9D0C686B}">
      <dsp:nvSpPr>
        <dsp:cNvPr id="0" name=""/>
        <dsp:cNvSpPr/>
      </dsp:nvSpPr>
      <dsp:spPr>
        <a:xfrm>
          <a:off x="1811770" y="3447990"/>
          <a:ext cx="841337" cy="8413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EB8AE7-8395-40ED-9FD7-2FD9E59BE254}">
      <dsp:nvSpPr>
        <dsp:cNvPr id="0" name=""/>
        <dsp:cNvSpPr/>
      </dsp:nvSpPr>
      <dsp:spPr>
        <a:xfrm>
          <a:off x="3075654" y="397693"/>
          <a:ext cx="2520165" cy="3090550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обнаружить и интерпретировать самые важные слова, предложения, абзацы;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определить, какие задачи автор решил, а какие остались без решения.</a:t>
          </a:r>
          <a:endParaRPr lang="ru-RU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134704" y="456743"/>
        <a:ext cx="2402065" cy="3031500"/>
      </dsp:txXfrm>
    </dsp:sp>
    <dsp:sp modelId="{E2310E2A-8B6D-479D-95A0-8015B7FF1DBD}">
      <dsp:nvSpPr>
        <dsp:cNvPr id="0" name=""/>
        <dsp:cNvSpPr/>
      </dsp:nvSpPr>
      <dsp:spPr>
        <a:xfrm>
          <a:off x="2957193" y="3482829"/>
          <a:ext cx="2790018" cy="771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Синтетический, или интерпретационный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957193" y="3482829"/>
        <a:ext cx="1964801" cy="771592"/>
      </dsp:txXfrm>
    </dsp:sp>
    <dsp:sp modelId="{9BAEE6A7-DDB4-4966-94CF-5CDE1D8AD359}">
      <dsp:nvSpPr>
        <dsp:cNvPr id="0" name=""/>
        <dsp:cNvSpPr/>
      </dsp:nvSpPr>
      <dsp:spPr>
        <a:xfrm>
          <a:off x="4912774" y="3482830"/>
          <a:ext cx="841337" cy="8413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23AFE9-E51E-48BF-8400-062E995EC837}">
      <dsp:nvSpPr>
        <dsp:cNvPr id="0" name=""/>
        <dsp:cNvSpPr/>
      </dsp:nvSpPr>
      <dsp:spPr>
        <a:xfrm>
          <a:off x="5824396" y="339384"/>
          <a:ext cx="2728624" cy="3278424"/>
        </a:xfrm>
        <a:prstGeom prst="round2SameRect">
          <a:avLst>
            <a:gd name="adj1" fmla="val 8000"/>
            <a:gd name="adj2" fmla="val 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предвосхищать содержание;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формировать систему аргументов;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прогнозировать последовательность изложения идей текста;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выполнять свертывание фактов;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сопоставлять иллюстративный материал с информацией в тексте и т.д.</a:t>
          </a:r>
          <a:endParaRPr lang="ru-RU" sz="1500" kern="1200" dirty="0"/>
        </a:p>
      </dsp:txBody>
      <dsp:txXfrm>
        <a:off x="5888331" y="403319"/>
        <a:ext cx="2600754" cy="3214489"/>
      </dsp:txXfrm>
    </dsp:sp>
    <dsp:sp modelId="{796670B8-2B9B-48EF-B702-A271C21F9AE9}">
      <dsp:nvSpPr>
        <dsp:cNvPr id="0" name=""/>
        <dsp:cNvSpPr/>
      </dsp:nvSpPr>
      <dsp:spPr>
        <a:xfrm>
          <a:off x="5805899" y="3559574"/>
          <a:ext cx="2765619" cy="771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Критический, или оценочный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805899" y="3559574"/>
        <a:ext cx="1947619" cy="771592"/>
      </dsp:txXfrm>
    </dsp:sp>
    <dsp:sp modelId="{FC57B098-5BAD-4C4A-A82E-8CF650DF339A}">
      <dsp:nvSpPr>
        <dsp:cNvPr id="0" name=""/>
        <dsp:cNvSpPr/>
      </dsp:nvSpPr>
      <dsp:spPr>
        <a:xfrm>
          <a:off x="7787408" y="3482835"/>
          <a:ext cx="841337" cy="8413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54A52-94C6-4CAF-B5C2-9478500006B0}">
      <dsp:nvSpPr>
        <dsp:cNvPr id="0" name=""/>
        <dsp:cNvSpPr/>
      </dsp:nvSpPr>
      <dsp:spPr>
        <a:xfrm>
          <a:off x="714835" y="335246"/>
          <a:ext cx="2486080" cy="60559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701EB-6570-4504-96B8-005E27FE7EC5}">
      <dsp:nvSpPr>
        <dsp:cNvPr id="0" name=""/>
        <dsp:cNvSpPr/>
      </dsp:nvSpPr>
      <dsp:spPr>
        <a:xfrm>
          <a:off x="1810291" y="1833467"/>
          <a:ext cx="481798" cy="30835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86D13-25AD-4B06-88B1-A389B79C75E7}">
      <dsp:nvSpPr>
        <dsp:cNvPr id="0" name=""/>
        <dsp:cNvSpPr/>
      </dsp:nvSpPr>
      <dsp:spPr>
        <a:xfrm>
          <a:off x="894866" y="2030451"/>
          <a:ext cx="2312633" cy="57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Стратегия </a:t>
          </a:r>
          <a:r>
            <a:rPr lang="ru-RU" sz="1300" kern="1200" dirty="0" err="1" smtClean="0"/>
            <a:t>предтекстовой</a:t>
          </a:r>
          <a:r>
            <a:rPr lang="ru-RU" sz="1300" kern="1200" dirty="0" smtClean="0"/>
            <a:t> деятельности</a:t>
          </a:r>
          <a:endParaRPr lang="ru-RU" sz="1300" kern="1200" dirty="0"/>
        </a:p>
      </dsp:txBody>
      <dsp:txXfrm>
        <a:off x="894866" y="2030451"/>
        <a:ext cx="2312633" cy="578158"/>
      </dsp:txXfrm>
    </dsp:sp>
    <dsp:sp modelId="{4B3FF5E9-8217-4BE8-AB20-775469322665}">
      <dsp:nvSpPr>
        <dsp:cNvPr id="0" name=""/>
        <dsp:cNvSpPr/>
      </dsp:nvSpPr>
      <dsp:spPr>
        <a:xfrm>
          <a:off x="1628633" y="967451"/>
          <a:ext cx="867237" cy="8672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Эпиграф</a:t>
          </a:r>
          <a:endParaRPr lang="ru-RU" sz="800" kern="1200" dirty="0"/>
        </a:p>
      </dsp:txBody>
      <dsp:txXfrm>
        <a:off x="1755637" y="1094455"/>
        <a:ext cx="613229" cy="613229"/>
      </dsp:txXfrm>
    </dsp:sp>
    <dsp:sp modelId="{6CBD8BCE-A8C7-4C80-B700-9DC6B2473FD5}">
      <dsp:nvSpPr>
        <dsp:cNvPr id="0" name=""/>
        <dsp:cNvSpPr/>
      </dsp:nvSpPr>
      <dsp:spPr>
        <a:xfrm>
          <a:off x="1008077" y="316830"/>
          <a:ext cx="867237" cy="867237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Глоссарий</a:t>
          </a:r>
          <a:endParaRPr lang="ru-RU" sz="800" kern="1200" dirty="0"/>
        </a:p>
      </dsp:txBody>
      <dsp:txXfrm>
        <a:off x="1135081" y="443834"/>
        <a:ext cx="613229" cy="613229"/>
      </dsp:txXfrm>
    </dsp:sp>
    <dsp:sp modelId="{B388B978-ECB1-4898-8863-661D6DFEDFD5}">
      <dsp:nvSpPr>
        <dsp:cNvPr id="0" name=""/>
        <dsp:cNvSpPr/>
      </dsp:nvSpPr>
      <dsp:spPr>
        <a:xfrm>
          <a:off x="1894586" y="107152"/>
          <a:ext cx="867237" cy="867237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Батарея вопросов</a:t>
          </a:r>
          <a:endParaRPr lang="ru-RU" sz="800" kern="1200" dirty="0"/>
        </a:p>
      </dsp:txBody>
      <dsp:txXfrm>
        <a:off x="2021590" y="234156"/>
        <a:ext cx="613229" cy="613229"/>
      </dsp:txXfrm>
    </dsp:sp>
    <dsp:sp modelId="{44647C55-21BE-4727-839F-1ACF436502D0}">
      <dsp:nvSpPr>
        <dsp:cNvPr id="0" name=""/>
        <dsp:cNvSpPr/>
      </dsp:nvSpPr>
      <dsp:spPr>
        <a:xfrm>
          <a:off x="672336" y="267992"/>
          <a:ext cx="2698072" cy="15448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54A52-94C6-4CAF-B5C2-9478500006B0}">
      <dsp:nvSpPr>
        <dsp:cNvPr id="0" name=""/>
        <dsp:cNvSpPr/>
      </dsp:nvSpPr>
      <dsp:spPr>
        <a:xfrm>
          <a:off x="714835" y="335246"/>
          <a:ext cx="2486080" cy="60559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701EB-6570-4504-96B8-005E27FE7EC5}">
      <dsp:nvSpPr>
        <dsp:cNvPr id="0" name=""/>
        <dsp:cNvSpPr/>
      </dsp:nvSpPr>
      <dsp:spPr>
        <a:xfrm>
          <a:off x="1810291" y="1833467"/>
          <a:ext cx="481798" cy="308351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86D13-25AD-4B06-88B1-A389B79C75E7}">
      <dsp:nvSpPr>
        <dsp:cNvPr id="0" name=""/>
        <dsp:cNvSpPr/>
      </dsp:nvSpPr>
      <dsp:spPr>
        <a:xfrm>
          <a:off x="894866" y="1970814"/>
          <a:ext cx="2312633" cy="578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Стратегия текстовой деятельности</a:t>
          </a:r>
          <a:endParaRPr lang="ru-RU" sz="1300" kern="1200" dirty="0"/>
        </a:p>
      </dsp:txBody>
      <dsp:txXfrm>
        <a:off x="894866" y="1970814"/>
        <a:ext cx="2312633" cy="578158"/>
      </dsp:txXfrm>
    </dsp:sp>
    <dsp:sp modelId="{4B3FF5E9-8217-4BE8-AB20-775469322665}">
      <dsp:nvSpPr>
        <dsp:cNvPr id="0" name=""/>
        <dsp:cNvSpPr/>
      </dsp:nvSpPr>
      <dsp:spPr>
        <a:xfrm>
          <a:off x="1628633" y="967451"/>
          <a:ext cx="867237" cy="8672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Анализ иллюстраций</a:t>
          </a:r>
          <a:endParaRPr lang="ru-RU" sz="600" kern="1200" dirty="0"/>
        </a:p>
      </dsp:txBody>
      <dsp:txXfrm>
        <a:off x="1755637" y="1094455"/>
        <a:ext cx="613229" cy="613229"/>
      </dsp:txXfrm>
    </dsp:sp>
    <dsp:sp modelId="{6CBD8BCE-A8C7-4C80-B700-9DC6B2473FD5}">
      <dsp:nvSpPr>
        <dsp:cNvPr id="0" name=""/>
        <dsp:cNvSpPr/>
      </dsp:nvSpPr>
      <dsp:spPr>
        <a:xfrm>
          <a:off x="1008077" y="316830"/>
          <a:ext cx="867237" cy="867237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Закладка</a:t>
          </a:r>
          <a:endParaRPr lang="ru-RU" sz="600" kern="1200" dirty="0"/>
        </a:p>
      </dsp:txBody>
      <dsp:txXfrm>
        <a:off x="1135081" y="443834"/>
        <a:ext cx="613229" cy="613229"/>
      </dsp:txXfrm>
    </dsp:sp>
    <dsp:sp modelId="{B388B978-ECB1-4898-8863-661D6DFEDFD5}">
      <dsp:nvSpPr>
        <dsp:cNvPr id="0" name=""/>
        <dsp:cNvSpPr/>
      </dsp:nvSpPr>
      <dsp:spPr>
        <a:xfrm>
          <a:off x="1894586" y="107152"/>
          <a:ext cx="867237" cy="867237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Чтение с остановками</a:t>
          </a:r>
          <a:endParaRPr lang="ru-RU" sz="600" kern="1200" dirty="0"/>
        </a:p>
      </dsp:txBody>
      <dsp:txXfrm>
        <a:off x="2021590" y="234156"/>
        <a:ext cx="613229" cy="613229"/>
      </dsp:txXfrm>
    </dsp:sp>
    <dsp:sp modelId="{44647C55-21BE-4727-839F-1ACF436502D0}">
      <dsp:nvSpPr>
        <dsp:cNvPr id="0" name=""/>
        <dsp:cNvSpPr/>
      </dsp:nvSpPr>
      <dsp:spPr>
        <a:xfrm>
          <a:off x="672336" y="267992"/>
          <a:ext cx="2698072" cy="15448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ED31217-A3DB-40FA-B4A9-23EA0ADAC2D1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C121965-A1ED-4C2A-83EF-E047C643B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1217-A3DB-40FA-B4A9-23EA0ADAC2D1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1965-A1ED-4C2A-83EF-E047C643B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/>
          <a:lstStyle/>
          <a:p>
            <a:fld id="{7ED31217-A3DB-40FA-B4A9-23EA0ADAC2D1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777017"/>
            <a:ext cx="457200" cy="330994"/>
          </a:xfrm>
          <a:prstGeom prst="rect">
            <a:avLst/>
          </a:prstGeom>
        </p:spPr>
        <p:txBody>
          <a:bodyPr/>
          <a:lstStyle/>
          <a:p>
            <a:fld id="{2C121965-A1ED-4C2A-83EF-E047C643B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8752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ДЕПАРТАМЕНТ ОБРАЗОВАНИЯ АДМИНИСТРАЦИИ ГОРОДА ТОМСКА</a:t>
            </a:r>
          </a:p>
          <a:p>
            <a:r>
              <a:rPr lang="ru-RU" sz="1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УЧРЕЖДЕНИЕ ИНФОРМАЦИОННО-МЕТОДИЧЕСКИЙ ЦЕНТР Г. ТОМСКА</a:t>
            </a:r>
            <a:endParaRPr lang="ru-RU" sz="12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5773" y="3544964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Аникина Лидия Анатольевна, </a:t>
            </a:r>
          </a:p>
          <a:p>
            <a:pPr algn="r"/>
            <a:r>
              <a:rPr lang="ru-RU" sz="1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учитель математики </a:t>
            </a:r>
          </a:p>
          <a:p>
            <a:pPr algn="r"/>
            <a:r>
              <a:rPr lang="ru-RU" sz="1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ОГАОУ «Губернаторский Светленский лицей»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0022" y="4438619"/>
            <a:ext cx="1295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октябрь</a:t>
            </a:r>
            <a:r>
              <a:rPr lang="ru-RU" sz="1200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2021 г.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092200"/>
            <a:ext cx="7992888" cy="377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Школа молодого учителя </a:t>
            </a:r>
            <a:r>
              <a:rPr lang="ru-RU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математики «К вершинам мастерства»</a:t>
            </a:r>
            <a:endParaRPr lang="ru-RU" b="1" i="0" u="none" strike="noStrike" dirty="0" smtClean="0">
              <a:solidFill>
                <a:srgbClr val="16625C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1716958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«Развитие смыслового </a:t>
            </a:r>
            <a:r>
              <a:rPr lang="ru-RU" sz="28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чтения</a:t>
            </a:r>
          </a:p>
          <a:p>
            <a:pPr algn="r"/>
            <a:r>
              <a:rPr lang="ru-RU" sz="28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28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на уроках математики</a:t>
            </a:r>
            <a:r>
              <a:rPr lang="ru-RU" sz="28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»</a:t>
            </a:r>
          </a:p>
          <a:p>
            <a:pPr algn="r"/>
            <a:r>
              <a:rPr lang="ru-RU" sz="28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Занятие №1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png.pngtree.com/png-clipart/20190520/original/pngtree-teachers-day-teacher-cartoon-hand-drawn-illustration-design-commercial-element-dayteachercartoonhand-png-image_40875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243" t="10445" r="5606" b="7021"/>
          <a:stretch>
            <a:fillRect/>
          </a:stretch>
        </p:blipFill>
        <p:spPr bwMode="auto">
          <a:xfrm>
            <a:off x="6578747" y="2890951"/>
            <a:ext cx="2563856" cy="227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4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72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Приём – стратегия - умение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03297"/>
          <a:ext cx="3943349" cy="3083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779104" y="3190460"/>
            <a:ext cx="427383" cy="308114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147712" y="3609457"/>
            <a:ext cx="3916017" cy="133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50" b="1" dirty="0"/>
              <a:t>Умения: - ставить перед собой цель чтения, направляя внимание на полезную в данный момент информацию;</a:t>
            </a:r>
          </a:p>
          <a:p>
            <a:pPr>
              <a:buFontTx/>
              <a:buChar char="-"/>
            </a:pPr>
            <a:r>
              <a:rPr lang="ru-RU" sz="1350" b="1" dirty="0"/>
              <a:t>предвосхищать содержание предметного плана текста по заголовку;</a:t>
            </a:r>
          </a:p>
          <a:p>
            <a:pPr>
              <a:buFontTx/>
              <a:buChar char="-"/>
            </a:pPr>
            <a:r>
              <a:rPr lang="ru-RU" sz="1350" b="1" dirty="0"/>
              <a:t>понимать основную мысль текста;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338430" y="628754"/>
          <a:ext cx="3943349" cy="3083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6167230" y="3091069"/>
            <a:ext cx="427383" cy="308114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TextBox 9"/>
          <p:cNvSpPr txBox="1"/>
          <p:nvPr/>
        </p:nvSpPr>
        <p:spPr>
          <a:xfrm>
            <a:off x="4097521" y="3412257"/>
            <a:ext cx="491987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50" b="1" dirty="0"/>
              <a:t>Умения: - выражать информацию текста в виде кратких записей;</a:t>
            </a:r>
          </a:p>
          <a:p>
            <a:pPr lvl="0"/>
            <a:r>
              <a:rPr lang="ru-RU" sz="1350" b="1" dirty="0"/>
              <a:t>- сопоставлять иллюстративный материал с информацией текста;</a:t>
            </a:r>
          </a:p>
          <a:p>
            <a:pPr lvl="0">
              <a:buFontTx/>
              <a:buChar char="-"/>
            </a:pPr>
            <a:r>
              <a:rPr lang="ru-RU" sz="1350" b="1" dirty="0"/>
              <a:t>пользоваться разными техниками понимания прочитанного; </a:t>
            </a:r>
          </a:p>
          <a:p>
            <a:pPr lvl="0">
              <a:buFontTx/>
              <a:buChar char="-"/>
            </a:pPr>
            <a:r>
              <a:rPr lang="ru-RU" sz="1350" b="1" dirty="0"/>
              <a:t>выражать информацию текста в виде кратких записей;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3794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86700" cy="7715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Стратегия «Мозговой штурм»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3131840" y="1923678"/>
            <a:ext cx="2016224" cy="18722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ysClr val="windowText" lastClr="000000"/>
                </a:solidFill>
                <a:latin typeface="Georgia" pitchFamily="18" charset="0"/>
              </a:rPr>
              <a:t>Натуральные числа</a:t>
            </a:r>
            <a:endParaRPr lang="ru-RU" sz="2800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4" idx="7"/>
          </p:cNvCxnSpPr>
          <p:nvPr/>
        </p:nvCxnSpPr>
        <p:spPr>
          <a:xfrm flipV="1">
            <a:off x="4852795" y="1671650"/>
            <a:ext cx="439285" cy="526207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6"/>
          </p:cNvCxnSpPr>
          <p:nvPr/>
        </p:nvCxnSpPr>
        <p:spPr>
          <a:xfrm>
            <a:off x="5148064" y="2859782"/>
            <a:ext cx="792088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4" idx="2"/>
          </p:cNvCxnSpPr>
          <p:nvPr/>
        </p:nvCxnSpPr>
        <p:spPr>
          <a:xfrm flipV="1">
            <a:off x="2339752" y="2859782"/>
            <a:ext cx="792088" cy="2282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5"/>
          </p:cNvCxnSpPr>
          <p:nvPr/>
        </p:nvCxnSpPr>
        <p:spPr>
          <a:xfrm>
            <a:off x="4852795" y="3521707"/>
            <a:ext cx="583301" cy="51928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4" idx="1"/>
          </p:cNvCxnSpPr>
          <p:nvPr/>
        </p:nvCxnSpPr>
        <p:spPr>
          <a:xfrm>
            <a:off x="2915816" y="1671650"/>
            <a:ext cx="511293" cy="526207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" idx="3"/>
          </p:cNvCxnSpPr>
          <p:nvPr/>
        </p:nvCxnSpPr>
        <p:spPr>
          <a:xfrm flipV="1">
            <a:off x="2915816" y="3521707"/>
            <a:ext cx="511293" cy="51928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0"/>
          </p:cNvCxnSpPr>
          <p:nvPr/>
        </p:nvCxnSpPr>
        <p:spPr>
          <a:xfrm flipV="1">
            <a:off x="4139952" y="1275606"/>
            <a:ext cx="0" cy="648072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4" idx="4"/>
          </p:cNvCxnSpPr>
          <p:nvPr/>
        </p:nvCxnSpPr>
        <p:spPr>
          <a:xfrm flipV="1">
            <a:off x="4139952" y="3795886"/>
            <a:ext cx="0" cy="792088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770" y="3821392"/>
            <a:ext cx="3467616" cy="830997"/>
          </a:xfrm>
          <a:prstGeom prst="rect">
            <a:avLst/>
          </a:prstGeom>
          <a:solidFill>
            <a:srgbClr val="F5FDFB">
              <a:alpha val="97647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Название класса называют, </a:t>
            </a:r>
          </a:p>
          <a:p>
            <a:r>
              <a:rPr lang="ru-RU" sz="2400" dirty="0" smtClean="0">
                <a:latin typeface="Monotype Corsiva" pitchFamily="66" charset="0"/>
              </a:rPr>
              <a:t>разряд нет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6437" y="847859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Количество предметов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2628948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Состоит из цифр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1368809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Таблица разрядов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97144" y="3961097"/>
            <a:ext cx="332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Ноль не натуральное число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8542" y="4626357"/>
            <a:ext cx="526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Можно сравнивать, складывать, вычитать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640" y="2423689"/>
            <a:ext cx="245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Десятичная запись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44480" y="1552858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Однозначные, многозначные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2546"/>
            <a:ext cx="7886700" cy="9941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Построчный анализ текста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627534"/>
            <a:ext cx="72104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5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2546"/>
            <a:ext cx="7886700" cy="9941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Выделение главного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0427"/>
            <a:ext cx="8057604" cy="345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8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486"/>
            <a:ext cx="66484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blob:https://web.whatsapp.com/8c988493-748b-48d1-a093-d459edcc09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c988493-748b-48d1-a093-d459edcc09a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17426"/>
            <a:ext cx="5971778" cy="3989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228371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Записи в тетради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0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470"/>
            <a:ext cx="8269483" cy="49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-925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Анализ текста по рисункам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58034"/>
              </p:ext>
            </p:extLst>
          </p:nvPr>
        </p:nvGraphicFramePr>
        <p:xfrm>
          <a:off x="467544" y="699542"/>
          <a:ext cx="8568951" cy="4541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659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для обсуждения,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возможные ответы</a:t>
                      </a:r>
                      <a:endParaRPr lang="ru-RU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Запись в тетрадь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5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1)Что изображено на рисунке?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Точки А и В, отрезок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АВ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, ровная деревянная рейка.</a:t>
                      </a:r>
                    </a:p>
                    <a:p>
                      <a:r>
                        <a:rPr lang="ru-RU" sz="1600" dirty="0" smtClean="0">
                          <a:latin typeface="+mn-lt"/>
                        </a:rPr>
                        <a:t>2) Для чего нужна рейка? Как используют</a:t>
                      </a:r>
                      <a:r>
                        <a:rPr lang="ru-RU" sz="1600" baseline="0" dirty="0" smtClean="0">
                          <a:latin typeface="+mn-lt"/>
                        </a:rPr>
                        <a:t> ее ровный край? 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Можно соединить точки А и В отрезком.</a:t>
                      </a:r>
                    </a:p>
                    <a:p>
                      <a:r>
                        <a:rPr lang="ru-RU" sz="1600" baseline="0" dirty="0" smtClean="0">
                          <a:latin typeface="+mn-lt"/>
                        </a:rPr>
                        <a:t>3) Можно ли с помощью такой рейки измерить длину отрезка? 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Нет</a:t>
                      </a:r>
                      <a:endParaRPr lang="ru-RU" sz="1600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Рейка с ровным краем – инструмент для построения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 отрезка между двумя точками</a:t>
                      </a:r>
                      <a:endParaRPr lang="ru-RU" dirty="0">
                        <a:solidFill>
                          <a:srgbClr val="0070C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4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1)Как усовершенствовали рейку?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Через одинаковые расстояния нанесли штрихи.</a:t>
                      </a:r>
                    </a:p>
                    <a:p>
                      <a:r>
                        <a:rPr lang="ru-RU" sz="1600" dirty="0" smtClean="0">
                          <a:latin typeface="+mn-lt"/>
                        </a:rPr>
                        <a:t>2) Как называют находящиеся на равном расстоянии штрихи с подписанными числами</a:t>
                      </a:r>
                      <a:r>
                        <a:rPr lang="ru-RU" sz="1600" baseline="0" dirty="0" smtClean="0">
                          <a:latin typeface="+mn-lt"/>
                        </a:rPr>
                        <a:t>? 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Шкала</a:t>
                      </a:r>
                    </a:p>
                    <a:p>
                      <a:r>
                        <a:rPr lang="ru-RU" sz="1600" baseline="0" dirty="0" smtClean="0">
                          <a:latin typeface="+mn-lt"/>
                        </a:rPr>
                        <a:t>3) На какой инструмент похожа стала рейка? 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Линейка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Шкала – штрихи через </a:t>
                      </a:r>
                      <a:r>
                        <a:rPr lang="ru-RU" u="sng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равные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 отрезки.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Начало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 - число 0, далее ряд натуральных чисел.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Цена деления – значение между двумя соседними штрихами.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4852"/>
            <a:ext cx="19812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1830"/>
            <a:ext cx="2160240" cy="9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-925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Анализ текста по рисункам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96294"/>
              </p:ext>
            </p:extLst>
          </p:nvPr>
        </p:nvGraphicFramePr>
        <p:xfrm>
          <a:off x="467544" y="699543"/>
          <a:ext cx="8568951" cy="4443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187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для обсуждения,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возможные ответы</a:t>
                      </a:r>
                      <a:endParaRPr lang="ru-RU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Запись в тетрадь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1)Какой инструмент изображен?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линейка.</a:t>
                      </a:r>
                    </a:p>
                    <a:p>
                      <a:r>
                        <a:rPr lang="ru-RU" sz="1600" dirty="0" smtClean="0">
                          <a:latin typeface="+mn-lt"/>
                        </a:rPr>
                        <a:t>2) Определите цену деления? 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1 мм.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Цена деления линейки 1мм.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Monotype Corsiva" pitchFamily="66" charset="0"/>
                        </a:rPr>
                        <a:t>1 см=10 мм</a:t>
                      </a:r>
                      <a:endParaRPr lang="ru-RU" dirty="0">
                        <a:solidFill>
                          <a:srgbClr val="0070C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3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1) На рисунках 49 – назвать</a:t>
                      </a:r>
                      <a:r>
                        <a:rPr lang="ru-RU" sz="1600" baseline="0" dirty="0" smtClean="0">
                          <a:latin typeface="+mn-lt"/>
                        </a:rPr>
                        <a:t> прибор и определить цену деления.</a:t>
                      </a:r>
                    </a:p>
                    <a:p>
                      <a:r>
                        <a:rPr lang="ru-RU" sz="1600" baseline="0" dirty="0" smtClean="0">
                          <a:latin typeface="+mn-lt"/>
                        </a:rPr>
                        <a:t>2) Составим алгоритм для вычисления цены деления:</a:t>
                      </a:r>
                    </a:p>
                    <a:p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0"/>
          <a:stretch/>
        </p:blipFill>
        <p:spPr bwMode="auto">
          <a:xfrm>
            <a:off x="539204" y="1347613"/>
            <a:ext cx="1992221" cy="11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5" y="2931790"/>
            <a:ext cx="20193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65004"/>
              </p:ext>
            </p:extLst>
          </p:nvPr>
        </p:nvGraphicFramePr>
        <p:xfrm>
          <a:off x="6804248" y="2787774"/>
          <a:ext cx="2232248" cy="2286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Прибор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Цена деления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Линейка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</a:rPr>
                        <a:t>Циферблат часов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Спидометр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Термометр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Весы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5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-925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Анализ текста по рисункам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54380"/>
              </p:ext>
            </p:extLst>
          </p:nvPr>
        </p:nvGraphicFramePr>
        <p:xfrm>
          <a:off x="467544" y="699543"/>
          <a:ext cx="8568951" cy="4348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555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для обсуждения,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возможные ответы</a:t>
                      </a:r>
                      <a:endParaRPr lang="ru-RU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Запись в тетрадь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9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+mn-lt"/>
                        </a:rPr>
                        <a:t>2) Составим алгоритм для вычисления цены деления:</a:t>
                      </a:r>
                    </a:p>
                    <a:p>
                      <a:r>
                        <a:rPr lang="ru-RU" sz="1800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800" dirty="0" smtClean="0"/>
                        <a:t>Шаг 1 Выбрать деление между ближайшими подписанными штрихами </a:t>
                      </a:r>
                      <a:r>
                        <a:rPr lang="ru-RU" sz="1800" i="1" dirty="0" smtClean="0"/>
                        <a:t>(на спидометре 0 и 20)</a:t>
                      </a:r>
                    </a:p>
                    <a:p>
                      <a:r>
                        <a:rPr lang="ru-RU" sz="1800" dirty="0" smtClean="0"/>
                        <a:t>Шаг 2</a:t>
                      </a:r>
                      <a:r>
                        <a:rPr lang="ru-RU" sz="1800" baseline="0" dirty="0" smtClean="0"/>
                        <a:t> Посчитать количество делений между этими штрихами </a:t>
                      </a:r>
                      <a:r>
                        <a:rPr lang="ru-RU" sz="1800" i="1" baseline="0" dirty="0" smtClean="0"/>
                        <a:t>(2 деления)</a:t>
                      </a:r>
                    </a:p>
                    <a:p>
                      <a:r>
                        <a:rPr lang="ru-RU" sz="1800" baseline="0" dirty="0" smtClean="0"/>
                        <a:t>Шаг 3 Разделить число на количество делений </a:t>
                      </a:r>
                      <a:r>
                        <a:rPr lang="ru-RU" sz="1800" i="1" baseline="0" dirty="0" smtClean="0"/>
                        <a:t>(20 : 2 =10)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Используя алгоритм находим</a:t>
                      </a:r>
                      <a:r>
                        <a:rPr lang="ru-RU" baseline="0" dirty="0" smtClean="0">
                          <a:latin typeface="Monotype Corsiva" panose="03010101010201010101" pitchFamily="66" charset="0"/>
                        </a:rPr>
                        <a:t> цену деления каждого прибора, заполняем таблицу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33435"/>
              </p:ext>
            </p:extLst>
          </p:nvPr>
        </p:nvGraphicFramePr>
        <p:xfrm>
          <a:off x="6804247" y="2643758"/>
          <a:ext cx="2232248" cy="2286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Прибор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Цена деления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</a:rPr>
                        <a:t>Линейка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1 мм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</a:rPr>
                        <a:t>Циферблат часов</a:t>
                      </a:r>
                      <a:endParaRPr lang="ru-RU" sz="1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1 мин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Спидометр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10 км/ч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Термометр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1</a:t>
                      </a:r>
                      <a:r>
                        <a:rPr lang="ru-RU" dirty="0" smtClean="0">
                          <a:latin typeface="Monotype Corsiva" pitchFamily="66" charset="0"/>
                          <a:sym typeface="Symbol"/>
                        </a:rPr>
                        <a:t>С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Весы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itchFamily="66" charset="0"/>
                        </a:rPr>
                        <a:t>50 г</a:t>
                      </a:r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6"/>
          <a:stretch/>
        </p:blipFill>
        <p:spPr bwMode="auto">
          <a:xfrm>
            <a:off x="467544" y="1636787"/>
            <a:ext cx="1496603" cy="13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r="17026"/>
          <a:stretch/>
        </p:blipFill>
        <p:spPr bwMode="auto">
          <a:xfrm>
            <a:off x="1907704" y="2643758"/>
            <a:ext cx="504056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1" y="3076376"/>
            <a:ext cx="17240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-925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Анализ текста по рисункам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965"/>
              </p:ext>
            </p:extLst>
          </p:nvPr>
        </p:nvGraphicFramePr>
        <p:xfrm>
          <a:off x="251521" y="699543"/>
          <a:ext cx="8784974" cy="412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для обсуждения,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возможные ответы</a:t>
                      </a:r>
                      <a:endParaRPr lang="ru-RU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Запись в тетрадь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aseline="0" dirty="0" smtClean="0">
                          <a:latin typeface="+mn-lt"/>
                        </a:rPr>
                        <a:t>1) Можно ли изображение на рисунке 53 назвать шкалой? 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Да, можно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 smtClean="0">
                          <a:latin typeface="+mn-lt"/>
                        </a:rPr>
                        <a:t>2) Какие признаки позволяют утверждать, что это шкала? 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Через равные отрезки нанесены штрихи, есть начало отсчёта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 smtClean="0">
                          <a:latin typeface="+mn-lt"/>
                        </a:rPr>
                        <a:t>3) Чем отличается шкала на рисунке 53, от шкалы на приборах? 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Она бесконечна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23678"/>
            <a:ext cx="2448272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22604" cy="9941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План работы </a:t>
            </a:r>
            <a:r>
              <a:rPr lang="ru-RU" sz="3600" dirty="0" smtClean="0"/>
              <a:t>ШМУМ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2021-2022 учебный год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31590"/>
            <a:ext cx="824674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0" indent="0" algn="just">
              <a:buNone/>
            </a:pPr>
            <a:r>
              <a:rPr lang="ru-RU" sz="2400" dirty="0" smtClean="0">
                <a:latin typeface="Georgia" pitchFamily="18" charset="0"/>
              </a:rPr>
              <a:t>Кратко </a:t>
            </a:r>
            <a:r>
              <a:rPr lang="ru-RU" sz="2400" dirty="0">
                <a:latin typeface="Georgia" pitchFamily="18" charset="0"/>
              </a:rPr>
              <a:t>о теории </a:t>
            </a:r>
            <a:r>
              <a:rPr lang="ru-RU" sz="2400" dirty="0" smtClean="0">
                <a:latin typeface="Georgia" pitchFamily="18" charset="0"/>
              </a:rPr>
              <a:t>вопроса (классификация текстов на основе исследования </a:t>
            </a:r>
            <a:r>
              <a:rPr lang="en-US" sz="2400" dirty="0" smtClean="0">
                <a:latin typeface="Georgia" pitchFamily="18" charset="0"/>
              </a:rPr>
              <a:t>PISA</a:t>
            </a:r>
            <a:r>
              <a:rPr lang="ru-RU" sz="2400" dirty="0" smtClean="0">
                <a:latin typeface="Georgia" pitchFamily="18" charset="0"/>
              </a:rPr>
              <a:t>, понятие смыслового чтения). Рассмотрение </a:t>
            </a:r>
            <a:r>
              <a:rPr lang="ru-RU" sz="2400" dirty="0">
                <a:latin typeface="Georgia" pitchFamily="18" charset="0"/>
              </a:rPr>
              <a:t>конкретных примеров по применению приемов работы с учебными текстами (различные </a:t>
            </a:r>
            <a:r>
              <a:rPr lang="ru-RU" sz="2400" dirty="0" err="1">
                <a:latin typeface="Georgia" pitchFamily="18" charset="0"/>
              </a:rPr>
              <a:t>УМК</a:t>
            </a:r>
            <a:r>
              <a:rPr lang="ru-RU" sz="2400" dirty="0" smtClean="0">
                <a:latin typeface="Georgia" pitchFamily="18" charset="0"/>
              </a:rPr>
              <a:t>).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-925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Анализ текста по рисункам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89736"/>
              </p:ext>
            </p:extLst>
          </p:nvPr>
        </p:nvGraphicFramePr>
        <p:xfrm>
          <a:off x="251521" y="699543"/>
          <a:ext cx="8784974" cy="412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для обсуждения,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возможные ответы</a:t>
                      </a:r>
                      <a:endParaRPr lang="ru-RU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Запись в тетрадь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+mn-lt"/>
                        </a:rPr>
                        <a:t>5) Найдите в тексте учебника. как называется такая шкала?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Координатный луч </a:t>
                      </a:r>
                    </a:p>
                    <a:p>
                      <a:r>
                        <a:rPr lang="ru-RU" sz="1800" baseline="0" dirty="0" smtClean="0">
                          <a:latin typeface="+mn-lt"/>
                        </a:rPr>
                        <a:t>6) Как называются точка О? отрезок ОЕ?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Начало отсчёта, единичный отрезок</a:t>
                      </a:r>
                    </a:p>
                    <a:p>
                      <a:r>
                        <a:rPr lang="ru-RU" sz="1800" baseline="0" dirty="0" smtClean="0">
                          <a:latin typeface="+mn-lt"/>
                        </a:rPr>
                        <a:t>7) Число 5 для точки К является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координатой</a:t>
                      </a:r>
                    </a:p>
                    <a:p>
                      <a:r>
                        <a:rPr lang="ru-RU" sz="1800" baseline="0" dirty="0" smtClean="0">
                          <a:latin typeface="+mn-lt"/>
                        </a:rPr>
                        <a:t>8) Определите координаты остальных точек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Е(1),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M(2)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N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(3) </a:t>
                      </a:r>
                    </a:p>
                    <a:p>
                      <a:endParaRPr lang="ru-RU" sz="1800" baseline="0" dirty="0" smtClean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  <a:latin typeface="Monotype Corsiva" panose="03010101010201010101" pitchFamily="66" charset="0"/>
                        </a:rPr>
                        <a:t>Координатный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  <a:latin typeface="Monotype Corsiva" panose="03010101010201010101" pitchFamily="66" charset="0"/>
                        </a:rPr>
                        <a:t> луч – бесконечная шкала.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О</a:t>
                      </a:r>
                      <a:r>
                        <a:rPr lang="ru-RU" baseline="0" dirty="0" smtClean="0">
                          <a:latin typeface="Monotype Corsiva" panose="03010101010201010101" pitchFamily="66" charset="0"/>
                        </a:rPr>
                        <a:t> – начало отсчёта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Monotype Corsiva" panose="03010101010201010101" pitchFamily="66" charset="0"/>
                        </a:rPr>
                        <a:t>ОЕ –единичный отрезок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Monotype Corsiva" panose="03010101010201010101" pitchFamily="66" charset="0"/>
                        </a:rPr>
                        <a:t>К(5) – точка К с координатой 5</a:t>
                      </a:r>
                      <a:endParaRPr lang="ru-RU" dirty="0" smtClean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23678"/>
            <a:ext cx="2448272" cy="86677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804248" y="2211710"/>
            <a:ext cx="2088232" cy="3705"/>
            <a:chOff x="6876256" y="2208005"/>
            <a:chExt cx="2088232" cy="370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6876256" y="2211710"/>
              <a:ext cx="432048" cy="0"/>
            </a:xfrm>
            <a:prstGeom prst="line">
              <a:avLst/>
            </a:prstGeom>
            <a:ln>
              <a:headEnd type="diamond" w="med" len="med"/>
              <a:tailEnd type="diamond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7308304" y="2211710"/>
              <a:ext cx="432048" cy="0"/>
            </a:xfrm>
            <a:prstGeom prst="line">
              <a:avLst/>
            </a:prstGeom>
            <a:ln>
              <a:headEnd type="diamond" w="med" len="med"/>
              <a:tailEnd type="diamond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740352" y="2211710"/>
              <a:ext cx="432048" cy="0"/>
            </a:xfrm>
            <a:prstGeom prst="line">
              <a:avLst/>
            </a:prstGeom>
            <a:ln>
              <a:headEnd type="diamond" w="med" len="med"/>
              <a:tailEnd type="diamond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172400" y="2208005"/>
              <a:ext cx="432048" cy="0"/>
            </a:xfrm>
            <a:prstGeom prst="line">
              <a:avLst/>
            </a:prstGeom>
            <a:ln>
              <a:headEnd type="diamond" w="med" len="med"/>
              <a:tailEnd type="diamond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8604448" y="2208005"/>
              <a:ext cx="36004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582054" y="217239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О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188611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0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3395" y="18652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1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5443" y="18652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2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44036" y="18756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3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3369" y="188414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4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699542"/>
            <a:ext cx="8936250" cy="41764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Название объекта –</a:t>
            </a:r>
            <a:r>
              <a:rPr lang="ru-RU" dirty="0" smtClean="0">
                <a:latin typeface="Monotype Corsiva" panose="03010101010201010101" pitchFamily="66" charset="0"/>
              </a:rPr>
              <a:t>параллелограмм</a:t>
            </a:r>
          </a:p>
          <a:p>
            <a:pPr marL="514350" indent="-514350">
              <a:buAutoNum type="arabicParenR"/>
            </a:pPr>
            <a:r>
              <a:rPr lang="ru-RU" dirty="0" smtClean="0"/>
              <a:t>Изображение – </a:t>
            </a:r>
            <a:r>
              <a:rPr lang="ru-RU" dirty="0" smtClean="0">
                <a:latin typeface="Monotype Corsiva" panose="03010101010201010101" pitchFamily="66" charset="0"/>
              </a:rPr>
              <a:t>рисунок параллелограмма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Обозначение -  </a:t>
            </a:r>
            <a:r>
              <a:rPr lang="ru-RU" dirty="0" smtClean="0">
                <a:latin typeface="Monotype Corsiva" panose="03010101010201010101" pitchFamily="66" charset="0"/>
              </a:rPr>
              <a:t>АВС</a:t>
            </a:r>
            <a:r>
              <a:rPr lang="en-US" dirty="0" smtClean="0">
                <a:latin typeface="Monotype Corsiva" panose="03010101010201010101" pitchFamily="66" charset="0"/>
              </a:rPr>
              <a:t>D</a:t>
            </a:r>
          </a:p>
          <a:p>
            <a:pPr marL="514350" indent="-514350">
              <a:buAutoNum type="arabicParenR"/>
            </a:pPr>
            <a:r>
              <a:rPr lang="ru-RU" dirty="0" smtClean="0"/>
              <a:t>Определение –</a:t>
            </a:r>
          </a:p>
          <a:p>
            <a:pPr marL="514350" indent="-514350">
              <a:buAutoNum type="arabicParenR"/>
            </a:pPr>
            <a:r>
              <a:rPr lang="ru-RU" dirty="0" smtClean="0"/>
              <a:t>Элементы – </a:t>
            </a:r>
            <a:r>
              <a:rPr lang="ru-RU" dirty="0" smtClean="0">
                <a:latin typeface="Monotype Corsiva" panose="03010101010201010101" pitchFamily="66" charset="0"/>
              </a:rPr>
              <a:t>соседние углы и стороны, противолежащие углы и стороны, диагональ, высота.</a:t>
            </a:r>
          </a:p>
          <a:p>
            <a:pPr marL="514350" indent="-514350">
              <a:buAutoNum type="arabicParenR"/>
            </a:pPr>
            <a:r>
              <a:rPr lang="ru-RU" dirty="0" smtClean="0"/>
              <a:t>Свойства – </a:t>
            </a:r>
            <a:r>
              <a:rPr lang="ru-RU" dirty="0" smtClean="0">
                <a:latin typeface="Monotype Corsiva" panose="03010101010201010101" pitchFamily="66" charset="0"/>
              </a:rPr>
              <a:t>рисунки схемы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Признаки – </a:t>
            </a:r>
            <a:r>
              <a:rPr lang="ru-RU" dirty="0" smtClean="0">
                <a:latin typeface="Monotype Corsiva" panose="03010101010201010101" pitchFamily="66" charset="0"/>
              </a:rPr>
              <a:t>формулируем обратные теоремы к свойствам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Практическое применение – </a:t>
            </a:r>
            <a:r>
              <a:rPr lang="ru-RU" dirty="0" smtClean="0">
                <a:latin typeface="Monotype Corsiva" panose="03010101010201010101" pitchFamily="66" charset="0"/>
              </a:rPr>
              <a:t>сообщения, по </a:t>
            </a:r>
            <a:r>
              <a:rPr lang="ru-RU" dirty="0" err="1" smtClean="0">
                <a:latin typeface="Monotype Corsiva" panose="03010101010201010101" pitchFamily="66" charset="0"/>
              </a:rPr>
              <a:t>доп</a:t>
            </a:r>
            <a:r>
              <a:rPr lang="ru-RU" dirty="0" smtClean="0">
                <a:latin typeface="Monotype Corsiva" panose="03010101010201010101" pitchFamily="66" charset="0"/>
              </a:rPr>
              <a:t> источникам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-925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Прием «Паспорт объекта»</a:t>
            </a:r>
            <a:endParaRPr lang="ru-RU" sz="3200" dirty="0"/>
          </a:p>
        </p:txBody>
      </p:sp>
      <p:pic>
        <p:nvPicPr>
          <p:cNvPr id="1026" name="Picture 2" descr="http://www.hot-adm.ru/files/uploads/images/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937"/>
            <a:ext cx="2037555" cy="134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38" y="123478"/>
            <a:ext cx="7886700" cy="42569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«Батарея вопросов»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40949" y="536448"/>
            <a:ext cx="8640960" cy="393318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1) Когда к натуральному числу добавляют единицу, какое число получают?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2) </a:t>
            </a:r>
            <a:r>
              <a:rPr lang="ru-RU" sz="2000" dirty="0">
                <a:latin typeface="Georgia" panose="02040502050405020303" pitchFamily="18" charset="0"/>
              </a:rPr>
              <a:t>Что значит сложить два </a:t>
            </a:r>
            <a:r>
              <a:rPr lang="ru-RU" sz="2000" dirty="0" smtClean="0">
                <a:latin typeface="Georgia" panose="02040502050405020303" pitchFamily="18" charset="0"/>
              </a:rPr>
              <a:t>числа, например  6 и 2? </a:t>
            </a:r>
            <a:r>
              <a:rPr lang="ru-RU" sz="2000" dirty="0">
                <a:latin typeface="Georgia" panose="02040502050405020303" pitchFamily="18" charset="0"/>
              </a:rPr>
              <a:t>(Показать на примере, как это записывается.)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3) </a:t>
            </a:r>
            <a:r>
              <a:rPr lang="ru-RU" sz="2000" dirty="0">
                <a:latin typeface="Georgia" panose="02040502050405020303" pitchFamily="18" charset="0"/>
              </a:rPr>
              <a:t>Как называются числа при сложении</a:t>
            </a:r>
            <a:r>
              <a:rPr lang="ru-RU" sz="2000" dirty="0" smtClean="0">
                <a:latin typeface="Georgia" panose="02040502050405020303" pitchFamily="18" charset="0"/>
              </a:rPr>
              <a:t>?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4) С помощью чего можно проиллюстрировать действие сложения? (Показать на примере)</a:t>
            </a:r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5) Какими свойствами обладает действие сложение?</a:t>
            </a:r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6) Дан отрезок АВ и точка М лежащая на этом отрезке. Как найти длину отрезка АВ, если известны длины отрезков АМ и МВ?</a:t>
            </a:r>
            <a:endParaRPr lang="ru-RU" sz="2000" dirty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7) Как найти периметр прямоугольника?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8) Как может быть задан вопрос в задаче, чтобы ответ находился сложением?</a:t>
            </a:r>
            <a:endParaRPr lang="ru-RU" sz="2000" dirty="0">
              <a:latin typeface="Georgia" panose="02040502050405020303" pitchFamily="18" charset="0"/>
            </a:endParaRP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62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5778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 «Вопросы по тексту» </a:t>
            </a:r>
            <a:br>
              <a:rPr lang="ru-RU" dirty="0" smtClean="0"/>
            </a:br>
            <a:r>
              <a:rPr lang="ru-RU" sz="2100" dirty="0"/>
              <a:t>(классификация вопросов </a:t>
            </a:r>
            <a:r>
              <a:rPr lang="ru-RU" sz="2100" dirty="0" err="1"/>
              <a:t>Б.Блума</a:t>
            </a:r>
            <a:r>
              <a:rPr lang="ru-RU" sz="2100" dirty="0"/>
              <a:t>) </a:t>
            </a:r>
          </a:p>
        </p:txBody>
      </p:sp>
      <p:grpSp>
        <p:nvGrpSpPr>
          <p:cNvPr id="2" name="Группа 18"/>
          <p:cNvGrpSpPr/>
          <p:nvPr/>
        </p:nvGrpSpPr>
        <p:grpSpPr>
          <a:xfrm>
            <a:off x="2119590" y="1569312"/>
            <a:ext cx="4063161" cy="3115810"/>
            <a:chOff x="2161175" y="1517069"/>
            <a:chExt cx="4108045" cy="3862372"/>
          </a:xfrm>
        </p:grpSpPr>
        <p:sp>
          <p:nvSpPr>
            <p:cNvPr id="7" name="Овал 6"/>
            <p:cNvSpPr/>
            <p:nvPr/>
          </p:nvSpPr>
          <p:spPr>
            <a:xfrm rot="2525053">
              <a:off x="2576736" y="2154203"/>
              <a:ext cx="1643074" cy="86020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" name="Овал 7"/>
            <p:cNvSpPr/>
            <p:nvPr/>
          </p:nvSpPr>
          <p:spPr>
            <a:xfrm rot="151753">
              <a:off x="2161175" y="3107646"/>
              <a:ext cx="1643074" cy="85510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Овал 8"/>
            <p:cNvSpPr/>
            <p:nvPr/>
          </p:nvSpPr>
          <p:spPr>
            <a:xfrm rot="6367740">
              <a:off x="3753020" y="1904233"/>
              <a:ext cx="1643074" cy="86874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Овал 9"/>
            <p:cNvSpPr/>
            <p:nvPr/>
          </p:nvSpPr>
          <p:spPr>
            <a:xfrm rot="13156665" flipV="1">
              <a:off x="4301502" y="3851933"/>
              <a:ext cx="1643074" cy="860201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1" name="Овал 10"/>
            <p:cNvSpPr/>
            <p:nvPr/>
          </p:nvSpPr>
          <p:spPr>
            <a:xfrm rot="17306282" flipV="1">
              <a:off x="3058580" y="4130352"/>
              <a:ext cx="1643074" cy="855103"/>
            </a:xfrm>
            <a:prstGeom prst="ellipse">
              <a:avLst/>
            </a:prstGeom>
            <a:solidFill>
              <a:srgbClr val="40E818"/>
            </a:solidFill>
            <a:ln>
              <a:solidFill>
                <a:srgbClr val="40E81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Овал 11"/>
            <p:cNvSpPr/>
            <p:nvPr/>
          </p:nvSpPr>
          <p:spPr>
            <a:xfrm rot="10243095" flipV="1">
              <a:off x="4626146" y="2841857"/>
              <a:ext cx="1643074" cy="8047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026" name="Picture 2" descr="https://pbs.twimg.com/media/CstB171WEAQGpJ8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3071810"/>
              <a:ext cx="886053" cy="85725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 rot="2775818">
              <a:off x="2672928" y="2361733"/>
              <a:ext cx="1515059" cy="513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latin typeface="Monotype Corsiva" pitchFamily="66" charset="0"/>
                </a:rPr>
                <a:t>Практический вопрос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7069065">
              <a:off x="3797115" y="2139392"/>
              <a:ext cx="1515059" cy="30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rgbClr val="F9FFFE"/>
                  </a:solidFill>
                  <a:latin typeface="Monotype Corsiva" pitchFamily="66" charset="0"/>
                </a:rPr>
                <a:t>Простой вопрос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53221" y="3214686"/>
              <a:ext cx="1571635" cy="629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latin typeface="Monotype Corsiva" pitchFamily="66" charset="0"/>
                </a:rPr>
                <a:t>Вопрос интерпретация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7254876">
              <a:off x="3120745" y="4272667"/>
              <a:ext cx="1515059" cy="513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latin typeface="Monotype Corsiva" pitchFamily="66" charset="0"/>
                </a:rPr>
                <a:t>Творческий вопрос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0898266">
              <a:off x="4689294" y="2922357"/>
              <a:ext cx="1515060" cy="629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rgbClr val="F9FFFE"/>
                  </a:solidFill>
                  <a:latin typeface="Monotype Corsiva" pitchFamily="66" charset="0"/>
                </a:rPr>
                <a:t>Уточняющий вопрос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2775818">
              <a:off x="4414812" y="4124838"/>
              <a:ext cx="1515061" cy="513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rgbClr val="F9FFFE"/>
                  </a:solidFill>
                  <a:latin typeface="Monotype Corsiva" pitchFamily="66" charset="0"/>
                </a:rPr>
                <a:t>Оценочный вопрос</a:t>
              </a:r>
            </a:p>
          </p:txBody>
        </p:sp>
      </p:grpSp>
      <p:sp>
        <p:nvSpPr>
          <p:cNvPr id="20" name="Скругленная прямоугольная выноска 19"/>
          <p:cNvSpPr/>
          <p:nvPr/>
        </p:nvSpPr>
        <p:spPr>
          <a:xfrm>
            <a:off x="415628" y="1324771"/>
            <a:ext cx="2357454" cy="535785"/>
          </a:xfrm>
          <a:prstGeom prst="wedgeRoundRectCallout">
            <a:avLst>
              <a:gd name="adj1" fmla="val 46137"/>
              <a:gd name="adj2" fmla="val 65741"/>
              <a:gd name="adj3" fmla="val 16667"/>
            </a:avLst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Где это может пригодиться в жизни?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29876" y="2557076"/>
            <a:ext cx="2000264" cy="535785"/>
          </a:xfrm>
          <a:prstGeom prst="wedgeRoundRectCallout">
            <a:avLst>
              <a:gd name="adj1" fmla="val 46137"/>
              <a:gd name="adj2" fmla="val 65741"/>
              <a:gd name="adj3" fmla="val 16667"/>
            </a:avLst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Почему…?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72817" y="4325167"/>
            <a:ext cx="2571768" cy="535785"/>
          </a:xfrm>
          <a:prstGeom prst="wedgeRoundRectCallout">
            <a:avLst>
              <a:gd name="adj1" fmla="val 49574"/>
              <a:gd name="adj2" fmla="val -83321"/>
              <a:gd name="adj3" fmla="val 16667"/>
            </a:avLst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Что изменилось бы если…?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130536" y="1271192"/>
            <a:ext cx="2643206" cy="535785"/>
          </a:xfrm>
          <a:prstGeom prst="wedgeRoundRectCallout">
            <a:avLst>
              <a:gd name="adj1" fmla="val -56478"/>
              <a:gd name="adj2" fmla="val 52779"/>
              <a:gd name="adj3" fmla="val 16667"/>
            </a:avLst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Кто? Что? Где? Когда?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6273544" y="1967713"/>
            <a:ext cx="2357454" cy="857256"/>
          </a:xfrm>
          <a:prstGeom prst="wedgeRoundRectCallout">
            <a:avLst>
              <a:gd name="adj1" fmla="val -55553"/>
              <a:gd name="adj2" fmla="val 71053"/>
              <a:gd name="adj3" fmla="val 16667"/>
            </a:avLst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Если я правильно понял …?</a:t>
            </a:r>
          </a:p>
          <a:p>
            <a:pPr algn="ctr"/>
            <a:r>
              <a:rPr lang="ru-RU" sz="1350" dirty="0"/>
              <a:t>Ты действительно думаешь, что …?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916353" y="3628646"/>
            <a:ext cx="2571768" cy="642942"/>
          </a:xfrm>
          <a:prstGeom prst="wedgeRoundRectCallout">
            <a:avLst>
              <a:gd name="adj1" fmla="val -58946"/>
              <a:gd name="adj2" fmla="val 20374"/>
              <a:gd name="adj3" fmla="val 16667"/>
            </a:avLst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Почему это хорошо?</a:t>
            </a:r>
          </a:p>
        </p:txBody>
      </p:sp>
    </p:spTree>
    <p:extLst>
      <p:ext uri="{BB962C8B-B14F-4D97-AF65-F5344CB8AC3E}">
        <p14:creationId xmlns:p14="http://schemas.microsoft.com/office/powerpoint/2010/main" val="13759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1138" y="123478"/>
            <a:ext cx="7886700" cy="425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«Чтение про себя с пометками»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54393" y="558152"/>
            <a:ext cx="4217607" cy="2229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54393" y="2715766"/>
            <a:ext cx="4217607" cy="620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54393" y="3335916"/>
            <a:ext cx="4104456" cy="419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549175"/>
            <a:ext cx="4464496" cy="3089994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63118" y="3882743"/>
            <a:ext cx="8640960" cy="993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Данная стратегия используется для сложных научных текстов.  Ё целью является мониторинг понимания читаемого текста и его критический анализ. Читатель при чтении делает карандашом пометки на полях. </a:t>
            </a:r>
          </a:p>
          <a:p>
            <a:pPr marL="0" indent="0"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+ ПОНЯЛ,          – НЕПОНЯЛ         ? НАДО ОБСУДИТЬ</a:t>
            </a:r>
            <a:endParaRPr lang="ru-RU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3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2215158" cy="42569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«Тайм-аут»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33126"/>
            <a:ext cx="7886700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Цель: самопроверка и оценка понимания текста обсуждение его в парах и группе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Monotype Corsiva" panose="03010101010201010101" pitchFamily="66" charset="0"/>
              </a:rPr>
              <a:t>Читают самостоятельно про себя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Monotype Corsiva" panose="03010101010201010101" pitchFamily="66" charset="0"/>
              </a:rPr>
              <a:t>Работают в парах, задают друг другу уточняющие вопросы. Если в паре нет уверенности в правильности ответа то выносим на обсуждение в группе.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Monotype Corsiva" panose="03010101010201010101" pitchFamily="66" charset="0"/>
              </a:rPr>
              <a:t>Найти значение новых слов, рассказать напарнику.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Monotype Corsiva" panose="03010101010201010101" pitchFamily="66" charset="0"/>
              </a:rPr>
              <a:t>Составить план пересказа текста.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68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4519414" cy="42569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«Предметный указатель»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33126"/>
            <a:ext cx="7886700" cy="39988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Цель: умение искать информацию, умение сканировать текст, видеть взаимосвязи и целостность материала. Походит для обобщения материла.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Monotype Corsiva" panose="03010101010201010101" pitchFamily="66" charset="0"/>
              </a:rPr>
              <a:t>Формируем вместе с учащимися список терминов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Monotype Corsiva" panose="03010101010201010101" pitchFamily="66" charset="0"/>
              </a:rPr>
              <a:t>Распределяем между учащимися по 3-4 термина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Monotype Corsiva" panose="03010101010201010101" pitchFamily="66" charset="0"/>
              </a:rPr>
              <a:t>Определяем к каким главам может иметь отношение данный термин  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Monotype Corsiva" panose="03010101010201010101" pitchFamily="66" charset="0"/>
              </a:rPr>
              <a:t>Просматриваем главу, находим значение слов, указываем страницу.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Monotype Corsiva" panose="03010101010201010101" pitchFamily="66" charset="0"/>
              </a:rPr>
              <a:t>Собираем и совместно формируем предметный указатель.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9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9762" y="905046"/>
            <a:ext cx="44148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Контакты</a:t>
            </a:r>
            <a:endParaRPr lang="ru-RU" sz="33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763" y="1696409"/>
            <a:ext cx="513961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A7972"/>
                </a:solidFill>
                <a:latin typeface="Century Gothic" panose="020B0502020202020204" pitchFamily="34" charset="0"/>
              </a:rPr>
              <a:t>Аникина Лидия Анатольевна,</a:t>
            </a:r>
          </a:p>
          <a:p>
            <a:r>
              <a:rPr lang="ru-RU" sz="1500" dirty="0">
                <a:solidFill>
                  <a:srgbClr val="2A7972"/>
                </a:solidFill>
                <a:latin typeface="Century Gothic" panose="020B0502020202020204" pitchFamily="34" charset="0"/>
              </a:rPr>
              <a:t>учитель математики</a:t>
            </a:r>
          </a:p>
          <a:p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ОГАОУ «Губернаторский Светленский лицей»</a:t>
            </a:r>
            <a:endParaRPr lang="ru-RU" sz="1500" dirty="0">
              <a:latin typeface="Century Gothic" panose="020B0502020202020204" pitchFamily="34" charset="0"/>
            </a:endParaRPr>
          </a:p>
          <a:p>
            <a:endParaRPr lang="ru-RU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Адрес: 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д. Кисловка, </a:t>
            </a:r>
            <a:r>
              <a:rPr lang="ru-RU" dirty="0" err="1" smtClean="0">
                <a:solidFill>
                  <a:srgbClr val="2A7972"/>
                </a:solidFill>
                <a:latin typeface="Century Gothic" panose="020B0502020202020204" pitchFamily="34" charset="0"/>
              </a:rPr>
              <a:t>мкр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. Северный </a:t>
            </a:r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парк, </a:t>
            </a:r>
            <a:r>
              <a:rPr lang="ru-RU" dirty="0"/>
              <a:t>ул. Марины Цветаевой, </a:t>
            </a:r>
            <a:r>
              <a:rPr lang="ru-RU" dirty="0" smtClean="0"/>
              <a:t>11/1</a:t>
            </a:r>
          </a:p>
          <a:p>
            <a:r>
              <a:rPr lang="ru-RU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Сот</a:t>
            </a:r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. 8</a:t>
            </a:r>
            <a:r>
              <a:rPr lang="en-US" dirty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996</a:t>
            </a:r>
            <a:r>
              <a:rPr lang="en-US" dirty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938</a:t>
            </a:r>
            <a:r>
              <a:rPr lang="en-US" dirty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4292</a:t>
            </a:r>
          </a:p>
          <a:p>
            <a:r>
              <a:rPr lang="en-US" dirty="0">
                <a:solidFill>
                  <a:srgbClr val="2A7972"/>
                </a:solidFill>
                <a:latin typeface="Century Gothic" panose="020B0502020202020204" pitchFamily="34" charset="0"/>
              </a:rPr>
              <a:t>AnLi@sibmail.com</a:t>
            </a:r>
            <a:endParaRPr lang="ru-RU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48" y="4223776"/>
            <a:ext cx="1889101" cy="9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6280" t="13164" r="81643" b="72182"/>
          <a:stretch>
            <a:fillRect/>
          </a:stretch>
        </p:blipFill>
        <p:spPr bwMode="auto">
          <a:xfrm>
            <a:off x="15935" y="-14181"/>
            <a:ext cx="1005881" cy="91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040973" y="0"/>
            <a:ext cx="7131427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Результаты Российской Федерации в исследовании </a:t>
            </a:r>
            <a:r>
              <a:rPr lang="en-US" sz="3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PISA</a:t>
            </a:r>
            <a:endParaRPr lang="ru-RU" sz="32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51686"/>
              </p:ext>
            </p:extLst>
          </p:nvPr>
        </p:nvGraphicFramePr>
        <p:xfrm>
          <a:off x="123229" y="1325563"/>
          <a:ext cx="8992577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01157">
                  <a:extLst>
                    <a:ext uri="{9D8B030D-6E8A-4147-A177-3AD203B41FA5}">
                      <a16:colId xmlns:a16="http://schemas.microsoft.com/office/drawing/2014/main" val="1191957188"/>
                    </a:ext>
                  </a:extLst>
                </a:gridCol>
                <a:gridCol w="1278284">
                  <a:extLst>
                    <a:ext uri="{9D8B030D-6E8A-4147-A177-3AD203B41FA5}">
                      <a16:colId xmlns:a16="http://schemas.microsoft.com/office/drawing/2014/main" val="1824064306"/>
                    </a:ext>
                  </a:extLst>
                </a:gridCol>
                <a:gridCol w="1278284">
                  <a:extLst>
                    <a:ext uri="{9D8B030D-6E8A-4147-A177-3AD203B41FA5}">
                      <a16:colId xmlns:a16="http://schemas.microsoft.com/office/drawing/2014/main" val="2520723314"/>
                    </a:ext>
                  </a:extLst>
                </a:gridCol>
                <a:gridCol w="1278284">
                  <a:extLst>
                    <a:ext uri="{9D8B030D-6E8A-4147-A177-3AD203B41FA5}">
                      <a16:colId xmlns:a16="http://schemas.microsoft.com/office/drawing/2014/main" val="56809141"/>
                    </a:ext>
                  </a:extLst>
                </a:gridCol>
                <a:gridCol w="1278284">
                  <a:extLst>
                    <a:ext uri="{9D8B030D-6E8A-4147-A177-3AD203B41FA5}">
                      <a16:colId xmlns:a16="http://schemas.microsoft.com/office/drawing/2014/main" val="2464313067"/>
                    </a:ext>
                  </a:extLst>
                </a:gridCol>
                <a:gridCol w="1278284">
                  <a:extLst>
                    <a:ext uri="{9D8B030D-6E8A-4147-A177-3AD203B41FA5}">
                      <a16:colId xmlns:a16="http://schemas.microsoft.com/office/drawing/2014/main" val="135786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b="0" dirty="0" smtClean="0"/>
                        <a:t>Место РФ среди других стран (по количеству</a:t>
                      </a:r>
                      <a:r>
                        <a:rPr lang="ru-RU" b="0" baseline="0" dirty="0" smtClean="0"/>
                        <a:t> баллов)</a:t>
                      </a:r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81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Направление исследования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PISA 2003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PISA 2006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PISA 2009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PISA 2015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PISA 2018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04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Естественно-научная</a:t>
                      </a:r>
                      <a:r>
                        <a:rPr lang="ru-RU" baseline="0" dirty="0" smtClean="0"/>
                        <a:t>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5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Математическая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14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Читательская</a:t>
                      </a:r>
                      <a:r>
                        <a:rPr lang="ru-RU" baseline="0" dirty="0" smtClean="0"/>
                        <a:t> грамотность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394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886700" cy="994172"/>
          </a:xfrm>
        </p:spPr>
        <p:txBody>
          <a:bodyPr>
            <a:normAutofit/>
          </a:bodyPr>
          <a:lstStyle/>
          <a:p>
            <a:r>
              <a:rPr lang="ru-RU" dirty="0" smtClean="0"/>
              <a:t>Уровни грамотности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5880364"/>
              </p:ext>
            </p:extLst>
          </p:nvPr>
        </p:nvGraphicFramePr>
        <p:xfrm>
          <a:off x="1430222" y="8320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1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1089"/>
            <a:ext cx="7886700" cy="994172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5493" y="2067694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Задача школы – учить понимать, анализировать, истолковывать текст в различных познавательных ситуациях.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61" r="12862"/>
          <a:stretch/>
        </p:blipFill>
        <p:spPr>
          <a:xfrm>
            <a:off x="6300192" y="3115427"/>
            <a:ext cx="2835491" cy="202807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74" y="627534"/>
            <a:ext cx="8352145" cy="1061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Monotype Corsiva" pitchFamily="66" charset="0"/>
              </a:rPr>
              <a:t>«Чтение – это один из истоков мышления и умственного развития»</a:t>
            </a:r>
            <a:r>
              <a:rPr lang="ru-RU" dirty="0" smtClean="0"/>
              <a:t>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19834" y="1635770"/>
            <a:ext cx="327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i="1" dirty="0" smtClean="0">
                <a:solidFill>
                  <a:srgbClr val="006666"/>
                </a:solidFill>
                <a:latin typeface="Monotype Corsiva" pitchFamily="66" charset="0"/>
              </a:rPr>
              <a:t>В. А. Сухомлинский</a:t>
            </a:r>
            <a:endParaRPr lang="ru-RU" sz="2400" dirty="0">
              <a:solidFill>
                <a:srgbClr val="0066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42950" y="3881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300" dirty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Классификация текстов в программе </a:t>
            </a:r>
            <a:r>
              <a:rPr lang="en-US" sz="3300" dirty="0">
                <a:solidFill>
                  <a:srgbClr val="16625C"/>
                </a:solidFill>
                <a:latin typeface="Century Gothic" panose="020B0502020202020204" pitchFamily="34" charset="0"/>
                <a:ea typeface="+mj-ea"/>
                <a:cs typeface="+mj-cs"/>
              </a:rPr>
              <a:t>PISA</a:t>
            </a:r>
            <a:endParaRPr lang="ru-RU" sz="3300" dirty="0">
              <a:solidFill>
                <a:srgbClr val="16625C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6996" y="1371600"/>
          <a:ext cx="8319622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03336" y="258025"/>
            <a:ext cx="5862224" cy="35021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675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7166113" cy="9941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Типы текста по ситуации использования</a:t>
            </a:r>
            <a:endParaRPr lang="ru-RU" sz="32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973392"/>
              </p:ext>
            </p:extLst>
          </p:nvPr>
        </p:nvGraphicFramePr>
        <p:xfrm>
          <a:off x="-540568" y="258025"/>
          <a:ext cx="10157296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6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751"/>
            <a:ext cx="7886700" cy="9941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Определение понятия «смысловое чтение»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6"/>
            <a:ext cx="7886700" cy="1202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Смысловое чтение </a:t>
            </a:r>
            <a:r>
              <a:rPr lang="ru-RU" dirty="0" smtClean="0"/>
              <a:t>-  это вид чтения, которое нацелено на понимание читающим содержания текста.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2216930"/>
            <a:ext cx="7886700" cy="273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499742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осмысление цели чтения и выбор вида чтения в зависимости от </a:t>
            </a:r>
            <a:r>
              <a:rPr lang="ru-RU" dirty="0" smtClean="0"/>
              <a:t>цели;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извлечение необходимой информации из текстов различных </a:t>
            </a:r>
            <a:r>
              <a:rPr lang="ru-RU" dirty="0" smtClean="0"/>
              <a:t>жанров;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определение основной и второстепенной </a:t>
            </a:r>
            <a:r>
              <a:rPr lang="ru-RU" dirty="0" smtClean="0"/>
              <a:t>информации;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формулирование проблемы и главной идеи </a:t>
            </a:r>
            <a:r>
              <a:rPr lang="ru-RU" dirty="0" smtClean="0"/>
              <a:t>текста.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99568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Деятельность,  которая осуществляется в процессе смыслового чтения: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5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5" y="-40015"/>
            <a:ext cx="7886700" cy="9941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Способы смыслового чтения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555413"/>
              </p:ext>
            </p:extLst>
          </p:nvPr>
        </p:nvGraphicFramePr>
        <p:xfrm>
          <a:off x="168965" y="457071"/>
          <a:ext cx="8776253" cy="448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7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456</TotalTime>
  <Words>1519</Words>
  <Application>Microsoft Office PowerPoint</Application>
  <PresentationFormat>Экран (16:9)</PresentationFormat>
  <Paragraphs>270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Century Gothic</vt:lpstr>
      <vt:lpstr>Georgia</vt:lpstr>
      <vt:lpstr>Monotype Corsiva</vt:lpstr>
      <vt:lpstr>Symbol</vt:lpstr>
      <vt:lpstr>Wingdings</vt:lpstr>
      <vt:lpstr>Тема1</vt:lpstr>
      <vt:lpstr>Презентация PowerPoint</vt:lpstr>
      <vt:lpstr>План работы ШМУМ   на 2021-2022 учебный год</vt:lpstr>
      <vt:lpstr>Результаты Российской Федерации в исследовании PISA</vt:lpstr>
      <vt:lpstr>Уровни грамотности </vt:lpstr>
      <vt:lpstr>Актуальность</vt:lpstr>
      <vt:lpstr>Презентация PowerPoint</vt:lpstr>
      <vt:lpstr>Типы текста по ситуации использования</vt:lpstr>
      <vt:lpstr>Определение понятия «смысловое чтение»</vt:lpstr>
      <vt:lpstr>Способы смыслового чтения</vt:lpstr>
      <vt:lpstr>Приём – стратегия - умение</vt:lpstr>
      <vt:lpstr>Стратегия «Мозговой штурм»</vt:lpstr>
      <vt:lpstr>Построчный анализ текста</vt:lpstr>
      <vt:lpstr>Выделение главного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«Батарея вопросов»</vt:lpstr>
      <vt:lpstr>Прием «Вопросы по тексту»  (классификация вопросов Б.Блума) </vt:lpstr>
      <vt:lpstr>Презентация PowerPoint</vt:lpstr>
      <vt:lpstr>«Тайм-аут»</vt:lpstr>
      <vt:lpstr>«Предметный указатель»</vt:lpstr>
      <vt:lpstr>Презентация PowerPoint</vt:lpstr>
    </vt:vector>
  </TitlesOfParts>
  <Company>GSL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2053</dc:creator>
  <cp:lastModifiedBy>Бараболя Светлана Анатольевна</cp:lastModifiedBy>
  <cp:revision>34</cp:revision>
  <dcterms:created xsi:type="dcterms:W3CDTF">2021-10-13T09:40:44Z</dcterms:created>
  <dcterms:modified xsi:type="dcterms:W3CDTF">2021-10-22T07:09:34Z</dcterms:modified>
</cp:coreProperties>
</file>