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57" r:id="rId3"/>
    <p:sldId id="258" r:id="rId4"/>
    <p:sldId id="259" r:id="rId5"/>
    <p:sldId id="260" r:id="rId6"/>
    <p:sldId id="261" r:id="rId7"/>
    <p:sldId id="279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6" r:id="rId19"/>
    <p:sldId id="277" r:id="rId20"/>
    <p:sldId id="280" r:id="rId21"/>
    <p:sldId id="273" r:id="rId22"/>
    <p:sldId id="275" r:id="rId23"/>
    <p:sldId id="281" r:id="rId24"/>
    <p:sldId id="27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96" y="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FCF8C9-5D00-4D77-893D-ECE48CF13D2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99AB4D84-16D9-4021-8E9B-21B2CF1446E3}">
      <dgm:prSet custT="1"/>
      <dgm:spPr>
        <a:ln>
          <a:solidFill>
            <a:schemeClr val="accent6">
              <a:lumMod val="60000"/>
              <a:lumOff val="4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Учебная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деятельность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A3BAD44B-DF39-4468-AC01-6215BB2CED14}" type="parTrans" cxnId="{C1E5280B-49C4-4A1B-B6D5-8929138DA147}">
      <dgm:prSet/>
      <dgm:spPr/>
      <dgm:t>
        <a:bodyPr/>
        <a:lstStyle/>
        <a:p>
          <a:endParaRPr lang="ru-RU"/>
        </a:p>
      </dgm:t>
    </dgm:pt>
    <dgm:pt modelId="{F7096279-B5EF-4C72-9C32-850BB0DA9B99}" type="sibTrans" cxnId="{C1E5280B-49C4-4A1B-B6D5-8929138DA147}">
      <dgm:prSet/>
      <dgm:spPr/>
      <dgm:t>
        <a:bodyPr/>
        <a:lstStyle/>
        <a:p>
          <a:endParaRPr lang="ru-RU"/>
        </a:p>
      </dgm:t>
    </dgm:pt>
    <dgm:pt modelId="{89C89D1C-0D1A-4185-8314-D0C36EE478D9}">
      <dgm:prSet custT="1"/>
      <dgm:spPr>
        <a:ln>
          <a:solidFill>
            <a:schemeClr val="accent6">
              <a:lumMod val="60000"/>
              <a:lumOff val="4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Мониторинг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(диагностическая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работа)</a:t>
          </a:r>
        </a:p>
      </dgm:t>
    </dgm:pt>
    <dgm:pt modelId="{344C2D44-363C-45FE-AF18-8918DD992BD0}" type="parTrans" cxnId="{921B0013-45B1-4705-9262-E78D6647C7F0}">
      <dgm:prSet/>
      <dgm:spPr/>
      <dgm:t>
        <a:bodyPr/>
        <a:lstStyle/>
        <a:p>
          <a:endParaRPr lang="ru-RU"/>
        </a:p>
      </dgm:t>
    </dgm:pt>
    <dgm:pt modelId="{833646BF-3C88-48EC-91CA-EC0971FC4D74}" type="sibTrans" cxnId="{921B0013-45B1-4705-9262-E78D6647C7F0}">
      <dgm:prSet/>
      <dgm:spPr/>
      <dgm:t>
        <a:bodyPr/>
        <a:lstStyle/>
        <a:p>
          <a:endParaRPr lang="ru-RU"/>
        </a:p>
      </dgm:t>
    </dgm:pt>
    <dgm:pt modelId="{98955F99-B6AD-49A3-BDB6-D9C833460683}">
      <dgm:prSet/>
      <dgm:spPr>
        <a:ln>
          <a:solidFill>
            <a:schemeClr val="accent6">
              <a:lumMod val="60000"/>
              <a:lumOff val="4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Мониторинг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(зачетная работа)</a:t>
          </a:r>
        </a:p>
      </dgm:t>
    </dgm:pt>
    <dgm:pt modelId="{B0093989-3BEE-48FD-877E-9B1F9B2F1CE7}" type="parTrans" cxnId="{843E4819-60F1-4BC2-AAB7-BAEB3445C808}">
      <dgm:prSet/>
      <dgm:spPr/>
      <dgm:t>
        <a:bodyPr/>
        <a:lstStyle/>
        <a:p>
          <a:endParaRPr lang="ru-RU"/>
        </a:p>
      </dgm:t>
    </dgm:pt>
    <dgm:pt modelId="{49342D20-4AAE-4D10-B79F-D11DA0C2FCE0}" type="sibTrans" cxnId="{843E4819-60F1-4BC2-AAB7-BAEB3445C808}">
      <dgm:prSet/>
      <dgm:spPr/>
      <dgm:t>
        <a:bodyPr/>
        <a:lstStyle/>
        <a:p>
          <a:endParaRPr lang="ru-RU"/>
        </a:p>
      </dgm:t>
    </dgm:pt>
    <dgm:pt modelId="{EDF4B8AC-96AC-4395-92BC-F34A1816DA07}">
      <dgm:prSet/>
      <dgm:spPr>
        <a:ln>
          <a:solidFill>
            <a:schemeClr val="accent6">
              <a:lumMod val="60000"/>
              <a:lumOff val="4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Программа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индивидуальной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коррекционной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работы</a:t>
          </a:r>
        </a:p>
      </dgm:t>
    </dgm:pt>
    <dgm:pt modelId="{4E58B0B8-666C-4471-978D-225EEB46803A}" type="parTrans" cxnId="{F3DAF6B5-654E-473D-B69B-61531D1D265D}">
      <dgm:prSet/>
      <dgm:spPr/>
      <dgm:t>
        <a:bodyPr/>
        <a:lstStyle/>
        <a:p>
          <a:endParaRPr lang="ru-RU"/>
        </a:p>
      </dgm:t>
    </dgm:pt>
    <dgm:pt modelId="{09273C76-D451-4A0C-807A-9F00E5E584AC}" type="sibTrans" cxnId="{F3DAF6B5-654E-473D-B69B-61531D1D265D}">
      <dgm:prSet/>
      <dgm:spPr/>
      <dgm:t>
        <a:bodyPr/>
        <a:lstStyle/>
        <a:p>
          <a:endParaRPr lang="ru-RU"/>
        </a:p>
      </dgm:t>
    </dgm:pt>
    <dgm:pt modelId="{B9E480D5-9CB6-421F-AF73-E3807568E5F2}" type="pres">
      <dgm:prSet presAssocID="{FFFCF8C9-5D00-4D77-893D-ECE48CF13D2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ABF86D3-55B3-4324-A4B5-9421BD569B6D}" type="pres">
      <dgm:prSet presAssocID="{99AB4D84-16D9-4021-8E9B-21B2CF1446E3}" presName="hierRoot1" presStyleCnt="0">
        <dgm:presLayoutVars>
          <dgm:hierBranch/>
        </dgm:presLayoutVars>
      </dgm:prSet>
      <dgm:spPr/>
    </dgm:pt>
    <dgm:pt modelId="{A27696DD-7656-4A9A-8FF1-129591FBBB2D}" type="pres">
      <dgm:prSet presAssocID="{99AB4D84-16D9-4021-8E9B-21B2CF1446E3}" presName="rootComposite1" presStyleCnt="0"/>
      <dgm:spPr/>
    </dgm:pt>
    <dgm:pt modelId="{17C69D2A-6EB0-4BD9-9B1F-602BB65E0DB6}" type="pres">
      <dgm:prSet presAssocID="{99AB4D84-16D9-4021-8E9B-21B2CF1446E3}" presName="rootText1" presStyleLbl="node0" presStyleIdx="0" presStyleCnt="1" custScaleX="146795" custScaleY="164852" custLinFactNeighborX="-1315" custLinFactNeighborY="-610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77640F-ADB2-4829-9463-02772186EB2A}" type="pres">
      <dgm:prSet presAssocID="{99AB4D84-16D9-4021-8E9B-21B2CF1446E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094A9843-9B13-440C-A56E-C051B2685F5C}" type="pres">
      <dgm:prSet presAssocID="{99AB4D84-16D9-4021-8E9B-21B2CF1446E3}" presName="hierChild2" presStyleCnt="0"/>
      <dgm:spPr/>
    </dgm:pt>
    <dgm:pt modelId="{9A92178C-D181-4A45-B906-3E1D3EB965BC}" type="pres">
      <dgm:prSet presAssocID="{344C2D44-363C-45FE-AF18-8918DD992BD0}" presName="Name35" presStyleLbl="parChTrans1D2" presStyleIdx="0" presStyleCnt="3"/>
      <dgm:spPr/>
      <dgm:t>
        <a:bodyPr/>
        <a:lstStyle/>
        <a:p>
          <a:endParaRPr lang="ru-RU"/>
        </a:p>
      </dgm:t>
    </dgm:pt>
    <dgm:pt modelId="{6D6A04A9-7AD6-4E35-A750-DDFEB6000EF6}" type="pres">
      <dgm:prSet presAssocID="{89C89D1C-0D1A-4185-8314-D0C36EE478D9}" presName="hierRoot2" presStyleCnt="0">
        <dgm:presLayoutVars>
          <dgm:hierBranch/>
        </dgm:presLayoutVars>
      </dgm:prSet>
      <dgm:spPr/>
    </dgm:pt>
    <dgm:pt modelId="{C652FBC5-A297-40A6-9F77-CEB364D52EE4}" type="pres">
      <dgm:prSet presAssocID="{89C89D1C-0D1A-4185-8314-D0C36EE478D9}" presName="rootComposite" presStyleCnt="0"/>
      <dgm:spPr/>
    </dgm:pt>
    <dgm:pt modelId="{1712ADC0-F2EB-4573-8912-0C39923CA024}" type="pres">
      <dgm:prSet presAssocID="{89C89D1C-0D1A-4185-8314-D0C36EE478D9}" presName="rootText" presStyleLbl="node2" presStyleIdx="0" presStyleCnt="3" custScaleX="110970" custScaleY="1690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A7D0BF-D9B9-46BF-A12A-DCE45876A2A2}" type="pres">
      <dgm:prSet presAssocID="{89C89D1C-0D1A-4185-8314-D0C36EE478D9}" presName="rootConnector" presStyleLbl="node2" presStyleIdx="0" presStyleCnt="3"/>
      <dgm:spPr/>
      <dgm:t>
        <a:bodyPr/>
        <a:lstStyle/>
        <a:p>
          <a:endParaRPr lang="ru-RU"/>
        </a:p>
      </dgm:t>
    </dgm:pt>
    <dgm:pt modelId="{727D65C2-7957-4DFA-A9F3-DAD5C36BA5C4}" type="pres">
      <dgm:prSet presAssocID="{89C89D1C-0D1A-4185-8314-D0C36EE478D9}" presName="hierChild4" presStyleCnt="0"/>
      <dgm:spPr/>
    </dgm:pt>
    <dgm:pt modelId="{AC83EC6B-4DD7-4B6F-B0AF-93E387135B55}" type="pres">
      <dgm:prSet presAssocID="{89C89D1C-0D1A-4185-8314-D0C36EE478D9}" presName="hierChild5" presStyleCnt="0"/>
      <dgm:spPr/>
    </dgm:pt>
    <dgm:pt modelId="{2B27D528-D5B7-4E52-8A0A-C1F0D8F61ADE}" type="pres">
      <dgm:prSet presAssocID="{B0093989-3BEE-48FD-877E-9B1F9B2F1CE7}" presName="Name35" presStyleLbl="parChTrans1D2" presStyleIdx="1" presStyleCnt="3"/>
      <dgm:spPr/>
      <dgm:t>
        <a:bodyPr/>
        <a:lstStyle/>
        <a:p>
          <a:endParaRPr lang="ru-RU"/>
        </a:p>
      </dgm:t>
    </dgm:pt>
    <dgm:pt modelId="{8332BED4-1B3E-4B71-98D4-AC2C13F2790C}" type="pres">
      <dgm:prSet presAssocID="{98955F99-B6AD-49A3-BDB6-D9C833460683}" presName="hierRoot2" presStyleCnt="0">
        <dgm:presLayoutVars>
          <dgm:hierBranch/>
        </dgm:presLayoutVars>
      </dgm:prSet>
      <dgm:spPr/>
    </dgm:pt>
    <dgm:pt modelId="{C22AF6D9-8207-4B7A-9AD2-1FF273FEF948}" type="pres">
      <dgm:prSet presAssocID="{98955F99-B6AD-49A3-BDB6-D9C833460683}" presName="rootComposite" presStyleCnt="0"/>
      <dgm:spPr/>
    </dgm:pt>
    <dgm:pt modelId="{E6615DCA-5BFE-4A31-9B61-39CB0C4F6BBA}" type="pres">
      <dgm:prSet presAssocID="{98955F99-B6AD-49A3-BDB6-D9C833460683}" presName="rootText" presStyleLbl="node2" presStyleIdx="1" presStyleCnt="3" custScaleX="121448" custScaleY="1381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8B74BE0-98C0-45A4-AF91-54F732DDA4CE}" type="pres">
      <dgm:prSet presAssocID="{98955F99-B6AD-49A3-BDB6-D9C833460683}" presName="rootConnector" presStyleLbl="node2" presStyleIdx="1" presStyleCnt="3"/>
      <dgm:spPr/>
      <dgm:t>
        <a:bodyPr/>
        <a:lstStyle/>
        <a:p>
          <a:endParaRPr lang="ru-RU"/>
        </a:p>
      </dgm:t>
    </dgm:pt>
    <dgm:pt modelId="{9AC05251-D89B-4DD2-B621-A2702994F9EE}" type="pres">
      <dgm:prSet presAssocID="{98955F99-B6AD-49A3-BDB6-D9C833460683}" presName="hierChild4" presStyleCnt="0"/>
      <dgm:spPr/>
    </dgm:pt>
    <dgm:pt modelId="{48DB42B1-E7CA-4F79-A824-305EF12A50F8}" type="pres">
      <dgm:prSet presAssocID="{98955F99-B6AD-49A3-BDB6-D9C833460683}" presName="hierChild5" presStyleCnt="0"/>
      <dgm:spPr/>
    </dgm:pt>
    <dgm:pt modelId="{03926196-E92F-48E6-9459-A5E98441F7E7}" type="pres">
      <dgm:prSet presAssocID="{4E58B0B8-666C-4471-978D-225EEB46803A}" presName="Name35" presStyleLbl="parChTrans1D2" presStyleIdx="2" presStyleCnt="3"/>
      <dgm:spPr/>
      <dgm:t>
        <a:bodyPr/>
        <a:lstStyle/>
        <a:p>
          <a:endParaRPr lang="ru-RU"/>
        </a:p>
      </dgm:t>
    </dgm:pt>
    <dgm:pt modelId="{715F0C87-7AF2-4A29-A490-8CB1B9563743}" type="pres">
      <dgm:prSet presAssocID="{EDF4B8AC-96AC-4395-92BC-F34A1816DA07}" presName="hierRoot2" presStyleCnt="0">
        <dgm:presLayoutVars>
          <dgm:hierBranch/>
        </dgm:presLayoutVars>
      </dgm:prSet>
      <dgm:spPr/>
    </dgm:pt>
    <dgm:pt modelId="{76CB0D61-2305-48EA-8ED8-81BA8B7E413A}" type="pres">
      <dgm:prSet presAssocID="{EDF4B8AC-96AC-4395-92BC-F34A1816DA07}" presName="rootComposite" presStyleCnt="0"/>
      <dgm:spPr/>
    </dgm:pt>
    <dgm:pt modelId="{E700878A-1261-480C-8CE1-ED23047DD921}" type="pres">
      <dgm:prSet presAssocID="{EDF4B8AC-96AC-4395-92BC-F34A1816DA07}" presName="rootText" presStyleLbl="node2" presStyleIdx="2" presStyleCnt="3" custScaleY="1690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D8480A-D3AA-4077-BB4E-4CBC0DE2C988}" type="pres">
      <dgm:prSet presAssocID="{EDF4B8AC-96AC-4395-92BC-F34A1816DA07}" presName="rootConnector" presStyleLbl="node2" presStyleIdx="2" presStyleCnt="3"/>
      <dgm:spPr/>
      <dgm:t>
        <a:bodyPr/>
        <a:lstStyle/>
        <a:p>
          <a:endParaRPr lang="ru-RU"/>
        </a:p>
      </dgm:t>
    </dgm:pt>
    <dgm:pt modelId="{E268B818-59F2-45D6-BFBA-E307A70BD134}" type="pres">
      <dgm:prSet presAssocID="{EDF4B8AC-96AC-4395-92BC-F34A1816DA07}" presName="hierChild4" presStyleCnt="0"/>
      <dgm:spPr/>
    </dgm:pt>
    <dgm:pt modelId="{A4AE5AC7-ED3E-437C-AE91-1FFD90F2FB0E}" type="pres">
      <dgm:prSet presAssocID="{EDF4B8AC-96AC-4395-92BC-F34A1816DA07}" presName="hierChild5" presStyleCnt="0"/>
      <dgm:spPr/>
    </dgm:pt>
    <dgm:pt modelId="{EF398783-5268-470F-A704-9C14E526DB33}" type="pres">
      <dgm:prSet presAssocID="{99AB4D84-16D9-4021-8E9B-21B2CF1446E3}" presName="hierChild3" presStyleCnt="0"/>
      <dgm:spPr/>
    </dgm:pt>
  </dgm:ptLst>
  <dgm:cxnLst>
    <dgm:cxn modelId="{691C894C-1778-4CC9-B1EC-7D11CEDAC38E}" type="presOf" srcId="{89C89D1C-0D1A-4185-8314-D0C36EE478D9}" destId="{1712ADC0-F2EB-4573-8912-0C39923CA024}" srcOrd="0" destOrd="0" presId="urn:microsoft.com/office/officeart/2005/8/layout/orgChart1"/>
    <dgm:cxn modelId="{1B171EC8-8C7A-43FD-BACC-DE13315F8034}" type="presOf" srcId="{B0093989-3BEE-48FD-877E-9B1F9B2F1CE7}" destId="{2B27D528-D5B7-4E52-8A0A-C1F0D8F61ADE}" srcOrd="0" destOrd="0" presId="urn:microsoft.com/office/officeart/2005/8/layout/orgChart1"/>
    <dgm:cxn modelId="{FFA30D44-55B5-4D43-9C01-BB77850E48CA}" type="presOf" srcId="{99AB4D84-16D9-4021-8E9B-21B2CF1446E3}" destId="{17C69D2A-6EB0-4BD9-9B1F-602BB65E0DB6}" srcOrd="0" destOrd="0" presId="urn:microsoft.com/office/officeart/2005/8/layout/orgChart1"/>
    <dgm:cxn modelId="{75C3EA6A-D7CA-4C87-BC44-3BBAC05876BE}" type="presOf" srcId="{FFFCF8C9-5D00-4D77-893D-ECE48CF13D2A}" destId="{B9E480D5-9CB6-421F-AF73-E3807568E5F2}" srcOrd="0" destOrd="0" presId="urn:microsoft.com/office/officeart/2005/8/layout/orgChart1"/>
    <dgm:cxn modelId="{F3DAF6B5-654E-473D-B69B-61531D1D265D}" srcId="{99AB4D84-16D9-4021-8E9B-21B2CF1446E3}" destId="{EDF4B8AC-96AC-4395-92BC-F34A1816DA07}" srcOrd="2" destOrd="0" parTransId="{4E58B0B8-666C-4471-978D-225EEB46803A}" sibTransId="{09273C76-D451-4A0C-807A-9F00E5E584AC}"/>
    <dgm:cxn modelId="{28BFD18C-B3CF-40C9-A567-1991E6484326}" type="presOf" srcId="{89C89D1C-0D1A-4185-8314-D0C36EE478D9}" destId="{BCA7D0BF-D9B9-46BF-A12A-DCE45876A2A2}" srcOrd="1" destOrd="0" presId="urn:microsoft.com/office/officeart/2005/8/layout/orgChart1"/>
    <dgm:cxn modelId="{843E4819-60F1-4BC2-AAB7-BAEB3445C808}" srcId="{99AB4D84-16D9-4021-8E9B-21B2CF1446E3}" destId="{98955F99-B6AD-49A3-BDB6-D9C833460683}" srcOrd="1" destOrd="0" parTransId="{B0093989-3BEE-48FD-877E-9B1F9B2F1CE7}" sibTransId="{49342D20-4AAE-4D10-B79F-D11DA0C2FCE0}"/>
    <dgm:cxn modelId="{5C3A4477-149C-46DB-AD59-CFA803BA306B}" type="presOf" srcId="{98955F99-B6AD-49A3-BDB6-D9C833460683}" destId="{E6615DCA-5BFE-4A31-9B61-39CB0C4F6BBA}" srcOrd="0" destOrd="0" presId="urn:microsoft.com/office/officeart/2005/8/layout/orgChart1"/>
    <dgm:cxn modelId="{02D7B817-647B-47F4-991C-593D0DCA6541}" type="presOf" srcId="{99AB4D84-16D9-4021-8E9B-21B2CF1446E3}" destId="{9477640F-ADB2-4829-9463-02772186EB2A}" srcOrd="1" destOrd="0" presId="urn:microsoft.com/office/officeart/2005/8/layout/orgChart1"/>
    <dgm:cxn modelId="{B84796AA-20FF-45E9-BEF3-3D849F6A0B5B}" type="presOf" srcId="{344C2D44-363C-45FE-AF18-8918DD992BD0}" destId="{9A92178C-D181-4A45-B906-3E1D3EB965BC}" srcOrd="0" destOrd="0" presId="urn:microsoft.com/office/officeart/2005/8/layout/orgChart1"/>
    <dgm:cxn modelId="{5C94050C-ED79-4AAD-887A-AE6B18D760DF}" type="presOf" srcId="{EDF4B8AC-96AC-4395-92BC-F34A1816DA07}" destId="{A1D8480A-D3AA-4077-BB4E-4CBC0DE2C988}" srcOrd="1" destOrd="0" presId="urn:microsoft.com/office/officeart/2005/8/layout/orgChart1"/>
    <dgm:cxn modelId="{921B0013-45B1-4705-9262-E78D6647C7F0}" srcId="{99AB4D84-16D9-4021-8E9B-21B2CF1446E3}" destId="{89C89D1C-0D1A-4185-8314-D0C36EE478D9}" srcOrd="0" destOrd="0" parTransId="{344C2D44-363C-45FE-AF18-8918DD992BD0}" sibTransId="{833646BF-3C88-48EC-91CA-EC0971FC4D74}"/>
    <dgm:cxn modelId="{8591638A-6A05-4DD2-95ED-E8CA15893F24}" type="presOf" srcId="{EDF4B8AC-96AC-4395-92BC-F34A1816DA07}" destId="{E700878A-1261-480C-8CE1-ED23047DD921}" srcOrd="0" destOrd="0" presId="urn:microsoft.com/office/officeart/2005/8/layout/orgChart1"/>
    <dgm:cxn modelId="{C1E5280B-49C4-4A1B-B6D5-8929138DA147}" srcId="{FFFCF8C9-5D00-4D77-893D-ECE48CF13D2A}" destId="{99AB4D84-16D9-4021-8E9B-21B2CF1446E3}" srcOrd="0" destOrd="0" parTransId="{A3BAD44B-DF39-4468-AC01-6215BB2CED14}" sibTransId="{F7096279-B5EF-4C72-9C32-850BB0DA9B99}"/>
    <dgm:cxn modelId="{FC0EF61F-DA14-4D23-8EB4-4A7CE3BBB193}" type="presOf" srcId="{4E58B0B8-666C-4471-978D-225EEB46803A}" destId="{03926196-E92F-48E6-9459-A5E98441F7E7}" srcOrd="0" destOrd="0" presId="urn:microsoft.com/office/officeart/2005/8/layout/orgChart1"/>
    <dgm:cxn modelId="{0828C8FF-6664-49B7-A2DD-7D55F2A577A8}" type="presOf" srcId="{98955F99-B6AD-49A3-BDB6-D9C833460683}" destId="{28B74BE0-98C0-45A4-AF91-54F732DDA4CE}" srcOrd="1" destOrd="0" presId="urn:microsoft.com/office/officeart/2005/8/layout/orgChart1"/>
    <dgm:cxn modelId="{9469E11B-20D6-4B4D-9B80-A96BA18F7FE3}" type="presParOf" srcId="{B9E480D5-9CB6-421F-AF73-E3807568E5F2}" destId="{5ABF86D3-55B3-4324-A4B5-9421BD569B6D}" srcOrd="0" destOrd="0" presId="urn:microsoft.com/office/officeart/2005/8/layout/orgChart1"/>
    <dgm:cxn modelId="{96B89F3E-0B96-4220-8CAB-A1D5808E9781}" type="presParOf" srcId="{5ABF86D3-55B3-4324-A4B5-9421BD569B6D}" destId="{A27696DD-7656-4A9A-8FF1-129591FBBB2D}" srcOrd="0" destOrd="0" presId="urn:microsoft.com/office/officeart/2005/8/layout/orgChart1"/>
    <dgm:cxn modelId="{4BD61BA9-27F3-4190-99C8-7FA611FA826B}" type="presParOf" srcId="{A27696DD-7656-4A9A-8FF1-129591FBBB2D}" destId="{17C69D2A-6EB0-4BD9-9B1F-602BB65E0DB6}" srcOrd="0" destOrd="0" presId="urn:microsoft.com/office/officeart/2005/8/layout/orgChart1"/>
    <dgm:cxn modelId="{3564E9D3-FFF4-468D-B758-1A9286342603}" type="presParOf" srcId="{A27696DD-7656-4A9A-8FF1-129591FBBB2D}" destId="{9477640F-ADB2-4829-9463-02772186EB2A}" srcOrd="1" destOrd="0" presId="urn:microsoft.com/office/officeart/2005/8/layout/orgChart1"/>
    <dgm:cxn modelId="{1D671423-26A8-41A0-AEF9-FAEFDB3E8FC9}" type="presParOf" srcId="{5ABF86D3-55B3-4324-A4B5-9421BD569B6D}" destId="{094A9843-9B13-440C-A56E-C051B2685F5C}" srcOrd="1" destOrd="0" presId="urn:microsoft.com/office/officeart/2005/8/layout/orgChart1"/>
    <dgm:cxn modelId="{36F03F66-792F-447B-913B-77F1835B1F36}" type="presParOf" srcId="{094A9843-9B13-440C-A56E-C051B2685F5C}" destId="{9A92178C-D181-4A45-B906-3E1D3EB965BC}" srcOrd="0" destOrd="0" presId="urn:microsoft.com/office/officeart/2005/8/layout/orgChart1"/>
    <dgm:cxn modelId="{84F54A23-039E-4F80-BCA0-57B0AA6C7782}" type="presParOf" srcId="{094A9843-9B13-440C-A56E-C051B2685F5C}" destId="{6D6A04A9-7AD6-4E35-A750-DDFEB6000EF6}" srcOrd="1" destOrd="0" presId="urn:microsoft.com/office/officeart/2005/8/layout/orgChart1"/>
    <dgm:cxn modelId="{727AC23B-74B8-4F6C-9204-4165CF3264B4}" type="presParOf" srcId="{6D6A04A9-7AD6-4E35-A750-DDFEB6000EF6}" destId="{C652FBC5-A297-40A6-9F77-CEB364D52EE4}" srcOrd="0" destOrd="0" presId="urn:microsoft.com/office/officeart/2005/8/layout/orgChart1"/>
    <dgm:cxn modelId="{293635F4-997F-491C-A887-B2F779AAADCD}" type="presParOf" srcId="{C652FBC5-A297-40A6-9F77-CEB364D52EE4}" destId="{1712ADC0-F2EB-4573-8912-0C39923CA024}" srcOrd="0" destOrd="0" presId="urn:microsoft.com/office/officeart/2005/8/layout/orgChart1"/>
    <dgm:cxn modelId="{A0E5A1DE-0BFA-4063-AADB-8A338D890CAA}" type="presParOf" srcId="{C652FBC5-A297-40A6-9F77-CEB364D52EE4}" destId="{BCA7D0BF-D9B9-46BF-A12A-DCE45876A2A2}" srcOrd="1" destOrd="0" presId="urn:microsoft.com/office/officeart/2005/8/layout/orgChart1"/>
    <dgm:cxn modelId="{6184F87B-229F-4B94-BC5D-0D195E507BF7}" type="presParOf" srcId="{6D6A04A9-7AD6-4E35-A750-DDFEB6000EF6}" destId="{727D65C2-7957-4DFA-A9F3-DAD5C36BA5C4}" srcOrd="1" destOrd="0" presId="urn:microsoft.com/office/officeart/2005/8/layout/orgChart1"/>
    <dgm:cxn modelId="{155DE37A-C114-4DAF-A4B0-9C2E7973B2A7}" type="presParOf" srcId="{6D6A04A9-7AD6-4E35-A750-DDFEB6000EF6}" destId="{AC83EC6B-4DD7-4B6F-B0AF-93E387135B55}" srcOrd="2" destOrd="0" presId="urn:microsoft.com/office/officeart/2005/8/layout/orgChart1"/>
    <dgm:cxn modelId="{26859C40-2610-420C-8B75-AFAAEBA2FB25}" type="presParOf" srcId="{094A9843-9B13-440C-A56E-C051B2685F5C}" destId="{2B27D528-D5B7-4E52-8A0A-C1F0D8F61ADE}" srcOrd="2" destOrd="0" presId="urn:microsoft.com/office/officeart/2005/8/layout/orgChart1"/>
    <dgm:cxn modelId="{8DB74A4C-8E81-4C16-A1BB-505ABF521EE3}" type="presParOf" srcId="{094A9843-9B13-440C-A56E-C051B2685F5C}" destId="{8332BED4-1B3E-4B71-98D4-AC2C13F2790C}" srcOrd="3" destOrd="0" presId="urn:microsoft.com/office/officeart/2005/8/layout/orgChart1"/>
    <dgm:cxn modelId="{E0AB0764-AC3A-4DA1-AD8F-1B2E88DA05BE}" type="presParOf" srcId="{8332BED4-1B3E-4B71-98D4-AC2C13F2790C}" destId="{C22AF6D9-8207-4B7A-9AD2-1FF273FEF948}" srcOrd="0" destOrd="0" presId="urn:microsoft.com/office/officeart/2005/8/layout/orgChart1"/>
    <dgm:cxn modelId="{0E4B70EA-A66C-43B5-8AFE-AE71CFA18BC0}" type="presParOf" srcId="{C22AF6D9-8207-4B7A-9AD2-1FF273FEF948}" destId="{E6615DCA-5BFE-4A31-9B61-39CB0C4F6BBA}" srcOrd="0" destOrd="0" presId="urn:microsoft.com/office/officeart/2005/8/layout/orgChart1"/>
    <dgm:cxn modelId="{830B5ABC-661B-4E2F-B2DF-7E4852E927C8}" type="presParOf" srcId="{C22AF6D9-8207-4B7A-9AD2-1FF273FEF948}" destId="{28B74BE0-98C0-45A4-AF91-54F732DDA4CE}" srcOrd="1" destOrd="0" presId="urn:microsoft.com/office/officeart/2005/8/layout/orgChart1"/>
    <dgm:cxn modelId="{91128118-414E-445B-B096-D6ECB4FEC06E}" type="presParOf" srcId="{8332BED4-1B3E-4B71-98D4-AC2C13F2790C}" destId="{9AC05251-D89B-4DD2-B621-A2702994F9EE}" srcOrd="1" destOrd="0" presId="urn:microsoft.com/office/officeart/2005/8/layout/orgChart1"/>
    <dgm:cxn modelId="{B6DFA7ED-0C79-4B75-AA6E-06BE55A8A9F4}" type="presParOf" srcId="{8332BED4-1B3E-4B71-98D4-AC2C13F2790C}" destId="{48DB42B1-E7CA-4F79-A824-305EF12A50F8}" srcOrd="2" destOrd="0" presId="urn:microsoft.com/office/officeart/2005/8/layout/orgChart1"/>
    <dgm:cxn modelId="{452E4AC6-1CDC-47F3-884C-847F42D8ABEB}" type="presParOf" srcId="{094A9843-9B13-440C-A56E-C051B2685F5C}" destId="{03926196-E92F-48E6-9459-A5E98441F7E7}" srcOrd="4" destOrd="0" presId="urn:microsoft.com/office/officeart/2005/8/layout/orgChart1"/>
    <dgm:cxn modelId="{494FB69B-EA0D-4F30-9C5C-156582D9020F}" type="presParOf" srcId="{094A9843-9B13-440C-A56E-C051B2685F5C}" destId="{715F0C87-7AF2-4A29-A490-8CB1B9563743}" srcOrd="5" destOrd="0" presId="urn:microsoft.com/office/officeart/2005/8/layout/orgChart1"/>
    <dgm:cxn modelId="{196AF520-D965-4A04-8D0B-83F31F064769}" type="presParOf" srcId="{715F0C87-7AF2-4A29-A490-8CB1B9563743}" destId="{76CB0D61-2305-48EA-8ED8-81BA8B7E413A}" srcOrd="0" destOrd="0" presId="urn:microsoft.com/office/officeart/2005/8/layout/orgChart1"/>
    <dgm:cxn modelId="{DFC23F0C-BA86-488C-9FD0-530BE4382DCB}" type="presParOf" srcId="{76CB0D61-2305-48EA-8ED8-81BA8B7E413A}" destId="{E700878A-1261-480C-8CE1-ED23047DD921}" srcOrd="0" destOrd="0" presId="urn:microsoft.com/office/officeart/2005/8/layout/orgChart1"/>
    <dgm:cxn modelId="{CD59967A-3EF2-40E8-888D-44754DAB3FF8}" type="presParOf" srcId="{76CB0D61-2305-48EA-8ED8-81BA8B7E413A}" destId="{A1D8480A-D3AA-4077-BB4E-4CBC0DE2C988}" srcOrd="1" destOrd="0" presId="urn:microsoft.com/office/officeart/2005/8/layout/orgChart1"/>
    <dgm:cxn modelId="{116BA958-1B86-4798-8FE9-E2EF0636C7BE}" type="presParOf" srcId="{715F0C87-7AF2-4A29-A490-8CB1B9563743}" destId="{E268B818-59F2-45D6-BFBA-E307A70BD134}" srcOrd="1" destOrd="0" presId="urn:microsoft.com/office/officeart/2005/8/layout/orgChart1"/>
    <dgm:cxn modelId="{15809D89-A094-4A36-BE5E-BB740282F40F}" type="presParOf" srcId="{715F0C87-7AF2-4A29-A490-8CB1B9563743}" destId="{A4AE5AC7-ED3E-437C-AE91-1FFD90F2FB0E}" srcOrd="2" destOrd="0" presId="urn:microsoft.com/office/officeart/2005/8/layout/orgChart1"/>
    <dgm:cxn modelId="{59E2694E-3FD6-4EAB-B18E-630E378F6BF9}" type="presParOf" srcId="{5ABF86D3-55B3-4324-A4B5-9421BD569B6D}" destId="{EF398783-5268-470F-A704-9C14E526DB3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BC018A-F26A-4E2A-B3F5-EE3FBE851E4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657E43ED-BB4F-4991-9F5F-EFAA68914CA9}">
      <dgm:prSet/>
      <dgm:spPr>
        <a:ln>
          <a:solidFill>
            <a:schemeClr val="accent6">
              <a:lumMod val="60000"/>
              <a:lumOff val="4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rPr>
            <a:t>Внеурочная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rPr>
            <a:t>деятельность</a:t>
          </a:r>
        </a:p>
      </dgm:t>
    </dgm:pt>
    <dgm:pt modelId="{0C57738F-F395-4EFA-B88A-ED0162FAC877}" type="parTrans" cxnId="{1361767E-BDE0-4129-ABE9-2B394641E84A}">
      <dgm:prSet/>
      <dgm:spPr/>
      <dgm:t>
        <a:bodyPr/>
        <a:lstStyle/>
        <a:p>
          <a:endParaRPr lang="ru-RU"/>
        </a:p>
      </dgm:t>
    </dgm:pt>
    <dgm:pt modelId="{AFAA0D79-E389-4F1F-AD17-D4F4104920D6}" type="sibTrans" cxnId="{1361767E-BDE0-4129-ABE9-2B394641E84A}">
      <dgm:prSet/>
      <dgm:spPr/>
      <dgm:t>
        <a:bodyPr/>
        <a:lstStyle/>
        <a:p>
          <a:endParaRPr lang="ru-RU"/>
        </a:p>
      </dgm:t>
    </dgm:pt>
    <dgm:pt modelId="{29D68AA1-93E6-4C35-BEA6-CB7B995F8F46}">
      <dgm:prSet/>
      <dgm:spPr>
        <a:ln>
          <a:solidFill>
            <a:schemeClr val="accent6">
              <a:lumMod val="60000"/>
              <a:lumOff val="4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Игра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(математическая </a:t>
          </a: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биржа)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1790E8B7-AC08-4A42-A2F4-A064527EE147}" type="parTrans" cxnId="{6CF20682-9C0F-4033-BF39-B0B82BE865E7}">
      <dgm:prSet/>
      <dgm:spPr/>
      <dgm:t>
        <a:bodyPr/>
        <a:lstStyle/>
        <a:p>
          <a:endParaRPr lang="ru-RU"/>
        </a:p>
      </dgm:t>
    </dgm:pt>
    <dgm:pt modelId="{50E5988A-EAFC-4453-8CFB-5725539A48CE}" type="sibTrans" cxnId="{6CF20682-9C0F-4033-BF39-B0B82BE865E7}">
      <dgm:prSet/>
      <dgm:spPr/>
      <dgm:t>
        <a:bodyPr/>
        <a:lstStyle/>
        <a:p>
          <a:endParaRPr lang="ru-RU"/>
        </a:p>
      </dgm:t>
    </dgm:pt>
    <dgm:pt modelId="{6885B30A-B503-4549-9426-C42D3E730B59}">
      <dgm:prSet/>
      <dgm:spPr>
        <a:ln>
          <a:solidFill>
            <a:schemeClr val="accent6">
              <a:lumMod val="60000"/>
              <a:lumOff val="4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Личные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предметные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первенства</a:t>
          </a:r>
        </a:p>
      </dgm:t>
    </dgm:pt>
    <dgm:pt modelId="{63948E18-5247-46F1-BD8D-294DB82A4B68}" type="parTrans" cxnId="{102896ED-AC8D-4849-B0DB-DE818B72F97B}">
      <dgm:prSet/>
      <dgm:spPr/>
      <dgm:t>
        <a:bodyPr/>
        <a:lstStyle/>
        <a:p>
          <a:endParaRPr lang="ru-RU"/>
        </a:p>
      </dgm:t>
    </dgm:pt>
    <dgm:pt modelId="{1D2B57BA-1F5A-4BC1-9721-A7407E9E24C0}" type="sibTrans" cxnId="{102896ED-AC8D-4849-B0DB-DE818B72F97B}">
      <dgm:prSet/>
      <dgm:spPr/>
      <dgm:t>
        <a:bodyPr/>
        <a:lstStyle/>
        <a:p>
          <a:endParaRPr lang="ru-RU"/>
        </a:p>
      </dgm:t>
    </dgm:pt>
    <dgm:pt modelId="{2C902A84-E8CB-4F19-955A-A2DDD44A3D00}" type="pres">
      <dgm:prSet presAssocID="{8FBC018A-F26A-4E2A-B3F5-EE3FBE851E4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240D5DA-BB79-4B8B-B804-FFAA79AE8D29}" type="pres">
      <dgm:prSet presAssocID="{657E43ED-BB4F-4991-9F5F-EFAA68914CA9}" presName="hierRoot1" presStyleCnt="0">
        <dgm:presLayoutVars>
          <dgm:hierBranch/>
        </dgm:presLayoutVars>
      </dgm:prSet>
      <dgm:spPr/>
    </dgm:pt>
    <dgm:pt modelId="{0B02826F-2757-48A2-BD37-F341A8A2366B}" type="pres">
      <dgm:prSet presAssocID="{657E43ED-BB4F-4991-9F5F-EFAA68914CA9}" presName="rootComposite1" presStyleCnt="0"/>
      <dgm:spPr/>
    </dgm:pt>
    <dgm:pt modelId="{CC37C08A-EBF4-460C-AB43-2081478A7249}" type="pres">
      <dgm:prSet presAssocID="{657E43ED-BB4F-4991-9F5F-EFAA68914CA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F98D70-D2A4-4057-A3C3-282D955DB6B1}" type="pres">
      <dgm:prSet presAssocID="{657E43ED-BB4F-4991-9F5F-EFAA68914CA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7E7F7EDC-82A3-4DE5-BE59-4F2E23A57B50}" type="pres">
      <dgm:prSet presAssocID="{657E43ED-BB4F-4991-9F5F-EFAA68914CA9}" presName="hierChild2" presStyleCnt="0"/>
      <dgm:spPr/>
    </dgm:pt>
    <dgm:pt modelId="{5A4CEEF4-53F5-4C34-BFB6-613D2520CF83}" type="pres">
      <dgm:prSet presAssocID="{1790E8B7-AC08-4A42-A2F4-A064527EE147}" presName="Name35" presStyleLbl="parChTrans1D2" presStyleIdx="0" presStyleCnt="2"/>
      <dgm:spPr/>
      <dgm:t>
        <a:bodyPr/>
        <a:lstStyle/>
        <a:p>
          <a:endParaRPr lang="ru-RU"/>
        </a:p>
      </dgm:t>
    </dgm:pt>
    <dgm:pt modelId="{7A3327E6-A416-401E-B191-41710EDC631A}" type="pres">
      <dgm:prSet presAssocID="{29D68AA1-93E6-4C35-BEA6-CB7B995F8F46}" presName="hierRoot2" presStyleCnt="0">
        <dgm:presLayoutVars>
          <dgm:hierBranch/>
        </dgm:presLayoutVars>
      </dgm:prSet>
      <dgm:spPr/>
    </dgm:pt>
    <dgm:pt modelId="{190C3093-451E-454F-B8DE-5B2F4FB49A2B}" type="pres">
      <dgm:prSet presAssocID="{29D68AA1-93E6-4C35-BEA6-CB7B995F8F46}" presName="rootComposite" presStyleCnt="0"/>
      <dgm:spPr/>
    </dgm:pt>
    <dgm:pt modelId="{555BAFC7-DE60-4BD3-8D2F-763AB9FB36CA}" type="pres">
      <dgm:prSet presAssocID="{29D68AA1-93E6-4C35-BEA6-CB7B995F8F46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D5F436-0EA8-462B-8024-F11A2E25E46F}" type="pres">
      <dgm:prSet presAssocID="{29D68AA1-93E6-4C35-BEA6-CB7B995F8F46}" presName="rootConnector" presStyleLbl="node2" presStyleIdx="0" presStyleCnt="2"/>
      <dgm:spPr/>
      <dgm:t>
        <a:bodyPr/>
        <a:lstStyle/>
        <a:p>
          <a:endParaRPr lang="ru-RU"/>
        </a:p>
      </dgm:t>
    </dgm:pt>
    <dgm:pt modelId="{3957DB36-380C-455C-A6E8-3C9D7BF93924}" type="pres">
      <dgm:prSet presAssocID="{29D68AA1-93E6-4C35-BEA6-CB7B995F8F46}" presName="hierChild4" presStyleCnt="0"/>
      <dgm:spPr/>
    </dgm:pt>
    <dgm:pt modelId="{741056A2-B112-4468-B773-1BA2E21A1BF7}" type="pres">
      <dgm:prSet presAssocID="{29D68AA1-93E6-4C35-BEA6-CB7B995F8F46}" presName="hierChild5" presStyleCnt="0"/>
      <dgm:spPr/>
    </dgm:pt>
    <dgm:pt modelId="{D1FA9C17-FEB0-41DA-8901-9C14380F3BB3}" type="pres">
      <dgm:prSet presAssocID="{63948E18-5247-46F1-BD8D-294DB82A4B68}" presName="Name35" presStyleLbl="parChTrans1D2" presStyleIdx="1" presStyleCnt="2"/>
      <dgm:spPr/>
      <dgm:t>
        <a:bodyPr/>
        <a:lstStyle/>
        <a:p>
          <a:endParaRPr lang="ru-RU"/>
        </a:p>
      </dgm:t>
    </dgm:pt>
    <dgm:pt modelId="{A112BBF2-4E88-4677-B189-5A4FAB278CAD}" type="pres">
      <dgm:prSet presAssocID="{6885B30A-B503-4549-9426-C42D3E730B59}" presName="hierRoot2" presStyleCnt="0">
        <dgm:presLayoutVars>
          <dgm:hierBranch/>
        </dgm:presLayoutVars>
      </dgm:prSet>
      <dgm:spPr/>
    </dgm:pt>
    <dgm:pt modelId="{2E132E9F-3086-4E04-B32C-E8B69A7F9433}" type="pres">
      <dgm:prSet presAssocID="{6885B30A-B503-4549-9426-C42D3E730B59}" presName="rootComposite" presStyleCnt="0"/>
      <dgm:spPr/>
    </dgm:pt>
    <dgm:pt modelId="{9DF7319C-AFA6-4EE8-B8EE-A339D006DEA8}" type="pres">
      <dgm:prSet presAssocID="{6885B30A-B503-4549-9426-C42D3E730B59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EFF6570-5A91-4459-B344-C40B7FDF0538}" type="pres">
      <dgm:prSet presAssocID="{6885B30A-B503-4549-9426-C42D3E730B59}" presName="rootConnector" presStyleLbl="node2" presStyleIdx="1" presStyleCnt="2"/>
      <dgm:spPr/>
      <dgm:t>
        <a:bodyPr/>
        <a:lstStyle/>
        <a:p>
          <a:endParaRPr lang="ru-RU"/>
        </a:p>
      </dgm:t>
    </dgm:pt>
    <dgm:pt modelId="{1E8861C6-D5BE-49F9-BC22-14335DE12C86}" type="pres">
      <dgm:prSet presAssocID="{6885B30A-B503-4549-9426-C42D3E730B59}" presName="hierChild4" presStyleCnt="0"/>
      <dgm:spPr/>
    </dgm:pt>
    <dgm:pt modelId="{DA1FD3FB-D7CC-403C-B628-E23D2D3D24E7}" type="pres">
      <dgm:prSet presAssocID="{6885B30A-B503-4549-9426-C42D3E730B59}" presName="hierChild5" presStyleCnt="0"/>
      <dgm:spPr/>
    </dgm:pt>
    <dgm:pt modelId="{E954B697-7AA8-4868-9D60-742F95D98B6B}" type="pres">
      <dgm:prSet presAssocID="{657E43ED-BB4F-4991-9F5F-EFAA68914CA9}" presName="hierChild3" presStyleCnt="0"/>
      <dgm:spPr/>
    </dgm:pt>
  </dgm:ptLst>
  <dgm:cxnLst>
    <dgm:cxn modelId="{C4B6B27A-10FA-4D43-9A70-F99D21CCB1EB}" type="presOf" srcId="{29D68AA1-93E6-4C35-BEA6-CB7B995F8F46}" destId="{FAD5F436-0EA8-462B-8024-F11A2E25E46F}" srcOrd="1" destOrd="0" presId="urn:microsoft.com/office/officeart/2005/8/layout/orgChart1"/>
    <dgm:cxn modelId="{1311FCFA-C839-43DB-8E39-5E0D9C8A8C17}" type="presOf" srcId="{657E43ED-BB4F-4991-9F5F-EFAA68914CA9}" destId="{CC37C08A-EBF4-460C-AB43-2081478A7249}" srcOrd="0" destOrd="0" presId="urn:microsoft.com/office/officeart/2005/8/layout/orgChart1"/>
    <dgm:cxn modelId="{6CF20682-9C0F-4033-BF39-B0B82BE865E7}" srcId="{657E43ED-BB4F-4991-9F5F-EFAA68914CA9}" destId="{29D68AA1-93E6-4C35-BEA6-CB7B995F8F46}" srcOrd="0" destOrd="0" parTransId="{1790E8B7-AC08-4A42-A2F4-A064527EE147}" sibTransId="{50E5988A-EAFC-4453-8CFB-5725539A48CE}"/>
    <dgm:cxn modelId="{DAC9EE5A-3B11-40DA-AB29-13A824E91AB6}" type="presOf" srcId="{6885B30A-B503-4549-9426-C42D3E730B59}" destId="{9DF7319C-AFA6-4EE8-B8EE-A339D006DEA8}" srcOrd="0" destOrd="0" presId="urn:microsoft.com/office/officeart/2005/8/layout/orgChart1"/>
    <dgm:cxn modelId="{102896ED-AC8D-4849-B0DB-DE818B72F97B}" srcId="{657E43ED-BB4F-4991-9F5F-EFAA68914CA9}" destId="{6885B30A-B503-4549-9426-C42D3E730B59}" srcOrd="1" destOrd="0" parTransId="{63948E18-5247-46F1-BD8D-294DB82A4B68}" sibTransId="{1D2B57BA-1F5A-4BC1-9721-A7407E9E24C0}"/>
    <dgm:cxn modelId="{FC9C8021-347B-4686-B5F9-8365BA7A4F9E}" type="presOf" srcId="{657E43ED-BB4F-4991-9F5F-EFAA68914CA9}" destId="{0EF98D70-D2A4-4057-A3C3-282D955DB6B1}" srcOrd="1" destOrd="0" presId="urn:microsoft.com/office/officeart/2005/8/layout/orgChart1"/>
    <dgm:cxn modelId="{A1278935-CC40-4F77-9748-2E79F7BB5011}" type="presOf" srcId="{29D68AA1-93E6-4C35-BEA6-CB7B995F8F46}" destId="{555BAFC7-DE60-4BD3-8D2F-763AB9FB36CA}" srcOrd="0" destOrd="0" presId="urn:microsoft.com/office/officeart/2005/8/layout/orgChart1"/>
    <dgm:cxn modelId="{37A33E17-5D39-49A7-BABB-5AEF23E20E93}" type="presOf" srcId="{8FBC018A-F26A-4E2A-B3F5-EE3FBE851E4C}" destId="{2C902A84-E8CB-4F19-955A-A2DDD44A3D00}" srcOrd="0" destOrd="0" presId="urn:microsoft.com/office/officeart/2005/8/layout/orgChart1"/>
    <dgm:cxn modelId="{8EB182CE-7D93-4B4F-8A8C-D6415EAD017B}" type="presOf" srcId="{1790E8B7-AC08-4A42-A2F4-A064527EE147}" destId="{5A4CEEF4-53F5-4C34-BFB6-613D2520CF83}" srcOrd="0" destOrd="0" presId="urn:microsoft.com/office/officeart/2005/8/layout/orgChart1"/>
    <dgm:cxn modelId="{05CA0B15-4A49-4B99-8CB6-AB6EA8362F87}" type="presOf" srcId="{63948E18-5247-46F1-BD8D-294DB82A4B68}" destId="{D1FA9C17-FEB0-41DA-8901-9C14380F3BB3}" srcOrd="0" destOrd="0" presId="urn:microsoft.com/office/officeart/2005/8/layout/orgChart1"/>
    <dgm:cxn modelId="{9264B509-1512-4CCB-8013-5011A19BF1CE}" type="presOf" srcId="{6885B30A-B503-4549-9426-C42D3E730B59}" destId="{7EFF6570-5A91-4459-B344-C40B7FDF0538}" srcOrd="1" destOrd="0" presId="urn:microsoft.com/office/officeart/2005/8/layout/orgChart1"/>
    <dgm:cxn modelId="{1361767E-BDE0-4129-ABE9-2B394641E84A}" srcId="{8FBC018A-F26A-4E2A-B3F5-EE3FBE851E4C}" destId="{657E43ED-BB4F-4991-9F5F-EFAA68914CA9}" srcOrd="0" destOrd="0" parTransId="{0C57738F-F395-4EFA-B88A-ED0162FAC877}" sibTransId="{AFAA0D79-E389-4F1F-AD17-D4F4104920D6}"/>
    <dgm:cxn modelId="{E3412AD1-3D91-452A-BA62-299C3BAA0EFF}" type="presParOf" srcId="{2C902A84-E8CB-4F19-955A-A2DDD44A3D00}" destId="{5240D5DA-BB79-4B8B-B804-FFAA79AE8D29}" srcOrd="0" destOrd="0" presId="urn:microsoft.com/office/officeart/2005/8/layout/orgChart1"/>
    <dgm:cxn modelId="{8A8F124A-F5BC-44C2-BEE4-662418628807}" type="presParOf" srcId="{5240D5DA-BB79-4B8B-B804-FFAA79AE8D29}" destId="{0B02826F-2757-48A2-BD37-F341A8A2366B}" srcOrd="0" destOrd="0" presId="urn:microsoft.com/office/officeart/2005/8/layout/orgChart1"/>
    <dgm:cxn modelId="{75398A63-BBA0-479A-B36E-25E6523F9D32}" type="presParOf" srcId="{0B02826F-2757-48A2-BD37-F341A8A2366B}" destId="{CC37C08A-EBF4-460C-AB43-2081478A7249}" srcOrd="0" destOrd="0" presId="urn:microsoft.com/office/officeart/2005/8/layout/orgChart1"/>
    <dgm:cxn modelId="{16439DA6-EAF6-42B8-B266-1DB2EB41501D}" type="presParOf" srcId="{0B02826F-2757-48A2-BD37-F341A8A2366B}" destId="{0EF98D70-D2A4-4057-A3C3-282D955DB6B1}" srcOrd="1" destOrd="0" presId="urn:microsoft.com/office/officeart/2005/8/layout/orgChart1"/>
    <dgm:cxn modelId="{75F4009B-E9B9-4D73-9A92-49D1BF8EC66D}" type="presParOf" srcId="{5240D5DA-BB79-4B8B-B804-FFAA79AE8D29}" destId="{7E7F7EDC-82A3-4DE5-BE59-4F2E23A57B50}" srcOrd="1" destOrd="0" presId="urn:microsoft.com/office/officeart/2005/8/layout/orgChart1"/>
    <dgm:cxn modelId="{7871B200-3FF7-41E0-831B-BFB007898232}" type="presParOf" srcId="{7E7F7EDC-82A3-4DE5-BE59-4F2E23A57B50}" destId="{5A4CEEF4-53F5-4C34-BFB6-613D2520CF83}" srcOrd="0" destOrd="0" presId="urn:microsoft.com/office/officeart/2005/8/layout/orgChart1"/>
    <dgm:cxn modelId="{FCFAC398-0AB9-4D02-8B22-5AA87B8419F6}" type="presParOf" srcId="{7E7F7EDC-82A3-4DE5-BE59-4F2E23A57B50}" destId="{7A3327E6-A416-401E-B191-41710EDC631A}" srcOrd="1" destOrd="0" presId="urn:microsoft.com/office/officeart/2005/8/layout/orgChart1"/>
    <dgm:cxn modelId="{D15A1301-9A08-4E2A-927D-6B9DD485147A}" type="presParOf" srcId="{7A3327E6-A416-401E-B191-41710EDC631A}" destId="{190C3093-451E-454F-B8DE-5B2F4FB49A2B}" srcOrd="0" destOrd="0" presId="urn:microsoft.com/office/officeart/2005/8/layout/orgChart1"/>
    <dgm:cxn modelId="{6EC6C780-80D6-4F0E-96FB-B2E54336C456}" type="presParOf" srcId="{190C3093-451E-454F-B8DE-5B2F4FB49A2B}" destId="{555BAFC7-DE60-4BD3-8D2F-763AB9FB36CA}" srcOrd="0" destOrd="0" presId="urn:microsoft.com/office/officeart/2005/8/layout/orgChart1"/>
    <dgm:cxn modelId="{CE3A9650-7F1E-4F79-902C-8418D95EA567}" type="presParOf" srcId="{190C3093-451E-454F-B8DE-5B2F4FB49A2B}" destId="{FAD5F436-0EA8-462B-8024-F11A2E25E46F}" srcOrd="1" destOrd="0" presId="urn:microsoft.com/office/officeart/2005/8/layout/orgChart1"/>
    <dgm:cxn modelId="{C9084B2B-3DA6-4AA3-912A-1C9A7D21CC76}" type="presParOf" srcId="{7A3327E6-A416-401E-B191-41710EDC631A}" destId="{3957DB36-380C-455C-A6E8-3C9D7BF93924}" srcOrd="1" destOrd="0" presId="urn:microsoft.com/office/officeart/2005/8/layout/orgChart1"/>
    <dgm:cxn modelId="{B66D5BF2-5677-4154-9E97-39A1F50CCD3F}" type="presParOf" srcId="{7A3327E6-A416-401E-B191-41710EDC631A}" destId="{741056A2-B112-4468-B773-1BA2E21A1BF7}" srcOrd="2" destOrd="0" presId="urn:microsoft.com/office/officeart/2005/8/layout/orgChart1"/>
    <dgm:cxn modelId="{C7D1CC38-9D25-4645-B7E2-C88BAD66799B}" type="presParOf" srcId="{7E7F7EDC-82A3-4DE5-BE59-4F2E23A57B50}" destId="{D1FA9C17-FEB0-41DA-8901-9C14380F3BB3}" srcOrd="2" destOrd="0" presId="urn:microsoft.com/office/officeart/2005/8/layout/orgChart1"/>
    <dgm:cxn modelId="{4DA7567C-9CC1-409B-90C6-2954537F0029}" type="presParOf" srcId="{7E7F7EDC-82A3-4DE5-BE59-4F2E23A57B50}" destId="{A112BBF2-4E88-4677-B189-5A4FAB278CAD}" srcOrd="3" destOrd="0" presId="urn:microsoft.com/office/officeart/2005/8/layout/orgChart1"/>
    <dgm:cxn modelId="{02CF9B75-6427-486B-BC14-412BED67762B}" type="presParOf" srcId="{A112BBF2-4E88-4677-B189-5A4FAB278CAD}" destId="{2E132E9F-3086-4E04-B32C-E8B69A7F9433}" srcOrd="0" destOrd="0" presId="urn:microsoft.com/office/officeart/2005/8/layout/orgChart1"/>
    <dgm:cxn modelId="{0BB71AF8-73E0-4AE7-9F49-E518B95C72EF}" type="presParOf" srcId="{2E132E9F-3086-4E04-B32C-E8B69A7F9433}" destId="{9DF7319C-AFA6-4EE8-B8EE-A339D006DEA8}" srcOrd="0" destOrd="0" presId="urn:microsoft.com/office/officeart/2005/8/layout/orgChart1"/>
    <dgm:cxn modelId="{BCA47774-F378-4EFD-93C4-F3C35B9D8784}" type="presParOf" srcId="{2E132E9F-3086-4E04-B32C-E8B69A7F9433}" destId="{7EFF6570-5A91-4459-B344-C40B7FDF0538}" srcOrd="1" destOrd="0" presId="urn:microsoft.com/office/officeart/2005/8/layout/orgChart1"/>
    <dgm:cxn modelId="{266C8943-CE4D-4430-8642-31E5C409E043}" type="presParOf" srcId="{A112BBF2-4E88-4677-B189-5A4FAB278CAD}" destId="{1E8861C6-D5BE-49F9-BC22-14335DE12C86}" srcOrd="1" destOrd="0" presId="urn:microsoft.com/office/officeart/2005/8/layout/orgChart1"/>
    <dgm:cxn modelId="{5819EA97-AFE4-436D-874B-3E2147EA4767}" type="presParOf" srcId="{A112BBF2-4E88-4677-B189-5A4FAB278CAD}" destId="{DA1FD3FB-D7CC-403C-B628-E23D2D3D24E7}" srcOrd="2" destOrd="0" presId="urn:microsoft.com/office/officeart/2005/8/layout/orgChart1"/>
    <dgm:cxn modelId="{CABA9496-F15F-47E6-A760-179E134B4685}" type="presParOf" srcId="{5240D5DA-BB79-4B8B-B804-FFAA79AE8D29}" destId="{E954B697-7AA8-4868-9D60-742F95D98B6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8360" y="260648"/>
            <a:ext cx="8420104" cy="1152128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ОБЩЕОБРАЗОВАТЕЛЬНОЕ УЧРЕЖДЕНИЕ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АКАДЕМИЧЕСКИЙ ЛИЦЕЙ Г. ТОМСКА</a:t>
            </a:r>
          </a:p>
          <a:p>
            <a:pPr algn="ctr"/>
            <a:endParaRPr lang="ru-RU" sz="1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aclic.ru/pic/news/1334729177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360" y="1412777"/>
            <a:ext cx="2801283" cy="2272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aclic.ru/pic/up/pic/IMG_3696_sma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31840" y="1412777"/>
            <a:ext cx="5400600" cy="3960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5373216"/>
            <a:ext cx="83529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Юридический адрес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634055,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Томск, ул. Вавилова, 8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Тоболкина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Ирина Николаевна,</a:t>
            </a:r>
          </a:p>
          <a:p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Зам.директора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инновациям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Тоболкин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Антон Александрович.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8360" y="1844824"/>
            <a:ext cx="283373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451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1259632" y="1484784"/>
            <a:ext cx="6624736" cy="3240360"/>
          </a:xfrm>
          <a:prstGeom prst="ellipse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работы с одаренными детьми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339752" y="3933056"/>
            <a:ext cx="4608512" cy="2664296"/>
          </a:xfrm>
          <a:prstGeom prst="ellipse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Мастер – классы по сложным темам алгебры и геометрии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004048" y="1844824"/>
            <a:ext cx="4427984" cy="2448272"/>
          </a:xfrm>
          <a:prstGeom prst="ellipse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Знакомство с </a:t>
            </a:r>
            <a:r>
              <a:rPr lang="ru-RU" sz="2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образовательными программами</a:t>
            </a:r>
          </a:p>
          <a:p>
            <a:pPr algn="ctr"/>
            <a:r>
              <a:rPr lang="ru-RU" sz="2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техникумов</a:t>
            </a: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колледжей</a:t>
            </a:r>
            <a:endParaRPr lang="ru-RU" sz="2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555776" y="0"/>
            <a:ext cx="4176464" cy="2376264"/>
          </a:xfrm>
          <a:prstGeom prst="ellipse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Социальные пробы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-252536" y="1916832"/>
            <a:ext cx="4355976" cy="2448272"/>
          </a:xfrm>
          <a:prstGeom prst="ellipse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Знакомство с работой кафедр ВУЗов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 flipV="1">
            <a:off x="467544" y="6799744"/>
            <a:ext cx="8183880" cy="58256"/>
          </a:xfrm>
        </p:spPr>
        <p:txBody>
          <a:bodyPr>
            <a:normAutofit fontScale="90000"/>
          </a:bodyPr>
          <a:lstStyle/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0" grpId="0" animBg="1"/>
      <p:bldP spid="12" grpId="0" animBg="1"/>
      <p:bldP spid="14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Овал 15"/>
          <p:cNvSpPr/>
          <p:nvPr/>
        </p:nvSpPr>
        <p:spPr>
          <a:xfrm>
            <a:off x="1259632" y="1484784"/>
            <a:ext cx="6624736" cy="3240360"/>
          </a:xfrm>
          <a:prstGeom prst="ellipse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работы с одаренными детьми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851920" y="4409728"/>
            <a:ext cx="5472608" cy="2448272"/>
          </a:xfrm>
          <a:prstGeom prst="ellipse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Региональная конференция «Математическое и физическое моделирование школьников и педагогов задач естествознания» </a:t>
            </a:r>
            <a:endParaRPr lang="ru-RU" sz="23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 flipV="1">
            <a:off x="467544" y="6858000"/>
            <a:ext cx="8183880" cy="582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-324544" y="4337720"/>
            <a:ext cx="4392488" cy="2520280"/>
          </a:xfrm>
          <a:prstGeom prst="ellipse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Открытая проектно –исследовательская конференция «ШАГ В БУДУЩЕЕ»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483768" y="0"/>
            <a:ext cx="4680520" cy="2276872"/>
          </a:xfrm>
          <a:prstGeom prst="ellipse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Проектно – исследовательская деятельность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-252536" y="1556792"/>
            <a:ext cx="4536504" cy="2664296"/>
          </a:xfrm>
          <a:prstGeom prst="ellipse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Открытая конференция школьников им.Академика В.Е.Зуева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716016" y="1700808"/>
            <a:ext cx="4427984" cy="2448272"/>
          </a:xfrm>
          <a:prstGeom prst="ellipse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Областная конференция школьников «Старт в науку»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0" grpId="0" animBg="1"/>
      <p:bldP spid="13" grpId="0" animBg="1"/>
      <p:bldP spid="14" grpId="0" animBg="1"/>
      <p:bldP spid="9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 descr="C:\Users\Админ\Documents\классный час космос и 8 марта\DSCN098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188" y="333375"/>
            <a:ext cx="8159750" cy="611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Админ\Documents\классный час космос и 8 марта\DSCN099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313" y="404813"/>
            <a:ext cx="8158162" cy="611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Админ\Documents\классный час космос и 8 марта\DSCN102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750" y="476250"/>
            <a:ext cx="8064500" cy="604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Админ\Documents\классный час космос и 8 марта\DSCN101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313" y="476250"/>
            <a:ext cx="537527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 descr="C:\Users\Админ\Documents\классный час космос и 8 марта\DSCN101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4300" y="2708275"/>
            <a:ext cx="4799013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20712"/>
            <a:ext cx="8183563" cy="4248447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Mastex</a:t>
            </a: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в различных формах учебной и </a:t>
            </a:r>
            <a:r>
              <a:rPr lang="ru-RU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внеучебной</a:t>
            </a: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деятельности по работе с одаренными детьми</a:t>
            </a:r>
            <a:b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(автор </a:t>
            </a:r>
            <a:r>
              <a:rPr lang="ru-RU" sz="3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А.А.Тоболкин,к.ф.м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наук</a:t>
            </a:r>
            <a:b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электронный адрес 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mastex.info)</a:t>
            </a:r>
            <a:endParaRPr lang="ru-RU" sz="31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476672"/>
          <a:ext cx="8183562" cy="5419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C:\Users\Админ\Documents\классный час космос и 8 марта\DSCN104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750" y="404813"/>
            <a:ext cx="8159750" cy="611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C:\Users\Админ\Documents\классный час космос и 8 марта\DSCN104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750" y="476250"/>
            <a:ext cx="8159750" cy="611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836712"/>
            <a:ext cx="7772400" cy="525658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Эффективные практики поддержки математической одаренности, повышения уровня математической подготовки с учетом индивидуальных потребностей и способностей обучающихся</a:t>
            </a:r>
            <a:endParaRPr lang="ru-RU" sz="4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44208" y="5229200"/>
            <a:ext cx="19688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Ефремова Г.К.</a:t>
            </a:r>
          </a:p>
          <a:p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Нечунаева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Е.С.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3848" y="5877272"/>
            <a:ext cx="19986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Томск 2016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8229600" cy="646113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sz="4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Задачи мониторинга</a:t>
            </a:r>
          </a:p>
        </p:txBody>
      </p:sp>
      <p:sp>
        <p:nvSpPr>
          <p:cNvPr id="35843" name="Содержимое 2"/>
          <p:cNvSpPr>
            <a:spLocks noGrp="1"/>
          </p:cNvSpPr>
          <p:nvPr>
            <p:ph idx="1"/>
          </p:nvPr>
        </p:nvSpPr>
        <p:spPr>
          <a:xfrm>
            <a:off x="539750" y="1268760"/>
            <a:ext cx="8229600" cy="5217765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Изучить эмоциональное отношение, уровень интереса обучающихся к предмету;</a:t>
            </a:r>
          </a:p>
          <a:p>
            <a:pPr eaLnBrk="1" hangingPunct="1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Оценить  степень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предметной компетентности по предмету «Математика»;</a:t>
            </a:r>
          </a:p>
          <a:p>
            <a:pPr eaLnBrk="1" hangingPunct="1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Выявить обучающихся с низким и высоким потенциалом;</a:t>
            </a:r>
          </a:p>
          <a:p>
            <a:pPr eaLnBrk="1" hangingPunct="1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Выявить степень адекватности обучающихся по трём показателям (низкий, средний, высокий);</a:t>
            </a:r>
          </a:p>
          <a:p>
            <a:pPr eaLnBrk="1" hangingPunct="1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Выявить уровень психологической подготовки обучающихся в стрессовой ситуации (тестирование, экзамен, зачёт и т.д.), т. е. степень уверенности в своих силах;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09289791"/>
              </p:ext>
            </p:extLst>
          </p:nvPr>
        </p:nvGraphicFramePr>
        <p:xfrm>
          <a:off x="503238" y="530225"/>
          <a:ext cx="8183562" cy="5275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55875" y="765175"/>
            <a:ext cx="4032250" cy="1439863"/>
          </a:xfrm>
          <a:prstGeom prst="round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Математическая фондовая биржа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1979613" y="2205038"/>
            <a:ext cx="2160587" cy="863600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Скругленный прямоугольник 7"/>
          <p:cNvSpPr/>
          <p:nvPr/>
        </p:nvSpPr>
        <p:spPr>
          <a:xfrm>
            <a:off x="539750" y="3141663"/>
            <a:ext cx="3600450" cy="1800225"/>
          </a:xfrm>
          <a:prstGeom prst="round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Высокоэффективный тренинг по развитию стратегического мышления в условиях конфликта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716463" y="2205038"/>
            <a:ext cx="1800225" cy="93662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4716463" y="3141663"/>
            <a:ext cx="3671887" cy="1800225"/>
          </a:xfrm>
          <a:prstGeom prst="round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способностей принимать оптимальные решения в условиях конфликта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517" y="6332220"/>
            <a:ext cx="8183880" cy="105156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F:\DSC05143команд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51720" y="3247256"/>
            <a:ext cx="4680521" cy="3038827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DSC05151ввод отв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09" y="116632"/>
            <a:ext cx="4553369" cy="3024336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:\DSC05175 итог игры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68078" y="127474"/>
            <a:ext cx="4645459" cy="3085502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5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573016"/>
            <a:ext cx="8183563" cy="1050925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002060"/>
                </a:solidFill>
              </a:rPr>
              <a:t>Спасибо за внимание.</a:t>
            </a:r>
            <a:endParaRPr lang="ru-RU" sz="4400" dirty="0">
              <a:solidFill>
                <a:srgbClr val="002060"/>
              </a:solidFill>
            </a:endParaRPr>
          </a:p>
        </p:txBody>
      </p:sp>
      <p:pic>
        <p:nvPicPr>
          <p:cNvPr id="47107" name="Содержимое 3" descr="https://encrypted-tbn2.gstatic.com/images?q=tbn:ANd9GcQQk21_p9Z94wIy0QOqb1lhxqXo5izCCQyqmkF9S3Zpa-7TrqANd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42988" y="765175"/>
            <a:ext cx="3384550" cy="2519363"/>
          </a:xfrm>
        </p:spPr>
      </p:pic>
      <p:sp>
        <p:nvSpPr>
          <p:cNvPr id="4" name="TextBox 3"/>
          <p:cNvSpPr txBox="1"/>
          <p:nvPr/>
        </p:nvSpPr>
        <p:spPr>
          <a:xfrm>
            <a:off x="971600" y="4797152"/>
            <a:ext cx="68682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нами можно связаться на сайте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aclic.ru</a:t>
            </a:r>
          </a:p>
          <a:p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Содержимое 3" descr="http://fs.servers.soneta.ru/medium/001/9c72c4fd-0831-41e3-8e4f-7f59468de596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8313" y="549275"/>
            <a:ext cx="3095625" cy="2303463"/>
          </a:xfr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55650" y="2987388"/>
            <a:ext cx="7345363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002060"/>
                </a:solidFill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Одаренный ребенок </a:t>
            </a:r>
            <a:r>
              <a:rPr lang="ru-RU" sz="3200" b="1" dirty="0">
                <a:solidFill>
                  <a:srgbClr val="002060"/>
                </a:solidFill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ребенок, который выделяется яркими, очевидными, иногда выдающимися достижениями (или имеет внутренние предпосылки для таких достижений) в том или ином виде деятельности</a:t>
            </a:r>
            <a:r>
              <a:rPr lang="ru-RU" sz="3200" b="1" dirty="0">
                <a:solidFill>
                  <a:srgbClr val="002060"/>
                </a:solidFill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	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Целью математического образования МБОУ Академического лицея г.Томска</a:t>
            </a:r>
          </a:p>
          <a:p>
            <a:pPr algn="just">
              <a:buNone/>
            </a:pP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системы математического образования, направленной на комплексное развитие всех показателей личности обучающегося, влияющих на успех в решении реальных проблем через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188640"/>
            <a:ext cx="8892480" cy="1656184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Обучение оценке рисков; развитие интуиции и математической логики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844824"/>
            <a:ext cx="8892480" cy="1584176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Обучение работе в команде и индивидуально путем увеличения самоконтроля средствами личного аудита обучения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5201816"/>
            <a:ext cx="8892480" cy="1656184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Вовлечение обучающихся в систему мероприятий лицея регионального и муниципального уровней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0" y="3501008"/>
            <a:ext cx="8892480" cy="1656184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стратегического мышления в условиях «смоделированного конфликта» и жизненных ситуаций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2339752" y="2060848"/>
            <a:ext cx="4248472" cy="1800200"/>
          </a:xfrm>
          <a:prstGeom prst="ellipse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Программно – технологическая структура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39552" y="4221088"/>
            <a:ext cx="3672408" cy="1872208"/>
          </a:xfrm>
          <a:prstGeom prst="ellipse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Система программ спецкурсов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0" y="332656"/>
            <a:ext cx="3709040" cy="1944216"/>
          </a:xfrm>
          <a:prstGeom prst="ellipse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Углубление, обогащение базового курса математики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716016" y="4077072"/>
            <a:ext cx="3816424" cy="1944216"/>
          </a:xfrm>
          <a:prstGeom prst="ellipse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Введение групповых образовательных программ</a:t>
            </a:r>
            <a:endParaRPr lang="ru-RU" sz="25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471592" y="332656"/>
            <a:ext cx="3672408" cy="1944216"/>
          </a:xfrm>
          <a:prstGeom prst="ellipse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Дополнительныеобразовательные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услуги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uiExpand="1" build="p" animBg="1"/>
      <p:bldP spid="12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260648"/>
            <a:ext cx="8028384" cy="1944216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Развивающийся интеллект обучающегося под наблюдением психологов, ПСИРО, родителей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2348880"/>
            <a:ext cx="8136904" cy="1944216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познавательного интереса к предмету в результате создания широкого спектра выбора и рода занятий в предмете с раннего возраста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4437112"/>
            <a:ext cx="8280920" cy="1800200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Реальные потребности обучающегося, ориентированного на свой социальный успех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1259632" y="1556792"/>
            <a:ext cx="6624736" cy="3240360"/>
          </a:xfrm>
          <a:prstGeom prst="ellipse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работы с одаренными детьми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283968" y="3068960"/>
            <a:ext cx="4644008" cy="2664296"/>
          </a:xfrm>
          <a:prstGeom prst="ellipse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творческих способностей, логического мышления, углубление знаний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(5-9 классы)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-180528" y="3068960"/>
            <a:ext cx="4752528" cy="2520280"/>
          </a:xfrm>
          <a:prstGeom prst="ellipse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интеллектуальных способностей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(1-4 классы)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763688" y="404664"/>
            <a:ext cx="5328592" cy="2664296"/>
          </a:xfrm>
          <a:prstGeom prst="ellipse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Математические кружки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9" grpId="0" animBg="1"/>
      <p:bldP spid="12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1259632" y="1484784"/>
            <a:ext cx="6624736" cy="3240360"/>
          </a:xfrm>
          <a:prstGeom prst="ellipse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работы с одаренными детьми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932040" y="2204864"/>
            <a:ext cx="4427984" cy="24482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Снятие проблемных  (тревожных) зон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0" y="2204864"/>
            <a:ext cx="4355976" cy="24482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Проблема усвоение программного материала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411760" y="0"/>
            <a:ext cx="4536504" cy="2736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ЛОПС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(личностно ориентированное предметное сопровождение )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051720" y="4221088"/>
            <a:ext cx="5112568" cy="24482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Подготовка к контрольным точкам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 flipV="1">
            <a:off x="395536" y="6812281"/>
            <a:ext cx="81838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2" grpId="0" animBg="1"/>
      <p:bldP spid="9" grpId="0" animBg="1"/>
      <p:bldP spid="14" grpId="1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Другая 3">
      <a:dk1>
        <a:sysClr val="windowText" lastClr="000000"/>
      </a:dk1>
      <a:lt1>
        <a:sysClr val="window" lastClr="FFFFFF"/>
      </a:lt1>
      <a:dk2>
        <a:srgbClr val="00206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495</TotalTime>
  <Words>458</Words>
  <Application>Microsoft Office PowerPoint</Application>
  <PresentationFormat>Экран (4:3)</PresentationFormat>
  <Paragraphs>83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Calibri</vt:lpstr>
      <vt:lpstr>Times New Roman</vt:lpstr>
      <vt:lpstr>Verdana</vt:lpstr>
      <vt:lpstr>Wingdings 2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«Mastex» в различных формах учебной и внеучебной деятельности по работе с одаренными детьми (автор А.А.Тоболкин,к.ф.м наук электронный адрес mastex.info)</vt:lpstr>
      <vt:lpstr>Презентация PowerPoint</vt:lpstr>
      <vt:lpstr>Презентация PowerPoint</vt:lpstr>
      <vt:lpstr>Презентация PowerPoint</vt:lpstr>
      <vt:lpstr>   Задачи мониторинга</vt:lpstr>
      <vt:lpstr>Презентация PowerPoint</vt:lpstr>
      <vt:lpstr>Презентация PowerPoint</vt:lpstr>
      <vt:lpstr>Презентация PowerPoint</vt:lpstr>
      <vt:lpstr>Спасибо за внимание.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Примакова Ирина</cp:lastModifiedBy>
  <cp:revision>58</cp:revision>
  <dcterms:created xsi:type="dcterms:W3CDTF">2016-03-28T19:25:16Z</dcterms:created>
  <dcterms:modified xsi:type="dcterms:W3CDTF">2016-09-21T08:50:29Z</dcterms:modified>
</cp:coreProperties>
</file>